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00.svg" ContentType="image/svg+xml"/>
  <Override PartName="/ppt/media/image102.svg" ContentType="image/svg+xml"/>
  <Override PartName="/ppt/media/image104.svg" ContentType="image/svg+xml"/>
  <Override PartName="/ppt/media/image107.svg" ContentType="image/svg+xml"/>
  <Override PartName="/ppt/media/image109.svg" ContentType="image/svg+xml"/>
  <Override PartName="/ppt/media/image111.svg" ContentType="image/svg+xml"/>
  <Override PartName="/ppt/media/image113.svg" ContentType="image/svg+xml"/>
  <Override PartName="/ppt/media/image116.svg" ContentType="image/svg+xml"/>
  <Override PartName="/ppt/media/image118.svg" ContentType="image/svg+xml"/>
  <Override PartName="/ppt/media/image12.svg" ContentType="image/svg+xml"/>
  <Override PartName="/ppt/media/image120.svg" ContentType="image/svg+xml"/>
  <Override PartName="/ppt/media/image122.svg" ContentType="image/svg+xml"/>
  <Override PartName="/ppt/media/image124.svg" ContentType="image/svg+xml"/>
  <Override PartName="/ppt/media/image126.svg" ContentType="image/svg+xml"/>
  <Override PartName="/ppt/media/image128.svg" ContentType="image/svg+xml"/>
  <Override PartName="/ppt/media/image130.svg" ContentType="image/svg+xml"/>
  <Override PartName="/ppt/media/image132.svg" ContentType="image/svg+xml"/>
  <Override PartName="/ppt/media/image134.svg" ContentType="image/svg+xml"/>
  <Override PartName="/ppt/media/image136.svg" ContentType="image/svg+xml"/>
  <Override PartName="/ppt/media/image138.svg" ContentType="image/svg+xml"/>
  <Override PartName="/ppt/media/image14.svg" ContentType="image/svg+xml"/>
  <Override PartName="/ppt/media/image140.svg" ContentType="image/svg+xml"/>
  <Override PartName="/ppt/media/image142.svg" ContentType="image/svg+xml"/>
  <Override PartName="/ppt/media/image144.svg" ContentType="image/svg+xml"/>
  <Override PartName="/ppt/media/image146.svg" ContentType="image/svg+xml"/>
  <Override PartName="/ppt/media/image150.svg" ContentType="image/svg+xml"/>
  <Override PartName="/ppt/media/image152.svg" ContentType="image/svg+xml"/>
  <Override PartName="/ppt/media/image154.svg" ContentType="image/svg+xml"/>
  <Override PartName="/ppt/media/image156.svg" ContentType="image/svg+xml"/>
  <Override PartName="/ppt/media/image158.svg" ContentType="image/svg+xml"/>
  <Override PartName="/ppt/media/image16.svg" ContentType="image/svg+xml"/>
  <Override PartName="/ppt/media/image160.svg" ContentType="image/svg+xml"/>
  <Override PartName="/ppt/media/image162.svg" ContentType="image/svg+xml"/>
  <Override PartName="/ppt/media/image164.svg" ContentType="image/svg+xml"/>
  <Override PartName="/ppt/media/image166.svg" ContentType="image/svg+xml"/>
  <Override PartName="/ppt/media/image168.svg" ContentType="image/svg+xml"/>
  <Override PartName="/ppt/media/image170.svg" ContentType="image/svg+xml"/>
  <Override PartName="/ppt/media/image172.svg" ContentType="image/svg+xml"/>
  <Override PartName="/ppt/media/image174.svg" ContentType="image/svg+xml"/>
  <Override PartName="/ppt/media/image176.svg" ContentType="image/svg+xml"/>
  <Override PartName="/ppt/media/image178.svg" ContentType="image/svg+xml"/>
  <Override PartName="/ppt/media/image18.svg" ContentType="image/svg+xml"/>
  <Override PartName="/ppt/media/image180.svg" ContentType="image/svg+xml"/>
  <Override PartName="/ppt/media/image182.svg" ContentType="image/svg+xml"/>
  <Override PartName="/ppt/media/image184.svg" ContentType="image/svg+xml"/>
  <Override PartName="/ppt/media/image186.svg" ContentType="image/svg+xml"/>
  <Override PartName="/ppt/media/image188.svg" ContentType="image/svg+xml"/>
  <Override PartName="/ppt/media/image191.svg" ContentType="image/svg+xml"/>
  <Override PartName="/ppt/media/image193.svg" ContentType="image/svg+xml"/>
  <Override PartName="/ppt/media/image195.svg" ContentType="image/svg+xml"/>
  <Override PartName="/ppt/media/image197.svg" ContentType="image/svg+xml"/>
  <Override PartName="/ppt/media/image199.svg" ContentType="image/svg+xml"/>
  <Override PartName="/ppt/media/image20.svg" ContentType="image/svg+xml"/>
  <Override PartName="/ppt/media/image201.svg" ContentType="image/svg+xml"/>
  <Override PartName="/ppt/media/image203.svg" ContentType="image/svg+xml"/>
  <Override PartName="/ppt/media/image205.svg" ContentType="image/svg+xml"/>
  <Override PartName="/ppt/media/image207.svg" ContentType="image/svg+xml"/>
  <Override PartName="/ppt/media/image209.svg" ContentType="image/svg+xml"/>
  <Override PartName="/ppt/media/image211.svg" ContentType="image/svg+xml"/>
  <Override PartName="/ppt/media/image213.svg" ContentType="image/svg+xml"/>
  <Override PartName="/ppt/media/image215.svg" ContentType="image/svg+xml"/>
  <Override PartName="/ppt/media/image217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1.svg" ContentType="image/svg+xml"/>
  <Override PartName="/ppt/media/image73.svg" ContentType="image/svg+xml"/>
  <Override PartName="/ppt/media/image75.svg" ContentType="image/svg+xml"/>
  <Override PartName="/ppt/media/image77.svg" ContentType="image/svg+xml"/>
  <Override PartName="/ppt/media/image79.svg" ContentType="image/svg+xml"/>
  <Override PartName="/ppt/media/image8.svg" ContentType="image/svg+xml"/>
  <Override PartName="/ppt/media/image81.svg" ContentType="image/svg+xml"/>
  <Override PartName="/ppt/media/image84.svg" ContentType="image/svg+xml"/>
  <Override PartName="/ppt/media/image86.svg" ContentType="image/svg+xml"/>
  <Override PartName="/ppt/media/image89.svg" ContentType="image/svg+xml"/>
  <Override PartName="/ppt/media/image92.svg" ContentType="image/svg+xml"/>
  <Override PartName="/ppt/media/image94.svg" ContentType="image/svg+xml"/>
  <Override PartName="/ppt/media/image96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006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323.xml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5" Type="http://schemas.openxmlformats.org/officeDocument/2006/relationships/slideLayout" Target="../slideLayouts/slideLayout6.xml"/><Relationship Id="rId54" Type="http://schemas.openxmlformats.org/officeDocument/2006/relationships/tags" Target="../tags/tag359.xml"/><Relationship Id="rId53" Type="http://schemas.openxmlformats.org/officeDocument/2006/relationships/tags" Target="../tags/tag358.xml"/><Relationship Id="rId52" Type="http://schemas.openxmlformats.org/officeDocument/2006/relationships/tags" Target="../tags/tag357.xml"/><Relationship Id="rId51" Type="http://schemas.openxmlformats.org/officeDocument/2006/relationships/tags" Target="../tags/tag356.xml"/><Relationship Id="rId50" Type="http://schemas.openxmlformats.org/officeDocument/2006/relationships/tags" Target="../tags/tag355.xml"/><Relationship Id="rId5" Type="http://schemas.openxmlformats.org/officeDocument/2006/relationships/tags" Target="../tags/tag320.xml"/><Relationship Id="rId49" Type="http://schemas.openxmlformats.org/officeDocument/2006/relationships/tags" Target="../tags/tag354.xml"/><Relationship Id="rId48" Type="http://schemas.openxmlformats.org/officeDocument/2006/relationships/image" Target="../media/image62.svg"/><Relationship Id="rId47" Type="http://schemas.openxmlformats.org/officeDocument/2006/relationships/image" Target="../media/image61.png"/><Relationship Id="rId46" Type="http://schemas.openxmlformats.org/officeDocument/2006/relationships/tags" Target="../tags/tag353.xml"/><Relationship Id="rId45" Type="http://schemas.openxmlformats.org/officeDocument/2006/relationships/tags" Target="../tags/tag352.xml"/><Relationship Id="rId44" Type="http://schemas.openxmlformats.org/officeDocument/2006/relationships/tags" Target="../tags/tag351.xml"/><Relationship Id="rId43" Type="http://schemas.openxmlformats.org/officeDocument/2006/relationships/tags" Target="../tags/tag350.xml"/><Relationship Id="rId42" Type="http://schemas.openxmlformats.org/officeDocument/2006/relationships/tags" Target="../tags/tag349.xml"/><Relationship Id="rId41" Type="http://schemas.openxmlformats.org/officeDocument/2006/relationships/tags" Target="../tags/tag348.xml"/><Relationship Id="rId40" Type="http://schemas.openxmlformats.org/officeDocument/2006/relationships/tags" Target="../tags/tag347.xml"/><Relationship Id="rId4" Type="http://schemas.openxmlformats.org/officeDocument/2006/relationships/tags" Target="../tags/tag319.xml"/><Relationship Id="rId39" Type="http://schemas.openxmlformats.org/officeDocument/2006/relationships/tags" Target="../tags/tag346.xml"/><Relationship Id="rId38" Type="http://schemas.openxmlformats.org/officeDocument/2006/relationships/tags" Target="../tags/tag345.xml"/><Relationship Id="rId37" Type="http://schemas.openxmlformats.org/officeDocument/2006/relationships/tags" Target="../tags/tag344.xml"/><Relationship Id="rId36" Type="http://schemas.openxmlformats.org/officeDocument/2006/relationships/tags" Target="../tags/tag343.xml"/><Relationship Id="rId35" Type="http://schemas.openxmlformats.org/officeDocument/2006/relationships/tags" Target="../tags/tag342.xml"/><Relationship Id="rId34" Type="http://schemas.openxmlformats.org/officeDocument/2006/relationships/tags" Target="../tags/tag341.xml"/><Relationship Id="rId33" Type="http://schemas.openxmlformats.org/officeDocument/2006/relationships/tags" Target="../tags/tag340.xml"/><Relationship Id="rId32" Type="http://schemas.openxmlformats.org/officeDocument/2006/relationships/tags" Target="../tags/tag339.xml"/><Relationship Id="rId31" Type="http://schemas.openxmlformats.org/officeDocument/2006/relationships/image" Target="../media/image60.svg"/><Relationship Id="rId30" Type="http://schemas.openxmlformats.org/officeDocument/2006/relationships/image" Target="../media/image59.png"/><Relationship Id="rId3" Type="http://schemas.openxmlformats.org/officeDocument/2006/relationships/tags" Target="../tags/tag318.xml"/><Relationship Id="rId29" Type="http://schemas.openxmlformats.org/officeDocument/2006/relationships/tags" Target="../tags/tag338.xml"/><Relationship Id="rId28" Type="http://schemas.openxmlformats.org/officeDocument/2006/relationships/tags" Target="../tags/tag337.xml"/><Relationship Id="rId27" Type="http://schemas.openxmlformats.org/officeDocument/2006/relationships/tags" Target="../tags/tag336.xml"/><Relationship Id="rId26" Type="http://schemas.openxmlformats.org/officeDocument/2006/relationships/tags" Target="../tags/tag335.xml"/><Relationship Id="rId25" Type="http://schemas.openxmlformats.org/officeDocument/2006/relationships/tags" Target="../tags/tag334.xml"/><Relationship Id="rId24" Type="http://schemas.openxmlformats.org/officeDocument/2006/relationships/image" Target="../media/image58.svg"/><Relationship Id="rId23" Type="http://schemas.openxmlformats.org/officeDocument/2006/relationships/image" Target="../media/image57.png"/><Relationship Id="rId22" Type="http://schemas.openxmlformats.org/officeDocument/2006/relationships/tags" Target="../tags/tag333.xml"/><Relationship Id="rId21" Type="http://schemas.openxmlformats.org/officeDocument/2006/relationships/tags" Target="../tags/tag332.xml"/><Relationship Id="rId20" Type="http://schemas.openxmlformats.org/officeDocument/2006/relationships/tags" Target="../tags/tag331.xml"/><Relationship Id="rId2" Type="http://schemas.openxmlformats.org/officeDocument/2006/relationships/tags" Target="../tags/tag317.xml"/><Relationship Id="rId19" Type="http://schemas.openxmlformats.org/officeDocument/2006/relationships/tags" Target="../tags/tag330.xml"/><Relationship Id="rId18" Type="http://schemas.openxmlformats.org/officeDocument/2006/relationships/tags" Target="../tags/tag329.xml"/><Relationship Id="rId17" Type="http://schemas.openxmlformats.org/officeDocument/2006/relationships/image" Target="../media/image56.svg"/><Relationship Id="rId16" Type="http://schemas.openxmlformats.org/officeDocument/2006/relationships/image" Target="../media/image55.png"/><Relationship Id="rId15" Type="http://schemas.openxmlformats.org/officeDocument/2006/relationships/tags" Target="../tags/tag328.xml"/><Relationship Id="rId14" Type="http://schemas.openxmlformats.org/officeDocument/2006/relationships/tags" Target="../tags/tag327.xml"/><Relationship Id="rId13" Type="http://schemas.openxmlformats.org/officeDocument/2006/relationships/tags" Target="../tags/tag326.xml"/><Relationship Id="rId12" Type="http://schemas.openxmlformats.org/officeDocument/2006/relationships/tags" Target="../tags/tag325.xml"/><Relationship Id="rId11" Type="http://schemas.openxmlformats.org/officeDocument/2006/relationships/tags" Target="../tags/tag324.xml"/><Relationship Id="rId10" Type="http://schemas.openxmlformats.org/officeDocument/2006/relationships/image" Target="../media/image10.svg"/><Relationship Id="rId1" Type="http://schemas.openxmlformats.org/officeDocument/2006/relationships/tags" Target="../tags/tag31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" Type="http://schemas.openxmlformats.org/officeDocument/2006/relationships/tags" Target="../tags/tag3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tags" Target="../tags/tag368.xml"/><Relationship Id="rId7" Type="http://schemas.openxmlformats.org/officeDocument/2006/relationships/image" Target="../media/image64.svg"/><Relationship Id="rId6" Type="http://schemas.openxmlformats.org/officeDocument/2006/relationships/image" Target="../media/image63.png"/><Relationship Id="rId5" Type="http://schemas.openxmlformats.org/officeDocument/2006/relationships/tags" Target="../tags/tag367.xml"/><Relationship Id="rId4" Type="http://schemas.openxmlformats.org/officeDocument/2006/relationships/tags" Target="../tags/tag366.xml"/><Relationship Id="rId34" Type="http://schemas.openxmlformats.org/officeDocument/2006/relationships/slideLayout" Target="../slideLayouts/slideLayout6.xml"/><Relationship Id="rId33" Type="http://schemas.openxmlformats.org/officeDocument/2006/relationships/tags" Target="../tags/tag387.xml"/><Relationship Id="rId32" Type="http://schemas.openxmlformats.org/officeDocument/2006/relationships/tags" Target="../tags/tag386.xml"/><Relationship Id="rId31" Type="http://schemas.openxmlformats.org/officeDocument/2006/relationships/tags" Target="../tags/tag385.xml"/><Relationship Id="rId30" Type="http://schemas.openxmlformats.org/officeDocument/2006/relationships/tags" Target="../tags/tag384.xml"/><Relationship Id="rId3" Type="http://schemas.openxmlformats.org/officeDocument/2006/relationships/tags" Target="../tags/tag365.xml"/><Relationship Id="rId29" Type="http://schemas.openxmlformats.org/officeDocument/2006/relationships/image" Target="../media/image16.svg"/><Relationship Id="rId28" Type="http://schemas.openxmlformats.org/officeDocument/2006/relationships/image" Target="../media/image69.png"/><Relationship Id="rId27" Type="http://schemas.openxmlformats.org/officeDocument/2006/relationships/tags" Target="../tags/tag383.xml"/><Relationship Id="rId26" Type="http://schemas.openxmlformats.org/officeDocument/2006/relationships/tags" Target="../tags/tag382.xml"/><Relationship Id="rId25" Type="http://schemas.openxmlformats.org/officeDocument/2006/relationships/tags" Target="../tags/tag381.xml"/><Relationship Id="rId24" Type="http://schemas.openxmlformats.org/officeDocument/2006/relationships/tags" Target="../tags/tag380.xml"/><Relationship Id="rId23" Type="http://schemas.openxmlformats.org/officeDocument/2006/relationships/tags" Target="../tags/tag379.xml"/><Relationship Id="rId22" Type="http://schemas.openxmlformats.org/officeDocument/2006/relationships/tags" Target="../tags/tag378.xml"/><Relationship Id="rId21" Type="http://schemas.openxmlformats.org/officeDocument/2006/relationships/tags" Target="../tags/tag377.xml"/><Relationship Id="rId20" Type="http://schemas.openxmlformats.org/officeDocument/2006/relationships/image" Target="../media/image68.svg"/><Relationship Id="rId2" Type="http://schemas.openxmlformats.org/officeDocument/2006/relationships/tags" Target="../tags/tag364.xml"/><Relationship Id="rId19" Type="http://schemas.openxmlformats.org/officeDocument/2006/relationships/image" Target="../media/image67.png"/><Relationship Id="rId18" Type="http://schemas.openxmlformats.org/officeDocument/2006/relationships/tags" Target="../tags/tag376.xml"/><Relationship Id="rId17" Type="http://schemas.openxmlformats.org/officeDocument/2006/relationships/tags" Target="../tags/tag375.xml"/><Relationship Id="rId16" Type="http://schemas.openxmlformats.org/officeDocument/2006/relationships/image" Target="../media/image66.svg"/><Relationship Id="rId15" Type="http://schemas.openxmlformats.org/officeDocument/2006/relationships/image" Target="../media/image65.png"/><Relationship Id="rId14" Type="http://schemas.openxmlformats.org/officeDocument/2006/relationships/tags" Target="../tags/tag374.xml"/><Relationship Id="rId13" Type="http://schemas.openxmlformats.org/officeDocument/2006/relationships/tags" Target="../tags/tag373.xml"/><Relationship Id="rId12" Type="http://schemas.openxmlformats.org/officeDocument/2006/relationships/tags" Target="../tags/tag372.xml"/><Relationship Id="rId11" Type="http://schemas.openxmlformats.org/officeDocument/2006/relationships/tags" Target="../tags/tag371.xml"/><Relationship Id="rId10" Type="http://schemas.openxmlformats.org/officeDocument/2006/relationships/tags" Target="../tags/tag370.xml"/><Relationship Id="rId1" Type="http://schemas.openxmlformats.org/officeDocument/2006/relationships/tags" Target="../tags/tag36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94.xml"/><Relationship Id="rId8" Type="http://schemas.openxmlformats.org/officeDocument/2006/relationships/tags" Target="../tags/tag393.xml"/><Relationship Id="rId7" Type="http://schemas.openxmlformats.org/officeDocument/2006/relationships/image" Target="../media/image71.svg"/><Relationship Id="rId6" Type="http://schemas.openxmlformats.org/officeDocument/2006/relationships/image" Target="../media/image70.png"/><Relationship Id="rId5" Type="http://schemas.openxmlformats.org/officeDocument/2006/relationships/tags" Target="../tags/tag392.xml"/><Relationship Id="rId45" Type="http://schemas.openxmlformats.org/officeDocument/2006/relationships/slideLayout" Target="../slideLayouts/slideLayout6.xml"/><Relationship Id="rId44" Type="http://schemas.openxmlformats.org/officeDocument/2006/relationships/tags" Target="../tags/tag419.xml"/><Relationship Id="rId43" Type="http://schemas.openxmlformats.org/officeDocument/2006/relationships/tags" Target="../tags/tag418.xml"/><Relationship Id="rId42" Type="http://schemas.openxmlformats.org/officeDocument/2006/relationships/image" Target="../media/image81.svg"/><Relationship Id="rId41" Type="http://schemas.openxmlformats.org/officeDocument/2006/relationships/image" Target="../media/image80.png"/><Relationship Id="rId40" Type="http://schemas.openxmlformats.org/officeDocument/2006/relationships/tags" Target="../tags/tag417.xml"/><Relationship Id="rId4" Type="http://schemas.openxmlformats.org/officeDocument/2006/relationships/tags" Target="../tags/tag391.xml"/><Relationship Id="rId39" Type="http://schemas.openxmlformats.org/officeDocument/2006/relationships/tags" Target="../tags/tag416.xml"/><Relationship Id="rId38" Type="http://schemas.openxmlformats.org/officeDocument/2006/relationships/tags" Target="../tags/tag415.xml"/><Relationship Id="rId37" Type="http://schemas.openxmlformats.org/officeDocument/2006/relationships/tags" Target="../tags/tag414.xml"/><Relationship Id="rId36" Type="http://schemas.openxmlformats.org/officeDocument/2006/relationships/tags" Target="../tags/tag413.xml"/><Relationship Id="rId35" Type="http://schemas.openxmlformats.org/officeDocument/2006/relationships/image" Target="../media/image79.svg"/><Relationship Id="rId34" Type="http://schemas.openxmlformats.org/officeDocument/2006/relationships/image" Target="../media/image78.png"/><Relationship Id="rId33" Type="http://schemas.openxmlformats.org/officeDocument/2006/relationships/tags" Target="../tags/tag412.xml"/><Relationship Id="rId32" Type="http://schemas.openxmlformats.org/officeDocument/2006/relationships/tags" Target="../tags/tag411.xml"/><Relationship Id="rId31" Type="http://schemas.openxmlformats.org/officeDocument/2006/relationships/tags" Target="../tags/tag410.xml"/><Relationship Id="rId30" Type="http://schemas.openxmlformats.org/officeDocument/2006/relationships/tags" Target="../tags/tag409.xml"/><Relationship Id="rId3" Type="http://schemas.openxmlformats.org/officeDocument/2006/relationships/tags" Target="../tags/tag390.xml"/><Relationship Id="rId29" Type="http://schemas.openxmlformats.org/officeDocument/2006/relationships/tags" Target="../tags/tag408.xml"/><Relationship Id="rId28" Type="http://schemas.openxmlformats.org/officeDocument/2006/relationships/image" Target="../media/image77.svg"/><Relationship Id="rId27" Type="http://schemas.openxmlformats.org/officeDocument/2006/relationships/image" Target="../media/image76.png"/><Relationship Id="rId26" Type="http://schemas.openxmlformats.org/officeDocument/2006/relationships/tags" Target="../tags/tag407.xml"/><Relationship Id="rId25" Type="http://schemas.openxmlformats.org/officeDocument/2006/relationships/tags" Target="../tags/tag406.xml"/><Relationship Id="rId24" Type="http://schemas.openxmlformats.org/officeDocument/2006/relationships/tags" Target="../tags/tag405.xml"/><Relationship Id="rId23" Type="http://schemas.openxmlformats.org/officeDocument/2006/relationships/tags" Target="../tags/tag404.xml"/><Relationship Id="rId22" Type="http://schemas.openxmlformats.org/officeDocument/2006/relationships/tags" Target="../tags/tag403.xml"/><Relationship Id="rId21" Type="http://schemas.openxmlformats.org/officeDocument/2006/relationships/image" Target="../media/image75.svg"/><Relationship Id="rId20" Type="http://schemas.openxmlformats.org/officeDocument/2006/relationships/image" Target="../media/image74.png"/><Relationship Id="rId2" Type="http://schemas.openxmlformats.org/officeDocument/2006/relationships/tags" Target="../tags/tag389.xml"/><Relationship Id="rId19" Type="http://schemas.openxmlformats.org/officeDocument/2006/relationships/tags" Target="../tags/tag402.xml"/><Relationship Id="rId18" Type="http://schemas.openxmlformats.org/officeDocument/2006/relationships/tags" Target="../tags/tag401.xml"/><Relationship Id="rId17" Type="http://schemas.openxmlformats.org/officeDocument/2006/relationships/tags" Target="../tags/tag400.xml"/><Relationship Id="rId16" Type="http://schemas.openxmlformats.org/officeDocument/2006/relationships/tags" Target="../tags/tag399.xml"/><Relationship Id="rId15" Type="http://schemas.openxmlformats.org/officeDocument/2006/relationships/tags" Target="../tags/tag398.xml"/><Relationship Id="rId14" Type="http://schemas.openxmlformats.org/officeDocument/2006/relationships/image" Target="../media/image73.svg"/><Relationship Id="rId13" Type="http://schemas.openxmlformats.org/officeDocument/2006/relationships/image" Target="../media/image72.png"/><Relationship Id="rId12" Type="http://schemas.openxmlformats.org/officeDocument/2006/relationships/tags" Target="../tags/tag397.xml"/><Relationship Id="rId11" Type="http://schemas.openxmlformats.org/officeDocument/2006/relationships/tags" Target="../tags/tag396.xml"/><Relationship Id="rId10" Type="http://schemas.openxmlformats.org/officeDocument/2006/relationships/tags" Target="../tags/tag395.xml"/><Relationship Id="rId1" Type="http://schemas.openxmlformats.org/officeDocument/2006/relationships/tags" Target="../tags/tag38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26.xml"/><Relationship Id="rId8" Type="http://schemas.openxmlformats.org/officeDocument/2006/relationships/tags" Target="../tags/tag425.xml"/><Relationship Id="rId7" Type="http://schemas.openxmlformats.org/officeDocument/2006/relationships/tags" Target="../tags/tag424.xml"/><Relationship Id="rId6" Type="http://schemas.openxmlformats.org/officeDocument/2006/relationships/tags" Target="../tags/tag423.xml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18.svg"/><Relationship Id="rId49" Type="http://schemas.openxmlformats.org/officeDocument/2006/relationships/tags" Target="../tags/tag452.xml"/><Relationship Id="rId48" Type="http://schemas.openxmlformats.org/officeDocument/2006/relationships/image" Target="../media/image92.svg"/><Relationship Id="rId47" Type="http://schemas.openxmlformats.org/officeDocument/2006/relationships/image" Target="../media/image91.png"/><Relationship Id="rId46" Type="http://schemas.openxmlformats.org/officeDocument/2006/relationships/tags" Target="../tags/tag451.xml"/><Relationship Id="rId45" Type="http://schemas.openxmlformats.org/officeDocument/2006/relationships/tags" Target="../tags/tag450.xml"/><Relationship Id="rId44" Type="http://schemas.openxmlformats.org/officeDocument/2006/relationships/tags" Target="../tags/tag449.xml"/><Relationship Id="rId43" Type="http://schemas.openxmlformats.org/officeDocument/2006/relationships/image" Target="../media/image36.svg"/><Relationship Id="rId42" Type="http://schemas.openxmlformats.org/officeDocument/2006/relationships/image" Target="../media/image90.png"/><Relationship Id="rId41" Type="http://schemas.openxmlformats.org/officeDocument/2006/relationships/tags" Target="../tags/tag448.xml"/><Relationship Id="rId40" Type="http://schemas.openxmlformats.org/officeDocument/2006/relationships/tags" Target="../tags/tag447.xml"/><Relationship Id="rId4" Type="http://schemas.openxmlformats.org/officeDocument/2006/relationships/image" Target="../media/image82.png"/><Relationship Id="rId39" Type="http://schemas.openxmlformats.org/officeDocument/2006/relationships/tags" Target="../tags/tag446.xml"/><Relationship Id="rId38" Type="http://schemas.openxmlformats.org/officeDocument/2006/relationships/image" Target="../media/image89.svg"/><Relationship Id="rId37" Type="http://schemas.openxmlformats.org/officeDocument/2006/relationships/image" Target="../media/image88.png"/><Relationship Id="rId36" Type="http://schemas.openxmlformats.org/officeDocument/2006/relationships/tags" Target="../tags/tag445.xml"/><Relationship Id="rId35" Type="http://schemas.openxmlformats.org/officeDocument/2006/relationships/tags" Target="../tags/tag444.xml"/><Relationship Id="rId34" Type="http://schemas.openxmlformats.org/officeDocument/2006/relationships/tags" Target="../tags/tag443.xml"/><Relationship Id="rId33" Type="http://schemas.openxmlformats.org/officeDocument/2006/relationships/image" Target="../media/image6.svg"/><Relationship Id="rId32" Type="http://schemas.openxmlformats.org/officeDocument/2006/relationships/image" Target="../media/image87.png"/><Relationship Id="rId31" Type="http://schemas.openxmlformats.org/officeDocument/2006/relationships/tags" Target="../tags/tag442.xml"/><Relationship Id="rId30" Type="http://schemas.openxmlformats.org/officeDocument/2006/relationships/tags" Target="../tags/tag441.xml"/><Relationship Id="rId3" Type="http://schemas.openxmlformats.org/officeDocument/2006/relationships/tags" Target="../tags/tag422.xml"/><Relationship Id="rId29" Type="http://schemas.openxmlformats.org/officeDocument/2006/relationships/tags" Target="../tags/tag440.xml"/><Relationship Id="rId28" Type="http://schemas.openxmlformats.org/officeDocument/2006/relationships/tags" Target="../tags/tag439.xml"/><Relationship Id="rId27" Type="http://schemas.openxmlformats.org/officeDocument/2006/relationships/tags" Target="../tags/tag438.xml"/><Relationship Id="rId26" Type="http://schemas.openxmlformats.org/officeDocument/2006/relationships/image" Target="../media/image71.svg"/><Relationship Id="rId25" Type="http://schemas.openxmlformats.org/officeDocument/2006/relationships/image" Target="../media/image70.png"/><Relationship Id="rId24" Type="http://schemas.openxmlformats.org/officeDocument/2006/relationships/tags" Target="../tags/tag437.xml"/><Relationship Id="rId23" Type="http://schemas.openxmlformats.org/officeDocument/2006/relationships/tags" Target="../tags/tag436.xml"/><Relationship Id="rId22" Type="http://schemas.openxmlformats.org/officeDocument/2006/relationships/tags" Target="../tags/tag435.xml"/><Relationship Id="rId21" Type="http://schemas.openxmlformats.org/officeDocument/2006/relationships/tags" Target="../tags/tag434.xml"/><Relationship Id="rId20" Type="http://schemas.openxmlformats.org/officeDocument/2006/relationships/tags" Target="../tags/tag433.xml"/><Relationship Id="rId2" Type="http://schemas.openxmlformats.org/officeDocument/2006/relationships/tags" Target="../tags/tag421.xml"/><Relationship Id="rId19" Type="http://schemas.openxmlformats.org/officeDocument/2006/relationships/image" Target="../media/image86.svg"/><Relationship Id="rId18" Type="http://schemas.openxmlformats.org/officeDocument/2006/relationships/image" Target="../media/image85.png"/><Relationship Id="rId17" Type="http://schemas.openxmlformats.org/officeDocument/2006/relationships/tags" Target="../tags/tag432.xml"/><Relationship Id="rId16" Type="http://schemas.openxmlformats.org/officeDocument/2006/relationships/tags" Target="../tags/tag431.xml"/><Relationship Id="rId15" Type="http://schemas.openxmlformats.org/officeDocument/2006/relationships/tags" Target="../tags/tag430.xml"/><Relationship Id="rId14" Type="http://schemas.openxmlformats.org/officeDocument/2006/relationships/tags" Target="../tags/tag429.xml"/><Relationship Id="rId13" Type="http://schemas.openxmlformats.org/officeDocument/2006/relationships/tags" Target="../tags/tag428.xml"/><Relationship Id="rId12" Type="http://schemas.openxmlformats.org/officeDocument/2006/relationships/image" Target="../media/image84.svg"/><Relationship Id="rId11" Type="http://schemas.openxmlformats.org/officeDocument/2006/relationships/image" Target="../media/image83.png"/><Relationship Id="rId10" Type="http://schemas.openxmlformats.org/officeDocument/2006/relationships/tags" Target="../tags/tag427.xml"/><Relationship Id="rId1" Type="http://schemas.openxmlformats.org/officeDocument/2006/relationships/tags" Target="../tags/tag42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59.xml"/><Relationship Id="rId8" Type="http://schemas.openxmlformats.org/officeDocument/2006/relationships/tags" Target="../tags/tag458.xml"/><Relationship Id="rId7" Type="http://schemas.openxmlformats.org/officeDocument/2006/relationships/tags" Target="../tags/tag457.xml"/><Relationship Id="rId6" Type="http://schemas.openxmlformats.org/officeDocument/2006/relationships/tags" Target="../tags/tag456.xml"/><Relationship Id="rId5" Type="http://schemas.openxmlformats.org/officeDocument/2006/relationships/image" Target="../media/image94.svg"/><Relationship Id="rId4" Type="http://schemas.openxmlformats.org/officeDocument/2006/relationships/image" Target="../media/image93.png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455.xml"/><Relationship Id="rId29" Type="http://schemas.openxmlformats.org/officeDocument/2006/relationships/tags" Target="../tags/tag473.xml"/><Relationship Id="rId28" Type="http://schemas.openxmlformats.org/officeDocument/2006/relationships/tags" Target="../tags/tag472.xml"/><Relationship Id="rId27" Type="http://schemas.openxmlformats.org/officeDocument/2006/relationships/image" Target="../media/image100.svg"/><Relationship Id="rId26" Type="http://schemas.openxmlformats.org/officeDocument/2006/relationships/image" Target="../media/image99.png"/><Relationship Id="rId25" Type="http://schemas.openxmlformats.org/officeDocument/2006/relationships/tags" Target="../tags/tag471.xml"/><Relationship Id="rId24" Type="http://schemas.openxmlformats.org/officeDocument/2006/relationships/tags" Target="../tags/tag470.xml"/><Relationship Id="rId23" Type="http://schemas.openxmlformats.org/officeDocument/2006/relationships/tags" Target="../tags/tag469.xml"/><Relationship Id="rId22" Type="http://schemas.openxmlformats.org/officeDocument/2006/relationships/tags" Target="../tags/tag468.xml"/><Relationship Id="rId21" Type="http://schemas.openxmlformats.org/officeDocument/2006/relationships/tags" Target="../tags/tag467.xml"/><Relationship Id="rId20" Type="http://schemas.openxmlformats.org/officeDocument/2006/relationships/image" Target="../media/image98.svg"/><Relationship Id="rId2" Type="http://schemas.openxmlformats.org/officeDocument/2006/relationships/tags" Target="../tags/tag454.xml"/><Relationship Id="rId19" Type="http://schemas.openxmlformats.org/officeDocument/2006/relationships/image" Target="../media/image97.png"/><Relationship Id="rId18" Type="http://schemas.openxmlformats.org/officeDocument/2006/relationships/tags" Target="../tags/tag466.xml"/><Relationship Id="rId17" Type="http://schemas.openxmlformats.org/officeDocument/2006/relationships/tags" Target="../tags/tag465.xml"/><Relationship Id="rId16" Type="http://schemas.openxmlformats.org/officeDocument/2006/relationships/tags" Target="../tags/tag464.xml"/><Relationship Id="rId15" Type="http://schemas.openxmlformats.org/officeDocument/2006/relationships/tags" Target="../tags/tag463.xml"/><Relationship Id="rId14" Type="http://schemas.openxmlformats.org/officeDocument/2006/relationships/tags" Target="../tags/tag462.xml"/><Relationship Id="rId13" Type="http://schemas.openxmlformats.org/officeDocument/2006/relationships/image" Target="../media/image96.svg"/><Relationship Id="rId12" Type="http://schemas.openxmlformats.org/officeDocument/2006/relationships/image" Target="../media/image95.png"/><Relationship Id="rId11" Type="http://schemas.openxmlformats.org/officeDocument/2006/relationships/tags" Target="../tags/tag461.xml"/><Relationship Id="rId10" Type="http://schemas.openxmlformats.org/officeDocument/2006/relationships/tags" Target="../tags/tag460.xml"/><Relationship Id="rId1" Type="http://schemas.openxmlformats.org/officeDocument/2006/relationships/tags" Target="../tags/tag45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80.xml"/><Relationship Id="rId8" Type="http://schemas.openxmlformats.org/officeDocument/2006/relationships/tags" Target="../tags/tag479.xml"/><Relationship Id="rId7" Type="http://schemas.openxmlformats.org/officeDocument/2006/relationships/image" Target="../media/image102.svg"/><Relationship Id="rId6" Type="http://schemas.openxmlformats.org/officeDocument/2006/relationships/image" Target="../media/image101.png"/><Relationship Id="rId54" Type="http://schemas.openxmlformats.org/officeDocument/2006/relationships/slideLayout" Target="../slideLayouts/slideLayout6.xml"/><Relationship Id="rId53" Type="http://schemas.openxmlformats.org/officeDocument/2006/relationships/tags" Target="../tags/tag514.xml"/><Relationship Id="rId52" Type="http://schemas.openxmlformats.org/officeDocument/2006/relationships/tags" Target="../tags/tag513.xml"/><Relationship Id="rId51" Type="http://schemas.openxmlformats.org/officeDocument/2006/relationships/tags" Target="../tags/tag512.xml"/><Relationship Id="rId50" Type="http://schemas.openxmlformats.org/officeDocument/2006/relationships/tags" Target="../tags/tag511.xml"/><Relationship Id="rId5" Type="http://schemas.openxmlformats.org/officeDocument/2006/relationships/tags" Target="../tags/tag478.xml"/><Relationship Id="rId49" Type="http://schemas.openxmlformats.org/officeDocument/2006/relationships/tags" Target="../tags/tag510.xml"/><Relationship Id="rId48" Type="http://schemas.openxmlformats.org/officeDocument/2006/relationships/image" Target="../media/image109.svg"/><Relationship Id="rId47" Type="http://schemas.openxmlformats.org/officeDocument/2006/relationships/image" Target="../media/image108.png"/><Relationship Id="rId46" Type="http://schemas.openxmlformats.org/officeDocument/2006/relationships/tags" Target="../tags/tag509.xml"/><Relationship Id="rId45" Type="http://schemas.openxmlformats.org/officeDocument/2006/relationships/tags" Target="../tags/tag508.xml"/><Relationship Id="rId44" Type="http://schemas.openxmlformats.org/officeDocument/2006/relationships/tags" Target="../tags/tag507.xml"/><Relationship Id="rId43" Type="http://schemas.openxmlformats.org/officeDocument/2006/relationships/tags" Target="../tags/tag506.xml"/><Relationship Id="rId42" Type="http://schemas.openxmlformats.org/officeDocument/2006/relationships/image" Target="../media/image75.svg"/><Relationship Id="rId41" Type="http://schemas.openxmlformats.org/officeDocument/2006/relationships/image" Target="../media/image74.png"/><Relationship Id="rId40" Type="http://schemas.openxmlformats.org/officeDocument/2006/relationships/tags" Target="../tags/tag505.xml"/><Relationship Id="rId4" Type="http://schemas.openxmlformats.org/officeDocument/2006/relationships/tags" Target="../tags/tag477.xml"/><Relationship Id="rId39" Type="http://schemas.openxmlformats.org/officeDocument/2006/relationships/tags" Target="../tags/tag504.xml"/><Relationship Id="rId38" Type="http://schemas.openxmlformats.org/officeDocument/2006/relationships/tags" Target="../tags/tag503.xml"/><Relationship Id="rId37" Type="http://schemas.openxmlformats.org/officeDocument/2006/relationships/tags" Target="../tags/tag502.xml"/><Relationship Id="rId36" Type="http://schemas.openxmlformats.org/officeDocument/2006/relationships/image" Target="../media/image107.svg"/><Relationship Id="rId35" Type="http://schemas.openxmlformats.org/officeDocument/2006/relationships/image" Target="../media/image106.png"/><Relationship Id="rId34" Type="http://schemas.openxmlformats.org/officeDocument/2006/relationships/tags" Target="../tags/tag501.xml"/><Relationship Id="rId33" Type="http://schemas.openxmlformats.org/officeDocument/2006/relationships/tags" Target="../tags/tag500.xml"/><Relationship Id="rId32" Type="http://schemas.openxmlformats.org/officeDocument/2006/relationships/tags" Target="../tags/tag499.xml"/><Relationship Id="rId31" Type="http://schemas.openxmlformats.org/officeDocument/2006/relationships/tags" Target="../tags/tag498.xml"/><Relationship Id="rId30" Type="http://schemas.openxmlformats.org/officeDocument/2006/relationships/image" Target="../media/image20.svg"/><Relationship Id="rId3" Type="http://schemas.openxmlformats.org/officeDocument/2006/relationships/tags" Target="../tags/tag476.xml"/><Relationship Id="rId29" Type="http://schemas.openxmlformats.org/officeDocument/2006/relationships/image" Target="../media/image105.png"/><Relationship Id="rId28" Type="http://schemas.openxmlformats.org/officeDocument/2006/relationships/tags" Target="../tags/tag497.xml"/><Relationship Id="rId27" Type="http://schemas.openxmlformats.org/officeDocument/2006/relationships/tags" Target="../tags/tag496.xml"/><Relationship Id="rId26" Type="http://schemas.openxmlformats.org/officeDocument/2006/relationships/tags" Target="../tags/tag495.xml"/><Relationship Id="rId25" Type="http://schemas.openxmlformats.org/officeDocument/2006/relationships/tags" Target="../tags/tag494.xml"/><Relationship Id="rId24" Type="http://schemas.openxmlformats.org/officeDocument/2006/relationships/tags" Target="../tags/tag493.xml"/><Relationship Id="rId23" Type="http://schemas.openxmlformats.org/officeDocument/2006/relationships/tags" Target="../tags/tag492.xml"/><Relationship Id="rId22" Type="http://schemas.openxmlformats.org/officeDocument/2006/relationships/tags" Target="../tags/tag491.xml"/><Relationship Id="rId21" Type="http://schemas.openxmlformats.org/officeDocument/2006/relationships/tags" Target="../tags/tag490.xml"/><Relationship Id="rId20" Type="http://schemas.openxmlformats.org/officeDocument/2006/relationships/tags" Target="../tags/tag489.xml"/><Relationship Id="rId2" Type="http://schemas.openxmlformats.org/officeDocument/2006/relationships/tags" Target="../tags/tag475.xml"/><Relationship Id="rId19" Type="http://schemas.openxmlformats.org/officeDocument/2006/relationships/tags" Target="../tags/tag488.xml"/><Relationship Id="rId18" Type="http://schemas.openxmlformats.org/officeDocument/2006/relationships/tags" Target="../tags/tag487.xml"/><Relationship Id="rId17" Type="http://schemas.openxmlformats.org/officeDocument/2006/relationships/tags" Target="../tags/tag486.xml"/><Relationship Id="rId16" Type="http://schemas.openxmlformats.org/officeDocument/2006/relationships/tags" Target="../tags/tag485.xml"/><Relationship Id="rId15" Type="http://schemas.openxmlformats.org/officeDocument/2006/relationships/tags" Target="../tags/tag484.xml"/><Relationship Id="rId14" Type="http://schemas.openxmlformats.org/officeDocument/2006/relationships/image" Target="../media/image104.svg"/><Relationship Id="rId13" Type="http://schemas.openxmlformats.org/officeDocument/2006/relationships/image" Target="../media/image103.png"/><Relationship Id="rId12" Type="http://schemas.openxmlformats.org/officeDocument/2006/relationships/tags" Target="../tags/tag483.xml"/><Relationship Id="rId11" Type="http://schemas.openxmlformats.org/officeDocument/2006/relationships/tags" Target="../tags/tag482.xml"/><Relationship Id="rId10" Type="http://schemas.openxmlformats.org/officeDocument/2006/relationships/tags" Target="../tags/tag481.xml"/><Relationship Id="rId1" Type="http://schemas.openxmlformats.org/officeDocument/2006/relationships/tags" Target="../tags/tag47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21.xml"/><Relationship Id="rId8" Type="http://schemas.openxmlformats.org/officeDocument/2006/relationships/image" Target="../media/image111.svg"/><Relationship Id="rId7" Type="http://schemas.openxmlformats.org/officeDocument/2006/relationships/image" Target="../media/image110.png"/><Relationship Id="rId6" Type="http://schemas.openxmlformats.org/officeDocument/2006/relationships/tags" Target="../tags/tag520.xml"/><Relationship Id="rId5" Type="http://schemas.openxmlformats.org/officeDocument/2006/relationships/tags" Target="../tags/tag519.xml"/><Relationship Id="rId4" Type="http://schemas.openxmlformats.org/officeDocument/2006/relationships/tags" Target="../tags/tag518.xml"/><Relationship Id="rId34" Type="http://schemas.openxmlformats.org/officeDocument/2006/relationships/slideLayout" Target="../slideLayouts/slideLayout6.xml"/><Relationship Id="rId33" Type="http://schemas.openxmlformats.org/officeDocument/2006/relationships/tags" Target="../tags/tag539.xml"/><Relationship Id="rId32" Type="http://schemas.openxmlformats.org/officeDocument/2006/relationships/tags" Target="../tags/tag538.xml"/><Relationship Id="rId31" Type="http://schemas.openxmlformats.org/officeDocument/2006/relationships/image" Target="../media/image26.svg"/><Relationship Id="rId30" Type="http://schemas.openxmlformats.org/officeDocument/2006/relationships/image" Target="../media/image114.png"/><Relationship Id="rId3" Type="http://schemas.openxmlformats.org/officeDocument/2006/relationships/tags" Target="../tags/tag517.xml"/><Relationship Id="rId29" Type="http://schemas.openxmlformats.org/officeDocument/2006/relationships/tags" Target="../tags/tag537.xml"/><Relationship Id="rId28" Type="http://schemas.openxmlformats.org/officeDocument/2006/relationships/tags" Target="../tags/tag536.xml"/><Relationship Id="rId27" Type="http://schemas.openxmlformats.org/officeDocument/2006/relationships/tags" Target="../tags/tag535.xml"/><Relationship Id="rId26" Type="http://schemas.openxmlformats.org/officeDocument/2006/relationships/tags" Target="../tags/tag534.xml"/><Relationship Id="rId25" Type="http://schemas.openxmlformats.org/officeDocument/2006/relationships/tags" Target="../tags/tag533.xml"/><Relationship Id="rId24" Type="http://schemas.openxmlformats.org/officeDocument/2006/relationships/image" Target="../media/image113.svg"/><Relationship Id="rId23" Type="http://schemas.openxmlformats.org/officeDocument/2006/relationships/image" Target="../media/image112.png"/><Relationship Id="rId22" Type="http://schemas.openxmlformats.org/officeDocument/2006/relationships/tags" Target="../tags/tag532.xml"/><Relationship Id="rId21" Type="http://schemas.openxmlformats.org/officeDocument/2006/relationships/tags" Target="../tags/tag531.xml"/><Relationship Id="rId20" Type="http://schemas.openxmlformats.org/officeDocument/2006/relationships/tags" Target="../tags/tag530.xml"/><Relationship Id="rId2" Type="http://schemas.openxmlformats.org/officeDocument/2006/relationships/tags" Target="../tags/tag516.xml"/><Relationship Id="rId19" Type="http://schemas.openxmlformats.org/officeDocument/2006/relationships/tags" Target="../tags/tag529.xml"/><Relationship Id="rId18" Type="http://schemas.openxmlformats.org/officeDocument/2006/relationships/tags" Target="../tags/tag528.xml"/><Relationship Id="rId17" Type="http://schemas.openxmlformats.org/officeDocument/2006/relationships/tags" Target="../tags/tag527.xml"/><Relationship Id="rId16" Type="http://schemas.openxmlformats.org/officeDocument/2006/relationships/tags" Target="../tags/tag526.xml"/><Relationship Id="rId15" Type="http://schemas.openxmlformats.org/officeDocument/2006/relationships/image" Target="../media/image102.svg"/><Relationship Id="rId14" Type="http://schemas.openxmlformats.org/officeDocument/2006/relationships/image" Target="../media/image101.png"/><Relationship Id="rId13" Type="http://schemas.openxmlformats.org/officeDocument/2006/relationships/tags" Target="../tags/tag525.xml"/><Relationship Id="rId12" Type="http://schemas.openxmlformats.org/officeDocument/2006/relationships/tags" Target="../tags/tag524.xml"/><Relationship Id="rId11" Type="http://schemas.openxmlformats.org/officeDocument/2006/relationships/tags" Target="../tags/tag523.xml"/><Relationship Id="rId10" Type="http://schemas.openxmlformats.org/officeDocument/2006/relationships/tags" Target="../tags/tag522.xml"/><Relationship Id="rId1" Type="http://schemas.openxmlformats.org/officeDocument/2006/relationships/tags" Target="../tags/tag51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46.xml"/><Relationship Id="rId8" Type="http://schemas.openxmlformats.org/officeDocument/2006/relationships/image" Target="../media/image116.svg"/><Relationship Id="rId7" Type="http://schemas.openxmlformats.org/officeDocument/2006/relationships/image" Target="../media/image115.png"/><Relationship Id="rId6" Type="http://schemas.openxmlformats.org/officeDocument/2006/relationships/tags" Target="../tags/tag545.xml"/><Relationship Id="rId5" Type="http://schemas.openxmlformats.org/officeDocument/2006/relationships/tags" Target="../tags/tag544.xml"/><Relationship Id="rId4" Type="http://schemas.openxmlformats.org/officeDocument/2006/relationships/tags" Target="../tags/tag543.xml"/><Relationship Id="rId3" Type="http://schemas.openxmlformats.org/officeDocument/2006/relationships/tags" Target="../tags/tag542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557.xml"/><Relationship Id="rId23" Type="http://schemas.openxmlformats.org/officeDocument/2006/relationships/tags" Target="../tags/tag556.xml"/><Relationship Id="rId22" Type="http://schemas.openxmlformats.org/officeDocument/2006/relationships/image" Target="../media/image120.svg"/><Relationship Id="rId21" Type="http://schemas.openxmlformats.org/officeDocument/2006/relationships/image" Target="../media/image119.png"/><Relationship Id="rId20" Type="http://schemas.openxmlformats.org/officeDocument/2006/relationships/tags" Target="../tags/tag555.xml"/><Relationship Id="rId2" Type="http://schemas.openxmlformats.org/officeDocument/2006/relationships/tags" Target="../tags/tag541.xml"/><Relationship Id="rId19" Type="http://schemas.openxmlformats.org/officeDocument/2006/relationships/tags" Target="../tags/tag554.xml"/><Relationship Id="rId18" Type="http://schemas.openxmlformats.org/officeDocument/2006/relationships/tags" Target="../tags/tag553.xml"/><Relationship Id="rId17" Type="http://schemas.openxmlformats.org/officeDocument/2006/relationships/tags" Target="../tags/tag552.xml"/><Relationship Id="rId16" Type="http://schemas.openxmlformats.org/officeDocument/2006/relationships/tags" Target="../tags/tag551.xml"/><Relationship Id="rId15" Type="http://schemas.openxmlformats.org/officeDocument/2006/relationships/image" Target="../media/image118.svg"/><Relationship Id="rId14" Type="http://schemas.openxmlformats.org/officeDocument/2006/relationships/image" Target="../media/image117.png"/><Relationship Id="rId13" Type="http://schemas.openxmlformats.org/officeDocument/2006/relationships/tags" Target="../tags/tag550.xml"/><Relationship Id="rId12" Type="http://schemas.openxmlformats.org/officeDocument/2006/relationships/tags" Target="../tags/tag549.xml"/><Relationship Id="rId11" Type="http://schemas.openxmlformats.org/officeDocument/2006/relationships/tags" Target="../tags/tag548.xml"/><Relationship Id="rId10" Type="http://schemas.openxmlformats.org/officeDocument/2006/relationships/tags" Target="../tags/tag547.xml"/><Relationship Id="rId1" Type="http://schemas.openxmlformats.org/officeDocument/2006/relationships/tags" Target="../tags/tag54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66.xml"/><Relationship Id="rId8" Type="http://schemas.openxmlformats.org/officeDocument/2006/relationships/tags" Target="../tags/tag565.xml"/><Relationship Id="rId7" Type="http://schemas.openxmlformats.org/officeDocument/2006/relationships/tags" Target="../tags/tag564.xml"/><Relationship Id="rId6" Type="http://schemas.openxmlformats.org/officeDocument/2006/relationships/tags" Target="../tags/tag563.xml"/><Relationship Id="rId5" Type="http://schemas.openxmlformats.org/officeDocument/2006/relationships/tags" Target="../tags/tag562.xml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592.xml"/><Relationship Id="rId40" Type="http://schemas.openxmlformats.org/officeDocument/2006/relationships/tags" Target="../tags/tag591.xml"/><Relationship Id="rId4" Type="http://schemas.openxmlformats.org/officeDocument/2006/relationships/tags" Target="../tags/tag561.xml"/><Relationship Id="rId39" Type="http://schemas.openxmlformats.org/officeDocument/2006/relationships/image" Target="../media/image126.svg"/><Relationship Id="rId38" Type="http://schemas.openxmlformats.org/officeDocument/2006/relationships/image" Target="../media/image125.png"/><Relationship Id="rId37" Type="http://schemas.openxmlformats.org/officeDocument/2006/relationships/tags" Target="../tags/tag590.xml"/><Relationship Id="rId36" Type="http://schemas.openxmlformats.org/officeDocument/2006/relationships/tags" Target="../tags/tag589.xml"/><Relationship Id="rId35" Type="http://schemas.openxmlformats.org/officeDocument/2006/relationships/tags" Target="../tags/tag588.xml"/><Relationship Id="rId34" Type="http://schemas.openxmlformats.org/officeDocument/2006/relationships/tags" Target="../tags/tag587.xml"/><Relationship Id="rId33" Type="http://schemas.openxmlformats.org/officeDocument/2006/relationships/image" Target="../media/image124.svg"/><Relationship Id="rId32" Type="http://schemas.openxmlformats.org/officeDocument/2006/relationships/image" Target="../media/image123.png"/><Relationship Id="rId31" Type="http://schemas.openxmlformats.org/officeDocument/2006/relationships/tags" Target="../tags/tag586.xml"/><Relationship Id="rId30" Type="http://schemas.openxmlformats.org/officeDocument/2006/relationships/tags" Target="../tags/tag585.xml"/><Relationship Id="rId3" Type="http://schemas.openxmlformats.org/officeDocument/2006/relationships/tags" Target="../tags/tag560.xml"/><Relationship Id="rId29" Type="http://schemas.openxmlformats.org/officeDocument/2006/relationships/tags" Target="../tags/tag584.xml"/><Relationship Id="rId28" Type="http://schemas.openxmlformats.org/officeDocument/2006/relationships/tags" Target="../tags/tag583.xml"/><Relationship Id="rId27" Type="http://schemas.openxmlformats.org/officeDocument/2006/relationships/image" Target="../media/image122.svg"/><Relationship Id="rId26" Type="http://schemas.openxmlformats.org/officeDocument/2006/relationships/image" Target="../media/image121.png"/><Relationship Id="rId25" Type="http://schemas.openxmlformats.org/officeDocument/2006/relationships/tags" Target="../tags/tag582.xml"/><Relationship Id="rId24" Type="http://schemas.openxmlformats.org/officeDocument/2006/relationships/tags" Target="../tags/tag581.xml"/><Relationship Id="rId23" Type="http://schemas.openxmlformats.org/officeDocument/2006/relationships/tags" Target="../tags/tag580.xml"/><Relationship Id="rId22" Type="http://schemas.openxmlformats.org/officeDocument/2006/relationships/tags" Target="../tags/tag579.xml"/><Relationship Id="rId21" Type="http://schemas.openxmlformats.org/officeDocument/2006/relationships/tags" Target="../tags/tag578.xml"/><Relationship Id="rId20" Type="http://schemas.openxmlformats.org/officeDocument/2006/relationships/tags" Target="../tags/tag577.xml"/><Relationship Id="rId2" Type="http://schemas.openxmlformats.org/officeDocument/2006/relationships/tags" Target="../tags/tag559.xml"/><Relationship Id="rId19" Type="http://schemas.openxmlformats.org/officeDocument/2006/relationships/tags" Target="../tags/tag576.xml"/><Relationship Id="rId18" Type="http://schemas.openxmlformats.org/officeDocument/2006/relationships/tags" Target="../tags/tag575.xml"/><Relationship Id="rId17" Type="http://schemas.openxmlformats.org/officeDocument/2006/relationships/tags" Target="../tags/tag574.xml"/><Relationship Id="rId16" Type="http://schemas.openxmlformats.org/officeDocument/2006/relationships/tags" Target="../tags/tag573.xml"/><Relationship Id="rId15" Type="http://schemas.openxmlformats.org/officeDocument/2006/relationships/tags" Target="../tags/tag572.xml"/><Relationship Id="rId14" Type="http://schemas.openxmlformats.org/officeDocument/2006/relationships/tags" Target="../tags/tag571.xml"/><Relationship Id="rId13" Type="http://schemas.openxmlformats.org/officeDocument/2006/relationships/tags" Target="../tags/tag570.xml"/><Relationship Id="rId12" Type="http://schemas.openxmlformats.org/officeDocument/2006/relationships/tags" Target="../tags/tag569.xml"/><Relationship Id="rId11" Type="http://schemas.openxmlformats.org/officeDocument/2006/relationships/tags" Target="../tags/tag568.xml"/><Relationship Id="rId10" Type="http://schemas.openxmlformats.org/officeDocument/2006/relationships/tags" Target="../tags/tag567.xml"/><Relationship Id="rId1" Type="http://schemas.openxmlformats.org/officeDocument/2006/relationships/tags" Target="../tags/tag55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2" Type="http://schemas.openxmlformats.org/officeDocument/2006/relationships/slideLayout" Target="../slideLayouts/slideLayout6.xml"/><Relationship Id="rId21" Type="http://schemas.openxmlformats.org/officeDocument/2006/relationships/tags" Target="../tags/tag119.xml"/><Relationship Id="rId20" Type="http://schemas.openxmlformats.org/officeDocument/2006/relationships/tags" Target="../tags/tag118.xml"/><Relationship Id="rId2" Type="http://schemas.openxmlformats.org/officeDocument/2006/relationships/tags" Target="../tags/tag100.xml"/><Relationship Id="rId19" Type="http://schemas.openxmlformats.org/officeDocument/2006/relationships/tags" Target="../tags/tag117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01.xml"/><Relationship Id="rId8" Type="http://schemas.openxmlformats.org/officeDocument/2006/relationships/tags" Target="../tags/tag600.xml"/><Relationship Id="rId7" Type="http://schemas.openxmlformats.org/officeDocument/2006/relationships/tags" Target="../tags/tag599.xml"/><Relationship Id="rId6" Type="http://schemas.openxmlformats.org/officeDocument/2006/relationships/tags" Target="../tags/tag598.xml"/><Relationship Id="rId5" Type="http://schemas.openxmlformats.org/officeDocument/2006/relationships/tags" Target="../tags/tag597.xml"/><Relationship Id="rId4" Type="http://schemas.openxmlformats.org/officeDocument/2006/relationships/tags" Target="../tags/tag596.xml"/><Relationship Id="rId3" Type="http://schemas.openxmlformats.org/officeDocument/2006/relationships/tags" Target="../tags/tag595.xml"/><Relationship Id="rId29" Type="http://schemas.openxmlformats.org/officeDocument/2006/relationships/slideLayout" Target="../slideLayouts/slideLayout6.xml"/><Relationship Id="rId28" Type="http://schemas.openxmlformats.org/officeDocument/2006/relationships/tags" Target="../tags/tag614.xml"/><Relationship Id="rId27" Type="http://schemas.openxmlformats.org/officeDocument/2006/relationships/tags" Target="../tags/tag613.xml"/><Relationship Id="rId26" Type="http://schemas.openxmlformats.org/officeDocument/2006/relationships/image" Target="../media/image132.svg"/><Relationship Id="rId25" Type="http://schemas.openxmlformats.org/officeDocument/2006/relationships/image" Target="../media/image131.png"/><Relationship Id="rId24" Type="http://schemas.openxmlformats.org/officeDocument/2006/relationships/tags" Target="../tags/tag612.xml"/><Relationship Id="rId23" Type="http://schemas.openxmlformats.org/officeDocument/2006/relationships/tags" Target="../tags/tag611.xml"/><Relationship Id="rId22" Type="http://schemas.openxmlformats.org/officeDocument/2006/relationships/tags" Target="../tags/tag610.xml"/><Relationship Id="rId21" Type="http://schemas.openxmlformats.org/officeDocument/2006/relationships/tags" Target="../tags/tag609.xml"/><Relationship Id="rId20" Type="http://schemas.openxmlformats.org/officeDocument/2006/relationships/tags" Target="../tags/tag608.xml"/><Relationship Id="rId2" Type="http://schemas.openxmlformats.org/officeDocument/2006/relationships/tags" Target="../tags/tag594.xml"/><Relationship Id="rId19" Type="http://schemas.openxmlformats.org/officeDocument/2006/relationships/image" Target="../media/image130.svg"/><Relationship Id="rId18" Type="http://schemas.openxmlformats.org/officeDocument/2006/relationships/image" Target="../media/image129.png"/><Relationship Id="rId17" Type="http://schemas.openxmlformats.org/officeDocument/2006/relationships/tags" Target="../tags/tag607.xml"/><Relationship Id="rId16" Type="http://schemas.openxmlformats.org/officeDocument/2006/relationships/tags" Target="../tags/tag606.xml"/><Relationship Id="rId15" Type="http://schemas.openxmlformats.org/officeDocument/2006/relationships/tags" Target="../tags/tag605.xml"/><Relationship Id="rId14" Type="http://schemas.openxmlformats.org/officeDocument/2006/relationships/tags" Target="../tags/tag604.xml"/><Relationship Id="rId13" Type="http://schemas.openxmlformats.org/officeDocument/2006/relationships/tags" Target="../tags/tag603.xml"/><Relationship Id="rId12" Type="http://schemas.openxmlformats.org/officeDocument/2006/relationships/image" Target="../media/image128.svg"/><Relationship Id="rId11" Type="http://schemas.openxmlformats.org/officeDocument/2006/relationships/image" Target="../media/image127.png"/><Relationship Id="rId10" Type="http://schemas.openxmlformats.org/officeDocument/2006/relationships/tags" Target="../tags/tag602.xml"/><Relationship Id="rId1" Type="http://schemas.openxmlformats.org/officeDocument/2006/relationships/tags" Target="../tags/tag59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617.xml"/><Relationship Id="rId2" Type="http://schemas.openxmlformats.org/officeDocument/2006/relationships/tags" Target="../tags/tag616.xml"/><Relationship Id="rId1" Type="http://schemas.openxmlformats.org/officeDocument/2006/relationships/tags" Target="../tags/tag61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24.xml"/><Relationship Id="rId8" Type="http://schemas.openxmlformats.org/officeDocument/2006/relationships/tags" Target="../tags/tag623.xml"/><Relationship Id="rId7" Type="http://schemas.openxmlformats.org/officeDocument/2006/relationships/tags" Target="../tags/tag622.xml"/><Relationship Id="rId6" Type="http://schemas.openxmlformats.org/officeDocument/2006/relationships/image" Target="../media/image107.svg"/><Relationship Id="rId5" Type="http://schemas.openxmlformats.org/officeDocument/2006/relationships/image" Target="../media/image106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648.xml"/><Relationship Id="rId42" Type="http://schemas.openxmlformats.org/officeDocument/2006/relationships/tags" Target="../tags/tag647.xml"/><Relationship Id="rId41" Type="http://schemas.openxmlformats.org/officeDocument/2006/relationships/image" Target="../media/image140.svg"/><Relationship Id="rId40" Type="http://schemas.openxmlformats.org/officeDocument/2006/relationships/image" Target="../media/image139.png"/><Relationship Id="rId4" Type="http://schemas.openxmlformats.org/officeDocument/2006/relationships/tags" Target="../tags/tag621.xml"/><Relationship Id="rId39" Type="http://schemas.openxmlformats.org/officeDocument/2006/relationships/tags" Target="../tags/tag646.xml"/><Relationship Id="rId38" Type="http://schemas.openxmlformats.org/officeDocument/2006/relationships/tags" Target="../tags/tag645.xml"/><Relationship Id="rId37" Type="http://schemas.openxmlformats.org/officeDocument/2006/relationships/tags" Target="../tags/tag644.xml"/><Relationship Id="rId36" Type="http://schemas.openxmlformats.org/officeDocument/2006/relationships/tags" Target="../tags/tag643.xml"/><Relationship Id="rId35" Type="http://schemas.openxmlformats.org/officeDocument/2006/relationships/tags" Target="../tags/tag642.xml"/><Relationship Id="rId34" Type="http://schemas.openxmlformats.org/officeDocument/2006/relationships/image" Target="../media/image98.svg"/><Relationship Id="rId33" Type="http://schemas.openxmlformats.org/officeDocument/2006/relationships/image" Target="../media/image97.png"/><Relationship Id="rId32" Type="http://schemas.openxmlformats.org/officeDocument/2006/relationships/tags" Target="../tags/tag641.xml"/><Relationship Id="rId31" Type="http://schemas.openxmlformats.org/officeDocument/2006/relationships/tags" Target="../tags/tag640.xml"/><Relationship Id="rId30" Type="http://schemas.openxmlformats.org/officeDocument/2006/relationships/tags" Target="../tags/tag639.xml"/><Relationship Id="rId3" Type="http://schemas.openxmlformats.org/officeDocument/2006/relationships/tags" Target="../tags/tag620.xml"/><Relationship Id="rId29" Type="http://schemas.openxmlformats.org/officeDocument/2006/relationships/tags" Target="../tags/tag638.xml"/><Relationship Id="rId28" Type="http://schemas.openxmlformats.org/officeDocument/2006/relationships/tags" Target="../tags/tag637.xml"/><Relationship Id="rId27" Type="http://schemas.openxmlformats.org/officeDocument/2006/relationships/image" Target="../media/image138.svg"/><Relationship Id="rId26" Type="http://schemas.openxmlformats.org/officeDocument/2006/relationships/image" Target="../media/image137.png"/><Relationship Id="rId25" Type="http://schemas.openxmlformats.org/officeDocument/2006/relationships/tags" Target="../tags/tag636.xml"/><Relationship Id="rId24" Type="http://schemas.openxmlformats.org/officeDocument/2006/relationships/tags" Target="../tags/tag635.xml"/><Relationship Id="rId23" Type="http://schemas.openxmlformats.org/officeDocument/2006/relationships/tags" Target="../tags/tag634.xml"/><Relationship Id="rId22" Type="http://schemas.openxmlformats.org/officeDocument/2006/relationships/tags" Target="../tags/tag633.xml"/><Relationship Id="rId21" Type="http://schemas.openxmlformats.org/officeDocument/2006/relationships/tags" Target="../tags/tag632.xml"/><Relationship Id="rId20" Type="http://schemas.openxmlformats.org/officeDocument/2006/relationships/image" Target="../media/image136.svg"/><Relationship Id="rId2" Type="http://schemas.openxmlformats.org/officeDocument/2006/relationships/tags" Target="../tags/tag619.xml"/><Relationship Id="rId19" Type="http://schemas.openxmlformats.org/officeDocument/2006/relationships/image" Target="../media/image135.png"/><Relationship Id="rId18" Type="http://schemas.openxmlformats.org/officeDocument/2006/relationships/tags" Target="../tags/tag631.xml"/><Relationship Id="rId17" Type="http://schemas.openxmlformats.org/officeDocument/2006/relationships/tags" Target="../tags/tag630.xml"/><Relationship Id="rId16" Type="http://schemas.openxmlformats.org/officeDocument/2006/relationships/tags" Target="../tags/tag629.xml"/><Relationship Id="rId15" Type="http://schemas.openxmlformats.org/officeDocument/2006/relationships/tags" Target="../tags/tag628.xml"/><Relationship Id="rId14" Type="http://schemas.openxmlformats.org/officeDocument/2006/relationships/tags" Target="../tags/tag627.xml"/><Relationship Id="rId13" Type="http://schemas.openxmlformats.org/officeDocument/2006/relationships/image" Target="../media/image134.svg"/><Relationship Id="rId12" Type="http://schemas.openxmlformats.org/officeDocument/2006/relationships/image" Target="../media/image133.png"/><Relationship Id="rId11" Type="http://schemas.openxmlformats.org/officeDocument/2006/relationships/tags" Target="../tags/tag626.xml"/><Relationship Id="rId10" Type="http://schemas.openxmlformats.org/officeDocument/2006/relationships/tags" Target="../tags/tag625.xml"/><Relationship Id="rId1" Type="http://schemas.openxmlformats.org/officeDocument/2006/relationships/tags" Target="../tags/tag61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57.xml"/><Relationship Id="rId8" Type="http://schemas.openxmlformats.org/officeDocument/2006/relationships/tags" Target="../tags/tag656.xml"/><Relationship Id="rId7" Type="http://schemas.openxmlformats.org/officeDocument/2006/relationships/tags" Target="../tags/tag655.xml"/><Relationship Id="rId6" Type="http://schemas.openxmlformats.org/officeDocument/2006/relationships/tags" Target="../tags/tag654.xml"/><Relationship Id="rId5" Type="http://schemas.openxmlformats.org/officeDocument/2006/relationships/tags" Target="../tags/tag653.xml"/><Relationship Id="rId48" Type="http://schemas.openxmlformats.org/officeDocument/2006/relationships/slideLayout" Target="../slideLayouts/slideLayout6.xml"/><Relationship Id="rId47" Type="http://schemas.openxmlformats.org/officeDocument/2006/relationships/tags" Target="../tags/tag685.xml"/><Relationship Id="rId46" Type="http://schemas.openxmlformats.org/officeDocument/2006/relationships/tags" Target="../tags/tag684.xml"/><Relationship Id="rId45" Type="http://schemas.openxmlformats.org/officeDocument/2006/relationships/image" Target="../media/image10.svg"/><Relationship Id="rId44" Type="http://schemas.openxmlformats.org/officeDocument/2006/relationships/image" Target="../media/image148.png"/><Relationship Id="rId43" Type="http://schemas.openxmlformats.org/officeDocument/2006/relationships/tags" Target="../tags/tag683.xml"/><Relationship Id="rId42" Type="http://schemas.openxmlformats.org/officeDocument/2006/relationships/tags" Target="../tags/tag682.xml"/><Relationship Id="rId41" Type="http://schemas.openxmlformats.org/officeDocument/2006/relationships/tags" Target="../tags/tag681.xml"/><Relationship Id="rId40" Type="http://schemas.openxmlformats.org/officeDocument/2006/relationships/tags" Target="../tags/tag680.xml"/><Relationship Id="rId4" Type="http://schemas.openxmlformats.org/officeDocument/2006/relationships/tags" Target="../tags/tag652.xml"/><Relationship Id="rId39" Type="http://schemas.openxmlformats.org/officeDocument/2006/relationships/image" Target="../media/image30.svg"/><Relationship Id="rId38" Type="http://schemas.openxmlformats.org/officeDocument/2006/relationships/image" Target="../media/image147.png"/><Relationship Id="rId37" Type="http://schemas.openxmlformats.org/officeDocument/2006/relationships/tags" Target="../tags/tag679.xml"/><Relationship Id="rId36" Type="http://schemas.openxmlformats.org/officeDocument/2006/relationships/tags" Target="../tags/tag678.xml"/><Relationship Id="rId35" Type="http://schemas.openxmlformats.org/officeDocument/2006/relationships/tags" Target="../tags/tag677.xml"/><Relationship Id="rId34" Type="http://schemas.openxmlformats.org/officeDocument/2006/relationships/tags" Target="../tags/tag676.xml"/><Relationship Id="rId33" Type="http://schemas.openxmlformats.org/officeDocument/2006/relationships/image" Target="../media/image146.svg"/><Relationship Id="rId32" Type="http://schemas.openxmlformats.org/officeDocument/2006/relationships/image" Target="../media/image145.png"/><Relationship Id="rId31" Type="http://schemas.openxmlformats.org/officeDocument/2006/relationships/tags" Target="../tags/tag675.xml"/><Relationship Id="rId30" Type="http://schemas.openxmlformats.org/officeDocument/2006/relationships/tags" Target="../tags/tag674.xml"/><Relationship Id="rId3" Type="http://schemas.openxmlformats.org/officeDocument/2006/relationships/tags" Target="../tags/tag651.xml"/><Relationship Id="rId29" Type="http://schemas.openxmlformats.org/officeDocument/2006/relationships/tags" Target="../tags/tag673.xml"/><Relationship Id="rId28" Type="http://schemas.openxmlformats.org/officeDocument/2006/relationships/tags" Target="../tags/tag672.xml"/><Relationship Id="rId27" Type="http://schemas.openxmlformats.org/officeDocument/2006/relationships/tags" Target="../tags/tag671.xml"/><Relationship Id="rId26" Type="http://schemas.openxmlformats.org/officeDocument/2006/relationships/tags" Target="../tags/tag670.xml"/><Relationship Id="rId25" Type="http://schemas.openxmlformats.org/officeDocument/2006/relationships/image" Target="../media/image144.svg"/><Relationship Id="rId24" Type="http://schemas.openxmlformats.org/officeDocument/2006/relationships/image" Target="../media/image143.png"/><Relationship Id="rId23" Type="http://schemas.openxmlformats.org/officeDocument/2006/relationships/tags" Target="../tags/tag669.xml"/><Relationship Id="rId22" Type="http://schemas.openxmlformats.org/officeDocument/2006/relationships/tags" Target="../tags/tag668.xml"/><Relationship Id="rId21" Type="http://schemas.openxmlformats.org/officeDocument/2006/relationships/tags" Target="../tags/tag667.xml"/><Relationship Id="rId20" Type="http://schemas.openxmlformats.org/officeDocument/2006/relationships/tags" Target="../tags/tag666.xml"/><Relationship Id="rId2" Type="http://schemas.openxmlformats.org/officeDocument/2006/relationships/tags" Target="../tags/tag650.xml"/><Relationship Id="rId19" Type="http://schemas.openxmlformats.org/officeDocument/2006/relationships/image" Target="../media/image142.svg"/><Relationship Id="rId18" Type="http://schemas.openxmlformats.org/officeDocument/2006/relationships/image" Target="../media/image141.png"/><Relationship Id="rId17" Type="http://schemas.openxmlformats.org/officeDocument/2006/relationships/tags" Target="../tags/tag665.xml"/><Relationship Id="rId16" Type="http://schemas.openxmlformats.org/officeDocument/2006/relationships/tags" Target="../tags/tag664.xml"/><Relationship Id="rId15" Type="http://schemas.openxmlformats.org/officeDocument/2006/relationships/tags" Target="../tags/tag663.xml"/><Relationship Id="rId14" Type="http://schemas.openxmlformats.org/officeDocument/2006/relationships/tags" Target="../tags/tag662.xml"/><Relationship Id="rId13" Type="http://schemas.openxmlformats.org/officeDocument/2006/relationships/tags" Target="../tags/tag661.xml"/><Relationship Id="rId12" Type="http://schemas.openxmlformats.org/officeDocument/2006/relationships/tags" Target="../tags/tag660.xml"/><Relationship Id="rId11" Type="http://schemas.openxmlformats.org/officeDocument/2006/relationships/tags" Target="../tags/tag659.xml"/><Relationship Id="rId10" Type="http://schemas.openxmlformats.org/officeDocument/2006/relationships/tags" Target="../tags/tag658.xml"/><Relationship Id="rId1" Type="http://schemas.openxmlformats.org/officeDocument/2006/relationships/tags" Target="../tags/tag64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692.xml"/><Relationship Id="rId8" Type="http://schemas.openxmlformats.org/officeDocument/2006/relationships/tags" Target="../tags/tag691.xml"/><Relationship Id="rId7" Type="http://schemas.openxmlformats.org/officeDocument/2006/relationships/tags" Target="../tags/tag690.xml"/><Relationship Id="rId6" Type="http://schemas.openxmlformats.org/officeDocument/2006/relationships/tags" Target="../tags/tag689.xml"/><Relationship Id="rId57" Type="http://schemas.openxmlformats.org/officeDocument/2006/relationships/slideLayout" Target="../slideLayouts/slideLayout6.xml"/><Relationship Id="rId56" Type="http://schemas.openxmlformats.org/officeDocument/2006/relationships/tags" Target="../tags/tag723.xml"/><Relationship Id="rId55" Type="http://schemas.openxmlformats.org/officeDocument/2006/relationships/image" Target="../media/image166.svg"/><Relationship Id="rId54" Type="http://schemas.openxmlformats.org/officeDocument/2006/relationships/image" Target="../media/image165.png"/><Relationship Id="rId53" Type="http://schemas.openxmlformats.org/officeDocument/2006/relationships/tags" Target="../tags/tag722.xml"/><Relationship Id="rId52" Type="http://schemas.openxmlformats.org/officeDocument/2006/relationships/tags" Target="../tags/tag721.xml"/><Relationship Id="rId51" Type="http://schemas.openxmlformats.org/officeDocument/2006/relationships/tags" Target="../tags/tag720.xml"/><Relationship Id="rId50" Type="http://schemas.openxmlformats.org/officeDocument/2006/relationships/image" Target="../media/image164.svg"/><Relationship Id="rId5" Type="http://schemas.openxmlformats.org/officeDocument/2006/relationships/image" Target="../media/image150.svg"/><Relationship Id="rId49" Type="http://schemas.openxmlformats.org/officeDocument/2006/relationships/image" Target="../media/image163.png"/><Relationship Id="rId48" Type="http://schemas.openxmlformats.org/officeDocument/2006/relationships/tags" Target="../tags/tag719.xml"/><Relationship Id="rId47" Type="http://schemas.openxmlformats.org/officeDocument/2006/relationships/tags" Target="../tags/tag718.xml"/><Relationship Id="rId46" Type="http://schemas.openxmlformats.org/officeDocument/2006/relationships/tags" Target="../tags/tag717.xml"/><Relationship Id="rId45" Type="http://schemas.openxmlformats.org/officeDocument/2006/relationships/image" Target="../media/image162.svg"/><Relationship Id="rId44" Type="http://schemas.openxmlformats.org/officeDocument/2006/relationships/image" Target="../media/image161.png"/><Relationship Id="rId43" Type="http://schemas.openxmlformats.org/officeDocument/2006/relationships/tags" Target="../tags/tag716.xml"/><Relationship Id="rId42" Type="http://schemas.openxmlformats.org/officeDocument/2006/relationships/tags" Target="../tags/tag715.xml"/><Relationship Id="rId41" Type="http://schemas.openxmlformats.org/officeDocument/2006/relationships/tags" Target="../tags/tag714.xml"/><Relationship Id="rId40" Type="http://schemas.openxmlformats.org/officeDocument/2006/relationships/tags" Target="../tags/tag713.xml"/><Relationship Id="rId4" Type="http://schemas.openxmlformats.org/officeDocument/2006/relationships/image" Target="../media/image149.png"/><Relationship Id="rId39" Type="http://schemas.openxmlformats.org/officeDocument/2006/relationships/image" Target="../media/image160.svg"/><Relationship Id="rId38" Type="http://schemas.openxmlformats.org/officeDocument/2006/relationships/image" Target="../media/image159.png"/><Relationship Id="rId37" Type="http://schemas.openxmlformats.org/officeDocument/2006/relationships/tags" Target="../tags/tag712.xml"/><Relationship Id="rId36" Type="http://schemas.openxmlformats.org/officeDocument/2006/relationships/tags" Target="../tags/tag711.xml"/><Relationship Id="rId35" Type="http://schemas.openxmlformats.org/officeDocument/2006/relationships/tags" Target="../tags/tag710.xml"/><Relationship Id="rId34" Type="http://schemas.openxmlformats.org/officeDocument/2006/relationships/image" Target="../media/image158.svg"/><Relationship Id="rId33" Type="http://schemas.openxmlformats.org/officeDocument/2006/relationships/image" Target="../media/image157.png"/><Relationship Id="rId32" Type="http://schemas.openxmlformats.org/officeDocument/2006/relationships/tags" Target="../tags/tag709.xml"/><Relationship Id="rId31" Type="http://schemas.openxmlformats.org/officeDocument/2006/relationships/tags" Target="../tags/tag708.xml"/><Relationship Id="rId30" Type="http://schemas.openxmlformats.org/officeDocument/2006/relationships/tags" Target="../tags/tag707.xml"/><Relationship Id="rId3" Type="http://schemas.openxmlformats.org/officeDocument/2006/relationships/tags" Target="../tags/tag688.xml"/><Relationship Id="rId29" Type="http://schemas.openxmlformats.org/officeDocument/2006/relationships/tags" Target="../tags/tag706.xml"/><Relationship Id="rId28" Type="http://schemas.openxmlformats.org/officeDocument/2006/relationships/image" Target="../media/image156.svg"/><Relationship Id="rId27" Type="http://schemas.openxmlformats.org/officeDocument/2006/relationships/image" Target="../media/image155.png"/><Relationship Id="rId26" Type="http://schemas.openxmlformats.org/officeDocument/2006/relationships/tags" Target="../tags/tag705.xml"/><Relationship Id="rId25" Type="http://schemas.openxmlformats.org/officeDocument/2006/relationships/tags" Target="../tags/tag704.xml"/><Relationship Id="rId24" Type="http://schemas.openxmlformats.org/officeDocument/2006/relationships/tags" Target="../tags/tag703.xml"/><Relationship Id="rId23" Type="http://schemas.openxmlformats.org/officeDocument/2006/relationships/image" Target="../media/image154.svg"/><Relationship Id="rId22" Type="http://schemas.openxmlformats.org/officeDocument/2006/relationships/image" Target="../media/image153.png"/><Relationship Id="rId21" Type="http://schemas.openxmlformats.org/officeDocument/2006/relationships/tags" Target="../tags/tag702.xml"/><Relationship Id="rId20" Type="http://schemas.openxmlformats.org/officeDocument/2006/relationships/tags" Target="../tags/tag701.xml"/><Relationship Id="rId2" Type="http://schemas.openxmlformats.org/officeDocument/2006/relationships/tags" Target="../tags/tag687.xml"/><Relationship Id="rId19" Type="http://schemas.openxmlformats.org/officeDocument/2006/relationships/tags" Target="../tags/tag700.xml"/><Relationship Id="rId18" Type="http://schemas.openxmlformats.org/officeDocument/2006/relationships/image" Target="../media/image152.svg"/><Relationship Id="rId17" Type="http://schemas.openxmlformats.org/officeDocument/2006/relationships/image" Target="../media/image151.png"/><Relationship Id="rId16" Type="http://schemas.openxmlformats.org/officeDocument/2006/relationships/tags" Target="../tags/tag699.xml"/><Relationship Id="rId15" Type="http://schemas.openxmlformats.org/officeDocument/2006/relationships/tags" Target="../tags/tag698.xml"/><Relationship Id="rId14" Type="http://schemas.openxmlformats.org/officeDocument/2006/relationships/tags" Target="../tags/tag697.xml"/><Relationship Id="rId13" Type="http://schemas.openxmlformats.org/officeDocument/2006/relationships/tags" Target="../tags/tag696.xml"/><Relationship Id="rId12" Type="http://schemas.openxmlformats.org/officeDocument/2006/relationships/tags" Target="../tags/tag695.xml"/><Relationship Id="rId11" Type="http://schemas.openxmlformats.org/officeDocument/2006/relationships/tags" Target="../tags/tag694.xml"/><Relationship Id="rId10" Type="http://schemas.openxmlformats.org/officeDocument/2006/relationships/tags" Target="../tags/tag693.xml"/><Relationship Id="rId1" Type="http://schemas.openxmlformats.org/officeDocument/2006/relationships/tags" Target="../tags/tag686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726.xml"/><Relationship Id="rId2" Type="http://schemas.openxmlformats.org/officeDocument/2006/relationships/tags" Target="../tags/tag725.xml"/><Relationship Id="rId1" Type="http://schemas.openxmlformats.org/officeDocument/2006/relationships/tags" Target="../tags/tag724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35.xml"/><Relationship Id="rId8" Type="http://schemas.openxmlformats.org/officeDocument/2006/relationships/tags" Target="../tags/tag734.xml"/><Relationship Id="rId7" Type="http://schemas.openxmlformats.org/officeDocument/2006/relationships/tags" Target="../tags/tag733.xml"/><Relationship Id="rId6" Type="http://schemas.openxmlformats.org/officeDocument/2006/relationships/tags" Target="../tags/tag732.xml"/><Relationship Id="rId5" Type="http://schemas.openxmlformats.org/officeDocument/2006/relationships/tags" Target="../tags/tag731.xml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764.xml"/><Relationship Id="rId41" Type="http://schemas.openxmlformats.org/officeDocument/2006/relationships/tags" Target="../tags/tag763.xml"/><Relationship Id="rId40" Type="http://schemas.openxmlformats.org/officeDocument/2006/relationships/image" Target="../media/image168.svg"/><Relationship Id="rId4" Type="http://schemas.openxmlformats.org/officeDocument/2006/relationships/tags" Target="../tags/tag730.xml"/><Relationship Id="rId39" Type="http://schemas.openxmlformats.org/officeDocument/2006/relationships/image" Target="../media/image167.png"/><Relationship Id="rId38" Type="http://schemas.openxmlformats.org/officeDocument/2006/relationships/tags" Target="../tags/tag762.xml"/><Relationship Id="rId37" Type="http://schemas.openxmlformats.org/officeDocument/2006/relationships/tags" Target="../tags/tag761.xml"/><Relationship Id="rId36" Type="http://schemas.openxmlformats.org/officeDocument/2006/relationships/tags" Target="../tags/tag760.xml"/><Relationship Id="rId35" Type="http://schemas.openxmlformats.org/officeDocument/2006/relationships/tags" Target="../tags/tag759.xml"/><Relationship Id="rId34" Type="http://schemas.openxmlformats.org/officeDocument/2006/relationships/tags" Target="../tags/tag758.xml"/><Relationship Id="rId33" Type="http://schemas.openxmlformats.org/officeDocument/2006/relationships/tags" Target="../tags/tag757.xml"/><Relationship Id="rId32" Type="http://schemas.openxmlformats.org/officeDocument/2006/relationships/tags" Target="../tags/tag756.xml"/><Relationship Id="rId31" Type="http://schemas.openxmlformats.org/officeDocument/2006/relationships/tags" Target="../tags/tag755.xml"/><Relationship Id="rId30" Type="http://schemas.openxmlformats.org/officeDocument/2006/relationships/tags" Target="../tags/tag754.xml"/><Relationship Id="rId3" Type="http://schemas.openxmlformats.org/officeDocument/2006/relationships/tags" Target="../tags/tag729.xml"/><Relationship Id="rId29" Type="http://schemas.openxmlformats.org/officeDocument/2006/relationships/tags" Target="../tags/tag753.xml"/><Relationship Id="rId28" Type="http://schemas.openxmlformats.org/officeDocument/2006/relationships/tags" Target="../tags/tag752.xml"/><Relationship Id="rId27" Type="http://schemas.openxmlformats.org/officeDocument/2006/relationships/tags" Target="../tags/tag751.xml"/><Relationship Id="rId26" Type="http://schemas.openxmlformats.org/officeDocument/2006/relationships/tags" Target="../tags/tag750.xml"/><Relationship Id="rId25" Type="http://schemas.openxmlformats.org/officeDocument/2006/relationships/tags" Target="../tags/tag749.xml"/><Relationship Id="rId24" Type="http://schemas.openxmlformats.org/officeDocument/2006/relationships/tags" Target="../tags/tag748.xml"/><Relationship Id="rId23" Type="http://schemas.openxmlformats.org/officeDocument/2006/relationships/tags" Target="../tags/tag747.xml"/><Relationship Id="rId22" Type="http://schemas.openxmlformats.org/officeDocument/2006/relationships/tags" Target="../tags/tag746.xml"/><Relationship Id="rId21" Type="http://schemas.openxmlformats.org/officeDocument/2006/relationships/tags" Target="../tags/tag745.xml"/><Relationship Id="rId20" Type="http://schemas.openxmlformats.org/officeDocument/2006/relationships/tags" Target="../tags/tag744.xml"/><Relationship Id="rId2" Type="http://schemas.openxmlformats.org/officeDocument/2006/relationships/tags" Target="../tags/tag728.xml"/><Relationship Id="rId19" Type="http://schemas.openxmlformats.org/officeDocument/2006/relationships/tags" Target="../tags/tag743.xml"/><Relationship Id="rId18" Type="http://schemas.openxmlformats.org/officeDocument/2006/relationships/tags" Target="../tags/tag742.xml"/><Relationship Id="rId17" Type="http://schemas.openxmlformats.org/officeDocument/2006/relationships/image" Target="../media/image20.svg"/><Relationship Id="rId16" Type="http://schemas.openxmlformats.org/officeDocument/2006/relationships/image" Target="../media/image105.png"/><Relationship Id="rId15" Type="http://schemas.openxmlformats.org/officeDocument/2006/relationships/tags" Target="../tags/tag741.xml"/><Relationship Id="rId14" Type="http://schemas.openxmlformats.org/officeDocument/2006/relationships/tags" Target="../tags/tag740.xml"/><Relationship Id="rId13" Type="http://schemas.openxmlformats.org/officeDocument/2006/relationships/tags" Target="../tags/tag739.xml"/><Relationship Id="rId12" Type="http://schemas.openxmlformats.org/officeDocument/2006/relationships/tags" Target="../tags/tag738.xml"/><Relationship Id="rId11" Type="http://schemas.openxmlformats.org/officeDocument/2006/relationships/tags" Target="../tags/tag737.xml"/><Relationship Id="rId10" Type="http://schemas.openxmlformats.org/officeDocument/2006/relationships/tags" Target="../tags/tag736.xml"/><Relationship Id="rId1" Type="http://schemas.openxmlformats.org/officeDocument/2006/relationships/tags" Target="../tags/tag72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73.xml"/><Relationship Id="rId8" Type="http://schemas.openxmlformats.org/officeDocument/2006/relationships/tags" Target="../tags/tag772.xml"/><Relationship Id="rId7" Type="http://schemas.openxmlformats.org/officeDocument/2006/relationships/tags" Target="../tags/tag771.xml"/><Relationship Id="rId6" Type="http://schemas.openxmlformats.org/officeDocument/2006/relationships/tags" Target="../tags/tag770.xml"/><Relationship Id="rId5" Type="http://schemas.openxmlformats.org/officeDocument/2006/relationships/tags" Target="../tags/tag769.xml"/><Relationship Id="rId4" Type="http://schemas.openxmlformats.org/officeDocument/2006/relationships/tags" Target="../tags/tag768.xml"/><Relationship Id="rId3" Type="http://schemas.openxmlformats.org/officeDocument/2006/relationships/tags" Target="../tags/tag767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784.xml"/><Relationship Id="rId2" Type="http://schemas.openxmlformats.org/officeDocument/2006/relationships/tags" Target="../tags/tag766.xml"/><Relationship Id="rId19" Type="http://schemas.openxmlformats.org/officeDocument/2006/relationships/tags" Target="../tags/tag783.xml"/><Relationship Id="rId18" Type="http://schemas.openxmlformats.org/officeDocument/2006/relationships/tags" Target="../tags/tag782.xml"/><Relationship Id="rId17" Type="http://schemas.openxmlformats.org/officeDocument/2006/relationships/tags" Target="../tags/tag781.xml"/><Relationship Id="rId16" Type="http://schemas.openxmlformats.org/officeDocument/2006/relationships/tags" Target="../tags/tag780.xml"/><Relationship Id="rId15" Type="http://schemas.openxmlformats.org/officeDocument/2006/relationships/tags" Target="../tags/tag779.xml"/><Relationship Id="rId14" Type="http://schemas.openxmlformats.org/officeDocument/2006/relationships/tags" Target="../tags/tag778.xml"/><Relationship Id="rId13" Type="http://schemas.openxmlformats.org/officeDocument/2006/relationships/tags" Target="../tags/tag777.xml"/><Relationship Id="rId12" Type="http://schemas.openxmlformats.org/officeDocument/2006/relationships/tags" Target="../tags/tag776.xml"/><Relationship Id="rId11" Type="http://schemas.openxmlformats.org/officeDocument/2006/relationships/tags" Target="../tags/tag775.xml"/><Relationship Id="rId10" Type="http://schemas.openxmlformats.org/officeDocument/2006/relationships/tags" Target="../tags/tag774.xml"/><Relationship Id="rId1" Type="http://schemas.openxmlformats.org/officeDocument/2006/relationships/tags" Target="../tags/tag76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91.xml"/><Relationship Id="rId8" Type="http://schemas.openxmlformats.org/officeDocument/2006/relationships/image" Target="../media/image98.svg"/><Relationship Id="rId7" Type="http://schemas.openxmlformats.org/officeDocument/2006/relationships/image" Target="../media/image97.png"/><Relationship Id="rId6" Type="http://schemas.openxmlformats.org/officeDocument/2006/relationships/tags" Target="../tags/tag790.xml"/><Relationship Id="rId5" Type="http://schemas.openxmlformats.org/officeDocument/2006/relationships/tags" Target="../tags/tag789.xml"/><Relationship Id="rId4" Type="http://schemas.openxmlformats.org/officeDocument/2006/relationships/tags" Target="../tags/tag788.xml"/><Relationship Id="rId3" Type="http://schemas.openxmlformats.org/officeDocument/2006/relationships/tags" Target="../tags/tag787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802.xml"/><Relationship Id="rId23" Type="http://schemas.openxmlformats.org/officeDocument/2006/relationships/tags" Target="../tags/tag801.xml"/><Relationship Id="rId22" Type="http://schemas.openxmlformats.org/officeDocument/2006/relationships/image" Target="../media/image20.svg"/><Relationship Id="rId21" Type="http://schemas.openxmlformats.org/officeDocument/2006/relationships/image" Target="../media/image105.png"/><Relationship Id="rId20" Type="http://schemas.openxmlformats.org/officeDocument/2006/relationships/tags" Target="../tags/tag800.xml"/><Relationship Id="rId2" Type="http://schemas.openxmlformats.org/officeDocument/2006/relationships/tags" Target="../tags/tag786.xml"/><Relationship Id="rId19" Type="http://schemas.openxmlformats.org/officeDocument/2006/relationships/tags" Target="../tags/tag799.xml"/><Relationship Id="rId18" Type="http://schemas.openxmlformats.org/officeDocument/2006/relationships/tags" Target="../tags/tag798.xml"/><Relationship Id="rId17" Type="http://schemas.openxmlformats.org/officeDocument/2006/relationships/tags" Target="../tags/tag797.xml"/><Relationship Id="rId16" Type="http://schemas.openxmlformats.org/officeDocument/2006/relationships/tags" Target="../tags/tag796.xml"/><Relationship Id="rId15" Type="http://schemas.openxmlformats.org/officeDocument/2006/relationships/image" Target="../media/image26.svg"/><Relationship Id="rId14" Type="http://schemas.openxmlformats.org/officeDocument/2006/relationships/image" Target="../media/image114.png"/><Relationship Id="rId13" Type="http://schemas.openxmlformats.org/officeDocument/2006/relationships/tags" Target="../tags/tag795.xml"/><Relationship Id="rId12" Type="http://schemas.openxmlformats.org/officeDocument/2006/relationships/tags" Target="../tags/tag794.xml"/><Relationship Id="rId11" Type="http://schemas.openxmlformats.org/officeDocument/2006/relationships/tags" Target="../tags/tag793.xml"/><Relationship Id="rId10" Type="http://schemas.openxmlformats.org/officeDocument/2006/relationships/tags" Target="../tags/tag792.xml"/><Relationship Id="rId1" Type="http://schemas.openxmlformats.org/officeDocument/2006/relationships/tags" Target="../tags/tag785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809.xml"/><Relationship Id="rId8" Type="http://schemas.openxmlformats.org/officeDocument/2006/relationships/tags" Target="../tags/tag808.xml"/><Relationship Id="rId7" Type="http://schemas.openxmlformats.org/officeDocument/2006/relationships/tags" Target="../tags/tag807.xml"/><Relationship Id="rId6" Type="http://schemas.openxmlformats.org/officeDocument/2006/relationships/image" Target="../media/image170.svg"/><Relationship Id="rId5" Type="http://schemas.openxmlformats.org/officeDocument/2006/relationships/image" Target="../media/image169.png"/><Relationship Id="rId4" Type="http://schemas.openxmlformats.org/officeDocument/2006/relationships/tags" Target="../tags/tag806.xml"/><Relationship Id="rId34" Type="http://schemas.openxmlformats.org/officeDocument/2006/relationships/slideLayout" Target="../slideLayouts/slideLayout6.xml"/><Relationship Id="rId33" Type="http://schemas.openxmlformats.org/officeDocument/2006/relationships/tags" Target="../tags/tag827.xml"/><Relationship Id="rId32" Type="http://schemas.openxmlformats.org/officeDocument/2006/relationships/tags" Target="../tags/tag826.xml"/><Relationship Id="rId31" Type="http://schemas.openxmlformats.org/officeDocument/2006/relationships/tags" Target="../tags/tag825.xml"/><Relationship Id="rId30" Type="http://schemas.openxmlformats.org/officeDocument/2006/relationships/image" Target="../media/image176.svg"/><Relationship Id="rId3" Type="http://schemas.openxmlformats.org/officeDocument/2006/relationships/tags" Target="../tags/tag805.xml"/><Relationship Id="rId29" Type="http://schemas.openxmlformats.org/officeDocument/2006/relationships/image" Target="../media/image175.png"/><Relationship Id="rId28" Type="http://schemas.openxmlformats.org/officeDocument/2006/relationships/tags" Target="../tags/tag824.xml"/><Relationship Id="rId27" Type="http://schemas.openxmlformats.org/officeDocument/2006/relationships/tags" Target="../tags/tag823.xml"/><Relationship Id="rId26" Type="http://schemas.openxmlformats.org/officeDocument/2006/relationships/tags" Target="../tags/tag822.xml"/><Relationship Id="rId25" Type="http://schemas.openxmlformats.org/officeDocument/2006/relationships/tags" Target="../tags/tag821.xml"/><Relationship Id="rId24" Type="http://schemas.openxmlformats.org/officeDocument/2006/relationships/tags" Target="../tags/tag820.xml"/><Relationship Id="rId23" Type="http://schemas.openxmlformats.org/officeDocument/2006/relationships/tags" Target="../tags/tag819.xml"/><Relationship Id="rId22" Type="http://schemas.openxmlformats.org/officeDocument/2006/relationships/image" Target="../media/image174.svg"/><Relationship Id="rId21" Type="http://schemas.openxmlformats.org/officeDocument/2006/relationships/image" Target="../media/image173.png"/><Relationship Id="rId20" Type="http://schemas.openxmlformats.org/officeDocument/2006/relationships/tags" Target="../tags/tag818.xml"/><Relationship Id="rId2" Type="http://schemas.openxmlformats.org/officeDocument/2006/relationships/tags" Target="../tags/tag804.xml"/><Relationship Id="rId19" Type="http://schemas.openxmlformats.org/officeDocument/2006/relationships/tags" Target="../tags/tag817.xml"/><Relationship Id="rId18" Type="http://schemas.openxmlformats.org/officeDocument/2006/relationships/tags" Target="../tags/tag816.xml"/><Relationship Id="rId17" Type="http://schemas.openxmlformats.org/officeDocument/2006/relationships/tags" Target="../tags/tag815.xml"/><Relationship Id="rId16" Type="http://schemas.openxmlformats.org/officeDocument/2006/relationships/tags" Target="../tags/tag814.xml"/><Relationship Id="rId15" Type="http://schemas.openxmlformats.org/officeDocument/2006/relationships/tags" Target="../tags/tag813.xml"/><Relationship Id="rId14" Type="http://schemas.openxmlformats.org/officeDocument/2006/relationships/image" Target="../media/image172.svg"/><Relationship Id="rId13" Type="http://schemas.openxmlformats.org/officeDocument/2006/relationships/image" Target="../media/image171.png"/><Relationship Id="rId12" Type="http://schemas.openxmlformats.org/officeDocument/2006/relationships/tags" Target="../tags/tag812.xml"/><Relationship Id="rId11" Type="http://schemas.openxmlformats.org/officeDocument/2006/relationships/tags" Target="../tags/tag811.xml"/><Relationship Id="rId10" Type="http://schemas.openxmlformats.org/officeDocument/2006/relationships/tags" Target="../tags/tag810.xml"/><Relationship Id="rId1" Type="http://schemas.openxmlformats.org/officeDocument/2006/relationships/tags" Target="../tags/tag80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834.xml"/><Relationship Id="rId8" Type="http://schemas.openxmlformats.org/officeDocument/2006/relationships/tags" Target="../tags/tag833.xml"/><Relationship Id="rId7" Type="http://schemas.openxmlformats.org/officeDocument/2006/relationships/tags" Target="../tags/tag832.xml"/><Relationship Id="rId6" Type="http://schemas.openxmlformats.org/officeDocument/2006/relationships/image" Target="../media/image178.svg"/><Relationship Id="rId5" Type="http://schemas.openxmlformats.org/officeDocument/2006/relationships/image" Target="../media/image177.png"/><Relationship Id="rId4" Type="http://schemas.openxmlformats.org/officeDocument/2006/relationships/tags" Target="../tags/tag831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850.xml"/><Relationship Id="rId30" Type="http://schemas.openxmlformats.org/officeDocument/2006/relationships/tags" Target="../tags/tag849.xml"/><Relationship Id="rId3" Type="http://schemas.openxmlformats.org/officeDocument/2006/relationships/tags" Target="../tags/tag830.xml"/><Relationship Id="rId29" Type="http://schemas.openxmlformats.org/officeDocument/2006/relationships/tags" Target="../tags/tag848.xml"/><Relationship Id="rId28" Type="http://schemas.openxmlformats.org/officeDocument/2006/relationships/tags" Target="../tags/tag847.xml"/><Relationship Id="rId27" Type="http://schemas.openxmlformats.org/officeDocument/2006/relationships/tags" Target="../tags/tag846.xml"/><Relationship Id="rId26" Type="http://schemas.openxmlformats.org/officeDocument/2006/relationships/tags" Target="../tags/tag845.xml"/><Relationship Id="rId25" Type="http://schemas.openxmlformats.org/officeDocument/2006/relationships/tags" Target="../tags/tag844.xml"/><Relationship Id="rId24" Type="http://schemas.openxmlformats.org/officeDocument/2006/relationships/tags" Target="../tags/tag843.xml"/><Relationship Id="rId23" Type="http://schemas.openxmlformats.org/officeDocument/2006/relationships/tags" Target="../tags/tag842.xml"/><Relationship Id="rId22" Type="http://schemas.openxmlformats.org/officeDocument/2006/relationships/image" Target="../media/image16.svg"/><Relationship Id="rId21" Type="http://schemas.openxmlformats.org/officeDocument/2006/relationships/image" Target="../media/image69.png"/><Relationship Id="rId20" Type="http://schemas.openxmlformats.org/officeDocument/2006/relationships/tags" Target="../tags/tag841.xml"/><Relationship Id="rId2" Type="http://schemas.openxmlformats.org/officeDocument/2006/relationships/tags" Target="../tags/tag829.xml"/><Relationship Id="rId19" Type="http://schemas.openxmlformats.org/officeDocument/2006/relationships/tags" Target="../tags/tag840.xml"/><Relationship Id="rId18" Type="http://schemas.openxmlformats.org/officeDocument/2006/relationships/tags" Target="../tags/tag839.xml"/><Relationship Id="rId17" Type="http://schemas.openxmlformats.org/officeDocument/2006/relationships/tags" Target="../tags/tag838.xml"/><Relationship Id="rId16" Type="http://schemas.openxmlformats.org/officeDocument/2006/relationships/image" Target="../media/image154.svg"/><Relationship Id="rId15" Type="http://schemas.openxmlformats.org/officeDocument/2006/relationships/image" Target="../media/image153.png"/><Relationship Id="rId14" Type="http://schemas.openxmlformats.org/officeDocument/2006/relationships/tags" Target="../tags/tag837.xml"/><Relationship Id="rId13" Type="http://schemas.openxmlformats.org/officeDocument/2006/relationships/tags" Target="../tags/tag836.xml"/><Relationship Id="rId12" Type="http://schemas.openxmlformats.org/officeDocument/2006/relationships/tags" Target="../tags/tag835.xml"/><Relationship Id="rId11" Type="http://schemas.openxmlformats.org/officeDocument/2006/relationships/image" Target="../media/image180.svg"/><Relationship Id="rId10" Type="http://schemas.openxmlformats.org/officeDocument/2006/relationships/image" Target="../media/image179.png"/><Relationship Id="rId1" Type="http://schemas.openxmlformats.org/officeDocument/2006/relationships/tags" Target="../tags/tag828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853.xml"/><Relationship Id="rId2" Type="http://schemas.openxmlformats.org/officeDocument/2006/relationships/tags" Target="../tags/tag852.xml"/><Relationship Id="rId1" Type="http://schemas.openxmlformats.org/officeDocument/2006/relationships/tags" Target="../tags/tag85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860.xml"/><Relationship Id="rId8" Type="http://schemas.openxmlformats.org/officeDocument/2006/relationships/tags" Target="../tags/tag859.xml"/><Relationship Id="rId7" Type="http://schemas.openxmlformats.org/officeDocument/2006/relationships/tags" Target="../tags/tag858.xml"/><Relationship Id="rId6" Type="http://schemas.openxmlformats.org/officeDocument/2006/relationships/image" Target="../media/image182.svg"/><Relationship Id="rId5" Type="http://schemas.openxmlformats.org/officeDocument/2006/relationships/image" Target="../media/image181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884.xml"/><Relationship Id="rId42" Type="http://schemas.openxmlformats.org/officeDocument/2006/relationships/tags" Target="../tags/tag883.xml"/><Relationship Id="rId41" Type="http://schemas.openxmlformats.org/officeDocument/2006/relationships/image" Target="../media/image81.svg"/><Relationship Id="rId40" Type="http://schemas.openxmlformats.org/officeDocument/2006/relationships/image" Target="../media/image80.png"/><Relationship Id="rId4" Type="http://schemas.openxmlformats.org/officeDocument/2006/relationships/tags" Target="../tags/tag857.xml"/><Relationship Id="rId39" Type="http://schemas.openxmlformats.org/officeDocument/2006/relationships/tags" Target="../tags/tag882.xml"/><Relationship Id="rId38" Type="http://schemas.openxmlformats.org/officeDocument/2006/relationships/tags" Target="../tags/tag881.xml"/><Relationship Id="rId37" Type="http://schemas.openxmlformats.org/officeDocument/2006/relationships/tags" Target="../tags/tag880.xml"/><Relationship Id="rId36" Type="http://schemas.openxmlformats.org/officeDocument/2006/relationships/tags" Target="../tags/tag879.xml"/><Relationship Id="rId35" Type="http://schemas.openxmlformats.org/officeDocument/2006/relationships/tags" Target="../tags/tag878.xml"/><Relationship Id="rId34" Type="http://schemas.openxmlformats.org/officeDocument/2006/relationships/image" Target="../media/image20.svg"/><Relationship Id="rId33" Type="http://schemas.openxmlformats.org/officeDocument/2006/relationships/image" Target="../media/image105.png"/><Relationship Id="rId32" Type="http://schemas.openxmlformats.org/officeDocument/2006/relationships/tags" Target="../tags/tag877.xml"/><Relationship Id="rId31" Type="http://schemas.openxmlformats.org/officeDocument/2006/relationships/tags" Target="../tags/tag876.xml"/><Relationship Id="rId30" Type="http://schemas.openxmlformats.org/officeDocument/2006/relationships/tags" Target="../tags/tag875.xml"/><Relationship Id="rId3" Type="http://schemas.openxmlformats.org/officeDocument/2006/relationships/tags" Target="../tags/tag856.xml"/><Relationship Id="rId29" Type="http://schemas.openxmlformats.org/officeDocument/2006/relationships/tags" Target="../tags/tag874.xml"/><Relationship Id="rId28" Type="http://schemas.openxmlformats.org/officeDocument/2006/relationships/tags" Target="../tags/tag873.xml"/><Relationship Id="rId27" Type="http://schemas.openxmlformats.org/officeDocument/2006/relationships/image" Target="../media/image184.svg"/><Relationship Id="rId26" Type="http://schemas.openxmlformats.org/officeDocument/2006/relationships/image" Target="../media/image183.png"/><Relationship Id="rId25" Type="http://schemas.openxmlformats.org/officeDocument/2006/relationships/tags" Target="../tags/tag872.xml"/><Relationship Id="rId24" Type="http://schemas.openxmlformats.org/officeDocument/2006/relationships/tags" Target="../tags/tag871.xml"/><Relationship Id="rId23" Type="http://schemas.openxmlformats.org/officeDocument/2006/relationships/tags" Target="../tags/tag870.xml"/><Relationship Id="rId22" Type="http://schemas.openxmlformats.org/officeDocument/2006/relationships/tags" Target="../tags/tag869.xml"/><Relationship Id="rId21" Type="http://schemas.openxmlformats.org/officeDocument/2006/relationships/tags" Target="../tags/tag868.xml"/><Relationship Id="rId20" Type="http://schemas.openxmlformats.org/officeDocument/2006/relationships/image" Target="../media/image86.svg"/><Relationship Id="rId2" Type="http://schemas.openxmlformats.org/officeDocument/2006/relationships/tags" Target="../tags/tag855.xml"/><Relationship Id="rId19" Type="http://schemas.openxmlformats.org/officeDocument/2006/relationships/image" Target="../media/image85.png"/><Relationship Id="rId18" Type="http://schemas.openxmlformats.org/officeDocument/2006/relationships/tags" Target="../tags/tag867.xml"/><Relationship Id="rId17" Type="http://schemas.openxmlformats.org/officeDocument/2006/relationships/tags" Target="../tags/tag866.xml"/><Relationship Id="rId16" Type="http://schemas.openxmlformats.org/officeDocument/2006/relationships/tags" Target="../tags/tag865.xml"/><Relationship Id="rId15" Type="http://schemas.openxmlformats.org/officeDocument/2006/relationships/tags" Target="../tags/tag864.xml"/><Relationship Id="rId14" Type="http://schemas.openxmlformats.org/officeDocument/2006/relationships/tags" Target="../tags/tag863.xml"/><Relationship Id="rId13" Type="http://schemas.openxmlformats.org/officeDocument/2006/relationships/image" Target="../media/image140.svg"/><Relationship Id="rId12" Type="http://schemas.openxmlformats.org/officeDocument/2006/relationships/image" Target="../media/image139.png"/><Relationship Id="rId11" Type="http://schemas.openxmlformats.org/officeDocument/2006/relationships/tags" Target="../tags/tag862.xml"/><Relationship Id="rId10" Type="http://schemas.openxmlformats.org/officeDocument/2006/relationships/tags" Target="../tags/tag861.xml"/><Relationship Id="rId1" Type="http://schemas.openxmlformats.org/officeDocument/2006/relationships/tags" Target="../tags/tag854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891.xml"/><Relationship Id="rId8" Type="http://schemas.openxmlformats.org/officeDocument/2006/relationships/tags" Target="../tags/tag890.xml"/><Relationship Id="rId7" Type="http://schemas.openxmlformats.org/officeDocument/2006/relationships/tags" Target="../tags/tag889.xml"/><Relationship Id="rId6" Type="http://schemas.openxmlformats.org/officeDocument/2006/relationships/tags" Target="../tags/tag888.xml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925.xml"/><Relationship Id="rId50" Type="http://schemas.openxmlformats.org/officeDocument/2006/relationships/tags" Target="../tags/tag924.xml"/><Relationship Id="rId5" Type="http://schemas.openxmlformats.org/officeDocument/2006/relationships/image" Target="../media/image186.svg"/><Relationship Id="rId49" Type="http://schemas.openxmlformats.org/officeDocument/2006/relationships/image" Target="../media/image191.svg"/><Relationship Id="rId48" Type="http://schemas.openxmlformats.org/officeDocument/2006/relationships/image" Target="../media/image190.png"/><Relationship Id="rId47" Type="http://schemas.openxmlformats.org/officeDocument/2006/relationships/tags" Target="../tags/tag923.xml"/><Relationship Id="rId46" Type="http://schemas.openxmlformats.org/officeDocument/2006/relationships/tags" Target="../tags/tag922.xml"/><Relationship Id="rId45" Type="http://schemas.openxmlformats.org/officeDocument/2006/relationships/tags" Target="../tags/tag921.xml"/><Relationship Id="rId44" Type="http://schemas.openxmlformats.org/officeDocument/2006/relationships/tags" Target="../tags/tag920.xml"/><Relationship Id="rId43" Type="http://schemas.openxmlformats.org/officeDocument/2006/relationships/tags" Target="../tags/tag919.xml"/><Relationship Id="rId42" Type="http://schemas.openxmlformats.org/officeDocument/2006/relationships/image" Target="../media/image58.svg"/><Relationship Id="rId41" Type="http://schemas.openxmlformats.org/officeDocument/2006/relationships/image" Target="../media/image189.png"/><Relationship Id="rId40" Type="http://schemas.openxmlformats.org/officeDocument/2006/relationships/tags" Target="../tags/tag918.xml"/><Relationship Id="rId4" Type="http://schemas.openxmlformats.org/officeDocument/2006/relationships/image" Target="../media/image185.png"/><Relationship Id="rId39" Type="http://schemas.openxmlformats.org/officeDocument/2006/relationships/tags" Target="../tags/tag917.xml"/><Relationship Id="rId38" Type="http://schemas.openxmlformats.org/officeDocument/2006/relationships/tags" Target="../tags/tag916.xml"/><Relationship Id="rId37" Type="http://schemas.openxmlformats.org/officeDocument/2006/relationships/tags" Target="../tags/tag915.xml"/><Relationship Id="rId36" Type="http://schemas.openxmlformats.org/officeDocument/2006/relationships/tags" Target="../tags/tag914.xml"/><Relationship Id="rId35" Type="http://schemas.openxmlformats.org/officeDocument/2006/relationships/image" Target="../media/image188.svg"/><Relationship Id="rId34" Type="http://schemas.openxmlformats.org/officeDocument/2006/relationships/image" Target="../media/image187.png"/><Relationship Id="rId33" Type="http://schemas.openxmlformats.org/officeDocument/2006/relationships/tags" Target="../tags/tag913.xml"/><Relationship Id="rId32" Type="http://schemas.openxmlformats.org/officeDocument/2006/relationships/tags" Target="../tags/tag912.xml"/><Relationship Id="rId31" Type="http://schemas.openxmlformats.org/officeDocument/2006/relationships/tags" Target="../tags/tag911.xml"/><Relationship Id="rId30" Type="http://schemas.openxmlformats.org/officeDocument/2006/relationships/tags" Target="../tags/tag910.xml"/><Relationship Id="rId3" Type="http://schemas.openxmlformats.org/officeDocument/2006/relationships/tags" Target="../tags/tag887.xml"/><Relationship Id="rId29" Type="http://schemas.openxmlformats.org/officeDocument/2006/relationships/tags" Target="../tags/tag909.xml"/><Relationship Id="rId28" Type="http://schemas.openxmlformats.org/officeDocument/2006/relationships/tags" Target="../tags/tag908.xml"/><Relationship Id="rId27" Type="http://schemas.openxmlformats.org/officeDocument/2006/relationships/tags" Target="../tags/tag907.xml"/><Relationship Id="rId26" Type="http://schemas.openxmlformats.org/officeDocument/2006/relationships/tags" Target="../tags/tag906.xml"/><Relationship Id="rId25" Type="http://schemas.openxmlformats.org/officeDocument/2006/relationships/tags" Target="../tags/tag905.xml"/><Relationship Id="rId24" Type="http://schemas.openxmlformats.org/officeDocument/2006/relationships/tags" Target="../tags/tag904.xml"/><Relationship Id="rId23" Type="http://schemas.openxmlformats.org/officeDocument/2006/relationships/tags" Target="../tags/tag903.xml"/><Relationship Id="rId22" Type="http://schemas.openxmlformats.org/officeDocument/2006/relationships/tags" Target="../tags/tag902.xml"/><Relationship Id="rId21" Type="http://schemas.openxmlformats.org/officeDocument/2006/relationships/tags" Target="../tags/tag901.xml"/><Relationship Id="rId20" Type="http://schemas.openxmlformats.org/officeDocument/2006/relationships/tags" Target="../tags/tag900.xml"/><Relationship Id="rId2" Type="http://schemas.openxmlformats.org/officeDocument/2006/relationships/tags" Target="../tags/tag886.xml"/><Relationship Id="rId19" Type="http://schemas.openxmlformats.org/officeDocument/2006/relationships/tags" Target="../tags/tag899.xml"/><Relationship Id="rId18" Type="http://schemas.openxmlformats.org/officeDocument/2006/relationships/tags" Target="../tags/tag898.xml"/><Relationship Id="rId17" Type="http://schemas.openxmlformats.org/officeDocument/2006/relationships/tags" Target="../tags/tag897.xml"/><Relationship Id="rId16" Type="http://schemas.openxmlformats.org/officeDocument/2006/relationships/tags" Target="../tags/tag896.xml"/><Relationship Id="rId15" Type="http://schemas.openxmlformats.org/officeDocument/2006/relationships/tags" Target="../tags/tag895.xml"/><Relationship Id="rId14" Type="http://schemas.openxmlformats.org/officeDocument/2006/relationships/tags" Target="../tags/tag894.xml"/><Relationship Id="rId13" Type="http://schemas.openxmlformats.org/officeDocument/2006/relationships/tags" Target="../tags/tag893.xml"/><Relationship Id="rId12" Type="http://schemas.openxmlformats.org/officeDocument/2006/relationships/tags" Target="../tags/tag892.xml"/><Relationship Id="rId11" Type="http://schemas.openxmlformats.org/officeDocument/2006/relationships/image" Target="../media/image120.svg"/><Relationship Id="rId10" Type="http://schemas.openxmlformats.org/officeDocument/2006/relationships/image" Target="../media/image119.png"/><Relationship Id="rId1" Type="http://schemas.openxmlformats.org/officeDocument/2006/relationships/tags" Target="../tags/tag885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932.xml"/><Relationship Id="rId8" Type="http://schemas.openxmlformats.org/officeDocument/2006/relationships/tags" Target="../tags/tag931.xml"/><Relationship Id="rId7" Type="http://schemas.openxmlformats.org/officeDocument/2006/relationships/tags" Target="../tags/tag930.xml"/><Relationship Id="rId6" Type="http://schemas.openxmlformats.org/officeDocument/2006/relationships/image" Target="../media/image193.svg"/><Relationship Id="rId57" Type="http://schemas.openxmlformats.org/officeDocument/2006/relationships/slideLayout" Target="../slideLayouts/slideLayout6.xml"/><Relationship Id="rId56" Type="http://schemas.openxmlformats.org/officeDocument/2006/relationships/tags" Target="../tags/tag961.xml"/><Relationship Id="rId55" Type="http://schemas.openxmlformats.org/officeDocument/2006/relationships/image" Target="../media/image209.svg"/><Relationship Id="rId54" Type="http://schemas.openxmlformats.org/officeDocument/2006/relationships/image" Target="../media/image208.png"/><Relationship Id="rId53" Type="http://schemas.openxmlformats.org/officeDocument/2006/relationships/tags" Target="../tags/tag960.xml"/><Relationship Id="rId52" Type="http://schemas.openxmlformats.org/officeDocument/2006/relationships/tags" Target="../tags/tag959.xml"/><Relationship Id="rId51" Type="http://schemas.openxmlformats.org/officeDocument/2006/relationships/tags" Target="../tags/tag958.xml"/><Relationship Id="rId50" Type="http://schemas.openxmlformats.org/officeDocument/2006/relationships/image" Target="../media/image158.svg"/><Relationship Id="rId5" Type="http://schemas.openxmlformats.org/officeDocument/2006/relationships/image" Target="../media/image192.png"/><Relationship Id="rId49" Type="http://schemas.openxmlformats.org/officeDocument/2006/relationships/image" Target="../media/image157.png"/><Relationship Id="rId48" Type="http://schemas.openxmlformats.org/officeDocument/2006/relationships/tags" Target="../tags/tag957.xml"/><Relationship Id="rId47" Type="http://schemas.openxmlformats.org/officeDocument/2006/relationships/tags" Target="../tags/tag956.xml"/><Relationship Id="rId46" Type="http://schemas.openxmlformats.org/officeDocument/2006/relationships/tags" Target="../tags/tag955.xml"/><Relationship Id="rId45" Type="http://schemas.openxmlformats.org/officeDocument/2006/relationships/image" Target="../media/image207.svg"/><Relationship Id="rId44" Type="http://schemas.openxmlformats.org/officeDocument/2006/relationships/image" Target="../media/image206.png"/><Relationship Id="rId43" Type="http://schemas.openxmlformats.org/officeDocument/2006/relationships/tags" Target="../tags/tag954.xml"/><Relationship Id="rId42" Type="http://schemas.openxmlformats.org/officeDocument/2006/relationships/tags" Target="../tags/tag953.xml"/><Relationship Id="rId41" Type="http://schemas.openxmlformats.org/officeDocument/2006/relationships/tags" Target="../tags/tag952.xml"/><Relationship Id="rId40" Type="http://schemas.openxmlformats.org/officeDocument/2006/relationships/tags" Target="../tags/tag951.xml"/><Relationship Id="rId4" Type="http://schemas.openxmlformats.org/officeDocument/2006/relationships/tags" Target="../tags/tag929.xml"/><Relationship Id="rId39" Type="http://schemas.openxmlformats.org/officeDocument/2006/relationships/image" Target="../media/image205.svg"/><Relationship Id="rId38" Type="http://schemas.openxmlformats.org/officeDocument/2006/relationships/image" Target="../media/image204.png"/><Relationship Id="rId37" Type="http://schemas.openxmlformats.org/officeDocument/2006/relationships/tags" Target="../tags/tag950.xml"/><Relationship Id="rId36" Type="http://schemas.openxmlformats.org/officeDocument/2006/relationships/tags" Target="../tags/tag949.xml"/><Relationship Id="rId35" Type="http://schemas.openxmlformats.org/officeDocument/2006/relationships/tags" Target="../tags/tag948.xml"/><Relationship Id="rId34" Type="http://schemas.openxmlformats.org/officeDocument/2006/relationships/image" Target="../media/image203.svg"/><Relationship Id="rId33" Type="http://schemas.openxmlformats.org/officeDocument/2006/relationships/image" Target="../media/image202.png"/><Relationship Id="rId32" Type="http://schemas.openxmlformats.org/officeDocument/2006/relationships/tags" Target="../tags/tag947.xml"/><Relationship Id="rId31" Type="http://schemas.openxmlformats.org/officeDocument/2006/relationships/tags" Target="../tags/tag946.xml"/><Relationship Id="rId30" Type="http://schemas.openxmlformats.org/officeDocument/2006/relationships/tags" Target="../tags/tag945.xml"/><Relationship Id="rId3" Type="http://schemas.openxmlformats.org/officeDocument/2006/relationships/tags" Target="../tags/tag928.xml"/><Relationship Id="rId29" Type="http://schemas.openxmlformats.org/officeDocument/2006/relationships/image" Target="../media/image201.svg"/><Relationship Id="rId28" Type="http://schemas.openxmlformats.org/officeDocument/2006/relationships/image" Target="../media/image200.png"/><Relationship Id="rId27" Type="http://schemas.openxmlformats.org/officeDocument/2006/relationships/tags" Target="../tags/tag944.xml"/><Relationship Id="rId26" Type="http://schemas.openxmlformats.org/officeDocument/2006/relationships/tags" Target="../tags/tag943.xml"/><Relationship Id="rId25" Type="http://schemas.openxmlformats.org/officeDocument/2006/relationships/tags" Target="../tags/tag942.xml"/><Relationship Id="rId24" Type="http://schemas.openxmlformats.org/officeDocument/2006/relationships/tags" Target="../tags/tag941.xml"/><Relationship Id="rId23" Type="http://schemas.openxmlformats.org/officeDocument/2006/relationships/tags" Target="../tags/tag940.xml"/><Relationship Id="rId22" Type="http://schemas.openxmlformats.org/officeDocument/2006/relationships/image" Target="../media/image199.svg"/><Relationship Id="rId21" Type="http://schemas.openxmlformats.org/officeDocument/2006/relationships/image" Target="../media/image198.png"/><Relationship Id="rId20" Type="http://schemas.openxmlformats.org/officeDocument/2006/relationships/tags" Target="../tags/tag939.xml"/><Relationship Id="rId2" Type="http://schemas.openxmlformats.org/officeDocument/2006/relationships/tags" Target="../tags/tag927.xml"/><Relationship Id="rId19" Type="http://schemas.openxmlformats.org/officeDocument/2006/relationships/tags" Target="../tags/tag938.xml"/><Relationship Id="rId18" Type="http://schemas.openxmlformats.org/officeDocument/2006/relationships/tags" Target="../tags/tag937.xml"/><Relationship Id="rId17" Type="http://schemas.openxmlformats.org/officeDocument/2006/relationships/tags" Target="../tags/tag936.xml"/><Relationship Id="rId16" Type="http://schemas.openxmlformats.org/officeDocument/2006/relationships/image" Target="../media/image197.svg"/><Relationship Id="rId15" Type="http://schemas.openxmlformats.org/officeDocument/2006/relationships/image" Target="../media/image196.png"/><Relationship Id="rId14" Type="http://schemas.openxmlformats.org/officeDocument/2006/relationships/tags" Target="../tags/tag935.xml"/><Relationship Id="rId13" Type="http://schemas.openxmlformats.org/officeDocument/2006/relationships/tags" Target="../tags/tag934.xml"/><Relationship Id="rId12" Type="http://schemas.openxmlformats.org/officeDocument/2006/relationships/tags" Target="../tags/tag933.xml"/><Relationship Id="rId11" Type="http://schemas.openxmlformats.org/officeDocument/2006/relationships/image" Target="../media/image195.svg"/><Relationship Id="rId10" Type="http://schemas.openxmlformats.org/officeDocument/2006/relationships/image" Target="../media/image194.png"/><Relationship Id="rId1" Type="http://schemas.openxmlformats.org/officeDocument/2006/relationships/tags" Target="../tags/tag926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968.xml"/><Relationship Id="rId8" Type="http://schemas.openxmlformats.org/officeDocument/2006/relationships/tags" Target="../tags/tag967.xml"/><Relationship Id="rId7" Type="http://schemas.openxmlformats.org/officeDocument/2006/relationships/tags" Target="../tags/tag966.xml"/><Relationship Id="rId6" Type="http://schemas.openxmlformats.org/officeDocument/2006/relationships/image" Target="../media/image211.svg"/><Relationship Id="rId58" Type="http://schemas.openxmlformats.org/officeDocument/2006/relationships/slideLayout" Target="../slideLayouts/slideLayout6.xml"/><Relationship Id="rId57" Type="http://schemas.openxmlformats.org/officeDocument/2006/relationships/tags" Target="../tags/tag1002.xml"/><Relationship Id="rId56" Type="http://schemas.openxmlformats.org/officeDocument/2006/relationships/tags" Target="../tags/tag1001.xml"/><Relationship Id="rId55" Type="http://schemas.openxmlformats.org/officeDocument/2006/relationships/image" Target="../media/image16.svg"/><Relationship Id="rId54" Type="http://schemas.openxmlformats.org/officeDocument/2006/relationships/image" Target="../media/image69.png"/><Relationship Id="rId53" Type="http://schemas.openxmlformats.org/officeDocument/2006/relationships/tags" Target="../tags/tag1000.xml"/><Relationship Id="rId52" Type="http://schemas.openxmlformats.org/officeDocument/2006/relationships/tags" Target="../tags/tag999.xml"/><Relationship Id="rId51" Type="http://schemas.openxmlformats.org/officeDocument/2006/relationships/tags" Target="../tags/tag998.xml"/><Relationship Id="rId50" Type="http://schemas.openxmlformats.org/officeDocument/2006/relationships/tags" Target="../tags/tag997.xml"/><Relationship Id="rId5" Type="http://schemas.openxmlformats.org/officeDocument/2006/relationships/image" Target="../media/image210.png"/><Relationship Id="rId49" Type="http://schemas.openxmlformats.org/officeDocument/2006/relationships/tags" Target="../tags/tag996.xml"/><Relationship Id="rId48" Type="http://schemas.openxmlformats.org/officeDocument/2006/relationships/image" Target="../media/image217.svg"/><Relationship Id="rId47" Type="http://schemas.openxmlformats.org/officeDocument/2006/relationships/image" Target="../media/image216.png"/><Relationship Id="rId46" Type="http://schemas.openxmlformats.org/officeDocument/2006/relationships/tags" Target="../tags/tag995.xml"/><Relationship Id="rId45" Type="http://schemas.openxmlformats.org/officeDocument/2006/relationships/tags" Target="../tags/tag994.xml"/><Relationship Id="rId44" Type="http://schemas.openxmlformats.org/officeDocument/2006/relationships/tags" Target="../tags/tag993.xml"/><Relationship Id="rId43" Type="http://schemas.openxmlformats.org/officeDocument/2006/relationships/tags" Target="../tags/tag992.xml"/><Relationship Id="rId42" Type="http://schemas.openxmlformats.org/officeDocument/2006/relationships/tags" Target="../tags/tag991.xml"/><Relationship Id="rId41" Type="http://schemas.openxmlformats.org/officeDocument/2006/relationships/image" Target="../media/image20.svg"/><Relationship Id="rId40" Type="http://schemas.openxmlformats.org/officeDocument/2006/relationships/image" Target="../media/image105.png"/><Relationship Id="rId4" Type="http://schemas.openxmlformats.org/officeDocument/2006/relationships/tags" Target="../tags/tag965.xml"/><Relationship Id="rId39" Type="http://schemas.openxmlformats.org/officeDocument/2006/relationships/tags" Target="../tags/tag990.xml"/><Relationship Id="rId38" Type="http://schemas.openxmlformats.org/officeDocument/2006/relationships/tags" Target="../tags/tag989.xml"/><Relationship Id="rId37" Type="http://schemas.openxmlformats.org/officeDocument/2006/relationships/tags" Target="../tags/tag988.xml"/><Relationship Id="rId36" Type="http://schemas.openxmlformats.org/officeDocument/2006/relationships/tags" Target="../tags/tag987.xml"/><Relationship Id="rId35" Type="http://schemas.openxmlformats.org/officeDocument/2006/relationships/tags" Target="../tags/tag986.xml"/><Relationship Id="rId34" Type="http://schemas.openxmlformats.org/officeDocument/2006/relationships/image" Target="../media/image215.svg"/><Relationship Id="rId33" Type="http://schemas.openxmlformats.org/officeDocument/2006/relationships/image" Target="../media/image214.png"/><Relationship Id="rId32" Type="http://schemas.openxmlformats.org/officeDocument/2006/relationships/tags" Target="../tags/tag985.xml"/><Relationship Id="rId31" Type="http://schemas.openxmlformats.org/officeDocument/2006/relationships/tags" Target="../tags/tag984.xml"/><Relationship Id="rId30" Type="http://schemas.openxmlformats.org/officeDocument/2006/relationships/tags" Target="../tags/tag983.xml"/><Relationship Id="rId3" Type="http://schemas.openxmlformats.org/officeDocument/2006/relationships/tags" Target="../tags/tag964.xml"/><Relationship Id="rId29" Type="http://schemas.openxmlformats.org/officeDocument/2006/relationships/tags" Target="../tags/tag982.xml"/><Relationship Id="rId28" Type="http://schemas.openxmlformats.org/officeDocument/2006/relationships/tags" Target="../tags/tag981.xml"/><Relationship Id="rId27" Type="http://schemas.openxmlformats.org/officeDocument/2006/relationships/image" Target="../media/image213.svg"/><Relationship Id="rId26" Type="http://schemas.openxmlformats.org/officeDocument/2006/relationships/image" Target="../media/image212.png"/><Relationship Id="rId25" Type="http://schemas.openxmlformats.org/officeDocument/2006/relationships/tags" Target="../tags/tag980.xml"/><Relationship Id="rId24" Type="http://schemas.openxmlformats.org/officeDocument/2006/relationships/tags" Target="../tags/tag979.xml"/><Relationship Id="rId23" Type="http://schemas.openxmlformats.org/officeDocument/2006/relationships/tags" Target="../tags/tag978.xml"/><Relationship Id="rId22" Type="http://schemas.openxmlformats.org/officeDocument/2006/relationships/tags" Target="../tags/tag977.xml"/><Relationship Id="rId21" Type="http://schemas.openxmlformats.org/officeDocument/2006/relationships/tags" Target="../tags/tag976.xml"/><Relationship Id="rId20" Type="http://schemas.openxmlformats.org/officeDocument/2006/relationships/image" Target="../media/image71.svg"/><Relationship Id="rId2" Type="http://schemas.openxmlformats.org/officeDocument/2006/relationships/tags" Target="../tags/tag963.xml"/><Relationship Id="rId19" Type="http://schemas.openxmlformats.org/officeDocument/2006/relationships/image" Target="../media/image70.png"/><Relationship Id="rId18" Type="http://schemas.openxmlformats.org/officeDocument/2006/relationships/tags" Target="../tags/tag975.xml"/><Relationship Id="rId17" Type="http://schemas.openxmlformats.org/officeDocument/2006/relationships/tags" Target="../tags/tag974.xml"/><Relationship Id="rId16" Type="http://schemas.openxmlformats.org/officeDocument/2006/relationships/tags" Target="../tags/tag973.xml"/><Relationship Id="rId15" Type="http://schemas.openxmlformats.org/officeDocument/2006/relationships/tags" Target="../tags/tag972.xml"/><Relationship Id="rId14" Type="http://schemas.openxmlformats.org/officeDocument/2006/relationships/tags" Target="../tags/tag971.xml"/><Relationship Id="rId13" Type="http://schemas.openxmlformats.org/officeDocument/2006/relationships/image" Target="../media/image98.svg"/><Relationship Id="rId12" Type="http://schemas.openxmlformats.org/officeDocument/2006/relationships/image" Target="../media/image97.png"/><Relationship Id="rId11" Type="http://schemas.openxmlformats.org/officeDocument/2006/relationships/tags" Target="../tags/tag970.xml"/><Relationship Id="rId10" Type="http://schemas.openxmlformats.org/officeDocument/2006/relationships/tags" Target="../tags/tag969.xml"/><Relationship Id="rId1" Type="http://schemas.openxmlformats.org/officeDocument/2006/relationships/tags" Target="../tags/tag96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005.xml"/><Relationship Id="rId2" Type="http://schemas.openxmlformats.org/officeDocument/2006/relationships/tags" Target="../tags/tag1004.xml"/><Relationship Id="rId1" Type="http://schemas.openxmlformats.org/officeDocument/2006/relationships/tags" Target="../tags/tag100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153.xml"/><Relationship Id="rId42" Type="http://schemas.openxmlformats.org/officeDocument/2006/relationships/image" Target="../media/image14.svg"/><Relationship Id="rId41" Type="http://schemas.openxmlformats.org/officeDocument/2006/relationships/image" Target="../media/image13.png"/><Relationship Id="rId40" Type="http://schemas.openxmlformats.org/officeDocument/2006/relationships/tags" Target="../tags/tag152.xml"/><Relationship Id="rId4" Type="http://schemas.openxmlformats.org/officeDocument/2006/relationships/tags" Target="../tags/tag126.xml"/><Relationship Id="rId39" Type="http://schemas.openxmlformats.org/officeDocument/2006/relationships/tags" Target="../tags/tag151.xml"/><Relationship Id="rId38" Type="http://schemas.openxmlformats.org/officeDocument/2006/relationships/tags" Target="../tags/tag150.xml"/><Relationship Id="rId37" Type="http://schemas.openxmlformats.org/officeDocument/2006/relationships/image" Target="../media/image12.svg"/><Relationship Id="rId36" Type="http://schemas.openxmlformats.org/officeDocument/2006/relationships/image" Target="../media/image11.png"/><Relationship Id="rId35" Type="http://schemas.openxmlformats.org/officeDocument/2006/relationships/tags" Target="../tags/tag149.xml"/><Relationship Id="rId34" Type="http://schemas.openxmlformats.org/officeDocument/2006/relationships/tags" Target="../tags/tag148.xml"/><Relationship Id="rId33" Type="http://schemas.openxmlformats.org/officeDocument/2006/relationships/tags" Target="../tags/tag147.xml"/><Relationship Id="rId32" Type="http://schemas.openxmlformats.org/officeDocument/2006/relationships/image" Target="../media/image10.svg"/><Relationship Id="rId31" Type="http://schemas.openxmlformats.org/officeDocument/2006/relationships/image" Target="../media/image9.png"/><Relationship Id="rId30" Type="http://schemas.openxmlformats.org/officeDocument/2006/relationships/tags" Target="../tags/tag146.xml"/><Relationship Id="rId3" Type="http://schemas.openxmlformats.org/officeDocument/2006/relationships/tags" Target="../tags/tag125.xml"/><Relationship Id="rId29" Type="http://schemas.openxmlformats.org/officeDocument/2006/relationships/tags" Target="../tags/tag145.xml"/><Relationship Id="rId28" Type="http://schemas.openxmlformats.org/officeDocument/2006/relationships/tags" Target="../tags/tag144.xml"/><Relationship Id="rId27" Type="http://schemas.openxmlformats.org/officeDocument/2006/relationships/image" Target="../media/image8.svg"/><Relationship Id="rId26" Type="http://schemas.openxmlformats.org/officeDocument/2006/relationships/image" Target="../media/image7.png"/><Relationship Id="rId25" Type="http://schemas.openxmlformats.org/officeDocument/2006/relationships/tags" Target="../tags/tag143.xml"/><Relationship Id="rId24" Type="http://schemas.openxmlformats.org/officeDocument/2006/relationships/tags" Target="../tags/tag142.xml"/><Relationship Id="rId23" Type="http://schemas.openxmlformats.org/officeDocument/2006/relationships/tags" Target="../tags/tag141.xml"/><Relationship Id="rId22" Type="http://schemas.openxmlformats.org/officeDocument/2006/relationships/tags" Target="../tags/tag140.xml"/><Relationship Id="rId21" Type="http://schemas.openxmlformats.org/officeDocument/2006/relationships/tags" Target="../tags/tag139.xml"/><Relationship Id="rId20" Type="http://schemas.openxmlformats.org/officeDocument/2006/relationships/tags" Target="../tags/tag138.xml"/><Relationship Id="rId2" Type="http://schemas.openxmlformats.org/officeDocument/2006/relationships/tags" Target="../tags/tag124.xml"/><Relationship Id="rId19" Type="http://schemas.openxmlformats.org/officeDocument/2006/relationships/image" Target="../media/image6.svg"/><Relationship Id="rId18" Type="http://schemas.openxmlformats.org/officeDocument/2006/relationships/image" Target="../media/image5.png"/><Relationship Id="rId17" Type="http://schemas.openxmlformats.org/officeDocument/2006/relationships/tags" Target="../tags/tag137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image" Target="../media/image16.svg"/><Relationship Id="rId7" Type="http://schemas.openxmlformats.org/officeDocument/2006/relationships/image" Target="../media/image15.png"/><Relationship Id="rId61" Type="http://schemas.openxmlformats.org/officeDocument/2006/relationships/slideLayout" Target="../slideLayouts/slideLayout6.xml"/><Relationship Id="rId60" Type="http://schemas.openxmlformats.org/officeDocument/2006/relationships/tags" Target="../tags/tag197.xml"/><Relationship Id="rId6" Type="http://schemas.openxmlformats.org/officeDocument/2006/relationships/tags" Target="../tags/tag159.xml"/><Relationship Id="rId59" Type="http://schemas.openxmlformats.org/officeDocument/2006/relationships/tags" Target="../tags/tag196.xml"/><Relationship Id="rId58" Type="http://schemas.openxmlformats.org/officeDocument/2006/relationships/image" Target="../media/image6.svg"/><Relationship Id="rId57" Type="http://schemas.openxmlformats.org/officeDocument/2006/relationships/image" Target="../media/image5.png"/><Relationship Id="rId56" Type="http://schemas.openxmlformats.org/officeDocument/2006/relationships/tags" Target="../tags/tag195.xml"/><Relationship Id="rId55" Type="http://schemas.openxmlformats.org/officeDocument/2006/relationships/tags" Target="../tags/tag194.xml"/><Relationship Id="rId54" Type="http://schemas.openxmlformats.org/officeDocument/2006/relationships/tags" Target="../tags/tag193.xml"/><Relationship Id="rId53" Type="http://schemas.openxmlformats.org/officeDocument/2006/relationships/tags" Target="../tags/tag192.xml"/><Relationship Id="rId52" Type="http://schemas.openxmlformats.org/officeDocument/2006/relationships/image" Target="../media/image4.svg"/><Relationship Id="rId51" Type="http://schemas.openxmlformats.org/officeDocument/2006/relationships/image" Target="../media/image3.png"/><Relationship Id="rId50" Type="http://schemas.openxmlformats.org/officeDocument/2006/relationships/tags" Target="../tags/tag191.xml"/><Relationship Id="rId5" Type="http://schemas.openxmlformats.org/officeDocument/2006/relationships/tags" Target="../tags/tag158.xml"/><Relationship Id="rId49" Type="http://schemas.openxmlformats.org/officeDocument/2006/relationships/tags" Target="../tags/tag190.xml"/><Relationship Id="rId48" Type="http://schemas.openxmlformats.org/officeDocument/2006/relationships/tags" Target="../tags/tag189.xml"/><Relationship Id="rId47" Type="http://schemas.openxmlformats.org/officeDocument/2006/relationships/tags" Target="../tags/tag188.xml"/><Relationship Id="rId46" Type="http://schemas.openxmlformats.org/officeDocument/2006/relationships/tags" Target="../tags/tag187.xml"/><Relationship Id="rId45" Type="http://schemas.openxmlformats.org/officeDocument/2006/relationships/tags" Target="../tags/tag186.xml"/><Relationship Id="rId44" Type="http://schemas.openxmlformats.org/officeDocument/2006/relationships/tags" Target="../tags/tag185.xml"/><Relationship Id="rId43" Type="http://schemas.openxmlformats.org/officeDocument/2006/relationships/image" Target="../media/image26.svg"/><Relationship Id="rId42" Type="http://schemas.openxmlformats.org/officeDocument/2006/relationships/image" Target="../media/image25.png"/><Relationship Id="rId41" Type="http://schemas.openxmlformats.org/officeDocument/2006/relationships/tags" Target="../tags/tag184.xml"/><Relationship Id="rId40" Type="http://schemas.openxmlformats.org/officeDocument/2006/relationships/tags" Target="../tags/tag183.xml"/><Relationship Id="rId4" Type="http://schemas.openxmlformats.org/officeDocument/2006/relationships/tags" Target="../tags/tag157.xml"/><Relationship Id="rId39" Type="http://schemas.openxmlformats.org/officeDocument/2006/relationships/tags" Target="../tags/tag182.xml"/><Relationship Id="rId38" Type="http://schemas.openxmlformats.org/officeDocument/2006/relationships/tags" Target="../tags/tag181.xml"/><Relationship Id="rId37" Type="http://schemas.openxmlformats.org/officeDocument/2006/relationships/image" Target="../media/image24.svg"/><Relationship Id="rId36" Type="http://schemas.openxmlformats.org/officeDocument/2006/relationships/image" Target="../media/image23.png"/><Relationship Id="rId35" Type="http://schemas.openxmlformats.org/officeDocument/2006/relationships/tags" Target="../tags/tag180.xml"/><Relationship Id="rId34" Type="http://schemas.openxmlformats.org/officeDocument/2006/relationships/tags" Target="../tags/tag179.xml"/><Relationship Id="rId33" Type="http://schemas.openxmlformats.org/officeDocument/2006/relationships/tags" Target="../tags/tag178.xml"/><Relationship Id="rId32" Type="http://schemas.openxmlformats.org/officeDocument/2006/relationships/tags" Target="../tags/tag177.xml"/><Relationship Id="rId31" Type="http://schemas.openxmlformats.org/officeDocument/2006/relationships/image" Target="../media/image22.svg"/><Relationship Id="rId30" Type="http://schemas.openxmlformats.org/officeDocument/2006/relationships/image" Target="../media/image21.png"/><Relationship Id="rId3" Type="http://schemas.openxmlformats.org/officeDocument/2006/relationships/tags" Target="../tags/tag156.xml"/><Relationship Id="rId29" Type="http://schemas.openxmlformats.org/officeDocument/2006/relationships/tags" Target="../tags/tag176.xml"/><Relationship Id="rId28" Type="http://schemas.openxmlformats.org/officeDocument/2006/relationships/tags" Target="../tags/tag175.xml"/><Relationship Id="rId27" Type="http://schemas.openxmlformats.org/officeDocument/2006/relationships/tags" Target="../tags/tag174.xml"/><Relationship Id="rId26" Type="http://schemas.openxmlformats.org/officeDocument/2006/relationships/tags" Target="../tags/tag173.xml"/><Relationship Id="rId25" Type="http://schemas.openxmlformats.org/officeDocument/2006/relationships/tags" Target="../tags/tag172.xml"/><Relationship Id="rId24" Type="http://schemas.openxmlformats.org/officeDocument/2006/relationships/tags" Target="../tags/tag171.xml"/><Relationship Id="rId23" Type="http://schemas.openxmlformats.org/officeDocument/2006/relationships/tags" Target="../tags/tag170.xml"/><Relationship Id="rId22" Type="http://schemas.openxmlformats.org/officeDocument/2006/relationships/tags" Target="../tags/tag169.xml"/><Relationship Id="rId21" Type="http://schemas.openxmlformats.org/officeDocument/2006/relationships/tags" Target="../tags/tag168.xml"/><Relationship Id="rId20" Type="http://schemas.openxmlformats.org/officeDocument/2006/relationships/image" Target="../media/image20.svg"/><Relationship Id="rId2" Type="http://schemas.openxmlformats.org/officeDocument/2006/relationships/tags" Target="../tags/tag155.xml"/><Relationship Id="rId19" Type="http://schemas.openxmlformats.org/officeDocument/2006/relationships/image" Target="../media/image19.png"/><Relationship Id="rId18" Type="http://schemas.openxmlformats.org/officeDocument/2006/relationships/tags" Target="../tags/tag167.xml"/><Relationship Id="rId17" Type="http://schemas.openxmlformats.org/officeDocument/2006/relationships/tags" Target="../tags/tag166.xml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image" Target="../media/image18.svg"/><Relationship Id="rId13" Type="http://schemas.openxmlformats.org/officeDocument/2006/relationships/image" Target="../media/image17.png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223.xml"/><Relationship Id="rId25" Type="http://schemas.openxmlformats.org/officeDocument/2006/relationships/tags" Target="../tags/tag222.xml"/><Relationship Id="rId24" Type="http://schemas.openxmlformats.org/officeDocument/2006/relationships/tags" Target="../tags/tag221.xml"/><Relationship Id="rId23" Type="http://schemas.openxmlformats.org/officeDocument/2006/relationships/tags" Target="../tags/tag220.xml"/><Relationship Id="rId22" Type="http://schemas.openxmlformats.org/officeDocument/2006/relationships/tags" Target="../tags/tag219.xml"/><Relationship Id="rId21" Type="http://schemas.openxmlformats.org/officeDocument/2006/relationships/tags" Target="../tags/tag218.xml"/><Relationship Id="rId20" Type="http://schemas.openxmlformats.org/officeDocument/2006/relationships/tags" Target="../tags/tag217.xml"/><Relationship Id="rId2" Type="http://schemas.openxmlformats.org/officeDocument/2006/relationships/tags" Target="../tags/tag199.xml"/><Relationship Id="rId19" Type="http://schemas.openxmlformats.org/officeDocument/2006/relationships/tags" Target="../tags/tag216.xml"/><Relationship Id="rId18" Type="http://schemas.openxmlformats.org/officeDocument/2006/relationships/tags" Target="../tags/tag215.xml"/><Relationship Id="rId17" Type="http://schemas.openxmlformats.org/officeDocument/2006/relationships/tags" Target="../tags/tag214.xml"/><Relationship Id="rId16" Type="http://schemas.openxmlformats.org/officeDocument/2006/relationships/tags" Target="../tags/tag213.xml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tags" Target="../tags/tag19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6" Type="http://schemas.openxmlformats.org/officeDocument/2006/relationships/slideLayout" Target="../slideLayouts/slideLayout6.xml"/><Relationship Id="rId55" Type="http://schemas.openxmlformats.org/officeDocument/2006/relationships/tags" Target="../tags/tag264.xml"/><Relationship Id="rId54" Type="http://schemas.openxmlformats.org/officeDocument/2006/relationships/tags" Target="../tags/tag263.xml"/><Relationship Id="rId53" Type="http://schemas.openxmlformats.org/officeDocument/2006/relationships/tags" Target="../tags/tag262.xml"/><Relationship Id="rId52" Type="http://schemas.openxmlformats.org/officeDocument/2006/relationships/tags" Target="../tags/tag261.xml"/><Relationship Id="rId51" Type="http://schemas.openxmlformats.org/officeDocument/2006/relationships/image" Target="../media/image40.svg"/><Relationship Id="rId50" Type="http://schemas.openxmlformats.org/officeDocument/2006/relationships/image" Target="../media/image39.png"/><Relationship Id="rId5" Type="http://schemas.openxmlformats.org/officeDocument/2006/relationships/tags" Target="../tags/tag228.xml"/><Relationship Id="rId49" Type="http://schemas.openxmlformats.org/officeDocument/2006/relationships/tags" Target="../tags/tag260.xml"/><Relationship Id="rId48" Type="http://schemas.openxmlformats.org/officeDocument/2006/relationships/tags" Target="../tags/tag259.xml"/><Relationship Id="rId47" Type="http://schemas.openxmlformats.org/officeDocument/2006/relationships/tags" Target="../tags/tag258.xml"/><Relationship Id="rId46" Type="http://schemas.openxmlformats.org/officeDocument/2006/relationships/tags" Target="../tags/tag257.xml"/><Relationship Id="rId45" Type="http://schemas.openxmlformats.org/officeDocument/2006/relationships/image" Target="../media/image38.svg"/><Relationship Id="rId44" Type="http://schemas.openxmlformats.org/officeDocument/2006/relationships/image" Target="../media/image37.png"/><Relationship Id="rId43" Type="http://schemas.openxmlformats.org/officeDocument/2006/relationships/tags" Target="../tags/tag256.xml"/><Relationship Id="rId42" Type="http://schemas.openxmlformats.org/officeDocument/2006/relationships/tags" Target="../tags/tag255.xml"/><Relationship Id="rId41" Type="http://schemas.openxmlformats.org/officeDocument/2006/relationships/tags" Target="../tags/tag254.xml"/><Relationship Id="rId40" Type="http://schemas.openxmlformats.org/officeDocument/2006/relationships/tags" Target="../tags/tag253.xml"/><Relationship Id="rId4" Type="http://schemas.openxmlformats.org/officeDocument/2006/relationships/tags" Target="../tags/tag227.xml"/><Relationship Id="rId39" Type="http://schemas.openxmlformats.org/officeDocument/2006/relationships/image" Target="../media/image36.svg"/><Relationship Id="rId38" Type="http://schemas.openxmlformats.org/officeDocument/2006/relationships/image" Target="../media/image35.png"/><Relationship Id="rId37" Type="http://schemas.openxmlformats.org/officeDocument/2006/relationships/tags" Target="../tags/tag252.xml"/><Relationship Id="rId36" Type="http://schemas.openxmlformats.org/officeDocument/2006/relationships/tags" Target="../tags/tag251.xml"/><Relationship Id="rId35" Type="http://schemas.openxmlformats.org/officeDocument/2006/relationships/tags" Target="../tags/tag250.xml"/><Relationship Id="rId34" Type="http://schemas.openxmlformats.org/officeDocument/2006/relationships/tags" Target="../tags/tag249.xml"/><Relationship Id="rId33" Type="http://schemas.openxmlformats.org/officeDocument/2006/relationships/tags" Target="../tags/tag248.xml"/><Relationship Id="rId32" Type="http://schemas.openxmlformats.org/officeDocument/2006/relationships/tags" Target="../tags/tag247.xml"/><Relationship Id="rId31" Type="http://schemas.openxmlformats.org/officeDocument/2006/relationships/tags" Target="../tags/tag246.xml"/><Relationship Id="rId30" Type="http://schemas.openxmlformats.org/officeDocument/2006/relationships/tags" Target="../tags/tag245.xml"/><Relationship Id="rId3" Type="http://schemas.openxmlformats.org/officeDocument/2006/relationships/tags" Target="../tags/tag226.xml"/><Relationship Id="rId29" Type="http://schemas.openxmlformats.org/officeDocument/2006/relationships/image" Target="../media/image34.svg"/><Relationship Id="rId28" Type="http://schemas.openxmlformats.org/officeDocument/2006/relationships/image" Target="../media/image33.png"/><Relationship Id="rId27" Type="http://schemas.openxmlformats.org/officeDocument/2006/relationships/tags" Target="../tags/tag244.xml"/><Relationship Id="rId26" Type="http://schemas.openxmlformats.org/officeDocument/2006/relationships/tags" Target="../tags/tag243.xml"/><Relationship Id="rId25" Type="http://schemas.openxmlformats.org/officeDocument/2006/relationships/tags" Target="../tags/tag242.xml"/><Relationship Id="rId24" Type="http://schemas.openxmlformats.org/officeDocument/2006/relationships/tags" Target="../tags/tag241.xml"/><Relationship Id="rId23" Type="http://schemas.openxmlformats.org/officeDocument/2006/relationships/image" Target="../media/image32.svg"/><Relationship Id="rId22" Type="http://schemas.openxmlformats.org/officeDocument/2006/relationships/image" Target="../media/image31.png"/><Relationship Id="rId21" Type="http://schemas.openxmlformats.org/officeDocument/2006/relationships/tags" Target="../tags/tag240.xml"/><Relationship Id="rId20" Type="http://schemas.openxmlformats.org/officeDocument/2006/relationships/tags" Target="../tags/tag239.xml"/><Relationship Id="rId2" Type="http://schemas.openxmlformats.org/officeDocument/2006/relationships/tags" Target="../tags/tag225.xml"/><Relationship Id="rId19" Type="http://schemas.openxmlformats.org/officeDocument/2006/relationships/tags" Target="../tags/tag238.xml"/><Relationship Id="rId18" Type="http://schemas.openxmlformats.org/officeDocument/2006/relationships/tags" Target="../tags/tag237.xml"/><Relationship Id="rId17" Type="http://schemas.openxmlformats.org/officeDocument/2006/relationships/image" Target="../media/image30.svg"/><Relationship Id="rId16" Type="http://schemas.openxmlformats.org/officeDocument/2006/relationships/image" Target="../media/image29.png"/><Relationship Id="rId15" Type="http://schemas.openxmlformats.org/officeDocument/2006/relationships/tags" Target="../tags/tag236.xml"/><Relationship Id="rId14" Type="http://schemas.openxmlformats.org/officeDocument/2006/relationships/tags" Target="../tags/tag235.xml"/><Relationship Id="rId13" Type="http://schemas.openxmlformats.org/officeDocument/2006/relationships/tags" Target="../tags/tag234.xml"/><Relationship Id="rId12" Type="http://schemas.openxmlformats.org/officeDocument/2006/relationships/tags" Target="../tags/tag233.xml"/><Relationship Id="rId11" Type="http://schemas.openxmlformats.org/officeDocument/2006/relationships/image" Target="../media/image28.svg"/><Relationship Id="rId10" Type="http://schemas.openxmlformats.org/officeDocument/2006/relationships/image" Target="../media/image27.png"/><Relationship Id="rId1" Type="http://schemas.openxmlformats.org/officeDocument/2006/relationships/tags" Target="../tags/tag22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image" Target="../media/image6.svg"/><Relationship Id="rId7" Type="http://schemas.openxmlformats.org/officeDocument/2006/relationships/image" Target="../media/image5.png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290.xml"/><Relationship Id="rId37" Type="http://schemas.openxmlformats.org/officeDocument/2006/relationships/tags" Target="../tags/tag289.xml"/><Relationship Id="rId36" Type="http://schemas.openxmlformats.org/officeDocument/2006/relationships/image" Target="../media/image50.svg"/><Relationship Id="rId35" Type="http://schemas.openxmlformats.org/officeDocument/2006/relationships/image" Target="../media/image49.png"/><Relationship Id="rId34" Type="http://schemas.openxmlformats.org/officeDocument/2006/relationships/tags" Target="../tags/tag288.xml"/><Relationship Id="rId33" Type="http://schemas.openxmlformats.org/officeDocument/2006/relationships/tags" Target="../tags/tag287.xml"/><Relationship Id="rId32" Type="http://schemas.openxmlformats.org/officeDocument/2006/relationships/tags" Target="../tags/tag286.xml"/><Relationship Id="rId31" Type="http://schemas.openxmlformats.org/officeDocument/2006/relationships/tags" Target="../tags/tag285.xml"/><Relationship Id="rId30" Type="http://schemas.openxmlformats.org/officeDocument/2006/relationships/image" Target="../media/image48.svg"/><Relationship Id="rId3" Type="http://schemas.openxmlformats.org/officeDocument/2006/relationships/tags" Target="../tags/tag267.xml"/><Relationship Id="rId29" Type="http://schemas.openxmlformats.org/officeDocument/2006/relationships/image" Target="../media/image47.png"/><Relationship Id="rId28" Type="http://schemas.openxmlformats.org/officeDocument/2006/relationships/tags" Target="../tags/tag284.xml"/><Relationship Id="rId27" Type="http://schemas.openxmlformats.org/officeDocument/2006/relationships/tags" Target="../tags/tag283.xml"/><Relationship Id="rId26" Type="http://schemas.openxmlformats.org/officeDocument/2006/relationships/tags" Target="../tags/tag282.xml"/><Relationship Id="rId25" Type="http://schemas.openxmlformats.org/officeDocument/2006/relationships/image" Target="../media/image46.svg"/><Relationship Id="rId24" Type="http://schemas.openxmlformats.org/officeDocument/2006/relationships/image" Target="../media/image45.png"/><Relationship Id="rId23" Type="http://schemas.openxmlformats.org/officeDocument/2006/relationships/tags" Target="../tags/tag281.xml"/><Relationship Id="rId22" Type="http://schemas.openxmlformats.org/officeDocument/2006/relationships/tags" Target="../tags/tag280.xml"/><Relationship Id="rId21" Type="http://schemas.openxmlformats.org/officeDocument/2006/relationships/tags" Target="../tags/tag279.xml"/><Relationship Id="rId20" Type="http://schemas.openxmlformats.org/officeDocument/2006/relationships/image" Target="../media/image44.svg"/><Relationship Id="rId2" Type="http://schemas.openxmlformats.org/officeDocument/2006/relationships/tags" Target="../tags/tag266.xml"/><Relationship Id="rId19" Type="http://schemas.openxmlformats.org/officeDocument/2006/relationships/image" Target="../media/image43.png"/><Relationship Id="rId18" Type="http://schemas.openxmlformats.org/officeDocument/2006/relationships/tags" Target="../tags/tag278.xml"/><Relationship Id="rId17" Type="http://schemas.openxmlformats.org/officeDocument/2006/relationships/tags" Target="../tags/tag277.xml"/><Relationship Id="rId16" Type="http://schemas.openxmlformats.org/officeDocument/2006/relationships/tags" Target="../tags/tag276.xml"/><Relationship Id="rId15" Type="http://schemas.openxmlformats.org/officeDocument/2006/relationships/image" Target="../media/image42.svg"/><Relationship Id="rId14" Type="http://schemas.openxmlformats.org/officeDocument/2006/relationships/image" Target="../media/image41.png"/><Relationship Id="rId13" Type="http://schemas.openxmlformats.org/officeDocument/2006/relationships/tags" Target="../tags/tag275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tags" Target="../tags/tag26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97.xml"/><Relationship Id="rId8" Type="http://schemas.openxmlformats.org/officeDocument/2006/relationships/tags" Target="../tags/tag296.xml"/><Relationship Id="rId7" Type="http://schemas.openxmlformats.org/officeDocument/2006/relationships/tags" Target="../tags/tag29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tags" Target="../tags/tag294.xml"/><Relationship Id="rId34" Type="http://schemas.openxmlformats.org/officeDocument/2006/relationships/slideLayout" Target="../slideLayouts/slideLayout6.xml"/><Relationship Id="rId33" Type="http://schemas.openxmlformats.org/officeDocument/2006/relationships/tags" Target="../tags/tag315.xml"/><Relationship Id="rId32" Type="http://schemas.openxmlformats.org/officeDocument/2006/relationships/tags" Target="../tags/tag314.xml"/><Relationship Id="rId31" Type="http://schemas.openxmlformats.org/officeDocument/2006/relationships/tags" Target="../tags/tag313.xml"/><Relationship Id="rId30" Type="http://schemas.openxmlformats.org/officeDocument/2006/relationships/image" Target="../media/image54.svg"/><Relationship Id="rId3" Type="http://schemas.openxmlformats.org/officeDocument/2006/relationships/tags" Target="../tags/tag293.xml"/><Relationship Id="rId29" Type="http://schemas.openxmlformats.org/officeDocument/2006/relationships/image" Target="../media/image53.png"/><Relationship Id="rId28" Type="http://schemas.openxmlformats.org/officeDocument/2006/relationships/tags" Target="../tags/tag312.xml"/><Relationship Id="rId27" Type="http://schemas.openxmlformats.org/officeDocument/2006/relationships/tags" Target="../tags/tag311.xml"/><Relationship Id="rId26" Type="http://schemas.openxmlformats.org/officeDocument/2006/relationships/tags" Target="../tags/tag310.xml"/><Relationship Id="rId25" Type="http://schemas.openxmlformats.org/officeDocument/2006/relationships/tags" Target="../tags/tag309.xml"/><Relationship Id="rId24" Type="http://schemas.openxmlformats.org/officeDocument/2006/relationships/tags" Target="../tags/tag308.xml"/><Relationship Id="rId23" Type="http://schemas.openxmlformats.org/officeDocument/2006/relationships/tags" Target="../tags/tag307.xml"/><Relationship Id="rId22" Type="http://schemas.openxmlformats.org/officeDocument/2006/relationships/image" Target="../media/image52.svg"/><Relationship Id="rId21" Type="http://schemas.openxmlformats.org/officeDocument/2006/relationships/image" Target="../media/image51.png"/><Relationship Id="rId20" Type="http://schemas.openxmlformats.org/officeDocument/2006/relationships/tags" Target="../tags/tag306.xml"/><Relationship Id="rId2" Type="http://schemas.openxmlformats.org/officeDocument/2006/relationships/tags" Target="../tags/tag292.xml"/><Relationship Id="rId19" Type="http://schemas.openxmlformats.org/officeDocument/2006/relationships/tags" Target="../tags/tag305.xml"/><Relationship Id="rId18" Type="http://schemas.openxmlformats.org/officeDocument/2006/relationships/tags" Target="../tags/tag304.xml"/><Relationship Id="rId17" Type="http://schemas.openxmlformats.org/officeDocument/2006/relationships/tags" Target="../tags/tag303.xml"/><Relationship Id="rId16" Type="http://schemas.openxmlformats.org/officeDocument/2006/relationships/tags" Target="../tags/tag302.xml"/><Relationship Id="rId15" Type="http://schemas.openxmlformats.org/officeDocument/2006/relationships/tags" Target="../tags/tag301.xml"/><Relationship Id="rId14" Type="http://schemas.openxmlformats.org/officeDocument/2006/relationships/image" Target="../media/image20.svg"/><Relationship Id="rId13" Type="http://schemas.openxmlformats.org/officeDocument/2006/relationships/image" Target="../media/image19.png"/><Relationship Id="rId12" Type="http://schemas.openxmlformats.org/officeDocument/2006/relationships/tags" Target="../tags/tag300.xml"/><Relationship Id="rId11" Type="http://schemas.openxmlformats.org/officeDocument/2006/relationships/tags" Target="../tags/tag299.xml"/><Relationship Id="rId10" Type="http://schemas.openxmlformats.org/officeDocument/2006/relationships/tags" Target="../tags/tag298.xml"/><Relationship Id="rId1" Type="http://schemas.openxmlformats.org/officeDocument/2006/relationships/tags" Target="../tags/tag2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>
          <a:xfrm>
            <a:off x="6348730" y="2275840"/>
            <a:ext cx="5499735" cy="2540000"/>
          </a:xfrm>
        </p:spPr>
        <p:txBody>
          <a:bodyPr>
            <a:normAutofit fontScale="90000"/>
          </a:bodyPr>
          <a:p>
            <a:r>
              <a:rPr lang="zh-CN" altLang="en-US"/>
              <a:t>项目</a:t>
            </a:r>
            <a:r>
              <a:rPr lang="en-US" altLang="zh-CN"/>
              <a:t>6</a:t>
            </a:r>
            <a:br>
              <a:rPr lang="en-US" altLang="zh-CN"/>
            </a:br>
            <a:r>
              <a:rPr lang="zh-CN" altLang="en-US"/>
              <a:t>体验人工智能技术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人工智能发展史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繁荣期（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1980s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至今）②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5959475" cy="3048635"/>
          </a:xfrm>
          <a:custGeom>
            <a:avLst/>
            <a:gdLst>
              <a:gd name="sw" fmla="*/ 1 w 9385"/>
              <a:gd name="sh" fmla="*/ 1 h 4800"/>
              <a:gd name="mins" fmla="min sw sh"/>
              <a:gd name="dsw" fmla="+- 0 sw mins"/>
              <a:gd name="dsh" fmla="+- 0 sh mins"/>
              <a:gd name="p0x0" fmla="*/ 300 w 9385"/>
              <a:gd name="p0y0" fmla="*/ 0 h 4800"/>
              <a:gd name="p0x1" fmla="*/ 9085 w 9385"/>
              <a:gd name="p0y1" fmla="*/ 0 h 4800"/>
              <a:gd name="p0x2" fmla="*/ 9251 w 9385"/>
              <a:gd name="p0y2" fmla="*/ 0 h 4800"/>
              <a:gd name="p0x3" fmla="*/ 9385 w 9385"/>
              <a:gd name="p0y3" fmla="*/ 134 h 4800"/>
              <a:gd name="p0x4" fmla="*/ 9385 w 9385"/>
              <a:gd name="p0y4" fmla="*/ 300 h 4800"/>
              <a:gd name="p0x5" fmla="*/ 9385 w 9385"/>
              <a:gd name="p0y5" fmla="*/ 4500 h 4800"/>
              <a:gd name="p0x6" fmla="*/ 9385 w 9385"/>
              <a:gd name="p0y6" fmla="*/ 4666 h 4800"/>
              <a:gd name="p0x7" fmla="*/ 9251 w 9385"/>
              <a:gd name="p0y7" fmla="*/ 4800 h 4800"/>
              <a:gd name="p0x8" fmla="*/ 9085 w 9385"/>
              <a:gd name="p0y8" fmla="*/ 4800 h 4800"/>
              <a:gd name="p0x9" fmla="*/ 300 w 9385"/>
              <a:gd name="p0y9" fmla="*/ 4800 h 4800"/>
              <a:gd name="p0x10" fmla="*/ 134 w 9385"/>
              <a:gd name="p0y10" fmla="*/ 4800 h 4800"/>
              <a:gd name="p0x11" fmla="*/ 0 w 9385"/>
              <a:gd name="p0y11" fmla="*/ 4666 h 4800"/>
              <a:gd name="p0x12" fmla="*/ 0 w 9385"/>
              <a:gd name="p0y12" fmla="*/ 4500 h 4800"/>
              <a:gd name="p0x13" fmla="*/ 0 w 9385"/>
              <a:gd name="p0y13" fmla="*/ 300 h 4800"/>
              <a:gd name="p0x14" fmla="*/ 0 w 9385"/>
              <a:gd name="p0y14" fmla="*/ 134 h 4800"/>
              <a:gd name="p0x15" fmla="*/ 134 w 9385"/>
              <a:gd name="p0y15" fmla="*/ 0 h 4800"/>
              <a:gd name="p0x16" fmla="*/ 300 w 9385"/>
              <a:gd name="p0y16" fmla="*/ 0 h 48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490492" y="1923345"/>
            <a:ext cx="2131219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2016</a:t>
            </a:r>
            <a:endParaRPr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351932" y="2656284"/>
            <a:ext cx="2408415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lang="en-US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AlphaGo</a:t>
            </a:r>
            <a:r>
              <a:rPr lang="zh-CN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击败李世石</a:t>
            </a:r>
            <a:endParaRPr lang="zh-CN" sz="187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025530" y="2945844"/>
            <a:ext cx="1061218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0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全球</a:t>
            </a:r>
            <a:r>
              <a:rPr lang="en-US" altLang="zh-CN" sz="10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0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热潮起点</a:t>
            </a:r>
            <a:endParaRPr lang="zh-CN" altLang="en-US" sz="10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75945" y="4266565"/>
            <a:ext cx="5959475" cy="515620"/>
          </a:xfrm>
          <a:custGeom>
            <a:avLst/>
            <a:gdLst>
              <a:gd name="sw" fmla="*/ 1 w 9385"/>
              <a:gd name="sh" fmla="*/ 1 h 812"/>
              <a:gd name="mins" fmla="min sw sh"/>
              <a:gd name="dsw" fmla="+- 0 sw mins"/>
              <a:gd name="dsh" fmla="+- 0 sh mins"/>
              <a:gd name="p0x0" fmla="*/ 300 w 9385"/>
              <a:gd name="p0y0" fmla="*/ 0 h 812"/>
              <a:gd name="p0x1" fmla="*/ 9085 w 9385"/>
              <a:gd name="p0y1" fmla="*/ 0 h 812"/>
              <a:gd name="p0x2" fmla="*/ 9251 w 9385"/>
              <a:gd name="p0y2" fmla="*/ 0 h 812"/>
              <a:gd name="p0x3" fmla="*/ 9385 w 9385"/>
              <a:gd name="p0y3" fmla="*/ 134 h 812"/>
              <a:gd name="p0x4" fmla="*/ 9385 w 9385"/>
              <a:gd name="p0y4" fmla="*/ 300 h 812"/>
              <a:gd name="p0x5" fmla="*/ 9385 w 9385"/>
              <a:gd name="p0y5" fmla="*/ 512 h 812"/>
              <a:gd name="p0x6" fmla="*/ 9385 w 9385"/>
              <a:gd name="p0y6" fmla="*/ 677 h 812"/>
              <a:gd name="p0x7" fmla="*/ 9251 w 9385"/>
              <a:gd name="p0y7" fmla="*/ 812 h 812"/>
              <a:gd name="p0x8" fmla="*/ 9085 w 9385"/>
              <a:gd name="p0y8" fmla="*/ 812 h 812"/>
              <a:gd name="p0x9" fmla="*/ 300 w 9385"/>
              <a:gd name="p0y9" fmla="*/ 812 h 812"/>
              <a:gd name="p0x10" fmla="*/ 134 w 9385"/>
              <a:gd name="p0y10" fmla="*/ 812 h 812"/>
              <a:gd name="p0x11" fmla="*/ 0 w 9385"/>
              <a:gd name="p0y11" fmla="*/ 677 h 812"/>
              <a:gd name="p0x12" fmla="*/ 0 w 9385"/>
              <a:gd name="p0y12" fmla="*/ 512 h 812"/>
              <a:gd name="p0x13" fmla="*/ 0 w 9385"/>
              <a:gd name="p0y13" fmla="*/ 300 h 812"/>
              <a:gd name="p0x14" fmla="*/ 0 w 9385"/>
              <a:gd name="p0y14" fmla="*/ 134 h 812"/>
              <a:gd name="p0x15" fmla="*/ 134 w 9385"/>
              <a:gd name="p0y15" fmla="*/ 0 h 812"/>
              <a:gd name="p0x16" fmla="*/ 300 w 9385"/>
              <a:gd name="p0y16" fmla="*/ 0 h 8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771525" y="439547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5000" t="-3651" r="-5000" b="-3651"/>
          <a:stretch>
            <a:fillRect/>
          </a:stretch>
        </p:blipFill>
        <p:spPr>
          <a:xfrm>
            <a:off x="795020" y="4414520"/>
            <a:ext cx="209550" cy="2146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104900" y="4353592"/>
            <a:ext cx="200709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2012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4900" y="4536472"/>
            <a:ext cx="2140448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虚拟大脑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Spaun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具备简单认知能力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75945" y="4829810"/>
            <a:ext cx="5959475" cy="515620"/>
          </a:xfrm>
          <a:custGeom>
            <a:avLst/>
            <a:gdLst>
              <a:gd name="sw" fmla="*/ 1 w 9385"/>
              <a:gd name="sh" fmla="*/ 1 h 812"/>
              <a:gd name="mins" fmla="min sw sh"/>
              <a:gd name="dsw" fmla="+- 0 sw mins"/>
              <a:gd name="dsh" fmla="+- 0 sh mins"/>
              <a:gd name="p0x0" fmla="*/ 300 w 9385"/>
              <a:gd name="p0y0" fmla="*/ 0 h 812"/>
              <a:gd name="p0x1" fmla="*/ 9085 w 9385"/>
              <a:gd name="p0y1" fmla="*/ 0 h 812"/>
              <a:gd name="p0x2" fmla="*/ 9251 w 9385"/>
              <a:gd name="p0y2" fmla="*/ 0 h 812"/>
              <a:gd name="p0x3" fmla="*/ 9385 w 9385"/>
              <a:gd name="p0y3" fmla="*/ 134 h 812"/>
              <a:gd name="p0x4" fmla="*/ 9385 w 9385"/>
              <a:gd name="p0y4" fmla="*/ 300 h 812"/>
              <a:gd name="p0x5" fmla="*/ 9385 w 9385"/>
              <a:gd name="p0y5" fmla="*/ 512 h 812"/>
              <a:gd name="p0x6" fmla="*/ 9385 w 9385"/>
              <a:gd name="p0y6" fmla="*/ 677 h 812"/>
              <a:gd name="p0x7" fmla="*/ 9251 w 9385"/>
              <a:gd name="p0y7" fmla="*/ 812 h 812"/>
              <a:gd name="p0x8" fmla="*/ 9085 w 9385"/>
              <a:gd name="p0y8" fmla="*/ 812 h 812"/>
              <a:gd name="p0x9" fmla="*/ 300 w 9385"/>
              <a:gd name="p0y9" fmla="*/ 812 h 812"/>
              <a:gd name="p0x10" fmla="*/ 134 w 9385"/>
              <a:gd name="p0y10" fmla="*/ 812 h 812"/>
              <a:gd name="p0x11" fmla="*/ 0 w 9385"/>
              <a:gd name="p0y11" fmla="*/ 677 h 812"/>
              <a:gd name="p0x12" fmla="*/ 0 w 9385"/>
              <a:gd name="p0y12" fmla="*/ 512 h 812"/>
              <a:gd name="p0x13" fmla="*/ 0 w 9385"/>
              <a:gd name="p0y13" fmla="*/ 300 h 812"/>
              <a:gd name="p0x14" fmla="*/ 0 w 9385"/>
              <a:gd name="p0y14" fmla="*/ 134 h 812"/>
              <a:gd name="p0x15" fmla="*/ 134 w 9385"/>
              <a:gd name="p0y15" fmla="*/ 0 h 812"/>
              <a:gd name="p0x16" fmla="*/ 300 w 9385"/>
              <a:gd name="p0y16" fmla="*/ 0 h 8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771525" y="495871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4074" t="-3651" r="-4074" b="-3651"/>
          <a:stretch>
            <a:fillRect/>
          </a:stretch>
        </p:blipFill>
        <p:spPr>
          <a:xfrm>
            <a:off x="807085" y="4977765"/>
            <a:ext cx="185420" cy="2146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1104900" y="4916910"/>
            <a:ext cx="20003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2013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1104900" y="5099790"/>
            <a:ext cx="213367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深度学习算法广泛应用于产品开发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575945" y="5393055"/>
            <a:ext cx="5959475" cy="515620"/>
          </a:xfrm>
          <a:custGeom>
            <a:avLst/>
            <a:gdLst>
              <a:gd name="sw" fmla="*/ 1 w 9385"/>
              <a:gd name="sh" fmla="*/ 1 h 812"/>
              <a:gd name="mins" fmla="min sw sh"/>
              <a:gd name="dsw" fmla="+- 0 sw mins"/>
              <a:gd name="dsh" fmla="+- 0 sh mins"/>
              <a:gd name="p0x0" fmla="*/ 300 w 9385"/>
              <a:gd name="p0y0" fmla="*/ 0 h 812"/>
              <a:gd name="p0x1" fmla="*/ 9085 w 9385"/>
              <a:gd name="p0y1" fmla="*/ 0 h 812"/>
              <a:gd name="p0x2" fmla="*/ 9251 w 9385"/>
              <a:gd name="p0y2" fmla="*/ 0 h 812"/>
              <a:gd name="p0x3" fmla="*/ 9385 w 9385"/>
              <a:gd name="p0y3" fmla="*/ 134 h 812"/>
              <a:gd name="p0x4" fmla="*/ 9385 w 9385"/>
              <a:gd name="p0y4" fmla="*/ 300 h 812"/>
              <a:gd name="p0x5" fmla="*/ 9385 w 9385"/>
              <a:gd name="p0y5" fmla="*/ 512 h 812"/>
              <a:gd name="p0x6" fmla="*/ 9385 w 9385"/>
              <a:gd name="p0y6" fmla="*/ 677 h 812"/>
              <a:gd name="p0x7" fmla="*/ 9251 w 9385"/>
              <a:gd name="p0y7" fmla="*/ 812 h 812"/>
              <a:gd name="p0x8" fmla="*/ 9085 w 9385"/>
              <a:gd name="p0y8" fmla="*/ 812 h 812"/>
              <a:gd name="p0x9" fmla="*/ 300 w 9385"/>
              <a:gd name="p0y9" fmla="*/ 812 h 812"/>
              <a:gd name="p0x10" fmla="*/ 134 w 9385"/>
              <a:gd name="p0y10" fmla="*/ 812 h 812"/>
              <a:gd name="p0x11" fmla="*/ 0 w 9385"/>
              <a:gd name="p0y11" fmla="*/ 677 h 812"/>
              <a:gd name="p0x12" fmla="*/ 0 w 9385"/>
              <a:gd name="p0y12" fmla="*/ 512 h 812"/>
              <a:gd name="p0x13" fmla="*/ 0 w 9385"/>
              <a:gd name="p0y13" fmla="*/ 300 h 812"/>
              <a:gd name="p0x14" fmla="*/ 0 w 9385"/>
              <a:gd name="p0y14" fmla="*/ 134 h 812"/>
              <a:gd name="p0x15" fmla="*/ 134 w 9385"/>
              <a:gd name="p0y15" fmla="*/ 0 h 812"/>
              <a:gd name="p0x16" fmla="*/ 300 w 9385"/>
              <a:gd name="p0y16" fmla="*/ 0 h 8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771525" y="552259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4074" t="-3492" r="-4074" b="-3492"/>
          <a:stretch>
            <a:fillRect/>
          </a:stretch>
        </p:blipFill>
        <p:spPr>
          <a:xfrm>
            <a:off x="807085" y="5541645"/>
            <a:ext cx="185420" cy="2139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1104900" y="5480218"/>
            <a:ext cx="146208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2015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1104900" y="5663098"/>
            <a:ext cx="1595438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Google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开源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TensorFlow</a:t>
            </a:r>
            <a:endParaRPr lang="en-US" altLang="zh-CN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575945" y="5956300"/>
            <a:ext cx="5959475" cy="515620"/>
          </a:xfrm>
          <a:custGeom>
            <a:avLst/>
            <a:gdLst>
              <a:gd name="sw" fmla="*/ 1 w 9385"/>
              <a:gd name="sh" fmla="*/ 1 h 812"/>
              <a:gd name="mins" fmla="min sw sh"/>
              <a:gd name="dsw" fmla="+- 0 sw mins"/>
              <a:gd name="dsh" fmla="+- 0 sh mins"/>
              <a:gd name="p0x0" fmla="*/ 300 w 9385"/>
              <a:gd name="p0y0" fmla="*/ 0 h 812"/>
              <a:gd name="p0x1" fmla="*/ 9085 w 9385"/>
              <a:gd name="p0y1" fmla="*/ 0 h 812"/>
              <a:gd name="p0x2" fmla="*/ 9251 w 9385"/>
              <a:gd name="p0y2" fmla="*/ 0 h 812"/>
              <a:gd name="p0x3" fmla="*/ 9385 w 9385"/>
              <a:gd name="p0y3" fmla="*/ 134 h 812"/>
              <a:gd name="p0x4" fmla="*/ 9385 w 9385"/>
              <a:gd name="p0y4" fmla="*/ 300 h 812"/>
              <a:gd name="p0x5" fmla="*/ 9385 w 9385"/>
              <a:gd name="p0y5" fmla="*/ 512 h 812"/>
              <a:gd name="p0x6" fmla="*/ 9385 w 9385"/>
              <a:gd name="p0y6" fmla="*/ 677 h 812"/>
              <a:gd name="p0x7" fmla="*/ 9251 w 9385"/>
              <a:gd name="p0y7" fmla="*/ 812 h 812"/>
              <a:gd name="p0x8" fmla="*/ 9085 w 9385"/>
              <a:gd name="p0y8" fmla="*/ 812 h 812"/>
              <a:gd name="p0x9" fmla="*/ 300 w 9385"/>
              <a:gd name="p0y9" fmla="*/ 812 h 812"/>
              <a:gd name="p0x10" fmla="*/ 134 w 9385"/>
              <a:gd name="p0y10" fmla="*/ 812 h 812"/>
              <a:gd name="p0x11" fmla="*/ 0 w 9385"/>
              <a:gd name="p0y11" fmla="*/ 677 h 812"/>
              <a:gd name="p0x12" fmla="*/ 0 w 9385"/>
              <a:gd name="p0y12" fmla="*/ 512 h 812"/>
              <a:gd name="p0x13" fmla="*/ 0 w 9385"/>
              <a:gd name="p0y13" fmla="*/ 300 h 812"/>
              <a:gd name="p0x14" fmla="*/ 0 w 9385"/>
              <a:gd name="p0y14" fmla="*/ 134 h 812"/>
              <a:gd name="p0x15" fmla="*/ 134 w 9385"/>
              <a:gd name="p0y15" fmla="*/ 0 h 812"/>
              <a:gd name="p0x16" fmla="*/ 300 w 9385"/>
              <a:gd name="p0y16" fmla="*/ 0 h 8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771525" y="608584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795020" y="6104890"/>
            <a:ext cx="209550" cy="2139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1104900" y="6043536"/>
            <a:ext cx="2276627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2016</a:t>
            </a:r>
            <a:endParaRPr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1104900" y="6226416"/>
            <a:ext cx="2543327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AlphaGo</a:t>
            </a: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击败李世石，引发全球</a:t>
            </a:r>
            <a:r>
              <a:rPr lang="en-US" altLang="zh-CN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热潮</a:t>
            </a:r>
            <a:endParaRPr lang="zh-CN" altLang="en-US"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6754495" y="1017905"/>
            <a:ext cx="4860925" cy="2617470"/>
          </a:xfrm>
          <a:custGeom>
            <a:avLst/>
            <a:gdLst>
              <a:gd name="sw" fmla="*/ 1 w 7654"/>
              <a:gd name="sh" fmla="*/ 1 h 4121"/>
              <a:gd name="mins" fmla="min sw sh"/>
              <a:gd name="dsw" fmla="+- 0 sw mins"/>
              <a:gd name="dsh" fmla="+- 0 sh mins"/>
              <a:gd name="p0x0" fmla="*/ 300 w 7654"/>
              <a:gd name="p0y0" fmla="*/ 0 h 4121"/>
              <a:gd name="p0x1" fmla="*/ 7354 w 7654"/>
              <a:gd name="p0y1" fmla="*/ 0 h 4121"/>
              <a:gd name="p0x2" fmla="*/ 7520 w 7654"/>
              <a:gd name="p0y2" fmla="*/ 0 h 4121"/>
              <a:gd name="p0x3" fmla="*/ 7654 w 7654"/>
              <a:gd name="p0y3" fmla="*/ 134 h 4121"/>
              <a:gd name="p0x4" fmla="*/ 7654 w 7654"/>
              <a:gd name="p0y4" fmla="*/ 300 h 4121"/>
              <a:gd name="p0x5" fmla="*/ 7654 w 7654"/>
              <a:gd name="p0y5" fmla="*/ 3821 h 4121"/>
              <a:gd name="p0x6" fmla="*/ 7654 w 7654"/>
              <a:gd name="p0y6" fmla="*/ 3987 h 4121"/>
              <a:gd name="p0x7" fmla="*/ 7520 w 7654"/>
              <a:gd name="p0y7" fmla="*/ 4121 h 4121"/>
              <a:gd name="p0x8" fmla="*/ 7354 w 7654"/>
              <a:gd name="p0y8" fmla="*/ 4121 h 4121"/>
              <a:gd name="p0x9" fmla="*/ 300 w 7654"/>
              <a:gd name="p0y9" fmla="*/ 4121 h 4121"/>
              <a:gd name="p0x10" fmla="*/ 134 w 7654"/>
              <a:gd name="p0y10" fmla="*/ 4121 h 4121"/>
              <a:gd name="p0x11" fmla="*/ 0 w 7654"/>
              <a:gd name="p0y11" fmla="*/ 3987 h 4121"/>
              <a:gd name="p0x12" fmla="*/ 0 w 7654"/>
              <a:gd name="p0y12" fmla="*/ 3821 h 4121"/>
              <a:gd name="p0x13" fmla="*/ 0 w 7654"/>
              <a:gd name="p0y13" fmla="*/ 300 h 4121"/>
              <a:gd name="p0x14" fmla="*/ 0 w 7654"/>
              <a:gd name="p0y14" fmla="*/ 134 h 4121"/>
              <a:gd name="p0x15" fmla="*/ 134 w 7654"/>
              <a:gd name="p0y15" fmla="*/ 0 h 4121"/>
              <a:gd name="p0x16" fmla="*/ 300 w 7654"/>
              <a:gd name="p0y16" fmla="*/ 0 h 412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6950345" y="1792605"/>
            <a:ext cx="4470130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深度学习产业化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7289521" y="2059762"/>
            <a:ext cx="1065609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2013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7000056" y="2428808"/>
            <a:ext cx="133982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Facebook AI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实验室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8804967" y="2059762"/>
            <a:ext cx="1065609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2013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8604647" y="2428808"/>
            <a:ext cx="11615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Google AI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实验室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10320404" y="2059762"/>
            <a:ext cx="1065609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2013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10034064" y="2428808"/>
            <a:ext cx="13335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百度深度学习研究院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6888137" y="2671696"/>
            <a:ext cx="459447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2013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年，深度学习算法广泛应用于产品开发，科技巨头纷纷布局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实验室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3"/>
            </p:custDataLst>
          </p:nvPr>
        </p:nvSpPr>
        <p:spPr>
          <a:xfrm>
            <a:off x="6754495" y="3854450"/>
            <a:ext cx="4860925" cy="2617470"/>
          </a:xfrm>
          <a:custGeom>
            <a:avLst/>
            <a:gdLst>
              <a:gd name="sw" fmla="*/ 1 w 7654"/>
              <a:gd name="sh" fmla="*/ 1 h 4122"/>
              <a:gd name="mins" fmla="min sw sh"/>
              <a:gd name="dsw" fmla="+- 0 sw mins"/>
              <a:gd name="dsh" fmla="+- 0 sh mins"/>
              <a:gd name="p0x0" fmla="*/ 300 w 7654"/>
              <a:gd name="p0y0" fmla="*/ 0 h 4122"/>
              <a:gd name="p0x1" fmla="*/ 7354 w 7654"/>
              <a:gd name="p0y1" fmla="*/ 0 h 4122"/>
              <a:gd name="p0x2" fmla="*/ 7520 w 7654"/>
              <a:gd name="p0y2" fmla="*/ 0 h 4122"/>
              <a:gd name="p0x3" fmla="*/ 7654 w 7654"/>
              <a:gd name="p0y3" fmla="*/ 134 h 4122"/>
              <a:gd name="p0x4" fmla="*/ 7654 w 7654"/>
              <a:gd name="p0y4" fmla="*/ 300 h 4122"/>
              <a:gd name="p0x5" fmla="*/ 7654 w 7654"/>
              <a:gd name="p0y5" fmla="*/ 3822 h 4122"/>
              <a:gd name="p0x6" fmla="*/ 7654 w 7654"/>
              <a:gd name="p0y6" fmla="*/ 3987 h 4122"/>
              <a:gd name="p0x7" fmla="*/ 7520 w 7654"/>
              <a:gd name="p0y7" fmla="*/ 4122 h 4122"/>
              <a:gd name="p0x8" fmla="*/ 7354 w 7654"/>
              <a:gd name="p0y8" fmla="*/ 4122 h 4122"/>
              <a:gd name="p0x9" fmla="*/ 300 w 7654"/>
              <a:gd name="p0y9" fmla="*/ 4122 h 4122"/>
              <a:gd name="p0x10" fmla="*/ 134 w 7654"/>
              <a:gd name="p0y10" fmla="*/ 4122 h 4122"/>
              <a:gd name="p0x11" fmla="*/ 0 w 7654"/>
              <a:gd name="p0y11" fmla="*/ 3987 h 4122"/>
              <a:gd name="p0x12" fmla="*/ 0 w 7654"/>
              <a:gd name="p0y12" fmla="*/ 3822 h 4122"/>
              <a:gd name="p0x13" fmla="*/ 0 w 7654"/>
              <a:gd name="p0y13" fmla="*/ 300 h 4122"/>
              <a:gd name="p0x14" fmla="*/ 0 w 7654"/>
              <a:gd name="p0y14" fmla="*/ 134 h 4122"/>
              <a:gd name="p0x15" fmla="*/ 134 w 7654"/>
              <a:gd name="p0y15" fmla="*/ 0 h 4122"/>
              <a:gd name="p0x16" fmla="*/ 300 w 7654"/>
              <a:gd name="p0y16" fmla="*/ 0 h 41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4"/>
            </p:custDataLst>
          </p:nvPr>
        </p:nvSpPr>
        <p:spPr>
          <a:xfrm>
            <a:off x="6950345" y="4427677"/>
            <a:ext cx="4470130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开源生态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5"/>
            </p:custDataLst>
          </p:nvPr>
        </p:nvSpPr>
        <p:spPr>
          <a:xfrm>
            <a:off x="6950075" y="474599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4167" t="-5139" r="-4167" b="-5139"/>
          <a:stretch>
            <a:fillRect/>
          </a:stretch>
        </p:blipFill>
        <p:spPr>
          <a:xfrm>
            <a:off x="6983095" y="4774565"/>
            <a:ext cx="247650" cy="252095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49"/>
            </p:custDataLst>
          </p:nvPr>
        </p:nvSpPr>
        <p:spPr>
          <a:xfrm>
            <a:off x="7340870" y="4717704"/>
            <a:ext cx="99960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TensorFlow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50"/>
            </p:custDataLst>
          </p:nvPr>
        </p:nvSpPr>
        <p:spPr>
          <a:xfrm>
            <a:off x="7340870" y="4912966"/>
            <a:ext cx="113295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2015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年开源发布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1"/>
            </p:custDataLst>
          </p:nvPr>
        </p:nvSpPr>
        <p:spPr>
          <a:xfrm>
            <a:off x="6950345" y="5165379"/>
            <a:ext cx="8001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开源影响力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52"/>
            </p:custDataLst>
          </p:nvPr>
        </p:nvSpPr>
        <p:spPr>
          <a:xfrm>
            <a:off x="10886999" y="5165379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行业标杆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53"/>
            </p:custDataLst>
          </p:nvPr>
        </p:nvSpPr>
        <p:spPr>
          <a:xfrm>
            <a:off x="6950075" y="5360035"/>
            <a:ext cx="4470400" cy="76200"/>
          </a:xfrm>
          <a:custGeom>
            <a:avLst/>
            <a:gdLst>
              <a:gd name="sw" fmla="*/ 1 w 7039"/>
              <a:gd name="sh" fmla="*/ 1 h 120"/>
              <a:gd name="mins" fmla="min sw sh"/>
              <a:gd name="dsw" fmla="+- 0 sw mins"/>
              <a:gd name="dsh" fmla="+- 0 sh mins"/>
              <a:gd name="p0x0" fmla="*/ 60 w 7039"/>
              <a:gd name="p0y0" fmla="*/ 0 h 120"/>
              <a:gd name="p0x1" fmla="*/ 6979 w 7039"/>
              <a:gd name="p0y1" fmla="*/ 0 h 120"/>
              <a:gd name="p0x2" fmla="*/ 7012 w 7039"/>
              <a:gd name="p0y2" fmla="*/ 0 h 120"/>
              <a:gd name="p0x3" fmla="*/ 7039 w 7039"/>
              <a:gd name="p0y3" fmla="*/ 26 h 120"/>
              <a:gd name="p0x4" fmla="*/ 7039 w 7039"/>
              <a:gd name="p0y4" fmla="*/ 60 h 120"/>
              <a:gd name="p0x5" fmla="*/ 7039 w 7039"/>
              <a:gd name="p0y5" fmla="*/ 93 h 120"/>
              <a:gd name="p0x6" fmla="*/ 7012 w 7039"/>
              <a:gd name="p0y6" fmla="*/ 120 h 120"/>
              <a:gd name="p0x7" fmla="*/ 6979 w 7039"/>
              <a:gd name="p0y7" fmla="*/ 120 h 120"/>
              <a:gd name="p0x8" fmla="*/ 60 w 7039"/>
              <a:gd name="p0y8" fmla="*/ 120 h 120"/>
              <a:gd name="p0x9" fmla="*/ 26 w 7039"/>
              <a:gd name="p0y9" fmla="*/ 120 h 120"/>
              <a:gd name="p0x10" fmla="*/ 0 w 7039"/>
              <a:gd name="p0y10" fmla="*/ 93 h 120"/>
              <a:gd name="p0x11" fmla="*/ 0 w 7039"/>
              <a:gd name="p0y11" fmla="*/ 60 h 120"/>
              <a:gd name="p0x12" fmla="*/ 0 w 7039"/>
              <a:gd name="p0y12" fmla="*/ 26 h 120"/>
              <a:gd name="p0x13" fmla="*/ 26 w 7039"/>
              <a:gd name="p0y13" fmla="*/ 0 h 120"/>
              <a:gd name="p0x14" fmla="*/ 60 w 7039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54"/>
            </p:custDataLst>
          </p:nvPr>
        </p:nvSpPr>
        <p:spPr>
          <a:xfrm>
            <a:off x="6950345" y="5543045"/>
            <a:ext cx="4470130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TensorFlow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的开源推动了深度学习框架的标准化，成为全球开发者首选的机器学习平台，奠定了现代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开源生态的基础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295140" y="3530600"/>
            <a:ext cx="6880860" cy="1524000"/>
          </a:xfrm>
        </p:spPr>
        <p:txBody>
          <a:bodyPr>
            <a:normAutofit/>
          </a:bodyPr>
          <a:p>
            <a:r>
              <a:rPr lang="zh-CN" altLang="en-US"/>
              <a:t>人工智能分类与应用领域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人工智能三种类型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009032" y="2643188"/>
            <a:ext cx="44336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ANI</a:t>
            </a:r>
            <a:endParaRPr sz="1200" spc="72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1944370" y="29571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7451" t="-897" r="-7451" b="-897"/>
          <a:stretch>
            <a:fillRect/>
          </a:stretch>
        </p:blipFill>
        <p:spPr>
          <a:xfrm>
            <a:off x="2061210" y="3038475"/>
            <a:ext cx="186055" cy="2520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54417" y="35128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弱人工智能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176861" y="3886200"/>
            <a:ext cx="1955302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擅长单一方面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AlphaGo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只会下棋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1849120" y="4662170"/>
            <a:ext cx="610235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925907" y="4700588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已掌握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994150" y="1114425"/>
            <a:ext cx="4203065" cy="5353050"/>
          </a:xfrm>
          <a:custGeom>
            <a:avLst/>
            <a:gdLst>
              <a:gd name="sw" fmla="*/ 1 w 6618"/>
              <a:gd name="sh" fmla="*/ 1 h 8430"/>
              <a:gd name="mins" fmla="min sw sh"/>
              <a:gd name="dsw" fmla="+- 0 sw mins"/>
              <a:gd name="dsh" fmla="+- 0 sh mins"/>
              <a:gd name="p0x0" fmla="*/ 300 w 6618"/>
              <a:gd name="p0y0" fmla="*/ 0 h 8430"/>
              <a:gd name="p0x1" fmla="*/ 6318 w 6618"/>
              <a:gd name="p0y1" fmla="*/ 0 h 8430"/>
              <a:gd name="p0x2" fmla="*/ 6483 w 6618"/>
              <a:gd name="p0y2" fmla="*/ 0 h 8430"/>
              <a:gd name="p0x3" fmla="*/ 6618 w 6618"/>
              <a:gd name="p0y3" fmla="*/ 134 h 8430"/>
              <a:gd name="p0x4" fmla="*/ 6618 w 6618"/>
              <a:gd name="p0y4" fmla="*/ 300 h 8430"/>
              <a:gd name="p0x5" fmla="*/ 6618 w 6618"/>
              <a:gd name="p0y5" fmla="*/ 8130 h 8430"/>
              <a:gd name="p0x6" fmla="*/ 6618 w 6618"/>
              <a:gd name="p0y6" fmla="*/ 8295 h 8430"/>
              <a:gd name="p0x7" fmla="*/ 6483 w 6618"/>
              <a:gd name="p0y7" fmla="*/ 8430 h 8430"/>
              <a:gd name="p0x8" fmla="*/ 6318 w 6618"/>
              <a:gd name="p0y8" fmla="*/ 8430 h 8430"/>
              <a:gd name="p0x9" fmla="*/ 300 w 6618"/>
              <a:gd name="p0y9" fmla="*/ 8430 h 8430"/>
              <a:gd name="p0x10" fmla="*/ 134 w 6618"/>
              <a:gd name="p0y10" fmla="*/ 8430 h 8430"/>
              <a:gd name="p0x11" fmla="*/ 0 w 6618"/>
              <a:gd name="p0y11" fmla="*/ 8295 h 8430"/>
              <a:gd name="p0x12" fmla="*/ 0 w 6618"/>
              <a:gd name="p0y12" fmla="*/ 8130 h 8430"/>
              <a:gd name="p0x13" fmla="*/ 0 w 6618"/>
              <a:gd name="p0y13" fmla="*/ 300 h 8430"/>
              <a:gd name="p0x14" fmla="*/ 0 w 6618"/>
              <a:gd name="p0y14" fmla="*/ 134 h 8430"/>
              <a:gd name="p0x15" fmla="*/ 134 w 6618"/>
              <a:gd name="p0y15" fmla="*/ 0 h 8430"/>
              <a:gd name="p0x16" fmla="*/ 300 w 6618"/>
              <a:gd name="p0y16" fmla="*/ 0 h 84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19050" cmpd="sng">
            <a:solidFill>
              <a:srgbClr val="4769E6"/>
            </a:solidFill>
            <a:prstDash val="solid"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3"/>
            </p:custDataLst>
          </p:nvPr>
        </p:nvSpPr>
        <p:spPr>
          <a:xfrm>
            <a:off x="5848350" y="28860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1613" r="-1613"/>
          <a:stretch>
            <a:fillRect/>
          </a:stretch>
        </p:blipFill>
        <p:spPr>
          <a:xfrm>
            <a:off x="5943600" y="2981325"/>
            <a:ext cx="304800" cy="3048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4953000" y="3509963"/>
            <a:ext cx="2286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强人工智能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941" t="-7708" r="-2941" b="-7708"/>
          <a:stretch>
            <a:fillRect/>
          </a:stretch>
        </p:blipFill>
        <p:spPr>
          <a:xfrm>
            <a:off x="5609590" y="4819650"/>
            <a:ext cx="171450" cy="1758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5841130" y="4810125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研发进行中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2"/>
            </p:custDataLst>
          </p:nvPr>
        </p:nvSpPr>
        <p:spPr>
          <a:xfrm>
            <a:off x="5948734" y="2571750"/>
            <a:ext cx="44685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AGI</a:t>
            </a:r>
            <a:endParaRPr sz="1200" spc="72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5286375" y="4033838"/>
            <a:ext cx="1619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各方面与人类比肩</a:t>
            </a:r>
            <a:endParaRPr sz="1500">
              <a:solidFill>
                <a:srgbClr val="FFFFFF">
                  <a:alpha val="9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目前尚未实现</a:t>
            </a:r>
            <a:endParaRPr sz="1500">
              <a:solidFill>
                <a:srgbClr val="FFFFFF">
                  <a:alpha val="9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845883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9900276" y="2643188"/>
            <a:ext cx="42661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ASI</a:t>
            </a:r>
            <a:endParaRPr sz="1200" spc="72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9827260" y="29571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4167" t="-5139" r="-4167" b="-5139"/>
          <a:stretch>
            <a:fillRect/>
          </a:stretch>
        </p:blipFill>
        <p:spPr>
          <a:xfrm>
            <a:off x="9912985" y="3038475"/>
            <a:ext cx="247650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9237317" y="35128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超人工智能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8846792" y="3886200"/>
            <a:ext cx="2381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在所有领域远超最聪明人类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存在潜在风险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9579610" y="4662170"/>
            <a:ext cx="915035" cy="276225"/>
          </a:xfrm>
          <a:custGeom>
            <a:avLst/>
            <a:gdLst>
              <a:gd name="sw" fmla="*/ 1 w 1440"/>
              <a:gd name="sh" fmla="*/ 1 h 435"/>
              <a:gd name="mins" fmla="min sw sh"/>
              <a:gd name="dsw" fmla="+- 0 sw mins"/>
              <a:gd name="dsh" fmla="+- 0 sh mins"/>
              <a:gd name="p0x0" fmla="*/ 90 w 1440"/>
              <a:gd name="p0y0" fmla="*/ 0 h 435"/>
              <a:gd name="p0x1" fmla="*/ 1350 w 1440"/>
              <a:gd name="p0y1" fmla="*/ 0 h 435"/>
              <a:gd name="p0x2" fmla="*/ 1399 w 1440"/>
              <a:gd name="p0y2" fmla="*/ 0 h 435"/>
              <a:gd name="p0x3" fmla="*/ 1440 w 1440"/>
              <a:gd name="p0y3" fmla="*/ 40 h 435"/>
              <a:gd name="p0x4" fmla="*/ 1440 w 1440"/>
              <a:gd name="p0y4" fmla="*/ 90 h 435"/>
              <a:gd name="p0x5" fmla="*/ 1440 w 1440"/>
              <a:gd name="p0y5" fmla="*/ 345 h 435"/>
              <a:gd name="p0x6" fmla="*/ 1440 w 1440"/>
              <a:gd name="p0y6" fmla="*/ 394 h 435"/>
              <a:gd name="p0x7" fmla="*/ 1399 w 1440"/>
              <a:gd name="p0y7" fmla="*/ 435 h 435"/>
              <a:gd name="p0x8" fmla="*/ 1350 w 1440"/>
              <a:gd name="p0y8" fmla="*/ 435 h 435"/>
              <a:gd name="p0x9" fmla="*/ 90 w 1440"/>
              <a:gd name="p0y9" fmla="*/ 435 h 435"/>
              <a:gd name="p0x10" fmla="*/ 40 w 1440"/>
              <a:gd name="p0y10" fmla="*/ 435 h 435"/>
              <a:gd name="p0x11" fmla="*/ 0 w 1440"/>
              <a:gd name="p0y11" fmla="*/ 394 h 435"/>
              <a:gd name="p0x12" fmla="*/ 0 w 1440"/>
              <a:gd name="p0y12" fmla="*/ 345 h 435"/>
              <a:gd name="p0x13" fmla="*/ 0 w 1440"/>
              <a:gd name="p0y13" fmla="*/ 90 h 435"/>
              <a:gd name="p0x14" fmla="*/ 0 w 1440"/>
              <a:gd name="p0y14" fmla="*/ 40 h 435"/>
              <a:gd name="p0x15" fmla="*/ 40 w 1440"/>
              <a:gd name="p0y15" fmla="*/ 0 h 435"/>
              <a:gd name="p0x16" fmla="*/ 90 w 14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9656417" y="470058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需谨慎控制</a:t>
            </a:r>
            <a:endParaRPr sz="120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人工智能应用领域概览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"/>
            </p:custDataLst>
          </p:nvPr>
        </p:nvSpPr>
        <p:spPr>
          <a:xfrm>
            <a:off x="8487070" y="6111268"/>
            <a:ext cx="273605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已渗透各行各业，深刻改变社会</a:t>
            </a:r>
            <a:endParaRPr lang="zh-CN"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771525" y="1800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840105" y="1880870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04925" y="1826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智慧城市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71525" y="2357438"/>
            <a:ext cx="31305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城市治理数字化升级，交通、安防、能源系统智能协同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0"/>
            </p:custDataLst>
          </p:nvPr>
        </p:nvSpPr>
        <p:spPr>
          <a:xfrm>
            <a:off x="4335145" y="110934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1"/>
            </p:custDataLst>
          </p:nvPr>
        </p:nvSpPr>
        <p:spPr>
          <a:xfrm>
            <a:off x="4530090" y="1800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7794" r="-7794"/>
          <a:stretch>
            <a:fillRect/>
          </a:stretch>
        </p:blipFill>
        <p:spPr>
          <a:xfrm>
            <a:off x="4599305" y="1880870"/>
            <a:ext cx="28130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5064099" y="1826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智能家居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4530699" y="2357438"/>
            <a:ext cx="31305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全屋设备互联互通，语音控制与场景化自动服务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7"/>
            </p:custDataLst>
          </p:nvPr>
        </p:nvSpPr>
        <p:spPr>
          <a:xfrm>
            <a:off x="8094345" y="110934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8"/>
            </p:custDataLst>
          </p:nvPr>
        </p:nvSpPr>
        <p:spPr>
          <a:xfrm>
            <a:off x="8289290" y="1800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7500" t="-5278" r="-7500" b="-5278"/>
          <a:stretch>
            <a:fillRect/>
          </a:stretch>
        </p:blipFill>
        <p:spPr>
          <a:xfrm>
            <a:off x="8389620" y="1880870"/>
            <a:ext cx="21907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2"/>
            </p:custDataLst>
          </p:nvPr>
        </p:nvSpPr>
        <p:spPr>
          <a:xfrm>
            <a:off x="8823274" y="1826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智慧医疗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3"/>
            </p:custDataLst>
          </p:nvPr>
        </p:nvSpPr>
        <p:spPr>
          <a:xfrm>
            <a:off x="8289874" y="2357438"/>
            <a:ext cx="31305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辅助诊断、影像分析与个性化治疗方案推荐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4"/>
            </p:custDataLst>
          </p:nvPr>
        </p:nvSpPr>
        <p:spPr>
          <a:xfrm>
            <a:off x="575945" y="390969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5"/>
            </p:custDataLst>
          </p:nvPr>
        </p:nvSpPr>
        <p:spPr>
          <a:xfrm>
            <a:off x="771525" y="4600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6522" t="-5278" r="-6522" b="-5278"/>
          <a:stretch>
            <a:fillRect/>
          </a:stretch>
        </p:blipFill>
        <p:spPr>
          <a:xfrm>
            <a:off x="857250" y="4681220"/>
            <a:ext cx="247650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9"/>
            </p:custDataLst>
          </p:nvPr>
        </p:nvSpPr>
        <p:spPr>
          <a:xfrm>
            <a:off x="1304925" y="46272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智能营销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0"/>
            </p:custDataLst>
          </p:nvPr>
        </p:nvSpPr>
        <p:spPr>
          <a:xfrm>
            <a:off x="771525" y="5157788"/>
            <a:ext cx="31305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用户画像精准构建，千人千面的内容推送与转化优化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1"/>
            </p:custDataLst>
          </p:nvPr>
        </p:nvSpPr>
        <p:spPr>
          <a:xfrm>
            <a:off x="4335145" y="390969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2"/>
            </p:custDataLst>
          </p:nvPr>
        </p:nvSpPr>
        <p:spPr>
          <a:xfrm>
            <a:off x="4530090" y="4600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4599305" y="4681220"/>
            <a:ext cx="281305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6"/>
            </p:custDataLst>
          </p:nvPr>
        </p:nvSpPr>
        <p:spPr>
          <a:xfrm>
            <a:off x="5064099" y="46272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智慧教育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7"/>
            </p:custDataLst>
          </p:nvPr>
        </p:nvSpPr>
        <p:spPr>
          <a:xfrm>
            <a:off x="4530699" y="5157788"/>
            <a:ext cx="31305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自适应学习路径规划，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tutor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与智能评测反馈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8"/>
            </p:custDataLst>
          </p:nvPr>
        </p:nvSpPr>
        <p:spPr>
          <a:xfrm>
            <a:off x="8094345" y="3909695"/>
            <a:ext cx="3521075" cy="2021205"/>
          </a:xfrm>
          <a:custGeom>
            <a:avLst/>
            <a:gdLst>
              <a:gd name="sw" fmla="*/ 1 w 5544"/>
              <a:gd name="sh" fmla="*/ 1 h 3183"/>
              <a:gd name="mins" fmla="min sw sh"/>
              <a:gd name="dsw" fmla="+- 0 sw mins"/>
              <a:gd name="dsh" fmla="+- 0 sh mins"/>
              <a:gd name="p0x0" fmla="*/ 300 w 5544"/>
              <a:gd name="p0y0" fmla="*/ 0 h 3183"/>
              <a:gd name="p0x1" fmla="*/ 5244 w 5544"/>
              <a:gd name="p0y1" fmla="*/ 0 h 3183"/>
              <a:gd name="p0x2" fmla="*/ 5410 w 5544"/>
              <a:gd name="p0y2" fmla="*/ 0 h 3183"/>
              <a:gd name="p0x3" fmla="*/ 5544 w 5544"/>
              <a:gd name="p0y3" fmla="*/ 134 h 3183"/>
              <a:gd name="p0x4" fmla="*/ 5544 w 5544"/>
              <a:gd name="p0y4" fmla="*/ 300 h 3183"/>
              <a:gd name="p0x5" fmla="*/ 5544 w 5544"/>
              <a:gd name="p0y5" fmla="*/ 2883 h 3183"/>
              <a:gd name="p0x6" fmla="*/ 5544 w 5544"/>
              <a:gd name="p0y6" fmla="*/ 3048 h 3183"/>
              <a:gd name="p0x7" fmla="*/ 5410 w 5544"/>
              <a:gd name="p0y7" fmla="*/ 3183 h 3183"/>
              <a:gd name="p0x8" fmla="*/ 5244 w 5544"/>
              <a:gd name="p0y8" fmla="*/ 3183 h 3183"/>
              <a:gd name="p0x9" fmla="*/ 300 w 5544"/>
              <a:gd name="p0y9" fmla="*/ 3183 h 3183"/>
              <a:gd name="p0x10" fmla="*/ 134 w 5544"/>
              <a:gd name="p0y10" fmla="*/ 3183 h 3183"/>
              <a:gd name="p0x11" fmla="*/ 0 w 5544"/>
              <a:gd name="p0y11" fmla="*/ 3048 h 3183"/>
              <a:gd name="p0x12" fmla="*/ 0 w 5544"/>
              <a:gd name="p0y12" fmla="*/ 2883 h 3183"/>
              <a:gd name="p0x13" fmla="*/ 0 w 5544"/>
              <a:gd name="p0y13" fmla="*/ 300 h 3183"/>
              <a:gd name="p0x14" fmla="*/ 0 w 5544"/>
              <a:gd name="p0y14" fmla="*/ 134 h 3183"/>
              <a:gd name="p0x15" fmla="*/ 134 w 5544"/>
              <a:gd name="p0y15" fmla="*/ 0 h 3183"/>
              <a:gd name="p0x16" fmla="*/ 300 w 5544"/>
              <a:gd name="p0y16" fmla="*/ 0 h 31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9"/>
            </p:custDataLst>
          </p:nvPr>
        </p:nvSpPr>
        <p:spPr>
          <a:xfrm>
            <a:off x="8289290" y="43300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375015" y="4410710"/>
            <a:ext cx="247650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3"/>
            </p:custDataLst>
          </p:nvPr>
        </p:nvSpPr>
        <p:spPr>
          <a:xfrm>
            <a:off x="8823274" y="4356754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智慧农业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4"/>
            </p:custDataLst>
          </p:nvPr>
        </p:nvSpPr>
        <p:spPr>
          <a:xfrm>
            <a:off x="8289874" y="4887297"/>
            <a:ext cx="31305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精准种植决策、病虫害预警与产量预测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智慧城市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4048125" y="1404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4147820" y="1485900"/>
            <a:ext cx="219075" cy="25209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543425" y="1402080"/>
            <a:ext cx="9144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即时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257599" y="186213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数据响应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5343525" y="1557020"/>
            <a:ext cx="9525" cy="3810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543550" y="1404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5612130" y="1485900"/>
            <a:ext cx="281305" cy="2520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6038850" y="1402080"/>
            <a:ext cx="9144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在线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753024" y="186213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实时连接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15"/>
            </p:custDataLst>
          </p:nvPr>
        </p:nvSpPr>
        <p:spPr>
          <a:xfrm>
            <a:off x="6838950" y="1557020"/>
            <a:ext cx="9525" cy="3810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038975" y="1404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7124700" y="1485900"/>
            <a:ext cx="247650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7534275" y="1402080"/>
            <a:ext cx="9144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准确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7248449" y="186213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数据质量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575945" y="2623820"/>
            <a:ext cx="4162425" cy="3848100"/>
          </a:xfrm>
          <a:custGeom>
            <a:avLst/>
            <a:gdLst>
              <a:gd name="sw" fmla="*/ 1 w 6555"/>
              <a:gd name="sh" fmla="*/ 1 h 6060"/>
              <a:gd name="mins" fmla="min sw sh"/>
              <a:gd name="dsw" fmla="+- 0 sw mins"/>
              <a:gd name="dsh" fmla="+- 0 sh mins"/>
              <a:gd name="p0x0" fmla="*/ 300 w 6555"/>
              <a:gd name="p0y0" fmla="*/ 0 h 6060"/>
              <a:gd name="p0x1" fmla="*/ 6255 w 6555"/>
              <a:gd name="p0y1" fmla="*/ 0 h 6060"/>
              <a:gd name="p0x2" fmla="*/ 6420 w 6555"/>
              <a:gd name="p0y2" fmla="*/ 0 h 6060"/>
              <a:gd name="p0x3" fmla="*/ 6555 w 6555"/>
              <a:gd name="p0y3" fmla="*/ 134 h 6060"/>
              <a:gd name="p0x4" fmla="*/ 6555 w 6555"/>
              <a:gd name="p0y4" fmla="*/ 300 h 6060"/>
              <a:gd name="p0x5" fmla="*/ 6555 w 6555"/>
              <a:gd name="p0y5" fmla="*/ 5760 h 6060"/>
              <a:gd name="p0x6" fmla="*/ 6555 w 6555"/>
              <a:gd name="p0y6" fmla="*/ 5925 h 6060"/>
              <a:gd name="p0x7" fmla="*/ 6420 w 6555"/>
              <a:gd name="p0y7" fmla="*/ 6060 h 6060"/>
              <a:gd name="p0x8" fmla="*/ 6255 w 6555"/>
              <a:gd name="p0y8" fmla="*/ 6060 h 6060"/>
              <a:gd name="p0x9" fmla="*/ 300 w 6555"/>
              <a:gd name="p0y9" fmla="*/ 6060 h 6060"/>
              <a:gd name="p0x10" fmla="*/ 134 w 6555"/>
              <a:gd name="p0y10" fmla="*/ 6060 h 6060"/>
              <a:gd name="p0x11" fmla="*/ 0 w 6555"/>
              <a:gd name="p0y11" fmla="*/ 5925 h 6060"/>
              <a:gd name="p0x12" fmla="*/ 0 w 6555"/>
              <a:gd name="p0y12" fmla="*/ 5760 h 6060"/>
              <a:gd name="p0x13" fmla="*/ 0 w 6555"/>
              <a:gd name="p0y13" fmla="*/ 300 h 6060"/>
              <a:gd name="p0x14" fmla="*/ 0 w 6555"/>
              <a:gd name="p0y14" fmla="*/ 134 h 6060"/>
              <a:gd name="p0x15" fmla="*/ 134 w 6555"/>
              <a:gd name="p0y15" fmla="*/ 0 h 6060"/>
              <a:gd name="p0x16" fmla="*/ 300 w 6555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771525" y="37477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738" t="-2933" r="-2738" b="-2933"/>
          <a:stretch>
            <a:fillRect/>
          </a:stretch>
        </p:blipFill>
        <p:spPr>
          <a:xfrm>
            <a:off x="840105" y="3829050"/>
            <a:ext cx="281305" cy="2520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1304925" y="3774758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智慧城市定义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771525" y="4305300"/>
            <a:ext cx="3771900" cy="1052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信息技术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整合城市系统，提升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资源利用效率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市民生活质量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，实现城市管理的数字化、智能化与精细化。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4938395" y="2623820"/>
            <a:ext cx="6677025" cy="3848100"/>
          </a:xfrm>
          <a:custGeom>
            <a:avLst/>
            <a:gdLst>
              <a:gd name="sw" fmla="*/ 1 w 10515"/>
              <a:gd name="sh" fmla="*/ 1 h 6060"/>
              <a:gd name="mins" fmla="min sw sh"/>
              <a:gd name="dsw" fmla="+- 0 sw mins"/>
              <a:gd name="dsh" fmla="+- 0 sh mins"/>
              <a:gd name="p0x0" fmla="*/ 300 w 10515"/>
              <a:gd name="p0y0" fmla="*/ 0 h 6060"/>
              <a:gd name="p0x1" fmla="*/ 10215 w 10515"/>
              <a:gd name="p0y1" fmla="*/ 0 h 6060"/>
              <a:gd name="p0x2" fmla="*/ 10380 w 10515"/>
              <a:gd name="p0y2" fmla="*/ 0 h 6060"/>
              <a:gd name="p0x3" fmla="*/ 10515 w 10515"/>
              <a:gd name="p0y3" fmla="*/ 134 h 6060"/>
              <a:gd name="p0x4" fmla="*/ 10515 w 10515"/>
              <a:gd name="p0y4" fmla="*/ 300 h 6060"/>
              <a:gd name="p0x5" fmla="*/ 10515 w 10515"/>
              <a:gd name="p0y5" fmla="*/ 5760 h 6060"/>
              <a:gd name="p0x6" fmla="*/ 10515 w 10515"/>
              <a:gd name="p0y6" fmla="*/ 5925 h 6060"/>
              <a:gd name="p0x7" fmla="*/ 10380 w 10515"/>
              <a:gd name="p0y7" fmla="*/ 6060 h 6060"/>
              <a:gd name="p0x8" fmla="*/ 10215 w 10515"/>
              <a:gd name="p0y8" fmla="*/ 6060 h 6060"/>
              <a:gd name="p0x9" fmla="*/ 300 w 10515"/>
              <a:gd name="p0y9" fmla="*/ 6060 h 6060"/>
              <a:gd name="p0x10" fmla="*/ 134 w 10515"/>
              <a:gd name="p0y10" fmla="*/ 6060 h 6060"/>
              <a:gd name="p0x11" fmla="*/ 0 w 10515"/>
              <a:gd name="p0y11" fmla="*/ 5925 h 6060"/>
              <a:gd name="p0x12" fmla="*/ 0 w 10515"/>
              <a:gd name="p0y12" fmla="*/ 5760 h 6060"/>
              <a:gd name="p0x13" fmla="*/ 0 w 10515"/>
              <a:gd name="p0y13" fmla="*/ 300 h 6060"/>
              <a:gd name="p0x14" fmla="*/ 0 w 10515"/>
              <a:gd name="p0y14" fmla="*/ 134 h 6060"/>
              <a:gd name="p0x15" fmla="*/ 134 w 10515"/>
              <a:gd name="p0y15" fmla="*/ 0 h 6060"/>
              <a:gd name="p0x16" fmla="*/ 300 w 10515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5133975" y="36334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219700" y="3714750"/>
            <a:ext cx="247650" cy="2520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5667375" y="3660458"/>
            <a:ext cx="32004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杭州城市大脑数字驾驶舱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5133975" y="42049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4259" t="-3492" r="-4259" b="-3492"/>
          <a:stretch>
            <a:fillRect/>
          </a:stretch>
        </p:blipFill>
        <p:spPr>
          <a:xfrm>
            <a:off x="5212080" y="4267200"/>
            <a:ext cx="186055" cy="2139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5629275" y="4210050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数据即时、在线、准确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0"/>
            </p:custDataLst>
          </p:nvPr>
        </p:nvSpPr>
        <p:spPr>
          <a:xfrm>
            <a:off x="5133975" y="46621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5200650" y="4724400"/>
            <a:ext cx="209550" cy="2139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4"/>
            </p:custDataLst>
          </p:nvPr>
        </p:nvSpPr>
        <p:spPr>
          <a:xfrm>
            <a:off x="5629275" y="4667250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辅助决策、公共资源调配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5"/>
            </p:custDataLst>
          </p:nvPr>
        </p:nvSpPr>
        <p:spPr>
          <a:xfrm>
            <a:off x="5133975" y="51193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7895" t="-3492" r="-7895" b="-3492"/>
          <a:stretch>
            <a:fillRect/>
          </a:stretch>
        </p:blipFill>
        <p:spPr>
          <a:xfrm>
            <a:off x="5200650" y="5181600"/>
            <a:ext cx="209550" cy="213995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9"/>
            </p:custDataLst>
          </p:nvPr>
        </p:nvSpPr>
        <p:spPr>
          <a:xfrm>
            <a:off x="5629275" y="5124450"/>
            <a:ext cx="2631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支撑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最多跑一次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、智慧亚运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智能家居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2479675" y="29381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7904" r="-7904"/>
          <a:stretch>
            <a:fillRect/>
          </a:stretch>
        </p:blipFill>
        <p:spPr>
          <a:xfrm>
            <a:off x="2555875" y="3033395"/>
            <a:ext cx="342900" cy="3048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794491" y="35699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智能家居定义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18191" y="4019550"/>
            <a:ext cx="3619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以住宅为平台，通过物联网、自动化等技术构建高效居住环境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5151091" y="1088707"/>
            <a:ext cx="646940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海康威视智能楼宇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155565" y="1633220"/>
            <a:ext cx="6459855" cy="1606550"/>
          </a:xfrm>
          <a:custGeom>
            <a:avLst/>
            <a:gdLst>
              <a:gd name="sw" fmla="*/ 1 w 10173"/>
              <a:gd name="sh" fmla="*/ 1 h 2529"/>
              <a:gd name="mins" fmla="min sw sh"/>
              <a:gd name="dsw" fmla="+- 0 sw mins"/>
              <a:gd name="dsh" fmla="+- 0 sh mins"/>
              <a:gd name="p0x0" fmla="*/ 300 w 10173"/>
              <a:gd name="p0y0" fmla="*/ 0 h 2529"/>
              <a:gd name="p0x1" fmla="*/ 9873 w 10173"/>
              <a:gd name="p0y1" fmla="*/ 0 h 2529"/>
              <a:gd name="p0x2" fmla="*/ 10038 w 10173"/>
              <a:gd name="p0y2" fmla="*/ 0 h 2529"/>
              <a:gd name="p0x3" fmla="*/ 10173 w 10173"/>
              <a:gd name="p0y3" fmla="*/ 134 h 2529"/>
              <a:gd name="p0x4" fmla="*/ 10173 w 10173"/>
              <a:gd name="p0y4" fmla="*/ 300 h 2529"/>
              <a:gd name="p0x5" fmla="*/ 10173 w 10173"/>
              <a:gd name="p0y5" fmla="*/ 2229 h 2529"/>
              <a:gd name="p0x6" fmla="*/ 10173 w 10173"/>
              <a:gd name="p0y6" fmla="*/ 2395 h 2529"/>
              <a:gd name="p0x7" fmla="*/ 10038 w 10173"/>
              <a:gd name="p0y7" fmla="*/ 2529 h 2529"/>
              <a:gd name="p0x8" fmla="*/ 9873 w 10173"/>
              <a:gd name="p0y8" fmla="*/ 2529 h 2529"/>
              <a:gd name="p0x9" fmla="*/ 300 w 10173"/>
              <a:gd name="p0y9" fmla="*/ 2529 h 2529"/>
              <a:gd name="p0x10" fmla="*/ 134 w 10173"/>
              <a:gd name="p0y10" fmla="*/ 2529 h 2529"/>
              <a:gd name="p0x11" fmla="*/ 0 w 10173"/>
              <a:gd name="p0y11" fmla="*/ 2395 h 2529"/>
              <a:gd name="p0x12" fmla="*/ 0 w 10173"/>
              <a:gd name="p0y12" fmla="*/ 2229 h 2529"/>
              <a:gd name="p0x13" fmla="*/ 0 w 10173"/>
              <a:gd name="p0y13" fmla="*/ 300 h 2529"/>
              <a:gd name="p0x14" fmla="*/ 0 w 10173"/>
              <a:gd name="p0y14" fmla="*/ 134 h 2529"/>
              <a:gd name="p0x15" fmla="*/ 134 w 10173"/>
              <a:gd name="p0y15" fmla="*/ 0 h 2529"/>
              <a:gd name="p0x16" fmla="*/ 300 w 10173"/>
              <a:gd name="p0y16" fmla="*/ 0 h 252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350510" y="22269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5450840" y="2307590"/>
            <a:ext cx="21907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922616" y="2122456"/>
            <a:ext cx="284908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iVMS-8700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综合管理平台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5922616" y="2446306"/>
            <a:ext cx="262048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统一接入管理的核心中枢系统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155565" y="3249295"/>
            <a:ext cx="6459855" cy="1606550"/>
          </a:xfrm>
          <a:custGeom>
            <a:avLst/>
            <a:gdLst>
              <a:gd name="sw" fmla="*/ 1 w 10173"/>
              <a:gd name="sh" fmla="*/ 1 h 2529"/>
              <a:gd name="mins" fmla="min sw sh"/>
              <a:gd name="dsw" fmla="+- 0 sw mins"/>
              <a:gd name="dsh" fmla="+- 0 sh mins"/>
              <a:gd name="p0x0" fmla="*/ 300 w 10173"/>
              <a:gd name="p0y0" fmla="*/ 0 h 2529"/>
              <a:gd name="p0x1" fmla="*/ 9873 w 10173"/>
              <a:gd name="p0y1" fmla="*/ 0 h 2529"/>
              <a:gd name="p0x2" fmla="*/ 10038 w 10173"/>
              <a:gd name="p0y2" fmla="*/ 0 h 2529"/>
              <a:gd name="p0x3" fmla="*/ 10173 w 10173"/>
              <a:gd name="p0y3" fmla="*/ 134 h 2529"/>
              <a:gd name="p0x4" fmla="*/ 10173 w 10173"/>
              <a:gd name="p0y4" fmla="*/ 300 h 2529"/>
              <a:gd name="p0x5" fmla="*/ 10173 w 10173"/>
              <a:gd name="p0y5" fmla="*/ 2229 h 2529"/>
              <a:gd name="p0x6" fmla="*/ 10173 w 10173"/>
              <a:gd name="p0y6" fmla="*/ 2395 h 2529"/>
              <a:gd name="p0x7" fmla="*/ 10038 w 10173"/>
              <a:gd name="p0y7" fmla="*/ 2529 h 2529"/>
              <a:gd name="p0x8" fmla="*/ 9873 w 10173"/>
              <a:gd name="p0y8" fmla="*/ 2529 h 2529"/>
              <a:gd name="p0x9" fmla="*/ 300 w 10173"/>
              <a:gd name="p0y9" fmla="*/ 2529 h 2529"/>
              <a:gd name="p0x10" fmla="*/ 134 w 10173"/>
              <a:gd name="p0y10" fmla="*/ 2529 h 2529"/>
              <a:gd name="p0x11" fmla="*/ 0 w 10173"/>
              <a:gd name="p0y11" fmla="*/ 2395 h 2529"/>
              <a:gd name="p0x12" fmla="*/ 0 w 10173"/>
              <a:gd name="p0y12" fmla="*/ 2229 h 2529"/>
              <a:gd name="p0x13" fmla="*/ 0 w 10173"/>
              <a:gd name="p0y13" fmla="*/ 300 h 2529"/>
              <a:gd name="p0x14" fmla="*/ 0 w 10173"/>
              <a:gd name="p0y14" fmla="*/ 134 h 2529"/>
              <a:gd name="p0x15" fmla="*/ 134 w 10173"/>
              <a:gd name="p0y15" fmla="*/ 0 h 2529"/>
              <a:gd name="p0x16" fmla="*/ 300 w 10173"/>
              <a:gd name="p0y16" fmla="*/ 0 h 252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350510" y="38430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436235" y="3923665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5922616" y="3738506"/>
            <a:ext cx="3429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多系统整合能力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5922616" y="4062356"/>
            <a:ext cx="36005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整合视频监控、门禁、报警、停车场等子系统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155565" y="4865370"/>
            <a:ext cx="6459855" cy="1606550"/>
          </a:xfrm>
          <a:custGeom>
            <a:avLst/>
            <a:gdLst>
              <a:gd name="sw" fmla="*/ 1 w 10173"/>
              <a:gd name="sh" fmla="*/ 1 h 2529"/>
              <a:gd name="mins" fmla="min sw sh"/>
              <a:gd name="dsw" fmla="+- 0 sw mins"/>
              <a:gd name="dsh" fmla="+- 0 sh mins"/>
              <a:gd name="p0x0" fmla="*/ 300 w 10173"/>
              <a:gd name="p0y0" fmla="*/ 0 h 2529"/>
              <a:gd name="p0x1" fmla="*/ 9873 w 10173"/>
              <a:gd name="p0y1" fmla="*/ 0 h 2529"/>
              <a:gd name="p0x2" fmla="*/ 10038 w 10173"/>
              <a:gd name="p0y2" fmla="*/ 0 h 2529"/>
              <a:gd name="p0x3" fmla="*/ 10173 w 10173"/>
              <a:gd name="p0y3" fmla="*/ 134 h 2529"/>
              <a:gd name="p0x4" fmla="*/ 10173 w 10173"/>
              <a:gd name="p0y4" fmla="*/ 300 h 2529"/>
              <a:gd name="p0x5" fmla="*/ 10173 w 10173"/>
              <a:gd name="p0y5" fmla="*/ 2229 h 2529"/>
              <a:gd name="p0x6" fmla="*/ 10173 w 10173"/>
              <a:gd name="p0y6" fmla="*/ 2395 h 2529"/>
              <a:gd name="p0x7" fmla="*/ 10038 w 10173"/>
              <a:gd name="p0y7" fmla="*/ 2529 h 2529"/>
              <a:gd name="p0x8" fmla="*/ 9873 w 10173"/>
              <a:gd name="p0y8" fmla="*/ 2529 h 2529"/>
              <a:gd name="p0x9" fmla="*/ 300 w 10173"/>
              <a:gd name="p0y9" fmla="*/ 2529 h 2529"/>
              <a:gd name="p0x10" fmla="*/ 134 w 10173"/>
              <a:gd name="p0y10" fmla="*/ 2529 h 2529"/>
              <a:gd name="p0x11" fmla="*/ 0 w 10173"/>
              <a:gd name="p0y11" fmla="*/ 2395 h 2529"/>
              <a:gd name="p0x12" fmla="*/ 0 w 10173"/>
              <a:gd name="p0y12" fmla="*/ 2229 h 2529"/>
              <a:gd name="p0x13" fmla="*/ 0 w 10173"/>
              <a:gd name="p0y13" fmla="*/ 300 h 2529"/>
              <a:gd name="p0x14" fmla="*/ 0 w 10173"/>
              <a:gd name="p0y14" fmla="*/ 134 h 2529"/>
              <a:gd name="p0x15" fmla="*/ 134 w 10173"/>
              <a:gd name="p0y15" fmla="*/ 0 h 2529"/>
              <a:gd name="p0x16" fmla="*/ 300 w 10173"/>
              <a:gd name="p0y16" fmla="*/ 0 h 252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5350510" y="54590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5419725" y="5539740"/>
            <a:ext cx="281305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5922616" y="5354555"/>
            <a:ext cx="291472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跨系统联动调度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5922616" y="5678405"/>
            <a:ext cx="30861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实现统一调度、智能分析与自动化响应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智慧医疗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571500" y="3785870"/>
            <a:ext cx="485140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4842510" cy="2481580"/>
          </a:xfrm>
          <a:custGeom>
            <a:avLst/>
            <a:gdLst>
              <a:gd name="sw" fmla="*/ 1 w 7625"/>
              <a:gd name="sh" fmla="*/ 1 h 3907"/>
              <a:gd name="mins" fmla="min sw sh"/>
              <a:gd name="dsw" fmla="+- 0 sw mins"/>
              <a:gd name="dsh" fmla="+- 0 sh mins"/>
              <a:gd name="p0x0" fmla="*/ 300 w 7625"/>
              <a:gd name="p0y0" fmla="*/ 0 h 3907"/>
              <a:gd name="p0x1" fmla="*/ 7325 w 7625"/>
              <a:gd name="p0y1" fmla="*/ 0 h 3907"/>
              <a:gd name="p0x2" fmla="*/ 7491 w 7625"/>
              <a:gd name="p0y2" fmla="*/ 0 h 3907"/>
              <a:gd name="p0x3" fmla="*/ 7625 w 7625"/>
              <a:gd name="p0y3" fmla="*/ 134 h 3907"/>
              <a:gd name="p0x4" fmla="*/ 7625 w 7625"/>
              <a:gd name="p0y4" fmla="*/ 300 h 3907"/>
              <a:gd name="p0x5" fmla="*/ 7625 w 7625"/>
              <a:gd name="p0y5" fmla="*/ 3607 h 3907"/>
              <a:gd name="p0x6" fmla="*/ 7625 w 7625"/>
              <a:gd name="p0y6" fmla="*/ 3773 h 3907"/>
              <a:gd name="p0x7" fmla="*/ 7491 w 7625"/>
              <a:gd name="p0y7" fmla="*/ 3907 h 3907"/>
              <a:gd name="p0x8" fmla="*/ 7325 w 7625"/>
              <a:gd name="p0y8" fmla="*/ 3907 h 3907"/>
              <a:gd name="p0x9" fmla="*/ 300 w 7625"/>
              <a:gd name="p0y9" fmla="*/ 3907 h 3907"/>
              <a:gd name="p0x10" fmla="*/ 134 w 7625"/>
              <a:gd name="p0y10" fmla="*/ 3907 h 3907"/>
              <a:gd name="p0x11" fmla="*/ 0 w 7625"/>
              <a:gd name="p0y11" fmla="*/ 3773 h 3907"/>
              <a:gd name="p0x12" fmla="*/ 0 w 7625"/>
              <a:gd name="p0y12" fmla="*/ 3607 h 3907"/>
              <a:gd name="p0x13" fmla="*/ 0 w 7625"/>
              <a:gd name="p0y13" fmla="*/ 300 h 3907"/>
              <a:gd name="p0x14" fmla="*/ 0 w 7625"/>
              <a:gd name="p0y14" fmla="*/ 134 h 3907"/>
              <a:gd name="p0x15" fmla="*/ 134 w 7625"/>
              <a:gd name="p0y15" fmla="*/ 0 h 3907"/>
              <a:gd name="p0x16" fmla="*/ 300 w 7625"/>
              <a:gd name="p0y16" fmla="*/ 0 h 39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771525" y="175958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57250" y="184023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04925" y="1786414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智慧医疗概念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71525" y="2316956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物联网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云计算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技术，实现患者与医疗机构之间的实时互动与数据互通，构建智能化医疗服务生态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75945" y="3990975"/>
            <a:ext cx="4842510" cy="2480945"/>
          </a:xfrm>
          <a:custGeom>
            <a:avLst/>
            <a:gdLst>
              <a:gd name="sw" fmla="*/ 1 w 7625"/>
              <a:gd name="sh" fmla="*/ 1 h 3907"/>
              <a:gd name="mins" fmla="min sw sh"/>
              <a:gd name="dsw" fmla="+- 0 sw mins"/>
              <a:gd name="dsh" fmla="+- 0 sh mins"/>
              <a:gd name="p0x0" fmla="*/ 300 w 7625"/>
              <a:gd name="p0y0" fmla="*/ 0 h 3907"/>
              <a:gd name="p0x1" fmla="*/ 7325 w 7625"/>
              <a:gd name="p0y1" fmla="*/ 0 h 3907"/>
              <a:gd name="p0x2" fmla="*/ 7491 w 7625"/>
              <a:gd name="p0y2" fmla="*/ 0 h 3907"/>
              <a:gd name="p0x3" fmla="*/ 7625 w 7625"/>
              <a:gd name="p0y3" fmla="*/ 134 h 3907"/>
              <a:gd name="p0x4" fmla="*/ 7625 w 7625"/>
              <a:gd name="p0y4" fmla="*/ 300 h 3907"/>
              <a:gd name="p0x5" fmla="*/ 7625 w 7625"/>
              <a:gd name="p0y5" fmla="*/ 3607 h 3907"/>
              <a:gd name="p0x6" fmla="*/ 7625 w 7625"/>
              <a:gd name="p0y6" fmla="*/ 3773 h 3907"/>
              <a:gd name="p0x7" fmla="*/ 7491 w 7625"/>
              <a:gd name="p0y7" fmla="*/ 3907 h 3907"/>
              <a:gd name="p0x8" fmla="*/ 7325 w 7625"/>
              <a:gd name="p0y8" fmla="*/ 3907 h 3907"/>
              <a:gd name="p0x9" fmla="*/ 300 w 7625"/>
              <a:gd name="p0y9" fmla="*/ 3907 h 3907"/>
              <a:gd name="p0x10" fmla="*/ 134 w 7625"/>
              <a:gd name="p0y10" fmla="*/ 3907 h 3907"/>
              <a:gd name="p0x11" fmla="*/ 0 w 7625"/>
              <a:gd name="p0y11" fmla="*/ 3773 h 3907"/>
              <a:gd name="p0x12" fmla="*/ 0 w 7625"/>
              <a:gd name="p0y12" fmla="*/ 3607 h 3907"/>
              <a:gd name="p0x13" fmla="*/ 0 w 7625"/>
              <a:gd name="p0y13" fmla="*/ 300 h 3907"/>
              <a:gd name="p0x14" fmla="*/ 0 w 7625"/>
              <a:gd name="p0y14" fmla="*/ 134 h 3907"/>
              <a:gd name="p0x15" fmla="*/ 134 w 7625"/>
              <a:gd name="p0y15" fmla="*/ 0 h 3907"/>
              <a:gd name="p0x16" fmla="*/ 300 w 7625"/>
              <a:gd name="p0y16" fmla="*/ 0 h 39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44837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16333" r="-2000" b="-16333"/>
          <a:stretch>
            <a:fillRect/>
          </a:stretch>
        </p:blipFill>
        <p:spPr>
          <a:xfrm>
            <a:off x="857250" y="4564380"/>
            <a:ext cx="247650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304925" y="4510564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核心功能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1026795" y="5055235"/>
            <a:ext cx="1066800" cy="404495"/>
          </a:xfrm>
          <a:custGeom>
            <a:avLst/>
            <a:gdLst>
              <a:gd name="sw" fmla="*/ 1 w 1680"/>
              <a:gd name="sh" fmla="*/ 1 h 637"/>
              <a:gd name="mins" fmla="min sw sh"/>
              <a:gd name="dsw" fmla="+- 0 sw mins"/>
              <a:gd name="dsh" fmla="+- 0 sh mins"/>
              <a:gd name="p0x0" fmla="*/ 318 w 1680"/>
              <a:gd name="p0y0" fmla="*/ 0 h 637"/>
              <a:gd name="p0x1" fmla="*/ 1361 w 1680"/>
              <a:gd name="p0y1" fmla="*/ 0 h 637"/>
              <a:gd name="p0x2" fmla="*/ 1537 w 1680"/>
              <a:gd name="p0y2" fmla="*/ 0 h 637"/>
              <a:gd name="p0x3" fmla="*/ 1680 w 1680"/>
              <a:gd name="p0y3" fmla="*/ 142 h 637"/>
              <a:gd name="p0x4" fmla="*/ 1680 w 1680"/>
              <a:gd name="p0y4" fmla="*/ 318 h 637"/>
              <a:gd name="p0x5" fmla="*/ 1680 w 1680"/>
              <a:gd name="p0y5" fmla="*/ 494 h 637"/>
              <a:gd name="p0x6" fmla="*/ 1537 w 1680"/>
              <a:gd name="p0y6" fmla="*/ 637 h 637"/>
              <a:gd name="p0x7" fmla="*/ 1361 w 1680"/>
              <a:gd name="p0y7" fmla="*/ 637 h 637"/>
              <a:gd name="p0x8" fmla="*/ 318 w 1680"/>
              <a:gd name="p0y8" fmla="*/ 637 h 637"/>
              <a:gd name="p0x9" fmla="*/ 142 w 1680"/>
              <a:gd name="p0y9" fmla="*/ 637 h 637"/>
              <a:gd name="p0x10" fmla="*/ 0 w 1680"/>
              <a:gd name="p0y10" fmla="*/ 494 h 637"/>
              <a:gd name="p0x11" fmla="*/ 0 w 1680"/>
              <a:gd name="p0y11" fmla="*/ 318 h 637"/>
              <a:gd name="p0x12" fmla="*/ 0 w 1680"/>
              <a:gd name="p0y12" fmla="*/ 142 h 637"/>
              <a:gd name="p0x13" fmla="*/ 142 w 1680"/>
              <a:gd name="p0y13" fmla="*/ 0 h 637"/>
              <a:gd name="p0x14" fmla="*/ 318 w 168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179614" y="51315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智能分诊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2463800" y="5055235"/>
            <a:ext cx="1066800" cy="404495"/>
          </a:xfrm>
          <a:custGeom>
            <a:avLst/>
            <a:gdLst>
              <a:gd name="sw" fmla="*/ 1 w 1680"/>
              <a:gd name="sh" fmla="*/ 1 h 637"/>
              <a:gd name="mins" fmla="min sw sh"/>
              <a:gd name="dsw" fmla="+- 0 sw mins"/>
              <a:gd name="dsh" fmla="+- 0 sh mins"/>
              <a:gd name="p0x0" fmla="*/ 318 w 1680"/>
              <a:gd name="p0y0" fmla="*/ 0 h 637"/>
              <a:gd name="p0x1" fmla="*/ 1361 w 1680"/>
              <a:gd name="p0y1" fmla="*/ 0 h 637"/>
              <a:gd name="p0x2" fmla="*/ 1537 w 1680"/>
              <a:gd name="p0y2" fmla="*/ 0 h 637"/>
              <a:gd name="p0x3" fmla="*/ 1680 w 1680"/>
              <a:gd name="p0y3" fmla="*/ 142 h 637"/>
              <a:gd name="p0x4" fmla="*/ 1680 w 1680"/>
              <a:gd name="p0y4" fmla="*/ 318 h 637"/>
              <a:gd name="p0x5" fmla="*/ 1680 w 1680"/>
              <a:gd name="p0y5" fmla="*/ 494 h 637"/>
              <a:gd name="p0x6" fmla="*/ 1537 w 1680"/>
              <a:gd name="p0y6" fmla="*/ 637 h 637"/>
              <a:gd name="p0x7" fmla="*/ 1361 w 1680"/>
              <a:gd name="p0y7" fmla="*/ 637 h 637"/>
              <a:gd name="p0x8" fmla="*/ 318 w 1680"/>
              <a:gd name="p0y8" fmla="*/ 637 h 637"/>
              <a:gd name="p0x9" fmla="*/ 142 w 1680"/>
              <a:gd name="p0y9" fmla="*/ 637 h 637"/>
              <a:gd name="p0x10" fmla="*/ 0 w 1680"/>
              <a:gd name="p0y10" fmla="*/ 494 h 637"/>
              <a:gd name="p0x11" fmla="*/ 0 w 1680"/>
              <a:gd name="p0y11" fmla="*/ 318 h 637"/>
              <a:gd name="p0x12" fmla="*/ 0 w 1680"/>
              <a:gd name="p0y12" fmla="*/ 142 h 637"/>
              <a:gd name="p0x13" fmla="*/ 142 w 1680"/>
              <a:gd name="p0y13" fmla="*/ 0 h 637"/>
              <a:gd name="p0x14" fmla="*/ 318 w 168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2616403" y="51315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手机挂号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3900170" y="5055235"/>
            <a:ext cx="1066800" cy="404495"/>
          </a:xfrm>
          <a:custGeom>
            <a:avLst/>
            <a:gdLst>
              <a:gd name="sw" fmla="*/ 1 w 1680"/>
              <a:gd name="sh" fmla="*/ 1 h 637"/>
              <a:gd name="mins" fmla="min sw sh"/>
              <a:gd name="dsw" fmla="+- 0 sw mins"/>
              <a:gd name="dsh" fmla="+- 0 sh mins"/>
              <a:gd name="p0x0" fmla="*/ 318 w 1680"/>
              <a:gd name="p0y0" fmla="*/ 0 h 637"/>
              <a:gd name="p0x1" fmla="*/ 1361 w 1680"/>
              <a:gd name="p0y1" fmla="*/ 0 h 637"/>
              <a:gd name="p0x2" fmla="*/ 1537 w 1680"/>
              <a:gd name="p0y2" fmla="*/ 0 h 637"/>
              <a:gd name="p0x3" fmla="*/ 1680 w 1680"/>
              <a:gd name="p0y3" fmla="*/ 142 h 637"/>
              <a:gd name="p0x4" fmla="*/ 1680 w 1680"/>
              <a:gd name="p0y4" fmla="*/ 318 h 637"/>
              <a:gd name="p0x5" fmla="*/ 1680 w 1680"/>
              <a:gd name="p0y5" fmla="*/ 494 h 637"/>
              <a:gd name="p0x6" fmla="*/ 1537 w 1680"/>
              <a:gd name="p0y6" fmla="*/ 637 h 637"/>
              <a:gd name="p0x7" fmla="*/ 1361 w 1680"/>
              <a:gd name="p0y7" fmla="*/ 637 h 637"/>
              <a:gd name="p0x8" fmla="*/ 318 w 1680"/>
              <a:gd name="p0y8" fmla="*/ 637 h 637"/>
              <a:gd name="p0x9" fmla="*/ 142 w 1680"/>
              <a:gd name="p0y9" fmla="*/ 637 h 637"/>
              <a:gd name="p0x10" fmla="*/ 0 w 1680"/>
              <a:gd name="p0y10" fmla="*/ 494 h 637"/>
              <a:gd name="p0x11" fmla="*/ 0 w 1680"/>
              <a:gd name="p0y11" fmla="*/ 318 h 637"/>
              <a:gd name="p0x12" fmla="*/ 0 w 1680"/>
              <a:gd name="p0y12" fmla="*/ 142 h 637"/>
              <a:gd name="p0x13" fmla="*/ 142 w 1680"/>
              <a:gd name="p0y13" fmla="*/ 0 h 637"/>
              <a:gd name="p0x14" fmla="*/ 318 w 168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4053183" y="51315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在线问诊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1505585" y="5574030"/>
            <a:ext cx="1066800" cy="405130"/>
          </a:xfrm>
          <a:custGeom>
            <a:avLst/>
            <a:gdLst>
              <a:gd name="sw" fmla="*/ 1 w 1680"/>
              <a:gd name="sh" fmla="*/ 1 h 637"/>
              <a:gd name="mins" fmla="min sw sh"/>
              <a:gd name="dsw" fmla="+- 0 sw mins"/>
              <a:gd name="dsh" fmla="+- 0 sh mins"/>
              <a:gd name="p0x0" fmla="*/ 318 w 1680"/>
              <a:gd name="p0y0" fmla="*/ 0 h 637"/>
              <a:gd name="p0x1" fmla="*/ 1361 w 1680"/>
              <a:gd name="p0y1" fmla="*/ 0 h 637"/>
              <a:gd name="p0x2" fmla="*/ 1537 w 1680"/>
              <a:gd name="p0y2" fmla="*/ 0 h 637"/>
              <a:gd name="p0x3" fmla="*/ 1680 w 1680"/>
              <a:gd name="p0y3" fmla="*/ 142 h 637"/>
              <a:gd name="p0x4" fmla="*/ 1680 w 1680"/>
              <a:gd name="p0y4" fmla="*/ 318 h 637"/>
              <a:gd name="p0x5" fmla="*/ 1680 w 1680"/>
              <a:gd name="p0y5" fmla="*/ 494 h 637"/>
              <a:gd name="p0x6" fmla="*/ 1537 w 1680"/>
              <a:gd name="p0y6" fmla="*/ 637 h 637"/>
              <a:gd name="p0x7" fmla="*/ 1361 w 1680"/>
              <a:gd name="p0y7" fmla="*/ 637 h 637"/>
              <a:gd name="p0x8" fmla="*/ 318 w 1680"/>
              <a:gd name="p0y8" fmla="*/ 637 h 637"/>
              <a:gd name="p0x9" fmla="*/ 142 w 1680"/>
              <a:gd name="p0y9" fmla="*/ 637 h 637"/>
              <a:gd name="p0x10" fmla="*/ 0 w 1680"/>
              <a:gd name="p0y10" fmla="*/ 494 h 637"/>
              <a:gd name="p0x11" fmla="*/ 0 w 1680"/>
              <a:gd name="p0y11" fmla="*/ 318 h 637"/>
              <a:gd name="p0x12" fmla="*/ 0 w 1680"/>
              <a:gd name="p0y12" fmla="*/ 142 h 637"/>
              <a:gd name="p0x13" fmla="*/ 142 w 1680"/>
              <a:gd name="p0y13" fmla="*/ 0 h 637"/>
              <a:gd name="p0x14" fmla="*/ 318 w 168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1658617" y="5650706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报告查询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3421380" y="5574030"/>
            <a:ext cx="1066800" cy="405130"/>
          </a:xfrm>
          <a:custGeom>
            <a:avLst/>
            <a:gdLst>
              <a:gd name="sw" fmla="*/ 1 w 1680"/>
              <a:gd name="sh" fmla="*/ 1 h 637"/>
              <a:gd name="mins" fmla="min sw sh"/>
              <a:gd name="dsw" fmla="+- 0 sw mins"/>
              <a:gd name="dsh" fmla="+- 0 sh mins"/>
              <a:gd name="p0x0" fmla="*/ 318 w 1680"/>
              <a:gd name="p0y0" fmla="*/ 0 h 637"/>
              <a:gd name="p0x1" fmla="*/ 1361 w 1680"/>
              <a:gd name="p0y1" fmla="*/ 0 h 637"/>
              <a:gd name="p0x2" fmla="*/ 1537 w 1680"/>
              <a:gd name="p0y2" fmla="*/ 0 h 637"/>
              <a:gd name="p0x3" fmla="*/ 1680 w 1680"/>
              <a:gd name="p0y3" fmla="*/ 142 h 637"/>
              <a:gd name="p0x4" fmla="*/ 1680 w 1680"/>
              <a:gd name="p0y4" fmla="*/ 318 h 637"/>
              <a:gd name="p0x5" fmla="*/ 1680 w 1680"/>
              <a:gd name="p0y5" fmla="*/ 494 h 637"/>
              <a:gd name="p0x6" fmla="*/ 1537 w 1680"/>
              <a:gd name="p0y6" fmla="*/ 637 h 637"/>
              <a:gd name="p0x7" fmla="*/ 1361 w 1680"/>
              <a:gd name="p0y7" fmla="*/ 637 h 637"/>
              <a:gd name="p0x8" fmla="*/ 318 w 1680"/>
              <a:gd name="p0y8" fmla="*/ 637 h 637"/>
              <a:gd name="p0x9" fmla="*/ 142 w 1680"/>
              <a:gd name="p0y9" fmla="*/ 637 h 637"/>
              <a:gd name="p0x10" fmla="*/ 0 w 1680"/>
              <a:gd name="p0y10" fmla="*/ 494 h 637"/>
              <a:gd name="p0x11" fmla="*/ 0 w 1680"/>
              <a:gd name="p0y11" fmla="*/ 318 h 637"/>
              <a:gd name="p0x12" fmla="*/ 0 w 1680"/>
              <a:gd name="p0y12" fmla="*/ 142 h 637"/>
              <a:gd name="p0x13" fmla="*/ 142 w 1680"/>
              <a:gd name="p0y13" fmla="*/ 0 h 637"/>
              <a:gd name="p0x14" fmla="*/ 318 w 168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3574409" y="5650706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健康资讯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5694680" y="1109345"/>
            <a:ext cx="5920740" cy="809625"/>
          </a:xfrm>
          <a:custGeom>
            <a:avLst/>
            <a:gdLst>
              <a:gd name="sw" fmla="*/ 1 w 9324"/>
              <a:gd name="sh" fmla="*/ 1 h 1275"/>
              <a:gd name="mins" fmla="min sw sh"/>
              <a:gd name="dsw" fmla="+- 0 sw mins"/>
              <a:gd name="dsh" fmla="+- 0 sh mins"/>
              <a:gd name="p0x0" fmla="*/ 300 w 9324"/>
              <a:gd name="p0y0" fmla="*/ 0 h 1275"/>
              <a:gd name="p0x1" fmla="*/ 9024 w 9324"/>
              <a:gd name="p0y1" fmla="*/ 0 h 1275"/>
              <a:gd name="p0x2" fmla="*/ 9189 w 9324"/>
              <a:gd name="p0y2" fmla="*/ 0 h 1275"/>
              <a:gd name="p0x3" fmla="*/ 9324 w 9324"/>
              <a:gd name="p0y3" fmla="*/ 134 h 1275"/>
              <a:gd name="p0x4" fmla="*/ 9324 w 9324"/>
              <a:gd name="p0y4" fmla="*/ 300 h 1275"/>
              <a:gd name="p0x5" fmla="*/ 9324 w 9324"/>
              <a:gd name="p0y5" fmla="*/ 975 h 1275"/>
              <a:gd name="p0x6" fmla="*/ 9324 w 9324"/>
              <a:gd name="p0y6" fmla="*/ 1140 h 1275"/>
              <a:gd name="p0x7" fmla="*/ 9189 w 9324"/>
              <a:gd name="p0y7" fmla="*/ 1275 h 1275"/>
              <a:gd name="p0x8" fmla="*/ 9024 w 9324"/>
              <a:gd name="p0y8" fmla="*/ 1275 h 1275"/>
              <a:gd name="p0x9" fmla="*/ 300 w 9324"/>
              <a:gd name="p0y9" fmla="*/ 1275 h 1275"/>
              <a:gd name="p0x10" fmla="*/ 134 w 9324"/>
              <a:gd name="p0y10" fmla="*/ 1275 h 1275"/>
              <a:gd name="p0x11" fmla="*/ 0 w 9324"/>
              <a:gd name="p0y11" fmla="*/ 1140 h 1275"/>
              <a:gd name="p0x12" fmla="*/ 0 w 9324"/>
              <a:gd name="p0y12" fmla="*/ 975 h 1275"/>
              <a:gd name="p0x13" fmla="*/ 0 w 9324"/>
              <a:gd name="p0y13" fmla="*/ 300 h 1275"/>
              <a:gd name="p0x14" fmla="*/ 0 w 9324"/>
              <a:gd name="p0y14" fmla="*/ 134 h 1275"/>
              <a:gd name="p0x15" fmla="*/ 134 w 9324"/>
              <a:gd name="p0y15" fmla="*/ 0 h 1275"/>
              <a:gd name="p0x16" fmla="*/ 300 w 9324"/>
              <a:gd name="p0y16" fmla="*/ 0 h 12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7"/>
            </p:custDataLst>
          </p:nvPr>
        </p:nvSpPr>
        <p:spPr>
          <a:xfrm>
            <a:off x="58896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5975350" y="1385570"/>
            <a:ext cx="247650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6423641" y="1331595"/>
            <a:ext cx="15890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辅助诊疗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5694680" y="2118995"/>
            <a:ext cx="5920740" cy="2763520"/>
          </a:xfrm>
          <a:custGeom>
            <a:avLst/>
            <a:gdLst>
              <a:gd name="sw" fmla="*/ 1 w 9324"/>
              <a:gd name="sh" fmla="*/ 1 h 4351"/>
              <a:gd name="mins" fmla="min sw sh"/>
              <a:gd name="dsw" fmla="+- 0 sw mins"/>
              <a:gd name="dsh" fmla="+- 0 sh mins"/>
              <a:gd name="p0x0" fmla="*/ 300 w 9324"/>
              <a:gd name="p0y0" fmla="*/ 0 h 4351"/>
              <a:gd name="p0x1" fmla="*/ 9024 w 9324"/>
              <a:gd name="p0y1" fmla="*/ 0 h 4351"/>
              <a:gd name="p0x2" fmla="*/ 9189 w 9324"/>
              <a:gd name="p0y2" fmla="*/ 0 h 4351"/>
              <a:gd name="p0x3" fmla="*/ 9324 w 9324"/>
              <a:gd name="p0y3" fmla="*/ 134 h 4351"/>
              <a:gd name="p0x4" fmla="*/ 9324 w 9324"/>
              <a:gd name="p0y4" fmla="*/ 300 h 4351"/>
              <a:gd name="p0x5" fmla="*/ 9324 w 9324"/>
              <a:gd name="p0y5" fmla="*/ 4051 h 4351"/>
              <a:gd name="p0x6" fmla="*/ 9324 w 9324"/>
              <a:gd name="p0y6" fmla="*/ 4217 h 4351"/>
              <a:gd name="p0x7" fmla="*/ 9189 w 9324"/>
              <a:gd name="p0y7" fmla="*/ 4351 h 4351"/>
              <a:gd name="p0x8" fmla="*/ 9024 w 9324"/>
              <a:gd name="p0y8" fmla="*/ 4351 h 4351"/>
              <a:gd name="p0x9" fmla="*/ 300 w 9324"/>
              <a:gd name="p0y9" fmla="*/ 4351 h 4351"/>
              <a:gd name="p0x10" fmla="*/ 134 w 9324"/>
              <a:gd name="p0y10" fmla="*/ 4351 h 4351"/>
              <a:gd name="p0x11" fmla="*/ 0 w 9324"/>
              <a:gd name="p0y11" fmla="*/ 4217 h 4351"/>
              <a:gd name="p0x12" fmla="*/ 0 w 9324"/>
              <a:gd name="p0y12" fmla="*/ 4051 h 4351"/>
              <a:gd name="p0x13" fmla="*/ 0 w 9324"/>
              <a:gd name="p0y13" fmla="*/ 300 h 4351"/>
              <a:gd name="p0x14" fmla="*/ 0 w 9324"/>
              <a:gd name="p0y14" fmla="*/ 134 h 4351"/>
              <a:gd name="p0x15" fmla="*/ 134 w 9324"/>
              <a:gd name="p0y15" fmla="*/ 0 h 4351"/>
              <a:gd name="p0x16" fmla="*/ 300 w 9324"/>
              <a:gd name="p0y16" fmla="*/ 0 h 435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3"/>
            </p:custDataLst>
          </p:nvPr>
        </p:nvSpPr>
        <p:spPr>
          <a:xfrm>
            <a:off x="5889625" y="23596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975350" y="2440940"/>
            <a:ext cx="247650" cy="252095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6461741" y="2344798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数据扫描诊断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6461741" y="2669600"/>
            <a:ext cx="49587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扫描患者数据，与成千上万病例比较，提供诊断建议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9"/>
            </p:custDataLst>
          </p:nvPr>
        </p:nvSpPr>
        <p:spPr>
          <a:xfrm>
            <a:off x="5889625" y="31864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7500" t="-5278" r="-7500" b="-5278"/>
          <a:stretch>
            <a:fillRect/>
          </a:stretch>
        </p:blipFill>
        <p:spPr>
          <a:xfrm>
            <a:off x="5989955" y="3267075"/>
            <a:ext cx="219075" cy="2527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3"/>
            </p:custDataLst>
          </p:nvPr>
        </p:nvSpPr>
        <p:spPr>
          <a:xfrm>
            <a:off x="6461741" y="3171320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辅助医生决策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4"/>
            </p:custDataLst>
          </p:nvPr>
        </p:nvSpPr>
        <p:spPr>
          <a:xfrm>
            <a:off x="6461741" y="3496123"/>
            <a:ext cx="49587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辅助医生决策，提高准确率和康复速度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5"/>
            </p:custDataLst>
          </p:nvPr>
        </p:nvSpPr>
        <p:spPr>
          <a:xfrm>
            <a:off x="5889625" y="4012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2000" t="-10152" r="-2000" b="-10152"/>
          <a:stretch>
            <a:fillRect/>
          </a:stretch>
        </p:blipFill>
        <p:spPr>
          <a:xfrm>
            <a:off x="5975350" y="4093845"/>
            <a:ext cx="247650" cy="252095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49"/>
            </p:custDataLst>
          </p:nvPr>
        </p:nvSpPr>
        <p:spPr>
          <a:xfrm>
            <a:off x="6461741" y="3997833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预测优化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50"/>
            </p:custDataLst>
          </p:nvPr>
        </p:nvSpPr>
        <p:spPr>
          <a:xfrm>
            <a:off x="6461741" y="4322635"/>
            <a:ext cx="49587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预测患者流量，优化资源配置，缩短等待时间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51"/>
            </p:custDataLst>
          </p:nvPr>
        </p:nvSpPr>
        <p:spPr>
          <a:xfrm>
            <a:off x="5694680" y="5082540"/>
            <a:ext cx="5920740" cy="1389380"/>
          </a:xfrm>
          <a:custGeom>
            <a:avLst/>
            <a:gdLst>
              <a:gd name="sw" fmla="*/ 1 w 9324"/>
              <a:gd name="sh" fmla="*/ 1 h 2188"/>
              <a:gd name="mins" fmla="min sw sh"/>
              <a:gd name="dsw" fmla="+- 0 sw mins"/>
              <a:gd name="dsh" fmla="+- 0 sh mins"/>
              <a:gd name="p0x0" fmla="*/ 300 w 9324"/>
              <a:gd name="p0y0" fmla="*/ 0 h 2188"/>
              <a:gd name="p0x1" fmla="*/ 9024 w 9324"/>
              <a:gd name="p0y1" fmla="*/ 0 h 2188"/>
              <a:gd name="p0x2" fmla="*/ 9189 w 9324"/>
              <a:gd name="p0y2" fmla="*/ 0 h 2188"/>
              <a:gd name="p0x3" fmla="*/ 9324 w 9324"/>
              <a:gd name="p0y3" fmla="*/ 134 h 2188"/>
              <a:gd name="p0x4" fmla="*/ 9324 w 9324"/>
              <a:gd name="p0y4" fmla="*/ 300 h 2188"/>
              <a:gd name="p0x5" fmla="*/ 9324 w 9324"/>
              <a:gd name="p0y5" fmla="*/ 1888 h 2188"/>
              <a:gd name="p0x6" fmla="*/ 9324 w 9324"/>
              <a:gd name="p0y6" fmla="*/ 2054 h 2188"/>
              <a:gd name="p0x7" fmla="*/ 9189 w 9324"/>
              <a:gd name="p0y7" fmla="*/ 2188 h 2188"/>
              <a:gd name="p0x8" fmla="*/ 9024 w 9324"/>
              <a:gd name="p0y8" fmla="*/ 2188 h 2188"/>
              <a:gd name="p0x9" fmla="*/ 300 w 9324"/>
              <a:gd name="p0y9" fmla="*/ 2188 h 2188"/>
              <a:gd name="p0x10" fmla="*/ 134 w 9324"/>
              <a:gd name="p0y10" fmla="*/ 2188 h 2188"/>
              <a:gd name="p0x11" fmla="*/ 0 w 9324"/>
              <a:gd name="p0y11" fmla="*/ 2054 h 2188"/>
              <a:gd name="p0x12" fmla="*/ 0 w 9324"/>
              <a:gd name="p0y12" fmla="*/ 1888 h 2188"/>
              <a:gd name="p0x13" fmla="*/ 0 w 9324"/>
              <a:gd name="p0y13" fmla="*/ 300 h 2188"/>
              <a:gd name="p0x14" fmla="*/ 0 w 9324"/>
              <a:gd name="p0y14" fmla="*/ 134 h 2188"/>
              <a:gd name="p0x15" fmla="*/ 134 w 9324"/>
              <a:gd name="p0y15" fmla="*/ 0 h 2188"/>
              <a:gd name="p0x16" fmla="*/ 300 w 9324"/>
              <a:gd name="p0y16" fmla="*/ 0 h 218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52"/>
            </p:custDataLst>
          </p:nvPr>
        </p:nvSpPr>
        <p:spPr>
          <a:xfrm>
            <a:off x="8134721" y="5236864"/>
            <a:ext cx="1650873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%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3"/>
            </p:custDataLst>
          </p:nvPr>
        </p:nvSpPr>
        <p:spPr>
          <a:xfrm>
            <a:off x="7893320" y="6024563"/>
            <a:ext cx="1714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等待时间缩短幅度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智慧医疗应用实例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304925"/>
            <a:ext cx="1064895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预防工具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5970" y="1814195"/>
            <a:ext cx="5219700" cy="1676400"/>
          </a:xfrm>
          <a:custGeom>
            <a:avLst/>
            <a:gdLst>
              <a:gd name="sw" fmla="*/ 1 w 8220"/>
              <a:gd name="sh" fmla="*/ 1 h 2640"/>
              <a:gd name="mins" fmla="min sw sh"/>
              <a:gd name="dsw" fmla="+- 0 sw mins"/>
              <a:gd name="dsh" fmla="+- 0 sh mins"/>
              <a:gd name="p0x0" fmla="*/ 300 w 8220"/>
              <a:gd name="p0y0" fmla="*/ 0 h 2640"/>
              <a:gd name="p0x1" fmla="*/ 7920 w 8220"/>
              <a:gd name="p0y1" fmla="*/ 0 h 2640"/>
              <a:gd name="p0x2" fmla="*/ 8085 w 8220"/>
              <a:gd name="p0y2" fmla="*/ 0 h 2640"/>
              <a:gd name="p0x3" fmla="*/ 8220 w 8220"/>
              <a:gd name="p0y3" fmla="*/ 134 h 2640"/>
              <a:gd name="p0x4" fmla="*/ 8220 w 8220"/>
              <a:gd name="p0y4" fmla="*/ 300 h 2640"/>
              <a:gd name="p0x5" fmla="*/ 8220 w 8220"/>
              <a:gd name="p0y5" fmla="*/ 2340 h 2640"/>
              <a:gd name="p0x6" fmla="*/ 8220 w 8220"/>
              <a:gd name="p0y6" fmla="*/ 2505 h 2640"/>
              <a:gd name="p0x7" fmla="*/ 8085 w 8220"/>
              <a:gd name="p0y7" fmla="*/ 2640 h 2640"/>
              <a:gd name="p0x8" fmla="*/ 7920 w 8220"/>
              <a:gd name="p0y8" fmla="*/ 2640 h 2640"/>
              <a:gd name="p0x9" fmla="*/ 300 w 8220"/>
              <a:gd name="p0y9" fmla="*/ 2640 h 2640"/>
              <a:gd name="p0x10" fmla="*/ 134 w 8220"/>
              <a:gd name="p0y10" fmla="*/ 2640 h 2640"/>
              <a:gd name="p0x11" fmla="*/ 0 w 8220"/>
              <a:gd name="p0y11" fmla="*/ 2505 h 2640"/>
              <a:gd name="p0x12" fmla="*/ 0 w 8220"/>
              <a:gd name="p0y12" fmla="*/ 2340 h 2640"/>
              <a:gd name="p0x13" fmla="*/ 0 w 8220"/>
              <a:gd name="p0y13" fmla="*/ 300 h 2640"/>
              <a:gd name="p0x14" fmla="*/ 0 w 8220"/>
              <a:gd name="p0y14" fmla="*/ 134 h 2640"/>
              <a:gd name="p0x15" fmla="*/ 134 w 8220"/>
              <a:gd name="p0y15" fmla="*/ 0 h 2640"/>
              <a:gd name="p0x16" fmla="*/ 300 w 8220"/>
              <a:gd name="p0y16" fmla="*/ 0 h 26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971550" y="20618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6795" t="-897" r="-6795" b="-897"/>
          <a:stretch>
            <a:fillRect/>
          </a:stretch>
        </p:blipFill>
        <p:spPr>
          <a:xfrm>
            <a:off x="1040130" y="2143125"/>
            <a:ext cx="281305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504950" y="2113598"/>
            <a:ext cx="18192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捕捉早期信号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971550" y="2619375"/>
            <a:ext cx="48291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型糖尿病、阿尔茨海默病、乳腺癌等疾病的早期预警识别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6195695" y="1814195"/>
            <a:ext cx="5219700" cy="1676400"/>
          </a:xfrm>
          <a:custGeom>
            <a:avLst/>
            <a:gdLst>
              <a:gd name="sw" fmla="*/ 1 w 8220"/>
              <a:gd name="sh" fmla="*/ 1 h 2640"/>
              <a:gd name="mins" fmla="min sw sh"/>
              <a:gd name="dsw" fmla="+- 0 sw mins"/>
              <a:gd name="dsh" fmla="+- 0 sh mins"/>
              <a:gd name="p0x0" fmla="*/ 300 w 8220"/>
              <a:gd name="p0y0" fmla="*/ 0 h 2640"/>
              <a:gd name="p0x1" fmla="*/ 7920 w 8220"/>
              <a:gd name="p0y1" fmla="*/ 0 h 2640"/>
              <a:gd name="p0x2" fmla="*/ 8085 w 8220"/>
              <a:gd name="p0y2" fmla="*/ 0 h 2640"/>
              <a:gd name="p0x3" fmla="*/ 8220 w 8220"/>
              <a:gd name="p0y3" fmla="*/ 134 h 2640"/>
              <a:gd name="p0x4" fmla="*/ 8220 w 8220"/>
              <a:gd name="p0y4" fmla="*/ 300 h 2640"/>
              <a:gd name="p0x5" fmla="*/ 8220 w 8220"/>
              <a:gd name="p0y5" fmla="*/ 2340 h 2640"/>
              <a:gd name="p0x6" fmla="*/ 8220 w 8220"/>
              <a:gd name="p0y6" fmla="*/ 2505 h 2640"/>
              <a:gd name="p0x7" fmla="*/ 8085 w 8220"/>
              <a:gd name="p0y7" fmla="*/ 2640 h 2640"/>
              <a:gd name="p0x8" fmla="*/ 7920 w 8220"/>
              <a:gd name="p0y8" fmla="*/ 2640 h 2640"/>
              <a:gd name="p0x9" fmla="*/ 300 w 8220"/>
              <a:gd name="p0y9" fmla="*/ 2640 h 2640"/>
              <a:gd name="p0x10" fmla="*/ 134 w 8220"/>
              <a:gd name="p0y10" fmla="*/ 2640 h 2640"/>
              <a:gd name="p0x11" fmla="*/ 0 w 8220"/>
              <a:gd name="p0y11" fmla="*/ 2505 h 2640"/>
              <a:gd name="p0x12" fmla="*/ 0 w 8220"/>
              <a:gd name="p0y12" fmla="*/ 2340 h 2640"/>
              <a:gd name="p0x13" fmla="*/ 0 w 8220"/>
              <a:gd name="p0y13" fmla="*/ 300 h 2640"/>
              <a:gd name="p0x14" fmla="*/ 0 w 8220"/>
              <a:gd name="p0y14" fmla="*/ 134 h 2640"/>
              <a:gd name="p0x15" fmla="*/ 134 w 8220"/>
              <a:gd name="p0y15" fmla="*/ 0 h 2640"/>
              <a:gd name="p0x16" fmla="*/ 300 w 8220"/>
              <a:gd name="p0y16" fmla="*/ 0 h 26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6391275" y="20618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10152" r="-2000" b="-10152"/>
          <a:stretch>
            <a:fillRect/>
          </a:stretch>
        </p:blipFill>
        <p:spPr>
          <a:xfrm>
            <a:off x="6477000" y="2143125"/>
            <a:ext cx="24765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6924675" y="2113598"/>
            <a:ext cx="1843907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RiskCardio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6391275" y="2619375"/>
            <a:ext cx="48291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麻省理工研发，通过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ECG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分钟预测心血管死亡风险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38906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771525" y="4086225"/>
            <a:ext cx="1064895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医院应用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775970" y="4595495"/>
            <a:ext cx="5219700" cy="1676400"/>
          </a:xfrm>
          <a:custGeom>
            <a:avLst/>
            <a:gdLst>
              <a:gd name="sw" fmla="*/ 1 w 8220"/>
              <a:gd name="sh" fmla="*/ 1 h 2640"/>
              <a:gd name="mins" fmla="min sw sh"/>
              <a:gd name="dsw" fmla="+- 0 sw mins"/>
              <a:gd name="dsh" fmla="+- 0 sh mins"/>
              <a:gd name="p0x0" fmla="*/ 300 w 8220"/>
              <a:gd name="p0y0" fmla="*/ 0 h 2640"/>
              <a:gd name="p0x1" fmla="*/ 7920 w 8220"/>
              <a:gd name="p0y1" fmla="*/ 0 h 2640"/>
              <a:gd name="p0x2" fmla="*/ 8085 w 8220"/>
              <a:gd name="p0y2" fmla="*/ 0 h 2640"/>
              <a:gd name="p0x3" fmla="*/ 8220 w 8220"/>
              <a:gd name="p0y3" fmla="*/ 134 h 2640"/>
              <a:gd name="p0x4" fmla="*/ 8220 w 8220"/>
              <a:gd name="p0y4" fmla="*/ 300 h 2640"/>
              <a:gd name="p0x5" fmla="*/ 8220 w 8220"/>
              <a:gd name="p0y5" fmla="*/ 2340 h 2640"/>
              <a:gd name="p0x6" fmla="*/ 8220 w 8220"/>
              <a:gd name="p0y6" fmla="*/ 2505 h 2640"/>
              <a:gd name="p0x7" fmla="*/ 8085 w 8220"/>
              <a:gd name="p0y7" fmla="*/ 2640 h 2640"/>
              <a:gd name="p0x8" fmla="*/ 7920 w 8220"/>
              <a:gd name="p0y8" fmla="*/ 2640 h 2640"/>
              <a:gd name="p0x9" fmla="*/ 300 w 8220"/>
              <a:gd name="p0y9" fmla="*/ 2640 h 2640"/>
              <a:gd name="p0x10" fmla="*/ 134 w 8220"/>
              <a:gd name="p0y10" fmla="*/ 2640 h 2640"/>
              <a:gd name="p0x11" fmla="*/ 0 w 8220"/>
              <a:gd name="p0y11" fmla="*/ 2505 h 2640"/>
              <a:gd name="p0x12" fmla="*/ 0 w 8220"/>
              <a:gd name="p0y12" fmla="*/ 2340 h 2640"/>
              <a:gd name="p0x13" fmla="*/ 0 w 8220"/>
              <a:gd name="p0y13" fmla="*/ 300 h 2640"/>
              <a:gd name="p0x14" fmla="*/ 0 w 8220"/>
              <a:gd name="p0y14" fmla="*/ 134 h 2640"/>
              <a:gd name="p0x15" fmla="*/ 134 w 8220"/>
              <a:gd name="p0y15" fmla="*/ 0 h 2640"/>
              <a:gd name="p0x16" fmla="*/ 300 w 8220"/>
              <a:gd name="p0y16" fmla="*/ 0 h 26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971550" y="49955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738" t="-2933" r="-2738" b="-2933"/>
          <a:stretch>
            <a:fillRect/>
          </a:stretch>
        </p:blipFill>
        <p:spPr>
          <a:xfrm>
            <a:off x="1040130" y="5076825"/>
            <a:ext cx="281305" cy="2520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1504950" y="5047297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预测分析提效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971550" y="5553075"/>
            <a:ext cx="441357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约翰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霍普金斯医院指挥中心，入院率提高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60%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6195695" y="4595495"/>
            <a:ext cx="5219700" cy="1676400"/>
          </a:xfrm>
          <a:custGeom>
            <a:avLst/>
            <a:gdLst>
              <a:gd name="sw" fmla="*/ 1 w 8220"/>
              <a:gd name="sh" fmla="*/ 1 h 2640"/>
              <a:gd name="mins" fmla="min sw sh"/>
              <a:gd name="dsw" fmla="+- 0 sw mins"/>
              <a:gd name="dsh" fmla="+- 0 sh mins"/>
              <a:gd name="p0x0" fmla="*/ 300 w 8220"/>
              <a:gd name="p0y0" fmla="*/ 0 h 2640"/>
              <a:gd name="p0x1" fmla="*/ 7920 w 8220"/>
              <a:gd name="p0y1" fmla="*/ 0 h 2640"/>
              <a:gd name="p0x2" fmla="*/ 8085 w 8220"/>
              <a:gd name="p0y2" fmla="*/ 0 h 2640"/>
              <a:gd name="p0x3" fmla="*/ 8220 w 8220"/>
              <a:gd name="p0y3" fmla="*/ 134 h 2640"/>
              <a:gd name="p0x4" fmla="*/ 8220 w 8220"/>
              <a:gd name="p0y4" fmla="*/ 300 h 2640"/>
              <a:gd name="p0x5" fmla="*/ 8220 w 8220"/>
              <a:gd name="p0y5" fmla="*/ 2340 h 2640"/>
              <a:gd name="p0x6" fmla="*/ 8220 w 8220"/>
              <a:gd name="p0y6" fmla="*/ 2505 h 2640"/>
              <a:gd name="p0x7" fmla="*/ 8085 w 8220"/>
              <a:gd name="p0y7" fmla="*/ 2640 h 2640"/>
              <a:gd name="p0x8" fmla="*/ 7920 w 8220"/>
              <a:gd name="p0y8" fmla="*/ 2640 h 2640"/>
              <a:gd name="p0x9" fmla="*/ 300 w 8220"/>
              <a:gd name="p0y9" fmla="*/ 2640 h 2640"/>
              <a:gd name="p0x10" fmla="*/ 134 w 8220"/>
              <a:gd name="p0y10" fmla="*/ 2640 h 2640"/>
              <a:gd name="p0x11" fmla="*/ 0 w 8220"/>
              <a:gd name="p0y11" fmla="*/ 2505 h 2640"/>
              <a:gd name="p0x12" fmla="*/ 0 w 8220"/>
              <a:gd name="p0y12" fmla="*/ 2340 h 2640"/>
              <a:gd name="p0x13" fmla="*/ 0 w 8220"/>
              <a:gd name="p0y13" fmla="*/ 300 h 2640"/>
              <a:gd name="p0x14" fmla="*/ 0 w 8220"/>
              <a:gd name="p0y14" fmla="*/ 134 h 2640"/>
              <a:gd name="p0x15" fmla="*/ 134 w 8220"/>
              <a:gd name="p0y15" fmla="*/ 0 h 2640"/>
              <a:gd name="p0x16" fmla="*/ 300 w 8220"/>
              <a:gd name="p0y16" fmla="*/ 0 h 26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6391275" y="49955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366" t="-2933" r="-2366" b="-2933"/>
          <a:stretch>
            <a:fillRect/>
          </a:stretch>
        </p:blipFill>
        <p:spPr>
          <a:xfrm>
            <a:off x="6445885" y="5076825"/>
            <a:ext cx="309245" cy="2520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6924675" y="5047297"/>
            <a:ext cx="1505617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智能客服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VIR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391275" y="5553075"/>
            <a:ext cx="48291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聊天机器人解答患者常见问题，提升服务响应效率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智能营销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276350"/>
          </a:xfrm>
          <a:custGeom>
            <a:avLst/>
            <a:gdLst>
              <a:gd name="sw" fmla="*/ 1 w 17385"/>
              <a:gd name="sh" fmla="*/ 1 h 2010"/>
              <a:gd name="mins" fmla="min sw sh"/>
              <a:gd name="dsw" fmla="+- 0 sw mins"/>
              <a:gd name="dsh" fmla="+- 0 sh mins"/>
              <a:gd name="p0x0" fmla="*/ 300 w 17385"/>
              <a:gd name="p0y0" fmla="*/ 0 h 2010"/>
              <a:gd name="p0x1" fmla="*/ 17085 w 17385"/>
              <a:gd name="p0y1" fmla="*/ 0 h 2010"/>
              <a:gd name="p0x2" fmla="*/ 17250 w 17385"/>
              <a:gd name="p0y2" fmla="*/ 0 h 2010"/>
              <a:gd name="p0x3" fmla="*/ 17385 w 17385"/>
              <a:gd name="p0y3" fmla="*/ 134 h 2010"/>
              <a:gd name="p0x4" fmla="*/ 17385 w 17385"/>
              <a:gd name="p0y4" fmla="*/ 300 h 2010"/>
              <a:gd name="p0x5" fmla="*/ 17385 w 17385"/>
              <a:gd name="p0y5" fmla="*/ 1710 h 2010"/>
              <a:gd name="p0x6" fmla="*/ 17385 w 17385"/>
              <a:gd name="p0y6" fmla="*/ 1875 h 2010"/>
              <a:gd name="p0x7" fmla="*/ 17250 w 17385"/>
              <a:gd name="p0y7" fmla="*/ 2010 h 2010"/>
              <a:gd name="p0x8" fmla="*/ 17085 w 17385"/>
              <a:gd name="p0y8" fmla="*/ 2010 h 2010"/>
              <a:gd name="p0x9" fmla="*/ 300 w 17385"/>
              <a:gd name="p0y9" fmla="*/ 2010 h 2010"/>
              <a:gd name="p0x10" fmla="*/ 134 w 17385"/>
              <a:gd name="p0y10" fmla="*/ 2010 h 2010"/>
              <a:gd name="p0x11" fmla="*/ 0 w 17385"/>
              <a:gd name="p0y11" fmla="*/ 1875 h 2010"/>
              <a:gd name="p0x12" fmla="*/ 0 w 17385"/>
              <a:gd name="p0y12" fmla="*/ 1710 h 2010"/>
              <a:gd name="p0x13" fmla="*/ 0 w 17385"/>
              <a:gd name="p0y13" fmla="*/ 300 h 2010"/>
              <a:gd name="p0x14" fmla="*/ 0 w 17385"/>
              <a:gd name="p0y14" fmla="*/ 134 h 2010"/>
              <a:gd name="p0x15" fmla="*/ 134 w 17385"/>
              <a:gd name="p0y15" fmla="*/ 0 h 2010"/>
              <a:gd name="p0x16" fmla="*/ 300 w 17385"/>
              <a:gd name="p0y16" fmla="*/ 0 h 20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444801" y="1535430"/>
            <a:ext cx="7302398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利用AI和大数据分析客户行为，精准定位目标市场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623820"/>
            <a:ext cx="3546475" cy="3848100"/>
          </a:xfrm>
          <a:custGeom>
            <a:avLst/>
            <a:gdLst>
              <a:gd name="sw" fmla="*/ 1 w 5585"/>
              <a:gd name="sh" fmla="*/ 1 h 6060"/>
              <a:gd name="mins" fmla="min sw sh"/>
              <a:gd name="dsw" fmla="+- 0 sw mins"/>
              <a:gd name="dsh" fmla="+- 0 sh mins"/>
              <a:gd name="p0x0" fmla="*/ 300 w 5585"/>
              <a:gd name="p0y0" fmla="*/ 0 h 6060"/>
              <a:gd name="p0x1" fmla="*/ 5285 w 5585"/>
              <a:gd name="p0y1" fmla="*/ 0 h 6060"/>
              <a:gd name="p0x2" fmla="*/ 5450 w 5585"/>
              <a:gd name="p0y2" fmla="*/ 0 h 6060"/>
              <a:gd name="p0x3" fmla="*/ 5585 w 5585"/>
              <a:gd name="p0y3" fmla="*/ 134 h 6060"/>
              <a:gd name="p0x4" fmla="*/ 5585 w 5585"/>
              <a:gd name="p0y4" fmla="*/ 300 h 6060"/>
              <a:gd name="p0x5" fmla="*/ 5585 w 5585"/>
              <a:gd name="p0y5" fmla="*/ 5760 h 6060"/>
              <a:gd name="p0x6" fmla="*/ 5585 w 5585"/>
              <a:gd name="p0y6" fmla="*/ 5925 h 6060"/>
              <a:gd name="p0x7" fmla="*/ 5450 w 5585"/>
              <a:gd name="p0y7" fmla="*/ 6060 h 6060"/>
              <a:gd name="p0x8" fmla="*/ 5285 w 5585"/>
              <a:gd name="p0y8" fmla="*/ 6060 h 6060"/>
              <a:gd name="p0x9" fmla="*/ 300 w 5585"/>
              <a:gd name="p0y9" fmla="*/ 6060 h 6060"/>
              <a:gd name="p0x10" fmla="*/ 134 w 5585"/>
              <a:gd name="p0y10" fmla="*/ 6060 h 6060"/>
              <a:gd name="p0x11" fmla="*/ 0 w 5585"/>
              <a:gd name="p0y11" fmla="*/ 5925 h 6060"/>
              <a:gd name="p0x12" fmla="*/ 0 w 5585"/>
              <a:gd name="p0y12" fmla="*/ 5760 h 6060"/>
              <a:gd name="p0x13" fmla="*/ 0 w 5585"/>
              <a:gd name="p0y13" fmla="*/ 300 h 6060"/>
              <a:gd name="p0x14" fmla="*/ 0 w 5585"/>
              <a:gd name="p0y14" fmla="*/ 134 h 6060"/>
              <a:gd name="p0x15" fmla="*/ 134 w 5585"/>
              <a:gd name="p0y15" fmla="*/ 0 h 6060"/>
              <a:gd name="p0x16" fmla="*/ 300 w 5585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2101215" y="37572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8929" r="-8929"/>
          <a:stretch>
            <a:fillRect/>
          </a:stretch>
        </p:blipFill>
        <p:spPr>
          <a:xfrm>
            <a:off x="2158365" y="3852545"/>
            <a:ext cx="381000" cy="3048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20698" y="4390072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销售数据驱动推荐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968350" y="4714875"/>
            <a:ext cx="2762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亚马逊通过海量销售数据分析，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实现个性化产品推荐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22445" y="2623820"/>
            <a:ext cx="3546475" cy="3848100"/>
          </a:xfrm>
          <a:custGeom>
            <a:avLst/>
            <a:gdLst>
              <a:gd name="sw" fmla="*/ 1 w 5585"/>
              <a:gd name="sh" fmla="*/ 1 h 6060"/>
              <a:gd name="mins" fmla="min sw sh"/>
              <a:gd name="dsw" fmla="+- 0 sw mins"/>
              <a:gd name="dsh" fmla="+- 0 sh mins"/>
              <a:gd name="p0x0" fmla="*/ 300 w 5585"/>
              <a:gd name="p0y0" fmla="*/ 0 h 6060"/>
              <a:gd name="p0x1" fmla="*/ 5285 w 5585"/>
              <a:gd name="p0y1" fmla="*/ 0 h 6060"/>
              <a:gd name="p0x2" fmla="*/ 5450 w 5585"/>
              <a:gd name="p0y2" fmla="*/ 0 h 6060"/>
              <a:gd name="p0x3" fmla="*/ 5585 w 5585"/>
              <a:gd name="p0y3" fmla="*/ 134 h 6060"/>
              <a:gd name="p0x4" fmla="*/ 5585 w 5585"/>
              <a:gd name="p0y4" fmla="*/ 300 h 6060"/>
              <a:gd name="p0x5" fmla="*/ 5585 w 5585"/>
              <a:gd name="p0y5" fmla="*/ 5760 h 6060"/>
              <a:gd name="p0x6" fmla="*/ 5585 w 5585"/>
              <a:gd name="p0y6" fmla="*/ 5925 h 6060"/>
              <a:gd name="p0x7" fmla="*/ 5450 w 5585"/>
              <a:gd name="p0y7" fmla="*/ 6060 h 6060"/>
              <a:gd name="p0x8" fmla="*/ 5285 w 5585"/>
              <a:gd name="p0y8" fmla="*/ 6060 h 6060"/>
              <a:gd name="p0x9" fmla="*/ 300 w 5585"/>
              <a:gd name="p0y9" fmla="*/ 6060 h 6060"/>
              <a:gd name="p0x10" fmla="*/ 134 w 5585"/>
              <a:gd name="p0y10" fmla="*/ 6060 h 6060"/>
              <a:gd name="p0x11" fmla="*/ 0 w 5585"/>
              <a:gd name="p0y11" fmla="*/ 5925 h 6060"/>
              <a:gd name="p0x12" fmla="*/ 0 w 5585"/>
              <a:gd name="p0y12" fmla="*/ 5760 h 6060"/>
              <a:gd name="p0x13" fmla="*/ 0 w 5585"/>
              <a:gd name="p0y13" fmla="*/ 300 h 6060"/>
              <a:gd name="p0x14" fmla="*/ 0 w 5585"/>
              <a:gd name="p0y14" fmla="*/ 134 h 6060"/>
              <a:gd name="p0x15" fmla="*/ 134 w 5585"/>
              <a:gd name="p0y15" fmla="*/ 0 h 6060"/>
              <a:gd name="p0x16" fmla="*/ 300 w 5585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848350" y="37572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1613" t="-1613" r="-1613" b="-1613"/>
          <a:stretch>
            <a:fillRect/>
          </a:stretch>
        </p:blipFill>
        <p:spPr>
          <a:xfrm>
            <a:off x="5943600" y="3852545"/>
            <a:ext cx="304800" cy="3048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5013055" y="4390072"/>
            <a:ext cx="2165823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NLG 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定制营销信息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905375" y="4714875"/>
            <a:ext cx="2381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自然语言生成技术自动生成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千人千面的营销文案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8068945" y="2623820"/>
            <a:ext cx="3546475" cy="3848100"/>
          </a:xfrm>
          <a:custGeom>
            <a:avLst/>
            <a:gdLst>
              <a:gd name="sw" fmla="*/ 1 w 5585"/>
              <a:gd name="sh" fmla="*/ 1 h 6060"/>
              <a:gd name="mins" fmla="min sw sh"/>
              <a:gd name="dsw" fmla="+- 0 sw mins"/>
              <a:gd name="dsh" fmla="+- 0 sh mins"/>
              <a:gd name="p0x0" fmla="*/ 300 w 5585"/>
              <a:gd name="p0y0" fmla="*/ 0 h 6060"/>
              <a:gd name="p0x1" fmla="*/ 5285 w 5585"/>
              <a:gd name="p0y1" fmla="*/ 0 h 6060"/>
              <a:gd name="p0x2" fmla="*/ 5450 w 5585"/>
              <a:gd name="p0y2" fmla="*/ 0 h 6060"/>
              <a:gd name="p0x3" fmla="*/ 5585 w 5585"/>
              <a:gd name="p0y3" fmla="*/ 134 h 6060"/>
              <a:gd name="p0x4" fmla="*/ 5585 w 5585"/>
              <a:gd name="p0y4" fmla="*/ 300 h 6060"/>
              <a:gd name="p0x5" fmla="*/ 5585 w 5585"/>
              <a:gd name="p0y5" fmla="*/ 5760 h 6060"/>
              <a:gd name="p0x6" fmla="*/ 5585 w 5585"/>
              <a:gd name="p0y6" fmla="*/ 5925 h 6060"/>
              <a:gd name="p0x7" fmla="*/ 5450 w 5585"/>
              <a:gd name="p0y7" fmla="*/ 6060 h 6060"/>
              <a:gd name="p0x8" fmla="*/ 5285 w 5585"/>
              <a:gd name="p0y8" fmla="*/ 6060 h 6060"/>
              <a:gd name="p0x9" fmla="*/ 300 w 5585"/>
              <a:gd name="p0y9" fmla="*/ 6060 h 6060"/>
              <a:gd name="p0x10" fmla="*/ 134 w 5585"/>
              <a:gd name="p0y10" fmla="*/ 6060 h 6060"/>
              <a:gd name="p0x11" fmla="*/ 0 w 5585"/>
              <a:gd name="p0y11" fmla="*/ 5925 h 6060"/>
              <a:gd name="p0x12" fmla="*/ 0 w 5585"/>
              <a:gd name="p0y12" fmla="*/ 5760 h 6060"/>
              <a:gd name="p0x13" fmla="*/ 0 w 5585"/>
              <a:gd name="p0y13" fmla="*/ 300 h 6060"/>
              <a:gd name="p0x14" fmla="*/ 0 w 5585"/>
              <a:gd name="p0y14" fmla="*/ 134 h 6060"/>
              <a:gd name="p0x15" fmla="*/ 134 w 5585"/>
              <a:gd name="p0y15" fmla="*/ 0 h 6060"/>
              <a:gd name="p0x16" fmla="*/ 300 w 5585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9594850" y="37572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9652000" y="3852545"/>
            <a:ext cx="381000" cy="3048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8928049" y="4390072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智能机器人协同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8270901" y="4714875"/>
            <a:ext cx="3143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管理库存、缝纫衣物、检测织物缺陷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全面提升精度与效率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智慧教育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1390650"/>
          </a:xfrm>
          <a:custGeom>
            <a:avLst/>
            <a:gdLst>
              <a:gd name="sw" fmla="*/ 1 w 7625"/>
              <a:gd name="sh" fmla="*/ 1 h 2190"/>
              <a:gd name="mins" fmla="min sw sh"/>
              <a:gd name="dsw" fmla="+- 0 sw mins"/>
              <a:gd name="dsh" fmla="+- 0 sh mins"/>
              <a:gd name="p0x0" fmla="*/ 300 w 7625"/>
              <a:gd name="p0y0" fmla="*/ 0 h 2190"/>
              <a:gd name="p0x1" fmla="*/ 7325 w 7625"/>
              <a:gd name="p0y1" fmla="*/ 0 h 2190"/>
              <a:gd name="p0x2" fmla="*/ 7491 w 7625"/>
              <a:gd name="p0y2" fmla="*/ 0 h 2190"/>
              <a:gd name="p0x3" fmla="*/ 7625 w 7625"/>
              <a:gd name="p0y3" fmla="*/ 134 h 2190"/>
              <a:gd name="p0x4" fmla="*/ 7625 w 7625"/>
              <a:gd name="p0y4" fmla="*/ 300 h 2190"/>
              <a:gd name="p0x5" fmla="*/ 7625 w 7625"/>
              <a:gd name="p0y5" fmla="*/ 1890 h 2190"/>
              <a:gd name="p0x6" fmla="*/ 7625 w 7625"/>
              <a:gd name="p0y6" fmla="*/ 2055 h 2190"/>
              <a:gd name="p0x7" fmla="*/ 7491 w 7625"/>
              <a:gd name="p0y7" fmla="*/ 2190 h 2190"/>
              <a:gd name="p0x8" fmla="*/ 7325 w 7625"/>
              <a:gd name="p0y8" fmla="*/ 2190 h 2190"/>
              <a:gd name="p0x9" fmla="*/ 300 w 7625"/>
              <a:gd name="p0y9" fmla="*/ 2190 h 2190"/>
              <a:gd name="p0x10" fmla="*/ 134 w 7625"/>
              <a:gd name="p0y10" fmla="*/ 2190 h 2190"/>
              <a:gd name="p0x11" fmla="*/ 0 w 7625"/>
              <a:gd name="p0y11" fmla="*/ 2055 h 2190"/>
              <a:gd name="p0x12" fmla="*/ 0 w 7625"/>
              <a:gd name="p0y12" fmla="*/ 1890 h 2190"/>
              <a:gd name="p0x13" fmla="*/ 0 w 7625"/>
              <a:gd name="p0y13" fmla="*/ 300 h 2190"/>
              <a:gd name="p0x14" fmla="*/ 0 w 7625"/>
              <a:gd name="p0y14" fmla="*/ 134 h 2190"/>
              <a:gd name="p0x15" fmla="*/ 134 w 7625"/>
              <a:gd name="p0y15" fmla="*/ 0 h 2190"/>
              <a:gd name="p0x16" fmla="*/ 300 w 7625"/>
              <a:gd name="p0y16" fmla="*/ 0 h 21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824933" y="1258729"/>
            <a:ext cx="3040485" cy="8496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1300</a:t>
            </a: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万元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568854" y="2079279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总投资规模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2700020"/>
            <a:ext cx="2321560" cy="990600"/>
          </a:xfrm>
          <a:custGeom>
            <a:avLst/>
            <a:gdLst>
              <a:gd name="sw" fmla="*/ 1 w 3655"/>
              <a:gd name="sh" fmla="*/ 1 h 1560"/>
              <a:gd name="mins" fmla="min sw sh"/>
              <a:gd name="dsw" fmla="+- 0 sw mins"/>
              <a:gd name="dsh" fmla="+- 0 sh mins"/>
              <a:gd name="p0x0" fmla="*/ 300 w 3655"/>
              <a:gd name="p0y0" fmla="*/ 0 h 1560"/>
              <a:gd name="p0x1" fmla="*/ 3355 w 3655"/>
              <a:gd name="p0y1" fmla="*/ 0 h 1560"/>
              <a:gd name="p0x2" fmla="*/ 3521 w 3655"/>
              <a:gd name="p0y2" fmla="*/ 0 h 1560"/>
              <a:gd name="p0x3" fmla="*/ 3655 w 3655"/>
              <a:gd name="p0y3" fmla="*/ 134 h 1560"/>
              <a:gd name="p0x4" fmla="*/ 3655 w 3655"/>
              <a:gd name="p0y4" fmla="*/ 300 h 1560"/>
              <a:gd name="p0x5" fmla="*/ 3655 w 3655"/>
              <a:gd name="p0y5" fmla="*/ 1260 h 1560"/>
              <a:gd name="p0x6" fmla="*/ 3655 w 3655"/>
              <a:gd name="p0y6" fmla="*/ 1425 h 1560"/>
              <a:gd name="p0x7" fmla="*/ 3521 w 3655"/>
              <a:gd name="p0y7" fmla="*/ 1560 h 1560"/>
              <a:gd name="p0x8" fmla="*/ 3355 w 3655"/>
              <a:gd name="p0y8" fmla="*/ 1560 h 1560"/>
              <a:gd name="p0x9" fmla="*/ 300 w 3655"/>
              <a:gd name="p0y9" fmla="*/ 1560 h 1560"/>
              <a:gd name="p0x10" fmla="*/ 134 w 3655"/>
              <a:gd name="p0y10" fmla="*/ 1560 h 1560"/>
              <a:gd name="p0x11" fmla="*/ 0 w 3655"/>
              <a:gd name="p0y11" fmla="*/ 1425 h 1560"/>
              <a:gd name="p0x12" fmla="*/ 0 w 3655"/>
              <a:gd name="p0y12" fmla="*/ 1260 h 1560"/>
              <a:gd name="p0x13" fmla="*/ 0 w 3655"/>
              <a:gd name="p0y13" fmla="*/ 300 h 1560"/>
              <a:gd name="p0x14" fmla="*/ 0 w 3655"/>
              <a:gd name="p0y14" fmla="*/ 134 h 1560"/>
              <a:gd name="p0x15" fmla="*/ 134 w 3655"/>
              <a:gd name="p0y15" fmla="*/ 0 h 1560"/>
              <a:gd name="p0x16" fmla="*/ 300 w 3655"/>
              <a:gd name="p0y16" fmla="*/ 0 h 15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403899" y="2871788"/>
            <a:ext cx="1047007" cy="4619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35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393927" y="329736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应用接入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3097530" y="2700020"/>
            <a:ext cx="2320925" cy="990600"/>
          </a:xfrm>
          <a:custGeom>
            <a:avLst/>
            <a:gdLst>
              <a:gd name="sw" fmla="*/ 1 w 3655"/>
              <a:gd name="sh" fmla="*/ 1 h 1560"/>
              <a:gd name="mins" fmla="min sw sh"/>
              <a:gd name="dsw" fmla="+- 0 sw mins"/>
              <a:gd name="dsh" fmla="+- 0 sh mins"/>
              <a:gd name="p0x0" fmla="*/ 300 w 3655"/>
              <a:gd name="p0y0" fmla="*/ 0 h 1560"/>
              <a:gd name="p0x1" fmla="*/ 3355 w 3655"/>
              <a:gd name="p0y1" fmla="*/ 0 h 1560"/>
              <a:gd name="p0x2" fmla="*/ 3521 w 3655"/>
              <a:gd name="p0y2" fmla="*/ 0 h 1560"/>
              <a:gd name="p0x3" fmla="*/ 3655 w 3655"/>
              <a:gd name="p0y3" fmla="*/ 134 h 1560"/>
              <a:gd name="p0x4" fmla="*/ 3655 w 3655"/>
              <a:gd name="p0y4" fmla="*/ 300 h 1560"/>
              <a:gd name="p0x5" fmla="*/ 3655 w 3655"/>
              <a:gd name="p0y5" fmla="*/ 1260 h 1560"/>
              <a:gd name="p0x6" fmla="*/ 3655 w 3655"/>
              <a:gd name="p0y6" fmla="*/ 1425 h 1560"/>
              <a:gd name="p0x7" fmla="*/ 3521 w 3655"/>
              <a:gd name="p0y7" fmla="*/ 1560 h 1560"/>
              <a:gd name="p0x8" fmla="*/ 3355 w 3655"/>
              <a:gd name="p0y8" fmla="*/ 1560 h 1560"/>
              <a:gd name="p0x9" fmla="*/ 300 w 3655"/>
              <a:gd name="p0y9" fmla="*/ 1560 h 1560"/>
              <a:gd name="p0x10" fmla="*/ 134 w 3655"/>
              <a:gd name="p0y10" fmla="*/ 1560 h 1560"/>
              <a:gd name="p0x11" fmla="*/ 0 w 3655"/>
              <a:gd name="p0y11" fmla="*/ 1425 h 1560"/>
              <a:gd name="p0x12" fmla="*/ 0 w 3655"/>
              <a:gd name="p0y12" fmla="*/ 1260 h 1560"/>
              <a:gd name="p0x13" fmla="*/ 0 w 3655"/>
              <a:gd name="p0y13" fmla="*/ 300 h 1560"/>
              <a:gd name="p0x14" fmla="*/ 0 w 3655"/>
              <a:gd name="p0y14" fmla="*/ 134 h 1560"/>
              <a:gd name="p0x15" fmla="*/ 134 w 3655"/>
              <a:gd name="p0y15" fmla="*/ 0 h 1560"/>
              <a:gd name="p0x16" fmla="*/ 300 w 3655"/>
              <a:gd name="p0y16" fmla="*/ 0 h 15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925195" y="2871788"/>
            <a:ext cx="1047007" cy="4619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16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大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915223" y="329736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功能模块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575945" y="3890645"/>
            <a:ext cx="2321560" cy="990600"/>
          </a:xfrm>
          <a:custGeom>
            <a:avLst/>
            <a:gdLst>
              <a:gd name="sw" fmla="*/ 1 w 3655"/>
              <a:gd name="sh" fmla="*/ 1 h 1560"/>
              <a:gd name="mins" fmla="min sw sh"/>
              <a:gd name="dsw" fmla="+- 0 sw mins"/>
              <a:gd name="dsh" fmla="+- 0 sh mins"/>
              <a:gd name="p0x0" fmla="*/ 300 w 3655"/>
              <a:gd name="p0y0" fmla="*/ 0 h 1560"/>
              <a:gd name="p0x1" fmla="*/ 3355 w 3655"/>
              <a:gd name="p0y1" fmla="*/ 0 h 1560"/>
              <a:gd name="p0x2" fmla="*/ 3521 w 3655"/>
              <a:gd name="p0y2" fmla="*/ 0 h 1560"/>
              <a:gd name="p0x3" fmla="*/ 3655 w 3655"/>
              <a:gd name="p0y3" fmla="*/ 134 h 1560"/>
              <a:gd name="p0x4" fmla="*/ 3655 w 3655"/>
              <a:gd name="p0y4" fmla="*/ 300 h 1560"/>
              <a:gd name="p0x5" fmla="*/ 3655 w 3655"/>
              <a:gd name="p0y5" fmla="*/ 1260 h 1560"/>
              <a:gd name="p0x6" fmla="*/ 3655 w 3655"/>
              <a:gd name="p0y6" fmla="*/ 1425 h 1560"/>
              <a:gd name="p0x7" fmla="*/ 3521 w 3655"/>
              <a:gd name="p0y7" fmla="*/ 1560 h 1560"/>
              <a:gd name="p0x8" fmla="*/ 3355 w 3655"/>
              <a:gd name="p0y8" fmla="*/ 1560 h 1560"/>
              <a:gd name="p0x9" fmla="*/ 300 w 3655"/>
              <a:gd name="p0y9" fmla="*/ 1560 h 1560"/>
              <a:gd name="p0x10" fmla="*/ 134 w 3655"/>
              <a:gd name="p0y10" fmla="*/ 1560 h 1560"/>
              <a:gd name="p0x11" fmla="*/ 0 w 3655"/>
              <a:gd name="p0y11" fmla="*/ 1425 h 1560"/>
              <a:gd name="p0x12" fmla="*/ 0 w 3655"/>
              <a:gd name="p0y12" fmla="*/ 1260 h 1560"/>
              <a:gd name="p0x13" fmla="*/ 0 w 3655"/>
              <a:gd name="p0y13" fmla="*/ 300 h 1560"/>
              <a:gd name="p0x14" fmla="*/ 0 w 3655"/>
              <a:gd name="p0y14" fmla="*/ 134 h 1560"/>
              <a:gd name="p0x15" fmla="*/ 134 w 3655"/>
              <a:gd name="p0y15" fmla="*/ 0 h 1560"/>
              <a:gd name="p0x16" fmla="*/ 300 w 3655"/>
              <a:gd name="p0y16" fmla="*/ 0 h 15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1138161" y="4061460"/>
            <a:ext cx="1559347" cy="4400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2000</a:t>
            </a:r>
            <a:r>
              <a:rPr 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r>
              <a:rPr lang="en-US" alt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endParaRPr lang="en-US" altLang="zh-CN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308202" y="4481294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资源库容量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3097530" y="3890645"/>
            <a:ext cx="2320925" cy="990600"/>
          </a:xfrm>
          <a:custGeom>
            <a:avLst/>
            <a:gdLst>
              <a:gd name="sw" fmla="*/ 1 w 3655"/>
              <a:gd name="sh" fmla="*/ 1 h 1560"/>
              <a:gd name="mins" fmla="min sw sh"/>
              <a:gd name="dsw" fmla="+- 0 sw mins"/>
              <a:gd name="dsh" fmla="+- 0 sh mins"/>
              <a:gd name="p0x0" fmla="*/ 300 w 3655"/>
              <a:gd name="p0y0" fmla="*/ 0 h 1560"/>
              <a:gd name="p0x1" fmla="*/ 3355 w 3655"/>
              <a:gd name="p0y1" fmla="*/ 0 h 1560"/>
              <a:gd name="p0x2" fmla="*/ 3521 w 3655"/>
              <a:gd name="p0y2" fmla="*/ 0 h 1560"/>
              <a:gd name="p0x3" fmla="*/ 3655 w 3655"/>
              <a:gd name="p0y3" fmla="*/ 134 h 1560"/>
              <a:gd name="p0x4" fmla="*/ 3655 w 3655"/>
              <a:gd name="p0y4" fmla="*/ 300 h 1560"/>
              <a:gd name="p0x5" fmla="*/ 3655 w 3655"/>
              <a:gd name="p0y5" fmla="*/ 1260 h 1560"/>
              <a:gd name="p0x6" fmla="*/ 3655 w 3655"/>
              <a:gd name="p0y6" fmla="*/ 1425 h 1560"/>
              <a:gd name="p0x7" fmla="*/ 3521 w 3655"/>
              <a:gd name="p0y7" fmla="*/ 1560 h 1560"/>
              <a:gd name="p0x8" fmla="*/ 3355 w 3655"/>
              <a:gd name="p0y8" fmla="*/ 1560 h 1560"/>
              <a:gd name="p0x9" fmla="*/ 300 w 3655"/>
              <a:gd name="p0y9" fmla="*/ 1560 h 1560"/>
              <a:gd name="p0x10" fmla="*/ 134 w 3655"/>
              <a:gd name="p0y10" fmla="*/ 1560 h 1560"/>
              <a:gd name="p0x11" fmla="*/ 0 w 3655"/>
              <a:gd name="p0y11" fmla="*/ 1425 h 1560"/>
              <a:gd name="p0x12" fmla="*/ 0 w 3655"/>
              <a:gd name="p0y12" fmla="*/ 1260 h 1560"/>
              <a:gd name="p0x13" fmla="*/ 0 w 3655"/>
              <a:gd name="p0y13" fmla="*/ 300 h 1560"/>
              <a:gd name="p0x14" fmla="*/ 0 w 3655"/>
              <a:gd name="p0y14" fmla="*/ 134 h 1560"/>
              <a:gd name="p0x15" fmla="*/ 134 w 3655"/>
              <a:gd name="p0y15" fmla="*/ 0 h 1560"/>
              <a:gd name="p0x16" fmla="*/ 300 w 3655"/>
              <a:gd name="p0y16" fmla="*/ 0 h 15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3885305" y="4061460"/>
            <a:ext cx="1107653" cy="4400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40</a:t>
            </a:r>
            <a:r>
              <a:rPr 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r>
              <a:rPr lang="en-US" alt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endParaRPr lang="en-US" altLang="zh-CN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3915223" y="4481294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服务师生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575945" y="5081270"/>
            <a:ext cx="4842510" cy="1390650"/>
          </a:xfrm>
          <a:custGeom>
            <a:avLst/>
            <a:gdLst>
              <a:gd name="sw" fmla="*/ 1 w 7625"/>
              <a:gd name="sh" fmla="*/ 1 h 2190"/>
              <a:gd name="mins" fmla="min sw sh"/>
              <a:gd name="dsw" fmla="+- 0 sw mins"/>
              <a:gd name="dsh" fmla="+- 0 sh mins"/>
              <a:gd name="p0x0" fmla="*/ 300 w 7625"/>
              <a:gd name="p0y0" fmla="*/ 0 h 2190"/>
              <a:gd name="p0x1" fmla="*/ 7325 w 7625"/>
              <a:gd name="p0y1" fmla="*/ 0 h 2190"/>
              <a:gd name="p0x2" fmla="*/ 7491 w 7625"/>
              <a:gd name="p0y2" fmla="*/ 0 h 2190"/>
              <a:gd name="p0x3" fmla="*/ 7625 w 7625"/>
              <a:gd name="p0y3" fmla="*/ 134 h 2190"/>
              <a:gd name="p0x4" fmla="*/ 7625 w 7625"/>
              <a:gd name="p0y4" fmla="*/ 300 h 2190"/>
              <a:gd name="p0x5" fmla="*/ 7625 w 7625"/>
              <a:gd name="p0y5" fmla="*/ 1890 h 2190"/>
              <a:gd name="p0x6" fmla="*/ 7625 w 7625"/>
              <a:gd name="p0y6" fmla="*/ 2055 h 2190"/>
              <a:gd name="p0x7" fmla="*/ 7491 w 7625"/>
              <a:gd name="p0y7" fmla="*/ 2190 h 2190"/>
              <a:gd name="p0x8" fmla="*/ 7325 w 7625"/>
              <a:gd name="p0y8" fmla="*/ 2190 h 2190"/>
              <a:gd name="p0x9" fmla="*/ 300 w 7625"/>
              <a:gd name="p0y9" fmla="*/ 2190 h 2190"/>
              <a:gd name="p0x10" fmla="*/ 134 w 7625"/>
              <a:gd name="p0y10" fmla="*/ 2190 h 2190"/>
              <a:gd name="p0x11" fmla="*/ 0 w 7625"/>
              <a:gd name="p0y11" fmla="*/ 2055 h 2190"/>
              <a:gd name="p0x12" fmla="*/ 0 w 7625"/>
              <a:gd name="p0y12" fmla="*/ 1890 h 2190"/>
              <a:gd name="p0x13" fmla="*/ 0 w 7625"/>
              <a:gd name="p0y13" fmla="*/ 300 h 2190"/>
              <a:gd name="p0x14" fmla="*/ 0 w 7625"/>
              <a:gd name="p0y14" fmla="*/ 134 h 2190"/>
              <a:gd name="p0x15" fmla="*/ 134 w 7625"/>
              <a:gd name="p0y15" fmla="*/ 0 h 2190"/>
              <a:gd name="p0x16" fmla="*/ 300 w 7625"/>
              <a:gd name="p0y16" fmla="*/ 0 h 21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397870" y="5524519"/>
            <a:ext cx="1378001" cy="4972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2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个年级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>
            <p:custDataLst>
              <p:tags r:id="rId19"/>
            </p:custDataLst>
          </p:nvPr>
        </p:nvSpPr>
        <p:spPr>
          <a:xfrm>
            <a:off x="2992120" y="5586095"/>
            <a:ext cx="9525" cy="3810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3628501" y="5524519"/>
            <a:ext cx="1378001" cy="4972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2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59</a:t>
            </a: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个学科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5694680" y="11093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5912120" y="1997392"/>
            <a:ext cx="5486400" cy="801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教育信息化：运用现代信息技术促进教育改革，实现数字化、网络化、智能化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5694680" y="38906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58896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5989955" y="4166870"/>
            <a:ext cx="219075" cy="2527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28"/>
            </p:custDataLst>
          </p:nvPr>
        </p:nvSpPr>
        <p:spPr>
          <a:xfrm>
            <a:off x="6461741" y="4070985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资源库全覆盖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9"/>
            </p:custDataLst>
          </p:nvPr>
        </p:nvSpPr>
        <p:spPr>
          <a:xfrm>
            <a:off x="6461741" y="4395788"/>
            <a:ext cx="495873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2000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多万个资源覆盖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个年级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个学科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，形成完整知识体系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0"/>
            </p:custDataLst>
          </p:nvPr>
        </p:nvSpPr>
        <p:spPr>
          <a:xfrm>
            <a:off x="5889625" y="50196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6795" t="-5278" r="-6795" b="-5278"/>
          <a:stretch>
            <a:fillRect/>
          </a:stretch>
        </p:blipFill>
        <p:spPr>
          <a:xfrm>
            <a:off x="5958840" y="5100320"/>
            <a:ext cx="281305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34"/>
            </p:custDataLst>
          </p:nvPr>
        </p:nvSpPr>
        <p:spPr>
          <a:xfrm>
            <a:off x="6461741" y="5004435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空中课堂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跨校同步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5"/>
            </p:custDataLst>
          </p:nvPr>
        </p:nvSpPr>
        <p:spPr>
          <a:xfrm>
            <a:off x="6461741" y="5329238"/>
            <a:ext cx="49587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实现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全市跨校同步听课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，打破校际壁垒，促进教育均衡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6"/>
            </p:custDataLst>
          </p:nvPr>
        </p:nvSpPr>
        <p:spPr>
          <a:xfrm>
            <a:off x="5889625" y="5648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366" t="-10303" r="-2366" b="-10303"/>
          <a:stretch>
            <a:fillRect/>
          </a:stretch>
        </p:blipFill>
        <p:spPr>
          <a:xfrm>
            <a:off x="5944870" y="5728970"/>
            <a:ext cx="309245" cy="25273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0"/>
            </p:custDataLst>
          </p:nvPr>
        </p:nvSpPr>
        <p:spPr>
          <a:xfrm>
            <a:off x="6461741" y="5633085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疫情服务保障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1"/>
            </p:custDataLst>
          </p:nvPr>
        </p:nvSpPr>
        <p:spPr>
          <a:xfrm>
            <a:off x="6461741" y="5957888"/>
            <a:ext cx="49587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疫情期间服务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余万师生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，保障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停课不停学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2117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人工智能概述与发展历程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2117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人工智能分类与应用领域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40595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人工智能技术实现基础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619569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2"/>
            </p:custDataLst>
          </p:nvPr>
        </p:nvSpPr>
        <p:spPr>
          <a:xfrm>
            <a:off x="646747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467475" y="40595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机器学习与深度学习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4"/>
            </p:custDataLst>
          </p:nvPr>
        </p:nvSpPr>
        <p:spPr>
          <a:xfrm>
            <a:off x="690245" y="49383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962025" y="57816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962025" y="59074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任务实施与拓展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96202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646747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96202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0"/>
            </p:custDataLst>
          </p:nvPr>
        </p:nvSpPr>
        <p:spPr>
          <a:xfrm>
            <a:off x="646747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962025" y="52625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智慧农业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42680" y="1737360"/>
            <a:ext cx="3570465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Deere</a:t>
            </a:r>
            <a:r>
              <a:rPr lang="zh-CN"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</a:t>
            </a:r>
            <a:endParaRPr lang="zh-CN"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394441" y="2674620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全球农业机械领导者</a:t>
            </a:r>
            <a:endParaRPr sz="2100" b="1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38906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794491" y="46367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智慧农业概念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26894" y="5086350"/>
            <a:ext cx="3802037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机器人技术和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应对劳动力短缺、环境污染、人口增长等挑战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5155565" y="1109345"/>
            <a:ext cx="2019935" cy="5362575"/>
          </a:xfrm>
          <a:custGeom>
            <a:avLst/>
            <a:gdLst>
              <a:gd name="sw" fmla="*/ 1 w 3181"/>
              <a:gd name="sh" fmla="*/ 1 h 8445"/>
              <a:gd name="mins" fmla="min sw sh"/>
              <a:gd name="dsw" fmla="+- 0 sw mins"/>
              <a:gd name="dsh" fmla="+- 0 sh mins"/>
              <a:gd name="p0x0" fmla="*/ 300 w 3181"/>
              <a:gd name="p0y0" fmla="*/ 0 h 8445"/>
              <a:gd name="p0x1" fmla="*/ 2881 w 3181"/>
              <a:gd name="p0y1" fmla="*/ 0 h 8445"/>
              <a:gd name="p0x2" fmla="*/ 3046 w 3181"/>
              <a:gd name="p0y2" fmla="*/ 0 h 8445"/>
              <a:gd name="p0x3" fmla="*/ 3181 w 3181"/>
              <a:gd name="p0y3" fmla="*/ 134 h 8445"/>
              <a:gd name="p0x4" fmla="*/ 3181 w 3181"/>
              <a:gd name="p0y4" fmla="*/ 300 h 8445"/>
              <a:gd name="p0x5" fmla="*/ 3181 w 3181"/>
              <a:gd name="p0y5" fmla="*/ 8145 h 8445"/>
              <a:gd name="p0x6" fmla="*/ 3181 w 3181"/>
              <a:gd name="p0y6" fmla="*/ 8310 h 8445"/>
              <a:gd name="p0x7" fmla="*/ 3046 w 3181"/>
              <a:gd name="p0y7" fmla="*/ 8445 h 8445"/>
              <a:gd name="p0x8" fmla="*/ 2881 w 3181"/>
              <a:gd name="p0y8" fmla="*/ 8445 h 8445"/>
              <a:gd name="p0x9" fmla="*/ 300 w 3181"/>
              <a:gd name="p0y9" fmla="*/ 8445 h 8445"/>
              <a:gd name="p0x10" fmla="*/ 134 w 3181"/>
              <a:gd name="p0y10" fmla="*/ 8445 h 8445"/>
              <a:gd name="p0x11" fmla="*/ 0 w 3181"/>
              <a:gd name="p0y11" fmla="*/ 8310 h 8445"/>
              <a:gd name="p0x12" fmla="*/ 0 w 3181"/>
              <a:gd name="p0y12" fmla="*/ 8145 h 8445"/>
              <a:gd name="p0x13" fmla="*/ 0 w 3181"/>
              <a:gd name="p0y13" fmla="*/ 300 h 8445"/>
              <a:gd name="p0x14" fmla="*/ 0 w 3181"/>
              <a:gd name="p0y14" fmla="*/ 134 h 8445"/>
              <a:gd name="p0x15" fmla="*/ 134 w 3181"/>
              <a:gd name="p0y15" fmla="*/ 0 h 8445"/>
              <a:gd name="p0x16" fmla="*/ 300 w 318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5955665" y="2108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2738" t="-7536" r="-2738" b="-7536"/>
          <a:stretch>
            <a:fillRect/>
          </a:stretch>
        </p:blipFill>
        <p:spPr>
          <a:xfrm>
            <a:off x="6024880" y="2189480"/>
            <a:ext cx="281305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5365699" y="3430876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自动驾驶机械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5394274" y="4634817"/>
            <a:ext cx="15431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自动杂草喷洒器实现田间作业无人化，降低人力依赖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7375525" y="1109345"/>
            <a:ext cx="2019935" cy="5362575"/>
          </a:xfrm>
          <a:custGeom>
            <a:avLst/>
            <a:gdLst>
              <a:gd name="sw" fmla="*/ 1 w 3181"/>
              <a:gd name="sh" fmla="*/ 1 h 8445"/>
              <a:gd name="mins" fmla="min sw sh"/>
              <a:gd name="dsw" fmla="+- 0 sw mins"/>
              <a:gd name="dsh" fmla="+- 0 sh mins"/>
              <a:gd name="p0x0" fmla="*/ 300 w 3181"/>
              <a:gd name="p0y0" fmla="*/ 0 h 8445"/>
              <a:gd name="p0x1" fmla="*/ 2881 w 3181"/>
              <a:gd name="p0y1" fmla="*/ 0 h 8445"/>
              <a:gd name="p0x2" fmla="*/ 3046 w 3181"/>
              <a:gd name="p0y2" fmla="*/ 0 h 8445"/>
              <a:gd name="p0x3" fmla="*/ 3181 w 3181"/>
              <a:gd name="p0y3" fmla="*/ 134 h 8445"/>
              <a:gd name="p0x4" fmla="*/ 3181 w 3181"/>
              <a:gd name="p0y4" fmla="*/ 300 h 8445"/>
              <a:gd name="p0x5" fmla="*/ 3181 w 3181"/>
              <a:gd name="p0y5" fmla="*/ 8145 h 8445"/>
              <a:gd name="p0x6" fmla="*/ 3181 w 3181"/>
              <a:gd name="p0y6" fmla="*/ 8310 h 8445"/>
              <a:gd name="p0x7" fmla="*/ 3046 w 3181"/>
              <a:gd name="p0y7" fmla="*/ 8445 h 8445"/>
              <a:gd name="p0x8" fmla="*/ 2881 w 3181"/>
              <a:gd name="p0y8" fmla="*/ 8445 h 8445"/>
              <a:gd name="p0x9" fmla="*/ 300 w 3181"/>
              <a:gd name="p0y9" fmla="*/ 8445 h 8445"/>
              <a:gd name="p0x10" fmla="*/ 134 w 3181"/>
              <a:gd name="p0y10" fmla="*/ 8445 h 8445"/>
              <a:gd name="p0x11" fmla="*/ 0 w 3181"/>
              <a:gd name="p0y11" fmla="*/ 8310 h 8445"/>
              <a:gd name="p0x12" fmla="*/ 0 w 3181"/>
              <a:gd name="p0y12" fmla="*/ 8145 h 8445"/>
              <a:gd name="p0x13" fmla="*/ 0 w 3181"/>
              <a:gd name="p0y13" fmla="*/ 300 h 8445"/>
              <a:gd name="p0x14" fmla="*/ 0 w 3181"/>
              <a:gd name="p0y14" fmla="*/ 134 h 8445"/>
              <a:gd name="p0x15" fmla="*/ 134 w 3181"/>
              <a:gd name="p0y15" fmla="*/ 0 h 8445"/>
              <a:gd name="p0x16" fmla="*/ 300 w 318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8175625" y="2108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8244840" y="2189480"/>
            <a:ext cx="281305" cy="25209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7471391" y="3430876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计算机视觉识别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7614266" y="4634817"/>
            <a:ext cx="15431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85725"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精准区分作物与杂草，实现靶向施药减少农药污染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9595485" y="1109345"/>
            <a:ext cx="2019935" cy="5362575"/>
          </a:xfrm>
          <a:custGeom>
            <a:avLst/>
            <a:gdLst>
              <a:gd name="sw" fmla="*/ 1 w 3181"/>
              <a:gd name="sh" fmla="*/ 1 h 8445"/>
              <a:gd name="mins" fmla="min sw sh"/>
              <a:gd name="dsw" fmla="+- 0 sw mins"/>
              <a:gd name="dsh" fmla="+- 0 sh mins"/>
              <a:gd name="p0x0" fmla="*/ 300 w 3181"/>
              <a:gd name="p0y0" fmla="*/ 0 h 8445"/>
              <a:gd name="p0x1" fmla="*/ 2881 w 3181"/>
              <a:gd name="p0y1" fmla="*/ 0 h 8445"/>
              <a:gd name="p0x2" fmla="*/ 3046 w 3181"/>
              <a:gd name="p0y2" fmla="*/ 0 h 8445"/>
              <a:gd name="p0x3" fmla="*/ 3181 w 3181"/>
              <a:gd name="p0y3" fmla="*/ 134 h 8445"/>
              <a:gd name="p0x4" fmla="*/ 3181 w 3181"/>
              <a:gd name="p0y4" fmla="*/ 300 h 8445"/>
              <a:gd name="p0x5" fmla="*/ 3181 w 3181"/>
              <a:gd name="p0y5" fmla="*/ 8145 h 8445"/>
              <a:gd name="p0x6" fmla="*/ 3181 w 3181"/>
              <a:gd name="p0y6" fmla="*/ 8310 h 8445"/>
              <a:gd name="p0x7" fmla="*/ 3046 w 3181"/>
              <a:gd name="p0y7" fmla="*/ 8445 h 8445"/>
              <a:gd name="p0x8" fmla="*/ 2881 w 3181"/>
              <a:gd name="p0y8" fmla="*/ 8445 h 8445"/>
              <a:gd name="p0x9" fmla="*/ 300 w 3181"/>
              <a:gd name="p0y9" fmla="*/ 8445 h 8445"/>
              <a:gd name="p0x10" fmla="*/ 134 w 3181"/>
              <a:gd name="p0y10" fmla="*/ 8445 h 8445"/>
              <a:gd name="p0x11" fmla="*/ 0 w 3181"/>
              <a:gd name="p0y11" fmla="*/ 8310 h 8445"/>
              <a:gd name="p0x12" fmla="*/ 0 w 3181"/>
              <a:gd name="p0y12" fmla="*/ 8145 h 8445"/>
              <a:gd name="p0x13" fmla="*/ 0 w 3181"/>
              <a:gd name="p0y13" fmla="*/ 300 h 8445"/>
              <a:gd name="p0x14" fmla="*/ 0 w 3181"/>
              <a:gd name="p0y14" fmla="*/ 134 h 8445"/>
              <a:gd name="p0x15" fmla="*/ 134 w 3181"/>
              <a:gd name="p0y15" fmla="*/ 0 h 8445"/>
              <a:gd name="p0x16" fmla="*/ 300 w 318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10396220" y="2108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10495915" y="2189480"/>
            <a:ext cx="219075" cy="252095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9805692" y="3430876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处方农业施肥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9834267" y="4634817"/>
            <a:ext cx="15431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85725"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大数据驱动精准施肥，提升产量同时保护土壤环境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人工智能技术实现基础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知识表示方法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21075" cy="1571625"/>
          </a:xfrm>
          <a:custGeom>
            <a:avLst/>
            <a:gdLst>
              <a:gd name="sw" fmla="*/ 1 w 5544"/>
              <a:gd name="sh" fmla="*/ 1 h 2475"/>
              <a:gd name="mins" fmla="min sw sh"/>
              <a:gd name="dsw" fmla="+- 0 sw mins"/>
              <a:gd name="dsh" fmla="+- 0 sh mins"/>
              <a:gd name="p0x0" fmla="*/ 300 w 5544"/>
              <a:gd name="p0y0" fmla="*/ 0 h 2475"/>
              <a:gd name="p0x1" fmla="*/ 5244 w 5544"/>
              <a:gd name="p0y1" fmla="*/ 0 h 2475"/>
              <a:gd name="p0x2" fmla="*/ 5410 w 5544"/>
              <a:gd name="p0y2" fmla="*/ 0 h 2475"/>
              <a:gd name="p0x3" fmla="*/ 5544 w 5544"/>
              <a:gd name="p0y3" fmla="*/ 134 h 2475"/>
              <a:gd name="p0x4" fmla="*/ 5544 w 5544"/>
              <a:gd name="p0y4" fmla="*/ 300 h 2475"/>
              <a:gd name="p0x5" fmla="*/ 5544 w 5544"/>
              <a:gd name="p0y5" fmla="*/ 2175 h 2475"/>
              <a:gd name="p0x6" fmla="*/ 5544 w 5544"/>
              <a:gd name="p0y6" fmla="*/ 2340 h 2475"/>
              <a:gd name="p0x7" fmla="*/ 5410 w 5544"/>
              <a:gd name="p0y7" fmla="*/ 2475 h 2475"/>
              <a:gd name="p0x8" fmla="*/ 5244 w 5544"/>
              <a:gd name="p0y8" fmla="*/ 2475 h 2475"/>
              <a:gd name="p0x9" fmla="*/ 300 w 5544"/>
              <a:gd name="p0y9" fmla="*/ 2475 h 2475"/>
              <a:gd name="p0x10" fmla="*/ 134 w 5544"/>
              <a:gd name="p0y10" fmla="*/ 2475 h 2475"/>
              <a:gd name="p0x11" fmla="*/ 0 w 5544"/>
              <a:gd name="p0y11" fmla="*/ 2340 h 2475"/>
              <a:gd name="p0x12" fmla="*/ 0 w 5544"/>
              <a:gd name="p0y12" fmla="*/ 2175 h 2475"/>
              <a:gd name="p0x13" fmla="*/ 0 w 5544"/>
              <a:gd name="p0y13" fmla="*/ 300 h 2475"/>
              <a:gd name="p0x14" fmla="*/ 0 w 5544"/>
              <a:gd name="p0y14" fmla="*/ 134 h 2475"/>
              <a:gd name="p0x15" fmla="*/ 134 w 5544"/>
              <a:gd name="p0y15" fmla="*/ 0 h 2475"/>
              <a:gd name="p0x16" fmla="*/ 300 w 5544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5636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状态空间表示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62138"/>
            <a:ext cx="31305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基于状态和算符，在可能的解答空间内搜索解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335145" y="1109345"/>
            <a:ext cx="3521075" cy="1571625"/>
          </a:xfrm>
          <a:custGeom>
            <a:avLst/>
            <a:gdLst>
              <a:gd name="sw" fmla="*/ 1 w 5544"/>
              <a:gd name="sh" fmla="*/ 1 h 2475"/>
              <a:gd name="mins" fmla="min sw sh"/>
              <a:gd name="dsw" fmla="+- 0 sw mins"/>
              <a:gd name="dsh" fmla="+- 0 sh mins"/>
              <a:gd name="p0x0" fmla="*/ 300 w 5544"/>
              <a:gd name="p0y0" fmla="*/ 0 h 2475"/>
              <a:gd name="p0x1" fmla="*/ 5244 w 5544"/>
              <a:gd name="p0y1" fmla="*/ 0 h 2475"/>
              <a:gd name="p0x2" fmla="*/ 5410 w 5544"/>
              <a:gd name="p0y2" fmla="*/ 0 h 2475"/>
              <a:gd name="p0x3" fmla="*/ 5544 w 5544"/>
              <a:gd name="p0y3" fmla="*/ 134 h 2475"/>
              <a:gd name="p0x4" fmla="*/ 5544 w 5544"/>
              <a:gd name="p0y4" fmla="*/ 300 h 2475"/>
              <a:gd name="p0x5" fmla="*/ 5544 w 5544"/>
              <a:gd name="p0y5" fmla="*/ 2175 h 2475"/>
              <a:gd name="p0x6" fmla="*/ 5544 w 5544"/>
              <a:gd name="p0y6" fmla="*/ 2340 h 2475"/>
              <a:gd name="p0x7" fmla="*/ 5410 w 5544"/>
              <a:gd name="p0y7" fmla="*/ 2475 h 2475"/>
              <a:gd name="p0x8" fmla="*/ 5244 w 5544"/>
              <a:gd name="p0y8" fmla="*/ 2475 h 2475"/>
              <a:gd name="p0x9" fmla="*/ 300 w 5544"/>
              <a:gd name="p0y9" fmla="*/ 2475 h 2475"/>
              <a:gd name="p0x10" fmla="*/ 134 w 5544"/>
              <a:gd name="p0y10" fmla="*/ 2475 h 2475"/>
              <a:gd name="p0x11" fmla="*/ 0 w 5544"/>
              <a:gd name="p0y11" fmla="*/ 2340 h 2475"/>
              <a:gd name="p0x12" fmla="*/ 0 w 5544"/>
              <a:gd name="p0y12" fmla="*/ 2175 h 2475"/>
              <a:gd name="p0x13" fmla="*/ 0 w 5544"/>
              <a:gd name="p0y13" fmla="*/ 300 h 2475"/>
              <a:gd name="p0x14" fmla="*/ 0 w 5544"/>
              <a:gd name="p0y14" fmla="*/ 134 h 2475"/>
              <a:gd name="p0x15" fmla="*/ 134 w 5544"/>
              <a:gd name="p0y15" fmla="*/ 0 h 2475"/>
              <a:gd name="p0x16" fmla="*/ 300 w 5544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53009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4615815" y="138557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064099" y="135636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问题归约表示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530699" y="1862138"/>
            <a:ext cx="31305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将初始问题通过变换分解为子问题集合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094345" y="1109345"/>
            <a:ext cx="3521075" cy="1266825"/>
          </a:xfrm>
          <a:custGeom>
            <a:avLst/>
            <a:gdLst>
              <a:gd name="sw" fmla="*/ 1 w 5544"/>
              <a:gd name="sh" fmla="*/ 1 h 1995"/>
              <a:gd name="mins" fmla="min sw sh"/>
              <a:gd name="dsw" fmla="+- 0 sw mins"/>
              <a:gd name="dsh" fmla="+- 0 sh mins"/>
              <a:gd name="p0x0" fmla="*/ 300 w 5544"/>
              <a:gd name="p0y0" fmla="*/ 0 h 1995"/>
              <a:gd name="p0x1" fmla="*/ 5244 w 5544"/>
              <a:gd name="p0y1" fmla="*/ 0 h 1995"/>
              <a:gd name="p0x2" fmla="*/ 5410 w 5544"/>
              <a:gd name="p0y2" fmla="*/ 0 h 1995"/>
              <a:gd name="p0x3" fmla="*/ 5544 w 5544"/>
              <a:gd name="p0y3" fmla="*/ 134 h 1995"/>
              <a:gd name="p0x4" fmla="*/ 5544 w 5544"/>
              <a:gd name="p0y4" fmla="*/ 300 h 1995"/>
              <a:gd name="p0x5" fmla="*/ 5544 w 5544"/>
              <a:gd name="p0y5" fmla="*/ 1695 h 1995"/>
              <a:gd name="p0x6" fmla="*/ 5544 w 5544"/>
              <a:gd name="p0y6" fmla="*/ 1860 h 1995"/>
              <a:gd name="p0x7" fmla="*/ 5410 w 5544"/>
              <a:gd name="p0y7" fmla="*/ 1995 h 1995"/>
              <a:gd name="p0x8" fmla="*/ 5244 w 5544"/>
              <a:gd name="p0y8" fmla="*/ 1995 h 1995"/>
              <a:gd name="p0x9" fmla="*/ 300 w 5544"/>
              <a:gd name="p0y9" fmla="*/ 1995 h 1995"/>
              <a:gd name="p0x10" fmla="*/ 134 w 5544"/>
              <a:gd name="p0y10" fmla="*/ 1995 h 1995"/>
              <a:gd name="p0x11" fmla="*/ 0 w 5544"/>
              <a:gd name="p0y11" fmla="*/ 1860 h 1995"/>
              <a:gd name="p0x12" fmla="*/ 0 w 5544"/>
              <a:gd name="p0y12" fmla="*/ 1695 h 1995"/>
              <a:gd name="p0x13" fmla="*/ 0 w 5544"/>
              <a:gd name="p0y13" fmla="*/ 300 h 1995"/>
              <a:gd name="p0x14" fmla="*/ 0 w 5544"/>
              <a:gd name="p0y14" fmla="*/ 134 h 1995"/>
              <a:gd name="p0x15" fmla="*/ 134 w 5544"/>
              <a:gd name="p0y15" fmla="*/ 0 h 1995"/>
              <a:gd name="p0x16" fmla="*/ 300 w 5544"/>
              <a:gd name="p0y16" fmla="*/ 0 h 19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828929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406130" y="1385570"/>
            <a:ext cx="18605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823274" y="135636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谓词逻辑表示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8289874" y="1862138"/>
            <a:ext cx="31305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一阶谓词演算，将逻辑论证符号化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75945" y="3909695"/>
            <a:ext cx="3521075" cy="1571625"/>
          </a:xfrm>
          <a:custGeom>
            <a:avLst/>
            <a:gdLst>
              <a:gd name="sw" fmla="*/ 1 w 5544"/>
              <a:gd name="sh" fmla="*/ 1 h 2475"/>
              <a:gd name="mins" fmla="min sw sh"/>
              <a:gd name="dsw" fmla="+- 0 sw mins"/>
              <a:gd name="dsh" fmla="+- 0 sh mins"/>
              <a:gd name="p0x0" fmla="*/ 300 w 5544"/>
              <a:gd name="p0y0" fmla="*/ 0 h 2475"/>
              <a:gd name="p0x1" fmla="*/ 5244 w 5544"/>
              <a:gd name="p0y1" fmla="*/ 0 h 2475"/>
              <a:gd name="p0x2" fmla="*/ 5410 w 5544"/>
              <a:gd name="p0y2" fmla="*/ 0 h 2475"/>
              <a:gd name="p0x3" fmla="*/ 5544 w 5544"/>
              <a:gd name="p0y3" fmla="*/ 134 h 2475"/>
              <a:gd name="p0x4" fmla="*/ 5544 w 5544"/>
              <a:gd name="p0y4" fmla="*/ 300 h 2475"/>
              <a:gd name="p0x5" fmla="*/ 5544 w 5544"/>
              <a:gd name="p0y5" fmla="*/ 2175 h 2475"/>
              <a:gd name="p0x6" fmla="*/ 5544 w 5544"/>
              <a:gd name="p0y6" fmla="*/ 2340 h 2475"/>
              <a:gd name="p0x7" fmla="*/ 5410 w 5544"/>
              <a:gd name="p0y7" fmla="*/ 2475 h 2475"/>
              <a:gd name="p0x8" fmla="*/ 5244 w 5544"/>
              <a:gd name="p0y8" fmla="*/ 2475 h 2475"/>
              <a:gd name="p0x9" fmla="*/ 300 w 5544"/>
              <a:gd name="p0y9" fmla="*/ 2475 h 2475"/>
              <a:gd name="p0x10" fmla="*/ 134 w 5544"/>
              <a:gd name="p0y10" fmla="*/ 2475 h 2475"/>
              <a:gd name="p0x11" fmla="*/ 0 w 5544"/>
              <a:gd name="p0y11" fmla="*/ 2340 h 2475"/>
              <a:gd name="p0x12" fmla="*/ 0 w 5544"/>
              <a:gd name="p0y12" fmla="*/ 2175 h 2475"/>
              <a:gd name="p0x13" fmla="*/ 0 w 5544"/>
              <a:gd name="p0y13" fmla="*/ 300 h 2475"/>
              <a:gd name="p0x14" fmla="*/ 0 w 5544"/>
              <a:gd name="p0y14" fmla="*/ 134 h 2475"/>
              <a:gd name="p0x15" fmla="*/ 134 w 5544"/>
              <a:gd name="p0y15" fmla="*/ 0 h 2475"/>
              <a:gd name="p0x16" fmla="*/ 300 w 5544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41052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6522" t="-3067" r="-6522" b="-3067"/>
          <a:stretch>
            <a:fillRect/>
          </a:stretch>
        </p:blipFill>
        <p:spPr>
          <a:xfrm>
            <a:off x="857250" y="4185920"/>
            <a:ext cx="247650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1304925" y="415671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语义网络表示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71525" y="4662488"/>
            <a:ext cx="31305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结构化图解，节点（实体）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弧线（关系）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4335145" y="3909695"/>
            <a:ext cx="3521075" cy="1266825"/>
          </a:xfrm>
          <a:custGeom>
            <a:avLst/>
            <a:gdLst>
              <a:gd name="sw" fmla="*/ 1 w 5544"/>
              <a:gd name="sh" fmla="*/ 1 h 1995"/>
              <a:gd name="mins" fmla="min sw sh"/>
              <a:gd name="dsw" fmla="+- 0 sw mins"/>
              <a:gd name="dsh" fmla="+- 0 sh mins"/>
              <a:gd name="p0x0" fmla="*/ 300 w 5544"/>
              <a:gd name="p0y0" fmla="*/ 0 h 1995"/>
              <a:gd name="p0x1" fmla="*/ 5244 w 5544"/>
              <a:gd name="p0y1" fmla="*/ 0 h 1995"/>
              <a:gd name="p0x2" fmla="*/ 5410 w 5544"/>
              <a:gd name="p0y2" fmla="*/ 0 h 1995"/>
              <a:gd name="p0x3" fmla="*/ 5544 w 5544"/>
              <a:gd name="p0y3" fmla="*/ 134 h 1995"/>
              <a:gd name="p0x4" fmla="*/ 5544 w 5544"/>
              <a:gd name="p0y4" fmla="*/ 300 h 1995"/>
              <a:gd name="p0x5" fmla="*/ 5544 w 5544"/>
              <a:gd name="p0y5" fmla="*/ 1695 h 1995"/>
              <a:gd name="p0x6" fmla="*/ 5544 w 5544"/>
              <a:gd name="p0y6" fmla="*/ 1860 h 1995"/>
              <a:gd name="p0x7" fmla="*/ 5410 w 5544"/>
              <a:gd name="p0y7" fmla="*/ 1995 h 1995"/>
              <a:gd name="p0x8" fmla="*/ 5244 w 5544"/>
              <a:gd name="p0y8" fmla="*/ 1995 h 1995"/>
              <a:gd name="p0x9" fmla="*/ 300 w 5544"/>
              <a:gd name="p0y9" fmla="*/ 1995 h 1995"/>
              <a:gd name="p0x10" fmla="*/ 134 w 5544"/>
              <a:gd name="p0y10" fmla="*/ 1995 h 1995"/>
              <a:gd name="p0x11" fmla="*/ 0 w 5544"/>
              <a:gd name="p0y11" fmla="*/ 1860 h 1995"/>
              <a:gd name="p0x12" fmla="*/ 0 w 5544"/>
              <a:gd name="p0y12" fmla="*/ 1695 h 1995"/>
              <a:gd name="p0x13" fmla="*/ 0 w 5544"/>
              <a:gd name="p0y13" fmla="*/ 300 h 1995"/>
              <a:gd name="p0x14" fmla="*/ 0 w 5544"/>
              <a:gd name="p0y14" fmla="*/ 134 h 1995"/>
              <a:gd name="p0x15" fmla="*/ 134 w 5544"/>
              <a:gd name="p0y15" fmla="*/ 0 h 1995"/>
              <a:gd name="p0x16" fmla="*/ 300 w 5544"/>
              <a:gd name="p0y16" fmla="*/ 0 h 19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4530090" y="41052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4615815" y="4185920"/>
            <a:ext cx="247650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5064099" y="41567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框架表示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4530699" y="4662488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源于心理学，框架包含对事物的预期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8094345" y="3909695"/>
            <a:ext cx="3521075" cy="1266825"/>
          </a:xfrm>
          <a:custGeom>
            <a:avLst/>
            <a:gdLst>
              <a:gd name="sw" fmla="*/ 1 w 5544"/>
              <a:gd name="sh" fmla="*/ 1 h 1995"/>
              <a:gd name="mins" fmla="min sw sh"/>
              <a:gd name="dsw" fmla="+- 0 sw mins"/>
              <a:gd name="dsh" fmla="+- 0 sh mins"/>
              <a:gd name="p0x0" fmla="*/ 300 w 5544"/>
              <a:gd name="p0y0" fmla="*/ 0 h 1995"/>
              <a:gd name="p0x1" fmla="*/ 5244 w 5544"/>
              <a:gd name="p0y1" fmla="*/ 0 h 1995"/>
              <a:gd name="p0x2" fmla="*/ 5410 w 5544"/>
              <a:gd name="p0y2" fmla="*/ 0 h 1995"/>
              <a:gd name="p0x3" fmla="*/ 5544 w 5544"/>
              <a:gd name="p0y3" fmla="*/ 134 h 1995"/>
              <a:gd name="p0x4" fmla="*/ 5544 w 5544"/>
              <a:gd name="p0y4" fmla="*/ 300 h 1995"/>
              <a:gd name="p0x5" fmla="*/ 5544 w 5544"/>
              <a:gd name="p0y5" fmla="*/ 1695 h 1995"/>
              <a:gd name="p0x6" fmla="*/ 5544 w 5544"/>
              <a:gd name="p0y6" fmla="*/ 1860 h 1995"/>
              <a:gd name="p0x7" fmla="*/ 5410 w 5544"/>
              <a:gd name="p0y7" fmla="*/ 1995 h 1995"/>
              <a:gd name="p0x8" fmla="*/ 5244 w 5544"/>
              <a:gd name="p0y8" fmla="*/ 1995 h 1995"/>
              <a:gd name="p0x9" fmla="*/ 300 w 5544"/>
              <a:gd name="p0y9" fmla="*/ 1995 h 1995"/>
              <a:gd name="p0x10" fmla="*/ 134 w 5544"/>
              <a:gd name="p0y10" fmla="*/ 1995 h 1995"/>
              <a:gd name="p0x11" fmla="*/ 0 w 5544"/>
              <a:gd name="p0y11" fmla="*/ 1860 h 1995"/>
              <a:gd name="p0x12" fmla="*/ 0 w 5544"/>
              <a:gd name="p0y12" fmla="*/ 1695 h 1995"/>
              <a:gd name="p0x13" fmla="*/ 0 w 5544"/>
              <a:gd name="p0y13" fmla="*/ 300 h 1995"/>
              <a:gd name="p0x14" fmla="*/ 0 w 5544"/>
              <a:gd name="p0y14" fmla="*/ 134 h 1995"/>
              <a:gd name="p0x15" fmla="*/ 134 w 5544"/>
              <a:gd name="p0y15" fmla="*/ 0 h 1995"/>
              <a:gd name="p0x16" fmla="*/ 300 w 5544"/>
              <a:gd name="p0y16" fmla="*/ 0 h 19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8289290" y="41052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8358505" y="4185920"/>
            <a:ext cx="281305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8823274" y="41567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过程表示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8289874" y="4662488"/>
            <a:ext cx="31305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将知识和使用方法隐式表达为程序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人工智能编程语言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——Python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424865" y="1063943"/>
            <a:ext cx="2948283" cy="9391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Python</a:t>
            </a:r>
            <a:endParaRPr sz="5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90902" y="2016442"/>
            <a:ext cx="3035198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领域最主流的语言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1155700" y="2571750"/>
            <a:ext cx="1066800" cy="404495"/>
          </a:xfrm>
          <a:custGeom>
            <a:avLst/>
            <a:gdLst>
              <a:gd name="sw" fmla="*/ 1 w 1680"/>
              <a:gd name="sh" fmla="*/ 1 h 637"/>
              <a:gd name="mins" fmla="min sw sh"/>
              <a:gd name="dsw" fmla="+- 0 sw mins"/>
              <a:gd name="dsh" fmla="+- 0 sh mins"/>
              <a:gd name="p0x0" fmla="*/ 318 w 1680"/>
              <a:gd name="p0y0" fmla="*/ 0 h 637"/>
              <a:gd name="p0x1" fmla="*/ 1361 w 1680"/>
              <a:gd name="p0y1" fmla="*/ 0 h 637"/>
              <a:gd name="p0x2" fmla="*/ 1537 w 1680"/>
              <a:gd name="p0y2" fmla="*/ 0 h 637"/>
              <a:gd name="p0x3" fmla="*/ 1680 w 1680"/>
              <a:gd name="p0y3" fmla="*/ 142 h 637"/>
              <a:gd name="p0x4" fmla="*/ 1680 w 1680"/>
              <a:gd name="p0y4" fmla="*/ 318 h 637"/>
              <a:gd name="p0x5" fmla="*/ 1680 w 1680"/>
              <a:gd name="p0y5" fmla="*/ 494 h 637"/>
              <a:gd name="p0x6" fmla="*/ 1537 w 1680"/>
              <a:gd name="p0y6" fmla="*/ 637 h 637"/>
              <a:gd name="p0x7" fmla="*/ 1361 w 1680"/>
              <a:gd name="p0y7" fmla="*/ 637 h 637"/>
              <a:gd name="p0x8" fmla="*/ 318 w 1680"/>
              <a:gd name="p0y8" fmla="*/ 637 h 637"/>
              <a:gd name="p0x9" fmla="*/ 142 w 1680"/>
              <a:gd name="p0y9" fmla="*/ 637 h 637"/>
              <a:gd name="p0x10" fmla="*/ 0 w 1680"/>
              <a:gd name="p0y10" fmla="*/ 494 h 637"/>
              <a:gd name="p0x11" fmla="*/ 0 w 1680"/>
              <a:gd name="p0y11" fmla="*/ 318 h 637"/>
              <a:gd name="p0x12" fmla="*/ 0 w 1680"/>
              <a:gd name="p0y12" fmla="*/ 142 h 637"/>
              <a:gd name="p0x13" fmla="*/ 142 w 1680"/>
              <a:gd name="p0y13" fmla="*/ 0 h 637"/>
              <a:gd name="p0x14" fmla="*/ 318 w 168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08202" y="2647950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简单易学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2336800" y="2571750"/>
            <a:ext cx="1066800" cy="404495"/>
          </a:xfrm>
          <a:custGeom>
            <a:avLst/>
            <a:gdLst>
              <a:gd name="sw" fmla="*/ 1 w 1680"/>
              <a:gd name="sh" fmla="*/ 1 h 637"/>
              <a:gd name="mins" fmla="min sw sh"/>
              <a:gd name="dsw" fmla="+- 0 sw mins"/>
              <a:gd name="dsh" fmla="+- 0 sh mins"/>
              <a:gd name="p0x0" fmla="*/ 318 w 1680"/>
              <a:gd name="p0y0" fmla="*/ 0 h 637"/>
              <a:gd name="p0x1" fmla="*/ 1361 w 1680"/>
              <a:gd name="p0y1" fmla="*/ 0 h 637"/>
              <a:gd name="p0x2" fmla="*/ 1537 w 1680"/>
              <a:gd name="p0y2" fmla="*/ 0 h 637"/>
              <a:gd name="p0x3" fmla="*/ 1680 w 1680"/>
              <a:gd name="p0y3" fmla="*/ 142 h 637"/>
              <a:gd name="p0x4" fmla="*/ 1680 w 1680"/>
              <a:gd name="p0y4" fmla="*/ 318 h 637"/>
              <a:gd name="p0x5" fmla="*/ 1680 w 1680"/>
              <a:gd name="p0y5" fmla="*/ 494 h 637"/>
              <a:gd name="p0x6" fmla="*/ 1537 w 1680"/>
              <a:gd name="p0y6" fmla="*/ 637 h 637"/>
              <a:gd name="p0x7" fmla="*/ 1361 w 1680"/>
              <a:gd name="p0y7" fmla="*/ 637 h 637"/>
              <a:gd name="p0x8" fmla="*/ 318 w 1680"/>
              <a:gd name="p0y8" fmla="*/ 637 h 637"/>
              <a:gd name="p0x9" fmla="*/ 142 w 1680"/>
              <a:gd name="p0y9" fmla="*/ 637 h 637"/>
              <a:gd name="p0x10" fmla="*/ 0 w 1680"/>
              <a:gd name="p0y10" fmla="*/ 494 h 637"/>
              <a:gd name="p0x11" fmla="*/ 0 w 1680"/>
              <a:gd name="p0y11" fmla="*/ 318 h 637"/>
              <a:gd name="p0x12" fmla="*/ 0 w 1680"/>
              <a:gd name="p0y12" fmla="*/ 142 h 637"/>
              <a:gd name="p0x13" fmla="*/ 142 w 1680"/>
              <a:gd name="p0y13" fmla="*/ 0 h 637"/>
              <a:gd name="p0x14" fmla="*/ 318 w 168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489302" y="2647950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免费开源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3517900" y="2571750"/>
            <a:ext cx="876300" cy="404495"/>
          </a:xfrm>
          <a:custGeom>
            <a:avLst/>
            <a:gdLst>
              <a:gd name="sw" fmla="*/ 1 w 1380"/>
              <a:gd name="sh" fmla="*/ 1 h 637"/>
              <a:gd name="mins" fmla="min sw sh"/>
              <a:gd name="dsw" fmla="+- 0 sw mins"/>
              <a:gd name="dsh" fmla="+- 0 sh mins"/>
              <a:gd name="p0x0" fmla="*/ 318 w 1380"/>
              <a:gd name="p0y0" fmla="*/ 0 h 637"/>
              <a:gd name="p0x1" fmla="*/ 1061 w 1380"/>
              <a:gd name="p0y1" fmla="*/ 0 h 637"/>
              <a:gd name="p0x2" fmla="*/ 1237 w 1380"/>
              <a:gd name="p0y2" fmla="*/ 0 h 637"/>
              <a:gd name="p0x3" fmla="*/ 1380 w 1380"/>
              <a:gd name="p0y3" fmla="*/ 142 h 637"/>
              <a:gd name="p0x4" fmla="*/ 1380 w 1380"/>
              <a:gd name="p0y4" fmla="*/ 318 h 637"/>
              <a:gd name="p0x5" fmla="*/ 1380 w 1380"/>
              <a:gd name="p0y5" fmla="*/ 494 h 637"/>
              <a:gd name="p0x6" fmla="*/ 1237 w 1380"/>
              <a:gd name="p0y6" fmla="*/ 637 h 637"/>
              <a:gd name="p0x7" fmla="*/ 1061 w 1380"/>
              <a:gd name="p0y7" fmla="*/ 637 h 637"/>
              <a:gd name="p0x8" fmla="*/ 318 w 1380"/>
              <a:gd name="p0y8" fmla="*/ 637 h 637"/>
              <a:gd name="p0x9" fmla="*/ 142 w 1380"/>
              <a:gd name="p0y9" fmla="*/ 637 h 637"/>
              <a:gd name="p0x10" fmla="*/ 0 w 1380"/>
              <a:gd name="p0y10" fmla="*/ 494 h 637"/>
              <a:gd name="p0x11" fmla="*/ 0 w 1380"/>
              <a:gd name="p0y11" fmla="*/ 318 h 637"/>
              <a:gd name="p0x12" fmla="*/ 0 w 1380"/>
              <a:gd name="p0y12" fmla="*/ 142 h 637"/>
              <a:gd name="p0x13" fmla="*/ 142 w 1380"/>
              <a:gd name="p0y13" fmla="*/ 0 h 637"/>
              <a:gd name="p0x14" fmla="*/ 318 w 138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670402" y="2647950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可扩展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4508500" y="2571750"/>
            <a:ext cx="1447800" cy="404495"/>
          </a:xfrm>
          <a:custGeom>
            <a:avLst/>
            <a:gdLst>
              <a:gd name="sw" fmla="*/ 1 w 2280"/>
              <a:gd name="sh" fmla="*/ 1 h 637"/>
              <a:gd name="mins" fmla="min sw sh"/>
              <a:gd name="dsw" fmla="+- 0 sw mins"/>
              <a:gd name="dsh" fmla="+- 0 sh mins"/>
              <a:gd name="p0x0" fmla="*/ 318 w 2280"/>
              <a:gd name="p0y0" fmla="*/ 0 h 637"/>
              <a:gd name="p0x1" fmla="*/ 1961 w 2280"/>
              <a:gd name="p0y1" fmla="*/ 0 h 637"/>
              <a:gd name="p0x2" fmla="*/ 2137 w 2280"/>
              <a:gd name="p0y2" fmla="*/ 0 h 637"/>
              <a:gd name="p0x3" fmla="*/ 2280 w 2280"/>
              <a:gd name="p0y3" fmla="*/ 142 h 637"/>
              <a:gd name="p0x4" fmla="*/ 2280 w 2280"/>
              <a:gd name="p0y4" fmla="*/ 318 h 637"/>
              <a:gd name="p0x5" fmla="*/ 2280 w 2280"/>
              <a:gd name="p0y5" fmla="*/ 494 h 637"/>
              <a:gd name="p0x6" fmla="*/ 2137 w 2280"/>
              <a:gd name="p0y6" fmla="*/ 637 h 637"/>
              <a:gd name="p0x7" fmla="*/ 1961 w 2280"/>
              <a:gd name="p0y7" fmla="*/ 637 h 637"/>
              <a:gd name="p0x8" fmla="*/ 318 w 2280"/>
              <a:gd name="p0y8" fmla="*/ 637 h 637"/>
              <a:gd name="p0x9" fmla="*/ 142 w 2280"/>
              <a:gd name="p0y9" fmla="*/ 637 h 637"/>
              <a:gd name="p0x10" fmla="*/ 0 w 2280"/>
              <a:gd name="p0y10" fmla="*/ 494 h 637"/>
              <a:gd name="p0x11" fmla="*/ 0 w 2280"/>
              <a:gd name="p0y11" fmla="*/ 318 h 637"/>
              <a:gd name="p0x12" fmla="*/ 0 w 2280"/>
              <a:gd name="p0y12" fmla="*/ 142 h 637"/>
              <a:gd name="p0x13" fmla="*/ 142 w 2280"/>
              <a:gd name="p0y13" fmla="*/ 0 h 637"/>
              <a:gd name="p0x14" fmla="*/ 318 w 2280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661002" y="2647950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丰富第三方库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571500" y="5943600"/>
            <a:ext cx="5969000" cy="533400"/>
          </a:xfrm>
          <a:custGeom>
            <a:avLst/>
            <a:gdLst>
              <a:gd name="sw" fmla="*/ 1 w 9400"/>
              <a:gd name="sh" fmla="*/ 1 h 840"/>
              <a:gd name="mins" fmla="min sw sh"/>
              <a:gd name="dsw" fmla="+- 0 sw mins"/>
              <a:gd name="dsh" fmla="+- 0 sh mins"/>
              <a:gd name="p0x0" fmla="*/ 180 w 9400"/>
              <a:gd name="p0y0" fmla="*/ 0 h 840"/>
              <a:gd name="p0x1" fmla="*/ 9220 w 9400"/>
              <a:gd name="p0y1" fmla="*/ 0 h 840"/>
              <a:gd name="p0x2" fmla="*/ 9319 w 9400"/>
              <a:gd name="p0y2" fmla="*/ 0 h 840"/>
              <a:gd name="p0x3" fmla="*/ 9400 w 9400"/>
              <a:gd name="p0y3" fmla="*/ 80 h 840"/>
              <a:gd name="p0x4" fmla="*/ 9400 w 9400"/>
              <a:gd name="p0y4" fmla="*/ 180 h 840"/>
              <a:gd name="p0x5" fmla="*/ 9400 w 9400"/>
              <a:gd name="p0y5" fmla="*/ 660 h 840"/>
              <a:gd name="p0x6" fmla="*/ 9400 w 9400"/>
              <a:gd name="p0y6" fmla="*/ 759 h 840"/>
              <a:gd name="p0x7" fmla="*/ 9319 w 9400"/>
              <a:gd name="p0y7" fmla="*/ 840 h 840"/>
              <a:gd name="p0x8" fmla="*/ 9220 w 9400"/>
              <a:gd name="p0y8" fmla="*/ 840 h 840"/>
              <a:gd name="p0x9" fmla="*/ 180 w 9400"/>
              <a:gd name="p0y9" fmla="*/ 840 h 840"/>
              <a:gd name="p0x10" fmla="*/ 80 w 9400"/>
              <a:gd name="p0y10" fmla="*/ 840 h 840"/>
              <a:gd name="p0x11" fmla="*/ 0 w 9400"/>
              <a:gd name="p0y11" fmla="*/ 759 h 840"/>
              <a:gd name="p0x12" fmla="*/ 0 w 9400"/>
              <a:gd name="p0y12" fmla="*/ 660 h 840"/>
              <a:gd name="p0x13" fmla="*/ 0 w 9400"/>
              <a:gd name="p0y13" fmla="*/ 180 h 840"/>
              <a:gd name="p0x14" fmla="*/ 0 w 9400"/>
              <a:gd name="p0y14" fmla="*/ 80 h 840"/>
              <a:gd name="p0x15" fmla="*/ 80 w 9400"/>
              <a:gd name="p0y15" fmla="*/ 0 h 840"/>
              <a:gd name="p0x16" fmla="*/ 180 w 9400"/>
              <a:gd name="p0y16" fmla="*/ 0 h 8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626613" y="6043613"/>
            <a:ext cx="385896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几乎所有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框架都为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提供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优先支持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6754495" y="1109345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950345" y="1629756"/>
            <a:ext cx="44701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科学计算与数据分析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6950075" y="212979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4074" t="-12593" r="-4074" b="-12593"/>
          <a:stretch>
            <a:fillRect/>
          </a:stretch>
        </p:blipFill>
        <p:spPr>
          <a:xfrm>
            <a:off x="7028815" y="2191385"/>
            <a:ext cx="185420" cy="2146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7407545" y="2030759"/>
            <a:ext cx="109508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NumPy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7407545" y="2267931"/>
            <a:ext cx="126653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数组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矩阵运算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2"/>
            </p:custDataLst>
          </p:nvPr>
        </p:nvSpPr>
        <p:spPr>
          <a:xfrm>
            <a:off x="6950075" y="27178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7016750" y="2780030"/>
            <a:ext cx="209550" cy="2139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7407545" y="2619375"/>
            <a:ext cx="86893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Pandas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7407545" y="2856548"/>
            <a:ext cx="8573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数据分析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6754495" y="3900170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6950345" y="4126278"/>
            <a:ext cx="44701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机器学习与深度学习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6950075" y="46259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4348" t="-3492" r="-4348" b="-3492"/>
          <a:stretch>
            <a:fillRect/>
          </a:stretch>
        </p:blipFill>
        <p:spPr>
          <a:xfrm>
            <a:off x="7002145" y="4688205"/>
            <a:ext cx="238125" cy="2139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7407545" y="4527280"/>
            <a:ext cx="135545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NLTK/SpaCy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7407545" y="4764453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自然语言处理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6950075" y="52146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821" t="-3492" r="-2821" b="-3492"/>
          <a:stretch>
            <a:fillRect/>
          </a:stretch>
        </p:blipFill>
        <p:spPr>
          <a:xfrm>
            <a:off x="6990715" y="5276850"/>
            <a:ext cx="261620" cy="2139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7407545" y="5115897"/>
            <a:ext cx="118951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scikit-learn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7407545" y="5353069"/>
            <a:ext cx="99901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机器学习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2"/>
            </p:custDataLst>
          </p:nvPr>
        </p:nvSpPr>
        <p:spPr>
          <a:xfrm>
            <a:off x="6950075" y="580326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5000" t="-3651" r="-5000" b="-3651"/>
          <a:stretch>
            <a:fillRect/>
          </a:stretch>
        </p:blipFill>
        <p:spPr>
          <a:xfrm>
            <a:off x="7016750" y="5864860"/>
            <a:ext cx="209550" cy="2146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46"/>
            </p:custDataLst>
          </p:nvPr>
        </p:nvSpPr>
        <p:spPr>
          <a:xfrm>
            <a:off x="7407545" y="5704513"/>
            <a:ext cx="205956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TensorFlow/PyTorch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7"/>
            </p:custDataLst>
          </p:nvPr>
        </p:nvSpPr>
        <p:spPr>
          <a:xfrm>
            <a:off x="7407545" y="5941685"/>
            <a:ext cx="186906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深度学习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人工智能编程语言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其他主流语言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619250" y="214884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174" t="-1613" r="-2174" b="-1613"/>
          <a:stretch>
            <a:fillRect/>
          </a:stretch>
        </p:blipFill>
        <p:spPr>
          <a:xfrm>
            <a:off x="1752600" y="2244090"/>
            <a:ext cx="228600" cy="3048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297334" y="2742333"/>
            <a:ext cx="140583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Java</a:t>
            </a:r>
            <a:r>
              <a:rPr 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系列</a:t>
            </a:r>
            <a:endParaRPr lang="zh-CN"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>
            <a:off x="620395" y="3244215"/>
            <a:ext cx="498475" cy="276225"/>
          </a:xfrm>
          <a:custGeom>
            <a:avLst/>
            <a:gdLst>
              <a:gd name="sw" fmla="*/ 1 w 785"/>
              <a:gd name="sh" fmla="*/ 1 h 435"/>
              <a:gd name="mins" fmla="min sw sh"/>
              <a:gd name="dsw" fmla="+- 0 sw mins"/>
              <a:gd name="dsh" fmla="+- 0 sh mins"/>
              <a:gd name="p0x0" fmla="*/ 90 w 785"/>
              <a:gd name="p0y0" fmla="*/ 0 h 435"/>
              <a:gd name="p0x1" fmla="*/ 695 w 785"/>
              <a:gd name="p0y1" fmla="*/ 0 h 435"/>
              <a:gd name="p0x2" fmla="*/ 744 w 785"/>
              <a:gd name="p0y2" fmla="*/ 0 h 435"/>
              <a:gd name="p0x3" fmla="*/ 785 w 785"/>
              <a:gd name="p0y3" fmla="*/ 40 h 435"/>
              <a:gd name="p0x4" fmla="*/ 785 w 785"/>
              <a:gd name="p0y4" fmla="*/ 90 h 435"/>
              <a:gd name="p0x5" fmla="*/ 785 w 785"/>
              <a:gd name="p0y5" fmla="*/ 345 h 435"/>
              <a:gd name="p0x6" fmla="*/ 785 w 785"/>
              <a:gd name="p0y6" fmla="*/ 394 h 435"/>
              <a:gd name="p0x7" fmla="*/ 744 w 785"/>
              <a:gd name="p0y7" fmla="*/ 435 h 435"/>
              <a:gd name="p0x8" fmla="*/ 695 w 785"/>
              <a:gd name="p0y8" fmla="*/ 435 h 435"/>
              <a:gd name="p0x9" fmla="*/ 90 w 785"/>
              <a:gd name="p0y9" fmla="*/ 435 h 435"/>
              <a:gd name="p0x10" fmla="*/ 40 w 785"/>
              <a:gd name="p0y10" fmla="*/ 435 h 435"/>
              <a:gd name="p0x11" fmla="*/ 0 w 785"/>
              <a:gd name="p0y11" fmla="*/ 394 h 435"/>
              <a:gd name="p0x12" fmla="*/ 0 w 785"/>
              <a:gd name="p0y12" fmla="*/ 345 h 435"/>
              <a:gd name="p0x13" fmla="*/ 0 w 785"/>
              <a:gd name="p0y13" fmla="*/ 90 h 435"/>
              <a:gd name="p0x14" fmla="*/ 0 w 785"/>
              <a:gd name="p0y14" fmla="*/ 40 h 435"/>
              <a:gd name="p0x15" fmla="*/ 40 w 785"/>
              <a:gd name="p0y15" fmla="*/ 0 h 435"/>
              <a:gd name="p0x16" fmla="*/ 90 w 785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96668" y="3282401"/>
            <a:ext cx="49857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Java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1195070" y="3244215"/>
            <a:ext cx="553720" cy="276225"/>
          </a:xfrm>
          <a:custGeom>
            <a:avLst/>
            <a:gdLst>
              <a:gd name="sw" fmla="*/ 1 w 872"/>
              <a:gd name="sh" fmla="*/ 1 h 435"/>
              <a:gd name="mins" fmla="min sw sh"/>
              <a:gd name="dsw" fmla="+- 0 sw mins"/>
              <a:gd name="dsh" fmla="+- 0 sh mins"/>
              <a:gd name="p0x0" fmla="*/ 90 w 872"/>
              <a:gd name="p0y0" fmla="*/ 0 h 435"/>
              <a:gd name="p0x1" fmla="*/ 782 w 872"/>
              <a:gd name="p0y1" fmla="*/ 0 h 435"/>
              <a:gd name="p0x2" fmla="*/ 831 w 872"/>
              <a:gd name="p0y2" fmla="*/ 0 h 435"/>
              <a:gd name="p0x3" fmla="*/ 872 w 872"/>
              <a:gd name="p0y3" fmla="*/ 40 h 435"/>
              <a:gd name="p0x4" fmla="*/ 872 w 872"/>
              <a:gd name="p0y4" fmla="*/ 90 h 435"/>
              <a:gd name="p0x5" fmla="*/ 872 w 872"/>
              <a:gd name="p0y5" fmla="*/ 345 h 435"/>
              <a:gd name="p0x6" fmla="*/ 872 w 872"/>
              <a:gd name="p0y6" fmla="*/ 394 h 435"/>
              <a:gd name="p0x7" fmla="*/ 831 w 872"/>
              <a:gd name="p0y7" fmla="*/ 435 h 435"/>
              <a:gd name="p0x8" fmla="*/ 782 w 872"/>
              <a:gd name="p0y8" fmla="*/ 435 h 435"/>
              <a:gd name="p0x9" fmla="*/ 90 w 872"/>
              <a:gd name="p0y9" fmla="*/ 435 h 435"/>
              <a:gd name="p0x10" fmla="*/ 40 w 872"/>
              <a:gd name="p0y10" fmla="*/ 435 h 435"/>
              <a:gd name="p0x11" fmla="*/ 0 w 872"/>
              <a:gd name="p0y11" fmla="*/ 394 h 435"/>
              <a:gd name="p0x12" fmla="*/ 0 w 872"/>
              <a:gd name="p0y12" fmla="*/ 345 h 435"/>
              <a:gd name="p0x13" fmla="*/ 0 w 872"/>
              <a:gd name="p0y13" fmla="*/ 90 h 435"/>
              <a:gd name="p0x14" fmla="*/ 0 w 872"/>
              <a:gd name="p0y14" fmla="*/ 40 h 435"/>
              <a:gd name="p0x15" fmla="*/ 40 w 872"/>
              <a:gd name="p0y15" fmla="*/ 0 h 435"/>
              <a:gd name="p0x16" fmla="*/ 90 w 872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271445" y="3282401"/>
            <a:ext cx="55386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Scala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1824990" y="3244215"/>
            <a:ext cx="554355" cy="276225"/>
          </a:xfrm>
          <a:custGeom>
            <a:avLst/>
            <a:gdLst>
              <a:gd name="sw" fmla="*/ 1 w 873"/>
              <a:gd name="sh" fmla="*/ 1 h 435"/>
              <a:gd name="mins" fmla="min sw sh"/>
              <a:gd name="dsw" fmla="+- 0 sw mins"/>
              <a:gd name="dsh" fmla="+- 0 sh mins"/>
              <a:gd name="p0x0" fmla="*/ 90 w 873"/>
              <a:gd name="p0y0" fmla="*/ 0 h 435"/>
              <a:gd name="p0x1" fmla="*/ 783 w 873"/>
              <a:gd name="p0y1" fmla="*/ 0 h 435"/>
              <a:gd name="p0x2" fmla="*/ 832 w 873"/>
              <a:gd name="p0y2" fmla="*/ 0 h 435"/>
              <a:gd name="p0x3" fmla="*/ 873 w 873"/>
              <a:gd name="p0y3" fmla="*/ 40 h 435"/>
              <a:gd name="p0x4" fmla="*/ 873 w 873"/>
              <a:gd name="p0y4" fmla="*/ 90 h 435"/>
              <a:gd name="p0x5" fmla="*/ 873 w 873"/>
              <a:gd name="p0y5" fmla="*/ 345 h 435"/>
              <a:gd name="p0x6" fmla="*/ 873 w 873"/>
              <a:gd name="p0y6" fmla="*/ 394 h 435"/>
              <a:gd name="p0x7" fmla="*/ 832 w 873"/>
              <a:gd name="p0y7" fmla="*/ 435 h 435"/>
              <a:gd name="p0x8" fmla="*/ 783 w 873"/>
              <a:gd name="p0y8" fmla="*/ 435 h 435"/>
              <a:gd name="p0x9" fmla="*/ 90 w 873"/>
              <a:gd name="p0y9" fmla="*/ 435 h 435"/>
              <a:gd name="p0x10" fmla="*/ 40 w 873"/>
              <a:gd name="p0y10" fmla="*/ 435 h 435"/>
              <a:gd name="p0x11" fmla="*/ 0 w 873"/>
              <a:gd name="p0y11" fmla="*/ 394 h 435"/>
              <a:gd name="p0x12" fmla="*/ 0 w 873"/>
              <a:gd name="p0y12" fmla="*/ 345 h 435"/>
              <a:gd name="p0x13" fmla="*/ 0 w 873"/>
              <a:gd name="p0y13" fmla="*/ 90 h 435"/>
              <a:gd name="p0x14" fmla="*/ 0 w 873"/>
              <a:gd name="p0y14" fmla="*/ 40 h 435"/>
              <a:gd name="p0x15" fmla="*/ 40 w 873"/>
              <a:gd name="p0y15" fmla="*/ 0 h 435"/>
              <a:gd name="p0x16" fmla="*/ 90 w 873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901504" y="3282401"/>
            <a:ext cx="55446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Kotlin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2455545" y="3244215"/>
            <a:ext cx="657225" cy="276225"/>
          </a:xfrm>
          <a:custGeom>
            <a:avLst/>
            <a:gdLst>
              <a:gd name="sw" fmla="*/ 1 w 1035"/>
              <a:gd name="sh" fmla="*/ 1 h 435"/>
              <a:gd name="mins" fmla="min sw sh"/>
              <a:gd name="dsw" fmla="+- 0 sw mins"/>
              <a:gd name="dsh" fmla="+- 0 sh mins"/>
              <a:gd name="p0x0" fmla="*/ 90 w 1035"/>
              <a:gd name="p0y0" fmla="*/ 0 h 435"/>
              <a:gd name="p0x1" fmla="*/ 945 w 1035"/>
              <a:gd name="p0y1" fmla="*/ 0 h 435"/>
              <a:gd name="p0x2" fmla="*/ 994 w 1035"/>
              <a:gd name="p0y2" fmla="*/ 0 h 435"/>
              <a:gd name="p0x3" fmla="*/ 1035 w 1035"/>
              <a:gd name="p0y3" fmla="*/ 40 h 435"/>
              <a:gd name="p0x4" fmla="*/ 1035 w 1035"/>
              <a:gd name="p0y4" fmla="*/ 90 h 435"/>
              <a:gd name="p0x5" fmla="*/ 1035 w 1035"/>
              <a:gd name="p0y5" fmla="*/ 345 h 435"/>
              <a:gd name="p0x6" fmla="*/ 1035 w 1035"/>
              <a:gd name="p0y6" fmla="*/ 394 h 435"/>
              <a:gd name="p0x7" fmla="*/ 994 w 1035"/>
              <a:gd name="p0y7" fmla="*/ 435 h 435"/>
              <a:gd name="p0x8" fmla="*/ 945 w 1035"/>
              <a:gd name="p0y8" fmla="*/ 435 h 435"/>
              <a:gd name="p0x9" fmla="*/ 90 w 1035"/>
              <a:gd name="p0y9" fmla="*/ 435 h 435"/>
              <a:gd name="p0x10" fmla="*/ 40 w 1035"/>
              <a:gd name="p0y10" fmla="*/ 435 h 435"/>
              <a:gd name="p0x11" fmla="*/ 0 w 1035"/>
              <a:gd name="p0y11" fmla="*/ 394 h 435"/>
              <a:gd name="p0x12" fmla="*/ 0 w 1035"/>
              <a:gd name="p0y12" fmla="*/ 345 h 435"/>
              <a:gd name="p0x13" fmla="*/ 0 w 1035"/>
              <a:gd name="p0y13" fmla="*/ 90 h 435"/>
              <a:gd name="p0x14" fmla="*/ 0 w 1035"/>
              <a:gd name="p0y14" fmla="*/ 40 h 435"/>
              <a:gd name="p0x15" fmla="*/ 40 w 1035"/>
              <a:gd name="p0y15" fmla="*/ 0 h 435"/>
              <a:gd name="p0x16" fmla="*/ 90 w 1035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2532164" y="3282401"/>
            <a:ext cx="65737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Clojure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647700" y="40881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t="-3333" b="-3333"/>
          <a:stretch>
            <a:fillRect/>
          </a:stretch>
        </p:blipFill>
        <p:spPr>
          <a:xfrm>
            <a:off x="704850" y="4145280"/>
            <a:ext cx="152400" cy="1524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1028700" y="3657686"/>
            <a:ext cx="2057400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成熟生态：自然语言处理（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CoreNLP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）、张量运算（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ND4J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）、深度学习（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DL4J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647700" y="502475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714375" y="5081905"/>
            <a:ext cx="133350" cy="1524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028700" y="4869151"/>
            <a:ext cx="20574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易于集成大数据平台（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Spark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Hadoop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4438650" y="25876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>
            <a:fillRect/>
          </a:stretch>
        </p:blipFill>
        <p:spPr>
          <a:xfrm>
            <a:off x="4533900" y="2682875"/>
            <a:ext cx="304800" cy="3048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4275687" y="3181378"/>
            <a:ext cx="1087936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C/C++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3448050" y="3669059"/>
            <a:ext cx="2476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适合嵌入式环境、对性能要求极高的场景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3467100" y="45859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3125" r="-3125"/>
          <a:stretch>
            <a:fillRect/>
          </a:stretch>
        </p:blipFill>
        <p:spPr>
          <a:xfrm>
            <a:off x="3533775" y="4643120"/>
            <a:ext cx="133350" cy="15240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3848100" y="4430106"/>
            <a:ext cx="20574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可利用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CUDA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编写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GPU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加速代码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6"/>
            </p:custDataLst>
          </p:nvPr>
        </p:nvSpPr>
        <p:spPr>
          <a:xfrm>
            <a:off x="7257415" y="29381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t="-7143" b="-7143"/>
          <a:stretch>
            <a:fillRect/>
          </a:stretch>
        </p:blipFill>
        <p:spPr>
          <a:xfrm>
            <a:off x="7371715" y="3033395"/>
            <a:ext cx="266700" cy="3048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0"/>
            </p:custDataLst>
          </p:nvPr>
        </p:nvSpPr>
        <p:spPr>
          <a:xfrm>
            <a:off x="6835673" y="3531870"/>
            <a:ext cx="160667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JavaScript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1"/>
            </p:custDataLst>
          </p:nvPr>
        </p:nvSpPr>
        <p:spPr>
          <a:xfrm>
            <a:off x="6238723" y="4019550"/>
            <a:ext cx="253386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Google TensorFlow.js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支持在浏览器中训练和运行模型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2"/>
            </p:custDataLst>
          </p:nvPr>
        </p:nvSpPr>
        <p:spPr>
          <a:xfrm>
            <a:off x="10076815" y="29114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t="-7143" b="-7143"/>
          <a:stretch>
            <a:fillRect/>
          </a:stretch>
        </p:blipFill>
        <p:spPr>
          <a:xfrm>
            <a:off x="10172065" y="3006725"/>
            <a:ext cx="304800" cy="3048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9968579" y="3505229"/>
            <a:ext cx="97966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</a:t>
            </a:r>
            <a:endParaRPr lang="zh-CN"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7"/>
            </p:custDataLst>
          </p:nvPr>
        </p:nvSpPr>
        <p:spPr>
          <a:xfrm>
            <a:off x="9105900" y="401066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/>
          <a:stretch>
            <a:fillRect/>
          </a:stretch>
        </p:blipFill>
        <p:spPr>
          <a:xfrm>
            <a:off x="9172575" y="4067810"/>
            <a:ext cx="133350" cy="1524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51"/>
            </p:custDataLst>
          </p:nvPr>
        </p:nvSpPr>
        <p:spPr>
          <a:xfrm>
            <a:off x="9486900" y="3991956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数据科学家偏爱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2"/>
            </p:custDataLst>
          </p:nvPr>
        </p:nvSpPr>
        <p:spPr>
          <a:xfrm>
            <a:off x="9105900" y="43992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-6250" t="-3333" r="-6250" b="-3333"/>
          <a:stretch>
            <a:fillRect/>
          </a:stretch>
        </p:blipFill>
        <p:spPr>
          <a:xfrm>
            <a:off x="9153525" y="4456430"/>
            <a:ext cx="171450" cy="15240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56"/>
            </p:custDataLst>
          </p:nvPr>
        </p:nvSpPr>
        <p:spPr>
          <a:xfrm>
            <a:off x="9486900" y="4380547"/>
            <a:ext cx="22289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适合统计分析和数据可视化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机器学习与深度学习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机器学习概述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996611" y="1414491"/>
            <a:ext cx="1044397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AI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80547" y="2074516"/>
            <a:ext cx="17145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人工智能的核心技术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4123055" y="1590675"/>
            <a:ext cx="9525" cy="5715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626370" y="1414491"/>
            <a:ext cx="1399651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阶段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232273" y="2074516"/>
            <a:ext cx="182597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知识推理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深度学习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7985760" y="1590675"/>
            <a:ext cx="9525" cy="5715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9104338" y="1414491"/>
            <a:ext cx="2131514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2006</a:t>
            </a: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9095404" y="2074516"/>
            <a:ext cx="1787423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Hinton 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深度信念网络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3038475" y="460533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>
          <a:xfrm>
            <a:off x="5962650" y="460533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2"/>
            </p:custDataLst>
          </p:nvPr>
        </p:nvSpPr>
        <p:spPr>
          <a:xfrm>
            <a:off x="8886825" y="460533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3"/>
            </p:custDataLst>
          </p:nvPr>
        </p:nvSpPr>
        <p:spPr>
          <a:xfrm>
            <a:off x="575945" y="2880995"/>
            <a:ext cx="11039475" cy="1228725"/>
          </a:xfrm>
          <a:custGeom>
            <a:avLst/>
            <a:gdLst>
              <a:gd name="sw" fmla="*/ 1 w 17385"/>
              <a:gd name="sh" fmla="*/ 1 h 1935"/>
              <a:gd name="mins" fmla="min sw sh"/>
              <a:gd name="dsw" fmla="+- 0 sw mins"/>
              <a:gd name="dsh" fmla="+- 0 sh mins"/>
              <a:gd name="p0x0" fmla="*/ 300 w 17385"/>
              <a:gd name="p0y0" fmla="*/ 0 h 1935"/>
              <a:gd name="p0x1" fmla="*/ 17085 w 17385"/>
              <a:gd name="p0y1" fmla="*/ 0 h 1935"/>
              <a:gd name="p0x2" fmla="*/ 17250 w 17385"/>
              <a:gd name="p0y2" fmla="*/ 0 h 1935"/>
              <a:gd name="p0x3" fmla="*/ 17385 w 17385"/>
              <a:gd name="p0y3" fmla="*/ 134 h 1935"/>
              <a:gd name="p0x4" fmla="*/ 17385 w 17385"/>
              <a:gd name="p0y4" fmla="*/ 300 h 1935"/>
              <a:gd name="p0x5" fmla="*/ 17385 w 17385"/>
              <a:gd name="p0y5" fmla="*/ 1635 h 1935"/>
              <a:gd name="p0x6" fmla="*/ 17385 w 17385"/>
              <a:gd name="p0y6" fmla="*/ 1800 h 1935"/>
              <a:gd name="p0x7" fmla="*/ 17250 w 17385"/>
              <a:gd name="p0y7" fmla="*/ 1935 h 1935"/>
              <a:gd name="p0x8" fmla="*/ 17085 w 17385"/>
              <a:gd name="p0y8" fmla="*/ 1935 h 1935"/>
              <a:gd name="p0x9" fmla="*/ 300 w 17385"/>
              <a:gd name="p0y9" fmla="*/ 1935 h 1935"/>
              <a:gd name="p0x10" fmla="*/ 134 w 17385"/>
              <a:gd name="p0y10" fmla="*/ 1935 h 1935"/>
              <a:gd name="p0x11" fmla="*/ 0 w 17385"/>
              <a:gd name="p0y11" fmla="*/ 1800 h 1935"/>
              <a:gd name="p0x12" fmla="*/ 0 w 17385"/>
              <a:gd name="p0y12" fmla="*/ 1635 h 1935"/>
              <a:gd name="p0x13" fmla="*/ 0 w 17385"/>
              <a:gd name="p0y13" fmla="*/ 300 h 1935"/>
              <a:gd name="p0x14" fmla="*/ 0 w 17385"/>
              <a:gd name="p0y14" fmla="*/ 134 h 1935"/>
              <a:gd name="p0x15" fmla="*/ 134 w 17385"/>
              <a:gd name="p0y15" fmla="*/ 0 h 1935"/>
              <a:gd name="p0x16" fmla="*/ 300 w 17385"/>
              <a:gd name="p0y16" fmla="*/ 0 h 19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4"/>
            </p:custDataLst>
          </p:nvPr>
        </p:nvSpPr>
        <p:spPr>
          <a:xfrm>
            <a:off x="771525" y="3076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57250" y="3157220"/>
            <a:ext cx="247650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8"/>
            </p:custDataLst>
          </p:nvPr>
        </p:nvSpPr>
        <p:spPr>
          <a:xfrm>
            <a:off x="1304925" y="310324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机器学习定义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9"/>
            </p:custDataLst>
          </p:nvPr>
        </p:nvSpPr>
        <p:spPr>
          <a:xfrm>
            <a:off x="771525" y="3595688"/>
            <a:ext cx="495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计算机自动从数据中学习算法，发现规律并预测新样本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0"/>
            </p:custDataLst>
          </p:nvPr>
        </p:nvSpPr>
        <p:spPr>
          <a:xfrm>
            <a:off x="575945" y="4309745"/>
            <a:ext cx="2266950" cy="942975"/>
          </a:xfrm>
          <a:custGeom>
            <a:avLst/>
            <a:gdLst>
              <a:gd name="sw" fmla="*/ 1 w 3570"/>
              <a:gd name="sh" fmla="*/ 1 h 1485"/>
              <a:gd name="mins" fmla="min sw sh"/>
              <a:gd name="dsw" fmla="+- 0 sw mins"/>
              <a:gd name="dsh" fmla="+- 0 sh mins"/>
              <a:gd name="p0x0" fmla="*/ 300 w 3570"/>
              <a:gd name="p0y0" fmla="*/ 0 h 1485"/>
              <a:gd name="p0x1" fmla="*/ 3270 w 3570"/>
              <a:gd name="p0y1" fmla="*/ 0 h 1485"/>
              <a:gd name="p0x2" fmla="*/ 3435 w 3570"/>
              <a:gd name="p0y2" fmla="*/ 0 h 1485"/>
              <a:gd name="p0x3" fmla="*/ 3570 w 3570"/>
              <a:gd name="p0y3" fmla="*/ 134 h 1485"/>
              <a:gd name="p0x4" fmla="*/ 3570 w 3570"/>
              <a:gd name="p0y4" fmla="*/ 300 h 1485"/>
              <a:gd name="p0x5" fmla="*/ 3570 w 3570"/>
              <a:gd name="p0y5" fmla="*/ 1185 h 1485"/>
              <a:gd name="p0x6" fmla="*/ 3570 w 3570"/>
              <a:gd name="p0y6" fmla="*/ 1350 h 1485"/>
              <a:gd name="p0x7" fmla="*/ 3435 w 3570"/>
              <a:gd name="p0y7" fmla="*/ 1485 h 1485"/>
              <a:gd name="p0x8" fmla="*/ 3270 w 3570"/>
              <a:gd name="p0y8" fmla="*/ 1485 h 1485"/>
              <a:gd name="p0x9" fmla="*/ 300 w 3570"/>
              <a:gd name="p0y9" fmla="*/ 1485 h 1485"/>
              <a:gd name="p0x10" fmla="*/ 134 w 3570"/>
              <a:gd name="p0y10" fmla="*/ 1485 h 1485"/>
              <a:gd name="p0x11" fmla="*/ 0 w 3570"/>
              <a:gd name="p0y11" fmla="*/ 1350 h 1485"/>
              <a:gd name="p0x12" fmla="*/ 0 w 3570"/>
              <a:gd name="p0y12" fmla="*/ 1185 h 1485"/>
              <a:gd name="p0x13" fmla="*/ 0 w 3570"/>
              <a:gd name="p0y13" fmla="*/ 300 h 1485"/>
              <a:gd name="p0x14" fmla="*/ 0 w 3570"/>
              <a:gd name="p0y14" fmla="*/ 134 h 1485"/>
              <a:gd name="p0x15" fmla="*/ 134 w 3570"/>
              <a:gd name="p0y15" fmla="*/ 0 h 1485"/>
              <a:gd name="p0x16" fmla="*/ 300 w 3570"/>
              <a:gd name="p0y16" fmla="*/ 0 h 1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1"/>
            </p:custDataLst>
          </p:nvPr>
        </p:nvSpPr>
        <p:spPr>
          <a:xfrm>
            <a:off x="1537970" y="45053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2"/>
            </p:custDataLst>
          </p:nvPr>
        </p:nvSpPr>
        <p:spPr>
          <a:xfrm>
            <a:off x="1644329" y="455485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3"/>
            </p:custDataLst>
          </p:nvPr>
        </p:nvSpPr>
        <p:spPr>
          <a:xfrm>
            <a:off x="1023861" y="4947285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知识推理期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3500120" y="4309745"/>
            <a:ext cx="2266950" cy="942975"/>
          </a:xfrm>
          <a:custGeom>
            <a:avLst/>
            <a:gdLst>
              <a:gd name="sw" fmla="*/ 1 w 3570"/>
              <a:gd name="sh" fmla="*/ 1 h 1485"/>
              <a:gd name="mins" fmla="min sw sh"/>
              <a:gd name="dsw" fmla="+- 0 sw mins"/>
              <a:gd name="dsh" fmla="+- 0 sh mins"/>
              <a:gd name="p0x0" fmla="*/ 300 w 3570"/>
              <a:gd name="p0y0" fmla="*/ 0 h 1485"/>
              <a:gd name="p0x1" fmla="*/ 3270 w 3570"/>
              <a:gd name="p0y1" fmla="*/ 0 h 1485"/>
              <a:gd name="p0x2" fmla="*/ 3435 w 3570"/>
              <a:gd name="p0y2" fmla="*/ 0 h 1485"/>
              <a:gd name="p0x3" fmla="*/ 3570 w 3570"/>
              <a:gd name="p0y3" fmla="*/ 134 h 1485"/>
              <a:gd name="p0x4" fmla="*/ 3570 w 3570"/>
              <a:gd name="p0y4" fmla="*/ 300 h 1485"/>
              <a:gd name="p0x5" fmla="*/ 3570 w 3570"/>
              <a:gd name="p0y5" fmla="*/ 1185 h 1485"/>
              <a:gd name="p0x6" fmla="*/ 3570 w 3570"/>
              <a:gd name="p0y6" fmla="*/ 1350 h 1485"/>
              <a:gd name="p0x7" fmla="*/ 3435 w 3570"/>
              <a:gd name="p0y7" fmla="*/ 1485 h 1485"/>
              <a:gd name="p0x8" fmla="*/ 3270 w 3570"/>
              <a:gd name="p0y8" fmla="*/ 1485 h 1485"/>
              <a:gd name="p0x9" fmla="*/ 300 w 3570"/>
              <a:gd name="p0y9" fmla="*/ 1485 h 1485"/>
              <a:gd name="p0x10" fmla="*/ 134 w 3570"/>
              <a:gd name="p0y10" fmla="*/ 1485 h 1485"/>
              <a:gd name="p0x11" fmla="*/ 0 w 3570"/>
              <a:gd name="p0y11" fmla="*/ 1350 h 1485"/>
              <a:gd name="p0x12" fmla="*/ 0 w 3570"/>
              <a:gd name="p0y12" fmla="*/ 1185 h 1485"/>
              <a:gd name="p0x13" fmla="*/ 0 w 3570"/>
              <a:gd name="p0y13" fmla="*/ 300 h 1485"/>
              <a:gd name="p0x14" fmla="*/ 0 w 3570"/>
              <a:gd name="p0y14" fmla="*/ 134 h 1485"/>
              <a:gd name="p0x15" fmla="*/ 134 w 3570"/>
              <a:gd name="p0y15" fmla="*/ 0 h 1485"/>
              <a:gd name="p0x16" fmla="*/ 300 w 3570"/>
              <a:gd name="p0y16" fmla="*/ 0 h 1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4462145" y="45053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4568504" y="455485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3948036" y="4947285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知识工程期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8"/>
            </p:custDataLst>
          </p:nvPr>
        </p:nvSpPr>
        <p:spPr>
          <a:xfrm>
            <a:off x="6424295" y="4309745"/>
            <a:ext cx="2266950" cy="942975"/>
          </a:xfrm>
          <a:custGeom>
            <a:avLst/>
            <a:gdLst>
              <a:gd name="sw" fmla="*/ 1 w 3570"/>
              <a:gd name="sh" fmla="*/ 1 h 1485"/>
              <a:gd name="mins" fmla="min sw sh"/>
              <a:gd name="dsw" fmla="+- 0 sw mins"/>
              <a:gd name="dsh" fmla="+- 0 sh mins"/>
              <a:gd name="p0x0" fmla="*/ 300 w 3570"/>
              <a:gd name="p0y0" fmla="*/ 0 h 1485"/>
              <a:gd name="p0x1" fmla="*/ 3270 w 3570"/>
              <a:gd name="p0y1" fmla="*/ 0 h 1485"/>
              <a:gd name="p0x2" fmla="*/ 3435 w 3570"/>
              <a:gd name="p0y2" fmla="*/ 0 h 1485"/>
              <a:gd name="p0x3" fmla="*/ 3570 w 3570"/>
              <a:gd name="p0y3" fmla="*/ 134 h 1485"/>
              <a:gd name="p0x4" fmla="*/ 3570 w 3570"/>
              <a:gd name="p0y4" fmla="*/ 300 h 1485"/>
              <a:gd name="p0x5" fmla="*/ 3570 w 3570"/>
              <a:gd name="p0y5" fmla="*/ 1185 h 1485"/>
              <a:gd name="p0x6" fmla="*/ 3570 w 3570"/>
              <a:gd name="p0y6" fmla="*/ 1350 h 1485"/>
              <a:gd name="p0x7" fmla="*/ 3435 w 3570"/>
              <a:gd name="p0y7" fmla="*/ 1485 h 1485"/>
              <a:gd name="p0x8" fmla="*/ 3270 w 3570"/>
              <a:gd name="p0y8" fmla="*/ 1485 h 1485"/>
              <a:gd name="p0x9" fmla="*/ 300 w 3570"/>
              <a:gd name="p0y9" fmla="*/ 1485 h 1485"/>
              <a:gd name="p0x10" fmla="*/ 134 w 3570"/>
              <a:gd name="p0y10" fmla="*/ 1485 h 1485"/>
              <a:gd name="p0x11" fmla="*/ 0 w 3570"/>
              <a:gd name="p0y11" fmla="*/ 1350 h 1485"/>
              <a:gd name="p0x12" fmla="*/ 0 w 3570"/>
              <a:gd name="p0y12" fmla="*/ 1185 h 1485"/>
              <a:gd name="p0x13" fmla="*/ 0 w 3570"/>
              <a:gd name="p0y13" fmla="*/ 300 h 1485"/>
              <a:gd name="p0x14" fmla="*/ 0 w 3570"/>
              <a:gd name="p0y14" fmla="*/ 134 h 1485"/>
              <a:gd name="p0x15" fmla="*/ 134 w 3570"/>
              <a:gd name="p0y15" fmla="*/ 0 h 1485"/>
              <a:gd name="p0x16" fmla="*/ 300 w 3570"/>
              <a:gd name="p0y16" fmla="*/ 0 h 1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29"/>
            </p:custDataLst>
          </p:nvPr>
        </p:nvSpPr>
        <p:spPr>
          <a:xfrm>
            <a:off x="7386320" y="45053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0"/>
            </p:custDataLst>
          </p:nvPr>
        </p:nvSpPr>
        <p:spPr>
          <a:xfrm>
            <a:off x="7492679" y="4554855"/>
            <a:ext cx="340367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1"/>
            </p:custDataLst>
          </p:nvPr>
        </p:nvSpPr>
        <p:spPr>
          <a:xfrm>
            <a:off x="6986512" y="494728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浅层学习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2"/>
            </p:custDataLst>
          </p:nvPr>
        </p:nvSpPr>
        <p:spPr>
          <a:xfrm>
            <a:off x="9348470" y="4309745"/>
            <a:ext cx="2266950" cy="942975"/>
          </a:xfrm>
          <a:custGeom>
            <a:avLst/>
            <a:gdLst>
              <a:gd name="sw" fmla="*/ 1 w 3570"/>
              <a:gd name="sh" fmla="*/ 1 h 1485"/>
              <a:gd name="mins" fmla="min sw sh"/>
              <a:gd name="dsw" fmla="+- 0 sw mins"/>
              <a:gd name="dsh" fmla="+- 0 sh mins"/>
              <a:gd name="p0x0" fmla="*/ 300 w 3570"/>
              <a:gd name="p0y0" fmla="*/ 0 h 1485"/>
              <a:gd name="p0x1" fmla="*/ 3270 w 3570"/>
              <a:gd name="p0y1" fmla="*/ 0 h 1485"/>
              <a:gd name="p0x2" fmla="*/ 3435 w 3570"/>
              <a:gd name="p0y2" fmla="*/ 0 h 1485"/>
              <a:gd name="p0x3" fmla="*/ 3570 w 3570"/>
              <a:gd name="p0y3" fmla="*/ 134 h 1485"/>
              <a:gd name="p0x4" fmla="*/ 3570 w 3570"/>
              <a:gd name="p0y4" fmla="*/ 300 h 1485"/>
              <a:gd name="p0x5" fmla="*/ 3570 w 3570"/>
              <a:gd name="p0y5" fmla="*/ 1185 h 1485"/>
              <a:gd name="p0x6" fmla="*/ 3570 w 3570"/>
              <a:gd name="p0y6" fmla="*/ 1350 h 1485"/>
              <a:gd name="p0x7" fmla="*/ 3435 w 3570"/>
              <a:gd name="p0y7" fmla="*/ 1485 h 1485"/>
              <a:gd name="p0x8" fmla="*/ 3270 w 3570"/>
              <a:gd name="p0y8" fmla="*/ 1485 h 1485"/>
              <a:gd name="p0x9" fmla="*/ 300 w 3570"/>
              <a:gd name="p0y9" fmla="*/ 1485 h 1485"/>
              <a:gd name="p0x10" fmla="*/ 134 w 3570"/>
              <a:gd name="p0y10" fmla="*/ 1485 h 1485"/>
              <a:gd name="p0x11" fmla="*/ 0 w 3570"/>
              <a:gd name="p0y11" fmla="*/ 1350 h 1485"/>
              <a:gd name="p0x12" fmla="*/ 0 w 3570"/>
              <a:gd name="p0y12" fmla="*/ 1185 h 1485"/>
              <a:gd name="p0x13" fmla="*/ 0 w 3570"/>
              <a:gd name="p0y13" fmla="*/ 300 h 1485"/>
              <a:gd name="p0x14" fmla="*/ 0 w 3570"/>
              <a:gd name="p0y14" fmla="*/ 134 h 1485"/>
              <a:gd name="p0x15" fmla="*/ 134 w 3570"/>
              <a:gd name="p0y15" fmla="*/ 0 h 1485"/>
              <a:gd name="p0x16" fmla="*/ 300 w 3570"/>
              <a:gd name="p0y16" fmla="*/ 0 h 1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3"/>
            </p:custDataLst>
          </p:nvPr>
        </p:nvSpPr>
        <p:spPr>
          <a:xfrm>
            <a:off x="10310495" y="45053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4"/>
            </p:custDataLst>
          </p:nvPr>
        </p:nvSpPr>
        <p:spPr>
          <a:xfrm>
            <a:off x="10416854" y="4554855"/>
            <a:ext cx="340367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5"/>
            </p:custDataLst>
          </p:nvPr>
        </p:nvSpPr>
        <p:spPr>
          <a:xfrm>
            <a:off x="9910687" y="494728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深度学习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6"/>
            </p:custDataLst>
          </p:nvPr>
        </p:nvSpPr>
        <p:spPr>
          <a:xfrm>
            <a:off x="575945" y="5452745"/>
            <a:ext cx="11039475" cy="1019175"/>
          </a:xfrm>
          <a:custGeom>
            <a:avLst/>
            <a:gdLst>
              <a:gd name="sw" fmla="*/ 1 w 17385"/>
              <a:gd name="sh" fmla="*/ 1 h 1605"/>
              <a:gd name="mins" fmla="min sw sh"/>
              <a:gd name="dsw" fmla="+- 0 sw mins"/>
              <a:gd name="dsh" fmla="+- 0 sh mins"/>
              <a:gd name="p0x0" fmla="*/ 300 w 17385"/>
              <a:gd name="p0y0" fmla="*/ 0 h 1605"/>
              <a:gd name="p0x1" fmla="*/ 17085 w 17385"/>
              <a:gd name="p0y1" fmla="*/ 0 h 1605"/>
              <a:gd name="p0x2" fmla="*/ 17250 w 17385"/>
              <a:gd name="p0y2" fmla="*/ 0 h 1605"/>
              <a:gd name="p0x3" fmla="*/ 17385 w 17385"/>
              <a:gd name="p0y3" fmla="*/ 134 h 1605"/>
              <a:gd name="p0x4" fmla="*/ 17385 w 17385"/>
              <a:gd name="p0y4" fmla="*/ 300 h 1605"/>
              <a:gd name="p0x5" fmla="*/ 17385 w 17385"/>
              <a:gd name="p0y5" fmla="*/ 1305 h 1605"/>
              <a:gd name="p0x6" fmla="*/ 17385 w 17385"/>
              <a:gd name="p0y6" fmla="*/ 1470 h 1605"/>
              <a:gd name="p0x7" fmla="*/ 17250 w 17385"/>
              <a:gd name="p0y7" fmla="*/ 1605 h 1605"/>
              <a:gd name="p0x8" fmla="*/ 17085 w 17385"/>
              <a:gd name="p0y8" fmla="*/ 1605 h 1605"/>
              <a:gd name="p0x9" fmla="*/ 300 w 17385"/>
              <a:gd name="p0y9" fmla="*/ 1605 h 1605"/>
              <a:gd name="p0x10" fmla="*/ 134 w 17385"/>
              <a:gd name="p0y10" fmla="*/ 1605 h 1605"/>
              <a:gd name="p0x11" fmla="*/ 0 w 17385"/>
              <a:gd name="p0y11" fmla="*/ 1470 h 1605"/>
              <a:gd name="p0x12" fmla="*/ 0 w 17385"/>
              <a:gd name="p0y12" fmla="*/ 1305 h 1605"/>
              <a:gd name="p0x13" fmla="*/ 0 w 17385"/>
              <a:gd name="p0y13" fmla="*/ 300 h 1605"/>
              <a:gd name="p0x14" fmla="*/ 0 w 17385"/>
              <a:gd name="p0y14" fmla="*/ 134 h 1605"/>
              <a:gd name="p0x15" fmla="*/ 134 w 17385"/>
              <a:gd name="p0y15" fmla="*/ 0 h 1605"/>
              <a:gd name="p0x16" fmla="*/ 300 w 17385"/>
              <a:gd name="p0y16" fmla="*/ 0 h 16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7"/>
            </p:custDataLst>
          </p:nvPr>
        </p:nvSpPr>
        <p:spPr>
          <a:xfrm>
            <a:off x="771525" y="57531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5833745"/>
            <a:ext cx="247650" cy="2527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41"/>
            </p:custDataLst>
          </p:nvPr>
        </p:nvSpPr>
        <p:spPr>
          <a:xfrm>
            <a:off x="1343025" y="5633085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里程碑：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2006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Hinton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深度信念网络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2"/>
            </p:custDataLst>
          </p:nvPr>
        </p:nvSpPr>
        <p:spPr>
          <a:xfrm>
            <a:off x="1343025" y="5957888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开启深层网络时代，奠定现代深度学习基础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机器学习与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的关系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4013226" y="3155156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7874051" y="3155156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575945" y="1109345"/>
            <a:ext cx="3317875" cy="4495800"/>
          </a:xfrm>
          <a:custGeom>
            <a:avLst/>
            <a:gdLst>
              <a:gd name="sw" fmla="*/ 1 w 5225"/>
              <a:gd name="sh" fmla="*/ 1 h 7080"/>
              <a:gd name="mins" fmla="min sw sh"/>
              <a:gd name="dsw" fmla="+- 0 sw mins"/>
              <a:gd name="dsh" fmla="+- 0 sh mins"/>
              <a:gd name="p0x0" fmla="*/ 300 w 5225"/>
              <a:gd name="p0y0" fmla="*/ 0 h 7080"/>
              <a:gd name="p0x1" fmla="*/ 4925 w 5225"/>
              <a:gd name="p0y1" fmla="*/ 0 h 7080"/>
              <a:gd name="p0x2" fmla="*/ 5090 w 5225"/>
              <a:gd name="p0y2" fmla="*/ 0 h 7080"/>
              <a:gd name="p0x3" fmla="*/ 5225 w 5225"/>
              <a:gd name="p0y3" fmla="*/ 134 h 7080"/>
              <a:gd name="p0x4" fmla="*/ 5225 w 5225"/>
              <a:gd name="p0y4" fmla="*/ 300 h 7080"/>
              <a:gd name="p0x5" fmla="*/ 5225 w 5225"/>
              <a:gd name="p0y5" fmla="*/ 6780 h 7080"/>
              <a:gd name="p0x6" fmla="*/ 5225 w 5225"/>
              <a:gd name="p0y6" fmla="*/ 6945 h 7080"/>
              <a:gd name="p0x7" fmla="*/ 5090 w 5225"/>
              <a:gd name="p0y7" fmla="*/ 7080 h 7080"/>
              <a:gd name="p0x8" fmla="*/ 4925 w 5225"/>
              <a:gd name="p0y8" fmla="*/ 7080 h 7080"/>
              <a:gd name="p0x9" fmla="*/ 300 w 5225"/>
              <a:gd name="p0y9" fmla="*/ 7080 h 7080"/>
              <a:gd name="p0x10" fmla="*/ 134 w 5225"/>
              <a:gd name="p0y10" fmla="*/ 7080 h 7080"/>
              <a:gd name="p0x11" fmla="*/ 0 w 5225"/>
              <a:gd name="p0y11" fmla="*/ 6945 h 7080"/>
              <a:gd name="p0x12" fmla="*/ 0 w 5225"/>
              <a:gd name="p0y12" fmla="*/ 6780 h 7080"/>
              <a:gd name="p0x13" fmla="*/ 0 w 5225"/>
              <a:gd name="p0y13" fmla="*/ 300 h 7080"/>
              <a:gd name="p0x14" fmla="*/ 0 w 5225"/>
              <a:gd name="p0y14" fmla="*/ 134 h 7080"/>
              <a:gd name="p0x15" fmla="*/ 134 w 5225"/>
              <a:gd name="p0y15" fmla="*/ 0 h 7080"/>
              <a:gd name="p0x16" fmla="*/ 300 w 5225"/>
              <a:gd name="p0y16" fmla="*/ 0 h 70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1967865" y="254762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018557" y="2638425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663675" y="3218498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训练模型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06425" y="3543300"/>
            <a:ext cx="2857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利用机器学习（卷积神经网络）训练交通标志识别模型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9"/>
            </p:custDataLst>
          </p:nvPr>
        </p:nvSpPr>
        <p:spPr>
          <a:xfrm>
            <a:off x="4436745" y="1109345"/>
            <a:ext cx="3317875" cy="4495800"/>
          </a:xfrm>
          <a:custGeom>
            <a:avLst/>
            <a:gdLst>
              <a:gd name="sw" fmla="*/ 1 w 5225"/>
              <a:gd name="sh" fmla="*/ 1 h 7080"/>
              <a:gd name="mins" fmla="min sw sh"/>
              <a:gd name="dsw" fmla="+- 0 sw mins"/>
              <a:gd name="dsh" fmla="+- 0 sh mins"/>
              <a:gd name="p0x0" fmla="*/ 300 w 5225"/>
              <a:gd name="p0y0" fmla="*/ 0 h 7080"/>
              <a:gd name="p0x1" fmla="*/ 4925 w 5225"/>
              <a:gd name="p0y1" fmla="*/ 0 h 7080"/>
              <a:gd name="p0x2" fmla="*/ 5090 w 5225"/>
              <a:gd name="p0y2" fmla="*/ 0 h 7080"/>
              <a:gd name="p0x3" fmla="*/ 5225 w 5225"/>
              <a:gd name="p0y3" fmla="*/ 134 h 7080"/>
              <a:gd name="p0x4" fmla="*/ 5225 w 5225"/>
              <a:gd name="p0y4" fmla="*/ 300 h 7080"/>
              <a:gd name="p0x5" fmla="*/ 5225 w 5225"/>
              <a:gd name="p0y5" fmla="*/ 6780 h 7080"/>
              <a:gd name="p0x6" fmla="*/ 5225 w 5225"/>
              <a:gd name="p0y6" fmla="*/ 6945 h 7080"/>
              <a:gd name="p0x7" fmla="*/ 5090 w 5225"/>
              <a:gd name="p0y7" fmla="*/ 7080 h 7080"/>
              <a:gd name="p0x8" fmla="*/ 4925 w 5225"/>
              <a:gd name="p0y8" fmla="*/ 7080 h 7080"/>
              <a:gd name="p0x9" fmla="*/ 300 w 5225"/>
              <a:gd name="p0y9" fmla="*/ 7080 h 7080"/>
              <a:gd name="p0x10" fmla="*/ 134 w 5225"/>
              <a:gd name="p0y10" fmla="*/ 7080 h 7080"/>
              <a:gd name="p0x11" fmla="*/ 0 w 5225"/>
              <a:gd name="p0y11" fmla="*/ 6945 h 7080"/>
              <a:gd name="p0x12" fmla="*/ 0 w 5225"/>
              <a:gd name="p0y12" fmla="*/ 6780 h 7080"/>
              <a:gd name="p0x13" fmla="*/ 0 w 5225"/>
              <a:gd name="p0y13" fmla="*/ 300 h 7080"/>
              <a:gd name="p0x14" fmla="*/ 0 w 5225"/>
              <a:gd name="p0y14" fmla="*/ 134 h 7080"/>
              <a:gd name="p0x15" fmla="*/ 134 w 5225"/>
              <a:gd name="p0y15" fmla="*/ 0 h 7080"/>
              <a:gd name="p0x16" fmla="*/ 300 w 5225"/>
              <a:gd name="p0y16" fmla="*/ 0 h 70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0"/>
            </p:custDataLst>
          </p:nvPr>
        </p:nvSpPr>
        <p:spPr>
          <a:xfrm>
            <a:off x="5829300" y="270002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5879383" y="2790825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5524500" y="337089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实时识别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4572000" y="3695700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摄像头实时识别标志，并持续优化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8297545" y="1109345"/>
            <a:ext cx="3317875" cy="4495800"/>
          </a:xfrm>
          <a:custGeom>
            <a:avLst/>
            <a:gdLst>
              <a:gd name="sw" fmla="*/ 1 w 5225"/>
              <a:gd name="sh" fmla="*/ 1 h 7080"/>
              <a:gd name="mins" fmla="min sw sh"/>
              <a:gd name="dsw" fmla="+- 0 sw mins"/>
              <a:gd name="dsh" fmla="+- 0 sh mins"/>
              <a:gd name="p0x0" fmla="*/ 300 w 5225"/>
              <a:gd name="p0y0" fmla="*/ 0 h 7080"/>
              <a:gd name="p0x1" fmla="*/ 4925 w 5225"/>
              <a:gd name="p0y1" fmla="*/ 0 h 7080"/>
              <a:gd name="p0x2" fmla="*/ 5090 w 5225"/>
              <a:gd name="p0y2" fmla="*/ 0 h 7080"/>
              <a:gd name="p0x3" fmla="*/ 5225 w 5225"/>
              <a:gd name="p0y3" fmla="*/ 134 h 7080"/>
              <a:gd name="p0x4" fmla="*/ 5225 w 5225"/>
              <a:gd name="p0y4" fmla="*/ 300 h 7080"/>
              <a:gd name="p0x5" fmla="*/ 5225 w 5225"/>
              <a:gd name="p0y5" fmla="*/ 6780 h 7080"/>
              <a:gd name="p0x6" fmla="*/ 5225 w 5225"/>
              <a:gd name="p0y6" fmla="*/ 6945 h 7080"/>
              <a:gd name="p0x7" fmla="*/ 5090 w 5225"/>
              <a:gd name="p0y7" fmla="*/ 7080 h 7080"/>
              <a:gd name="p0x8" fmla="*/ 4925 w 5225"/>
              <a:gd name="p0y8" fmla="*/ 7080 h 7080"/>
              <a:gd name="p0x9" fmla="*/ 300 w 5225"/>
              <a:gd name="p0y9" fmla="*/ 7080 h 7080"/>
              <a:gd name="p0x10" fmla="*/ 134 w 5225"/>
              <a:gd name="p0y10" fmla="*/ 7080 h 7080"/>
              <a:gd name="p0x11" fmla="*/ 0 w 5225"/>
              <a:gd name="p0y11" fmla="*/ 6945 h 7080"/>
              <a:gd name="p0x12" fmla="*/ 0 w 5225"/>
              <a:gd name="p0y12" fmla="*/ 6780 h 7080"/>
              <a:gd name="p0x13" fmla="*/ 0 w 5225"/>
              <a:gd name="p0y13" fmla="*/ 300 h 7080"/>
              <a:gd name="p0x14" fmla="*/ 0 w 5225"/>
              <a:gd name="p0y14" fmla="*/ 134 h 7080"/>
              <a:gd name="p0x15" fmla="*/ 134 w 5225"/>
              <a:gd name="p0y15" fmla="*/ 0 h 7080"/>
              <a:gd name="p0x16" fmla="*/ 300 w 5225"/>
              <a:gd name="p0y16" fmla="*/ 0 h 70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9690100" y="254762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9740208" y="2638425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9385326" y="3218498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综合决策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8528076" y="3543300"/>
            <a:ext cx="2857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综合车速、车距等信息，结合控制理论决策刹车时机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575945" y="5805170"/>
            <a:ext cx="11039475" cy="666750"/>
          </a:xfrm>
          <a:custGeom>
            <a:avLst/>
            <a:gdLst>
              <a:gd name="sw" fmla="*/ 1 w 17385"/>
              <a:gd name="sh" fmla="*/ 1 h 1050"/>
              <a:gd name="mins" fmla="min sw sh"/>
              <a:gd name="dsw" fmla="+- 0 sw mins"/>
              <a:gd name="dsh" fmla="+- 0 sh mins"/>
              <a:gd name="p0x0" fmla="*/ 300 w 17385"/>
              <a:gd name="p0y0" fmla="*/ 0 h 1050"/>
              <a:gd name="p0x1" fmla="*/ 17085 w 17385"/>
              <a:gd name="p0y1" fmla="*/ 0 h 1050"/>
              <a:gd name="p0x2" fmla="*/ 17250 w 17385"/>
              <a:gd name="p0y2" fmla="*/ 0 h 1050"/>
              <a:gd name="p0x3" fmla="*/ 17385 w 17385"/>
              <a:gd name="p0y3" fmla="*/ 134 h 1050"/>
              <a:gd name="p0x4" fmla="*/ 17385 w 17385"/>
              <a:gd name="p0y4" fmla="*/ 300 h 1050"/>
              <a:gd name="p0x5" fmla="*/ 17385 w 17385"/>
              <a:gd name="p0y5" fmla="*/ 750 h 1050"/>
              <a:gd name="p0x6" fmla="*/ 17385 w 17385"/>
              <a:gd name="p0y6" fmla="*/ 915 h 1050"/>
              <a:gd name="p0x7" fmla="*/ 17250 w 17385"/>
              <a:gd name="p0y7" fmla="*/ 1050 h 1050"/>
              <a:gd name="p0x8" fmla="*/ 17085 w 17385"/>
              <a:gd name="p0y8" fmla="*/ 1050 h 1050"/>
              <a:gd name="p0x9" fmla="*/ 300 w 17385"/>
              <a:gd name="p0y9" fmla="*/ 1050 h 1050"/>
              <a:gd name="p0x10" fmla="*/ 134 w 17385"/>
              <a:gd name="p0y10" fmla="*/ 1050 h 1050"/>
              <a:gd name="p0x11" fmla="*/ 0 w 17385"/>
              <a:gd name="p0y11" fmla="*/ 915 h 1050"/>
              <a:gd name="p0x12" fmla="*/ 0 w 17385"/>
              <a:gd name="p0y12" fmla="*/ 750 h 1050"/>
              <a:gd name="p0x13" fmla="*/ 0 w 17385"/>
              <a:gd name="p0y13" fmla="*/ 300 h 1050"/>
              <a:gd name="p0x14" fmla="*/ 0 w 17385"/>
              <a:gd name="p0y14" fmla="*/ 134 h 1050"/>
              <a:gd name="p0x15" fmla="*/ 134 w 17385"/>
              <a:gd name="p0y15" fmla="*/ 0 h 1050"/>
              <a:gd name="p0x16" fmla="*/ 300 w 17385"/>
              <a:gd name="p0y16" fmla="*/ 0 h 1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3701282" y="5962650"/>
            <a:ext cx="4789436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体现</a:t>
            </a: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综合运用多种技术完成复杂任务</a:t>
            </a:r>
            <a:endParaRPr lang="zh-CN" altLang="en-US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深度学习概述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1104900"/>
            <a:ext cx="11049000" cy="1285875"/>
          </a:xfrm>
          <a:custGeom>
            <a:avLst/>
            <a:gdLst>
              <a:gd name="sw" fmla="*/ 1 w 17400"/>
              <a:gd name="sh" fmla="*/ 1 h 2025"/>
              <a:gd name="mins" fmla="min sw sh"/>
              <a:gd name="dsw" fmla="+- 0 sw mins"/>
              <a:gd name="dsh" fmla="+- 0 sh mins"/>
              <a:gd name="p0x0" fmla="*/ 300 w 17400"/>
              <a:gd name="p0y0" fmla="*/ 0 h 2025"/>
              <a:gd name="p0x1" fmla="*/ 17100 w 17400"/>
              <a:gd name="p0y1" fmla="*/ 0 h 2025"/>
              <a:gd name="p0x2" fmla="*/ 17265 w 17400"/>
              <a:gd name="p0y2" fmla="*/ 0 h 2025"/>
              <a:gd name="p0x3" fmla="*/ 17400 w 17400"/>
              <a:gd name="p0y3" fmla="*/ 134 h 2025"/>
              <a:gd name="p0x4" fmla="*/ 17400 w 17400"/>
              <a:gd name="p0y4" fmla="*/ 300 h 2025"/>
              <a:gd name="p0x5" fmla="*/ 17400 w 17400"/>
              <a:gd name="p0y5" fmla="*/ 1725 h 2025"/>
              <a:gd name="p0x6" fmla="*/ 17400 w 17400"/>
              <a:gd name="p0y6" fmla="*/ 1890 h 2025"/>
              <a:gd name="p0x7" fmla="*/ 17265 w 17400"/>
              <a:gd name="p0y7" fmla="*/ 2025 h 2025"/>
              <a:gd name="p0x8" fmla="*/ 17100 w 17400"/>
              <a:gd name="p0y8" fmla="*/ 2025 h 2025"/>
              <a:gd name="p0x9" fmla="*/ 300 w 17400"/>
              <a:gd name="p0y9" fmla="*/ 2025 h 2025"/>
              <a:gd name="p0x10" fmla="*/ 134 w 17400"/>
              <a:gd name="p0y10" fmla="*/ 2025 h 2025"/>
              <a:gd name="p0x11" fmla="*/ 0 w 17400"/>
              <a:gd name="p0y11" fmla="*/ 1890 h 2025"/>
              <a:gd name="p0x12" fmla="*/ 0 w 17400"/>
              <a:gd name="p0y12" fmla="*/ 1725 h 2025"/>
              <a:gd name="p0x13" fmla="*/ 0 w 17400"/>
              <a:gd name="p0y13" fmla="*/ 300 h 2025"/>
              <a:gd name="p0x14" fmla="*/ 0 w 17400"/>
              <a:gd name="p0y14" fmla="*/ 134 h 2025"/>
              <a:gd name="p0x15" fmla="*/ 134 w 17400"/>
              <a:gd name="p0y15" fmla="*/ 0 h 2025"/>
              <a:gd name="p0x16" fmla="*/ 300 w 17400"/>
              <a:gd name="p0y16" fmla="*/ 0 h 20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314651" y="1535430"/>
            <a:ext cx="7562697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机器学习的新研究方向，旨在更接近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目标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623820"/>
            <a:ext cx="11039475" cy="1149350"/>
          </a:xfrm>
          <a:custGeom>
            <a:avLst/>
            <a:gdLst>
              <a:gd name="sw" fmla="*/ 1 w 17385"/>
              <a:gd name="sh" fmla="*/ 1 h 1809"/>
              <a:gd name="mins" fmla="min sw sh"/>
              <a:gd name="dsw" fmla="+- 0 sw mins"/>
              <a:gd name="dsh" fmla="+- 0 sh mins"/>
              <a:gd name="p0x0" fmla="*/ 300 w 17385"/>
              <a:gd name="p0y0" fmla="*/ 0 h 1809"/>
              <a:gd name="p0x1" fmla="*/ 17085 w 17385"/>
              <a:gd name="p0y1" fmla="*/ 0 h 1809"/>
              <a:gd name="p0x2" fmla="*/ 17250 w 17385"/>
              <a:gd name="p0y2" fmla="*/ 0 h 1809"/>
              <a:gd name="p0x3" fmla="*/ 17385 w 17385"/>
              <a:gd name="p0y3" fmla="*/ 134 h 1809"/>
              <a:gd name="p0x4" fmla="*/ 17385 w 17385"/>
              <a:gd name="p0y4" fmla="*/ 300 h 1809"/>
              <a:gd name="p0x5" fmla="*/ 17385 w 17385"/>
              <a:gd name="p0y5" fmla="*/ 1509 h 1809"/>
              <a:gd name="p0x6" fmla="*/ 17385 w 17385"/>
              <a:gd name="p0y6" fmla="*/ 1675 h 1809"/>
              <a:gd name="p0x7" fmla="*/ 17250 w 17385"/>
              <a:gd name="p0y7" fmla="*/ 1809 h 1809"/>
              <a:gd name="p0x8" fmla="*/ 17085 w 17385"/>
              <a:gd name="p0y8" fmla="*/ 1809 h 1809"/>
              <a:gd name="p0x9" fmla="*/ 300 w 17385"/>
              <a:gd name="p0y9" fmla="*/ 1809 h 1809"/>
              <a:gd name="p0x10" fmla="*/ 134 w 17385"/>
              <a:gd name="p0y10" fmla="*/ 1809 h 1809"/>
              <a:gd name="p0x11" fmla="*/ 0 w 17385"/>
              <a:gd name="p0y11" fmla="*/ 1675 h 1809"/>
              <a:gd name="p0x12" fmla="*/ 0 w 17385"/>
              <a:gd name="p0y12" fmla="*/ 1509 h 1809"/>
              <a:gd name="p0x13" fmla="*/ 0 w 17385"/>
              <a:gd name="p0y13" fmla="*/ 300 h 1809"/>
              <a:gd name="p0x14" fmla="*/ 0 w 17385"/>
              <a:gd name="p0y14" fmla="*/ 134 h 1809"/>
              <a:gd name="p0x15" fmla="*/ 134 w 17385"/>
              <a:gd name="p0y15" fmla="*/ 0 h 1809"/>
              <a:gd name="p0x16" fmla="*/ 300 w 17385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9889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3069590"/>
            <a:ext cx="24765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43025" y="2844432"/>
            <a:ext cx="100774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核心思想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43025" y="3217812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通过多层处理将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特征转化为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特征，用简单模型完成复杂分类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973195"/>
            <a:ext cx="11039475" cy="1149350"/>
          </a:xfrm>
          <a:custGeom>
            <a:avLst/>
            <a:gdLst>
              <a:gd name="sw" fmla="*/ 1 w 17385"/>
              <a:gd name="sh" fmla="*/ 1 h 1809"/>
              <a:gd name="mins" fmla="min sw sh"/>
              <a:gd name="dsw" fmla="+- 0 sw mins"/>
              <a:gd name="dsh" fmla="+- 0 sh mins"/>
              <a:gd name="p0x0" fmla="*/ 300 w 17385"/>
              <a:gd name="p0y0" fmla="*/ 0 h 1809"/>
              <a:gd name="p0x1" fmla="*/ 17085 w 17385"/>
              <a:gd name="p0y1" fmla="*/ 0 h 1809"/>
              <a:gd name="p0x2" fmla="*/ 17250 w 17385"/>
              <a:gd name="p0y2" fmla="*/ 0 h 1809"/>
              <a:gd name="p0x3" fmla="*/ 17385 w 17385"/>
              <a:gd name="p0y3" fmla="*/ 134 h 1809"/>
              <a:gd name="p0x4" fmla="*/ 17385 w 17385"/>
              <a:gd name="p0y4" fmla="*/ 300 h 1809"/>
              <a:gd name="p0x5" fmla="*/ 17385 w 17385"/>
              <a:gd name="p0y5" fmla="*/ 1509 h 1809"/>
              <a:gd name="p0x6" fmla="*/ 17385 w 17385"/>
              <a:gd name="p0y6" fmla="*/ 1675 h 1809"/>
              <a:gd name="p0x7" fmla="*/ 17250 w 17385"/>
              <a:gd name="p0y7" fmla="*/ 1809 h 1809"/>
              <a:gd name="p0x8" fmla="*/ 17085 w 17385"/>
              <a:gd name="p0y8" fmla="*/ 1809 h 1809"/>
              <a:gd name="p0x9" fmla="*/ 300 w 17385"/>
              <a:gd name="p0y9" fmla="*/ 1809 h 1809"/>
              <a:gd name="p0x10" fmla="*/ 134 w 17385"/>
              <a:gd name="p0y10" fmla="*/ 1809 h 1809"/>
              <a:gd name="p0x11" fmla="*/ 0 w 17385"/>
              <a:gd name="p0y11" fmla="*/ 1675 h 1809"/>
              <a:gd name="p0x12" fmla="*/ 0 w 17385"/>
              <a:gd name="p0y12" fmla="*/ 1509 h 1809"/>
              <a:gd name="p0x13" fmla="*/ 0 w 17385"/>
              <a:gd name="p0y13" fmla="*/ 300 h 1809"/>
              <a:gd name="p0x14" fmla="*/ 0 w 17385"/>
              <a:gd name="p0y14" fmla="*/ 134 h 1809"/>
              <a:gd name="p0x15" fmla="*/ 134 w 17385"/>
              <a:gd name="p0y15" fmla="*/ 0 h 1809"/>
              <a:gd name="p0x16" fmla="*/ 300 w 17385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338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826135" y="4418965"/>
            <a:ext cx="309245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43025" y="4193781"/>
            <a:ext cx="100774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特征学习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43025" y="4567161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自动提取特征，取代人工设计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5322570"/>
            <a:ext cx="11039475" cy="1149350"/>
          </a:xfrm>
          <a:custGeom>
            <a:avLst/>
            <a:gdLst>
              <a:gd name="sw" fmla="*/ 1 w 17385"/>
              <a:gd name="sh" fmla="*/ 1 h 1809"/>
              <a:gd name="mins" fmla="min sw sh"/>
              <a:gd name="dsw" fmla="+- 0 sw mins"/>
              <a:gd name="dsh" fmla="+- 0 sh mins"/>
              <a:gd name="p0x0" fmla="*/ 300 w 17385"/>
              <a:gd name="p0y0" fmla="*/ 0 h 1809"/>
              <a:gd name="p0x1" fmla="*/ 17085 w 17385"/>
              <a:gd name="p0y1" fmla="*/ 0 h 1809"/>
              <a:gd name="p0x2" fmla="*/ 17250 w 17385"/>
              <a:gd name="p0y2" fmla="*/ 0 h 1809"/>
              <a:gd name="p0x3" fmla="*/ 17385 w 17385"/>
              <a:gd name="p0y3" fmla="*/ 134 h 1809"/>
              <a:gd name="p0x4" fmla="*/ 17385 w 17385"/>
              <a:gd name="p0y4" fmla="*/ 300 h 1809"/>
              <a:gd name="p0x5" fmla="*/ 17385 w 17385"/>
              <a:gd name="p0y5" fmla="*/ 1509 h 1809"/>
              <a:gd name="p0x6" fmla="*/ 17385 w 17385"/>
              <a:gd name="p0y6" fmla="*/ 1675 h 1809"/>
              <a:gd name="p0x7" fmla="*/ 17250 w 17385"/>
              <a:gd name="p0y7" fmla="*/ 1809 h 1809"/>
              <a:gd name="p0x8" fmla="*/ 17085 w 17385"/>
              <a:gd name="p0y8" fmla="*/ 1809 h 1809"/>
              <a:gd name="p0x9" fmla="*/ 300 w 17385"/>
              <a:gd name="p0y9" fmla="*/ 1809 h 1809"/>
              <a:gd name="p0x10" fmla="*/ 134 w 17385"/>
              <a:gd name="p0y10" fmla="*/ 1809 h 1809"/>
              <a:gd name="p0x11" fmla="*/ 0 w 17385"/>
              <a:gd name="p0y11" fmla="*/ 1675 h 1809"/>
              <a:gd name="p0x12" fmla="*/ 0 w 17385"/>
              <a:gd name="p0y12" fmla="*/ 1509 h 1809"/>
              <a:gd name="p0x13" fmla="*/ 0 w 17385"/>
              <a:gd name="p0y13" fmla="*/ 300 h 1809"/>
              <a:gd name="p0x14" fmla="*/ 0 w 17385"/>
              <a:gd name="p0y14" fmla="*/ 134 h 1809"/>
              <a:gd name="p0x15" fmla="*/ 134 w 17385"/>
              <a:gd name="p0y15" fmla="*/ 0 h 1809"/>
              <a:gd name="p0x16" fmla="*/ 300 w 17385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6876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57250" y="5768340"/>
            <a:ext cx="247650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43025" y="5543131"/>
            <a:ext cx="100774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表示学习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343025" y="5916511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通过数据驱动的方式学习数据的内在表示结构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深度学习的三大类方法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619250" y="27908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1733550" y="2886075"/>
            <a:ext cx="2667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066800" y="3422333"/>
            <a:ext cx="1600200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卷积神经网络（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CNN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200150" y="412908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卷积运算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104900" y="4471988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常用于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图像识别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3953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438650" y="29571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t="-7143" b="-7143"/>
          <a:stretch>
            <a:fillRect/>
          </a:stretch>
        </p:blipFill>
        <p:spPr>
          <a:xfrm>
            <a:off x="4552950" y="3052445"/>
            <a:ext cx="266700" cy="3048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619500" y="3589020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自编码神经网络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114800" y="3962400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包括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自编码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114800" y="4305300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稀疏编码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2147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258050" y="27908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7353300" y="2886075"/>
            <a:ext cx="304800" cy="3048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705600" y="3422333"/>
            <a:ext cx="1600200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深度置信网络（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DBN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553200" y="412908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多层自编码预训练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457950" y="4471988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结合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鉴别信息优化权值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90341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10077450" y="29571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t="-30000" b="-30000"/>
          <a:stretch>
            <a:fillRect/>
          </a:stretch>
        </p:blipFill>
        <p:spPr>
          <a:xfrm>
            <a:off x="10153650" y="3052445"/>
            <a:ext cx="342900" cy="3048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658350" y="3589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近年趋势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9658350" y="3962400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多种方法结合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9372600" y="4305300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如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卷积深度置信网络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375785" y="3530600"/>
            <a:ext cx="6800215" cy="1524000"/>
          </a:xfrm>
        </p:spPr>
        <p:txBody>
          <a:bodyPr>
            <a:normAutofit/>
          </a:bodyPr>
          <a:p>
            <a:r>
              <a:rPr lang="zh-CN" altLang="en-US"/>
              <a:t>人工智能概述与发展历程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深度学习的挑战与突破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5362575"/>
          </a:xfrm>
          <a:custGeom>
            <a:avLst/>
            <a:gdLst>
              <a:gd name="sw" fmla="*/ 1 w 7625"/>
              <a:gd name="sh" fmla="*/ 1 h 8445"/>
              <a:gd name="mins" fmla="min sw sh"/>
              <a:gd name="dsw" fmla="+- 0 sw mins"/>
              <a:gd name="dsh" fmla="+- 0 sh mins"/>
              <a:gd name="p0x0" fmla="*/ 300 w 7625"/>
              <a:gd name="p0y0" fmla="*/ 0 h 8445"/>
              <a:gd name="p0x1" fmla="*/ 7325 w 7625"/>
              <a:gd name="p0y1" fmla="*/ 0 h 8445"/>
              <a:gd name="p0x2" fmla="*/ 7491 w 7625"/>
              <a:gd name="p0y2" fmla="*/ 0 h 8445"/>
              <a:gd name="p0x3" fmla="*/ 7625 w 7625"/>
              <a:gd name="p0y3" fmla="*/ 134 h 8445"/>
              <a:gd name="p0x4" fmla="*/ 7625 w 7625"/>
              <a:gd name="p0y4" fmla="*/ 300 h 8445"/>
              <a:gd name="p0x5" fmla="*/ 7625 w 7625"/>
              <a:gd name="p0y5" fmla="*/ 8145 h 8445"/>
              <a:gd name="p0x6" fmla="*/ 7625 w 7625"/>
              <a:gd name="p0y6" fmla="*/ 8310 h 8445"/>
              <a:gd name="p0x7" fmla="*/ 7491 w 7625"/>
              <a:gd name="p0y7" fmla="*/ 8445 h 8445"/>
              <a:gd name="p0x8" fmla="*/ 7325 w 7625"/>
              <a:gd name="p0y8" fmla="*/ 8445 h 8445"/>
              <a:gd name="p0x9" fmla="*/ 300 w 7625"/>
              <a:gd name="p0y9" fmla="*/ 8445 h 8445"/>
              <a:gd name="p0x10" fmla="*/ 134 w 7625"/>
              <a:gd name="p0y10" fmla="*/ 8445 h 8445"/>
              <a:gd name="p0x11" fmla="*/ 0 w 7625"/>
              <a:gd name="p0y11" fmla="*/ 8310 h 8445"/>
              <a:gd name="p0x12" fmla="*/ 0 w 7625"/>
              <a:gd name="p0y12" fmla="*/ 8145 h 8445"/>
              <a:gd name="p0x13" fmla="*/ 0 w 7625"/>
              <a:gd name="p0y13" fmla="*/ 300 h 8445"/>
              <a:gd name="p0x14" fmla="*/ 0 w 7625"/>
              <a:gd name="p0y14" fmla="*/ 134 h 8445"/>
              <a:gd name="p0x15" fmla="*/ 134 w 7625"/>
              <a:gd name="p0y15" fmla="*/ 0 h 8445"/>
              <a:gd name="p0x16" fmla="*/ 300 w 76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EDEE"/>
          </a:solidFill>
          <a:ln w="9525" cmpd="sng">
            <a:solidFill>
              <a:srgbClr val="C74D52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31432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322389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316992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挑战</a:t>
            </a:r>
            <a:endParaRPr sz="2100" b="1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7338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28675" y="3790950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3700463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模型参数多</a:t>
            </a:r>
            <a:endParaRPr sz="1500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41529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838200" y="4210050"/>
            <a:ext cx="13335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4119563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需要海量训练数据</a:t>
            </a:r>
            <a:endParaRPr sz="1500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5694680" y="1109345"/>
            <a:ext cx="5920740" cy="5362575"/>
          </a:xfrm>
          <a:custGeom>
            <a:avLst/>
            <a:gdLst>
              <a:gd name="sw" fmla="*/ 1 w 9324"/>
              <a:gd name="sh" fmla="*/ 1 h 8445"/>
              <a:gd name="mins" fmla="min sw sh"/>
              <a:gd name="dsw" fmla="+- 0 sw mins"/>
              <a:gd name="dsh" fmla="+- 0 sh mins"/>
              <a:gd name="p0x0" fmla="*/ 300 w 9324"/>
              <a:gd name="p0y0" fmla="*/ 0 h 8445"/>
              <a:gd name="p0x1" fmla="*/ 9024 w 9324"/>
              <a:gd name="p0y1" fmla="*/ 0 h 8445"/>
              <a:gd name="p0x2" fmla="*/ 9189 w 9324"/>
              <a:gd name="p0y2" fmla="*/ 0 h 8445"/>
              <a:gd name="p0x3" fmla="*/ 9324 w 9324"/>
              <a:gd name="p0y3" fmla="*/ 134 h 8445"/>
              <a:gd name="p0x4" fmla="*/ 9324 w 9324"/>
              <a:gd name="p0y4" fmla="*/ 300 h 8445"/>
              <a:gd name="p0x5" fmla="*/ 9324 w 9324"/>
              <a:gd name="p0y5" fmla="*/ 8145 h 8445"/>
              <a:gd name="p0x6" fmla="*/ 9324 w 9324"/>
              <a:gd name="p0y6" fmla="*/ 8310 h 8445"/>
              <a:gd name="p0x7" fmla="*/ 9189 w 9324"/>
              <a:gd name="p0y7" fmla="*/ 8445 h 8445"/>
              <a:gd name="p0x8" fmla="*/ 9024 w 9324"/>
              <a:gd name="p0y8" fmla="*/ 8445 h 8445"/>
              <a:gd name="p0x9" fmla="*/ 300 w 9324"/>
              <a:gd name="p0y9" fmla="*/ 8445 h 8445"/>
              <a:gd name="p0x10" fmla="*/ 134 w 9324"/>
              <a:gd name="p0y10" fmla="*/ 8445 h 8445"/>
              <a:gd name="p0x11" fmla="*/ 0 w 9324"/>
              <a:gd name="p0y11" fmla="*/ 8310 h 8445"/>
              <a:gd name="p0x12" fmla="*/ 0 w 9324"/>
              <a:gd name="p0y12" fmla="*/ 8145 h 8445"/>
              <a:gd name="p0x13" fmla="*/ 0 w 9324"/>
              <a:gd name="p0y13" fmla="*/ 300 h 8445"/>
              <a:gd name="p0x14" fmla="*/ 0 w 9324"/>
              <a:gd name="p0y14" fmla="*/ 134 h 8445"/>
              <a:gd name="p0x15" fmla="*/ 134 w 9324"/>
              <a:gd name="p0y15" fmla="*/ 0 h 8445"/>
              <a:gd name="p0x16" fmla="*/ 300 w 9324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 w="9525" cmpd="sng">
            <a:solidFill>
              <a:srgbClr val="3E9B6F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58896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5975350" y="1385570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6423641" y="13315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突破</a:t>
            </a:r>
            <a:endParaRPr sz="2100" b="1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5889625" y="27336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E9B6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5996283" y="278320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6347441" y="27470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算法突破</a:t>
            </a:r>
            <a:endParaRPr b="1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6347441" y="3100388"/>
            <a:ext cx="507303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2006</a:t>
            </a:r>
            <a:r>
              <a:rPr lang="zh-CN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Hinton</a:t>
            </a:r>
            <a:r>
              <a:rPr lang="zh-CN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提出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CD-K</a:t>
            </a:r>
            <a:r>
              <a:rPr lang="zh-CN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算法，有效训练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RBM</a:t>
            </a:r>
            <a:r>
              <a:rPr lang="zh-CN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，推动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DBN</a:t>
            </a:r>
            <a:r>
              <a:rPr lang="zh-CN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</a:t>
            </a:r>
            <a:endParaRPr lang="zh-CN" altLang="en-US" sz="15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5889625" y="4733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E9B6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5996283" y="478345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6347441" y="4747260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硬件与数据</a:t>
            </a:r>
            <a:endParaRPr b="1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6347441" y="5100638"/>
            <a:ext cx="50730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硬件进步（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GPU</a:t>
            </a:r>
            <a:r>
              <a:rPr lang="zh-CN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）和大数据为解决难题提供了条件</a:t>
            </a:r>
            <a:endParaRPr lang="zh-CN" altLang="en-US" sz="15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任务实施与拓展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05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任务实施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猜数字游戏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13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7536" r="-2000" b="-7536"/>
          <a:stretch>
            <a:fillRect/>
          </a:stretch>
        </p:blipFill>
        <p:spPr>
          <a:xfrm>
            <a:off x="857250" y="159448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565243"/>
            <a:ext cx="258640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 10 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070068"/>
            <a:ext cx="39434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任务实施的基础运行环境，提供稳定的系统支持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2302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738" t="-2933" r="-2738" b="-2933"/>
          <a:stretch>
            <a:fillRect/>
          </a:stretch>
        </p:blipFill>
        <p:spPr>
          <a:xfrm>
            <a:off x="840105" y="3311525"/>
            <a:ext cx="28130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282267"/>
            <a:ext cx="31248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Python 3.9.4 + PyCharm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787092"/>
            <a:ext cx="391284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官网下载，搭配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PyCharm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社区版作为开发工具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0844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516572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136442"/>
            <a:ext cx="2861672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关键：勾选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Add to PATH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641267"/>
            <a:ext cx="391284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安装时务必勾选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"Add Python 3.9 to PATH"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，确保环境变量配置正确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155565" y="1109345"/>
            <a:ext cx="6459855" cy="1654175"/>
          </a:xfrm>
          <a:custGeom>
            <a:avLst/>
            <a:gdLst>
              <a:gd name="sw" fmla="*/ 1 w 10173"/>
              <a:gd name="sh" fmla="*/ 1 h 2604"/>
              <a:gd name="mins" fmla="min sw sh"/>
              <a:gd name="dsw" fmla="+- 0 sw mins"/>
              <a:gd name="dsh" fmla="+- 0 sh mins"/>
              <a:gd name="p0x0" fmla="*/ 300 w 10173"/>
              <a:gd name="p0y0" fmla="*/ 0 h 2604"/>
              <a:gd name="p0x1" fmla="*/ 9873 w 10173"/>
              <a:gd name="p0y1" fmla="*/ 0 h 2604"/>
              <a:gd name="p0x2" fmla="*/ 10038 w 10173"/>
              <a:gd name="p0y2" fmla="*/ 0 h 2604"/>
              <a:gd name="p0x3" fmla="*/ 10173 w 10173"/>
              <a:gd name="p0y3" fmla="*/ 134 h 2604"/>
              <a:gd name="p0x4" fmla="*/ 10173 w 10173"/>
              <a:gd name="p0y4" fmla="*/ 300 h 2604"/>
              <a:gd name="p0x5" fmla="*/ 10173 w 10173"/>
              <a:gd name="p0y5" fmla="*/ 2304 h 2604"/>
              <a:gd name="p0x6" fmla="*/ 10173 w 10173"/>
              <a:gd name="p0y6" fmla="*/ 2470 h 2604"/>
              <a:gd name="p0x7" fmla="*/ 10038 w 10173"/>
              <a:gd name="p0y7" fmla="*/ 2604 h 2604"/>
              <a:gd name="p0x8" fmla="*/ 9873 w 10173"/>
              <a:gd name="p0y8" fmla="*/ 2604 h 2604"/>
              <a:gd name="p0x9" fmla="*/ 300 w 10173"/>
              <a:gd name="p0y9" fmla="*/ 2604 h 2604"/>
              <a:gd name="p0x10" fmla="*/ 134 w 10173"/>
              <a:gd name="p0y10" fmla="*/ 2604 h 2604"/>
              <a:gd name="p0x11" fmla="*/ 0 w 10173"/>
              <a:gd name="p0y11" fmla="*/ 2470 h 2604"/>
              <a:gd name="p0x12" fmla="*/ 0 w 10173"/>
              <a:gd name="p0y12" fmla="*/ 2304 h 2604"/>
              <a:gd name="p0x13" fmla="*/ 0 w 10173"/>
              <a:gd name="p0y13" fmla="*/ 300 h 2604"/>
              <a:gd name="p0x14" fmla="*/ 0 w 10173"/>
              <a:gd name="p0y14" fmla="*/ 134 h 2604"/>
              <a:gd name="p0x15" fmla="*/ 134 w 10173"/>
              <a:gd name="p0y15" fmla="*/ 0 h 2604"/>
              <a:gd name="p0x16" fmla="*/ 300 w 10173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5350510" y="1345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436235" y="1426845"/>
            <a:ext cx="247650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5884516" y="1397584"/>
            <a:ext cx="296725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人机交互：输入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判断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反馈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5351116" y="1903362"/>
            <a:ext cx="606935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实现了简单的人机交互机制，通过用户输入、程序判断、结果反馈的完整闭环，构建基础的对话式交互体验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5155565" y="2963545"/>
            <a:ext cx="6459855" cy="1654175"/>
          </a:xfrm>
          <a:custGeom>
            <a:avLst/>
            <a:gdLst>
              <a:gd name="sw" fmla="*/ 1 w 10173"/>
              <a:gd name="sh" fmla="*/ 1 h 2604"/>
              <a:gd name="mins" fmla="min sw sh"/>
              <a:gd name="dsw" fmla="+- 0 sw mins"/>
              <a:gd name="dsh" fmla="+- 0 sh mins"/>
              <a:gd name="p0x0" fmla="*/ 300 w 10173"/>
              <a:gd name="p0y0" fmla="*/ 0 h 2604"/>
              <a:gd name="p0x1" fmla="*/ 9873 w 10173"/>
              <a:gd name="p0y1" fmla="*/ 0 h 2604"/>
              <a:gd name="p0x2" fmla="*/ 10038 w 10173"/>
              <a:gd name="p0y2" fmla="*/ 0 h 2604"/>
              <a:gd name="p0x3" fmla="*/ 10173 w 10173"/>
              <a:gd name="p0y3" fmla="*/ 134 h 2604"/>
              <a:gd name="p0x4" fmla="*/ 10173 w 10173"/>
              <a:gd name="p0y4" fmla="*/ 300 h 2604"/>
              <a:gd name="p0x5" fmla="*/ 10173 w 10173"/>
              <a:gd name="p0y5" fmla="*/ 2304 h 2604"/>
              <a:gd name="p0x6" fmla="*/ 10173 w 10173"/>
              <a:gd name="p0y6" fmla="*/ 2470 h 2604"/>
              <a:gd name="p0x7" fmla="*/ 10038 w 10173"/>
              <a:gd name="p0y7" fmla="*/ 2604 h 2604"/>
              <a:gd name="p0x8" fmla="*/ 9873 w 10173"/>
              <a:gd name="p0y8" fmla="*/ 2604 h 2604"/>
              <a:gd name="p0x9" fmla="*/ 300 w 10173"/>
              <a:gd name="p0y9" fmla="*/ 2604 h 2604"/>
              <a:gd name="p0x10" fmla="*/ 134 w 10173"/>
              <a:gd name="p0y10" fmla="*/ 2604 h 2604"/>
              <a:gd name="p0x11" fmla="*/ 0 w 10173"/>
              <a:gd name="p0y11" fmla="*/ 2470 h 2604"/>
              <a:gd name="p0x12" fmla="*/ 0 w 10173"/>
              <a:gd name="p0y12" fmla="*/ 2304 h 2604"/>
              <a:gd name="p0x13" fmla="*/ 0 w 10173"/>
              <a:gd name="p0y13" fmla="*/ 300 h 2604"/>
              <a:gd name="p0x14" fmla="*/ 0 w 10173"/>
              <a:gd name="p0y14" fmla="*/ 134 h 2604"/>
              <a:gd name="p0x15" fmla="*/ 134 w 10173"/>
              <a:gd name="p0y15" fmla="*/ 0 h 2604"/>
              <a:gd name="p0x16" fmla="*/ 300 w 10173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5350510" y="31997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5436235" y="3281045"/>
            <a:ext cx="247650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5884516" y="3251759"/>
            <a:ext cx="31908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核心：决策逻辑与循环控制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5351116" y="3757536"/>
            <a:ext cx="606935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体现了人工智能中的决策逻辑和循环控制思想，通过条件分支实现智能判断，通过循环结构实现持续交互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5155565" y="4817745"/>
            <a:ext cx="6459855" cy="1654175"/>
          </a:xfrm>
          <a:custGeom>
            <a:avLst/>
            <a:gdLst>
              <a:gd name="sw" fmla="*/ 1 w 10173"/>
              <a:gd name="sh" fmla="*/ 1 h 2604"/>
              <a:gd name="mins" fmla="min sw sh"/>
              <a:gd name="dsw" fmla="+- 0 sw mins"/>
              <a:gd name="dsh" fmla="+- 0 sh mins"/>
              <a:gd name="p0x0" fmla="*/ 300 w 10173"/>
              <a:gd name="p0y0" fmla="*/ 0 h 2604"/>
              <a:gd name="p0x1" fmla="*/ 9873 w 10173"/>
              <a:gd name="p0y1" fmla="*/ 0 h 2604"/>
              <a:gd name="p0x2" fmla="*/ 10038 w 10173"/>
              <a:gd name="p0y2" fmla="*/ 0 h 2604"/>
              <a:gd name="p0x3" fmla="*/ 10173 w 10173"/>
              <a:gd name="p0y3" fmla="*/ 134 h 2604"/>
              <a:gd name="p0x4" fmla="*/ 10173 w 10173"/>
              <a:gd name="p0y4" fmla="*/ 300 h 2604"/>
              <a:gd name="p0x5" fmla="*/ 10173 w 10173"/>
              <a:gd name="p0y5" fmla="*/ 2304 h 2604"/>
              <a:gd name="p0x6" fmla="*/ 10173 w 10173"/>
              <a:gd name="p0y6" fmla="*/ 2470 h 2604"/>
              <a:gd name="p0x7" fmla="*/ 10038 w 10173"/>
              <a:gd name="p0y7" fmla="*/ 2604 h 2604"/>
              <a:gd name="p0x8" fmla="*/ 9873 w 10173"/>
              <a:gd name="p0y8" fmla="*/ 2604 h 2604"/>
              <a:gd name="p0x9" fmla="*/ 300 w 10173"/>
              <a:gd name="p0y9" fmla="*/ 2604 h 2604"/>
              <a:gd name="p0x10" fmla="*/ 134 w 10173"/>
              <a:gd name="p0y10" fmla="*/ 2604 h 2604"/>
              <a:gd name="p0x11" fmla="*/ 0 w 10173"/>
              <a:gd name="p0y11" fmla="*/ 2470 h 2604"/>
              <a:gd name="p0x12" fmla="*/ 0 w 10173"/>
              <a:gd name="p0y12" fmla="*/ 2304 h 2604"/>
              <a:gd name="p0x13" fmla="*/ 0 w 10173"/>
              <a:gd name="p0y13" fmla="*/ 300 h 2604"/>
              <a:gd name="p0x14" fmla="*/ 0 w 10173"/>
              <a:gd name="p0y14" fmla="*/ 134 h 2604"/>
              <a:gd name="p0x15" fmla="*/ 134 w 10173"/>
              <a:gd name="p0y15" fmla="*/ 0 h 2604"/>
              <a:gd name="p0x16" fmla="*/ 300 w 10173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5350510" y="50539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436235" y="5135245"/>
            <a:ext cx="247650" cy="2520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5884516" y="5105933"/>
            <a:ext cx="3200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智能问答雏形：机器学习基础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5351116" y="5611711"/>
            <a:ext cx="606935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是模拟智能问答系统的雏形，为后续学习机器学习、自然语言处理等高级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技术打下实践基础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拓展知识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——DeepSeek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简介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2"/>
            </p:custDataLst>
          </p:nvPr>
        </p:nvSpPr>
        <p:spPr>
          <a:xfrm>
            <a:off x="6750050" y="6157595"/>
            <a:ext cx="4870450" cy="319405"/>
          </a:xfrm>
          <a:custGeom>
            <a:avLst/>
            <a:gdLst>
              <a:gd name="sw" fmla="*/ 1 w 7669"/>
              <a:gd name="sh" fmla="*/ 1 h 502"/>
              <a:gd name="mins" fmla="min sw sh"/>
              <a:gd name="dsw" fmla="+- 0 sw mins"/>
              <a:gd name="dsh" fmla="+- 0 sh mins"/>
              <a:gd name="p0x0" fmla="*/ 180 w 7669"/>
              <a:gd name="p0y0" fmla="*/ 0 h 502"/>
              <a:gd name="p0x1" fmla="*/ 7489 w 7669"/>
              <a:gd name="p0y1" fmla="*/ 0 h 502"/>
              <a:gd name="p0x2" fmla="*/ 7588 w 7669"/>
              <a:gd name="p0y2" fmla="*/ 0 h 502"/>
              <a:gd name="p0x3" fmla="*/ 7669 w 7669"/>
              <a:gd name="p0y3" fmla="*/ 80 h 502"/>
              <a:gd name="p0x4" fmla="*/ 7669 w 7669"/>
              <a:gd name="p0y4" fmla="*/ 180 h 502"/>
              <a:gd name="p0x5" fmla="*/ 7669 w 7669"/>
              <a:gd name="p0y5" fmla="*/ 322 h 502"/>
              <a:gd name="p0x6" fmla="*/ 7669 w 7669"/>
              <a:gd name="p0y6" fmla="*/ 421 h 502"/>
              <a:gd name="p0x7" fmla="*/ 7588 w 7669"/>
              <a:gd name="p0y7" fmla="*/ 502 h 502"/>
              <a:gd name="p0x8" fmla="*/ 7489 w 7669"/>
              <a:gd name="p0y8" fmla="*/ 502 h 502"/>
              <a:gd name="p0x9" fmla="*/ 180 w 7669"/>
              <a:gd name="p0y9" fmla="*/ 502 h 502"/>
              <a:gd name="p0x10" fmla="*/ 80 w 7669"/>
              <a:gd name="p0y10" fmla="*/ 502 h 502"/>
              <a:gd name="p0x11" fmla="*/ 0 w 7669"/>
              <a:gd name="p0y11" fmla="*/ 421 h 502"/>
              <a:gd name="p0x12" fmla="*/ 0 w 7669"/>
              <a:gd name="p0y12" fmla="*/ 322 h 502"/>
              <a:gd name="p0x13" fmla="*/ 0 w 7669"/>
              <a:gd name="p0y13" fmla="*/ 180 h 502"/>
              <a:gd name="p0x14" fmla="*/ 0 w 7669"/>
              <a:gd name="p0y14" fmla="*/ 80 h 502"/>
              <a:gd name="p0x15" fmla="*/ 80 w 7669"/>
              <a:gd name="p0y15" fmla="*/ 0 h 502"/>
              <a:gd name="p0x16" fmla="*/ 180 w 7669"/>
              <a:gd name="p0y16" fmla="*/ 0 h 50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3846" t="-10278" r="-3846" b="-10278"/>
          <a:stretch>
            <a:fillRect/>
          </a:stretch>
        </p:blipFill>
        <p:spPr>
          <a:xfrm>
            <a:off x="7232650" y="6245860"/>
            <a:ext cx="133350" cy="137795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6"/>
            </p:custDataLst>
          </p:nvPr>
        </p:nvSpPr>
        <p:spPr>
          <a:xfrm>
            <a:off x="7420861" y="6226016"/>
            <a:ext cx="40005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挑战：部分任务表现未达预期，用户规模下滑，但仍具市场潜力</a:t>
            </a:r>
            <a:endParaRPr sz="10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7"/>
            </p:custDataLst>
          </p:nvPr>
        </p:nvSpPr>
        <p:spPr>
          <a:xfrm>
            <a:off x="575945" y="1017905"/>
            <a:ext cx="5959475" cy="5454015"/>
          </a:xfrm>
          <a:custGeom>
            <a:avLst/>
            <a:gdLst>
              <a:gd name="sw" fmla="*/ 1 w 9385"/>
              <a:gd name="sh" fmla="*/ 1 h 8589"/>
              <a:gd name="mins" fmla="min sw sh"/>
              <a:gd name="dsw" fmla="+- 0 sw mins"/>
              <a:gd name="dsh" fmla="+- 0 sh mins"/>
              <a:gd name="p0x0" fmla="*/ 300 w 9385"/>
              <a:gd name="p0y0" fmla="*/ 0 h 8589"/>
              <a:gd name="p0x1" fmla="*/ 9085 w 9385"/>
              <a:gd name="p0y1" fmla="*/ 0 h 8589"/>
              <a:gd name="p0x2" fmla="*/ 9251 w 9385"/>
              <a:gd name="p0y2" fmla="*/ 0 h 8589"/>
              <a:gd name="p0x3" fmla="*/ 9385 w 9385"/>
              <a:gd name="p0y3" fmla="*/ 134 h 8589"/>
              <a:gd name="p0x4" fmla="*/ 9385 w 9385"/>
              <a:gd name="p0y4" fmla="*/ 300 h 8589"/>
              <a:gd name="p0x5" fmla="*/ 9385 w 9385"/>
              <a:gd name="p0y5" fmla="*/ 8289 h 8589"/>
              <a:gd name="p0x6" fmla="*/ 9385 w 9385"/>
              <a:gd name="p0y6" fmla="*/ 8454 h 8589"/>
              <a:gd name="p0x7" fmla="*/ 9251 w 9385"/>
              <a:gd name="p0y7" fmla="*/ 8589 h 8589"/>
              <a:gd name="p0x8" fmla="*/ 9085 w 9385"/>
              <a:gd name="p0y8" fmla="*/ 8589 h 8589"/>
              <a:gd name="p0x9" fmla="*/ 300 w 9385"/>
              <a:gd name="p0y9" fmla="*/ 8589 h 8589"/>
              <a:gd name="p0x10" fmla="*/ 134 w 9385"/>
              <a:gd name="p0y10" fmla="*/ 8589 h 8589"/>
              <a:gd name="p0x11" fmla="*/ 0 w 9385"/>
              <a:gd name="p0y11" fmla="*/ 8454 h 8589"/>
              <a:gd name="p0x12" fmla="*/ 0 w 9385"/>
              <a:gd name="p0y12" fmla="*/ 8289 h 8589"/>
              <a:gd name="p0x13" fmla="*/ 0 w 9385"/>
              <a:gd name="p0y13" fmla="*/ 300 h 8589"/>
              <a:gd name="p0x14" fmla="*/ 0 w 9385"/>
              <a:gd name="p0y14" fmla="*/ 134 h 8589"/>
              <a:gd name="p0x15" fmla="*/ 134 w 9385"/>
              <a:gd name="p0y15" fmla="*/ 0 h 8589"/>
              <a:gd name="p0x16" fmla="*/ 300 w 9385"/>
              <a:gd name="p0y16" fmla="*/ 0 h 858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8"/>
            </p:custDataLst>
          </p:nvPr>
        </p:nvSpPr>
        <p:spPr>
          <a:xfrm>
            <a:off x="3308350" y="28987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3365500" y="2994025"/>
            <a:ext cx="3810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350741" y="3447583"/>
            <a:ext cx="2410720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DeepSeek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简介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2846708" y="3865207"/>
            <a:ext cx="1418777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lang="zh-CN" altLang="en-US"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</a:t>
            </a:r>
            <a:r>
              <a:rPr lang="en-US" altLang="zh-CN"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</a:t>
            </a:r>
            <a:endParaRPr lang="zh-CN" altLang="en-US" sz="18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2747886" y="4173817"/>
            <a:ext cx="1616421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月由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梁文峰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创立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2069230" y="4416704"/>
            <a:ext cx="2973734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专注大模型研发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开源策略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国产芯片适配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6"/>
            </p:custDataLst>
          </p:nvPr>
        </p:nvSpPr>
        <p:spPr>
          <a:xfrm>
            <a:off x="6754495" y="1017905"/>
            <a:ext cx="1487170" cy="2617470"/>
          </a:xfrm>
          <a:custGeom>
            <a:avLst/>
            <a:gdLst>
              <a:gd name="sw" fmla="*/ 1 w 2341"/>
              <a:gd name="sh" fmla="*/ 1 h 4121"/>
              <a:gd name="mins" fmla="min sw sh"/>
              <a:gd name="dsw" fmla="+- 0 sw mins"/>
              <a:gd name="dsh" fmla="+- 0 sh mins"/>
              <a:gd name="p0x0" fmla="*/ 300 w 2341"/>
              <a:gd name="p0y0" fmla="*/ 0 h 4121"/>
              <a:gd name="p0x1" fmla="*/ 2041 w 2341"/>
              <a:gd name="p0y1" fmla="*/ 0 h 4121"/>
              <a:gd name="p0x2" fmla="*/ 2207 w 2341"/>
              <a:gd name="p0y2" fmla="*/ 0 h 4121"/>
              <a:gd name="p0x3" fmla="*/ 2341 w 2341"/>
              <a:gd name="p0y3" fmla="*/ 134 h 4121"/>
              <a:gd name="p0x4" fmla="*/ 2341 w 2341"/>
              <a:gd name="p0y4" fmla="*/ 300 h 4121"/>
              <a:gd name="p0x5" fmla="*/ 2341 w 2341"/>
              <a:gd name="p0y5" fmla="*/ 3821 h 4121"/>
              <a:gd name="p0x6" fmla="*/ 2341 w 2341"/>
              <a:gd name="p0y6" fmla="*/ 3987 h 4121"/>
              <a:gd name="p0x7" fmla="*/ 2207 w 2341"/>
              <a:gd name="p0y7" fmla="*/ 4121 h 4121"/>
              <a:gd name="p0x8" fmla="*/ 2041 w 2341"/>
              <a:gd name="p0y8" fmla="*/ 4121 h 4121"/>
              <a:gd name="p0x9" fmla="*/ 300 w 2341"/>
              <a:gd name="p0y9" fmla="*/ 4121 h 4121"/>
              <a:gd name="p0x10" fmla="*/ 134 w 2341"/>
              <a:gd name="p0y10" fmla="*/ 4121 h 4121"/>
              <a:gd name="p0x11" fmla="*/ 0 w 2341"/>
              <a:gd name="p0y11" fmla="*/ 3987 h 4121"/>
              <a:gd name="p0x12" fmla="*/ 0 w 2341"/>
              <a:gd name="p0y12" fmla="*/ 3821 h 4121"/>
              <a:gd name="p0x13" fmla="*/ 0 w 2341"/>
              <a:gd name="p0y13" fmla="*/ 300 h 4121"/>
              <a:gd name="p0x14" fmla="*/ 0 w 2341"/>
              <a:gd name="p0y14" fmla="*/ 134 h 4121"/>
              <a:gd name="p0x15" fmla="*/ 134 w 2341"/>
              <a:gd name="p0y15" fmla="*/ 0 h 4121"/>
              <a:gd name="p0x16" fmla="*/ 300 w 2341"/>
              <a:gd name="p0y16" fmla="*/ 0 h 412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7"/>
            </p:custDataLst>
          </p:nvPr>
        </p:nvSpPr>
        <p:spPr>
          <a:xfrm>
            <a:off x="6873621" y="1803083"/>
            <a:ext cx="1735560" cy="5943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260</a:t>
            </a:r>
            <a:r>
              <a:rPr lang="zh-CN" sz="16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r>
              <a:rPr lang="en-US" altLang="zh-CN" sz="16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endParaRPr lang="en-US" altLang="zh-CN" sz="16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8"/>
            </p:custDataLst>
          </p:nvPr>
        </p:nvSpPr>
        <p:spPr>
          <a:xfrm>
            <a:off x="7011962" y="2389280"/>
            <a:ext cx="973112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R1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发布下载量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9"/>
            </p:custDataLst>
          </p:nvPr>
        </p:nvSpPr>
        <p:spPr>
          <a:xfrm>
            <a:off x="7079615" y="2603500"/>
            <a:ext cx="836930" cy="213995"/>
          </a:xfrm>
          <a:custGeom>
            <a:avLst/>
            <a:gdLst>
              <a:gd name="sw" fmla="*/ 1 w 1318"/>
              <a:gd name="sh" fmla="*/ 1 h 337"/>
              <a:gd name="mins" fmla="min sw sh"/>
              <a:gd name="dsw" fmla="+- 0 sw mins"/>
              <a:gd name="dsh" fmla="+- 0 sh mins"/>
              <a:gd name="p0x0" fmla="*/ 168 w 1318"/>
              <a:gd name="p0y0" fmla="*/ 0 h 337"/>
              <a:gd name="p0x1" fmla="*/ 1149 w 1318"/>
              <a:gd name="p0y1" fmla="*/ 0 h 337"/>
              <a:gd name="p0x2" fmla="*/ 1242 w 1318"/>
              <a:gd name="p0y2" fmla="*/ 0 h 337"/>
              <a:gd name="p0x3" fmla="*/ 1318 w 1318"/>
              <a:gd name="p0y3" fmla="*/ 75 h 337"/>
              <a:gd name="p0x4" fmla="*/ 1318 w 1318"/>
              <a:gd name="p0y4" fmla="*/ 168 h 337"/>
              <a:gd name="p0x5" fmla="*/ 1318 w 1318"/>
              <a:gd name="p0y5" fmla="*/ 261 h 337"/>
              <a:gd name="p0x6" fmla="*/ 1242 w 1318"/>
              <a:gd name="p0y6" fmla="*/ 337 h 337"/>
              <a:gd name="p0x7" fmla="*/ 1149 w 1318"/>
              <a:gd name="p0y7" fmla="*/ 337 h 337"/>
              <a:gd name="p0x8" fmla="*/ 168 w 1318"/>
              <a:gd name="p0y8" fmla="*/ 337 h 337"/>
              <a:gd name="p0x9" fmla="*/ 75 w 1318"/>
              <a:gd name="p0y9" fmla="*/ 337 h 337"/>
              <a:gd name="p0x10" fmla="*/ 0 w 1318"/>
              <a:gd name="p0y10" fmla="*/ 261 h 337"/>
              <a:gd name="p0x11" fmla="*/ 0 w 1318"/>
              <a:gd name="p0y11" fmla="*/ 168 h 337"/>
              <a:gd name="p0x12" fmla="*/ 0 w 1318"/>
              <a:gd name="p0y12" fmla="*/ 75 h 337"/>
              <a:gd name="p0x13" fmla="*/ 75 w 1318"/>
              <a:gd name="p0y13" fmla="*/ 0 h 337"/>
              <a:gd name="p0x14" fmla="*/ 168 w 1318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20"/>
            </p:custDataLst>
          </p:nvPr>
        </p:nvSpPr>
        <p:spPr>
          <a:xfrm>
            <a:off x="7118004" y="2622642"/>
            <a:ext cx="89437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2025.1 </a:t>
            </a:r>
            <a:r>
              <a:rPr lang="zh-CN"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登顶</a:t>
            </a:r>
            <a:endParaRPr lang="zh-CN"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1"/>
            </p:custDataLst>
          </p:nvPr>
        </p:nvSpPr>
        <p:spPr>
          <a:xfrm>
            <a:off x="8441690" y="1017905"/>
            <a:ext cx="1486535" cy="2617470"/>
          </a:xfrm>
          <a:custGeom>
            <a:avLst/>
            <a:gdLst>
              <a:gd name="sw" fmla="*/ 1 w 2341"/>
              <a:gd name="sh" fmla="*/ 1 h 4121"/>
              <a:gd name="mins" fmla="min sw sh"/>
              <a:gd name="dsw" fmla="+- 0 sw mins"/>
              <a:gd name="dsh" fmla="+- 0 sh mins"/>
              <a:gd name="p0x0" fmla="*/ 300 w 2341"/>
              <a:gd name="p0y0" fmla="*/ 0 h 4121"/>
              <a:gd name="p0x1" fmla="*/ 2041 w 2341"/>
              <a:gd name="p0y1" fmla="*/ 0 h 4121"/>
              <a:gd name="p0x2" fmla="*/ 2207 w 2341"/>
              <a:gd name="p0y2" fmla="*/ 0 h 4121"/>
              <a:gd name="p0x3" fmla="*/ 2341 w 2341"/>
              <a:gd name="p0y3" fmla="*/ 134 h 4121"/>
              <a:gd name="p0x4" fmla="*/ 2341 w 2341"/>
              <a:gd name="p0y4" fmla="*/ 300 h 4121"/>
              <a:gd name="p0x5" fmla="*/ 2341 w 2341"/>
              <a:gd name="p0y5" fmla="*/ 3821 h 4121"/>
              <a:gd name="p0x6" fmla="*/ 2341 w 2341"/>
              <a:gd name="p0y6" fmla="*/ 3987 h 4121"/>
              <a:gd name="p0x7" fmla="*/ 2207 w 2341"/>
              <a:gd name="p0y7" fmla="*/ 4121 h 4121"/>
              <a:gd name="p0x8" fmla="*/ 2041 w 2341"/>
              <a:gd name="p0y8" fmla="*/ 4121 h 4121"/>
              <a:gd name="p0x9" fmla="*/ 300 w 2341"/>
              <a:gd name="p0y9" fmla="*/ 4121 h 4121"/>
              <a:gd name="p0x10" fmla="*/ 134 w 2341"/>
              <a:gd name="p0y10" fmla="*/ 4121 h 4121"/>
              <a:gd name="p0x11" fmla="*/ 0 w 2341"/>
              <a:gd name="p0y11" fmla="*/ 3987 h 4121"/>
              <a:gd name="p0x12" fmla="*/ 0 w 2341"/>
              <a:gd name="p0y12" fmla="*/ 3821 h 4121"/>
              <a:gd name="p0x13" fmla="*/ 0 w 2341"/>
              <a:gd name="p0y13" fmla="*/ 300 h 4121"/>
              <a:gd name="p0x14" fmla="*/ 0 w 2341"/>
              <a:gd name="p0y14" fmla="*/ 134 h 4121"/>
              <a:gd name="p0x15" fmla="*/ 134 w 2341"/>
              <a:gd name="p0y15" fmla="*/ 0 h 4121"/>
              <a:gd name="p0x16" fmla="*/ 300 w 2341"/>
              <a:gd name="p0y16" fmla="*/ 0 h 412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22"/>
            </p:custDataLst>
          </p:nvPr>
        </p:nvSpPr>
        <p:spPr>
          <a:xfrm>
            <a:off x="8659644" y="1803083"/>
            <a:ext cx="1537325" cy="5943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128</a:t>
            </a:r>
            <a:r>
              <a:rPr sz="16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K</a:t>
            </a:r>
            <a:endParaRPr sz="16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3"/>
            </p:custDataLst>
          </p:nvPr>
        </p:nvSpPr>
        <p:spPr>
          <a:xfrm>
            <a:off x="8641108" y="2389280"/>
            <a:ext cx="1088603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V3.1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上下文令牌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4"/>
            </p:custDataLst>
          </p:nvPr>
        </p:nvSpPr>
        <p:spPr>
          <a:xfrm>
            <a:off x="8766175" y="2603500"/>
            <a:ext cx="837565" cy="213995"/>
          </a:xfrm>
          <a:custGeom>
            <a:avLst/>
            <a:gdLst>
              <a:gd name="sw" fmla="*/ 1 w 1318"/>
              <a:gd name="sh" fmla="*/ 1 h 337"/>
              <a:gd name="mins" fmla="min sw sh"/>
              <a:gd name="dsw" fmla="+- 0 sw mins"/>
              <a:gd name="dsh" fmla="+- 0 sh mins"/>
              <a:gd name="p0x0" fmla="*/ 168 w 1318"/>
              <a:gd name="p0y0" fmla="*/ 0 h 337"/>
              <a:gd name="p0x1" fmla="*/ 1149 w 1318"/>
              <a:gd name="p0y1" fmla="*/ 0 h 337"/>
              <a:gd name="p0x2" fmla="*/ 1242 w 1318"/>
              <a:gd name="p0y2" fmla="*/ 0 h 337"/>
              <a:gd name="p0x3" fmla="*/ 1318 w 1318"/>
              <a:gd name="p0y3" fmla="*/ 75 h 337"/>
              <a:gd name="p0x4" fmla="*/ 1318 w 1318"/>
              <a:gd name="p0y4" fmla="*/ 168 h 337"/>
              <a:gd name="p0x5" fmla="*/ 1318 w 1318"/>
              <a:gd name="p0y5" fmla="*/ 261 h 337"/>
              <a:gd name="p0x6" fmla="*/ 1242 w 1318"/>
              <a:gd name="p0y6" fmla="*/ 337 h 337"/>
              <a:gd name="p0x7" fmla="*/ 1149 w 1318"/>
              <a:gd name="p0y7" fmla="*/ 337 h 337"/>
              <a:gd name="p0x8" fmla="*/ 168 w 1318"/>
              <a:gd name="p0y8" fmla="*/ 337 h 337"/>
              <a:gd name="p0x9" fmla="*/ 75 w 1318"/>
              <a:gd name="p0y9" fmla="*/ 337 h 337"/>
              <a:gd name="p0x10" fmla="*/ 0 w 1318"/>
              <a:gd name="p0y10" fmla="*/ 261 h 337"/>
              <a:gd name="p0x11" fmla="*/ 0 w 1318"/>
              <a:gd name="p0y11" fmla="*/ 168 h 337"/>
              <a:gd name="p0x12" fmla="*/ 0 w 1318"/>
              <a:gd name="p0y12" fmla="*/ 75 h 337"/>
              <a:gd name="p0x13" fmla="*/ 75 w 1318"/>
              <a:gd name="p0y13" fmla="*/ 0 h 337"/>
              <a:gd name="p0x14" fmla="*/ 168 w 1318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5"/>
            </p:custDataLst>
          </p:nvPr>
        </p:nvSpPr>
        <p:spPr>
          <a:xfrm>
            <a:off x="8804901" y="2622642"/>
            <a:ext cx="89437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2025.8 </a:t>
            </a:r>
            <a:r>
              <a:rPr lang="zh-CN"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发布</a:t>
            </a:r>
            <a:endParaRPr lang="zh-CN"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6"/>
            </p:custDataLst>
          </p:nvPr>
        </p:nvSpPr>
        <p:spPr>
          <a:xfrm>
            <a:off x="10128250" y="1017905"/>
            <a:ext cx="1487170" cy="2617470"/>
          </a:xfrm>
          <a:custGeom>
            <a:avLst/>
            <a:gdLst>
              <a:gd name="sw" fmla="*/ 1 w 2341"/>
              <a:gd name="sh" fmla="*/ 1 h 4121"/>
              <a:gd name="mins" fmla="min sw sh"/>
              <a:gd name="dsw" fmla="+- 0 sw mins"/>
              <a:gd name="dsh" fmla="+- 0 sh mins"/>
              <a:gd name="p0x0" fmla="*/ 300 w 2341"/>
              <a:gd name="p0y0" fmla="*/ 0 h 4121"/>
              <a:gd name="p0x1" fmla="*/ 2041 w 2341"/>
              <a:gd name="p0y1" fmla="*/ 0 h 4121"/>
              <a:gd name="p0x2" fmla="*/ 2207 w 2341"/>
              <a:gd name="p0y2" fmla="*/ 0 h 4121"/>
              <a:gd name="p0x3" fmla="*/ 2341 w 2341"/>
              <a:gd name="p0y3" fmla="*/ 134 h 4121"/>
              <a:gd name="p0x4" fmla="*/ 2341 w 2341"/>
              <a:gd name="p0y4" fmla="*/ 300 h 4121"/>
              <a:gd name="p0x5" fmla="*/ 2341 w 2341"/>
              <a:gd name="p0y5" fmla="*/ 3821 h 4121"/>
              <a:gd name="p0x6" fmla="*/ 2341 w 2341"/>
              <a:gd name="p0y6" fmla="*/ 3987 h 4121"/>
              <a:gd name="p0x7" fmla="*/ 2207 w 2341"/>
              <a:gd name="p0y7" fmla="*/ 4121 h 4121"/>
              <a:gd name="p0x8" fmla="*/ 2041 w 2341"/>
              <a:gd name="p0y8" fmla="*/ 4121 h 4121"/>
              <a:gd name="p0x9" fmla="*/ 300 w 2341"/>
              <a:gd name="p0y9" fmla="*/ 4121 h 4121"/>
              <a:gd name="p0x10" fmla="*/ 134 w 2341"/>
              <a:gd name="p0y10" fmla="*/ 4121 h 4121"/>
              <a:gd name="p0x11" fmla="*/ 0 w 2341"/>
              <a:gd name="p0y11" fmla="*/ 3987 h 4121"/>
              <a:gd name="p0x12" fmla="*/ 0 w 2341"/>
              <a:gd name="p0y12" fmla="*/ 3821 h 4121"/>
              <a:gd name="p0x13" fmla="*/ 0 w 2341"/>
              <a:gd name="p0y13" fmla="*/ 300 h 4121"/>
              <a:gd name="p0x14" fmla="*/ 0 w 2341"/>
              <a:gd name="p0y14" fmla="*/ 134 h 4121"/>
              <a:gd name="p0x15" fmla="*/ 134 w 2341"/>
              <a:gd name="p0y15" fmla="*/ 0 h 4121"/>
              <a:gd name="p0x16" fmla="*/ 300 w 2341"/>
              <a:gd name="p0y16" fmla="*/ 0 h 412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7"/>
            </p:custDataLst>
          </p:nvPr>
        </p:nvSpPr>
        <p:spPr>
          <a:xfrm>
            <a:off x="10304631" y="1845878"/>
            <a:ext cx="1554509" cy="5105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3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$1.01</a:t>
            </a:r>
            <a:endParaRPr sz="33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8"/>
            </p:custDataLst>
          </p:nvPr>
        </p:nvSpPr>
        <p:spPr>
          <a:xfrm>
            <a:off x="10405539" y="2352599"/>
            <a:ext cx="9335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编程测试成本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9"/>
            </p:custDataLst>
          </p:nvPr>
        </p:nvSpPr>
        <p:spPr>
          <a:xfrm>
            <a:off x="10500360" y="2566670"/>
            <a:ext cx="742950" cy="213995"/>
          </a:xfrm>
          <a:custGeom>
            <a:avLst/>
            <a:gdLst>
              <a:gd name="sw" fmla="*/ 1 w 1170"/>
              <a:gd name="sh" fmla="*/ 1 h 337"/>
              <a:gd name="mins" fmla="min sw sh"/>
              <a:gd name="dsw" fmla="+- 0 sw mins"/>
              <a:gd name="dsh" fmla="+- 0 sh mins"/>
              <a:gd name="p0x0" fmla="*/ 168 w 1170"/>
              <a:gd name="p0y0" fmla="*/ 0 h 337"/>
              <a:gd name="p0x1" fmla="*/ 1001 w 1170"/>
              <a:gd name="p0y1" fmla="*/ 0 h 337"/>
              <a:gd name="p0x2" fmla="*/ 1094 w 1170"/>
              <a:gd name="p0y2" fmla="*/ 0 h 337"/>
              <a:gd name="p0x3" fmla="*/ 1170 w 1170"/>
              <a:gd name="p0y3" fmla="*/ 75 h 337"/>
              <a:gd name="p0x4" fmla="*/ 1170 w 1170"/>
              <a:gd name="p0y4" fmla="*/ 168 h 337"/>
              <a:gd name="p0x5" fmla="*/ 1170 w 1170"/>
              <a:gd name="p0y5" fmla="*/ 261 h 337"/>
              <a:gd name="p0x6" fmla="*/ 1094 w 1170"/>
              <a:gd name="p0y6" fmla="*/ 337 h 337"/>
              <a:gd name="p0x7" fmla="*/ 1001 w 1170"/>
              <a:gd name="p0y7" fmla="*/ 337 h 337"/>
              <a:gd name="p0x8" fmla="*/ 168 w 1170"/>
              <a:gd name="p0y8" fmla="*/ 337 h 337"/>
              <a:gd name="p0x9" fmla="*/ 75 w 1170"/>
              <a:gd name="p0y9" fmla="*/ 337 h 337"/>
              <a:gd name="p0x10" fmla="*/ 0 w 1170"/>
              <a:gd name="p0y10" fmla="*/ 261 h 337"/>
              <a:gd name="p0x11" fmla="*/ 0 w 1170"/>
              <a:gd name="p0y11" fmla="*/ 168 h 337"/>
              <a:gd name="p0x12" fmla="*/ 0 w 1170"/>
              <a:gd name="p0y12" fmla="*/ 75 h 337"/>
              <a:gd name="p0x13" fmla="*/ 75 w 1170"/>
              <a:gd name="p0y13" fmla="*/ 0 h 337"/>
              <a:gd name="p0x14" fmla="*/ 168 w 1170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30"/>
            </p:custDataLst>
          </p:nvPr>
        </p:nvSpPr>
        <p:spPr>
          <a:xfrm>
            <a:off x="10538889" y="2585961"/>
            <a:ext cx="8001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远低于竞品</a:t>
            </a:r>
            <a:endParaRPr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1"/>
            </p:custDataLst>
          </p:nvPr>
        </p:nvSpPr>
        <p:spPr>
          <a:xfrm>
            <a:off x="6754495" y="3854450"/>
            <a:ext cx="1487170" cy="2108200"/>
          </a:xfrm>
          <a:custGeom>
            <a:avLst/>
            <a:gdLst>
              <a:gd name="sw" fmla="*/ 1 w 2341"/>
              <a:gd name="sh" fmla="*/ 1 h 3319"/>
              <a:gd name="mins" fmla="min sw sh"/>
              <a:gd name="dsw" fmla="+- 0 sw mins"/>
              <a:gd name="dsh" fmla="+- 0 sh mins"/>
              <a:gd name="p0x0" fmla="*/ 300 w 2341"/>
              <a:gd name="p0y0" fmla="*/ 0 h 3319"/>
              <a:gd name="p0x1" fmla="*/ 2041 w 2341"/>
              <a:gd name="p0y1" fmla="*/ 0 h 3319"/>
              <a:gd name="p0x2" fmla="*/ 2207 w 2341"/>
              <a:gd name="p0y2" fmla="*/ 0 h 3319"/>
              <a:gd name="p0x3" fmla="*/ 2341 w 2341"/>
              <a:gd name="p0y3" fmla="*/ 134 h 3319"/>
              <a:gd name="p0x4" fmla="*/ 2341 w 2341"/>
              <a:gd name="p0y4" fmla="*/ 300 h 3319"/>
              <a:gd name="p0x5" fmla="*/ 2341 w 2341"/>
              <a:gd name="p0y5" fmla="*/ 3019 h 3319"/>
              <a:gd name="p0x6" fmla="*/ 2341 w 2341"/>
              <a:gd name="p0y6" fmla="*/ 3185 h 3319"/>
              <a:gd name="p0x7" fmla="*/ 2207 w 2341"/>
              <a:gd name="p0y7" fmla="*/ 3319 h 3319"/>
              <a:gd name="p0x8" fmla="*/ 2041 w 2341"/>
              <a:gd name="p0y8" fmla="*/ 3319 h 3319"/>
              <a:gd name="p0x9" fmla="*/ 300 w 2341"/>
              <a:gd name="p0y9" fmla="*/ 3319 h 3319"/>
              <a:gd name="p0x10" fmla="*/ 134 w 2341"/>
              <a:gd name="p0y10" fmla="*/ 3319 h 3319"/>
              <a:gd name="p0x11" fmla="*/ 0 w 2341"/>
              <a:gd name="p0y11" fmla="*/ 3185 h 3319"/>
              <a:gd name="p0x12" fmla="*/ 0 w 2341"/>
              <a:gd name="p0y12" fmla="*/ 3019 h 3319"/>
              <a:gd name="p0x13" fmla="*/ 0 w 2341"/>
              <a:gd name="p0y13" fmla="*/ 300 h 3319"/>
              <a:gd name="p0x14" fmla="*/ 0 w 2341"/>
              <a:gd name="p0y14" fmla="*/ 134 h 3319"/>
              <a:gd name="p0x15" fmla="*/ 134 w 2341"/>
              <a:gd name="p0y15" fmla="*/ 0 h 3319"/>
              <a:gd name="p0x16" fmla="*/ 300 w 2341"/>
              <a:gd name="p0y16" fmla="*/ 0 h 33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2"/>
            </p:custDataLst>
          </p:nvPr>
        </p:nvSpPr>
        <p:spPr>
          <a:xfrm>
            <a:off x="6950075" y="449135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6973570" y="4510405"/>
            <a:ext cx="209550" cy="2146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6"/>
            </p:custDataLst>
          </p:nvPr>
        </p:nvSpPr>
        <p:spPr>
          <a:xfrm>
            <a:off x="7283720" y="4461463"/>
            <a:ext cx="762968" cy="3095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国产芯片支持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7"/>
            </p:custDataLst>
          </p:nvPr>
        </p:nvSpPr>
        <p:spPr>
          <a:xfrm>
            <a:off x="7369445" y="4835290"/>
            <a:ext cx="677247" cy="5162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华为昇腾适配，降低输出成本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8"/>
            </p:custDataLst>
          </p:nvPr>
        </p:nvSpPr>
        <p:spPr>
          <a:xfrm>
            <a:off x="8441690" y="3854450"/>
            <a:ext cx="1486535" cy="2108200"/>
          </a:xfrm>
          <a:custGeom>
            <a:avLst/>
            <a:gdLst>
              <a:gd name="sw" fmla="*/ 1 w 2341"/>
              <a:gd name="sh" fmla="*/ 1 h 3319"/>
              <a:gd name="mins" fmla="min sw sh"/>
              <a:gd name="dsw" fmla="+- 0 sw mins"/>
              <a:gd name="dsh" fmla="+- 0 sh mins"/>
              <a:gd name="p0x0" fmla="*/ 300 w 2341"/>
              <a:gd name="p0y0" fmla="*/ 0 h 3319"/>
              <a:gd name="p0x1" fmla="*/ 2041 w 2341"/>
              <a:gd name="p0y1" fmla="*/ 0 h 3319"/>
              <a:gd name="p0x2" fmla="*/ 2207 w 2341"/>
              <a:gd name="p0y2" fmla="*/ 0 h 3319"/>
              <a:gd name="p0x3" fmla="*/ 2341 w 2341"/>
              <a:gd name="p0y3" fmla="*/ 134 h 3319"/>
              <a:gd name="p0x4" fmla="*/ 2341 w 2341"/>
              <a:gd name="p0y4" fmla="*/ 300 h 3319"/>
              <a:gd name="p0x5" fmla="*/ 2341 w 2341"/>
              <a:gd name="p0y5" fmla="*/ 3019 h 3319"/>
              <a:gd name="p0x6" fmla="*/ 2341 w 2341"/>
              <a:gd name="p0y6" fmla="*/ 3185 h 3319"/>
              <a:gd name="p0x7" fmla="*/ 2207 w 2341"/>
              <a:gd name="p0y7" fmla="*/ 3319 h 3319"/>
              <a:gd name="p0x8" fmla="*/ 2041 w 2341"/>
              <a:gd name="p0y8" fmla="*/ 3319 h 3319"/>
              <a:gd name="p0x9" fmla="*/ 300 w 2341"/>
              <a:gd name="p0y9" fmla="*/ 3319 h 3319"/>
              <a:gd name="p0x10" fmla="*/ 134 w 2341"/>
              <a:gd name="p0y10" fmla="*/ 3319 h 3319"/>
              <a:gd name="p0x11" fmla="*/ 0 w 2341"/>
              <a:gd name="p0y11" fmla="*/ 3185 h 3319"/>
              <a:gd name="p0x12" fmla="*/ 0 w 2341"/>
              <a:gd name="p0y12" fmla="*/ 3019 h 3319"/>
              <a:gd name="p0x13" fmla="*/ 0 w 2341"/>
              <a:gd name="p0y13" fmla="*/ 300 h 3319"/>
              <a:gd name="p0x14" fmla="*/ 0 w 2341"/>
              <a:gd name="p0y14" fmla="*/ 134 h 3319"/>
              <a:gd name="p0x15" fmla="*/ 134 w 2341"/>
              <a:gd name="p0y15" fmla="*/ 0 h 3319"/>
              <a:gd name="p0x16" fmla="*/ 300 w 2341"/>
              <a:gd name="p0y16" fmla="*/ 0 h 33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9"/>
            </p:custDataLst>
          </p:nvPr>
        </p:nvSpPr>
        <p:spPr>
          <a:xfrm>
            <a:off x="8636635" y="449135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4074" t="-3651" r="-4074" b="-3651"/>
          <a:stretch>
            <a:fillRect/>
          </a:stretch>
        </p:blipFill>
        <p:spPr>
          <a:xfrm>
            <a:off x="8672830" y="4510405"/>
            <a:ext cx="185420" cy="2146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3"/>
            </p:custDataLst>
          </p:nvPr>
        </p:nvSpPr>
        <p:spPr>
          <a:xfrm>
            <a:off x="8970617" y="4534757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开源策略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4"/>
            </p:custDataLst>
          </p:nvPr>
        </p:nvSpPr>
        <p:spPr>
          <a:xfrm>
            <a:off x="9056342" y="4817202"/>
            <a:ext cx="677247" cy="5162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模型权重开放，社区可自由使用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5"/>
            </p:custDataLst>
          </p:nvPr>
        </p:nvSpPr>
        <p:spPr>
          <a:xfrm>
            <a:off x="10128250" y="3854450"/>
            <a:ext cx="1487170" cy="2108200"/>
          </a:xfrm>
          <a:custGeom>
            <a:avLst/>
            <a:gdLst>
              <a:gd name="sw" fmla="*/ 1 w 2341"/>
              <a:gd name="sh" fmla="*/ 1 h 3319"/>
              <a:gd name="mins" fmla="min sw sh"/>
              <a:gd name="dsw" fmla="+- 0 sw mins"/>
              <a:gd name="dsh" fmla="+- 0 sh mins"/>
              <a:gd name="p0x0" fmla="*/ 300 w 2341"/>
              <a:gd name="p0y0" fmla="*/ 0 h 3319"/>
              <a:gd name="p0x1" fmla="*/ 2041 w 2341"/>
              <a:gd name="p0y1" fmla="*/ 0 h 3319"/>
              <a:gd name="p0x2" fmla="*/ 2207 w 2341"/>
              <a:gd name="p0y2" fmla="*/ 0 h 3319"/>
              <a:gd name="p0x3" fmla="*/ 2341 w 2341"/>
              <a:gd name="p0y3" fmla="*/ 134 h 3319"/>
              <a:gd name="p0x4" fmla="*/ 2341 w 2341"/>
              <a:gd name="p0y4" fmla="*/ 300 h 3319"/>
              <a:gd name="p0x5" fmla="*/ 2341 w 2341"/>
              <a:gd name="p0y5" fmla="*/ 3019 h 3319"/>
              <a:gd name="p0x6" fmla="*/ 2341 w 2341"/>
              <a:gd name="p0y6" fmla="*/ 3185 h 3319"/>
              <a:gd name="p0x7" fmla="*/ 2207 w 2341"/>
              <a:gd name="p0y7" fmla="*/ 3319 h 3319"/>
              <a:gd name="p0x8" fmla="*/ 2041 w 2341"/>
              <a:gd name="p0y8" fmla="*/ 3319 h 3319"/>
              <a:gd name="p0x9" fmla="*/ 300 w 2341"/>
              <a:gd name="p0y9" fmla="*/ 3319 h 3319"/>
              <a:gd name="p0x10" fmla="*/ 134 w 2341"/>
              <a:gd name="p0y10" fmla="*/ 3319 h 3319"/>
              <a:gd name="p0x11" fmla="*/ 0 w 2341"/>
              <a:gd name="p0y11" fmla="*/ 3185 h 3319"/>
              <a:gd name="p0x12" fmla="*/ 0 w 2341"/>
              <a:gd name="p0y12" fmla="*/ 3019 h 3319"/>
              <a:gd name="p0x13" fmla="*/ 0 w 2341"/>
              <a:gd name="p0y13" fmla="*/ 300 h 3319"/>
              <a:gd name="p0x14" fmla="*/ 0 w 2341"/>
              <a:gd name="p0y14" fmla="*/ 134 h 3319"/>
              <a:gd name="p0x15" fmla="*/ 134 w 2341"/>
              <a:gd name="p0y15" fmla="*/ 0 h 3319"/>
              <a:gd name="p0x16" fmla="*/ 300 w 2341"/>
              <a:gd name="p0y16" fmla="*/ 0 h 33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46"/>
            </p:custDataLst>
          </p:nvPr>
        </p:nvSpPr>
        <p:spPr>
          <a:xfrm>
            <a:off x="10323830" y="449135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4259" t="-1212" r="-4259" b="-1212"/>
          <a:stretch>
            <a:fillRect/>
          </a:stretch>
        </p:blipFill>
        <p:spPr>
          <a:xfrm>
            <a:off x="10359390" y="4510405"/>
            <a:ext cx="186055" cy="2146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0"/>
            </p:custDataLst>
          </p:nvPr>
        </p:nvSpPr>
        <p:spPr>
          <a:xfrm>
            <a:off x="10657504" y="4534757"/>
            <a:ext cx="615334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API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能力</a:t>
            </a:r>
            <a:endParaRPr 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51"/>
            </p:custDataLst>
          </p:nvPr>
        </p:nvSpPr>
        <p:spPr>
          <a:xfrm>
            <a:off x="10743229" y="4817202"/>
            <a:ext cx="677247" cy="5162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128K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上下文、函数调用支持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DeepSeek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界面与使用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906270" y="28809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16667" b="-16667"/>
          <a:stretch>
            <a:fillRect/>
          </a:stretch>
        </p:blipFill>
        <p:spPr>
          <a:xfrm>
            <a:off x="1982470" y="2976245"/>
            <a:ext cx="3429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487757" y="34747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使用方式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9954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828675" y="4052570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3962400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输入清晰提示词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44145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250" r="-6250"/>
          <a:stretch>
            <a:fillRect/>
          </a:stretch>
        </p:blipFill>
        <p:spPr>
          <a:xfrm>
            <a:off x="819150" y="4471670"/>
            <a:ext cx="17145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4381500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生成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精准解决方案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5848350" y="24765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5943600" y="2571750"/>
            <a:ext cx="304800" cy="3048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5429250" y="306990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适用场景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5676265" y="3533775"/>
            <a:ext cx="838200" cy="276225"/>
          </a:xfrm>
          <a:custGeom>
            <a:avLst/>
            <a:gdLst>
              <a:gd name="sw" fmla="*/ 1 w 1320"/>
              <a:gd name="sh" fmla="*/ 1 h 435"/>
              <a:gd name="mins" fmla="min sw sh"/>
              <a:gd name="dsw" fmla="+- 0 sw mins"/>
              <a:gd name="dsh" fmla="+- 0 sh mins"/>
              <a:gd name="p0x0" fmla="*/ 217 w 1320"/>
              <a:gd name="p0y0" fmla="*/ 0 h 435"/>
              <a:gd name="p0x1" fmla="*/ 1102 w 1320"/>
              <a:gd name="p0y1" fmla="*/ 0 h 435"/>
              <a:gd name="p0x2" fmla="*/ 1222 w 1320"/>
              <a:gd name="p0y2" fmla="*/ 0 h 435"/>
              <a:gd name="p0x3" fmla="*/ 1320 w 1320"/>
              <a:gd name="p0y3" fmla="*/ 97 h 435"/>
              <a:gd name="p0x4" fmla="*/ 1320 w 1320"/>
              <a:gd name="p0y4" fmla="*/ 217 h 435"/>
              <a:gd name="p0x5" fmla="*/ 1320 w 1320"/>
              <a:gd name="p0y5" fmla="*/ 337 h 435"/>
              <a:gd name="p0x6" fmla="*/ 1222 w 1320"/>
              <a:gd name="p0y6" fmla="*/ 435 h 435"/>
              <a:gd name="p0x7" fmla="*/ 1102 w 1320"/>
              <a:gd name="p0y7" fmla="*/ 435 h 435"/>
              <a:gd name="p0x8" fmla="*/ 217 w 1320"/>
              <a:gd name="p0y8" fmla="*/ 435 h 435"/>
              <a:gd name="p0x9" fmla="*/ 97 w 1320"/>
              <a:gd name="p0y9" fmla="*/ 435 h 435"/>
              <a:gd name="p0x10" fmla="*/ 0 w 1320"/>
              <a:gd name="p0y10" fmla="*/ 337 h 435"/>
              <a:gd name="p0x11" fmla="*/ 0 w 1320"/>
              <a:gd name="p0y11" fmla="*/ 217 h 435"/>
              <a:gd name="p0x12" fmla="*/ 0 w 1320"/>
              <a:gd name="p0y12" fmla="*/ 97 h 435"/>
              <a:gd name="p0x13" fmla="*/ 97 w 1320"/>
              <a:gd name="p0y13" fmla="*/ 0 h 435"/>
              <a:gd name="p0x14" fmla="*/ 217 w 132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5714924" y="357187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核心权重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4184650" y="39814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941" t="-3333" r="-2941" b="-3333"/>
          <a:stretch>
            <a:fillRect/>
          </a:stretch>
        </p:blipFill>
        <p:spPr>
          <a:xfrm>
            <a:off x="4232275" y="4038600"/>
            <a:ext cx="171450" cy="1524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4566266" y="3948113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语法问题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1"/>
            </p:custDataLst>
          </p:nvPr>
        </p:nvSpPr>
        <p:spPr>
          <a:xfrm>
            <a:off x="4184650" y="44005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>
            <a:fillRect/>
          </a:stretch>
        </p:blipFill>
        <p:spPr>
          <a:xfrm>
            <a:off x="4251325" y="4457700"/>
            <a:ext cx="133350" cy="1524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4566266" y="4367213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算法实现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4184650" y="48196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4241800" y="4876800"/>
            <a:ext cx="152400" cy="1524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0"/>
            </p:custDataLst>
          </p:nvPr>
        </p:nvSpPr>
        <p:spPr>
          <a:xfrm>
            <a:off x="4566266" y="4786313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代码优化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41"/>
            </p:custDataLst>
          </p:nvPr>
        </p:nvSpPr>
        <p:spPr>
          <a:xfrm>
            <a:off x="845883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42"/>
            </p:custDataLst>
          </p:nvPr>
        </p:nvSpPr>
        <p:spPr>
          <a:xfrm>
            <a:off x="9789160" y="28809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1613" t="-7143" r="-1613" b="-7143"/>
          <a:stretch>
            <a:fillRect/>
          </a:stretch>
        </p:blipFill>
        <p:spPr>
          <a:xfrm>
            <a:off x="9884410" y="2976245"/>
            <a:ext cx="304800" cy="30480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6"/>
            </p:custDataLst>
          </p:nvPr>
        </p:nvSpPr>
        <p:spPr>
          <a:xfrm>
            <a:off x="9370667" y="34747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价值体现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7"/>
            </p:custDataLst>
          </p:nvPr>
        </p:nvSpPr>
        <p:spPr>
          <a:xfrm>
            <a:off x="8654415" y="39954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3125" r="-3125"/>
          <a:stretch>
            <a:fillRect/>
          </a:stretch>
        </p:blipFill>
        <p:spPr>
          <a:xfrm>
            <a:off x="8721090" y="4052570"/>
            <a:ext cx="133350" cy="15240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51"/>
            </p:custDataLst>
          </p:nvPr>
        </p:nvSpPr>
        <p:spPr>
          <a:xfrm>
            <a:off x="9035434" y="3962400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极大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提升开发者工作效率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52"/>
            </p:custDataLst>
          </p:nvPr>
        </p:nvSpPr>
        <p:spPr>
          <a:xfrm>
            <a:off x="8654415" y="44145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/>
          <a:stretch>
            <a:fillRect/>
          </a:stretch>
        </p:blipFill>
        <p:spPr>
          <a:xfrm>
            <a:off x="8721090" y="4471670"/>
            <a:ext cx="133350" cy="15240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6"/>
            </p:custDataLst>
          </p:nvPr>
        </p:nvSpPr>
        <p:spPr>
          <a:xfrm>
            <a:off x="9035434" y="4381500"/>
            <a:ext cx="227803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体现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自主创新实力</a:t>
            </a:r>
            <a:endParaRPr lang="zh-CN" altLang="en-US"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课堂总结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849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795" t="-3067" r="-6795" b="-3067"/>
          <a:stretch>
            <a:fillRect/>
          </a:stretch>
        </p:blipFill>
        <p:spPr>
          <a:xfrm>
            <a:off x="840105" y="1665605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636452"/>
            <a:ext cx="18192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定义与发展史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103177"/>
            <a:ext cx="2219325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图灵测试奠基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1956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达特茅斯会议正式诞生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1997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深蓝击败卡斯帕罗夫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2016AlphaGo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战胜李世石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3385820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581400" y="13106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3667125" y="1391285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114800" y="1362161"/>
            <a:ext cx="13620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三种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581400" y="1828886"/>
            <a:ext cx="2219325" cy="16686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ANI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（弱人工智能）：专注特定任务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（强人工智能）：具备人类级通用智能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ASI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（超人工智能）：超越人类智能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6195695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6391275" y="15849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6459855" y="1665605"/>
            <a:ext cx="28130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6924675" y="1636452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六大应用领域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6391275" y="2103177"/>
            <a:ext cx="2219325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智慧城市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智能家居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智慧医疗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智能营销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智能教育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智慧农业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9005570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9201150" y="15849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9286875" y="1665605"/>
            <a:ext cx="247650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9734550" y="1636452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知识表示方法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9201150" y="2103177"/>
            <a:ext cx="2219325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状态空间法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问题归约法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谓词逻辑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语义网络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框架表示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过程表示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575945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771525" y="42291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4309745"/>
            <a:ext cx="219075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1304925" y="4280611"/>
            <a:ext cx="13620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编程语言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771525" y="4747336"/>
            <a:ext cx="2219325" cy="13943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 b="1" spc="-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</a:t>
            </a:r>
            <a:r>
              <a:rPr lang="zh-CN" sz="1350" b="1" spc="-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为首选语言</a:t>
            </a:r>
            <a:r>
              <a:rPr lang="zh-CN" sz="1350" spc="-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：简洁语法、丰富库生态（</a:t>
            </a:r>
            <a:r>
              <a:rPr lang="en-US" altLang="zh-CN" sz="1350" spc="-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TensorFlow/PyTorch/Scikit-learn</a:t>
            </a:r>
            <a:r>
              <a:rPr lang="zh-CN" altLang="en-US" sz="1350" spc="-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）、强大社区支持、快速原型开发</a:t>
            </a:r>
            <a:endParaRPr lang="zh-CN" altLang="en-US" sz="1350" spc="-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3385820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3581400" y="42291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3667125" y="4309745"/>
            <a:ext cx="247650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4114800" y="4137736"/>
            <a:ext cx="1685925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机器学习与深度学习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3581400" y="4823536"/>
            <a:ext cx="2219325" cy="13943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机器学习：从数据中自动学习规律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深度学习：多层神经网络提取特征，实现图像识别、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NLP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等复杂任务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4"/>
            </p:custDataLst>
          </p:nvPr>
        </p:nvSpPr>
        <p:spPr>
          <a:xfrm>
            <a:off x="6195695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5"/>
            </p:custDataLst>
          </p:nvPr>
        </p:nvSpPr>
        <p:spPr>
          <a:xfrm>
            <a:off x="6391275" y="43662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2366" t="-19825" r="-2366" b="-19825"/>
          <a:stretch>
            <a:fillRect/>
          </a:stretch>
        </p:blipFill>
        <p:spPr>
          <a:xfrm>
            <a:off x="6445885" y="4446905"/>
            <a:ext cx="309245" cy="25273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9"/>
            </p:custDataLst>
          </p:nvPr>
        </p:nvSpPr>
        <p:spPr>
          <a:xfrm>
            <a:off x="6924675" y="4274877"/>
            <a:ext cx="1685925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实践：猜数字游戏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6391275" y="4960677"/>
            <a:ext cx="2219325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二分查找策略体现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核心逻辑：</a:t>
            </a:r>
            <a:r>
              <a:rPr lang="zh-CN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</a:t>
            </a:r>
            <a:r>
              <a:rPr lang="en-US" altLang="zh-CN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</a:t>
            </a:r>
            <a:r>
              <a:rPr lang="en-US" altLang="zh-CN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的完整闭环，展示算法优化与反馈机制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1"/>
            </p:custDataLst>
          </p:nvPr>
        </p:nvSpPr>
        <p:spPr>
          <a:xfrm>
            <a:off x="9005570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52"/>
            </p:custDataLst>
          </p:nvPr>
        </p:nvSpPr>
        <p:spPr>
          <a:xfrm>
            <a:off x="9201150" y="42291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9286875" y="4309745"/>
            <a:ext cx="247650" cy="25273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6"/>
            </p:custDataLst>
          </p:nvPr>
        </p:nvSpPr>
        <p:spPr>
          <a:xfrm>
            <a:off x="9734550" y="4280611"/>
            <a:ext cx="18192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企业创新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7"/>
            </p:custDataLst>
          </p:nvPr>
        </p:nvSpPr>
        <p:spPr>
          <a:xfrm>
            <a:off x="9201150" y="4747336"/>
            <a:ext cx="2219325" cy="13943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百度、阿里、腾讯、字节跳动、商汤科技等企业展现</a:t>
            </a:r>
            <a:r>
              <a:rPr lang="zh-CN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全球领先的</a:t>
            </a:r>
            <a:r>
              <a:rPr lang="en-US" altLang="zh-CN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创新力量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，在自动驾驶、大模型、计算机视觉等领域突破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人工智能定义与核心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1514475"/>
          </a:xfrm>
          <a:custGeom>
            <a:avLst/>
            <a:gdLst>
              <a:gd name="sw" fmla="*/ 1 w 8535"/>
              <a:gd name="sh" fmla="*/ 1 h 2385"/>
              <a:gd name="mins" fmla="min sw sh"/>
              <a:gd name="dsw" fmla="+- 0 sw mins"/>
              <a:gd name="dsh" fmla="+- 0 sh mins"/>
              <a:gd name="p0x0" fmla="*/ 300 w 8535"/>
              <a:gd name="p0y0" fmla="*/ 0 h 2385"/>
              <a:gd name="p0x1" fmla="*/ 8235 w 8535"/>
              <a:gd name="p0y1" fmla="*/ 0 h 2385"/>
              <a:gd name="p0x2" fmla="*/ 8400 w 8535"/>
              <a:gd name="p0y2" fmla="*/ 0 h 2385"/>
              <a:gd name="p0x3" fmla="*/ 8535 w 8535"/>
              <a:gd name="p0y3" fmla="*/ 134 h 2385"/>
              <a:gd name="p0x4" fmla="*/ 8535 w 8535"/>
              <a:gd name="p0y4" fmla="*/ 300 h 2385"/>
              <a:gd name="p0x5" fmla="*/ 8535 w 8535"/>
              <a:gd name="p0y5" fmla="*/ 2085 h 2385"/>
              <a:gd name="p0x6" fmla="*/ 8535 w 8535"/>
              <a:gd name="p0y6" fmla="*/ 2250 h 2385"/>
              <a:gd name="p0x7" fmla="*/ 8400 w 8535"/>
              <a:gd name="p0y7" fmla="*/ 2385 h 2385"/>
              <a:gd name="p0x8" fmla="*/ 8235 w 8535"/>
              <a:gd name="p0y8" fmla="*/ 2385 h 2385"/>
              <a:gd name="p0x9" fmla="*/ 300 w 8535"/>
              <a:gd name="p0y9" fmla="*/ 2385 h 2385"/>
              <a:gd name="p0x10" fmla="*/ 134 w 8535"/>
              <a:gd name="p0y10" fmla="*/ 2385 h 2385"/>
              <a:gd name="p0x11" fmla="*/ 0 w 8535"/>
              <a:gd name="p0y11" fmla="*/ 2250 h 2385"/>
              <a:gd name="p0x12" fmla="*/ 0 w 8535"/>
              <a:gd name="p0y12" fmla="*/ 2085 h 2385"/>
              <a:gd name="p0x13" fmla="*/ 0 w 8535"/>
              <a:gd name="p0y13" fmla="*/ 300 h 2385"/>
              <a:gd name="p0x14" fmla="*/ 0 w 8535"/>
              <a:gd name="p0y14" fmla="*/ 134 h 2385"/>
              <a:gd name="p0x15" fmla="*/ 134 w 8535"/>
              <a:gd name="p0y15" fmla="*/ 0 h 2385"/>
              <a:gd name="p0x16" fmla="*/ 300 w 8535"/>
              <a:gd name="p0y16" fmla="*/ 0 h 23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994127" y="1265873"/>
            <a:ext cx="119360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AI</a:t>
            </a:r>
            <a:endParaRPr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057449" y="2127885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endParaRPr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6195695" y="1109345"/>
            <a:ext cx="5419725" cy="1514475"/>
          </a:xfrm>
          <a:custGeom>
            <a:avLst/>
            <a:gdLst>
              <a:gd name="sw" fmla="*/ 1 w 8535"/>
              <a:gd name="sh" fmla="*/ 1 h 2385"/>
              <a:gd name="mins" fmla="min sw sh"/>
              <a:gd name="dsw" fmla="+- 0 sw mins"/>
              <a:gd name="dsh" fmla="+- 0 sh mins"/>
              <a:gd name="p0x0" fmla="*/ 300 w 8535"/>
              <a:gd name="p0y0" fmla="*/ 0 h 2385"/>
              <a:gd name="p0x1" fmla="*/ 8235 w 8535"/>
              <a:gd name="p0y1" fmla="*/ 0 h 2385"/>
              <a:gd name="p0x2" fmla="*/ 8400 w 8535"/>
              <a:gd name="p0y2" fmla="*/ 0 h 2385"/>
              <a:gd name="p0x3" fmla="*/ 8535 w 8535"/>
              <a:gd name="p0y3" fmla="*/ 134 h 2385"/>
              <a:gd name="p0x4" fmla="*/ 8535 w 8535"/>
              <a:gd name="p0y4" fmla="*/ 300 h 2385"/>
              <a:gd name="p0x5" fmla="*/ 8535 w 8535"/>
              <a:gd name="p0y5" fmla="*/ 2085 h 2385"/>
              <a:gd name="p0x6" fmla="*/ 8535 w 8535"/>
              <a:gd name="p0y6" fmla="*/ 2250 h 2385"/>
              <a:gd name="p0x7" fmla="*/ 8400 w 8535"/>
              <a:gd name="p0y7" fmla="*/ 2385 h 2385"/>
              <a:gd name="p0x8" fmla="*/ 8235 w 8535"/>
              <a:gd name="p0y8" fmla="*/ 2385 h 2385"/>
              <a:gd name="p0x9" fmla="*/ 300 w 8535"/>
              <a:gd name="p0y9" fmla="*/ 2385 h 2385"/>
              <a:gd name="p0x10" fmla="*/ 134 w 8535"/>
              <a:gd name="p0y10" fmla="*/ 2385 h 2385"/>
              <a:gd name="p0x11" fmla="*/ 0 w 8535"/>
              <a:gd name="p0y11" fmla="*/ 2250 h 2385"/>
              <a:gd name="p0x12" fmla="*/ 0 w 8535"/>
              <a:gd name="p0y12" fmla="*/ 2085 h 2385"/>
              <a:gd name="p0x13" fmla="*/ 0 w 8535"/>
              <a:gd name="p0y13" fmla="*/ 300 h 2385"/>
              <a:gd name="p0x14" fmla="*/ 0 w 8535"/>
              <a:gd name="p0y14" fmla="*/ 134 h 2385"/>
              <a:gd name="p0x15" fmla="*/ 134 w 8535"/>
              <a:gd name="p0y15" fmla="*/ 0 h 2385"/>
              <a:gd name="p0x16" fmla="*/ 300 w 8535"/>
              <a:gd name="p0y16" fmla="*/ 0 h 23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715670" y="1265873"/>
            <a:ext cx="99000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448599" y="212788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核心能力</a:t>
            </a:r>
            <a:endParaRPr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575945" y="2823845"/>
            <a:ext cx="5419725" cy="3648075"/>
          </a:xfrm>
          <a:custGeom>
            <a:avLst/>
            <a:gdLst>
              <a:gd name="sw" fmla="*/ 1 w 8535"/>
              <a:gd name="sh" fmla="*/ 1 h 5745"/>
              <a:gd name="mins" fmla="min sw sh"/>
              <a:gd name="dsw" fmla="+- 0 sw mins"/>
              <a:gd name="dsh" fmla="+- 0 sh mins"/>
              <a:gd name="p0x0" fmla="*/ 300 w 8535"/>
              <a:gd name="p0y0" fmla="*/ 0 h 5745"/>
              <a:gd name="p0x1" fmla="*/ 8235 w 8535"/>
              <a:gd name="p0y1" fmla="*/ 0 h 5745"/>
              <a:gd name="p0x2" fmla="*/ 8400 w 8535"/>
              <a:gd name="p0y2" fmla="*/ 0 h 5745"/>
              <a:gd name="p0x3" fmla="*/ 8535 w 8535"/>
              <a:gd name="p0y3" fmla="*/ 134 h 5745"/>
              <a:gd name="p0x4" fmla="*/ 8535 w 8535"/>
              <a:gd name="p0y4" fmla="*/ 300 h 5745"/>
              <a:gd name="p0x5" fmla="*/ 8535 w 8535"/>
              <a:gd name="p0y5" fmla="*/ 5445 h 5745"/>
              <a:gd name="p0x6" fmla="*/ 8535 w 8535"/>
              <a:gd name="p0y6" fmla="*/ 5610 h 5745"/>
              <a:gd name="p0x7" fmla="*/ 8400 w 8535"/>
              <a:gd name="p0y7" fmla="*/ 5745 h 5745"/>
              <a:gd name="p0x8" fmla="*/ 8235 w 8535"/>
              <a:gd name="p0y8" fmla="*/ 5745 h 5745"/>
              <a:gd name="p0x9" fmla="*/ 300 w 8535"/>
              <a:gd name="p0y9" fmla="*/ 5745 h 5745"/>
              <a:gd name="p0x10" fmla="*/ 134 w 8535"/>
              <a:gd name="p0y10" fmla="*/ 5745 h 5745"/>
              <a:gd name="p0x11" fmla="*/ 0 w 8535"/>
              <a:gd name="p0y11" fmla="*/ 5610 h 5745"/>
              <a:gd name="p0x12" fmla="*/ 0 w 8535"/>
              <a:gd name="p0y12" fmla="*/ 5445 h 5745"/>
              <a:gd name="p0x13" fmla="*/ 0 w 8535"/>
              <a:gd name="p0y13" fmla="*/ 300 h 5745"/>
              <a:gd name="p0x14" fmla="*/ 0 w 8535"/>
              <a:gd name="p0y14" fmla="*/ 134 h 5745"/>
              <a:gd name="p0x15" fmla="*/ 134 w 8535"/>
              <a:gd name="p0y15" fmla="*/ 0 h 5745"/>
              <a:gd name="p0x16" fmla="*/ 300 w 8535"/>
              <a:gd name="p0y16" fmla="*/ 0 h 57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71525" y="3003233"/>
            <a:ext cx="5029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核心定义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771525" y="41224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4203065"/>
            <a:ext cx="219075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1343025" y="3905545"/>
            <a:ext cx="44577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尼尔逊教授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343025" y="4180818"/>
            <a:ext cx="44577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是关于知识的学科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怎样表示知识、获取知识、使用知识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771525" y="53771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5457825"/>
            <a:ext cx="247650" cy="2527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1343025" y="5297386"/>
            <a:ext cx="44577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温斯顿教授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1343025" y="5572658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研究如何让计算机做过去只有人才能做的智能工作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6195695" y="2823845"/>
            <a:ext cx="5419725" cy="3648075"/>
          </a:xfrm>
          <a:custGeom>
            <a:avLst/>
            <a:gdLst>
              <a:gd name="sw" fmla="*/ 1 w 8535"/>
              <a:gd name="sh" fmla="*/ 1 h 5745"/>
              <a:gd name="mins" fmla="min sw sh"/>
              <a:gd name="dsw" fmla="+- 0 sw mins"/>
              <a:gd name="dsh" fmla="+- 0 sh mins"/>
              <a:gd name="p0x0" fmla="*/ 300 w 8535"/>
              <a:gd name="p0y0" fmla="*/ 0 h 5745"/>
              <a:gd name="p0x1" fmla="*/ 8235 w 8535"/>
              <a:gd name="p0y1" fmla="*/ 0 h 5745"/>
              <a:gd name="p0x2" fmla="*/ 8400 w 8535"/>
              <a:gd name="p0y2" fmla="*/ 0 h 5745"/>
              <a:gd name="p0x3" fmla="*/ 8535 w 8535"/>
              <a:gd name="p0y3" fmla="*/ 134 h 5745"/>
              <a:gd name="p0x4" fmla="*/ 8535 w 8535"/>
              <a:gd name="p0y4" fmla="*/ 300 h 5745"/>
              <a:gd name="p0x5" fmla="*/ 8535 w 8535"/>
              <a:gd name="p0y5" fmla="*/ 5445 h 5745"/>
              <a:gd name="p0x6" fmla="*/ 8535 w 8535"/>
              <a:gd name="p0y6" fmla="*/ 5610 h 5745"/>
              <a:gd name="p0x7" fmla="*/ 8400 w 8535"/>
              <a:gd name="p0y7" fmla="*/ 5745 h 5745"/>
              <a:gd name="p0x8" fmla="*/ 8235 w 8535"/>
              <a:gd name="p0y8" fmla="*/ 5745 h 5745"/>
              <a:gd name="p0x9" fmla="*/ 300 w 8535"/>
              <a:gd name="p0y9" fmla="*/ 5745 h 5745"/>
              <a:gd name="p0x10" fmla="*/ 134 w 8535"/>
              <a:gd name="p0y10" fmla="*/ 5745 h 5745"/>
              <a:gd name="p0x11" fmla="*/ 0 w 8535"/>
              <a:gd name="p0y11" fmla="*/ 5610 h 5745"/>
              <a:gd name="p0x12" fmla="*/ 0 w 8535"/>
              <a:gd name="p0y12" fmla="*/ 5445 h 5745"/>
              <a:gd name="p0x13" fmla="*/ 0 w 8535"/>
              <a:gd name="p0y13" fmla="*/ 300 h 5745"/>
              <a:gd name="p0x14" fmla="*/ 0 w 8535"/>
              <a:gd name="p0y14" fmla="*/ 134 h 5745"/>
              <a:gd name="p0x15" fmla="*/ 134 w 8535"/>
              <a:gd name="p0y15" fmla="*/ 0 h 5745"/>
              <a:gd name="p0x16" fmla="*/ 300 w 8535"/>
              <a:gd name="p0y16" fmla="*/ 0 h 57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391275" y="3003233"/>
            <a:ext cx="5029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核心能力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6391275" y="37160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083" t="-12407" r="-2083" b="-12407"/>
          <a:stretch>
            <a:fillRect/>
          </a:stretch>
        </p:blipFill>
        <p:spPr>
          <a:xfrm>
            <a:off x="6443345" y="3778250"/>
            <a:ext cx="238125" cy="2139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6848475" y="3754707"/>
            <a:ext cx="571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感知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6391275" y="43846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5000" t="-3492" r="-5000" b="-3492"/>
          <a:stretch>
            <a:fillRect/>
          </a:stretch>
        </p:blipFill>
        <p:spPr>
          <a:xfrm>
            <a:off x="6457950" y="4446905"/>
            <a:ext cx="209550" cy="2139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848475" y="4423324"/>
            <a:ext cx="571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推理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6391275" y="505333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2083" t="-12407" r="-2083" b="-12407"/>
          <a:stretch>
            <a:fillRect/>
          </a:stretch>
        </p:blipFill>
        <p:spPr>
          <a:xfrm>
            <a:off x="6443345" y="5115560"/>
            <a:ext cx="238125" cy="2139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6848475" y="5091932"/>
            <a:ext cx="571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9"/>
            </p:custDataLst>
          </p:nvPr>
        </p:nvSpPr>
        <p:spPr>
          <a:xfrm>
            <a:off x="6391275" y="57219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5000" t="-1061" r="-5000" b="-1061"/>
          <a:stretch>
            <a:fillRect/>
          </a:stretch>
        </p:blipFill>
        <p:spPr>
          <a:xfrm>
            <a:off x="6457950" y="5784215"/>
            <a:ext cx="209550" cy="213995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6848475" y="5760539"/>
            <a:ext cx="571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决策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人工智能的三大尖端地位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304925"/>
            <a:ext cx="308268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 b="1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1200" b="1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altLang="zh-CN" sz="1200" b="1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altLang="en-US" sz="1200" b="1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</a:t>
            </a:r>
            <a:endParaRPr lang="zh-CN" altLang="en-US" sz="1200" b="1" spc="72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1525" y="1564957"/>
            <a:ext cx="308268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三大尖端技术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2129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4167" t="-5139" r="-4167" b="-5139"/>
          <a:stretch>
            <a:fillRect/>
          </a:stretch>
        </p:blipFill>
        <p:spPr>
          <a:xfrm>
            <a:off x="857250" y="2294255"/>
            <a:ext cx="247650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731751"/>
            <a:ext cx="154312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空间技术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3055601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航天探索与卫星应用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36055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871220" y="3686810"/>
            <a:ext cx="219075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4124268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能源技术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771525" y="4448118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新能源开发与利用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499808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857250" y="507936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771525" y="5516775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人工智能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840625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智能系统早期探索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4306570" y="1109345"/>
            <a:ext cx="3578225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4501905" y="1304925"/>
            <a:ext cx="318819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 b="1" spc="7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</a:t>
            </a:r>
            <a:r>
              <a:rPr lang="zh-CN" sz="1200" b="1" spc="7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endParaRPr lang="zh-CN" sz="1200" b="1" spc="72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4501905" y="1564957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三大尖端技术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6177915" y="1628775"/>
            <a:ext cx="762000" cy="238125"/>
          </a:xfrm>
          <a:custGeom>
            <a:avLst/>
            <a:gdLst>
              <a:gd name="sw" fmla="*/ 1 w 1200"/>
              <a:gd name="sh" fmla="*/ 1 h 375"/>
              <a:gd name="mins" fmla="min sw sh"/>
              <a:gd name="dsw" fmla="+- 0 sw mins"/>
              <a:gd name="dsh" fmla="+- 0 sh mins"/>
              <a:gd name="p0x0" fmla="*/ 90 w 1200"/>
              <a:gd name="p0y0" fmla="*/ 0 h 375"/>
              <a:gd name="p0x1" fmla="*/ 1110 w 1200"/>
              <a:gd name="p0y1" fmla="*/ 0 h 375"/>
              <a:gd name="p0x2" fmla="*/ 1159 w 1200"/>
              <a:gd name="p0y2" fmla="*/ 0 h 375"/>
              <a:gd name="p0x3" fmla="*/ 1200 w 1200"/>
              <a:gd name="p0y3" fmla="*/ 40 h 375"/>
              <a:gd name="p0x4" fmla="*/ 1200 w 1200"/>
              <a:gd name="p0y4" fmla="*/ 90 h 375"/>
              <a:gd name="p0x5" fmla="*/ 1200 w 1200"/>
              <a:gd name="p0y5" fmla="*/ 285 h 375"/>
              <a:gd name="p0x6" fmla="*/ 1200 w 1200"/>
              <a:gd name="p0y6" fmla="*/ 334 h 375"/>
              <a:gd name="p0x7" fmla="*/ 1159 w 1200"/>
              <a:gd name="p0y7" fmla="*/ 375 h 375"/>
              <a:gd name="p0x8" fmla="*/ 1110 w 1200"/>
              <a:gd name="p0y8" fmla="*/ 375 h 375"/>
              <a:gd name="p0x9" fmla="*/ 90 w 1200"/>
              <a:gd name="p0y9" fmla="*/ 375 h 375"/>
              <a:gd name="p0x10" fmla="*/ 40 w 1200"/>
              <a:gd name="p0y10" fmla="*/ 375 h 375"/>
              <a:gd name="p0x11" fmla="*/ 0 w 1200"/>
              <a:gd name="p0y11" fmla="*/ 334 h 375"/>
              <a:gd name="p0x12" fmla="*/ 0 w 1200"/>
              <a:gd name="p0y12" fmla="*/ 285 h 375"/>
              <a:gd name="p0x13" fmla="*/ 0 w 1200"/>
              <a:gd name="p0y13" fmla="*/ 90 h 375"/>
              <a:gd name="p0x14" fmla="*/ 0 w 1200"/>
              <a:gd name="p0y14" fmla="*/ 40 h 375"/>
              <a:gd name="p0x15" fmla="*/ 40 w 1200"/>
              <a:gd name="p0y15" fmla="*/ 0 h 375"/>
              <a:gd name="p0x16" fmla="*/ 90 w 120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6254505" y="164782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核心地位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4501515" y="22129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1228" t="-2933" r="-1228" b="-2933"/>
          <a:stretch>
            <a:fillRect/>
          </a:stretch>
        </p:blipFill>
        <p:spPr>
          <a:xfrm>
            <a:off x="4618355" y="2294255"/>
            <a:ext cx="185420" cy="2520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4501905" y="2731751"/>
            <a:ext cx="17145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基因工程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4501905" y="3055601"/>
            <a:ext cx="18860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生命科学的革命性突破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4501515" y="36055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4601845" y="3686810"/>
            <a:ext cx="219075" cy="2520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4501905" y="4124268"/>
            <a:ext cx="154312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纳米科学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4501905" y="4448118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微观尺度的精密操控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0"/>
            </p:custDataLst>
          </p:nvPr>
        </p:nvSpPr>
        <p:spPr>
          <a:xfrm>
            <a:off x="4501515" y="499808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2473" t="-2933" r="-2473" b="-2933"/>
          <a:stretch>
            <a:fillRect/>
          </a:stretch>
        </p:blipFill>
        <p:spPr>
          <a:xfrm>
            <a:off x="4556125" y="5079365"/>
            <a:ext cx="309880" cy="2520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4"/>
            </p:custDataLst>
          </p:nvPr>
        </p:nvSpPr>
        <p:spPr>
          <a:xfrm>
            <a:off x="4501905" y="5516775"/>
            <a:ext cx="154312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人工智能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4501905" y="5840625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引领新一轮科技革命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6"/>
            </p:custDataLst>
          </p:nvPr>
        </p:nvSpPr>
        <p:spPr>
          <a:xfrm>
            <a:off x="8141970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7"/>
            </p:custDataLst>
          </p:nvPr>
        </p:nvSpPr>
        <p:spPr>
          <a:xfrm>
            <a:off x="8337794" y="1304925"/>
            <a:ext cx="308268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 spc="72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发展现状</a:t>
            </a:r>
            <a:endParaRPr sz="1200" b="1" spc="72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8"/>
            </p:custDataLst>
          </p:nvPr>
        </p:nvSpPr>
        <p:spPr>
          <a:xfrm>
            <a:off x="8337794" y="1564957"/>
            <a:ext cx="308268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自成系统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9"/>
            </p:custDataLst>
          </p:nvPr>
        </p:nvSpPr>
        <p:spPr>
          <a:xfrm>
            <a:off x="8337550" y="24949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437245" y="2575560"/>
            <a:ext cx="219075" cy="25273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3"/>
            </p:custDataLst>
          </p:nvPr>
        </p:nvSpPr>
        <p:spPr>
          <a:xfrm>
            <a:off x="8337794" y="3013119"/>
            <a:ext cx="308268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理论日益成熟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54"/>
            </p:custDataLst>
          </p:nvPr>
        </p:nvSpPr>
        <p:spPr>
          <a:xfrm>
            <a:off x="8337794" y="3336970"/>
            <a:ext cx="30826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机器学习、深度学习等理论体系不断完善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55"/>
            </p:custDataLst>
          </p:nvPr>
        </p:nvSpPr>
        <p:spPr>
          <a:xfrm>
            <a:off x="8337550" y="44430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423275" y="4523740"/>
            <a:ext cx="247650" cy="25273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59"/>
            </p:custDataLst>
          </p:nvPr>
        </p:nvSpPr>
        <p:spPr>
          <a:xfrm>
            <a:off x="8337794" y="4961277"/>
            <a:ext cx="308268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技术日益成熟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60"/>
            </p:custDataLst>
          </p:nvPr>
        </p:nvSpPr>
        <p:spPr>
          <a:xfrm>
            <a:off x="8337794" y="5285127"/>
            <a:ext cx="30826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算法优化、算力提升、应用场景持续拓展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人工智能发展史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诞生期（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1950s-1960s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58391" y="2726617"/>
            <a:ext cx="213121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1950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504950" y="3603625"/>
            <a:ext cx="38100" cy="1524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95299" y="3818658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图灵测试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54844" y="4073452"/>
            <a:ext cx="1738313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07315"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图灵发表《机器能思考吗》，图灵奖被誉为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计算机界的诺贝尔奖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514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744391" y="2848508"/>
            <a:ext cx="213121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1954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3790950" y="3725545"/>
            <a:ext cx="38100" cy="1524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952674" y="3940550"/>
            <a:ext cx="171457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第一台可编程机器人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971724" y="4195344"/>
            <a:ext cx="16764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机器人技术进入可编程时代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800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030391" y="2848508"/>
            <a:ext cx="213121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1955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6076950" y="3725545"/>
            <a:ext cx="38100" cy="1524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5597728" y="3940550"/>
            <a:ext cx="996477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逻辑专家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240836" y="4195344"/>
            <a:ext cx="1710261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Newell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Simon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开发第一个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7086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9372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9602391" y="2848508"/>
            <a:ext cx="213121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1959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>
            <p:custDataLst>
              <p:tags r:id="rId19"/>
            </p:custDataLst>
          </p:nvPr>
        </p:nvSpPr>
        <p:spPr>
          <a:xfrm>
            <a:off x="10648950" y="3725545"/>
            <a:ext cx="38100" cy="1524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0"/>
            </p:custDataLst>
          </p:nvPr>
        </p:nvSpPr>
        <p:spPr>
          <a:xfrm>
            <a:off x="10225536" y="3940550"/>
            <a:ext cx="884853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LISP</a:t>
            </a:r>
            <a:r>
              <a:rPr 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</a:t>
            </a:r>
            <a:endParaRPr 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1"/>
            </p:custDataLst>
          </p:nvPr>
        </p:nvSpPr>
        <p:spPr>
          <a:xfrm>
            <a:off x="9857784" y="4195344"/>
            <a:ext cx="1620364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McCarthy</a:t>
            </a:r>
            <a:r>
              <a:rPr 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发明符号处理语言，至今仍在使用</a:t>
            </a:r>
            <a:endParaRPr lang="zh-CN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2"/>
            </p:custDataLst>
          </p:nvPr>
        </p:nvSpPr>
        <p:spPr>
          <a:xfrm>
            <a:off x="7510145" y="2769870"/>
            <a:ext cx="1743075" cy="2041525"/>
          </a:xfrm>
          <a:custGeom>
            <a:avLst/>
            <a:gdLst>
              <a:gd name="sw" fmla="*/ 1 w 2745"/>
              <a:gd name="sh" fmla="*/ 1 h 3214"/>
              <a:gd name="mins" fmla="min sw sh"/>
              <a:gd name="dsw" fmla="+- 0 sw mins"/>
              <a:gd name="dsh" fmla="+- 0 sh mins"/>
              <a:gd name="p0x0" fmla="*/ 300 w 2745"/>
              <a:gd name="p0y0" fmla="*/ 0 h 3214"/>
              <a:gd name="p0x1" fmla="*/ 2445 w 2745"/>
              <a:gd name="p0y1" fmla="*/ 0 h 3214"/>
              <a:gd name="p0x2" fmla="*/ 2610 w 2745"/>
              <a:gd name="p0y2" fmla="*/ 0 h 3214"/>
              <a:gd name="p0x3" fmla="*/ 2745 w 2745"/>
              <a:gd name="p0y3" fmla="*/ 134 h 3214"/>
              <a:gd name="p0x4" fmla="*/ 2745 w 2745"/>
              <a:gd name="p0y4" fmla="*/ 300 h 3214"/>
              <a:gd name="p0x5" fmla="*/ 2745 w 2745"/>
              <a:gd name="p0y5" fmla="*/ 2914 h 3214"/>
              <a:gd name="p0x6" fmla="*/ 2745 w 2745"/>
              <a:gd name="p0y6" fmla="*/ 3079 h 3214"/>
              <a:gd name="p0x7" fmla="*/ 2610 w 2745"/>
              <a:gd name="p0y7" fmla="*/ 3214 h 3214"/>
              <a:gd name="p0x8" fmla="*/ 2445 w 2745"/>
              <a:gd name="p0y8" fmla="*/ 3214 h 3214"/>
              <a:gd name="p0x9" fmla="*/ 300 w 2745"/>
              <a:gd name="p0y9" fmla="*/ 3214 h 3214"/>
              <a:gd name="p0x10" fmla="*/ 134 w 2745"/>
              <a:gd name="p0y10" fmla="*/ 3214 h 3214"/>
              <a:gd name="p0x11" fmla="*/ 0 w 2745"/>
              <a:gd name="p0y11" fmla="*/ 3079 h 3214"/>
              <a:gd name="p0x12" fmla="*/ 0 w 2745"/>
              <a:gd name="p0y12" fmla="*/ 2914 h 3214"/>
              <a:gd name="p0x13" fmla="*/ 0 w 2745"/>
              <a:gd name="p0y13" fmla="*/ 300 h 3214"/>
              <a:gd name="p0x14" fmla="*/ 0 w 2745"/>
              <a:gd name="p0y14" fmla="*/ 134 h 3214"/>
              <a:gd name="p0x15" fmla="*/ 134 w 2745"/>
              <a:gd name="p0y15" fmla="*/ 0 h 3214"/>
              <a:gd name="p0x16" fmla="*/ 300 w 2745"/>
              <a:gd name="p0y16" fmla="*/ 0 h 321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3"/>
            </p:custDataLst>
          </p:nvPr>
        </p:nvSpPr>
        <p:spPr>
          <a:xfrm>
            <a:off x="7449588" y="2857110"/>
            <a:ext cx="1864814" cy="731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4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1956</a:t>
            </a:r>
            <a:endParaRPr sz="4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>
            <p:custDataLst>
              <p:tags r:id="rId24"/>
            </p:custDataLst>
          </p:nvPr>
        </p:nvSpPr>
        <p:spPr>
          <a:xfrm>
            <a:off x="8362950" y="3594100"/>
            <a:ext cx="38100" cy="762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5"/>
            </p:custDataLst>
          </p:nvPr>
        </p:nvSpPr>
        <p:spPr>
          <a:xfrm>
            <a:off x="7781849" y="3694833"/>
            <a:ext cx="12002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达特茅斯会议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6"/>
            </p:custDataLst>
          </p:nvPr>
        </p:nvSpPr>
        <p:spPr>
          <a:xfrm>
            <a:off x="7665244" y="3949627"/>
            <a:ext cx="1433513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麦卡锡正式提出</a:t>
            </a:r>
            <a:r>
              <a:rPr lang="en-US" altLang="zh-CN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</a:t>
            </a:r>
            <a:r>
              <a:rPr lang="en-US" altLang="zh-CN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术语，标志</a:t>
            </a:r>
            <a:r>
              <a:rPr lang="en-US" altLang="zh-CN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学科诞生</a:t>
            </a:r>
            <a:endParaRPr lang="zh-CN" altLang="en-US"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人工智能发展史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黄金时代（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1960s-1970s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767080"/>
          </a:xfrm>
          <a:custGeom>
            <a:avLst/>
            <a:gdLst>
              <a:gd name="sw" fmla="*/ 1 w 17385"/>
              <a:gd name="sh" fmla="*/ 1 h 1207"/>
              <a:gd name="mins" fmla="min sw sh"/>
              <a:gd name="dsw" fmla="+- 0 sw mins"/>
              <a:gd name="dsh" fmla="+- 0 sh mins"/>
              <a:gd name="p0x0" fmla="*/ 300 w 17385"/>
              <a:gd name="p0y0" fmla="*/ 0 h 1207"/>
              <a:gd name="p0x1" fmla="*/ 17085 w 17385"/>
              <a:gd name="p0y1" fmla="*/ 0 h 1207"/>
              <a:gd name="p0x2" fmla="*/ 17250 w 17385"/>
              <a:gd name="p0y2" fmla="*/ 0 h 1207"/>
              <a:gd name="p0x3" fmla="*/ 17385 w 17385"/>
              <a:gd name="p0y3" fmla="*/ 134 h 1207"/>
              <a:gd name="p0x4" fmla="*/ 17385 w 17385"/>
              <a:gd name="p0y4" fmla="*/ 300 h 1207"/>
              <a:gd name="p0x5" fmla="*/ 17385 w 17385"/>
              <a:gd name="p0y5" fmla="*/ 907 h 1207"/>
              <a:gd name="p0x6" fmla="*/ 17385 w 17385"/>
              <a:gd name="p0y6" fmla="*/ 1073 h 1207"/>
              <a:gd name="p0x7" fmla="*/ 17250 w 17385"/>
              <a:gd name="p0y7" fmla="*/ 1207 h 1207"/>
              <a:gd name="p0x8" fmla="*/ 17085 w 17385"/>
              <a:gd name="p0y8" fmla="*/ 1207 h 1207"/>
              <a:gd name="p0x9" fmla="*/ 300 w 17385"/>
              <a:gd name="p0y9" fmla="*/ 1207 h 1207"/>
              <a:gd name="p0x10" fmla="*/ 134 w 17385"/>
              <a:gd name="p0y10" fmla="*/ 1207 h 1207"/>
              <a:gd name="p0x11" fmla="*/ 0 w 17385"/>
              <a:gd name="p0y11" fmla="*/ 1073 h 1207"/>
              <a:gd name="p0x12" fmla="*/ 0 w 17385"/>
              <a:gd name="p0y12" fmla="*/ 907 h 1207"/>
              <a:gd name="p0x13" fmla="*/ 0 w 17385"/>
              <a:gd name="p0y13" fmla="*/ 300 h 1207"/>
              <a:gd name="p0x14" fmla="*/ 0 w 17385"/>
              <a:gd name="p0y14" fmla="*/ 134 h 1207"/>
              <a:gd name="p0x15" fmla="*/ 134 w 17385"/>
              <a:gd name="p0y15" fmla="*/ 0 h 1207"/>
              <a:gd name="p0x16" fmla="*/ 300 w 17385"/>
              <a:gd name="p0y16" fmla="*/ 0 h 12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070966" y="1266825"/>
            <a:ext cx="4392959" cy="4524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2700" b="1" spc="16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1960s-1970s </a:t>
            </a:r>
            <a:r>
              <a:rPr lang="zh-CN" sz="2700" b="1" spc="16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黄金时代</a:t>
            </a:r>
            <a:endParaRPr lang="zh-CN" sz="2700" b="1" spc="162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076450"/>
            <a:ext cx="5419725" cy="4395470"/>
          </a:xfrm>
          <a:custGeom>
            <a:avLst/>
            <a:gdLst>
              <a:gd name="sw" fmla="*/ 1 w 8535"/>
              <a:gd name="sh" fmla="*/ 1 h 6922"/>
              <a:gd name="mins" fmla="min sw sh"/>
              <a:gd name="dsw" fmla="+- 0 sw mins"/>
              <a:gd name="dsh" fmla="+- 0 sh mins"/>
              <a:gd name="p0x0" fmla="*/ 300 w 8535"/>
              <a:gd name="p0y0" fmla="*/ 0 h 6922"/>
              <a:gd name="p0x1" fmla="*/ 8235 w 8535"/>
              <a:gd name="p0y1" fmla="*/ 0 h 6922"/>
              <a:gd name="p0x2" fmla="*/ 8400 w 8535"/>
              <a:gd name="p0y2" fmla="*/ 0 h 6922"/>
              <a:gd name="p0x3" fmla="*/ 8535 w 8535"/>
              <a:gd name="p0y3" fmla="*/ 134 h 6922"/>
              <a:gd name="p0x4" fmla="*/ 8535 w 8535"/>
              <a:gd name="p0y4" fmla="*/ 300 h 6922"/>
              <a:gd name="p0x5" fmla="*/ 8535 w 8535"/>
              <a:gd name="p0y5" fmla="*/ 6622 h 6922"/>
              <a:gd name="p0x6" fmla="*/ 8535 w 8535"/>
              <a:gd name="p0y6" fmla="*/ 6788 h 6922"/>
              <a:gd name="p0x7" fmla="*/ 8400 w 8535"/>
              <a:gd name="p0y7" fmla="*/ 6922 h 6922"/>
              <a:gd name="p0x8" fmla="*/ 8235 w 8535"/>
              <a:gd name="p0y8" fmla="*/ 6922 h 6922"/>
              <a:gd name="p0x9" fmla="*/ 300 w 8535"/>
              <a:gd name="p0y9" fmla="*/ 6922 h 6922"/>
              <a:gd name="p0x10" fmla="*/ 134 w 8535"/>
              <a:gd name="p0y10" fmla="*/ 6922 h 6922"/>
              <a:gd name="p0x11" fmla="*/ 0 w 8535"/>
              <a:gd name="p0y11" fmla="*/ 6788 h 6922"/>
              <a:gd name="p0x12" fmla="*/ 0 w 8535"/>
              <a:gd name="p0y12" fmla="*/ 6622 h 6922"/>
              <a:gd name="p0x13" fmla="*/ 0 w 8535"/>
              <a:gd name="p0y13" fmla="*/ 300 h 6922"/>
              <a:gd name="p0x14" fmla="*/ 0 w 8535"/>
              <a:gd name="p0y14" fmla="*/ 134 h 6922"/>
              <a:gd name="p0x15" fmla="*/ 134 w 8535"/>
              <a:gd name="p0y15" fmla="*/ 0 h 6922"/>
              <a:gd name="p0x16" fmla="*/ 300 w 8535"/>
              <a:gd name="p0y16" fmla="*/ 0 h 69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771525" y="2271395"/>
            <a:ext cx="5029200" cy="419100"/>
            <a:chOff x="1215" y="3577"/>
            <a:chExt cx="7920" cy="660"/>
          </a:xfrm>
        </p:grpSpPr>
        <p:sp>
          <p:nvSpPr>
            <p:cNvPr id="7" name="任意多边形 6"/>
            <p:cNvSpPr/>
            <p:nvPr>
              <p:custDataLst>
                <p:tags r:id="rId5"/>
              </p:custDataLst>
            </p:nvPr>
          </p:nvSpPr>
          <p:spPr>
            <a:xfrm>
              <a:off x="1215" y="3577"/>
              <a:ext cx="7920" cy="660"/>
            </a:xfrm>
            <a:custGeom>
              <a:avLst/>
              <a:gdLst>
                <a:gd name="sw" fmla="*/ 1 w 7920"/>
                <a:gd name="sh" fmla="*/ 1 h 660"/>
                <a:gd name="mins" fmla="min sw sh"/>
                <a:gd name="dsw" fmla="+- 0 sw mins"/>
                <a:gd name="dsh" fmla="+- 0 sh mins"/>
                <a:gd name="p0x0" fmla="*/ 0 w 7920"/>
                <a:gd name="p0y0" fmla="*/ 0 h 660"/>
                <a:gd name="p0x1" fmla="*/ 7920 w 7920"/>
                <a:gd name="p0y1" fmla="*/ 0 h 660"/>
                <a:gd name="p0x2" fmla="*/ 7920 w 7920"/>
                <a:gd name="p0y2" fmla="*/ 660 h 660"/>
                <a:gd name="p0x3" fmla="*/ 0 w 7920"/>
                <a:gd name="p0y3" fmla="*/ 660 h 660"/>
                <a:gd name="p0x4" fmla="*/ 0 w 7920"/>
                <a:gd name="p0y4" fmla="*/ 0 h 66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>
              <p:custDataLst>
                <p:tags r:id="rId6"/>
              </p:custDataLst>
            </p:nvPr>
          </p:nvSpPr>
          <p:spPr>
            <a:xfrm>
              <a:off x="1215" y="4222"/>
              <a:ext cx="7920" cy="15"/>
            </a:xfrm>
            <a:custGeom>
              <a:avLst/>
              <a:gdLst>
                <a:gd name="sw" fmla="*/ 1 w 7920"/>
                <a:gd name="sh" fmla="*/ 1 h 15"/>
                <a:gd name="mins" fmla="min sw sh"/>
                <a:gd name="dsw" fmla="+- 0 sw mins"/>
                <a:gd name="dsh" fmla="+- 0 sh mins"/>
                <a:gd name="p0x0" fmla="*/ 7920 w 7920"/>
                <a:gd name="p0y0" fmla="*/ 15 h 15"/>
                <a:gd name="p0x1" fmla="*/ 0 w 7920"/>
                <a:gd name="p0y1" fmla="*/ 15 h 15"/>
                <a:gd name="p0x2" fmla="*/ 0 w 7920"/>
                <a:gd name="p0y2" fmla="*/ 0 h 15"/>
                <a:gd name="p0x3" fmla="*/ 7920 w 7920"/>
                <a:gd name="p0y3" fmla="*/ 0 h 15"/>
                <a:gd name="p0x4" fmla="*/ 7920 w 7920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71525" y="2255520"/>
            <a:ext cx="5029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技术突破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8"/>
            </p:custDataLst>
          </p:nvPr>
        </p:nvSpPr>
        <p:spPr>
          <a:xfrm>
            <a:off x="771525" y="315214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838200" y="3214370"/>
            <a:ext cx="209550" cy="2139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1228725" y="3081071"/>
            <a:ext cx="45720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1963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MIT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DARPA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资助</a:t>
            </a:r>
            <a:endParaRPr lang="zh-CN" altLang="en-US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1228725" y="3297765"/>
            <a:ext cx="457200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加速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研究进程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4"/>
            </p:custDataLst>
          </p:nvPr>
        </p:nvSpPr>
        <p:spPr>
          <a:xfrm>
            <a:off x="771525" y="39763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949" t="-3651" r="-2949" b="-3651"/>
          <a:stretch>
            <a:fillRect/>
          </a:stretch>
        </p:blipFill>
        <p:spPr>
          <a:xfrm>
            <a:off x="811530" y="4037965"/>
            <a:ext cx="262255" cy="2146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1228725" y="3905136"/>
            <a:ext cx="45720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1966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：首台移动机器人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Shakey</a:t>
            </a:r>
            <a:endParaRPr lang="en-US" alt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1228725" y="4121829"/>
            <a:ext cx="457200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结合视觉、感知、规划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0"/>
            </p:custDataLst>
          </p:nvPr>
        </p:nvSpPr>
        <p:spPr>
          <a:xfrm>
            <a:off x="771525" y="48006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5473" r="-5473"/>
          <a:stretch>
            <a:fillRect/>
          </a:stretch>
        </p:blipFill>
        <p:spPr>
          <a:xfrm>
            <a:off x="823595" y="4862195"/>
            <a:ext cx="238125" cy="2146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4"/>
            </p:custDataLst>
          </p:nvPr>
        </p:nvSpPr>
        <p:spPr>
          <a:xfrm>
            <a:off x="1228725" y="4729191"/>
            <a:ext cx="45720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1966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：第一个聊天机器人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Eliza</a:t>
            </a:r>
            <a:endParaRPr lang="en-US" alt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5"/>
            </p:custDataLst>
          </p:nvPr>
        </p:nvSpPr>
        <p:spPr>
          <a:xfrm>
            <a:off x="1228725" y="4945885"/>
            <a:ext cx="457200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模拟心理医生对话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6"/>
            </p:custDataLst>
          </p:nvPr>
        </p:nvSpPr>
        <p:spPr>
          <a:xfrm>
            <a:off x="771525" y="56241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864235" y="5686425"/>
            <a:ext cx="156845" cy="2139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0"/>
            </p:custDataLst>
          </p:nvPr>
        </p:nvSpPr>
        <p:spPr>
          <a:xfrm>
            <a:off x="1228725" y="5553256"/>
            <a:ext cx="45720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1968</a:t>
            </a:r>
            <a:r>
              <a:rPr 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：鼠标发明、超文本概念</a:t>
            </a:r>
            <a:endParaRPr 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1"/>
            </p:custDataLst>
          </p:nvPr>
        </p:nvSpPr>
        <p:spPr>
          <a:xfrm>
            <a:off x="1228725" y="5769950"/>
            <a:ext cx="457200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人机交互奠基技术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2"/>
            </p:custDataLst>
          </p:nvPr>
        </p:nvSpPr>
        <p:spPr>
          <a:xfrm>
            <a:off x="6195695" y="2076450"/>
            <a:ext cx="5419725" cy="4395470"/>
          </a:xfrm>
          <a:custGeom>
            <a:avLst/>
            <a:gdLst>
              <a:gd name="sw" fmla="*/ 1 w 8535"/>
              <a:gd name="sh" fmla="*/ 1 h 6922"/>
              <a:gd name="mins" fmla="min sw sh"/>
              <a:gd name="dsw" fmla="+- 0 sw mins"/>
              <a:gd name="dsh" fmla="+- 0 sh mins"/>
              <a:gd name="p0x0" fmla="*/ 300 w 8535"/>
              <a:gd name="p0y0" fmla="*/ 0 h 6922"/>
              <a:gd name="p0x1" fmla="*/ 8235 w 8535"/>
              <a:gd name="p0y1" fmla="*/ 0 h 6922"/>
              <a:gd name="p0x2" fmla="*/ 8400 w 8535"/>
              <a:gd name="p0y2" fmla="*/ 0 h 6922"/>
              <a:gd name="p0x3" fmla="*/ 8535 w 8535"/>
              <a:gd name="p0y3" fmla="*/ 134 h 6922"/>
              <a:gd name="p0x4" fmla="*/ 8535 w 8535"/>
              <a:gd name="p0y4" fmla="*/ 300 h 6922"/>
              <a:gd name="p0x5" fmla="*/ 8535 w 8535"/>
              <a:gd name="p0y5" fmla="*/ 6622 h 6922"/>
              <a:gd name="p0x6" fmla="*/ 8535 w 8535"/>
              <a:gd name="p0y6" fmla="*/ 6788 h 6922"/>
              <a:gd name="p0x7" fmla="*/ 8400 w 8535"/>
              <a:gd name="p0y7" fmla="*/ 6922 h 6922"/>
              <a:gd name="p0x8" fmla="*/ 8235 w 8535"/>
              <a:gd name="p0y8" fmla="*/ 6922 h 6922"/>
              <a:gd name="p0x9" fmla="*/ 300 w 8535"/>
              <a:gd name="p0y9" fmla="*/ 6922 h 6922"/>
              <a:gd name="p0x10" fmla="*/ 134 w 8535"/>
              <a:gd name="p0y10" fmla="*/ 6922 h 6922"/>
              <a:gd name="p0x11" fmla="*/ 0 w 8535"/>
              <a:gd name="p0y11" fmla="*/ 6788 h 6922"/>
              <a:gd name="p0x12" fmla="*/ 0 w 8535"/>
              <a:gd name="p0y12" fmla="*/ 6622 h 6922"/>
              <a:gd name="p0x13" fmla="*/ 0 w 8535"/>
              <a:gd name="p0y13" fmla="*/ 300 h 6922"/>
              <a:gd name="p0x14" fmla="*/ 0 w 8535"/>
              <a:gd name="p0y14" fmla="*/ 134 h 6922"/>
              <a:gd name="p0x15" fmla="*/ 134 w 8535"/>
              <a:gd name="p0y15" fmla="*/ 0 h 6922"/>
              <a:gd name="p0x16" fmla="*/ 300 w 8535"/>
              <a:gd name="p0y16" fmla="*/ 0 h 69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6391275" y="2271395"/>
            <a:ext cx="5029200" cy="419100"/>
            <a:chOff x="10065" y="3577"/>
            <a:chExt cx="7920" cy="660"/>
          </a:xfrm>
        </p:grpSpPr>
        <p:sp>
          <p:nvSpPr>
            <p:cNvPr id="28" name="任意多边形 27"/>
            <p:cNvSpPr/>
            <p:nvPr>
              <p:custDataLst>
                <p:tags r:id="rId33"/>
              </p:custDataLst>
            </p:nvPr>
          </p:nvSpPr>
          <p:spPr>
            <a:xfrm>
              <a:off x="10065" y="3577"/>
              <a:ext cx="7920" cy="660"/>
            </a:xfrm>
            <a:custGeom>
              <a:avLst/>
              <a:gdLst>
                <a:gd name="sw" fmla="*/ 1 w 7920"/>
                <a:gd name="sh" fmla="*/ 1 h 660"/>
                <a:gd name="mins" fmla="min sw sh"/>
                <a:gd name="dsw" fmla="+- 0 sw mins"/>
                <a:gd name="dsh" fmla="+- 0 sh mins"/>
                <a:gd name="p0x0" fmla="*/ 0 w 7920"/>
                <a:gd name="p0y0" fmla="*/ 0 h 660"/>
                <a:gd name="p0x1" fmla="*/ 7920 w 7920"/>
                <a:gd name="p0y1" fmla="*/ 0 h 660"/>
                <a:gd name="p0x2" fmla="*/ 7920 w 7920"/>
                <a:gd name="p0y2" fmla="*/ 660 h 660"/>
                <a:gd name="p0x3" fmla="*/ 0 w 7920"/>
                <a:gd name="p0y3" fmla="*/ 660 h 660"/>
                <a:gd name="p0x4" fmla="*/ 0 w 7920"/>
                <a:gd name="p0y4" fmla="*/ 0 h 66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>
              <p:custDataLst>
                <p:tags r:id="rId34"/>
              </p:custDataLst>
            </p:nvPr>
          </p:nvSpPr>
          <p:spPr>
            <a:xfrm>
              <a:off x="10065" y="4222"/>
              <a:ext cx="7920" cy="15"/>
            </a:xfrm>
            <a:custGeom>
              <a:avLst/>
              <a:gdLst>
                <a:gd name="sw" fmla="*/ 1 w 7920"/>
                <a:gd name="sh" fmla="*/ 1 h 15"/>
                <a:gd name="mins" fmla="min sw sh"/>
                <a:gd name="dsw" fmla="+- 0 sw mins"/>
                <a:gd name="dsh" fmla="+- 0 sh mins"/>
                <a:gd name="p0x0" fmla="*/ 7920 w 7920"/>
                <a:gd name="p0y0" fmla="*/ 15 h 15"/>
                <a:gd name="p0x1" fmla="*/ 0 w 7920"/>
                <a:gd name="p0y1" fmla="*/ 15 h 15"/>
                <a:gd name="p0x2" fmla="*/ 0 w 7920"/>
                <a:gd name="p0y2" fmla="*/ 0 h 15"/>
                <a:gd name="p0x3" fmla="*/ 7920 w 7920"/>
                <a:gd name="p0y3" fmla="*/ 0 h 15"/>
                <a:gd name="p0x4" fmla="*/ 7920 w 7920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6391275" y="2255520"/>
            <a:ext cx="5029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应用兴起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6391275" y="29006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6457950" y="2962275"/>
            <a:ext cx="209550" cy="2146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6848475" y="2829401"/>
            <a:ext cx="45720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股市预测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6848475" y="3046095"/>
            <a:ext cx="457200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金融领域的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应用探索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2"/>
            </p:custDataLst>
          </p:nvPr>
        </p:nvSpPr>
        <p:spPr>
          <a:xfrm>
            <a:off x="6391275" y="34728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7451" t="-3492" r="-7451" b="-3492"/>
          <a:stretch>
            <a:fillRect/>
          </a:stretch>
        </p:blipFill>
        <p:spPr>
          <a:xfrm>
            <a:off x="6469380" y="3535045"/>
            <a:ext cx="186055" cy="213995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46"/>
            </p:custDataLst>
          </p:nvPr>
        </p:nvSpPr>
        <p:spPr>
          <a:xfrm>
            <a:off x="6848475" y="3401797"/>
            <a:ext cx="45720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医疗诊断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7"/>
            </p:custDataLst>
          </p:nvPr>
        </p:nvSpPr>
        <p:spPr>
          <a:xfrm>
            <a:off x="6848475" y="3618490"/>
            <a:ext cx="457200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专家知识系统化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48"/>
            </p:custDataLst>
          </p:nvPr>
        </p:nvSpPr>
        <p:spPr>
          <a:xfrm>
            <a:off x="6391275" y="40455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6457950" y="4107180"/>
            <a:ext cx="209550" cy="21463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2"/>
            </p:custDataLst>
          </p:nvPr>
        </p:nvSpPr>
        <p:spPr>
          <a:xfrm>
            <a:off x="6848475" y="3974192"/>
            <a:ext cx="45720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矿藏勘探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3"/>
            </p:custDataLst>
          </p:nvPr>
        </p:nvSpPr>
        <p:spPr>
          <a:xfrm>
            <a:off x="6848475" y="4190886"/>
            <a:ext cx="457200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地质专家经验编码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4"/>
            </p:custDataLst>
          </p:nvPr>
        </p:nvSpPr>
        <p:spPr>
          <a:xfrm>
            <a:off x="8238490" y="5972175"/>
            <a:ext cx="1334135" cy="304800"/>
          </a:xfrm>
          <a:custGeom>
            <a:avLst/>
            <a:gdLst>
              <a:gd name="sw" fmla="*/ 1 w 2100"/>
              <a:gd name="sh" fmla="*/ 1 h 480"/>
              <a:gd name="mins" fmla="min sw sh"/>
              <a:gd name="dsw" fmla="+- 0 sw mins"/>
              <a:gd name="dsh" fmla="+- 0 sh mins"/>
              <a:gd name="p0x0" fmla="*/ 240 w 2100"/>
              <a:gd name="p0y0" fmla="*/ 0 h 480"/>
              <a:gd name="p0x1" fmla="*/ 1860 w 2100"/>
              <a:gd name="p0y1" fmla="*/ 0 h 480"/>
              <a:gd name="p0x2" fmla="*/ 1992 w 2100"/>
              <a:gd name="p0y2" fmla="*/ 0 h 480"/>
              <a:gd name="p0x3" fmla="*/ 2100 w 2100"/>
              <a:gd name="p0y3" fmla="*/ 107 h 480"/>
              <a:gd name="p0x4" fmla="*/ 2100 w 2100"/>
              <a:gd name="p0y4" fmla="*/ 240 h 480"/>
              <a:gd name="p0x5" fmla="*/ 2100 w 2100"/>
              <a:gd name="p0y5" fmla="*/ 372 h 480"/>
              <a:gd name="p0x6" fmla="*/ 1992 w 2100"/>
              <a:gd name="p0y6" fmla="*/ 480 h 480"/>
              <a:gd name="p0x7" fmla="*/ 1860 w 2100"/>
              <a:gd name="p0y7" fmla="*/ 480 h 480"/>
              <a:gd name="p0x8" fmla="*/ 240 w 2100"/>
              <a:gd name="p0y8" fmla="*/ 480 h 480"/>
              <a:gd name="p0x9" fmla="*/ 107 w 2100"/>
              <a:gd name="p0y9" fmla="*/ 480 h 480"/>
              <a:gd name="p0x10" fmla="*/ 0 w 2100"/>
              <a:gd name="p0y10" fmla="*/ 372 h 480"/>
              <a:gd name="p0x11" fmla="*/ 0 w 2100"/>
              <a:gd name="p0y11" fmla="*/ 240 h 480"/>
              <a:gd name="p0x12" fmla="*/ 0 w 2100"/>
              <a:gd name="p0y12" fmla="*/ 107 h 480"/>
              <a:gd name="p0x13" fmla="*/ 107 w 2100"/>
              <a:gd name="p0y13" fmla="*/ 0 h 480"/>
              <a:gd name="p0x14" fmla="*/ 240 w 2100"/>
              <a:gd name="p0y14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55"/>
            </p:custDataLst>
          </p:nvPr>
        </p:nvSpPr>
        <p:spPr>
          <a:xfrm>
            <a:off x="8391449" y="6010275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专家系统兴起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人工智能发展史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低谷期（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1970s-1980s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824990"/>
          </a:xfrm>
          <a:custGeom>
            <a:avLst/>
            <a:gdLst>
              <a:gd name="sw" fmla="*/ 1 w 17385"/>
              <a:gd name="sh" fmla="*/ 1 h 2874"/>
              <a:gd name="mins" fmla="min sw sh"/>
              <a:gd name="dsw" fmla="+- 0 sw mins"/>
              <a:gd name="dsh" fmla="+- 0 sh mins"/>
              <a:gd name="p0x0" fmla="*/ 300 w 17385"/>
              <a:gd name="p0y0" fmla="*/ 0 h 2874"/>
              <a:gd name="p0x1" fmla="*/ 17085 w 17385"/>
              <a:gd name="p0y1" fmla="*/ 0 h 2874"/>
              <a:gd name="p0x2" fmla="*/ 17250 w 17385"/>
              <a:gd name="p0y2" fmla="*/ 0 h 2874"/>
              <a:gd name="p0x3" fmla="*/ 17385 w 17385"/>
              <a:gd name="p0y3" fmla="*/ 134 h 2874"/>
              <a:gd name="p0x4" fmla="*/ 17385 w 17385"/>
              <a:gd name="p0y4" fmla="*/ 300 h 2874"/>
              <a:gd name="p0x5" fmla="*/ 17385 w 17385"/>
              <a:gd name="p0y5" fmla="*/ 2574 h 2874"/>
              <a:gd name="p0x6" fmla="*/ 17385 w 17385"/>
              <a:gd name="p0y6" fmla="*/ 2739 h 2874"/>
              <a:gd name="p0x7" fmla="*/ 17250 w 17385"/>
              <a:gd name="p0y7" fmla="*/ 2874 h 2874"/>
              <a:gd name="p0x8" fmla="*/ 17085 w 17385"/>
              <a:gd name="p0y8" fmla="*/ 2874 h 2874"/>
              <a:gd name="p0x9" fmla="*/ 300 w 17385"/>
              <a:gd name="p0y9" fmla="*/ 2874 h 2874"/>
              <a:gd name="p0x10" fmla="*/ 134 w 17385"/>
              <a:gd name="p0y10" fmla="*/ 2874 h 2874"/>
              <a:gd name="p0x11" fmla="*/ 0 w 17385"/>
              <a:gd name="p0y11" fmla="*/ 2739 h 2874"/>
              <a:gd name="p0x12" fmla="*/ 0 w 17385"/>
              <a:gd name="p0y12" fmla="*/ 2574 h 2874"/>
              <a:gd name="p0x13" fmla="*/ 0 w 17385"/>
              <a:gd name="p0y13" fmla="*/ 300 h 2874"/>
              <a:gd name="p0x14" fmla="*/ 0 w 17385"/>
              <a:gd name="p0y14" fmla="*/ 134 h 2874"/>
              <a:gd name="p0x15" fmla="*/ 134 w 17385"/>
              <a:gd name="p0y15" fmla="*/ 0 h 2874"/>
              <a:gd name="p0x16" fmla="*/ 300 w 17385"/>
              <a:gd name="p0y16" fmla="*/ 0 h 287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096399" y="1735426"/>
            <a:ext cx="199913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</a:t>
            </a:r>
            <a:r>
              <a:rPr lang="zh-CN" altLang="en-US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之冬</a:t>
            </a:r>
            <a:r>
              <a:rPr lang="en-US" altLang="zh-CN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3134360"/>
            <a:ext cx="3546475" cy="3337560"/>
          </a:xfrm>
          <a:custGeom>
            <a:avLst/>
            <a:gdLst>
              <a:gd name="sw" fmla="*/ 1 w 5584"/>
              <a:gd name="sh" fmla="*/ 1 h 5255"/>
              <a:gd name="mins" fmla="min sw sh"/>
              <a:gd name="dsw" fmla="+- 0 sw mins"/>
              <a:gd name="dsh" fmla="+- 0 sh mins"/>
              <a:gd name="p0x0" fmla="*/ 300 w 5584"/>
              <a:gd name="p0y0" fmla="*/ 0 h 5255"/>
              <a:gd name="p0x1" fmla="*/ 5284 w 5584"/>
              <a:gd name="p0y1" fmla="*/ 0 h 5255"/>
              <a:gd name="p0x2" fmla="*/ 5450 w 5584"/>
              <a:gd name="p0y2" fmla="*/ 0 h 5255"/>
              <a:gd name="p0x3" fmla="*/ 5584 w 5584"/>
              <a:gd name="p0y3" fmla="*/ 134 h 5255"/>
              <a:gd name="p0x4" fmla="*/ 5584 w 5584"/>
              <a:gd name="p0y4" fmla="*/ 300 h 5255"/>
              <a:gd name="p0x5" fmla="*/ 5584 w 5584"/>
              <a:gd name="p0y5" fmla="*/ 4955 h 5255"/>
              <a:gd name="p0x6" fmla="*/ 5584 w 5584"/>
              <a:gd name="p0y6" fmla="*/ 5121 h 5255"/>
              <a:gd name="p0x7" fmla="*/ 5450 w 5584"/>
              <a:gd name="p0y7" fmla="*/ 5255 h 5255"/>
              <a:gd name="p0x8" fmla="*/ 5284 w 5584"/>
              <a:gd name="p0y8" fmla="*/ 5255 h 5255"/>
              <a:gd name="p0x9" fmla="*/ 300 w 5584"/>
              <a:gd name="p0y9" fmla="*/ 5255 h 5255"/>
              <a:gd name="p0x10" fmla="*/ 134 w 5584"/>
              <a:gd name="p0y10" fmla="*/ 5255 h 5255"/>
              <a:gd name="p0x11" fmla="*/ 0 w 5584"/>
              <a:gd name="p0y11" fmla="*/ 5121 h 5255"/>
              <a:gd name="p0x12" fmla="*/ 0 w 5584"/>
              <a:gd name="p0y12" fmla="*/ 4955 h 5255"/>
              <a:gd name="p0x13" fmla="*/ 0 w 5584"/>
              <a:gd name="p0y13" fmla="*/ 300 h 5255"/>
              <a:gd name="p0x14" fmla="*/ 0 w 5584"/>
              <a:gd name="p0y14" fmla="*/ 134 h 5255"/>
              <a:gd name="p0x15" fmla="*/ 134 w 5584"/>
              <a:gd name="p0y15" fmla="*/ 0 h 5255"/>
              <a:gd name="p0x16" fmla="*/ 300 w 5584"/>
              <a:gd name="p0y16" fmla="*/ 0 h 52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40601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140835"/>
            <a:ext cx="24765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411191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技术瓶颈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617691"/>
            <a:ext cx="3155899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计算机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内存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处理速度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不足以解决实际问题，硬件能力成为制约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发展的根本障碍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22445" y="3134360"/>
            <a:ext cx="3546475" cy="3337560"/>
          </a:xfrm>
          <a:custGeom>
            <a:avLst/>
            <a:gdLst>
              <a:gd name="sw" fmla="*/ 1 w 5585"/>
              <a:gd name="sh" fmla="*/ 1 h 5255"/>
              <a:gd name="mins" fmla="min sw sh"/>
              <a:gd name="dsw" fmla="+- 0 sw mins"/>
              <a:gd name="dsh" fmla="+- 0 sh mins"/>
              <a:gd name="p0x0" fmla="*/ 300 w 5585"/>
              <a:gd name="p0y0" fmla="*/ 0 h 5255"/>
              <a:gd name="p0x1" fmla="*/ 5285 w 5585"/>
              <a:gd name="p0y1" fmla="*/ 0 h 5255"/>
              <a:gd name="p0x2" fmla="*/ 5450 w 5585"/>
              <a:gd name="p0y2" fmla="*/ 0 h 5255"/>
              <a:gd name="p0x3" fmla="*/ 5585 w 5585"/>
              <a:gd name="p0y3" fmla="*/ 134 h 5255"/>
              <a:gd name="p0x4" fmla="*/ 5585 w 5585"/>
              <a:gd name="p0y4" fmla="*/ 300 h 5255"/>
              <a:gd name="p0x5" fmla="*/ 5585 w 5585"/>
              <a:gd name="p0y5" fmla="*/ 4955 h 5255"/>
              <a:gd name="p0x6" fmla="*/ 5585 w 5585"/>
              <a:gd name="p0y6" fmla="*/ 5121 h 5255"/>
              <a:gd name="p0x7" fmla="*/ 5450 w 5585"/>
              <a:gd name="p0y7" fmla="*/ 5255 h 5255"/>
              <a:gd name="p0x8" fmla="*/ 5285 w 5585"/>
              <a:gd name="p0y8" fmla="*/ 5255 h 5255"/>
              <a:gd name="p0x9" fmla="*/ 300 w 5585"/>
              <a:gd name="p0y9" fmla="*/ 5255 h 5255"/>
              <a:gd name="p0x10" fmla="*/ 134 w 5585"/>
              <a:gd name="p0y10" fmla="*/ 5255 h 5255"/>
              <a:gd name="p0x11" fmla="*/ 0 w 5585"/>
              <a:gd name="p0y11" fmla="*/ 5121 h 5255"/>
              <a:gd name="p0x12" fmla="*/ 0 w 5585"/>
              <a:gd name="p0y12" fmla="*/ 4955 h 5255"/>
              <a:gd name="p0x13" fmla="*/ 0 w 5585"/>
              <a:gd name="p0y13" fmla="*/ 300 h 5255"/>
              <a:gd name="p0x14" fmla="*/ 0 w 5585"/>
              <a:gd name="p0y14" fmla="*/ 134 h 5255"/>
              <a:gd name="p0x15" fmla="*/ 134 w 5585"/>
              <a:gd name="p0y15" fmla="*/ 0 h 5255"/>
              <a:gd name="p0x16" fmla="*/ 300 w 5585"/>
              <a:gd name="p0y16" fmla="*/ 0 h 52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517390" y="39458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4874" r="-4874"/>
          <a:stretch>
            <a:fillRect/>
          </a:stretch>
        </p:blipFill>
        <p:spPr>
          <a:xfrm>
            <a:off x="4603115" y="4026535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5051374" y="399761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资金寒冬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4517390" y="45364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4574540" y="4593590"/>
            <a:ext cx="152400" cy="1524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4860874" y="4503391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英国政府大幅削减经费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4517390" y="49555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4574540" y="5012690"/>
            <a:ext cx="152400" cy="1524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4860874" y="4922491"/>
            <a:ext cx="161106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DARPA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削减经费</a:t>
            </a:r>
            <a:endParaRPr 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4517390" y="53746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>
            <a:fillRect/>
          </a:stretch>
        </p:blipFill>
        <p:spPr>
          <a:xfrm>
            <a:off x="4584065" y="5431790"/>
            <a:ext cx="133350" cy="1524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4860874" y="5341591"/>
            <a:ext cx="134913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NSF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削减经费</a:t>
            </a:r>
            <a:endParaRPr 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8068945" y="3134360"/>
            <a:ext cx="3546475" cy="3337560"/>
          </a:xfrm>
          <a:custGeom>
            <a:avLst/>
            <a:gdLst>
              <a:gd name="sw" fmla="*/ 1 w 5585"/>
              <a:gd name="sh" fmla="*/ 1 h 5255"/>
              <a:gd name="mins" fmla="min sw sh"/>
              <a:gd name="dsw" fmla="+- 0 sw mins"/>
              <a:gd name="dsh" fmla="+- 0 sh mins"/>
              <a:gd name="p0x0" fmla="*/ 300 w 5585"/>
              <a:gd name="p0y0" fmla="*/ 0 h 5255"/>
              <a:gd name="p0x1" fmla="*/ 5285 w 5585"/>
              <a:gd name="p0y1" fmla="*/ 0 h 5255"/>
              <a:gd name="p0x2" fmla="*/ 5450 w 5585"/>
              <a:gd name="p0y2" fmla="*/ 0 h 5255"/>
              <a:gd name="p0x3" fmla="*/ 5585 w 5585"/>
              <a:gd name="p0y3" fmla="*/ 134 h 5255"/>
              <a:gd name="p0x4" fmla="*/ 5585 w 5585"/>
              <a:gd name="p0y4" fmla="*/ 300 h 5255"/>
              <a:gd name="p0x5" fmla="*/ 5585 w 5585"/>
              <a:gd name="p0y5" fmla="*/ 4955 h 5255"/>
              <a:gd name="p0x6" fmla="*/ 5585 w 5585"/>
              <a:gd name="p0y6" fmla="*/ 5121 h 5255"/>
              <a:gd name="p0x7" fmla="*/ 5450 w 5585"/>
              <a:gd name="p0y7" fmla="*/ 5255 h 5255"/>
              <a:gd name="p0x8" fmla="*/ 5285 w 5585"/>
              <a:gd name="p0y8" fmla="*/ 5255 h 5255"/>
              <a:gd name="p0x9" fmla="*/ 300 w 5585"/>
              <a:gd name="p0y9" fmla="*/ 5255 h 5255"/>
              <a:gd name="p0x10" fmla="*/ 134 w 5585"/>
              <a:gd name="p0y10" fmla="*/ 5255 h 5255"/>
              <a:gd name="p0x11" fmla="*/ 0 w 5585"/>
              <a:gd name="p0y11" fmla="*/ 5121 h 5255"/>
              <a:gd name="p0x12" fmla="*/ 0 w 5585"/>
              <a:gd name="p0y12" fmla="*/ 4955 h 5255"/>
              <a:gd name="p0x13" fmla="*/ 0 w 5585"/>
              <a:gd name="p0y13" fmla="*/ 300 h 5255"/>
              <a:gd name="p0x14" fmla="*/ 0 w 5585"/>
              <a:gd name="p0y14" fmla="*/ 134 h 5255"/>
              <a:gd name="p0x15" fmla="*/ 134 w 5585"/>
              <a:gd name="p0y15" fmla="*/ 0 h 5255"/>
              <a:gd name="p0x16" fmla="*/ 300 w 5585"/>
              <a:gd name="p0y16" fmla="*/ 0 h 52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3"/>
            </p:custDataLst>
          </p:nvPr>
        </p:nvSpPr>
        <p:spPr>
          <a:xfrm>
            <a:off x="8263890" y="40601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738" t="-5278" r="-2738" b="-5278"/>
          <a:stretch>
            <a:fillRect/>
          </a:stretch>
        </p:blipFill>
        <p:spPr>
          <a:xfrm>
            <a:off x="8333105" y="4140835"/>
            <a:ext cx="281305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8797899" y="411191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期望落空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8"/>
            </p:custDataLst>
          </p:nvPr>
        </p:nvSpPr>
        <p:spPr>
          <a:xfrm>
            <a:off x="8264499" y="4617691"/>
            <a:ext cx="3155976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专家系统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实用性受限，早期承诺与实际成果之间的巨大落差导致人们期望落空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人工智能发展史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繁荣期（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1980s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至今）①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8619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294322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809875"/>
            <a:ext cx="133201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1981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3446145"/>
            <a:ext cx="21907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第五代计算机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3819525"/>
            <a:ext cx="219075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日本拨款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8.5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亿美元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研发第五代计算机，推动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硬件基础设施发展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3953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590925" y="27095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3676650" y="2790825"/>
            <a:ext cx="247650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124325" y="2657475"/>
            <a:ext cx="133201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1984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3590925" y="3293745"/>
            <a:ext cx="21907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Cyc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项目启动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3590925" y="3667125"/>
            <a:ext cx="219075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Cyc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项目启动，致力于构建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常识推理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知识库，突破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理解日常逻辑的能力瓶颈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2147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6410325" y="27095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6522" t="-897" r="-6522" b="-897"/>
          <a:stretch>
            <a:fillRect/>
          </a:stretch>
        </p:blipFill>
        <p:spPr>
          <a:xfrm>
            <a:off x="6496050" y="2790825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943725" y="2657475"/>
            <a:ext cx="133201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1997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410325" y="3293745"/>
            <a:ext cx="235021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深蓝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历史性胜利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410325" y="3667125"/>
            <a:ext cx="219075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IBM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深蓝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击败国际象棋世界冠军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卡斯帕罗夫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，首次在复杂博弈中战胜人类顶尖选手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90341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9229725" y="27095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9315450" y="2790825"/>
            <a:ext cx="247650" cy="2520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763125" y="2657475"/>
            <a:ext cx="133201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2011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9229725" y="3293745"/>
            <a:ext cx="231047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Watson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智胜人类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9229725" y="3667125"/>
            <a:ext cx="219075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IBM 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Watson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在智力问答节目《危险边缘》中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战胜人类冠军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，展现自然语言理解与知识检索能力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0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004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005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1006.xml><?xml version="1.0" encoding="utf-8"?>
<p:tagLst xmlns:p="http://schemas.openxmlformats.org/presentationml/2006/main">
  <p:tag name="COMMONDATA" val="eyJoZGlkIjoiYWNlODEyNTNiZDQ3MjQ0NmY3YjE0ZDg1M2FjNGU2ODIifQ==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2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2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7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8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8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8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8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8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i"/>
  <p:tag name="KSO_WM_UNIT_INDEX" val="21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3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362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36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7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61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25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26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7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85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853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85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89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0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3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4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50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60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7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8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8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8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9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4917</Words>
  <Application>WPS 演示</Application>
  <PresentationFormat>宽屏</PresentationFormat>
  <Paragraphs>907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体验人工智能技术</vt:lpstr>
      <vt:lpstr>PowerPoint 演示文稿</vt:lpstr>
      <vt:lpstr>人工智能概述与发展历程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人工智能分类与应用领域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人工智能技术实现基础</vt:lpstr>
      <vt:lpstr>PowerPoint 演示文稿</vt:lpstr>
      <vt:lpstr>PowerPoint 演示文稿</vt:lpstr>
      <vt:lpstr>PowerPoint 演示文稿</vt:lpstr>
      <vt:lpstr>机器学习与深度学习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任务实施与拓展</vt:lpstr>
      <vt:lpstr>PowerPoint 演示文稿</vt:lpstr>
      <vt:lpstr>PowerPoint 演示文稿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项目6 体验人工智能技术</dc:title>
  <dc:creator>O365</dc:creator>
  <cp:lastModifiedBy>丹丹</cp:lastModifiedBy>
  <cp:revision>1</cp:revision>
  <dcterms:created xsi:type="dcterms:W3CDTF">2026-07-24T13:42:30Z</dcterms:created>
  <dcterms:modified xsi:type="dcterms:W3CDTF">2026-07-24T13:42:30Z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9F2A5C1911B34BE2A30C626AA5E1510D_41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