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media/image10.svg" ContentType="image/svg+xml"/>
  <Override PartName="/ppt/media/image100.svg" ContentType="image/svg+xml"/>
  <Override PartName="/ppt/media/image103.svg" ContentType="image/svg+xml"/>
  <Override PartName="/ppt/media/image105.svg" ContentType="image/svg+xml"/>
  <Override PartName="/ppt/media/image107.svg" ContentType="image/svg+xml"/>
  <Override PartName="/ppt/media/image109.svg" ContentType="image/svg+xml"/>
  <Override PartName="/ppt/media/image111.svg" ContentType="image/svg+xml"/>
  <Override PartName="/ppt/media/image114.svg" ContentType="image/svg+xml"/>
  <Override PartName="/ppt/media/image116.svg" ContentType="image/svg+xml"/>
  <Override PartName="/ppt/media/image118.svg" ContentType="image/svg+xml"/>
  <Override PartName="/ppt/media/image12.svg" ContentType="image/svg+xml"/>
  <Override PartName="/ppt/media/image120.svg" ContentType="image/svg+xml"/>
  <Override PartName="/ppt/media/image122.svg" ContentType="image/svg+xml"/>
  <Override PartName="/ppt/media/image124.svg" ContentType="image/svg+xml"/>
  <Override PartName="/ppt/media/image126.svg" ContentType="image/svg+xml"/>
  <Override PartName="/ppt/media/image129.svg" ContentType="image/svg+xml"/>
  <Override PartName="/ppt/media/image131.svg" ContentType="image/svg+xml"/>
  <Override PartName="/ppt/media/image133.svg" ContentType="image/svg+xml"/>
  <Override PartName="/ppt/media/image135.svg" ContentType="image/svg+xml"/>
  <Override PartName="/ppt/media/image137.svg" ContentType="image/svg+xml"/>
  <Override PartName="/ppt/media/image139.svg" ContentType="image/svg+xml"/>
  <Override PartName="/ppt/media/image14.svg" ContentType="image/svg+xml"/>
  <Override PartName="/ppt/media/image141.svg" ContentType="image/svg+xml"/>
  <Override PartName="/ppt/media/image143.svg" ContentType="image/svg+xml"/>
  <Override PartName="/ppt/media/image145.svg" ContentType="image/svg+xml"/>
  <Override PartName="/ppt/media/image147.svg" ContentType="image/svg+xml"/>
  <Override PartName="/ppt/media/image149.svg" ContentType="image/svg+xml"/>
  <Override PartName="/ppt/media/image151.svg" ContentType="image/svg+xml"/>
  <Override PartName="/ppt/media/image153.svg" ContentType="image/svg+xml"/>
  <Override PartName="/ppt/media/image155.svg" ContentType="image/svg+xml"/>
  <Override PartName="/ppt/media/image157.svg" ContentType="image/svg+xml"/>
  <Override PartName="/ppt/media/image159.svg" ContentType="image/svg+xml"/>
  <Override PartName="/ppt/media/image16.svg" ContentType="image/svg+xml"/>
  <Override PartName="/ppt/media/image161.svg" ContentType="image/svg+xml"/>
  <Override PartName="/ppt/media/image163.svg" ContentType="image/svg+xml"/>
  <Override PartName="/ppt/media/image165.svg" ContentType="image/svg+xml"/>
  <Override PartName="/ppt/media/image168.svg" ContentType="image/svg+xml"/>
  <Override PartName="/ppt/media/image171.svg" ContentType="image/svg+xml"/>
  <Override PartName="/ppt/media/image173.svg" ContentType="image/svg+xml"/>
  <Override PartName="/ppt/media/image175.svg" ContentType="image/svg+xml"/>
  <Override PartName="/ppt/media/image177.svg" ContentType="image/svg+xml"/>
  <Override PartName="/ppt/media/image18.svg" ContentType="image/svg+xml"/>
  <Override PartName="/ppt/media/image180.svg" ContentType="image/svg+xml"/>
  <Override PartName="/ppt/media/image182.svg" ContentType="image/svg+xml"/>
  <Override PartName="/ppt/media/image184.svg" ContentType="image/svg+xml"/>
  <Override PartName="/ppt/media/image186.svg" ContentType="image/svg+xml"/>
  <Override PartName="/ppt/media/image188.svg" ContentType="image/svg+xml"/>
  <Override PartName="/ppt/media/image190.svg" ContentType="image/svg+xml"/>
  <Override PartName="/ppt/media/image192.svg" ContentType="image/svg+xml"/>
  <Override PartName="/ppt/media/image194.svg" ContentType="image/svg+xml"/>
  <Override PartName="/ppt/media/image196.svg" ContentType="image/svg+xml"/>
  <Override PartName="/ppt/media/image198.svg" ContentType="image/svg+xml"/>
  <Override PartName="/ppt/media/image20.svg" ContentType="image/svg+xml"/>
  <Override PartName="/ppt/media/image200.svg" ContentType="image/svg+xml"/>
  <Override PartName="/ppt/media/image202.svg" ContentType="image/svg+xml"/>
  <Override PartName="/ppt/media/image204.svg" ContentType="image/svg+xml"/>
  <Override PartName="/ppt/media/image206.svg" ContentType="image/svg+xml"/>
  <Override PartName="/ppt/media/image208.svg" ContentType="image/svg+xml"/>
  <Override PartName="/ppt/media/image210.svg" ContentType="image/svg+xml"/>
  <Override PartName="/ppt/media/image211.svg" ContentType="image/svg+xml"/>
  <Override PartName="/ppt/media/image213.svg" ContentType="image/svg+xml"/>
  <Override PartName="/ppt/media/image215.svg" ContentType="image/svg+xml"/>
  <Override PartName="/ppt/media/image217.svg" ContentType="image/svg+xml"/>
  <Override PartName="/ppt/media/image219.svg" ContentType="image/svg+xml"/>
  <Override PartName="/ppt/media/image22.svg" ContentType="image/svg+xml"/>
  <Override PartName="/ppt/media/image221.svg" ContentType="image/svg+xml"/>
  <Override PartName="/ppt/media/image223.svg" ContentType="image/svg+xml"/>
  <Override PartName="/ppt/media/image225.svg" ContentType="image/svg+xml"/>
  <Override PartName="/ppt/media/image227.svg" ContentType="image/svg+xml"/>
  <Override PartName="/ppt/media/image229.svg" ContentType="image/svg+xml"/>
  <Override PartName="/ppt/media/image231.svg" ContentType="image/svg+xml"/>
  <Override PartName="/ppt/media/image233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6.svg" ContentType="image/svg+xml"/>
  <Override PartName="/ppt/media/image8.svg" ContentType="image/svg+xml"/>
  <Override PartName="/ppt/media/image81.svg" ContentType="image/svg+xml"/>
  <Override PartName="/ppt/media/image83.svg" ContentType="image/svg+xml"/>
  <Override PartName="/ppt/media/image85.svg" ContentType="image/svg+xml"/>
  <Override PartName="/ppt/media/image87.svg" ContentType="image/svg+xml"/>
  <Override PartName="/ppt/media/image89.svg" ContentType="image/svg+xml"/>
  <Override PartName="/ppt/media/image91.svg" ContentType="image/svg+xml"/>
  <Override PartName="/ppt/media/image93.svg" ContentType="image/svg+xml"/>
  <Override PartName="/ppt/media/image9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870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1176" y="7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215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600" b="0" i="0" u="none" strike="noStrike" kern="1200" spc="0" baseline="0">
              <a:solidFill>
                <a:scrgbClr r="0" g="700" b="6125">
                  <a:alpha val="100000"/>
                </a:scrgb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处理流程</c:v>
                </c:pt>
              </c:strCache>
            </c:strRef>
          </c:tx>
          <c:spPr>
            <a:solidFill>
              <a:scrgbClr r="6301" g="14126" b="79130">
                <a:alpha val="100000"/>
              </a:scrgbClr>
            </a:solidFill>
            <a:ln>
              <a:solidFill>
                <a:scrgbClr r="6301" g="14126" b="79130">
                  <a:alpha val="100000"/>
                </a:scrgb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gradFill>
                <a:gsLst>
                  <a:gs pos="0">
                    <a:scrgbClr r="6301" g="14126" b="79130">
                      <a:alpha val="100000"/>
                    </a:scrgbClr>
                  </a:gs>
                  <a:gs pos="100000">
                    <a:scrgbClr r="6301" g="14126" b="79130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gradFill>
                <a:gsLst>
                  <a:gs pos="0">
                    <a:scrgbClr r="14126" g="6301" b="64448">
                      <a:alpha val="100000"/>
                    </a:scrgbClr>
                  </a:gs>
                  <a:gs pos="100000">
                    <a:scrgbClr r="14126" g="6301" b="64448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gradFill>
                <a:gsLst>
                  <a:gs pos="0">
                    <a:scrgbClr r="1850" g="27889" b="47353">
                      <a:alpha val="100000"/>
                    </a:scrgbClr>
                  </a:gs>
                  <a:gs pos="100000">
                    <a:scrgbClr r="1850" g="27889" b="47353">
                      <a:alpha val="40000"/>
                    </a:scrgbClr>
                  </a:gs>
                </a:gsLst>
                <a:lin ang="5400000"/>
              </a:gra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rgbClr r="100000" g="100000" b="100000">
                        <a:alpha val="100000"/>
                      </a:scrgb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0"/>
            <c:showCatName val="1"/>
            <c:showSerName val="0"/>
            <c:showPercent val="0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输入文字</c:v>
                </c:pt>
                <c:pt idx="1">
                  <c:v>识别层级</c:v>
                </c:pt>
                <c:pt idx="2">
                  <c:v>输出结构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60</c:v>
                </c:pt>
                <c:pt idx="2">
                  <c:v>90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1"/>
        </c:dLbls>
        <c:gapWidth val="100"/>
        <c:overlap val="-30"/>
        <c:axId val="18360617"/>
        <c:axId val="80090133"/>
      </c:barChart>
      <c:catAx>
        <c:axId val="18360617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2700" cap="flat" cmpd="sng" algn="ctr">
            <a:solidFill>
              <a:scrgbClr r="80695" g="87137" b="95597">
                <a:alpha val="100000"/>
              </a:scrgb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80090133"/>
        <c:crosses val="autoZero"/>
        <c:auto val="1"/>
        <c:lblAlgn val="ctr"/>
        <c:lblOffset val="100"/>
        <c:noMultiLvlLbl val="0"/>
      </c:catAx>
      <c:valAx>
        <c:axId val="80090133"/>
        <c:scaling>
          <c:orientation val="minMax"/>
          <c:max val="100"/>
          <c:min val="0"/>
        </c:scaling>
        <c:delete val="0"/>
        <c:axPos val="l"/>
        <c:majorGridlines>
          <c:spPr>
            <a:ln w="12700" cap="flat" cmpd="sng" algn="ctr">
              <a:solidFill>
                <a:scrgbClr r="80695" g="87137" b="95597">
                  <a:alpha val="100000"/>
                </a:scrgb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rgbClr r="14703" g="21223" b="31855">
                    <a:alpha val="100000"/>
                  </a:scrgbClr>
                </a:solidFill>
                <a:latin typeface="+mn-lt"/>
                <a:ea typeface="+mn-ea"/>
                <a:cs typeface="+mn-cs"/>
              </a:defRPr>
            </a:pPr>
          </a:p>
        </c:txPr>
        <c:crossAx val="1836061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70caef35-9017-4f87-a30d-08f39fa69f2b}"/>
      </c:ext>
    </c:extLst>
  </c:chart>
  <c:spPr>
    <a:solidFill>
      <a:scrgbClr r="0" g="0" b="0">
        <a:alpha val="0"/>
      </a:scrgbClr>
    </a:solidFill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CE624-3660-4035-AB45-CE49DDC2C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jpe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5715"/>
            <a:ext cx="3731260" cy="681228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7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1"/>
            </p:custDataLst>
          </p:nvPr>
        </p:nvSpPr>
        <p:spPr>
          <a:xfrm>
            <a:off x="4823883" y="3530600"/>
            <a:ext cx="6352117" cy="1524000"/>
          </a:xfr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4800" b="0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2"/>
            </p:custDataLst>
          </p:nvPr>
        </p:nvSpPr>
        <p:spPr>
          <a:xfrm>
            <a:off x="9648825" y="1905000"/>
            <a:ext cx="1527175" cy="1524000"/>
          </a:xfrm>
          <a:noFill/>
        </p:spPr>
        <p:txBody>
          <a:bodyPr vert="horz" wrap="none" lIns="0" tIns="0" rIns="0" bIns="0" rtlCol="0" anchor="ctr" anchorCtr="0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7200" b="1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228600" marR="0" lvl="0" indent="-45720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904442" y="2667000"/>
            <a:ext cx="5449358" cy="457200"/>
          </a:xfrm>
        </p:spPr>
        <p:txBody>
          <a:bodyPr vert="horz" wrap="square" lIns="0" tIns="0" rIns="0" bIns="0" rtlCol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</a:defRPr>
            </a:lvl1pPr>
          </a:lstStyle>
          <a:p>
            <a:pPr marL="57150" marR="0" lvl="0" indent="-285750" algn="ctr" fontAlgn="auto"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THE END</a:t>
            </a:r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902678" y="3175000"/>
            <a:ext cx="5451122" cy="1016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4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0"/>
            <a:ext cx="3755555" cy="685559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034971" y="821367"/>
            <a:ext cx="7649029" cy="1183640"/>
          </a:xfrm>
          <a:noFill/>
        </p:spPr>
        <p:txBody>
          <a:bodyPr wrap="square" rtlCol="0" anchor="b" anchorCtr="0">
            <a:normAutofit/>
          </a:bodyPr>
          <a:lstStyle>
            <a:lvl1pPr algn="ctr">
              <a:def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4034970" y="2091640"/>
            <a:ext cx="7649027" cy="583565"/>
          </a:xfrm>
          <a:noFill/>
        </p:spPr>
        <p:txBody>
          <a:bodyPr wrap="square" rtlCol="0">
            <a:normAutofit fontScale="90000"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汉仪中黑 简" panose="00020600040101010101" charset="-122"/>
              </a:defRPr>
            </a:lvl1pPr>
          </a:lstStyle>
          <a:p>
            <a:pPr marL="0" lvl="0"/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2795" y="1651000"/>
            <a:ext cx="5501005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854065" y="2159000"/>
            <a:ext cx="5499735" cy="2540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0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812918" y="4749800"/>
            <a:ext cx="2540882" cy="53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590551" cy="744455"/>
          </a:xfrm>
          <a:custGeom>
            <a:avLst/>
            <a:gdLst>
              <a:gd name="connsiteX0" fmla="*/ 0 w 590551"/>
              <a:gd name="connsiteY0" fmla="*/ 0 h 744455"/>
              <a:gd name="connsiteX1" fmla="*/ 590551 w 590551"/>
              <a:gd name="connsiteY1" fmla="*/ 0 h 744455"/>
              <a:gd name="connsiteX2" fmla="*/ 122247 w 590551"/>
              <a:gd name="connsiteY2" fmla="*/ 706507 h 744455"/>
              <a:gd name="connsiteX3" fmla="*/ 0 w 590551"/>
              <a:gd name="connsiteY3" fmla="*/ 744455 h 74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1" h="744455">
                <a:moveTo>
                  <a:pt x="0" y="0"/>
                </a:moveTo>
                <a:lnTo>
                  <a:pt x="590551" y="0"/>
                </a:lnTo>
                <a:cubicBezTo>
                  <a:pt x="590551" y="317604"/>
                  <a:pt x="397450" y="590106"/>
                  <a:pt x="122247" y="706507"/>
                </a:cubicBezTo>
                <a:lnTo>
                  <a:pt x="0" y="7444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9"/>
            </p:custDataLst>
          </p:nvPr>
        </p:nvSpPr>
        <p:spPr>
          <a:xfrm rot="5400000">
            <a:off x="11452225" y="6118860"/>
            <a:ext cx="520700" cy="958215"/>
          </a:xfrm>
          <a:custGeom>
            <a:avLst/>
            <a:gdLst>
              <a:gd name="connsiteX0" fmla="*/ 0 w 461963"/>
              <a:gd name="connsiteY0" fmla="*/ 147638 h 850703"/>
              <a:gd name="connsiteX1" fmla="*/ 3959 w 461963"/>
              <a:gd name="connsiteY1" fmla="*/ 69241 h 850703"/>
              <a:gd name="connsiteX2" fmla="*/ 14526 w 461963"/>
              <a:gd name="connsiteY2" fmla="*/ 0 h 850703"/>
              <a:gd name="connsiteX3" fmla="*/ 461963 w 461963"/>
              <a:gd name="connsiteY3" fmla="*/ 0 h 850703"/>
              <a:gd name="connsiteX4" fmla="*/ 461963 w 461963"/>
              <a:gd name="connsiteY4" fmla="*/ 850703 h 850703"/>
              <a:gd name="connsiteX5" fmla="*/ 338059 w 461963"/>
              <a:gd name="connsiteY5" fmla="*/ 783450 h 850703"/>
              <a:gd name="connsiteX6" fmla="*/ 0 w 461963"/>
              <a:gd name="connsiteY6" fmla="*/ 147638 h 85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3" h="850703">
                <a:moveTo>
                  <a:pt x="0" y="147638"/>
                </a:moveTo>
                <a:cubicBezTo>
                  <a:pt x="0" y="121171"/>
                  <a:pt x="1341" y="95017"/>
                  <a:pt x="3959" y="69241"/>
                </a:cubicBezTo>
                <a:lnTo>
                  <a:pt x="14526" y="0"/>
                </a:lnTo>
                <a:lnTo>
                  <a:pt x="461963" y="0"/>
                </a:lnTo>
                <a:lnTo>
                  <a:pt x="461963" y="850703"/>
                </a:lnTo>
                <a:lnTo>
                  <a:pt x="338059" y="783450"/>
                </a:lnTo>
                <a:cubicBezTo>
                  <a:pt x="134098" y="645657"/>
                  <a:pt x="0" y="412308"/>
                  <a:pt x="0" y="1476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86.xml"/><Relationship Id="rId8" Type="http://schemas.openxmlformats.org/officeDocument/2006/relationships/tags" Target="../tags/tag285.xml"/><Relationship Id="rId7" Type="http://schemas.openxmlformats.org/officeDocument/2006/relationships/tags" Target="../tags/tag284.xml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4" Type="http://schemas.openxmlformats.org/officeDocument/2006/relationships/tags" Target="../tags/tag283.xml"/><Relationship Id="rId31" Type="http://schemas.openxmlformats.org/officeDocument/2006/relationships/slideLayout" Target="../slideLayouts/slideLayout6.xml"/><Relationship Id="rId30" Type="http://schemas.openxmlformats.org/officeDocument/2006/relationships/tags" Target="../tags/tag305.xml"/><Relationship Id="rId3" Type="http://schemas.openxmlformats.org/officeDocument/2006/relationships/tags" Target="../tags/tag282.xml"/><Relationship Id="rId29" Type="http://schemas.openxmlformats.org/officeDocument/2006/relationships/tags" Target="../tags/tag304.xml"/><Relationship Id="rId28" Type="http://schemas.openxmlformats.org/officeDocument/2006/relationships/tags" Target="../tags/tag303.xml"/><Relationship Id="rId27" Type="http://schemas.openxmlformats.org/officeDocument/2006/relationships/tags" Target="../tags/tag302.xml"/><Relationship Id="rId26" Type="http://schemas.openxmlformats.org/officeDocument/2006/relationships/tags" Target="../tags/tag301.xml"/><Relationship Id="rId25" Type="http://schemas.openxmlformats.org/officeDocument/2006/relationships/tags" Target="../tags/tag300.xml"/><Relationship Id="rId24" Type="http://schemas.openxmlformats.org/officeDocument/2006/relationships/tags" Target="../tags/tag299.xml"/><Relationship Id="rId23" Type="http://schemas.openxmlformats.org/officeDocument/2006/relationships/tags" Target="../tags/tag298.xml"/><Relationship Id="rId22" Type="http://schemas.openxmlformats.org/officeDocument/2006/relationships/tags" Target="../tags/tag297.xml"/><Relationship Id="rId21" Type="http://schemas.openxmlformats.org/officeDocument/2006/relationships/tags" Target="../tags/tag296.xml"/><Relationship Id="rId20" Type="http://schemas.openxmlformats.org/officeDocument/2006/relationships/tags" Target="../tags/tag295.xml"/><Relationship Id="rId2" Type="http://schemas.openxmlformats.org/officeDocument/2006/relationships/tags" Target="../tags/tag281.xml"/><Relationship Id="rId19" Type="http://schemas.openxmlformats.org/officeDocument/2006/relationships/tags" Target="../tags/tag294.xml"/><Relationship Id="rId18" Type="http://schemas.openxmlformats.org/officeDocument/2006/relationships/tags" Target="../tags/tag293.xml"/><Relationship Id="rId17" Type="http://schemas.openxmlformats.org/officeDocument/2006/relationships/tags" Target="../tags/tag292.xml"/><Relationship Id="rId16" Type="http://schemas.openxmlformats.org/officeDocument/2006/relationships/image" Target="../media/image74.svg"/><Relationship Id="rId15" Type="http://schemas.openxmlformats.org/officeDocument/2006/relationships/image" Target="../media/image73.png"/><Relationship Id="rId14" Type="http://schemas.openxmlformats.org/officeDocument/2006/relationships/tags" Target="../tags/tag291.xml"/><Relationship Id="rId13" Type="http://schemas.openxmlformats.org/officeDocument/2006/relationships/tags" Target="../tags/tag290.xml"/><Relationship Id="rId12" Type="http://schemas.openxmlformats.org/officeDocument/2006/relationships/tags" Target="../tags/tag289.xml"/><Relationship Id="rId11" Type="http://schemas.openxmlformats.org/officeDocument/2006/relationships/tags" Target="../tags/tag288.xml"/><Relationship Id="rId10" Type="http://schemas.openxmlformats.org/officeDocument/2006/relationships/tags" Target="../tags/tag287.xml"/><Relationship Id="rId1" Type="http://schemas.openxmlformats.org/officeDocument/2006/relationships/tags" Target="../tags/tag28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12.xml"/><Relationship Id="rId8" Type="http://schemas.openxmlformats.org/officeDocument/2006/relationships/image" Target="../media/image76.svg"/><Relationship Id="rId7" Type="http://schemas.openxmlformats.org/officeDocument/2006/relationships/image" Target="../media/image75.png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8" Type="http://schemas.openxmlformats.org/officeDocument/2006/relationships/slideLayout" Target="../slideLayouts/slideLayout6.xml"/><Relationship Id="rId47" Type="http://schemas.openxmlformats.org/officeDocument/2006/relationships/tags" Target="../tags/tag346.xml"/><Relationship Id="rId46" Type="http://schemas.openxmlformats.org/officeDocument/2006/relationships/tags" Target="../tags/tag345.xml"/><Relationship Id="rId45" Type="http://schemas.openxmlformats.org/officeDocument/2006/relationships/tags" Target="../tags/tag344.xml"/><Relationship Id="rId44" Type="http://schemas.openxmlformats.org/officeDocument/2006/relationships/tags" Target="../tags/tag343.xml"/><Relationship Id="rId43" Type="http://schemas.openxmlformats.org/officeDocument/2006/relationships/tags" Target="../tags/tag342.xml"/><Relationship Id="rId42" Type="http://schemas.openxmlformats.org/officeDocument/2006/relationships/tags" Target="../tags/tag341.xml"/><Relationship Id="rId41" Type="http://schemas.openxmlformats.org/officeDocument/2006/relationships/tags" Target="../tags/tag340.xml"/><Relationship Id="rId40" Type="http://schemas.openxmlformats.org/officeDocument/2006/relationships/tags" Target="../tags/tag339.xml"/><Relationship Id="rId4" Type="http://schemas.openxmlformats.org/officeDocument/2006/relationships/tags" Target="../tags/tag309.xml"/><Relationship Id="rId39" Type="http://schemas.openxmlformats.org/officeDocument/2006/relationships/tags" Target="../tags/tag338.xml"/><Relationship Id="rId38" Type="http://schemas.openxmlformats.org/officeDocument/2006/relationships/tags" Target="../tags/tag337.xml"/><Relationship Id="rId37" Type="http://schemas.openxmlformats.org/officeDocument/2006/relationships/tags" Target="../tags/tag336.xml"/><Relationship Id="rId36" Type="http://schemas.openxmlformats.org/officeDocument/2006/relationships/tags" Target="../tags/tag335.xml"/><Relationship Id="rId35" Type="http://schemas.openxmlformats.org/officeDocument/2006/relationships/tags" Target="../tags/tag334.xml"/><Relationship Id="rId34" Type="http://schemas.openxmlformats.org/officeDocument/2006/relationships/tags" Target="../tags/tag333.xml"/><Relationship Id="rId33" Type="http://schemas.openxmlformats.org/officeDocument/2006/relationships/tags" Target="../tags/tag332.xml"/><Relationship Id="rId32" Type="http://schemas.openxmlformats.org/officeDocument/2006/relationships/image" Target="../media/image50.svg"/><Relationship Id="rId31" Type="http://schemas.openxmlformats.org/officeDocument/2006/relationships/image" Target="../media/image78.png"/><Relationship Id="rId30" Type="http://schemas.openxmlformats.org/officeDocument/2006/relationships/tags" Target="../tags/tag331.xml"/><Relationship Id="rId3" Type="http://schemas.openxmlformats.org/officeDocument/2006/relationships/tags" Target="../tags/tag308.xml"/><Relationship Id="rId29" Type="http://schemas.openxmlformats.org/officeDocument/2006/relationships/tags" Target="../tags/tag330.xml"/><Relationship Id="rId28" Type="http://schemas.openxmlformats.org/officeDocument/2006/relationships/tags" Target="../tags/tag329.xml"/><Relationship Id="rId27" Type="http://schemas.openxmlformats.org/officeDocument/2006/relationships/tags" Target="../tags/tag328.xml"/><Relationship Id="rId26" Type="http://schemas.openxmlformats.org/officeDocument/2006/relationships/tags" Target="../tags/tag327.xml"/><Relationship Id="rId25" Type="http://schemas.openxmlformats.org/officeDocument/2006/relationships/tags" Target="../tags/tag326.xml"/><Relationship Id="rId24" Type="http://schemas.openxmlformats.org/officeDocument/2006/relationships/tags" Target="../tags/tag325.xml"/><Relationship Id="rId23" Type="http://schemas.openxmlformats.org/officeDocument/2006/relationships/tags" Target="../tags/tag324.xml"/><Relationship Id="rId22" Type="http://schemas.openxmlformats.org/officeDocument/2006/relationships/tags" Target="../tags/tag323.xml"/><Relationship Id="rId21" Type="http://schemas.openxmlformats.org/officeDocument/2006/relationships/tags" Target="../tags/tag322.xml"/><Relationship Id="rId20" Type="http://schemas.openxmlformats.org/officeDocument/2006/relationships/image" Target="../media/image58.svg"/><Relationship Id="rId2" Type="http://schemas.openxmlformats.org/officeDocument/2006/relationships/tags" Target="../tags/tag307.xml"/><Relationship Id="rId19" Type="http://schemas.openxmlformats.org/officeDocument/2006/relationships/image" Target="../media/image77.png"/><Relationship Id="rId18" Type="http://schemas.openxmlformats.org/officeDocument/2006/relationships/tags" Target="../tags/tag321.xml"/><Relationship Id="rId17" Type="http://schemas.openxmlformats.org/officeDocument/2006/relationships/tags" Target="../tags/tag320.xml"/><Relationship Id="rId16" Type="http://schemas.openxmlformats.org/officeDocument/2006/relationships/tags" Target="../tags/tag319.xml"/><Relationship Id="rId15" Type="http://schemas.openxmlformats.org/officeDocument/2006/relationships/tags" Target="../tags/tag318.xml"/><Relationship Id="rId14" Type="http://schemas.openxmlformats.org/officeDocument/2006/relationships/tags" Target="../tags/tag317.xml"/><Relationship Id="rId13" Type="http://schemas.openxmlformats.org/officeDocument/2006/relationships/tags" Target="../tags/tag316.xml"/><Relationship Id="rId12" Type="http://schemas.openxmlformats.org/officeDocument/2006/relationships/tags" Target="../tags/tag315.xml"/><Relationship Id="rId11" Type="http://schemas.openxmlformats.org/officeDocument/2006/relationships/tags" Target="../tags/tag314.xml"/><Relationship Id="rId10" Type="http://schemas.openxmlformats.org/officeDocument/2006/relationships/tags" Target="../tags/tag313.xml"/><Relationship Id="rId1" Type="http://schemas.openxmlformats.org/officeDocument/2006/relationships/tags" Target="../tags/tag30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53.xml"/><Relationship Id="rId8" Type="http://schemas.openxmlformats.org/officeDocument/2006/relationships/tags" Target="../tags/tag352.xml"/><Relationship Id="rId7" Type="http://schemas.openxmlformats.org/officeDocument/2006/relationships/tags" Target="../tags/tag351.xml"/><Relationship Id="rId6" Type="http://schemas.openxmlformats.org/officeDocument/2006/relationships/image" Target="../media/image18.svg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383.xml"/><Relationship Id="rId50" Type="http://schemas.openxmlformats.org/officeDocument/2006/relationships/tags" Target="../tags/tag382.xml"/><Relationship Id="rId5" Type="http://schemas.openxmlformats.org/officeDocument/2006/relationships/image" Target="../media/image79.png"/><Relationship Id="rId49" Type="http://schemas.openxmlformats.org/officeDocument/2006/relationships/tags" Target="../tags/tag381.xml"/><Relationship Id="rId48" Type="http://schemas.openxmlformats.org/officeDocument/2006/relationships/image" Target="../media/image91.svg"/><Relationship Id="rId47" Type="http://schemas.openxmlformats.org/officeDocument/2006/relationships/image" Target="../media/image90.png"/><Relationship Id="rId46" Type="http://schemas.openxmlformats.org/officeDocument/2006/relationships/tags" Target="../tags/tag380.xml"/><Relationship Id="rId45" Type="http://schemas.openxmlformats.org/officeDocument/2006/relationships/tags" Target="../tags/tag379.xml"/><Relationship Id="rId44" Type="http://schemas.openxmlformats.org/officeDocument/2006/relationships/tags" Target="../tags/tag378.xml"/><Relationship Id="rId43" Type="http://schemas.openxmlformats.org/officeDocument/2006/relationships/tags" Target="../tags/tag377.xml"/><Relationship Id="rId42" Type="http://schemas.openxmlformats.org/officeDocument/2006/relationships/tags" Target="../tags/tag376.xml"/><Relationship Id="rId41" Type="http://schemas.openxmlformats.org/officeDocument/2006/relationships/image" Target="../media/image89.svg"/><Relationship Id="rId40" Type="http://schemas.openxmlformats.org/officeDocument/2006/relationships/image" Target="../media/image88.png"/><Relationship Id="rId4" Type="http://schemas.openxmlformats.org/officeDocument/2006/relationships/tags" Target="../tags/tag350.xml"/><Relationship Id="rId39" Type="http://schemas.openxmlformats.org/officeDocument/2006/relationships/tags" Target="../tags/tag375.xml"/><Relationship Id="rId38" Type="http://schemas.openxmlformats.org/officeDocument/2006/relationships/tags" Target="../tags/tag374.xml"/><Relationship Id="rId37" Type="http://schemas.openxmlformats.org/officeDocument/2006/relationships/tags" Target="../tags/tag373.xml"/><Relationship Id="rId36" Type="http://schemas.openxmlformats.org/officeDocument/2006/relationships/tags" Target="../tags/tag372.xml"/><Relationship Id="rId35" Type="http://schemas.openxmlformats.org/officeDocument/2006/relationships/tags" Target="../tags/tag371.xml"/><Relationship Id="rId34" Type="http://schemas.openxmlformats.org/officeDocument/2006/relationships/image" Target="../media/image87.svg"/><Relationship Id="rId33" Type="http://schemas.openxmlformats.org/officeDocument/2006/relationships/image" Target="../media/image86.png"/><Relationship Id="rId32" Type="http://schemas.openxmlformats.org/officeDocument/2006/relationships/tags" Target="../tags/tag370.xml"/><Relationship Id="rId31" Type="http://schemas.openxmlformats.org/officeDocument/2006/relationships/tags" Target="../tags/tag369.xml"/><Relationship Id="rId30" Type="http://schemas.openxmlformats.org/officeDocument/2006/relationships/tags" Target="../tags/tag368.xml"/><Relationship Id="rId3" Type="http://schemas.openxmlformats.org/officeDocument/2006/relationships/tags" Target="../tags/tag349.xml"/><Relationship Id="rId29" Type="http://schemas.openxmlformats.org/officeDocument/2006/relationships/tags" Target="../tags/tag367.xml"/><Relationship Id="rId28" Type="http://schemas.openxmlformats.org/officeDocument/2006/relationships/tags" Target="../tags/tag366.xml"/><Relationship Id="rId27" Type="http://schemas.openxmlformats.org/officeDocument/2006/relationships/image" Target="../media/image85.svg"/><Relationship Id="rId26" Type="http://schemas.openxmlformats.org/officeDocument/2006/relationships/image" Target="../media/image84.png"/><Relationship Id="rId25" Type="http://schemas.openxmlformats.org/officeDocument/2006/relationships/tags" Target="../tags/tag365.xml"/><Relationship Id="rId24" Type="http://schemas.openxmlformats.org/officeDocument/2006/relationships/tags" Target="../tags/tag364.xml"/><Relationship Id="rId23" Type="http://schemas.openxmlformats.org/officeDocument/2006/relationships/tags" Target="../tags/tag363.xml"/><Relationship Id="rId22" Type="http://schemas.openxmlformats.org/officeDocument/2006/relationships/tags" Target="../tags/tag362.xml"/><Relationship Id="rId21" Type="http://schemas.openxmlformats.org/officeDocument/2006/relationships/tags" Target="../tags/tag361.xml"/><Relationship Id="rId20" Type="http://schemas.openxmlformats.org/officeDocument/2006/relationships/image" Target="../media/image83.svg"/><Relationship Id="rId2" Type="http://schemas.openxmlformats.org/officeDocument/2006/relationships/tags" Target="../tags/tag348.xml"/><Relationship Id="rId19" Type="http://schemas.openxmlformats.org/officeDocument/2006/relationships/image" Target="../media/image82.png"/><Relationship Id="rId18" Type="http://schemas.openxmlformats.org/officeDocument/2006/relationships/tags" Target="../tags/tag360.xml"/><Relationship Id="rId17" Type="http://schemas.openxmlformats.org/officeDocument/2006/relationships/tags" Target="../tags/tag359.xml"/><Relationship Id="rId16" Type="http://schemas.openxmlformats.org/officeDocument/2006/relationships/tags" Target="../tags/tag358.xml"/><Relationship Id="rId15" Type="http://schemas.openxmlformats.org/officeDocument/2006/relationships/tags" Target="../tags/tag357.xml"/><Relationship Id="rId14" Type="http://schemas.openxmlformats.org/officeDocument/2006/relationships/tags" Target="../tags/tag356.xml"/><Relationship Id="rId13" Type="http://schemas.openxmlformats.org/officeDocument/2006/relationships/image" Target="../media/image81.svg"/><Relationship Id="rId12" Type="http://schemas.openxmlformats.org/officeDocument/2006/relationships/image" Target="../media/image80.png"/><Relationship Id="rId11" Type="http://schemas.openxmlformats.org/officeDocument/2006/relationships/tags" Target="../tags/tag355.xml"/><Relationship Id="rId10" Type="http://schemas.openxmlformats.org/officeDocument/2006/relationships/tags" Target="../tags/tag354.xml"/><Relationship Id="rId1" Type="http://schemas.openxmlformats.org/officeDocument/2006/relationships/tags" Target="../tags/tag34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90.xml"/><Relationship Id="rId8" Type="http://schemas.openxmlformats.org/officeDocument/2006/relationships/tags" Target="../tags/tag389.xml"/><Relationship Id="rId7" Type="http://schemas.openxmlformats.org/officeDocument/2006/relationships/tags" Target="../tags/tag388.xml"/><Relationship Id="rId6" Type="http://schemas.openxmlformats.org/officeDocument/2006/relationships/image" Target="../media/image93.svg"/><Relationship Id="rId5" Type="http://schemas.openxmlformats.org/officeDocument/2006/relationships/image" Target="../media/image92.png"/><Relationship Id="rId4" Type="http://schemas.openxmlformats.org/officeDocument/2006/relationships/tags" Target="../tags/tag387.xml"/><Relationship Id="rId36" Type="http://schemas.openxmlformats.org/officeDocument/2006/relationships/slideLayout" Target="../slideLayouts/slideLayout6.xml"/><Relationship Id="rId35" Type="http://schemas.openxmlformats.org/officeDocument/2006/relationships/tags" Target="../tags/tag410.xml"/><Relationship Id="rId34" Type="http://schemas.openxmlformats.org/officeDocument/2006/relationships/tags" Target="../tags/tag409.xml"/><Relationship Id="rId33" Type="http://schemas.openxmlformats.org/officeDocument/2006/relationships/image" Target="../media/image74.svg"/><Relationship Id="rId32" Type="http://schemas.openxmlformats.org/officeDocument/2006/relationships/image" Target="../media/image73.png"/><Relationship Id="rId31" Type="http://schemas.openxmlformats.org/officeDocument/2006/relationships/tags" Target="../tags/tag408.xml"/><Relationship Id="rId30" Type="http://schemas.openxmlformats.org/officeDocument/2006/relationships/tags" Target="../tags/tag407.xml"/><Relationship Id="rId3" Type="http://schemas.openxmlformats.org/officeDocument/2006/relationships/tags" Target="../tags/tag386.xml"/><Relationship Id="rId29" Type="http://schemas.openxmlformats.org/officeDocument/2006/relationships/tags" Target="../tags/tag406.xml"/><Relationship Id="rId28" Type="http://schemas.openxmlformats.org/officeDocument/2006/relationships/tags" Target="../tags/tag405.xml"/><Relationship Id="rId27" Type="http://schemas.openxmlformats.org/officeDocument/2006/relationships/tags" Target="../tags/tag404.xml"/><Relationship Id="rId26" Type="http://schemas.openxmlformats.org/officeDocument/2006/relationships/tags" Target="../tags/tag403.xml"/><Relationship Id="rId25" Type="http://schemas.openxmlformats.org/officeDocument/2006/relationships/tags" Target="../tags/tag402.xml"/><Relationship Id="rId24" Type="http://schemas.openxmlformats.org/officeDocument/2006/relationships/tags" Target="../tags/tag401.xml"/><Relationship Id="rId23" Type="http://schemas.openxmlformats.org/officeDocument/2006/relationships/tags" Target="../tags/tag400.xml"/><Relationship Id="rId22" Type="http://schemas.openxmlformats.org/officeDocument/2006/relationships/tags" Target="../tags/tag399.xml"/><Relationship Id="rId21" Type="http://schemas.openxmlformats.org/officeDocument/2006/relationships/tags" Target="../tags/tag398.xml"/><Relationship Id="rId20" Type="http://schemas.openxmlformats.org/officeDocument/2006/relationships/tags" Target="../tags/tag397.xml"/><Relationship Id="rId2" Type="http://schemas.openxmlformats.org/officeDocument/2006/relationships/tags" Target="../tags/tag385.xml"/><Relationship Id="rId19" Type="http://schemas.openxmlformats.org/officeDocument/2006/relationships/tags" Target="../tags/tag396.xml"/><Relationship Id="rId18" Type="http://schemas.openxmlformats.org/officeDocument/2006/relationships/image" Target="../media/image96.svg"/><Relationship Id="rId17" Type="http://schemas.openxmlformats.org/officeDocument/2006/relationships/image" Target="../media/image95.png"/><Relationship Id="rId16" Type="http://schemas.openxmlformats.org/officeDocument/2006/relationships/tags" Target="../tags/tag395.xml"/><Relationship Id="rId15" Type="http://schemas.openxmlformats.org/officeDocument/2006/relationships/tags" Target="../tags/tag394.xml"/><Relationship Id="rId14" Type="http://schemas.openxmlformats.org/officeDocument/2006/relationships/tags" Target="../tags/tag393.xml"/><Relationship Id="rId13" Type="http://schemas.openxmlformats.org/officeDocument/2006/relationships/tags" Target="../tags/tag392.xml"/><Relationship Id="rId12" Type="http://schemas.openxmlformats.org/officeDocument/2006/relationships/image" Target="../media/image48.svg"/><Relationship Id="rId11" Type="http://schemas.openxmlformats.org/officeDocument/2006/relationships/image" Target="../media/image94.png"/><Relationship Id="rId10" Type="http://schemas.openxmlformats.org/officeDocument/2006/relationships/tags" Target="../tags/tag391.xml"/><Relationship Id="rId1" Type="http://schemas.openxmlformats.org/officeDocument/2006/relationships/tags" Target="../tags/tag38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19.xml"/><Relationship Id="rId8" Type="http://schemas.openxmlformats.org/officeDocument/2006/relationships/tags" Target="../tags/tag418.xml"/><Relationship Id="rId7" Type="http://schemas.openxmlformats.org/officeDocument/2006/relationships/tags" Target="../tags/tag417.xml"/><Relationship Id="rId6" Type="http://schemas.openxmlformats.org/officeDocument/2006/relationships/tags" Target="../tags/tag416.xml"/><Relationship Id="rId5" Type="http://schemas.openxmlformats.org/officeDocument/2006/relationships/tags" Target="../tags/tag415.xml"/><Relationship Id="rId4" Type="http://schemas.openxmlformats.org/officeDocument/2006/relationships/tags" Target="../tags/tag414.xml"/><Relationship Id="rId3" Type="http://schemas.openxmlformats.org/officeDocument/2006/relationships/tags" Target="../tags/tag413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435.xml"/><Relationship Id="rId24" Type="http://schemas.openxmlformats.org/officeDocument/2006/relationships/tags" Target="../tags/tag434.xml"/><Relationship Id="rId23" Type="http://schemas.openxmlformats.org/officeDocument/2006/relationships/tags" Target="../tags/tag433.xml"/><Relationship Id="rId22" Type="http://schemas.openxmlformats.org/officeDocument/2006/relationships/tags" Target="../tags/tag432.xml"/><Relationship Id="rId21" Type="http://schemas.openxmlformats.org/officeDocument/2006/relationships/tags" Target="../tags/tag431.xml"/><Relationship Id="rId20" Type="http://schemas.openxmlformats.org/officeDocument/2006/relationships/tags" Target="../tags/tag430.xml"/><Relationship Id="rId2" Type="http://schemas.openxmlformats.org/officeDocument/2006/relationships/tags" Target="../tags/tag412.xml"/><Relationship Id="rId19" Type="http://schemas.openxmlformats.org/officeDocument/2006/relationships/tags" Target="../tags/tag429.xml"/><Relationship Id="rId18" Type="http://schemas.openxmlformats.org/officeDocument/2006/relationships/tags" Target="../tags/tag428.xml"/><Relationship Id="rId17" Type="http://schemas.openxmlformats.org/officeDocument/2006/relationships/tags" Target="../tags/tag427.xml"/><Relationship Id="rId16" Type="http://schemas.openxmlformats.org/officeDocument/2006/relationships/tags" Target="../tags/tag426.xml"/><Relationship Id="rId15" Type="http://schemas.openxmlformats.org/officeDocument/2006/relationships/tags" Target="../tags/tag425.xml"/><Relationship Id="rId14" Type="http://schemas.openxmlformats.org/officeDocument/2006/relationships/tags" Target="../tags/tag424.xml"/><Relationship Id="rId13" Type="http://schemas.openxmlformats.org/officeDocument/2006/relationships/tags" Target="../tags/tag423.xml"/><Relationship Id="rId12" Type="http://schemas.openxmlformats.org/officeDocument/2006/relationships/tags" Target="../tags/tag422.xml"/><Relationship Id="rId11" Type="http://schemas.openxmlformats.org/officeDocument/2006/relationships/tags" Target="../tags/tag421.xml"/><Relationship Id="rId10" Type="http://schemas.openxmlformats.org/officeDocument/2006/relationships/tags" Target="../tags/tag420.xml"/><Relationship Id="rId1" Type="http://schemas.openxmlformats.org/officeDocument/2006/relationships/tags" Target="../tags/tag41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42.xml"/><Relationship Id="rId8" Type="http://schemas.openxmlformats.org/officeDocument/2006/relationships/tags" Target="../tags/tag441.xml"/><Relationship Id="rId7" Type="http://schemas.openxmlformats.org/officeDocument/2006/relationships/tags" Target="../tags/tag440.xml"/><Relationship Id="rId6" Type="http://schemas.openxmlformats.org/officeDocument/2006/relationships/image" Target="../media/image4.svg"/><Relationship Id="rId5" Type="http://schemas.openxmlformats.org/officeDocument/2006/relationships/image" Target="../media/image97.png"/><Relationship Id="rId4" Type="http://schemas.openxmlformats.org/officeDocument/2006/relationships/tags" Target="../tags/tag439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466.xml"/><Relationship Id="rId36" Type="http://schemas.openxmlformats.org/officeDocument/2006/relationships/tags" Target="../tags/tag465.xml"/><Relationship Id="rId35" Type="http://schemas.openxmlformats.org/officeDocument/2006/relationships/tags" Target="../tags/tag464.xml"/><Relationship Id="rId34" Type="http://schemas.openxmlformats.org/officeDocument/2006/relationships/tags" Target="../tags/tag463.xml"/><Relationship Id="rId33" Type="http://schemas.openxmlformats.org/officeDocument/2006/relationships/tags" Target="../tags/tag462.xml"/><Relationship Id="rId32" Type="http://schemas.openxmlformats.org/officeDocument/2006/relationships/tags" Target="../tags/tag461.xml"/><Relationship Id="rId31" Type="http://schemas.openxmlformats.org/officeDocument/2006/relationships/tags" Target="../tags/tag460.xml"/><Relationship Id="rId30" Type="http://schemas.openxmlformats.org/officeDocument/2006/relationships/tags" Target="../tags/tag459.xml"/><Relationship Id="rId3" Type="http://schemas.openxmlformats.org/officeDocument/2006/relationships/tags" Target="../tags/tag438.xml"/><Relationship Id="rId29" Type="http://schemas.openxmlformats.org/officeDocument/2006/relationships/tags" Target="../tags/tag458.xml"/><Relationship Id="rId28" Type="http://schemas.openxmlformats.org/officeDocument/2006/relationships/image" Target="../media/image100.svg"/><Relationship Id="rId27" Type="http://schemas.openxmlformats.org/officeDocument/2006/relationships/image" Target="../media/image99.png"/><Relationship Id="rId26" Type="http://schemas.openxmlformats.org/officeDocument/2006/relationships/tags" Target="../tags/tag457.xml"/><Relationship Id="rId25" Type="http://schemas.openxmlformats.org/officeDocument/2006/relationships/tags" Target="../tags/tag456.xml"/><Relationship Id="rId24" Type="http://schemas.openxmlformats.org/officeDocument/2006/relationships/tags" Target="../tags/tag455.xml"/><Relationship Id="rId23" Type="http://schemas.openxmlformats.org/officeDocument/2006/relationships/tags" Target="../tags/tag454.xml"/><Relationship Id="rId22" Type="http://schemas.openxmlformats.org/officeDocument/2006/relationships/tags" Target="../tags/tag453.xml"/><Relationship Id="rId21" Type="http://schemas.openxmlformats.org/officeDocument/2006/relationships/tags" Target="../tags/tag452.xml"/><Relationship Id="rId20" Type="http://schemas.openxmlformats.org/officeDocument/2006/relationships/tags" Target="../tags/tag451.xml"/><Relationship Id="rId2" Type="http://schemas.openxmlformats.org/officeDocument/2006/relationships/tags" Target="../tags/tag437.xml"/><Relationship Id="rId19" Type="http://schemas.openxmlformats.org/officeDocument/2006/relationships/tags" Target="../tags/tag450.xml"/><Relationship Id="rId18" Type="http://schemas.openxmlformats.org/officeDocument/2006/relationships/tags" Target="../tags/tag449.xml"/><Relationship Id="rId17" Type="http://schemas.openxmlformats.org/officeDocument/2006/relationships/image" Target="../media/image54.svg"/><Relationship Id="rId16" Type="http://schemas.openxmlformats.org/officeDocument/2006/relationships/image" Target="../media/image98.png"/><Relationship Id="rId15" Type="http://schemas.openxmlformats.org/officeDocument/2006/relationships/tags" Target="../tags/tag448.xml"/><Relationship Id="rId14" Type="http://schemas.openxmlformats.org/officeDocument/2006/relationships/tags" Target="../tags/tag447.xml"/><Relationship Id="rId13" Type="http://schemas.openxmlformats.org/officeDocument/2006/relationships/tags" Target="../tags/tag446.xml"/><Relationship Id="rId12" Type="http://schemas.openxmlformats.org/officeDocument/2006/relationships/tags" Target="../tags/tag445.xml"/><Relationship Id="rId11" Type="http://schemas.openxmlformats.org/officeDocument/2006/relationships/tags" Target="../tags/tag444.xml"/><Relationship Id="rId10" Type="http://schemas.openxmlformats.org/officeDocument/2006/relationships/tags" Target="../tags/tag443.xml"/><Relationship Id="rId1" Type="http://schemas.openxmlformats.org/officeDocument/2006/relationships/tags" Target="../tags/tag43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" Type="http://schemas.openxmlformats.org/officeDocument/2006/relationships/tags" Target="../tags/tag46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76.xml"/><Relationship Id="rId8" Type="http://schemas.openxmlformats.org/officeDocument/2006/relationships/tags" Target="../tags/tag475.xml"/><Relationship Id="rId7" Type="http://schemas.openxmlformats.org/officeDocument/2006/relationships/tags" Target="../tags/tag474.xml"/><Relationship Id="rId66" Type="http://schemas.openxmlformats.org/officeDocument/2006/relationships/slideLayout" Target="../slideLayouts/slideLayout6.xml"/><Relationship Id="rId65" Type="http://schemas.openxmlformats.org/officeDocument/2006/relationships/tags" Target="../tags/tag520.xml"/><Relationship Id="rId64" Type="http://schemas.openxmlformats.org/officeDocument/2006/relationships/tags" Target="../tags/tag519.xml"/><Relationship Id="rId63" Type="http://schemas.openxmlformats.org/officeDocument/2006/relationships/tags" Target="../tags/tag518.xml"/><Relationship Id="rId62" Type="http://schemas.openxmlformats.org/officeDocument/2006/relationships/tags" Target="../tags/tag517.xml"/><Relationship Id="rId61" Type="http://schemas.openxmlformats.org/officeDocument/2006/relationships/tags" Target="../tags/tag516.xml"/><Relationship Id="rId60" Type="http://schemas.openxmlformats.org/officeDocument/2006/relationships/tags" Target="../tags/tag515.xml"/><Relationship Id="rId6" Type="http://schemas.openxmlformats.org/officeDocument/2006/relationships/tags" Target="../tags/tag473.xml"/><Relationship Id="rId59" Type="http://schemas.openxmlformats.org/officeDocument/2006/relationships/tags" Target="../tags/tag514.xml"/><Relationship Id="rId58" Type="http://schemas.openxmlformats.org/officeDocument/2006/relationships/tags" Target="../tags/tag513.xml"/><Relationship Id="rId57" Type="http://schemas.openxmlformats.org/officeDocument/2006/relationships/image" Target="../media/image109.svg"/><Relationship Id="rId56" Type="http://schemas.openxmlformats.org/officeDocument/2006/relationships/image" Target="../media/image108.png"/><Relationship Id="rId55" Type="http://schemas.openxmlformats.org/officeDocument/2006/relationships/tags" Target="../tags/tag512.xml"/><Relationship Id="rId54" Type="http://schemas.openxmlformats.org/officeDocument/2006/relationships/tags" Target="../tags/tag511.xml"/><Relationship Id="rId53" Type="http://schemas.openxmlformats.org/officeDocument/2006/relationships/tags" Target="../tags/tag510.xml"/><Relationship Id="rId52" Type="http://schemas.openxmlformats.org/officeDocument/2006/relationships/tags" Target="../tags/tag509.xml"/><Relationship Id="rId51" Type="http://schemas.openxmlformats.org/officeDocument/2006/relationships/image" Target="../media/image107.svg"/><Relationship Id="rId50" Type="http://schemas.openxmlformats.org/officeDocument/2006/relationships/image" Target="../media/image106.png"/><Relationship Id="rId5" Type="http://schemas.openxmlformats.org/officeDocument/2006/relationships/image" Target="../media/image87.svg"/><Relationship Id="rId49" Type="http://schemas.openxmlformats.org/officeDocument/2006/relationships/tags" Target="../tags/tag508.xml"/><Relationship Id="rId48" Type="http://schemas.openxmlformats.org/officeDocument/2006/relationships/tags" Target="../tags/tag507.xml"/><Relationship Id="rId47" Type="http://schemas.openxmlformats.org/officeDocument/2006/relationships/tags" Target="../tags/tag506.xml"/><Relationship Id="rId46" Type="http://schemas.openxmlformats.org/officeDocument/2006/relationships/tags" Target="../tags/tag505.xml"/><Relationship Id="rId45" Type="http://schemas.openxmlformats.org/officeDocument/2006/relationships/tags" Target="../tags/tag504.xml"/><Relationship Id="rId44" Type="http://schemas.openxmlformats.org/officeDocument/2006/relationships/image" Target="../media/image96.svg"/><Relationship Id="rId43" Type="http://schemas.openxmlformats.org/officeDocument/2006/relationships/image" Target="../media/image95.png"/><Relationship Id="rId42" Type="http://schemas.openxmlformats.org/officeDocument/2006/relationships/tags" Target="../tags/tag503.xml"/><Relationship Id="rId41" Type="http://schemas.openxmlformats.org/officeDocument/2006/relationships/tags" Target="../tags/tag502.xml"/><Relationship Id="rId40" Type="http://schemas.openxmlformats.org/officeDocument/2006/relationships/tags" Target="../tags/tag501.xml"/><Relationship Id="rId4" Type="http://schemas.openxmlformats.org/officeDocument/2006/relationships/image" Target="../media/image86.png"/><Relationship Id="rId39" Type="http://schemas.openxmlformats.org/officeDocument/2006/relationships/tags" Target="../tags/tag500.xml"/><Relationship Id="rId38" Type="http://schemas.openxmlformats.org/officeDocument/2006/relationships/tags" Target="../tags/tag499.xml"/><Relationship Id="rId37" Type="http://schemas.openxmlformats.org/officeDocument/2006/relationships/tags" Target="../tags/tag498.xml"/><Relationship Id="rId36" Type="http://schemas.openxmlformats.org/officeDocument/2006/relationships/tags" Target="../tags/tag497.xml"/><Relationship Id="rId35" Type="http://schemas.openxmlformats.org/officeDocument/2006/relationships/image" Target="../media/image105.svg"/><Relationship Id="rId34" Type="http://schemas.openxmlformats.org/officeDocument/2006/relationships/image" Target="../media/image104.png"/><Relationship Id="rId33" Type="http://schemas.openxmlformats.org/officeDocument/2006/relationships/tags" Target="../tags/tag496.xml"/><Relationship Id="rId32" Type="http://schemas.openxmlformats.org/officeDocument/2006/relationships/tags" Target="../tags/tag495.xml"/><Relationship Id="rId31" Type="http://schemas.openxmlformats.org/officeDocument/2006/relationships/tags" Target="../tags/tag494.xml"/><Relationship Id="rId30" Type="http://schemas.openxmlformats.org/officeDocument/2006/relationships/tags" Target="../tags/tag493.xml"/><Relationship Id="rId3" Type="http://schemas.openxmlformats.org/officeDocument/2006/relationships/tags" Target="../tags/tag472.xml"/><Relationship Id="rId29" Type="http://schemas.openxmlformats.org/officeDocument/2006/relationships/image" Target="../media/image103.svg"/><Relationship Id="rId28" Type="http://schemas.openxmlformats.org/officeDocument/2006/relationships/image" Target="../media/image102.png"/><Relationship Id="rId27" Type="http://schemas.openxmlformats.org/officeDocument/2006/relationships/tags" Target="../tags/tag492.xml"/><Relationship Id="rId26" Type="http://schemas.openxmlformats.org/officeDocument/2006/relationships/tags" Target="../tags/tag491.xml"/><Relationship Id="rId25" Type="http://schemas.openxmlformats.org/officeDocument/2006/relationships/tags" Target="../tags/tag490.xml"/><Relationship Id="rId24" Type="http://schemas.openxmlformats.org/officeDocument/2006/relationships/tags" Target="../tags/tag489.xml"/><Relationship Id="rId23" Type="http://schemas.openxmlformats.org/officeDocument/2006/relationships/image" Target="../media/image40.svg"/><Relationship Id="rId22" Type="http://schemas.openxmlformats.org/officeDocument/2006/relationships/image" Target="../media/image101.png"/><Relationship Id="rId21" Type="http://schemas.openxmlformats.org/officeDocument/2006/relationships/tags" Target="../tags/tag488.xml"/><Relationship Id="rId20" Type="http://schemas.openxmlformats.org/officeDocument/2006/relationships/tags" Target="../tags/tag487.xml"/><Relationship Id="rId2" Type="http://schemas.openxmlformats.org/officeDocument/2006/relationships/tags" Target="../tags/tag471.xml"/><Relationship Id="rId19" Type="http://schemas.openxmlformats.org/officeDocument/2006/relationships/tags" Target="../tags/tag486.xml"/><Relationship Id="rId18" Type="http://schemas.openxmlformats.org/officeDocument/2006/relationships/tags" Target="../tags/tag485.xml"/><Relationship Id="rId17" Type="http://schemas.openxmlformats.org/officeDocument/2006/relationships/tags" Target="../tags/tag484.xml"/><Relationship Id="rId16" Type="http://schemas.openxmlformats.org/officeDocument/2006/relationships/tags" Target="../tags/tag483.xml"/><Relationship Id="rId15" Type="http://schemas.openxmlformats.org/officeDocument/2006/relationships/tags" Target="../tags/tag482.xml"/><Relationship Id="rId14" Type="http://schemas.openxmlformats.org/officeDocument/2006/relationships/tags" Target="../tags/tag481.xml"/><Relationship Id="rId13" Type="http://schemas.openxmlformats.org/officeDocument/2006/relationships/tags" Target="../tags/tag480.xml"/><Relationship Id="rId12" Type="http://schemas.openxmlformats.org/officeDocument/2006/relationships/tags" Target="../tags/tag479.xml"/><Relationship Id="rId11" Type="http://schemas.openxmlformats.org/officeDocument/2006/relationships/tags" Target="../tags/tag478.xml"/><Relationship Id="rId10" Type="http://schemas.openxmlformats.org/officeDocument/2006/relationships/tags" Target="../tags/tag477.xml"/><Relationship Id="rId1" Type="http://schemas.openxmlformats.org/officeDocument/2006/relationships/tags" Target="../tags/tag47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27.xml"/><Relationship Id="rId8" Type="http://schemas.openxmlformats.org/officeDocument/2006/relationships/tags" Target="../tags/tag526.xml"/><Relationship Id="rId7" Type="http://schemas.openxmlformats.org/officeDocument/2006/relationships/tags" Target="../tags/tag525.xml"/><Relationship Id="rId6" Type="http://schemas.openxmlformats.org/officeDocument/2006/relationships/image" Target="../media/image111.svg"/><Relationship Id="rId5" Type="http://schemas.openxmlformats.org/officeDocument/2006/relationships/image" Target="../media/image110.png"/><Relationship Id="rId45" Type="http://schemas.openxmlformats.org/officeDocument/2006/relationships/slideLayout" Target="../slideLayouts/slideLayout6.xml"/><Relationship Id="rId44" Type="http://schemas.openxmlformats.org/officeDocument/2006/relationships/tags" Target="../tags/tag552.xml"/><Relationship Id="rId43" Type="http://schemas.openxmlformats.org/officeDocument/2006/relationships/tags" Target="../tags/tag551.xml"/><Relationship Id="rId42" Type="http://schemas.openxmlformats.org/officeDocument/2006/relationships/tags" Target="../tags/tag550.xml"/><Relationship Id="rId41" Type="http://schemas.openxmlformats.org/officeDocument/2006/relationships/image" Target="../media/image96.svg"/><Relationship Id="rId40" Type="http://schemas.openxmlformats.org/officeDocument/2006/relationships/image" Target="../media/image95.png"/><Relationship Id="rId4" Type="http://schemas.openxmlformats.org/officeDocument/2006/relationships/tags" Target="../tags/tag524.xml"/><Relationship Id="rId39" Type="http://schemas.openxmlformats.org/officeDocument/2006/relationships/tags" Target="../tags/tag549.xml"/><Relationship Id="rId38" Type="http://schemas.openxmlformats.org/officeDocument/2006/relationships/tags" Target="../tags/tag548.xml"/><Relationship Id="rId37" Type="http://schemas.openxmlformats.org/officeDocument/2006/relationships/tags" Target="../tags/tag547.xml"/><Relationship Id="rId36" Type="http://schemas.openxmlformats.org/officeDocument/2006/relationships/tags" Target="../tags/tag546.xml"/><Relationship Id="rId35" Type="http://schemas.openxmlformats.org/officeDocument/2006/relationships/tags" Target="../tags/tag545.xml"/><Relationship Id="rId34" Type="http://schemas.openxmlformats.org/officeDocument/2006/relationships/image" Target="../media/image116.svg"/><Relationship Id="rId33" Type="http://schemas.openxmlformats.org/officeDocument/2006/relationships/image" Target="../media/image115.png"/><Relationship Id="rId32" Type="http://schemas.openxmlformats.org/officeDocument/2006/relationships/tags" Target="../tags/tag544.xml"/><Relationship Id="rId31" Type="http://schemas.openxmlformats.org/officeDocument/2006/relationships/tags" Target="../tags/tag543.xml"/><Relationship Id="rId30" Type="http://schemas.openxmlformats.org/officeDocument/2006/relationships/tags" Target="../tags/tag542.xml"/><Relationship Id="rId3" Type="http://schemas.openxmlformats.org/officeDocument/2006/relationships/tags" Target="../tags/tag523.xml"/><Relationship Id="rId29" Type="http://schemas.openxmlformats.org/officeDocument/2006/relationships/tags" Target="../tags/tag541.xml"/><Relationship Id="rId28" Type="http://schemas.openxmlformats.org/officeDocument/2006/relationships/tags" Target="../tags/tag540.xml"/><Relationship Id="rId27" Type="http://schemas.openxmlformats.org/officeDocument/2006/relationships/image" Target="../media/image114.svg"/><Relationship Id="rId26" Type="http://schemas.openxmlformats.org/officeDocument/2006/relationships/image" Target="../media/image113.png"/><Relationship Id="rId25" Type="http://schemas.openxmlformats.org/officeDocument/2006/relationships/tags" Target="../tags/tag539.xml"/><Relationship Id="rId24" Type="http://schemas.openxmlformats.org/officeDocument/2006/relationships/tags" Target="../tags/tag538.xml"/><Relationship Id="rId23" Type="http://schemas.openxmlformats.org/officeDocument/2006/relationships/tags" Target="../tags/tag537.xml"/><Relationship Id="rId22" Type="http://schemas.openxmlformats.org/officeDocument/2006/relationships/tags" Target="../tags/tag536.xml"/><Relationship Id="rId21" Type="http://schemas.openxmlformats.org/officeDocument/2006/relationships/tags" Target="../tags/tag535.xml"/><Relationship Id="rId20" Type="http://schemas.openxmlformats.org/officeDocument/2006/relationships/image" Target="../media/image50.svg"/><Relationship Id="rId2" Type="http://schemas.openxmlformats.org/officeDocument/2006/relationships/tags" Target="../tags/tag522.xml"/><Relationship Id="rId19" Type="http://schemas.openxmlformats.org/officeDocument/2006/relationships/image" Target="../media/image78.png"/><Relationship Id="rId18" Type="http://schemas.openxmlformats.org/officeDocument/2006/relationships/tags" Target="../tags/tag534.xml"/><Relationship Id="rId17" Type="http://schemas.openxmlformats.org/officeDocument/2006/relationships/tags" Target="../tags/tag533.xml"/><Relationship Id="rId16" Type="http://schemas.openxmlformats.org/officeDocument/2006/relationships/tags" Target="../tags/tag532.xml"/><Relationship Id="rId15" Type="http://schemas.openxmlformats.org/officeDocument/2006/relationships/tags" Target="../tags/tag531.xml"/><Relationship Id="rId14" Type="http://schemas.openxmlformats.org/officeDocument/2006/relationships/tags" Target="../tags/tag530.xml"/><Relationship Id="rId13" Type="http://schemas.openxmlformats.org/officeDocument/2006/relationships/image" Target="../media/image56.svg"/><Relationship Id="rId12" Type="http://schemas.openxmlformats.org/officeDocument/2006/relationships/image" Target="../media/image112.png"/><Relationship Id="rId11" Type="http://schemas.openxmlformats.org/officeDocument/2006/relationships/tags" Target="../tags/tag529.xml"/><Relationship Id="rId10" Type="http://schemas.openxmlformats.org/officeDocument/2006/relationships/tags" Target="../tags/tag528.xml"/><Relationship Id="rId1" Type="http://schemas.openxmlformats.org/officeDocument/2006/relationships/tags" Target="../tags/tag52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123.xml"/><Relationship Id="rId24" Type="http://schemas.openxmlformats.org/officeDocument/2006/relationships/tags" Target="../tags/tag122.xml"/><Relationship Id="rId23" Type="http://schemas.openxmlformats.org/officeDocument/2006/relationships/tags" Target="../tags/tag121.xml"/><Relationship Id="rId22" Type="http://schemas.openxmlformats.org/officeDocument/2006/relationships/tags" Target="../tags/tag120.xml"/><Relationship Id="rId21" Type="http://schemas.openxmlformats.org/officeDocument/2006/relationships/tags" Target="../tags/tag119.xml"/><Relationship Id="rId20" Type="http://schemas.openxmlformats.org/officeDocument/2006/relationships/tags" Target="../tags/tag118.xml"/><Relationship Id="rId2" Type="http://schemas.openxmlformats.org/officeDocument/2006/relationships/tags" Target="../tags/tag100.xml"/><Relationship Id="rId19" Type="http://schemas.openxmlformats.org/officeDocument/2006/relationships/tags" Target="../tags/tag117.xml"/><Relationship Id="rId18" Type="http://schemas.openxmlformats.org/officeDocument/2006/relationships/tags" Target="../tags/tag11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59.xml"/><Relationship Id="rId8" Type="http://schemas.openxmlformats.org/officeDocument/2006/relationships/tags" Target="../tags/tag558.xml"/><Relationship Id="rId7" Type="http://schemas.openxmlformats.org/officeDocument/2006/relationships/tags" Target="../tags/tag557.xml"/><Relationship Id="rId67" Type="http://schemas.openxmlformats.org/officeDocument/2006/relationships/slideLayout" Target="../slideLayouts/slideLayout6.xml"/><Relationship Id="rId66" Type="http://schemas.openxmlformats.org/officeDocument/2006/relationships/tags" Target="../tags/tag604.xml"/><Relationship Id="rId65" Type="http://schemas.openxmlformats.org/officeDocument/2006/relationships/tags" Target="../tags/tag603.xml"/><Relationship Id="rId64" Type="http://schemas.openxmlformats.org/officeDocument/2006/relationships/tags" Target="../tags/tag602.xml"/><Relationship Id="rId63" Type="http://schemas.openxmlformats.org/officeDocument/2006/relationships/tags" Target="../tags/tag601.xml"/><Relationship Id="rId62" Type="http://schemas.openxmlformats.org/officeDocument/2006/relationships/tags" Target="../tags/tag600.xml"/><Relationship Id="rId61" Type="http://schemas.openxmlformats.org/officeDocument/2006/relationships/tags" Target="../tags/tag599.xml"/><Relationship Id="rId60" Type="http://schemas.openxmlformats.org/officeDocument/2006/relationships/tags" Target="../tags/tag598.xml"/><Relationship Id="rId6" Type="http://schemas.openxmlformats.org/officeDocument/2006/relationships/image" Target="../media/image118.svg"/><Relationship Id="rId59" Type="http://schemas.openxmlformats.org/officeDocument/2006/relationships/tags" Target="../tags/tag597.xml"/><Relationship Id="rId58" Type="http://schemas.openxmlformats.org/officeDocument/2006/relationships/tags" Target="../tags/tag596.xml"/><Relationship Id="rId57" Type="http://schemas.openxmlformats.org/officeDocument/2006/relationships/image" Target="../media/image87.svg"/><Relationship Id="rId56" Type="http://schemas.openxmlformats.org/officeDocument/2006/relationships/image" Target="../media/image86.png"/><Relationship Id="rId55" Type="http://schemas.openxmlformats.org/officeDocument/2006/relationships/tags" Target="../tags/tag595.xml"/><Relationship Id="rId54" Type="http://schemas.openxmlformats.org/officeDocument/2006/relationships/tags" Target="../tags/tag594.xml"/><Relationship Id="rId53" Type="http://schemas.openxmlformats.org/officeDocument/2006/relationships/tags" Target="../tags/tag593.xml"/><Relationship Id="rId52" Type="http://schemas.openxmlformats.org/officeDocument/2006/relationships/tags" Target="../tags/tag592.xml"/><Relationship Id="rId51" Type="http://schemas.openxmlformats.org/officeDocument/2006/relationships/tags" Target="../tags/tag591.xml"/><Relationship Id="rId50" Type="http://schemas.openxmlformats.org/officeDocument/2006/relationships/image" Target="../media/image126.svg"/><Relationship Id="rId5" Type="http://schemas.openxmlformats.org/officeDocument/2006/relationships/image" Target="../media/image117.png"/><Relationship Id="rId49" Type="http://schemas.openxmlformats.org/officeDocument/2006/relationships/image" Target="../media/image125.png"/><Relationship Id="rId48" Type="http://schemas.openxmlformats.org/officeDocument/2006/relationships/tags" Target="../tags/tag590.xml"/><Relationship Id="rId47" Type="http://schemas.openxmlformats.org/officeDocument/2006/relationships/tags" Target="../tags/tag589.xml"/><Relationship Id="rId46" Type="http://schemas.openxmlformats.org/officeDocument/2006/relationships/tags" Target="../tags/tag588.xml"/><Relationship Id="rId45" Type="http://schemas.openxmlformats.org/officeDocument/2006/relationships/tags" Target="../tags/tag587.xml"/><Relationship Id="rId44" Type="http://schemas.openxmlformats.org/officeDocument/2006/relationships/tags" Target="../tags/tag586.xml"/><Relationship Id="rId43" Type="http://schemas.openxmlformats.org/officeDocument/2006/relationships/tags" Target="../tags/tag585.xml"/><Relationship Id="rId42" Type="http://schemas.openxmlformats.org/officeDocument/2006/relationships/tags" Target="../tags/tag584.xml"/><Relationship Id="rId41" Type="http://schemas.openxmlformats.org/officeDocument/2006/relationships/tags" Target="../tags/tag583.xml"/><Relationship Id="rId40" Type="http://schemas.openxmlformats.org/officeDocument/2006/relationships/tags" Target="../tags/tag582.xml"/><Relationship Id="rId4" Type="http://schemas.openxmlformats.org/officeDocument/2006/relationships/tags" Target="../tags/tag556.xml"/><Relationship Id="rId39" Type="http://schemas.openxmlformats.org/officeDocument/2006/relationships/tags" Target="../tags/tag581.xml"/><Relationship Id="rId38" Type="http://schemas.openxmlformats.org/officeDocument/2006/relationships/tags" Target="../tags/tag580.xml"/><Relationship Id="rId37" Type="http://schemas.openxmlformats.org/officeDocument/2006/relationships/tags" Target="../tags/tag579.xml"/><Relationship Id="rId36" Type="http://schemas.openxmlformats.org/officeDocument/2006/relationships/tags" Target="../tags/tag578.xml"/><Relationship Id="rId35" Type="http://schemas.openxmlformats.org/officeDocument/2006/relationships/tags" Target="../tags/tag577.xml"/><Relationship Id="rId34" Type="http://schemas.openxmlformats.org/officeDocument/2006/relationships/image" Target="../media/image124.svg"/><Relationship Id="rId33" Type="http://schemas.openxmlformats.org/officeDocument/2006/relationships/image" Target="../media/image123.png"/><Relationship Id="rId32" Type="http://schemas.openxmlformats.org/officeDocument/2006/relationships/tags" Target="../tags/tag576.xml"/><Relationship Id="rId31" Type="http://schemas.openxmlformats.org/officeDocument/2006/relationships/tags" Target="../tags/tag575.xml"/><Relationship Id="rId30" Type="http://schemas.openxmlformats.org/officeDocument/2006/relationships/tags" Target="../tags/tag574.xml"/><Relationship Id="rId3" Type="http://schemas.openxmlformats.org/officeDocument/2006/relationships/tags" Target="../tags/tag555.xml"/><Relationship Id="rId29" Type="http://schemas.openxmlformats.org/officeDocument/2006/relationships/tags" Target="../tags/tag573.xml"/><Relationship Id="rId28" Type="http://schemas.openxmlformats.org/officeDocument/2006/relationships/tags" Target="../tags/tag572.xml"/><Relationship Id="rId27" Type="http://schemas.openxmlformats.org/officeDocument/2006/relationships/image" Target="../media/image50.svg"/><Relationship Id="rId26" Type="http://schemas.openxmlformats.org/officeDocument/2006/relationships/image" Target="../media/image78.png"/><Relationship Id="rId25" Type="http://schemas.openxmlformats.org/officeDocument/2006/relationships/tags" Target="../tags/tag571.xml"/><Relationship Id="rId24" Type="http://schemas.openxmlformats.org/officeDocument/2006/relationships/tags" Target="../tags/tag570.xml"/><Relationship Id="rId23" Type="http://schemas.openxmlformats.org/officeDocument/2006/relationships/tags" Target="../tags/tag569.xml"/><Relationship Id="rId22" Type="http://schemas.openxmlformats.org/officeDocument/2006/relationships/tags" Target="../tags/tag568.xml"/><Relationship Id="rId21" Type="http://schemas.openxmlformats.org/officeDocument/2006/relationships/tags" Target="../tags/tag567.xml"/><Relationship Id="rId20" Type="http://schemas.openxmlformats.org/officeDocument/2006/relationships/image" Target="../media/image122.svg"/><Relationship Id="rId2" Type="http://schemas.openxmlformats.org/officeDocument/2006/relationships/tags" Target="../tags/tag554.xml"/><Relationship Id="rId19" Type="http://schemas.openxmlformats.org/officeDocument/2006/relationships/image" Target="../media/image121.png"/><Relationship Id="rId18" Type="http://schemas.openxmlformats.org/officeDocument/2006/relationships/tags" Target="../tags/tag566.xml"/><Relationship Id="rId17" Type="http://schemas.openxmlformats.org/officeDocument/2006/relationships/tags" Target="../tags/tag565.xml"/><Relationship Id="rId16" Type="http://schemas.openxmlformats.org/officeDocument/2006/relationships/tags" Target="../tags/tag564.xml"/><Relationship Id="rId15" Type="http://schemas.openxmlformats.org/officeDocument/2006/relationships/tags" Target="../tags/tag563.xml"/><Relationship Id="rId14" Type="http://schemas.openxmlformats.org/officeDocument/2006/relationships/tags" Target="../tags/tag562.xml"/><Relationship Id="rId13" Type="http://schemas.openxmlformats.org/officeDocument/2006/relationships/image" Target="../media/image120.svg"/><Relationship Id="rId12" Type="http://schemas.openxmlformats.org/officeDocument/2006/relationships/image" Target="../media/image119.png"/><Relationship Id="rId11" Type="http://schemas.openxmlformats.org/officeDocument/2006/relationships/tags" Target="../tags/tag561.xml"/><Relationship Id="rId10" Type="http://schemas.openxmlformats.org/officeDocument/2006/relationships/tags" Target="../tags/tag560.xml"/><Relationship Id="rId1" Type="http://schemas.openxmlformats.org/officeDocument/2006/relationships/tags" Target="../tags/tag55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611.xml"/><Relationship Id="rId8" Type="http://schemas.openxmlformats.org/officeDocument/2006/relationships/tags" Target="../tags/tag610.xml"/><Relationship Id="rId7" Type="http://schemas.openxmlformats.org/officeDocument/2006/relationships/tags" Target="../tags/tag609.xml"/><Relationship Id="rId6" Type="http://schemas.openxmlformats.org/officeDocument/2006/relationships/image" Target="../media/image10.svg"/><Relationship Id="rId50" Type="http://schemas.openxmlformats.org/officeDocument/2006/relationships/slideLayout" Target="../slideLayouts/slideLayout6.xml"/><Relationship Id="rId5" Type="http://schemas.openxmlformats.org/officeDocument/2006/relationships/image" Target="../media/image127.png"/><Relationship Id="rId49" Type="http://schemas.openxmlformats.org/officeDocument/2006/relationships/tags" Target="../tags/tag641.xml"/><Relationship Id="rId48" Type="http://schemas.openxmlformats.org/officeDocument/2006/relationships/tags" Target="../tags/tag640.xml"/><Relationship Id="rId47" Type="http://schemas.openxmlformats.org/officeDocument/2006/relationships/image" Target="../media/image135.svg"/><Relationship Id="rId46" Type="http://schemas.openxmlformats.org/officeDocument/2006/relationships/image" Target="../media/image134.png"/><Relationship Id="rId45" Type="http://schemas.openxmlformats.org/officeDocument/2006/relationships/tags" Target="../tags/tag639.xml"/><Relationship Id="rId44" Type="http://schemas.openxmlformats.org/officeDocument/2006/relationships/tags" Target="../tags/tag638.xml"/><Relationship Id="rId43" Type="http://schemas.openxmlformats.org/officeDocument/2006/relationships/tags" Target="../tags/tag637.xml"/><Relationship Id="rId42" Type="http://schemas.openxmlformats.org/officeDocument/2006/relationships/tags" Target="../tags/tag636.xml"/><Relationship Id="rId41" Type="http://schemas.openxmlformats.org/officeDocument/2006/relationships/tags" Target="../tags/tag635.xml"/><Relationship Id="rId40" Type="http://schemas.openxmlformats.org/officeDocument/2006/relationships/image" Target="../media/image133.svg"/><Relationship Id="rId4" Type="http://schemas.openxmlformats.org/officeDocument/2006/relationships/tags" Target="../tags/tag608.xml"/><Relationship Id="rId39" Type="http://schemas.openxmlformats.org/officeDocument/2006/relationships/image" Target="../media/image132.png"/><Relationship Id="rId38" Type="http://schemas.openxmlformats.org/officeDocument/2006/relationships/tags" Target="../tags/tag634.xml"/><Relationship Id="rId37" Type="http://schemas.openxmlformats.org/officeDocument/2006/relationships/tags" Target="../tags/tag633.xml"/><Relationship Id="rId36" Type="http://schemas.openxmlformats.org/officeDocument/2006/relationships/tags" Target="../tags/tag632.xml"/><Relationship Id="rId35" Type="http://schemas.openxmlformats.org/officeDocument/2006/relationships/tags" Target="../tags/tag631.xml"/><Relationship Id="rId34" Type="http://schemas.openxmlformats.org/officeDocument/2006/relationships/image" Target="../media/image131.svg"/><Relationship Id="rId33" Type="http://schemas.openxmlformats.org/officeDocument/2006/relationships/image" Target="../media/image130.png"/><Relationship Id="rId32" Type="http://schemas.openxmlformats.org/officeDocument/2006/relationships/tags" Target="../tags/tag630.xml"/><Relationship Id="rId31" Type="http://schemas.openxmlformats.org/officeDocument/2006/relationships/tags" Target="../tags/tag629.xml"/><Relationship Id="rId30" Type="http://schemas.openxmlformats.org/officeDocument/2006/relationships/tags" Target="../tags/tag628.xml"/><Relationship Id="rId3" Type="http://schemas.openxmlformats.org/officeDocument/2006/relationships/tags" Target="../tags/tag607.xml"/><Relationship Id="rId29" Type="http://schemas.openxmlformats.org/officeDocument/2006/relationships/tags" Target="../tags/tag627.xml"/><Relationship Id="rId28" Type="http://schemas.openxmlformats.org/officeDocument/2006/relationships/tags" Target="../tags/tag626.xml"/><Relationship Id="rId27" Type="http://schemas.openxmlformats.org/officeDocument/2006/relationships/tags" Target="../tags/tag625.xml"/><Relationship Id="rId26" Type="http://schemas.openxmlformats.org/officeDocument/2006/relationships/tags" Target="../tags/tag624.xml"/><Relationship Id="rId25" Type="http://schemas.openxmlformats.org/officeDocument/2006/relationships/tags" Target="../tags/tag623.xml"/><Relationship Id="rId24" Type="http://schemas.openxmlformats.org/officeDocument/2006/relationships/tags" Target="../tags/tag622.xml"/><Relationship Id="rId23" Type="http://schemas.openxmlformats.org/officeDocument/2006/relationships/tags" Target="../tags/tag621.xml"/><Relationship Id="rId22" Type="http://schemas.openxmlformats.org/officeDocument/2006/relationships/tags" Target="../tags/tag620.xml"/><Relationship Id="rId21" Type="http://schemas.openxmlformats.org/officeDocument/2006/relationships/tags" Target="../tags/tag619.xml"/><Relationship Id="rId20" Type="http://schemas.openxmlformats.org/officeDocument/2006/relationships/image" Target="../media/image48.svg"/><Relationship Id="rId2" Type="http://schemas.openxmlformats.org/officeDocument/2006/relationships/tags" Target="../tags/tag606.xml"/><Relationship Id="rId19" Type="http://schemas.openxmlformats.org/officeDocument/2006/relationships/image" Target="../media/image94.png"/><Relationship Id="rId18" Type="http://schemas.openxmlformats.org/officeDocument/2006/relationships/tags" Target="../tags/tag618.xml"/><Relationship Id="rId17" Type="http://schemas.openxmlformats.org/officeDocument/2006/relationships/tags" Target="../tags/tag617.xml"/><Relationship Id="rId16" Type="http://schemas.openxmlformats.org/officeDocument/2006/relationships/tags" Target="../tags/tag616.xml"/><Relationship Id="rId15" Type="http://schemas.openxmlformats.org/officeDocument/2006/relationships/tags" Target="../tags/tag615.xml"/><Relationship Id="rId14" Type="http://schemas.openxmlformats.org/officeDocument/2006/relationships/tags" Target="../tags/tag614.xml"/><Relationship Id="rId13" Type="http://schemas.openxmlformats.org/officeDocument/2006/relationships/image" Target="../media/image129.svg"/><Relationship Id="rId12" Type="http://schemas.openxmlformats.org/officeDocument/2006/relationships/image" Target="../media/image128.png"/><Relationship Id="rId11" Type="http://schemas.openxmlformats.org/officeDocument/2006/relationships/tags" Target="../tags/tag613.xml"/><Relationship Id="rId10" Type="http://schemas.openxmlformats.org/officeDocument/2006/relationships/tags" Target="../tags/tag612.xml"/><Relationship Id="rId1" Type="http://schemas.openxmlformats.org/officeDocument/2006/relationships/tags" Target="../tags/tag60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6.png"/><Relationship Id="rId8" Type="http://schemas.openxmlformats.org/officeDocument/2006/relationships/tags" Target="../tags/tag649.xml"/><Relationship Id="rId7" Type="http://schemas.openxmlformats.org/officeDocument/2006/relationships/tags" Target="../tags/tag648.xml"/><Relationship Id="rId6" Type="http://schemas.openxmlformats.org/officeDocument/2006/relationships/tags" Target="../tags/tag647.xml"/><Relationship Id="rId5" Type="http://schemas.openxmlformats.org/officeDocument/2006/relationships/tags" Target="../tags/tag646.xml"/><Relationship Id="rId4" Type="http://schemas.openxmlformats.org/officeDocument/2006/relationships/tags" Target="../tags/tag645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676.xml"/><Relationship Id="rId36" Type="http://schemas.openxmlformats.org/officeDocument/2006/relationships/tags" Target="../tags/tag675.xml"/><Relationship Id="rId35" Type="http://schemas.openxmlformats.org/officeDocument/2006/relationships/tags" Target="../tags/tag674.xml"/><Relationship Id="rId34" Type="http://schemas.openxmlformats.org/officeDocument/2006/relationships/tags" Target="../tags/tag673.xml"/><Relationship Id="rId33" Type="http://schemas.openxmlformats.org/officeDocument/2006/relationships/tags" Target="../tags/tag672.xml"/><Relationship Id="rId32" Type="http://schemas.openxmlformats.org/officeDocument/2006/relationships/tags" Target="../tags/tag671.xml"/><Relationship Id="rId31" Type="http://schemas.openxmlformats.org/officeDocument/2006/relationships/tags" Target="../tags/tag670.xml"/><Relationship Id="rId30" Type="http://schemas.openxmlformats.org/officeDocument/2006/relationships/tags" Target="../tags/tag669.xml"/><Relationship Id="rId3" Type="http://schemas.openxmlformats.org/officeDocument/2006/relationships/tags" Target="../tags/tag644.xml"/><Relationship Id="rId29" Type="http://schemas.openxmlformats.org/officeDocument/2006/relationships/tags" Target="../tags/tag668.xml"/><Relationship Id="rId28" Type="http://schemas.openxmlformats.org/officeDocument/2006/relationships/tags" Target="../tags/tag667.xml"/><Relationship Id="rId27" Type="http://schemas.openxmlformats.org/officeDocument/2006/relationships/tags" Target="../tags/tag666.xml"/><Relationship Id="rId26" Type="http://schemas.openxmlformats.org/officeDocument/2006/relationships/tags" Target="../tags/tag665.xml"/><Relationship Id="rId25" Type="http://schemas.openxmlformats.org/officeDocument/2006/relationships/tags" Target="../tags/tag664.xml"/><Relationship Id="rId24" Type="http://schemas.openxmlformats.org/officeDocument/2006/relationships/tags" Target="../tags/tag663.xml"/><Relationship Id="rId23" Type="http://schemas.openxmlformats.org/officeDocument/2006/relationships/tags" Target="../tags/tag662.xml"/><Relationship Id="rId22" Type="http://schemas.openxmlformats.org/officeDocument/2006/relationships/tags" Target="../tags/tag661.xml"/><Relationship Id="rId21" Type="http://schemas.openxmlformats.org/officeDocument/2006/relationships/tags" Target="../tags/tag660.xml"/><Relationship Id="rId20" Type="http://schemas.openxmlformats.org/officeDocument/2006/relationships/tags" Target="../tags/tag659.xml"/><Relationship Id="rId2" Type="http://schemas.openxmlformats.org/officeDocument/2006/relationships/tags" Target="../tags/tag643.xml"/><Relationship Id="rId19" Type="http://schemas.openxmlformats.org/officeDocument/2006/relationships/tags" Target="../tags/tag658.xml"/><Relationship Id="rId18" Type="http://schemas.openxmlformats.org/officeDocument/2006/relationships/tags" Target="../tags/tag657.xml"/><Relationship Id="rId17" Type="http://schemas.openxmlformats.org/officeDocument/2006/relationships/tags" Target="../tags/tag656.xml"/><Relationship Id="rId16" Type="http://schemas.openxmlformats.org/officeDocument/2006/relationships/tags" Target="../tags/tag655.xml"/><Relationship Id="rId15" Type="http://schemas.openxmlformats.org/officeDocument/2006/relationships/tags" Target="../tags/tag654.xml"/><Relationship Id="rId14" Type="http://schemas.openxmlformats.org/officeDocument/2006/relationships/tags" Target="../tags/tag653.xml"/><Relationship Id="rId13" Type="http://schemas.openxmlformats.org/officeDocument/2006/relationships/tags" Target="../tags/tag652.xml"/><Relationship Id="rId12" Type="http://schemas.openxmlformats.org/officeDocument/2006/relationships/tags" Target="../tags/tag651.xml"/><Relationship Id="rId11" Type="http://schemas.openxmlformats.org/officeDocument/2006/relationships/tags" Target="../tags/tag650.xml"/><Relationship Id="rId10" Type="http://schemas.openxmlformats.org/officeDocument/2006/relationships/image" Target="../media/image137.svg"/><Relationship Id="rId1" Type="http://schemas.openxmlformats.org/officeDocument/2006/relationships/tags" Target="../tags/tag64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85.xml"/><Relationship Id="rId8" Type="http://schemas.openxmlformats.org/officeDocument/2006/relationships/tags" Target="../tags/tag684.xml"/><Relationship Id="rId7" Type="http://schemas.openxmlformats.org/officeDocument/2006/relationships/tags" Target="../tags/tag683.xml"/><Relationship Id="rId6" Type="http://schemas.openxmlformats.org/officeDocument/2006/relationships/tags" Target="../tags/tag682.xml"/><Relationship Id="rId5" Type="http://schemas.openxmlformats.org/officeDocument/2006/relationships/tags" Target="../tags/tag681.xml"/><Relationship Id="rId4" Type="http://schemas.openxmlformats.org/officeDocument/2006/relationships/tags" Target="../tags/tag680.xml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679.xml"/><Relationship Id="rId29" Type="http://schemas.openxmlformats.org/officeDocument/2006/relationships/tags" Target="../tags/tag705.xml"/><Relationship Id="rId28" Type="http://schemas.openxmlformats.org/officeDocument/2006/relationships/tags" Target="../tags/tag704.xml"/><Relationship Id="rId27" Type="http://schemas.openxmlformats.org/officeDocument/2006/relationships/tags" Target="../tags/tag703.xml"/><Relationship Id="rId26" Type="http://schemas.openxmlformats.org/officeDocument/2006/relationships/tags" Target="../tags/tag702.xml"/><Relationship Id="rId25" Type="http://schemas.openxmlformats.org/officeDocument/2006/relationships/tags" Target="../tags/tag701.xml"/><Relationship Id="rId24" Type="http://schemas.openxmlformats.org/officeDocument/2006/relationships/tags" Target="../tags/tag700.xml"/><Relationship Id="rId23" Type="http://schemas.openxmlformats.org/officeDocument/2006/relationships/tags" Target="../tags/tag699.xml"/><Relationship Id="rId22" Type="http://schemas.openxmlformats.org/officeDocument/2006/relationships/tags" Target="../tags/tag698.xml"/><Relationship Id="rId21" Type="http://schemas.openxmlformats.org/officeDocument/2006/relationships/tags" Target="../tags/tag697.xml"/><Relationship Id="rId20" Type="http://schemas.openxmlformats.org/officeDocument/2006/relationships/tags" Target="../tags/tag696.xml"/><Relationship Id="rId2" Type="http://schemas.openxmlformats.org/officeDocument/2006/relationships/tags" Target="../tags/tag678.xml"/><Relationship Id="rId19" Type="http://schemas.openxmlformats.org/officeDocument/2006/relationships/tags" Target="../tags/tag695.xml"/><Relationship Id="rId18" Type="http://schemas.openxmlformats.org/officeDocument/2006/relationships/tags" Target="../tags/tag694.xml"/><Relationship Id="rId17" Type="http://schemas.openxmlformats.org/officeDocument/2006/relationships/tags" Target="../tags/tag693.xml"/><Relationship Id="rId16" Type="http://schemas.openxmlformats.org/officeDocument/2006/relationships/tags" Target="../tags/tag692.xml"/><Relationship Id="rId15" Type="http://schemas.openxmlformats.org/officeDocument/2006/relationships/tags" Target="../tags/tag691.xml"/><Relationship Id="rId14" Type="http://schemas.openxmlformats.org/officeDocument/2006/relationships/tags" Target="../tags/tag690.xml"/><Relationship Id="rId13" Type="http://schemas.openxmlformats.org/officeDocument/2006/relationships/tags" Target="../tags/tag689.xml"/><Relationship Id="rId12" Type="http://schemas.openxmlformats.org/officeDocument/2006/relationships/tags" Target="../tags/tag688.xml"/><Relationship Id="rId11" Type="http://schemas.openxmlformats.org/officeDocument/2006/relationships/tags" Target="../tags/tag687.xml"/><Relationship Id="rId10" Type="http://schemas.openxmlformats.org/officeDocument/2006/relationships/tags" Target="../tags/tag686.xml"/><Relationship Id="rId1" Type="http://schemas.openxmlformats.org/officeDocument/2006/relationships/tags" Target="../tags/tag677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712.xml"/><Relationship Id="rId8" Type="http://schemas.openxmlformats.org/officeDocument/2006/relationships/image" Target="../media/image139.svg"/><Relationship Id="rId7" Type="http://schemas.openxmlformats.org/officeDocument/2006/relationships/image" Target="../media/image138.png"/><Relationship Id="rId6" Type="http://schemas.openxmlformats.org/officeDocument/2006/relationships/tags" Target="../tags/tag711.xml"/><Relationship Id="rId5" Type="http://schemas.openxmlformats.org/officeDocument/2006/relationships/tags" Target="../tags/tag710.xml"/><Relationship Id="rId4" Type="http://schemas.openxmlformats.org/officeDocument/2006/relationships/tags" Target="../tags/tag709.xml"/><Relationship Id="rId3" Type="http://schemas.openxmlformats.org/officeDocument/2006/relationships/tags" Target="../tags/tag708.xml"/><Relationship Id="rId28" Type="http://schemas.openxmlformats.org/officeDocument/2006/relationships/slideLayout" Target="../slideLayouts/slideLayout6.xml"/><Relationship Id="rId27" Type="http://schemas.openxmlformats.org/officeDocument/2006/relationships/tags" Target="../tags/tag726.xml"/><Relationship Id="rId26" Type="http://schemas.openxmlformats.org/officeDocument/2006/relationships/tags" Target="../tags/tag725.xml"/><Relationship Id="rId25" Type="http://schemas.openxmlformats.org/officeDocument/2006/relationships/tags" Target="../tags/tag724.xml"/><Relationship Id="rId24" Type="http://schemas.openxmlformats.org/officeDocument/2006/relationships/image" Target="../media/image143.svg"/><Relationship Id="rId23" Type="http://schemas.openxmlformats.org/officeDocument/2006/relationships/image" Target="../media/image142.png"/><Relationship Id="rId22" Type="http://schemas.openxmlformats.org/officeDocument/2006/relationships/tags" Target="../tags/tag723.xml"/><Relationship Id="rId21" Type="http://schemas.openxmlformats.org/officeDocument/2006/relationships/tags" Target="../tags/tag722.xml"/><Relationship Id="rId20" Type="http://schemas.openxmlformats.org/officeDocument/2006/relationships/tags" Target="../tags/tag721.xml"/><Relationship Id="rId2" Type="http://schemas.openxmlformats.org/officeDocument/2006/relationships/tags" Target="../tags/tag707.xml"/><Relationship Id="rId19" Type="http://schemas.openxmlformats.org/officeDocument/2006/relationships/tags" Target="../tags/tag720.xml"/><Relationship Id="rId18" Type="http://schemas.openxmlformats.org/officeDocument/2006/relationships/tags" Target="../tags/tag719.xml"/><Relationship Id="rId17" Type="http://schemas.openxmlformats.org/officeDocument/2006/relationships/tags" Target="../tags/tag718.xml"/><Relationship Id="rId16" Type="http://schemas.openxmlformats.org/officeDocument/2006/relationships/image" Target="../media/image141.svg"/><Relationship Id="rId15" Type="http://schemas.openxmlformats.org/officeDocument/2006/relationships/image" Target="../media/image140.png"/><Relationship Id="rId14" Type="http://schemas.openxmlformats.org/officeDocument/2006/relationships/tags" Target="../tags/tag717.xml"/><Relationship Id="rId13" Type="http://schemas.openxmlformats.org/officeDocument/2006/relationships/tags" Target="../tags/tag716.xml"/><Relationship Id="rId12" Type="http://schemas.openxmlformats.org/officeDocument/2006/relationships/tags" Target="../tags/tag715.xml"/><Relationship Id="rId11" Type="http://schemas.openxmlformats.org/officeDocument/2006/relationships/tags" Target="../tags/tag714.xml"/><Relationship Id="rId10" Type="http://schemas.openxmlformats.org/officeDocument/2006/relationships/tags" Target="../tags/tag713.xml"/><Relationship Id="rId1" Type="http://schemas.openxmlformats.org/officeDocument/2006/relationships/tags" Target="../tags/tag706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729.xml"/><Relationship Id="rId2" Type="http://schemas.openxmlformats.org/officeDocument/2006/relationships/tags" Target="../tags/tag728.xml"/><Relationship Id="rId1" Type="http://schemas.openxmlformats.org/officeDocument/2006/relationships/tags" Target="../tags/tag727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36.xml"/><Relationship Id="rId8" Type="http://schemas.openxmlformats.org/officeDocument/2006/relationships/tags" Target="../tags/tag735.xml"/><Relationship Id="rId7" Type="http://schemas.openxmlformats.org/officeDocument/2006/relationships/tags" Target="../tags/tag734.xml"/><Relationship Id="rId61" Type="http://schemas.openxmlformats.org/officeDocument/2006/relationships/slideLayout" Target="../slideLayouts/slideLayout6.xml"/><Relationship Id="rId60" Type="http://schemas.openxmlformats.org/officeDocument/2006/relationships/tags" Target="../tags/tag775.xml"/><Relationship Id="rId6" Type="http://schemas.openxmlformats.org/officeDocument/2006/relationships/image" Target="../media/image145.svg"/><Relationship Id="rId59" Type="http://schemas.openxmlformats.org/officeDocument/2006/relationships/tags" Target="../tags/tag774.xml"/><Relationship Id="rId58" Type="http://schemas.openxmlformats.org/officeDocument/2006/relationships/tags" Target="../tags/tag773.xml"/><Relationship Id="rId57" Type="http://schemas.openxmlformats.org/officeDocument/2006/relationships/image" Target="../media/image155.svg"/><Relationship Id="rId56" Type="http://schemas.openxmlformats.org/officeDocument/2006/relationships/image" Target="../media/image154.png"/><Relationship Id="rId55" Type="http://schemas.openxmlformats.org/officeDocument/2006/relationships/tags" Target="../tags/tag772.xml"/><Relationship Id="rId54" Type="http://schemas.openxmlformats.org/officeDocument/2006/relationships/tags" Target="../tags/tag771.xml"/><Relationship Id="rId53" Type="http://schemas.openxmlformats.org/officeDocument/2006/relationships/tags" Target="../tags/tag770.xml"/><Relationship Id="rId52" Type="http://schemas.openxmlformats.org/officeDocument/2006/relationships/tags" Target="../tags/tag769.xml"/><Relationship Id="rId51" Type="http://schemas.openxmlformats.org/officeDocument/2006/relationships/image" Target="../media/image153.svg"/><Relationship Id="rId50" Type="http://schemas.openxmlformats.org/officeDocument/2006/relationships/image" Target="../media/image152.png"/><Relationship Id="rId5" Type="http://schemas.openxmlformats.org/officeDocument/2006/relationships/image" Target="../media/image144.png"/><Relationship Id="rId49" Type="http://schemas.openxmlformats.org/officeDocument/2006/relationships/tags" Target="../tags/tag768.xml"/><Relationship Id="rId48" Type="http://schemas.openxmlformats.org/officeDocument/2006/relationships/tags" Target="../tags/tag767.xml"/><Relationship Id="rId47" Type="http://schemas.openxmlformats.org/officeDocument/2006/relationships/image" Target="../media/image151.svg"/><Relationship Id="rId46" Type="http://schemas.openxmlformats.org/officeDocument/2006/relationships/image" Target="../media/image150.png"/><Relationship Id="rId45" Type="http://schemas.openxmlformats.org/officeDocument/2006/relationships/tags" Target="../tags/tag766.xml"/><Relationship Id="rId44" Type="http://schemas.openxmlformats.org/officeDocument/2006/relationships/tags" Target="../tags/tag765.xml"/><Relationship Id="rId43" Type="http://schemas.openxmlformats.org/officeDocument/2006/relationships/tags" Target="../tags/tag764.xml"/><Relationship Id="rId42" Type="http://schemas.openxmlformats.org/officeDocument/2006/relationships/tags" Target="../tags/tag763.xml"/><Relationship Id="rId41" Type="http://schemas.openxmlformats.org/officeDocument/2006/relationships/image" Target="../media/image96.svg"/><Relationship Id="rId40" Type="http://schemas.openxmlformats.org/officeDocument/2006/relationships/image" Target="../media/image95.png"/><Relationship Id="rId4" Type="http://schemas.openxmlformats.org/officeDocument/2006/relationships/tags" Target="../tags/tag733.xml"/><Relationship Id="rId39" Type="http://schemas.openxmlformats.org/officeDocument/2006/relationships/tags" Target="../tags/tag762.xml"/><Relationship Id="rId38" Type="http://schemas.openxmlformats.org/officeDocument/2006/relationships/tags" Target="../tags/tag761.xml"/><Relationship Id="rId37" Type="http://schemas.openxmlformats.org/officeDocument/2006/relationships/tags" Target="../tags/tag760.xml"/><Relationship Id="rId36" Type="http://schemas.openxmlformats.org/officeDocument/2006/relationships/tags" Target="../tags/tag759.xml"/><Relationship Id="rId35" Type="http://schemas.openxmlformats.org/officeDocument/2006/relationships/image" Target="../media/image149.svg"/><Relationship Id="rId34" Type="http://schemas.openxmlformats.org/officeDocument/2006/relationships/image" Target="../media/image148.png"/><Relationship Id="rId33" Type="http://schemas.openxmlformats.org/officeDocument/2006/relationships/tags" Target="../tags/tag758.xml"/><Relationship Id="rId32" Type="http://schemas.openxmlformats.org/officeDocument/2006/relationships/tags" Target="../tags/tag757.xml"/><Relationship Id="rId31" Type="http://schemas.openxmlformats.org/officeDocument/2006/relationships/tags" Target="../tags/tag756.xml"/><Relationship Id="rId30" Type="http://schemas.openxmlformats.org/officeDocument/2006/relationships/tags" Target="../tags/tag755.xml"/><Relationship Id="rId3" Type="http://schemas.openxmlformats.org/officeDocument/2006/relationships/tags" Target="../tags/tag732.xml"/><Relationship Id="rId29" Type="http://schemas.openxmlformats.org/officeDocument/2006/relationships/tags" Target="../tags/tag754.xml"/><Relationship Id="rId28" Type="http://schemas.openxmlformats.org/officeDocument/2006/relationships/tags" Target="../tags/tag753.xml"/><Relationship Id="rId27" Type="http://schemas.openxmlformats.org/officeDocument/2006/relationships/tags" Target="../tags/tag752.xml"/><Relationship Id="rId26" Type="http://schemas.openxmlformats.org/officeDocument/2006/relationships/tags" Target="../tags/tag751.xml"/><Relationship Id="rId25" Type="http://schemas.openxmlformats.org/officeDocument/2006/relationships/tags" Target="../tags/tag750.xml"/><Relationship Id="rId24" Type="http://schemas.openxmlformats.org/officeDocument/2006/relationships/tags" Target="../tags/tag749.xml"/><Relationship Id="rId23" Type="http://schemas.openxmlformats.org/officeDocument/2006/relationships/tags" Target="../tags/tag748.xml"/><Relationship Id="rId22" Type="http://schemas.openxmlformats.org/officeDocument/2006/relationships/tags" Target="../tags/tag747.xml"/><Relationship Id="rId21" Type="http://schemas.openxmlformats.org/officeDocument/2006/relationships/tags" Target="../tags/tag746.xml"/><Relationship Id="rId20" Type="http://schemas.openxmlformats.org/officeDocument/2006/relationships/tags" Target="../tags/tag745.xml"/><Relationship Id="rId2" Type="http://schemas.openxmlformats.org/officeDocument/2006/relationships/tags" Target="../tags/tag731.xml"/><Relationship Id="rId19" Type="http://schemas.openxmlformats.org/officeDocument/2006/relationships/tags" Target="../tags/tag744.xml"/><Relationship Id="rId18" Type="http://schemas.openxmlformats.org/officeDocument/2006/relationships/tags" Target="../tags/tag743.xml"/><Relationship Id="rId17" Type="http://schemas.openxmlformats.org/officeDocument/2006/relationships/tags" Target="../tags/tag742.xml"/><Relationship Id="rId16" Type="http://schemas.openxmlformats.org/officeDocument/2006/relationships/tags" Target="../tags/tag741.xml"/><Relationship Id="rId15" Type="http://schemas.openxmlformats.org/officeDocument/2006/relationships/tags" Target="../tags/tag740.xml"/><Relationship Id="rId14" Type="http://schemas.openxmlformats.org/officeDocument/2006/relationships/tags" Target="../tags/tag739.xml"/><Relationship Id="rId13" Type="http://schemas.openxmlformats.org/officeDocument/2006/relationships/image" Target="../media/image147.svg"/><Relationship Id="rId12" Type="http://schemas.openxmlformats.org/officeDocument/2006/relationships/image" Target="../media/image146.png"/><Relationship Id="rId11" Type="http://schemas.openxmlformats.org/officeDocument/2006/relationships/tags" Target="../tags/tag738.xml"/><Relationship Id="rId10" Type="http://schemas.openxmlformats.org/officeDocument/2006/relationships/tags" Target="../tags/tag737.xml"/><Relationship Id="rId1" Type="http://schemas.openxmlformats.org/officeDocument/2006/relationships/tags" Target="../tags/tag73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81.xml"/><Relationship Id="rId8" Type="http://schemas.openxmlformats.org/officeDocument/2006/relationships/tags" Target="../tags/tag780.xml"/><Relationship Id="rId7" Type="http://schemas.openxmlformats.org/officeDocument/2006/relationships/image" Target="../media/image54.svg"/><Relationship Id="rId62" Type="http://schemas.openxmlformats.org/officeDocument/2006/relationships/slideLayout" Target="../slideLayouts/slideLayout6.xml"/><Relationship Id="rId61" Type="http://schemas.openxmlformats.org/officeDocument/2006/relationships/tags" Target="../tags/tag823.xml"/><Relationship Id="rId60" Type="http://schemas.openxmlformats.org/officeDocument/2006/relationships/tags" Target="../tags/tag822.xml"/><Relationship Id="rId6" Type="http://schemas.openxmlformats.org/officeDocument/2006/relationships/image" Target="../media/image98.png"/><Relationship Id="rId59" Type="http://schemas.openxmlformats.org/officeDocument/2006/relationships/tags" Target="../tags/tag821.xml"/><Relationship Id="rId58" Type="http://schemas.openxmlformats.org/officeDocument/2006/relationships/tags" Target="../tags/tag820.xml"/><Relationship Id="rId57" Type="http://schemas.openxmlformats.org/officeDocument/2006/relationships/tags" Target="../tags/tag819.xml"/><Relationship Id="rId56" Type="http://schemas.openxmlformats.org/officeDocument/2006/relationships/tags" Target="../tags/tag818.xml"/><Relationship Id="rId55" Type="http://schemas.openxmlformats.org/officeDocument/2006/relationships/tags" Target="../tags/tag817.xml"/><Relationship Id="rId54" Type="http://schemas.openxmlformats.org/officeDocument/2006/relationships/tags" Target="../tags/tag816.xml"/><Relationship Id="rId53" Type="http://schemas.openxmlformats.org/officeDocument/2006/relationships/tags" Target="../tags/tag815.xml"/><Relationship Id="rId52" Type="http://schemas.openxmlformats.org/officeDocument/2006/relationships/image" Target="../media/image165.svg"/><Relationship Id="rId51" Type="http://schemas.openxmlformats.org/officeDocument/2006/relationships/image" Target="../media/image164.png"/><Relationship Id="rId50" Type="http://schemas.openxmlformats.org/officeDocument/2006/relationships/tags" Target="../tags/tag814.xml"/><Relationship Id="rId5" Type="http://schemas.openxmlformats.org/officeDocument/2006/relationships/tags" Target="../tags/tag779.xml"/><Relationship Id="rId49" Type="http://schemas.openxmlformats.org/officeDocument/2006/relationships/tags" Target="../tags/tag813.xml"/><Relationship Id="rId48" Type="http://schemas.openxmlformats.org/officeDocument/2006/relationships/tags" Target="../tags/tag812.xml"/><Relationship Id="rId47" Type="http://schemas.openxmlformats.org/officeDocument/2006/relationships/tags" Target="../tags/tag811.xml"/><Relationship Id="rId46" Type="http://schemas.openxmlformats.org/officeDocument/2006/relationships/image" Target="../media/image163.svg"/><Relationship Id="rId45" Type="http://schemas.openxmlformats.org/officeDocument/2006/relationships/image" Target="../media/image162.png"/><Relationship Id="rId44" Type="http://schemas.openxmlformats.org/officeDocument/2006/relationships/tags" Target="../tags/tag810.xml"/><Relationship Id="rId43" Type="http://schemas.openxmlformats.org/officeDocument/2006/relationships/tags" Target="../tags/tag809.xml"/><Relationship Id="rId42" Type="http://schemas.openxmlformats.org/officeDocument/2006/relationships/tags" Target="../tags/tag808.xml"/><Relationship Id="rId41" Type="http://schemas.openxmlformats.org/officeDocument/2006/relationships/tags" Target="../tags/tag807.xml"/><Relationship Id="rId40" Type="http://schemas.openxmlformats.org/officeDocument/2006/relationships/image" Target="../media/image161.svg"/><Relationship Id="rId4" Type="http://schemas.openxmlformats.org/officeDocument/2006/relationships/tags" Target="../tags/tag778.xml"/><Relationship Id="rId39" Type="http://schemas.openxmlformats.org/officeDocument/2006/relationships/image" Target="../media/image160.png"/><Relationship Id="rId38" Type="http://schemas.openxmlformats.org/officeDocument/2006/relationships/tags" Target="../tags/tag806.xml"/><Relationship Id="rId37" Type="http://schemas.openxmlformats.org/officeDocument/2006/relationships/tags" Target="../tags/tag805.xml"/><Relationship Id="rId36" Type="http://schemas.openxmlformats.org/officeDocument/2006/relationships/tags" Target="../tags/tag804.xml"/><Relationship Id="rId35" Type="http://schemas.openxmlformats.org/officeDocument/2006/relationships/tags" Target="../tags/tag803.xml"/><Relationship Id="rId34" Type="http://schemas.openxmlformats.org/officeDocument/2006/relationships/tags" Target="../tags/tag802.xml"/><Relationship Id="rId33" Type="http://schemas.openxmlformats.org/officeDocument/2006/relationships/tags" Target="../tags/tag801.xml"/><Relationship Id="rId32" Type="http://schemas.openxmlformats.org/officeDocument/2006/relationships/tags" Target="../tags/tag800.xml"/><Relationship Id="rId31" Type="http://schemas.openxmlformats.org/officeDocument/2006/relationships/tags" Target="../tags/tag799.xml"/><Relationship Id="rId30" Type="http://schemas.openxmlformats.org/officeDocument/2006/relationships/tags" Target="../tags/tag798.xml"/><Relationship Id="rId3" Type="http://schemas.openxmlformats.org/officeDocument/2006/relationships/tags" Target="../tags/tag777.xml"/><Relationship Id="rId29" Type="http://schemas.openxmlformats.org/officeDocument/2006/relationships/tags" Target="../tags/tag797.xml"/><Relationship Id="rId28" Type="http://schemas.openxmlformats.org/officeDocument/2006/relationships/tags" Target="../tags/tag796.xml"/><Relationship Id="rId27" Type="http://schemas.openxmlformats.org/officeDocument/2006/relationships/tags" Target="../tags/tag795.xml"/><Relationship Id="rId26" Type="http://schemas.openxmlformats.org/officeDocument/2006/relationships/tags" Target="../tags/tag794.xml"/><Relationship Id="rId25" Type="http://schemas.openxmlformats.org/officeDocument/2006/relationships/tags" Target="../tags/tag793.xml"/><Relationship Id="rId24" Type="http://schemas.openxmlformats.org/officeDocument/2006/relationships/image" Target="../media/image159.svg"/><Relationship Id="rId23" Type="http://schemas.openxmlformats.org/officeDocument/2006/relationships/image" Target="../media/image158.png"/><Relationship Id="rId22" Type="http://schemas.openxmlformats.org/officeDocument/2006/relationships/tags" Target="../tags/tag792.xml"/><Relationship Id="rId21" Type="http://schemas.openxmlformats.org/officeDocument/2006/relationships/tags" Target="../tags/tag791.xml"/><Relationship Id="rId20" Type="http://schemas.openxmlformats.org/officeDocument/2006/relationships/tags" Target="../tags/tag790.xml"/><Relationship Id="rId2" Type="http://schemas.openxmlformats.org/officeDocument/2006/relationships/tags" Target="../tags/tag776.xml"/><Relationship Id="rId19" Type="http://schemas.openxmlformats.org/officeDocument/2006/relationships/tags" Target="../tags/tag789.xml"/><Relationship Id="rId18" Type="http://schemas.openxmlformats.org/officeDocument/2006/relationships/tags" Target="../tags/tag788.xml"/><Relationship Id="rId17" Type="http://schemas.openxmlformats.org/officeDocument/2006/relationships/tags" Target="../tags/tag787.xml"/><Relationship Id="rId16" Type="http://schemas.openxmlformats.org/officeDocument/2006/relationships/tags" Target="../tags/tag786.xml"/><Relationship Id="rId15" Type="http://schemas.openxmlformats.org/officeDocument/2006/relationships/tags" Target="../tags/tag785.xml"/><Relationship Id="rId14" Type="http://schemas.openxmlformats.org/officeDocument/2006/relationships/image" Target="../media/image157.svg"/><Relationship Id="rId13" Type="http://schemas.openxmlformats.org/officeDocument/2006/relationships/image" Target="../media/image156.png"/><Relationship Id="rId12" Type="http://schemas.openxmlformats.org/officeDocument/2006/relationships/tags" Target="../tags/tag784.xml"/><Relationship Id="rId11" Type="http://schemas.openxmlformats.org/officeDocument/2006/relationships/tags" Target="../tags/tag783.xml"/><Relationship Id="rId10" Type="http://schemas.openxmlformats.org/officeDocument/2006/relationships/tags" Target="../tags/tag782.xml"/><Relationship Id="rId1" Type="http://schemas.openxmlformats.org/officeDocument/2006/relationships/chart" Target="../charts/chart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832.xml"/><Relationship Id="rId8" Type="http://schemas.openxmlformats.org/officeDocument/2006/relationships/tags" Target="../tags/tag831.xml"/><Relationship Id="rId7" Type="http://schemas.openxmlformats.org/officeDocument/2006/relationships/tags" Target="../tags/tag830.xml"/><Relationship Id="rId6" Type="http://schemas.openxmlformats.org/officeDocument/2006/relationships/tags" Target="../tags/tag829.xml"/><Relationship Id="rId5" Type="http://schemas.openxmlformats.org/officeDocument/2006/relationships/tags" Target="../tags/tag828.xml"/><Relationship Id="rId43" Type="http://schemas.openxmlformats.org/officeDocument/2006/relationships/slideLayout" Target="../slideLayouts/slideLayout6.xml"/><Relationship Id="rId42" Type="http://schemas.openxmlformats.org/officeDocument/2006/relationships/tags" Target="../tags/tag861.xml"/><Relationship Id="rId41" Type="http://schemas.openxmlformats.org/officeDocument/2006/relationships/tags" Target="../tags/tag860.xml"/><Relationship Id="rId40" Type="http://schemas.openxmlformats.org/officeDocument/2006/relationships/tags" Target="../tags/tag859.xml"/><Relationship Id="rId4" Type="http://schemas.openxmlformats.org/officeDocument/2006/relationships/tags" Target="../tags/tag827.xml"/><Relationship Id="rId39" Type="http://schemas.openxmlformats.org/officeDocument/2006/relationships/image" Target="../media/image56.svg"/><Relationship Id="rId38" Type="http://schemas.openxmlformats.org/officeDocument/2006/relationships/image" Target="../media/image112.png"/><Relationship Id="rId37" Type="http://schemas.openxmlformats.org/officeDocument/2006/relationships/tags" Target="../tags/tag858.xml"/><Relationship Id="rId36" Type="http://schemas.openxmlformats.org/officeDocument/2006/relationships/tags" Target="../tags/tag857.xml"/><Relationship Id="rId35" Type="http://schemas.openxmlformats.org/officeDocument/2006/relationships/tags" Target="../tags/tag856.xml"/><Relationship Id="rId34" Type="http://schemas.openxmlformats.org/officeDocument/2006/relationships/tags" Target="../tags/tag855.xml"/><Relationship Id="rId33" Type="http://schemas.openxmlformats.org/officeDocument/2006/relationships/tags" Target="../tags/tag854.xml"/><Relationship Id="rId32" Type="http://schemas.openxmlformats.org/officeDocument/2006/relationships/tags" Target="../tags/tag853.xml"/><Relationship Id="rId31" Type="http://schemas.openxmlformats.org/officeDocument/2006/relationships/image" Target="../media/image42.svg"/><Relationship Id="rId30" Type="http://schemas.openxmlformats.org/officeDocument/2006/relationships/image" Target="../media/image166.png"/><Relationship Id="rId3" Type="http://schemas.openxmlformats.org/officeDocument/2006/relationships/tags" Target="../tags/tag826.xml"/><Relationship Id="rId29" Type="http://schemas.openxmlformats.org/officeDocument/2006/relationships/tags" Target="../tags/tag852.xml"/><Relationship Id="rId28" Type="http://schemas.openxmlformats.org/officeDocument/2006/relationships/tags" Target="../tags/tag851.xml"/><Relationship Id="rId27" Type="http://schemas.openxmlformats.org/officeDocument/2006/relationships/tags" Target="../tags/tag850.xml"/><Relationship Id="rId26" Type="http://schemas.openxmlformats.org/officeDocument/2006/relationships/tags" Target="../tags/tag849.xml"/><Relationship Id="rId25" Type="http://schemas.openxmlformats.org/officeDocument/2006/relationships/tags" Target="../tags/tag848.xml"/><Relationship Id="rId24" Type="http://schemas.openxmlformats.org/officeDocument/2006/relationships/tags" Target="../tags/tag847.xml"/><Relationship Id="rId23" Type="http://schemas.openxmlformats.org/officeDocument/2006/relationships/tags" Target="../tags/tag846.xml"/><Relationship Id="rId22" Type="http://schemas.openxmlformats.org/officeDocument/2006/relationships/tags" Target="../tags/tag845.xml"/><Relationship Id="rId21" Type="http://schemas.openxmlformats.org/officeDocument/2006/relationships/tags" Target="../tags/tag844.xml"/><Relationship Id="rId20" Type="http://schemas.openxmlformats.org/officeDocument/2006/relationships/tags" Target="../tags/tag843.xml"/><Relationship Id="rId2" Type="http://schemas.openxmlformats.org/officeDocument/2006/relationships/tags" Target="../tags/tag825.xml"/><Relationship Id="rId19" Type="http://schemas.openxmlformats.org/officeDocument/2006/relationships/tags" Target="../tags/tag842.xml"/><Relationship Id="rId18" Type="http://schemas.openxmlformats.org/officeDocument/2006/relationships/tags" Target="../tags/tag841.xml"/><Relationship Id="rId17" Type="http://schemas.openxmlformats.org/officeDocument/2006/relationships/tags" Target="../tags/tag840.xml"/><Relationship Id="rId16" Type="http://schemas.openxmlformats.org/officeDocument/2006/relationships/tags" Target="../tags/tag839.xml"/><Relationship Id="rId15" Type="http://schemas.openxmlformats.org/officeDocument/2006/relationships/tags" Target="../tags/tag838.xml"/><Relationship Id="rId14" Type="http://schemas.openxmlformats.org/officeDocument/2006/relationships/tags" Target="../tags/tag837.xml"/><Relationship Id="rId13" Type="http://schemas.openxmlformats.org/officeDocument/2006/relationships/tags" Target="../tags/tag836.xml"/><Relationship Id="rId12" Type="http://schemas.openxmlformats.org/officeDocument/2006/relationships/tags" Target="../tags/tag835.xml"/><Relationship Id="rId11" Type="http://schemas.openxmlformats.org/officeDocument/2006/relationships/tags" Target="../tags/tag834.xml"/><Relationship Id="rId10" Type="http://schemas.openxmlformats.org/officeDocument/2006/relationships/tags" Target="../tags/tag833.xml"/><Relationship Id="rId1" Type="http://schemas.openxmlformats.org/officeDocument/2006/relationships/tags" Target="../tags/tag82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868.xml"/><Relationship Id="rId8" Type="http://schemas.openxmlformats.org/officeDocument/2006/relationships/tags" Target="../tags/tag867.xml"/><Relationship Id="rId7" Type="http://schemas.openxmlformats.org/officeDocument/2006/relationships/tags" Target="../tags/tag866.xml"/><Relationship Id="rId64" Type="http://schemas.openxmlformats.org/officeDocument/2006/relationships/slideLayout" Target="../slideLayouts/slideLayout6.xml"/><Relationship Id="rId63" Type="http://schemas.openxmlformats.org/officeDocument/2006/relationships/tags" Target="../tags/tag906.xml"/><Relationship Id="rId62" Type="http://schemas.openxmlformats.org/officeDocument/2006/relationships/tags" Target="../tags/tag905.xml"/><Relationship Id="rId61" Type="http://schemas.openxmlformats.org/officeDocument/2006/relationships/tags" Target="../tags/tag904.xml"/><Relationship Id="rId60" Type="http://schemas.openxmlformats.org/officeDocument/2006/relationships/tags" Target="../tags/tag903.xml"/><Relationship Id="rId6" Type="http://schemas.openxmlformats.org/officeDocument/2006/relationships/tags" Target="../tags/tag865.xml"/><Relationship Id="rId59" Type="http://schemas.openxmlformats.org/officeDocument/2006/relationships/tags" Target="../tags/tag902.xml"/><Relationship Id="rId58" Type="http://schemas.openxmlformats.org/officeDocument/2006/relationships/tags" Target="../tags/tag901.xml"/><Relationship Id="rId57" Type="http://schemas.openxmlformats.org/officeDocument/2006/relationships/tags" Target="../tags/tag900.xml"/><Relationship Id="rId56" Type="http://schemas.openxmlformats.org/officeDocument/2006/relationships/tags" Target="../tags/tag899.xml"/><Relationship Id="rId55" Type="http://schemas.openxmlformats.org/officeDocument/2006/relationships/tags" Target="../tags/tag898.xml"/><Relationship Id="rId54" Type="http://schemas.openxmlformats.org/officeDocument/2006/relationships/tags" Target="../tags/tag897.xml"/><Relationship Id="rId53" Type="http://schemas.openxmlformats.org/officeDocument/2006/relationships/image" Target="../media/image182.svg"/><Relationship Id="rId52" Type="http://schemas.openxmlformats.org/officeDocument/2006/relationships/image" Target="../media/image181.png"/><Relationship Id="rId51" Type="http://schemas.openxmlformats.org/officeDocument/2006/relationships/tags" Target="../tags/tag896.xml"/><Relationship Id="rId50" Type="http://schemas.openxmlformats.org/officeDocument/2006/relationships/tags" Target="../tags/tag895.xml"/><Relationship Id="rId5" Type="http://schemas.openxmlformats.org/officeDocument/2006/relationships/tags" Target="../tags/tag864.xml"/><Relationship Id="rId49" Type="http://schemas.openxmlformats.org/officeDocument/2006/relationships/tags" Target="../tags/tag894.xml"/><Relationship Id="rId48" Type="http://schemas.openxmlformats.org/officeDocument/2006/relationships/tags" Target="../tags/tag893.xml"/><Relationship Id="rId47" Type="http://schemas.openxmlformats.org/officeDocument/2006/relationships/image" Target="../media/image180.svg"/><Relationship Id="rId46" Type="http://schemas.openxmlformats.org/officeDocument/2006/relationships/image" Target="../media/image179.png"/><Relationship Id="rId45" Type="http://schemas.openxmlformats.org/officeDocument/2006/relationships/tags" Target="../tags/tag892.xml"/><Relationship Id="rId44" Type="http://schemas.openxmlformats.org/officeDocument/2006/relationships/tags" Target="../tags/tag891.xml"/><Relationship Id="rId43" Type="http://schemas.openxmlformats.org/officeDocument/2006/relationships/tags" Target="../tags/tag890.xml"/><Relationship Id="rId42" Type="http://schemas.openxmlformats.org/officeDocument/2006/relationships/tags" Target="../tags/tag889.xml"/><Relationship Id="rId41" Type="http://schemas.openxmlformats.org/officeDocument/2006/relationships/image" Target="../media/image38.svg"/><Relationship Id="rId40" Type="http://schemas.openxmlformats.org/officeDocument/2006/relationships/image" Target="../media/image178.png"/><Relationship Id="rId4" Type="http://schemas.openxmlformats.org/officeDocument/2006/relationships/image" Target="../media/image168.svg"/><Relationship Id="rId39" Type="http://schemas.openxmlformats.org/officeDocument/2006/relationships/tags" Target="../tags/tag888.xml"/><Relationship Id="rId38" Type="http://schemas.openxmlformats.org/officeDocument/2006/relationships/tags" Target="../tags/tag887.xml"/><Relationship Id="rId37" Type="http://schemas.openxmlformats.org/officeDocument/2006/relationships/tags" Target="../tags/tag886.xml"/><Relationship Id="rId36" Type="http://schemas.openxmlformats.org/officeDocument/2006/relationships/tags" Target="../tags/tag885.xml"/><Relationship Id="rId35" Type="http://schemas.openxmlformats.org/officeDocument/2006/relationships/image" Target="../media/image177.svg"/><Relationship Id="rId34" Type="http://schemas.openxmlformats.org/officeDocument/2006/relationships/image" Target="../media/image176.png"/><Relationship Id="rId33" Type="http://schemas.openxmlformats.org/officeDocument/2006/relationships/tags" Target="../tags/tag884.xml"/><Relationship Id="rId32" Type="http://schemas.openxmlformats.org/officeDocument/2006/relationships/tags" Target="../tags/tag883.xml"/><Relationship Id="rId31" Type="http://schemas.openxmlformats.org/officeDocument/2006/relationships/tags" Target="../tags/tag882.xml"/><Relationship Id="rId30" Type="http://schemas.openxmlformats.org/officeDocument/2006/relationships/tags" Target="../tags/tag881.xml"/><Relationship Id="rId3" Type="http://schemas.openxmlformats.org/officeDocument/2006/relationships/image" Target="../media/image167.png"/><Relationship Id="rId29" Type="http://schemas.openxmlformats.org/officeDocument/2006/relationships/tags" Target="../tags/tag880.xml"/><Relationship Id="rId28" Type="http://schemas.openxmlformats.org/officeDocument/2006/relationships/tags" Target="../tags/tag879.xml"/><Relationship Id="rId27" Type="http://schemas.openxmlformats.org/officeDocument/2006/relationships/tags" Target="../tags/tag878.xml"/><Relationship Id="rId26" Type="http://schemas.openxmlformats.org/officeDocument/2006/relationships/image" Target="../media/image175.svg"/><Relationship Id="rId25" Type="http://schemas.openxmlformats.org/officeDocument/2006/relationships/image" Target="../media/image174.png"/><Relationship Id="rId24" Type="http://schemas.openxmlformats.org/officeDocument/2006/relationships/tags" Target="../tags/tag877.xml"/><Relationship Id="rId23" Type="http://schemas.openxmlformats.org/officeDocument/2006/relationships/tags" Target="../tags/tag876.xml"/><Relationship Id="rId22" Type="http://schemas.openxmlformats.org/officeDocument/2006/relationships/tags" Target="../tags/tag875.xml"/><Relationship Id="rId21" Type="http://schemas.openxmlformats.org/officeDocument/2006/relationships/tags" Target="../tags/tag874.xml"/><Relationship Id="rId20" Type="http://schemas.openxmlformats.org/officeDocument/2006/relationships/image" Target="../media/image173.svg"/><Relationship Id="rId2" Type="http://schemas.openxmlformats.org/officeDocument/2006/relationships/tags" Target="../tags/tag863.xml"/><Relationship Id="rId19" Type="http://schemas.openxmlformats.org/officeDocument/2006/relationships/image" Target="../media/image172.png"/><Relationship Id="rId18" Type="http://schemas.openxmlformats.org/officeDocument/2006/relationships/tags" Target="../tags/tag873.xml"/><Relationship Id="rId17" Type="http://schemas.openxmlformats.org/officeDocument/2006/relationships/tags" Target="../tags/tag872.xml"/><Relationship Id="rId16" Type="http://schemas.openxmlformats.org/officeDocument/2006/relationships/image" Target="../media/image171.svg"/><Relationship Id="rId15" Type="http://schemas.openxmlformats.org/officeDocument/2006/relationships/image" Target="../media/image170.png"/><Relationship Id="rId14" Type="http://schemas.openxmlformats.org/officeDocument/2006/relationships/tags" Target="../tags/tag871.xml"/><Relationship Id="rId13" Type="http://schemas.openxmlformats.org/officeDocument/2006/relationships/tags" Target="../tags/tag870.xml"/><Relationship Id="rId12" Type="http://schemas.openxmlformats.org/officeDocument/2006/relationships/image" Target="../media/image24.svg"/><Relationship Id="rId11" Type="http://schemas.openxmlformats.org/officeDocument/2006/relationships/image" Target="../media/image169.png"/><Relationship Id="rId10" Type="http://schemas.openxmlformats.org/officeDocument/2006/relationships/tags" Target="../tags/tag869.xml"/><Relationship Id="rId1" Type="http://schemas.openxmlformats.org/officeDocument/2006/relationships/tags" Target="../tags/tag86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3.png"/><Relationship Id="rId8" Type="http://schemas.openxmlformats.org/officeDocument/2006/relationships/tags" Target="../tags/tag914.xml"/><Relationship Id="rId7" Type="http://schemas.openxmlformats.org/officeDocument/2006/relationships/tags" Target="../tags/tag913.xml"/><Relationship Id="rId6" Type="http://schemas.openxmlformats.org/officeDocument/2006/relationships/tags" Target="../tags/tag912.xml"/><Relationship Id="rId5" Type="http://schemas.openxmlformats.org/officeDocument/2006/relationships/tags" Target="../tags/tag911.xml"/><Relationship Id="rId4" Type="http://schemas.openxmlformats.org/officeDocument/2006/relationships/tags" Target="../tags/tag910.xml"/><Relationship Id="rId3" Type="http://schemas.openxmlformats.org/officeDocument/2006/relationships/tags" Target="../tags/tag909.xml"/><Relationship Id="rId2" Type="http://schemas.openxmlformats.org/officeDocument/2006/relationships/tags" Target="../tags/tag908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919.xml"/><Relationship Id="rId14" Type="http://schemas.openxmlformats.org/officeDocument/2006/relationships/tags" Target="../tags/tag918.xml"/><Relationship Id="rId13" Type="http://schemas.openxmlformats.org/officeDocument/2006/relationships/tags" Target="../tags/tag917.xml"/><Relationship Id="rId12" Type="http://schemas.openxmlformats.org/officeDocument/2006/relationships/tags" Target="../tags/tag916.xml"/><Relationship Id="rId11" Type="http://schemas.openxmlformats.org/officeDocument/2006/relationships/tags" Target="../tags/tag915.xml"/><Relationship Id="rId10" Type="http://schemas.openxmlformats.org/officeDocument/2006/relationships/image" Target="../media/image184.svg"/><Relationship Id="rId1" Type="http://schemas.openxmlformats.org/officeDocument/2006/relationships/tags" Target="../tags/tag90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926.xml"/><Relationship Id="rId8" Type="http://schemas.openxmlformats.org/officeDocument/2006/relationships/tags" Target="../tags/tag925.xml"/><Relationship Id="rId7" Type="http://schemas.openxmlformats.org/officeDocument/2006/relationships/tags" Target="../tags/tag924.xml"/><Relationship Id="rId6" Type="http://schemas.openxmlformats.org/officeDocument/2006/relationships/image" Target="../media/image56.svg"/><Relationship Id="rId5" Type="http://schemas.openxmlformats.org/officeDocument/2006/relationships/image" Target="../media/image112.png"/><Relationship Id="rId43" Type="http://schemas.openxmlformats.org/officeDocument/2006/relationships/slideLayout" Target="../slideLayouts/slideLayout6.xml"/><Relationship Id="rId42" Type="http://schemas.openxmlformats.org/officeDocument/2006/relationships/tags" Target="../tags/tag951.xml"/><Relationship Id="rId41" Type="http://schemas.openxmlformats.org/officeDocument/2006/relationships/tags" Target="../tags/tag950.xml"/><Relationship Id="rId40" Type="http://schemas.openxmlformats.org/officeDocument/2006/relationships/tags" Target="../tags/tag949.xml"/><Relationship Id="rId4" Type="http://schemas.openxmlformats.org/officeDocument/2006/relationships/tags" Target="../tags/tag923.xml"/><Relationship Id="rId39" Type="http://schemas.openxmlformats.org/officeDocument/2006/relationships/tags" Target="../tags/tag948.xml"/><Relationship Id="rId38" Type="http://schemas.openxmlformats.org/officeDocument/2006/relationships/image" Target="../media/image192.svg"/><Relationship Id="rId37" Type="http://schemas.openxmlformats.org/officeDocument/2006/relationships/image" Target="../media/image191.png"/><Relationship Id="rId36" Type="http://schemas.openxmlformats.org/officeDocument/2006/relationships/tags" Target="../tags/tag947.xml"/><Relationship Id="rId35" Type="http://schemas.openxmlformats.org/officeDocument/2006/relationships/tags" Target="../tags/tag946.xml"/><Relationship Id="rId34" Type="http://schemas.openxmlformats.org/officeDocument/2006/relationships/tags" Target="../tags/tag945.xml"/><Relationship Id="rId33" Type="http://schemas.openxmlformats.org/officeDocument/2006/relationships/image" Target="../media/image190.svg"/><Relationship Id="rId32" Type="http://schemas.openxmlformats.org/officeDocument/2006/relationships/image" Target="../media/image189.png"/><Relationship Id="rId31" Type="http://schemas.openxmlformats.org/officeDocument/2006/relationships/tags" Target="../tags/tag944.xml"/><Relationship Id="rId30" Type="http://schemas.openxmlformats.org/officeDocument/2006/relationships/tags" Target="../tags/tag943.xml"/><Relationship Id="rId3" Type="http://schemas.openxmlformats.org/officeDocument/2006/relationships/tags" Target="../tags/tag922.xml"/><Relationship Id="rId29" Type="http://schemas.openxmlformats.org/officeDocument/2006/relationships/tags" Target="../tags/tag942.xml"/><Relationship Id="rId28" Type="http://schemas.openxmlformats.org/officeDocument/2006/relationships/image" Target="../media/image188.svg"/><Relationship Id="rId27" Type="http://schemas.openxmlformats.org/officeDocument/2006/relationships/image" Target="../media/image187.png"/><Relationship Id="rId26" Type="http://schemas.openxmlformats.org/officeDocument/2006/relationships/tags" Target="../tags/tag941.xml"/><Relationship Id="rId25" Type="http://schemas.openxmlformats.org/officeDocument/2006/relationships/tags" Target="../tags/tag940.xml"/><Relationship Id="rId24" Type="http://schemas.openxmlformats.org/officeDocument/2006/relationships/tags" Target="../tags/tag939.xml"/><Relationship Id="rId23" Type="http://schemas.openxmlformats.org/officeDocument/2006/relationships/image" Target="../media/image186.svg"/><Relationship Id="rId22" Type="http://schemas.openxmlformats.org/officeDocument/2006/relationships/image" Target="../media/image185.png"/><Relationship Id="rId21" Type="http://schemas.openxmlformats.org/officeDocument/2006/relationships/tags" Target="../tags/tag938.xml"/><Relationship Id="rId20" Type="http://schemas.openxmlformats.org/officeDocument/2006/relationships/tags" Target="../tags/tag937.xml"/><Relationship Id="rId2" Type="http://schemas.openxmlformats.org/officeDocument/2006/relationships/tags" Target="../tags/tag921.xml"/><Relationship Id="rId19" Type="http://schemas.openxmlformats.org/officeDocument/2006/relationships/tags" Target="../tags/tag936.xml"/><Relationship Id="rId18" Type="http://schemas.openxmlformats.org/officeDocument/2006/relationships/tags" Target="../tags/tag935.xml"/><Relationship Id="rId17" Type="http://schemas.openxmlformats.org/officeDocument/2006/relationships/tags" Target="../tags/tag934.xml"/><Relationship Id="rId16" Type="http://schemas.openxmlformats.org/officeDocument/2006/relationships/tags" Target="../tags/tag933.xml"/><Relationship Id="rId15" Type="http://schemas.openxmlformats.org/officeDocument/2006/relationships/tags" Target="../tags/tag932.xml"/><Relationship Id="rId14" Type="http://schemas.openxmlformats.org/officeDocument/2006/relationships/tags" Target="../tags/tag931.xml"/><Relationship Id="rId13" Type="http://schemas.openxmlformats.org/officeDocument/2006/relationships/tags" Target="../tags/tag930.xml"/><Relationship Id="rId12" Type="http://schemas.openxmlformats.org/officeDocument/2006/relationships/tags" Target="../tags/tag929.xml"/><Relationship Id="rId11" Type="http://schemas.openxmlformats.org/officeDocument/2006/relationships/tags" Target="../tags/tag928.xml"/><Relationship Id="rId10" Type="http://schemas.openxmlformats.org/officeDocument/2006/relationships/tags" Target="../tags/tag927.xml"/><Relationship Id="rId1" Type="http://schemas.openxmlformats.org/officeDocument/2006/relationships/tags" Target="../tags/tag920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958.xml"/><Relationship Id="rId8" Type="http://schemas.openxmlformats.org/officeDocument/2006/relationships/tags" Target="../tags/tag957.xml"/><Relationship Id="rId7" Type="http://schemas.openxmlformats.org/officeDocument/2006/relationships/tags" Target="../tags/tag956.xml"/><Relationship Id="rId6" Type="http://schemas.openxmlformats.org/officeDocument/2006/relationships/image" Target="../media/image137.svg"/><Relationship Id="rId5" Type="http://schemas.openxmlformats.org/officeDocument/2006/relationships/image" Target="../media/image136.png"/><Relationship Id="rId4" Type="http://schemas.openxmlformats.org/officeDocument/2006/relationships/tags" Target="../tags/tag955.xml"/><Relationship Id="rId30" Type="http://schemas.openxmlformats.org/officeDocument/2006/relationships/slideLayout" Target="../slideLayouts/slideLayout6.xml"/><Relationship Id="rId3" Type="http://schemas.openxmlformats.org/officeDocument/2006/relationships/tags" Target="../tags/tag954.xml"/><Relationship Id="rId29" Type="http://schemas.openxmlformats.org/officeDocument/2006/relationships/tags" Target="../tags/tag978.xml"/><Relationship Id="rId28" Type="http://schemas.openxmlformats.org/officeDocument/2006/relationships/tags" Target="../tags/tag977.xml"/><Relationship Id="rId27" Type="http://schemas.openxmlformats.org/officeDocument/2006/relationships/tags" Target="../tags/tag976.xml"/><Relationship Id="rId26" Type="http://schemas.openxmlformats.org/officeDocument/2006/relationships/tags" Target="../tags/tag975.xml"/><Relationship Id="rId25" Type="http://schemas.openxmlformats.org/officeDocument/2006/relationships/tags" Target="../tags/tag974.xml"/><Relationship Id="rId24" Type="http://schemas.openxmlformats.org/officeDocument/2006/relationships/tags" Target="../tags/tag973.xml"/><Relationship Id="rId23" Type="http://schemas.openxmlformats.org/officeDocument/2006/relationships/tags" Target="../tags/tag972.xml"/><Relationship Id="rId22" Type="http://schemas.openxmlformats.org/officeDocument/2006/relationships/tags" Target="../tags/tag971.xml"/><Relationship Id="rId21" Type="http://schemas.openxmlformats.org/officeDocument/2006/relationships/tags" Target="../tags/tag970.xml"/><Relationship Id="rId20" Type="http://schemas.openxmlformats.org/officeDocument/2006/relationships/tags" Target="../tags/tag969.xml"/><Relationship Id="rId2" Type="http://schemas.openxmlformats.org/officeDocument/2006/relationships/tags" Target="../tags/tag953.xml"/><Relationship Id="rId19" Type="http://schemas.openxmlformats.org/officeDocument/2006/relationships/tags" Target="../tags/tag968.xml"/><Relationship Id="rId18" Type="http://schemas.openxmlformats.org/officeDocument/2006/relationships/tags" Target="../tags/tag967.xml"/><Relationship Id="rId17" Type="http://schemas.openxmlformats.org/officeDocument/2006/relationships/tags" Target="../tags/tag966.xml"/><Relationship Id="rId16" Type="http://schemas.openxmlformats.org/officeDocument/2006/relationships/tags" Target="../tags/tag965.xml"/><Relationship Id="rId15" Type="http://schemas.openxmlformats.org/officeDocument/2006/relationships/tags" Target="../tags/tag964.xml"/><Relationship Id="rId14" Type="http://schemas.openxmlformats.org/officeDocument/2006/relationships/tags" Target="../tags/tag963.xml"/><Relationship Id="rId13" Type="http://schemas.openxmlformats.org/officeDocument/2006/relationships/tags" Target="../tags/tag962.xml"/><Relationship Id="rId12" Type="http://schemas.openxmlformats.org/officeDocument/2006/relationships/tags" Target="../tags/tag961.xml"/><Relationship Id="rId11" Type="http://schemas.openxmlformats.org/officeDocument/2006/relationships/tags" Target="../tags/tag960.xml"/><Relationship Id="rId10" Type="http://schemas.openxmlformats.org/officeDocument/2006/relationships/tags" Target="../tags/tag959.xml"/><Relationship Id="rId1" Type="http://schemas.openxmlformats.org/officeDocument/2006/relationships/tags" Target="../tags/tag95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987.xml"/><Relationship Id="rId8" Type="http://schemas.openxmlformats.org/officeDocument/2006/relationships/tags" Target="../tags/tag986.xml"/><Relationship Id="rId7" Type="http://schemas.openxmlformats.org/officeDocument/2006/relationships/tags" Target="../tags/tag985.xml"/><Relationship Id="rId6" Type="http://schemas.openxmlformats.org/officeDocument/2006/relationships/tags" Target="../tags/tag984.xml"/><Relationship Id="rId5" Type="http://schemas.openxmlformats.org/officeDocument/2006/relationships/tags" Target="../tags/tag983.xml"/><Relationship Id="rId4" Type="http://schemas.openxmlformats.org/officeDocument/2006/relationships/tags" Target="../tags/tag982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1013.xml"/><Relationship Id="rId36" Type="http://schemas.openxmlformats.org/officeDocument/2006/relationships/tags" Target="../tags/tag1012.xml"/><Relationship Id="rId35" Type="http://schemas.openxmlformats.org/officeDocument/2006/relationships/image" Target="../media/image194.svg"/><Relationship Id="rId34" Type="http://schemas.openxmlformats.org/officeDocument/2006/relationships/image" Target="../media/image193.png"/><Relationship Id="rId33" Type="http://schemas.openxmlformats.org/officeDocument/2006/relationships/tags" Target="../tags/tag1011.xml"/><Relationship Id="rId32" Type="http://schemas.openxmlformats.org/officeDocument/2006/relationships/tags" Target="../tags/tag1010.xml"/><Relationship Id="rId31" Type="http://schemas.openxmlformats.org/officeDocument/2006/relationships/tags" Target="../tags/tag1009.xml"/><Relationship Id="rId30" Type="http://schemas.openxmlformats.org/officeDocument/2006/relationships/tags" Target="../tags/tag1008.xml"/><Relationship Id="rId3" Type="http://schemas.openxmlformats.org/officeDocument/2006/relationships/tags" Target="../tags/tag981.xml"/><Relationship Id="rId29" Type="http://schemas.openxmlformats.org/officeDocument/2006/relationships/tags" Target="../tags/tag1007.xml"/><Relationship Id="rId28" Type="http://schemas.openxmlformats.org/officeDocument/2006/relationships/tags" Target="../tags/tag1006.xml"/><Relationship Id="rId27" Type="http://schemas.openxmlformats.org/officeDocument/2006/relationships/tags" Target="../tags/tag1005.xml"/><Relationship Id="rId26" Type="http://schemas.openxmlformats.org/officeDocument/2006/relationships/tags" Target="../tags/tag1004.xml"/><Relationship Id="rId25" Type="http://schemas.openxmlformats.org/officeDocument/2006/relationships/tags" Target="../tags/tag1003.xml"/><Relationship Id="rId24" Type="http://schemas.openxmlformats.org/officeDocument/2006/relationships/tags" Target="../tags/tag1002.xml"/><Relationship Id="rId23" Type="http://schemas.openxmlformats.org/officeDocument/2006/relationships/tags" Target="../tags/tag1001.xml"/><Relationship Id="rId22" Type="http://schemas.openxmlformats.org/officeDocument/2006/relationships/tags" Target="../tags/tag1000.xml"/><Relationship Id="rId21" Type="http://schemas.openxmlformats.org/officeDocument/2006/relationships/tags" Target="../tags/tag999.xml"/><Relationship Id="rId20" Type="http://schemas.openxmlformats.org/officeDocument/2006/relationships/tags" Target="../tags/tag998.xml"/><Relationship Id="rId2" Type="http://schemas.openxmlformats.org/officeDocument/2006/relationships/tags" Target="../tags/tag980.xml"/><Relationship Id="rId19" Type="http://schemas.openxmlformats.org/officeDocument/2006/relationships/tags" Target="../tags/tag997.xml"/><Relationship Id="rId18" Type="http://schemas.openxmlformats.org/officeDocument/2006/relationships/tags" Target="../tags/tag996.xml"/><Relationship Id="rId17" Type="http://schemas.openxmlformats.org/officeDocument/2006/relationships/tags" Target="../tags/tag995.xml"/><Relationship Id="rId16" Type="http://schemas.openxmlformats.org/officeDocument/2006/relationships/tags" Target="../tags/tag994.xml"/><Relationship Id="rId15" Type="http://schemas.openxmlformats.org/officeDocument/2006/relationships/tags" Target="../tags/tag993.xml"/><Relationship Id="rId14" Type="http://schemas.openxmlformats.org/officeDocument/2006/relationships/tags" Target="../tags/tag992.xml"/><Relationship Id="rId13" Type="http://schemas.openxmlformats.org/officeDocument/2006/relationships/tags" Target="../tags/tag991.xml"/><Relationship Id="rId12" Type="http://schemas.openxmlformats.org/officeDocument/2006/relationships/tags" Target="../tags/tag990.xml"/><Relationship Id="rId11" Type="http://schemas.openxmlformats.org/officeDocument/2006/relationships/tags" Target="../tags/tag989.xml"/><Relationship Id="rId10" Type="http://schemas.openxmlformats.org/officeDocument/2006/relationships/tags" Target="../tags/tag988.xml"/><Relationship Id="rId1" Type="http://schemas.openxmlformats.org/officeDocument/2006/relationships/tags" Target="../tags/tag979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020.xml"/><Relationship Id="rId8" Type="http://schemas.openxmlformats.org/officeDocument/2006/relationships/tags" Target="../tags/tag1019.xml"/><Relationship Id="rId7" Type="http://schemas.openxmlformats.org/officeDocument/2006/relationships/tags" Target="../tags/tag1018.xml"/><Relationship Id="rId6" Type="http://schemas.openxmlformats.org/officeDocument/2006/relationships/image" Target="../media/image196.svg"/><Relationship Id="rId5" Type="http://schemas.openxmlformats.org/officeDocument/2006/relationships/image" Target="../media/image195.png"/><Relationship Id="rId4" Type="http://schemas.openxmlformats.org/officeDocument/2006/relationships/tags" Target="../tags/tag1017.xml"/><Relationship Id="rId37" Type="http://schemas.openxmlformats.org/officeDocument/2006/relationships/slideLayout" Target="../slideLayouts/slideLayout6.xml"/><Relationship Id="rId36" Type="http://schemas.openxmlformats.org/officeDocument/2006/relationships/tags" Target="../tags/tag1039.xml"/><Relationship Id="rId35" Type="http://schemas.openxmlformats.org/officeDocument/2006/relationships/tags" Target="../tags/tag1038.xml"/><Relationship Id="rId34" Type="http://schemas.openxmlformats.org/officeDocument/2006/relationships/image" Target="../media/image204.svg"/><Relationship Id="rId33" Type="http://schemas.openxmlformats.org/officeDocument/2006/relationships/image" Target="../media/image203.png"/><Relationship Id="rId32" Type="http://schemas.openxmlformats.org/officeDocument/2006/relationships/tags" Target="../tags/tag1037.xml"/><Relationship Id="rId31" Type="http://schemas.openxmlformats.org/officeDocument/2006/relationships/tags" Target="../tags/tag1036.xml"/><Relationship Id="rId30" Type="http://schemas.openxmlformats.org/officeDocument/2006/relationships/tags" Target="../tags/tag1035.xml"/><Relationship Id="rId3" Type="http://schemas.openxmlformats.org/officeDocument/2006/relationships/tags" Target="../tags/tag1016.xml"/><Relationship Id="rId29" Type="http://schemas.openxmlformats.org/officeDocument/2006/relationships/tags" Target="../tags/tag1034.xml"/><Relationship Id="rId28" Type="http://schemas.openxmlformats.org/officeDocument/2006/relationships/tags" Target="../tags/tag1033.xml"/><Relationship Id="rId27" Type="http://schemas.openxmlformats.org/officeDocument/2006/relationships/image" Target="../media/image202.svg"/><Relationship Id="rId26" Type="http://schemas.openxmlformats.org/officeDocument/2006/relationships/image" Target="../media/image201.png"/><Relationship Id="rId25" Type="http://schemas.openxmlformats.org/officeDocument/2006/relationships/tags" Target="../tags/tag1032.xml"/><Relationship Id="rId24" Type="http://schemas.openxmlformats.org/officeDocument/2006/relationships/tags" Target="../tags/tag1031.xml"/><Relationship Id="rId23" Type="http://schemas.openxmlformats.org/officeDocument/2006/relationships/tags" Target="../tags/tag1030.xml"/><Relationship Id="rId22" Type="http://schemas.openxmlformats.org/officeDocument/2006/relationships/tags" Target="../tags/tag1029.xml"/><Relationship Id="rId21" Type="http://schemas.openxmlformats.org/officeDocument/2006/relationships/tags" Target="../tags/tag1028.xml"/><Relationship Id="rId20" Type="http://schemas.openxmlformats.org/officeDocument/2006/relationships/image" Target="../media/image200.svg"/><Relationship Id="rId2" Type="http://schemas.openxmlformats.org/officeDocument/2006/relationships/tags" Target="../tags/tag1015.xml"/><Relationship Id="rId19" Type="http://schemas.openxmlformats.org/officeDocument/2006/relationships/image" Target="../media/image199.png"/><Relationship Id="rId18" Type="http://schemas.openxmlformats.org/officeDocument/2006/relationships/tags" Target="../tags/tag1027.xml"/><Relationship Id="rId17" Type="http://schemas.openxmlformats.org/officeDocument/2006/relationships/tags" Target="../tags/tag1026.xml"/><Relationship Id="rId16" Type="http://schemas.openxmlformats.org/officeDocument/2006/relationships/tags" Target="../tags/tag1025.xml"/><Relationship Id="rId15" Type="http://schemas.openxmlformats.org/officeDocument/2006/relationships/tags" Target="../tags/tag1024.xml"/><Relationship Id="rId14" Type="http://schemas.openxmlformats.org/officeDocument/2006/relationships/tags" Target="../tags/tag1023.xml"/><Relationship Id="rId13" Type="http://schemas.openxmlformats.org/officeDocument/2006/relationships/image" Target="../media/image198.svg"/><Relationship Id="rId12" Type="http://schemas.openxmlformats.org/officeDocument/2006/relationships/image" Target="../media/image197.png"/><Relationship Id="rId11" Type="http://schemas.openxmlformats.org/officeDocument/2006/relationships/tags" Target="../tags/tag1022.xml"/><Relationship Id="rId10" Type="http://schemas.openxmlformats.org/officeDocument/2006/relationships/tags" Target="../tags/tag1021.xml"/><Relationship Id="rId1" Type="http://schemas.openxmlformats.org/officeDocument/2006/relationships/tags" Target="../tags/tag1014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042.xml"/><Relationship Id="rId2" Type="http://schemas.openxmlformats.org/officeDocument/2006/relationships/tags" Target="../tags/tag1041.xml"/><Relationship Id="rId1" Type="http://schemas.openxmlformats.org/officeDocument/2006/relationships/tags" Target="../tags/tag1040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051.xml"/><Relationship Id="rId8" Type="http://schemas.openxmlformats.org/officeDocument/2006/relationships/tags" Target="../tags/tag1050.xml"/><Relationship Id="rId7" Type="http://schemas.openxmlformats.org/officeDocument/2006/relationships/tags" Target="../tags/tag1049.xml"/><Relationship Id="rId6" Type="http://schemas.openxmlformats.org/officeDocument/2006/relationships/tags" Target="../tags/tag1048.xml"/><Relationship Id="rId5" Type="http://schemas.openxmlformats.org/officeDocument/2006/relationships/tags" Target="../tags/tag1047.xml"/><Relationship Id="rId4" Type="http://schemas.openxmlformats.org/officeDocument/2006/relationships/tags" Target="../tags/tag1046.xml"/><Relationship Id="rId31" Type="http://schemas.openxmlformats.org/officeDocument/2006/relationships/slideLayout" Target="../slideLayouts/slideLayout6.xml"/><Relationship Id="rId30" Type="http://schemas.openxmlformats.org/officeDocument/2006/relationships/tags" Target="../tags/tag1068.xml"/><Relationship Id="rId3" Type="http://schemas.openxmlformats.org/officeDocument/2006/relationships/tags" Target="../tags/tag1045.xml"/><Relationship Id="rId29" Type="http://schemas.openxmlformats.org/officeDocument/2006/relationships/tags" Target="../tags/tag1067.xml"/><Relationship Id="rId28" Type="http://schemas.openxmlformats.org/officeDocument/2006/relationships/tags" Target="../tags/tag1066.xml"/><Relationship Id="rId27" Type="http://schemas.openxmlformats.org/officeDocument/2006/relationships/tags" Target="../tags/tag1065.xml"/><Relationship Id="rId26" Type="http://schemas.openxmlformats.org/officeDocument/2006/relationships/tags" Target="../tags/tag1064.xml"/><Relationship Id="rId25" Type="http://schemas.openxmlformats.org/officeDocument/2006/relationships/tags" Target="../tags/tag1063.xml"/><Relationship Id="rId24" Type="http://schemas.openxmlformats.org/officeDocument/2006/relationships/image" Target="../media/image208.svg"/><Relationship Id="rId23" Type="http://schemas.openxmlformats.org/officeDocument/2006/relationships/image" Target="../media/image207.png"/><Relationship Id="rId22" Type="http://schemas.openxmlformats.org/officeDocument/2006/relationships/tags" Target="../tags/tag1062.xml"/><Relationship Id="rId21" Type="http://schemas.openxmlformats.org/officeDocument/2006/relationships/tags" Target="../tags/tag1061.xml"/><Relationship Id="rId20" Type="http://schemas.openxmlformats.org/officeDocument/2006/relationships/tags" Target="../tags/tag1060.xml"/><Relationship Id="rId2" Type="http://schemas.openxmlformats.org/officeDocument/2006/relationships/tags" Target="../tags/tag1044.xml"/><Relationship Id="rId19" Type="http://schemas.openxmlformats.org/officeDocument/2006/relationships/tags" Target="../tags/tag1059.xml"/><Relationship Id="rId18" Type="http://schemas.openxmlformats.org/officeDocument/2006/relationships/image" Target="../media/image206.svg"/><Relationship Id="rId17" Type="http://schemas.openxmlformats.org/officeDocument/2006/relationships/image" Target="../media/image205.png"/><Relationship Id="rId16" Type="http://schemas.openxmlformats.org/officeDocument/2006/relationships/tags" Target="../tags/tag1058.xml"/><Relationship Id="rId15" Type="http://schemas.openxmlformats.org/officeDocument/2006/relationships/tags" Target="../tags/tag1057.xml"/><Relationship Id="rId14" Type="http://schemas.openxmlformats.org/officeDocument/2006/relationships/tags" Target="../tags/tag1056.xml"/><Relationship Id="rId13" Type="http://schemas.openxmlformats.org/officeDocument/2006/relationships/tags" Target="../tags/tag1055.xml"/><Relationship Id="rId12" Type="http://schemas.openxmlformats.org/officeDocument/2006/relationships/tags" Target="../tags/tag1054.xml"/><Relationship Id="rId11" Type="http://schemas.openxmlformats.org/officeDocument/2006/relationships/tags" Target="../tags/tag1053.xml"/><Relationship Id="rId10" Type="http://schemas.openxmlformats.org/officeDocument/2006/relationships/tags" Target="../tags/tag1052.xml"/><Relationship Id="rId1" Type="http://schemas.openxmlformats.org/officeDocument/2006/relationships/tags" Target="../tags/tag1043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075.xml"/><Relationship Id="rId8" Type="http://schemas.openxmlformats.org/officeDocument/2006/relationships/tags" Target="../tags/tag1074.xml"/><Relationship Id="rId7" Type="http://schemas.openxmlformats.org/officeDocument/2006/relationships/tags" Target="../tags/tag1073.xml"/><Relationship Id="rId6" Type="http://schemas.openxmlformats.org/officeDocument/2006/relationships/image" Target="../media/image210.svg"/><Relationship Id="rId5" Type="http://schemas.openxmlformats.org/officeDocument/2006/relationships/image" Target="../media/image209.png"/><Relationship Id="rId4" Type="http://schemas.openxmlformats.org/officeDocument/2006/relationships/tags" Target="../tags/tag1072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1097.xml"/><Relationship Id="rId36" Type="http://schemas.openxmlformats.org/officeDocument/2006/relationships/tags" Target="../tags/tag1096.xml"/><Relationship Id="rId35" Type="http://schemas.openxmlformats.org/officeDocument/2006/relationships/tags" Target="../tags/tag1095.xml"/><Relationship Id="rId34" Type="http://schemas.openxmlformats.org/officeDocument/2006/relationships/tags" Target="../tags/tag1094.xml"/><Relationship Id="rId33" Type="http://schemas.openxmlformats.org/officeDocument/2006/relationships/tags" Target="../tags/tag1093.xml"/><Relationship Id="rId32" Type="http://schemas.openxmlformats.org/officeDocument/2006/relationships/tags" Target="../tags/tag1092.xml"/><Relationship Id="rId31" Type="http://schemas.openxmlformats.org/officeDocument/2006/relationships/tags" Target="../tags/tag1091.xml"/><Relationship Id="rId30" Type="http://schemas.openxmlformats.org/officeDocument/2006/relationships/tags" Target="../tags/tag1090.xml"/><Relationship Id="rId3" Type="http://schemas.openxmlformats.org/officeDocument/2006/relationships/tags" Target="../tags/tag1071.xml"/><Relationship Id="rId29" Type="http://schemas.openxmlformats.org/officeDocument/2006/relationships/tags" Target="../tags/tag1089.xml"/><Relationship Id="rId28" Type="http://schemas.openxmlformats.org/officeDocument/2006/relationships/tags" Target="../tags/tag1088.xml"/><Relationship Id="rId27" Type="http://schemas.openxmlformats.org/officeDocument/2006/relationships/tags" Target="../tags/tag1087.xml"/><Relationship Id="rId26" Type="http://schemas.openxmlformats.org/officeDocument/2006/relationships/tags" Target="../tags/tag1086.xml"/><Relationship Id="rId25" Type="http://schemas.openxmlformats.org/officeDocument/2006/relationships/tags" Target="../tags/tag1085.xml"/><Relationship Id="rId24" Type="http://schemas.openxmlformats.org/officeDocument/2006/relationships/tags" Target="../tags/tag1084.xml"/><Relationship Id="rId23" Type="http://schemas.openxmlformats.org/officeDocument/2006/relationships/tags" Target="../tags/tag1083.xml"/><Relationship Id="rId22" Type="http://schemas.openxmlformats.org/officeDocument/2006/relationships/tags" Target="../tags/tag1082.xml"/><Relationship Id="rId21" Type="http://schemas.openxmlformats.org/officeDocument/2006/relationships/image" Target="../media/image215.svg"/><Relationship Id="rId20" Type="http://schemas.openxmlformats.org/officeDocument/2006/relationships/image" Target="../media/image214.png"/><Relationship Id="rId2" Type="http://schemas.openxmlformats.org/officeDocument/2006/relationships/tags" Target="../tags/tag1070.xml"/><Relationship Id="rId19" Type="http://schemas.openxmlformats.org/officeDocument/2006/relationships/tags" Target="../tags/tag1081.xml"/><Relationship Id="rId18" Type="http://schemas.openxmlformats.org/officeDocument/2006/relationships/tags" Target="../tags/tag1080.xml"/><Relationship Id="rId17" Type="http://schemas.openxmlformats.org/officeDocument/2006/relationships/tags" Target="../tags/tag1079.xml"/><Relationship Id="rId16" Type="http://schemas.openxmlformats.org/officeDocument/2006/relationships/image" Target="../media/image213.svg"/><Relationship Id="rId15" Type="http://schemas.openxmlformats.org/officeDocument/2006/relationships/image" Target="../media/image212.png"/><Relationship Id="rId14" Type="http://schemas.openxmlformats.org/officeDocument/2006/relationships/tags" Target="../tags/tag1078.xml"/><Relationship Id="rId13" Type="http://schemas.openxmlformats.org/officeDocument/2006/relationships/tags" Target="../tags/tag1077.xml"/><Relationship Id="rId12" Type="http://schemas.openxmlformats.org/officeDocument/2006/relationships/tags" Target="../tags/tag1076.xml"/><Relationship Id="rId11" Type="http://schemas.openxmlformats.org/officeDocument/2006/relationships/image" Target="../media/image211.svg"/><Relationship Id="rId10" Type="http://schemas.openxmlformats.org/officeDocument/2006/relationships/image" Target="../media/image207.png"/><Relationship Id="rId1" Type="http://schemas.openxmlformats.org/officeDocument/2006/relationships/tags" Target="../tags/tag1069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1104.xml"/><Relationship Id="rId8" Type="http://schemas.openxmlformats.org/officeDocument/2006/relationships/tags" Target="../tags/tag1103.xml"/><Relationship Id="rId7" Type="http://schemas.openxmlformats.org/officeDocument/2006/relationships/tags" Target="../tags/tag1102.xml"/><Relationship Id="rId6" Type="http://schemas.openxmlformats.org/officeDocument/2006/relationships/image" Target="../media/image217.svg"/><Relationship Id="rId56" Type="http://schemas.openxmlformats.org/officeDocument/2006/relationships/slideLayout" Target="../slideLayouts/slideLayout6.xml"/><Relationship Id="rId55" Type="http://schemas.openxmlformats.org/officeDocument/2006/relationships/tags" Target="../tags/tag1138.xml"/><Relationship Id="rId54" Type="http://schemas.openxmlformats.org/officeDocument/2006/relationships/tags" Target="../tags/tag1137.xml"/><Relationship Id="rId53" Type="http://schemas.openxmlformats.org/officeDocument/2006/relationships/tags" Target="../tags/tag1136.xml"/><Relationship Id="rId52" Type="http://schemas.openxmlformats.org/officeDocument/2006/relationships/tags" Target="../tags/tag1135.xml"/><Relationship Id="rId51" Type="http://schemas.openxmlformats.org/officeDocument/2006/relationships/tags" Target="../tags/tag1134.xml"/><Relationship Id="rId50" Type="http://schemas.openxmlformats.org/officeDocument/2006/relationships/tags" Target="../tags/tag1133.xml"/><Relationship Id="rId5" Type="http://schemas.openxmlformats.org/officeDocument/2006/relationships/image" Target="../media/image216.png"/><Relationship Id="rId49" Type="http://schemas.openxmlformats.org/officeDocument/2006/relationships/tags" Target="../tags/tag1132.xml"/><Relationship Id="rId48" Type="http://schemas.openxmlformats.org/officeDocument/2006/relationships/image" Target="../media/image223.svg"/><Relationship Id="rId47" Type="http://schemas.openxmlformats.org/officeDocument/2006/relationships/image" Target="../media/image222.png"/><Relationship Id="rId46" Type="http://schemas.openxmlformats.org/officeDocument/2006/relationships/tags" Target="../tags/tag1131.xml"/><Relationship Id="rId45" Type="http://schemas.openxmlformats.org/officeDocument/2006/relationships/tags" Target="../tags/tag1130.xml"/><Relationship Id="rId44" Type="http://schemas.openxmlformats.org/officeDocument/2006/relationships/tags" Target="../tags/tag1129.xml"/><Relationship Id="rId43" Type="http://schemas.openxmlformats.org/officeDocument/2006/relationships/tags" Target="../tags/tag1128.xml"/><Relationship Id="rId42" Type="http://schemas.openxmlformats.org/officeDocument/2006/relationships/image" Target="../media/image192.svg"/><Relationship Id="rId41" Type="http://schemas.openxmlformats.org/officeDocument/2006/relationships/image" Target="../media/image191.png"/><Relationship Id="rId40" Type="http://schemas.openxmlformats.org/officeDocument/2006/relationships/tags" Target="../tags/tag1127.xml"/><Relationship Id="rId4" Type="http://schemas.openxmlformats.org/officeDocument/2006/relationships/tags" Target="../tags/tag1101.xml"/><Relationship Id="rId39" Type="http://schemas.openxmlformats.org/officeDocument/2006/relationships/tags" Target="../tags/tag1126.xml"/><Relationship Id="rId38" Type="http://schemas.openxmlformats.org/officeDocument/2006/relationships/tags" Target="../tags/tag1125.xml"/><Relationship Id="rId37" Type="http://schemas.openxmlformats.org/officeDocument/2006/relationships/tags" Target="../tags/tag1124.xml"/><Relationship Id="rId36" Type="http://schemas.openxmlformats.org/officeDocument/2006/relationships/image" Target="../media/image221.svg"/><Relationship Id="rId35" Type="http://schemas.openxmlformats.org/officeDocument/2006/relationships/image" Target="../media/image220.png"/><Relationship Id="rId34" Type="http://schemas.openxmlformats.org/officeDocument/2006/relationships/tags" Target="../tags/tag1123.xml"/><Relationship Id="rId33" Type="http://schemas.openxmlformats.org/officeDocument/2006/relationships/tags" Target="../tags/tag1122.xml"/><Relationship Id="rId32" Type="http://schemas.openxmlformats.org/officeDocument/2006/relationships/tags" Target="../tags/tag1121.xml"/><Relationship Id="rId31" Type="http://schemas.openxmlformats.org/officeDocument/2006/relationships/tags" Target="../tags/tag1120.xml"/><Relationship Id="rId30" Type="http://schemas.openxmlformats.org/officeDocument/2006/relationships/image" Target="../media/image219.svg"/><Relationship Id="rId3" Type="http://schemas.openxmlformats.org/officeDocument/2006/relationships/tags" Target="../tags/tag1100.xml"/><Relationship Id="rId29" Type="http://schemas.openxmlformats.org/officeDocument/2006/relationships/image" Target="../media/image218.png"/><Relationship Id="rId28" Type="http://schemas.openxmlformats.org/officeDocument/2006/relationships/tags" Target="../tags/tag1119.xml"/><Relationship Id="rId27" Type="http://schemas.openxmlformats.org/officeDocument/2006/relationships/tags" Target="../tags/tag1118.xml"/><Relationship Id="rId26" Type="http://schemas.openxmlformats.org/officeDocument/2006/relationships/tags" Target="../tags/tag1117.xml"/><Relationship Id="rId25" Type="http://schemas.openxmlformats.org/officeDocument/2006/relationships/tags" Target="../tags/tag1116.xml"/><Relationship Id="rId24" Type="http://schemas.openxmlformats.org/officeDocument/2006/relationships/image" Target="../media/image137.svg"/><Relationship Id="rId23" Type="http://schemas.openxmlformats.org/officeDocument/2006/relationships/image" Target="../media/image136.png"/><Relationship Id="rId22" Type="http://schemas.openxmlformats.org/officeDocument/2006/relationships/tags" Target="../tags/tag1115.xml"/><Relationship Id="rId21" Type="http://schemas.openxmlformats.org/officeDocument/2006/relationships/tags" Target="../tags/tag1114.xml"/><Relationship Id="rId20" Type="http://schemas.openxmlformats.org/officeDocument/2006/relationships/tags" Target="../tags/tag1113.xml"/><Relationship Id="rId2" Type="http://schemas.openxmlformats.org/officeDocument/2006/relationships/tags" Target="../tags/tag1099.xml"/><Relationship Id="rId19" Type="http://schemas.openxmlformats.org/officeDocument/2006/relationships/tags" Target="../tags/tag1112.xml"/><Relationship Id="rId18" Type="http://schemas.openxmlformats.org/officeDocument/2006/relationships/tags" Target="../tags/tag1111.xml"/><Relationship Id="rId17" Type="http://schemas.openxmlformats.org/officeDocument/2006/relationships/image" Target="../media/image58.svg"/><Relationship Id="rId16" Type="http://schemas.openxmlformats.org/officeDocument/2006/relationships/image" Target="../media/image77.png"/><Relationship Id="rId15" Type="http://schemas.openxmlformats.org/officeDocument/2006/relationships/tags" Target="../tags/tag1110.xml"/><Relationship Id="rId14" Type="http://schemas.openxmlformats.org/officeDocument/2006/relationships/tags" Target="../tags/tag1109.xml"/><Relationship Id="rId13" Type="http://schemas.openxmlformats.org/officeDocument/2006/relationships/tags" Target="../tags/tag1108.xml"/><Relationship Id="rId12" Type="http://schemas.openxmlformats.org/officeDocument/2006/relationships/tags" Target="../tags/tag1107.xml"/><Relationship Id="rId11" Type="http://schemas.openxmlformats.org/officeDocument/2006/relationships/tags" Target="../tags/tag1106.xml"/><Relationship Id="rId10" Type="http://schemas.openxmlformats.org/officeDocument/2006/relationships/tags" Target="../tags/tag1105.xml"/><Relationship Id="rId1" Type="http://schemas.openxmlformats.org/officeDocument/2006/relationships/tags" Target="../tags/tag1098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141.xml"/><Relationship Id="rId2" Type="http://schemas.openxmlformats.org/officeDocument/2006/relationships/tags" Target="../tags/tag1140.xml"/><Relationship Id="rId1" Type="http://schemas.openxmlformats.org/officeDocument/2006/relationships/tags" Target="../tags/tag113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image" Target="../media/image4.svg"/><Relationship Id="rId50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9" Type="http://schemas.openxmlformats.org/officeDocument/2006/relationships/tags" Target="../tags/tag157.xml"/><Relationship Id="rId48" Type="http://schemas.openxmlformats.org/officeDocument/2006/relationships/image" Target="../media/image20.svg"/><Relationship Id="rId47" Type="http://schemas.openxmlformats.org/officeDocument/2006/relationships/image" Target="../media/image19.png"/><Relationship Id="rId46" Type="http://schemas.openxmlformats.org/officeDocument/2006/relationships/tags" Target="../tags/tag156.xml"/><Relationship Id="rId45" Type="http://schemas.openxmlformats.org/officeDocument/2006/relationships/tags" Target="../tags/tag155.xml"/><Relationship Id="rId44" Type="http://schemas.openxmlformats.org/officeDocument/2006/relationships/tags" Target="../tags/tag154.xml"/><Relationship Id="rId43" Type="http://schemas.openxmlformats.org/officeDocument/2006/relationships/image" Target="../media/image18.svg"/><Relationship Id="rId42" Type="http://schemas.openxmlformats.org/officeDocument/2006/relationships/image" Target="../media/image17.png"/><Relationship Id="rId41" Type="http://schemas.openxmlformats.org/officeDocument/2006/relationships/tags" Target="../tags/tag153.xml"/><Relationship Id="rId40" Type="http://schemas.openxmlformats.org/officeDocument/2006/relationships/tags" Target="../tags/tag152.xml"/><Relationship Id="rId4" Type="http://schemas.openxmlformats.org/officeDocument/2006/relationships/tags" Target="../tags/tag130.xml"/><Relationship Id="rId39" Type="http://schemas.openxmlformats.org/officeDocument/2006/relationships/tags" Target="../tags/tag151.xml"/><Relationship Id="rId38" Type="http://schemas.openxmlformats.org/officeDocument/2006/relationships/tags" Target="../tags/tag150.xml"/><Relationship Id="rId37" Type="http://schemas.openxmlformats.org/officeDocument/2006/relationships/image" Target="../media/image16.svg"/><Relationship Id="rId36" Type="http://schemas.openxmlformats.org/officeDocument/2006/relationships/image" Target="../media/image15.png"/><Relationship Id="rId35" Type="http://schemas.openxmlformats.org/officeDocument/2006/relationships/tags" Target="../tags/tag149.xml"/><Relationship Id="rId34" Type="http://schemas.openxmlformats.org/officeDocument/2006/relationships/tags" Target="../tags/tag148.xml"/><Relationship Id="rId33" Type="http://schemas.openxmlformats.org/officeDocument/2006/relationships/tags" Target="../tags/tag147.xml"/><Relationship Id="rId32" Type="http://schemas.openxmlformats.org/officeDocument/2006/relationships/image" Target="../media/image14.svg"/><Relationship Id="rId31" Type="http://schemas.openxmlformats.org/officeDocument/2006/relationships/image" Target="../media/image13.png"/><Relationship Id="rId30" Type="http://schemas.openxmlformats.org/officeDocument/2006/relationships/tags" Target="../tags/tag146.xml"/><Relationship Id="rId3" Type="http://schemas.openxmlformats.org/officeDocument/2006/relationships/tags" Target="../tags/tag129.xml"/><Relationship Id="rId29" Type="http://schemas.openxmlformats.org/officeDocument/2006/relationships/tags" Target="../tags/tag145.xml"/><Relationship Id="rId28" Type="http://schemas.openxmlformats.org/officeDocument/2006/relationships/tags" Target="../tags/tag144.xml"/><Relationship Id="rId27" Type="http://schemas.openxmlformats.org/officeDocument/2006/relationships/image" Target="../media/image12.svg"/><Relationship Id="rId26" Type="http://schemas.openxmlformats.org/officeDocument/2006/relationships/image" Target="../media/image11.png"/><Relationship Id="rId25" Type="http://schemas.openxmlformats.org/officeDocument/2006/relationships/tags" Target="../tags/tag143.xml"/><Relationship Id="rId24" Type="http://schemas.openxmlformats.org/officeDocument/2006/relationships/tags" Target="../tags/tag142.xml"/><Relationship Id="rId23" Type="http://schemas.openxmlformats.org/officeDocument/2006/relationships/tags" Target="../tags/tag141.xml"/><Relationship Id="rId22" Type="http://schemas.openxmlformats.org/officeDocument/2006/relationships/image" Target="../media/image10.svg"/><Relationship Id="rId21" Type="http://schemas.openxmlformats.org/officeDocument/2006/relationships/image" Target="../media/image9.png"/><Relationship Id="rId20" Type="http://schemas.openxmlformats.org/officeDocument/2006/relationships/tags" Target="../tags/tag140.xml"/><Relationship Id="rId2" Type="http://schemas.openxmlformats.org/officeDocument/2006/relationships/tags" Target="../tags/tag128.xml"/><Relationship Id="rId19" Type="http://schemas.openxmlformats.org/officeDocument/2006/relationships/tags" Target="../tags/tag139.xml"/><Relationship Id="rId18" Type="http://schemas.openxmlformats.org/officeDocument/2006/relationships/tags" Target="../tags/tag138.xml"/><Relationship Id="rId17" Type="http://schemas.openxmlformats.org/officeDocument/2006/relationships/tags" Target="../tags/tag137.xml"/><Relationship Id="rId16" Type="http://schemas.openxmlformats.org/officeDocument/2006/relationships/image" Target="../media/image8.svg"/><Relationship Id="rId15" Type="http://schemas.openxmlformats.org/officeDocument/2006/relationships/image" Target="../media/image7.png"/><Relationship Id="rId14" Type="http://schemas.openxmlformats.org/officeDocument/2006/relationships/tags" Target="../tags/tag136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image" Target="../media/image6.svg"/><Relationship Id="rId10" Type="http://schemas.openxmlformats.org/officeDocument/2006/relationships/image" Target="../media/image5.png"/><Relationship Id="rId1" Type="http://schemas.openxmlformats.org/officeDocument/2006/relationships/tags" Target="../tags/tag12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143.xml"/><Relationship Id="rId1" Type="http://schemas.openxmlformats.org/officeDocument/2006/relationships/tags" Target="../tags/tag1142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152.xml"/><Relationship Id="rId8" Type="http://schemas.openxmlformats.org/officeDocument/2006/relationships/tags" Target="../tags/tag1151.xml"/><Relationship Id="rId7" Type="http://schemas.openxmlformats.org/officeDocument/2006/relationships/tags" Target="../tags/tag1150.xml"/><Relationship Id="rId6" Type="http://schemas.openxmlformats.org/officeDocument/2006/relationships/tags" Target="../tags/tag1149.xml"/><Relationship Id="rId5" Type="http://schemas.openxmlformats.org/officeDocument/2006/relationships/tags" Target="../tags/tag1148.xml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1147.xml"/><Relationship Id="rId39" Type="http://schemas.openxmlformats.org/officeDocument/2006/relationships/tags" Target="../tags/tag1180.xml"/><Relationship Id="rId38" Type="http://schemas.openxmlformats.org/officeDocument/2006/relationships/tags" Target="../tags/tag1179.xml"/><Relationship Id="rId37" Type="http://schemas.openxmlformats.org/officeDocument/2006/relationships/tags" Target="../tags/tag1178.xml"/><Relationship Id="rId36" Type="http://schemas.openxmlformats.org/officeDocument/2006/relationships/image" Target="../media/image225.svg"/><Relationship Id="rId35" Type="http://schemas.openxmlformats.org/officeDocument/2006/relationships/image" Target="../media/image224.png"/><Relationship Id="rId34" Type="http://schemas.openxmlformats.org/officeDocument/2006/relationships/tags" Target="../tags/tag1177.xml"/><Relationship Id="rId33" Type="http://schemas.openxmlformats.org/officeDocument/2006/relationships/tags" Target="../tags/tag1176.xml"/><Relationship Id="rId32" Type="http://schemas.openxmlformats.org/officeDocument/2006/relationships/tags" Target="../tags/tag1175.xml"/><Relationship Id="rId31" Type="http://schemas.openxmlformats.org/officeDocument/2006/relationships/tags" Target="../tags/tag1174.xml"/><Relationship Id="rId30" Type="http://schemas.openxmlformats.org/officeDocument/2006/relationships/tags" Target="../tags/tag1173.xml"/><Relationship Id="rId3" Type="http://schemas.openxmlformats.org/officeDocument/2006/relationships/tags" Target="../tags/tag1146.xml"/><Relationship Id="rId29" Type="http://schemas.openxmlformats.org/officeDocument/2006/relationships/tags" Target="../tags/tag1172.xml"/><Relationship Id="rId28" Type="http://schemas.openxmlformats.org/officeDocument/2006/relationships/tags" Target="../tags/tag1171.xml"/><Relationship Id="rId27" Type="http://schemas.openxmlformats.org/officeDocument/2006/relationships/tags" Target="../tags/tag1170.xml"/><Relationship Id="rId26" Type="http://schemas.openxmlformats.org/officeDocument/2006/relationships/tags" Target="../tags/tag1169.xml"/><Relationship Id="rId25" Type="http://schemas.openxmlformats.org/officeDocument/2006/relationships/tags" Target="../tags/tag1168.xml"/><Relationship Id="rId24" Type="http://schemas.openxmlformats.org/officeDocument/2006/relationships/tags" Target="../tags/tag1167.xml"/><Relationship Id="rId23" Type="http://schemas.openxmlformats.org/officeDocument/2006/relationships/tags" Target="../tags/tag1166.xml"/><Relationship Id="rId22" Type="http://schemas.openxmlformats.org/officeDocument/2006/relationships/tags" Target="../tags/tag1165.xml"/><Relationship Id="rId21" Type="http://schemas.openxmlformats.org/officeDocument/2006/relationships/tags" Target="../tags/tag1164.xml"/><Relationship Id="rId20" Type="http://schemas.openxmlformats.org/officeDocument/2006/relationships/tags" Target="../tags/tag1163.xml"/><Relationship Id="rId2" Type="http://schemas.openxmlformats.org/officeDocument/2006/relationships/tags" Target="../tags/tag1145.xml"/><Relationship Id="rId19" Type="http://schemas.openxmlformats.org/officeDocument/2006/relationships/tags" Target="../tags/tag1162.xml"/><Relationship Id="rId18" Type="http://schemas.openxmlformats.org/officeDocument/2006/relationships/tags" Target="../tags/tag1161.xml"/><Relationship Id="rId17" Type="http://schemas.openxmlformats.org/officeDocument/2006/relationships/tags" Target="../tags/tag1160.xml"/><Relationship Id="rId16" Type="http://schemas.openxmlformats.org/officeDocument/2006/relationships/tags" Target="../tags/tag1159.xml"/><Relationship Id="rId15" Type="http://schemas.openxmlformats.org/officeDocument/2006/relationships/tags" Target="../tags/tag1158.xml"/><Relationship Id="rId14" Type="http://schemas.openxmlformats.org/officeDocument/2006/relationships/tags" Target="../tags/tag1157.xml"/><Relationship Id="rId13" Type="http://schemas.openxmlformats.org/officeDocument/2006/relationships/tags" Target="../tags/tag1156.xml"/><Relationship Id="rId12" Type="http://schemas.openxmlformats.org/officeDocument/2006/relationships/tags" Target="../tags/tag1155.xml"/><Relationship Id="rId11" Type="http://schemas.openxmlformats.org/officeDocument/2006/relationships/tags" Target="../tags/tag1154.xml"/><Relationship Id="rId10" Type="http://schemas.openxmlformats.org/officeDocument/2006/relationships/tags" Target="../tags/tag1153.xml"/><Relationship Id="rId1" Type="http://schemas.openxmlformats.org/officeDocument/2006/relationships/tags" Target="../tags/tag1144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7.svg"/><Relationship Id="rId8" Type="http://schemas.openxmlformats.org/officeDocument/2006/relationships/image" Target="../media/image226.png"/><Relationship Id="rId7" Type="http://schemas.openxmlformats.org/officeDocument/2006/relationships/tags" Target="../tags/tag1187.xml"/><Relationship Id="rId6" Type="http://schemas.openxmlformats.org/officeDocument/2006/relationships/tags" Target="../tags/tag1186.xml"/><Relationship Id="rId5" Type="http://schemas.openxmlformats.org/officeDocument/2006/relationships/tags" Target="../tags/tag1185.xml"/><Relationship Id="rId42" Type="http://schemas.openxmlformats.org/officeDocument/2006/relationships/slideLayout" Target="../slideLayouts/slideLayout6.xml"/><Relationship Id="rId41" Type="http://schemas.openxmlformats.org/officeDocument/2006/relationships/image" Target="../media/image233.svg"/><Relationship Id="rId40" Type="http://schemas.openxmlformats.org/officeDocument/2006/relationships/image" Target="../media/image232.png"/><Relationship Id="rId4" Type="http://schemas.openxmlformats.org/officeDocument/2006/relationships/tags" Target="../tags/tag1184.xml"/><Relationship Id="rId39" Type="http://schemas.openxmlformats.org/officeDocument/2006/relationships/tags" Target="../tags/tag1211.xml"/><Relationship Id="rId38" Type="http://schemas.openxmlformats.org/officeDocument/2006/relationships/tags" Target="../tags/tag1210.xml"/><Relationship Id="rId37" Type="http://schemas.openxmlformats.org/officeDocument/2006/relationships/tags" Target="../tags/tag1209.xml"/><Relationship Id="rId36" Type="http://schemas.openxmlformats.org/officeDocument/2006/relationships/tags" Target="../tags/tag1208.xml"/><Relationship Id="rId35" Type="http://schemas.openxmlformats.org/officeDocument/2006/relationships/tags" Target="../tags/tag1207.xml"/><Relationship Id="rId34" Type="http://schemas.openxmlformats.org/officeDocument/2006/relationships/tags" Target="../tags/tag1206.xml"/><Relationship Id="rId33" Type="http://schemas.openxmlformats.org/officeDocument/2006/relationships/image" Target="../media/image188.svg"/><Relationship Id="rId32" Type="http://schemas.openxmlformats.org/officeDocument/2006/relationships/image" Target="../media/image187.png"/><Relationship Id="rId31" Type="http://schemas.openxmlformats.org/officeDocument/2006/relationships/tags" Target="../tags/tag1205.xml"/><Relationship Id="rId30" Type="http://schemas.openxmlformats.org/officeDocument/2006/relationships/tags" Target="../tags/tag1204.xml"/><Relationship Id="rId3" Type="http://schemas.openxmlformats.org/officeDocument/2006/relationships/tags" Target="../tags/tag1183.xml"/><Relationship Id="rId29" Type="http://schemas.openxmlformats.org/officeDocument/2006/relationships/tags" Target="../tags/tag1203.xml"/><Relationship Id="rId28" Type="http://schemas.openxmlformats.org/officeDocument/2006/relationships/tags" Target="../tags/tag1202.xml"/><Relationship Id="rId27" Type="http://schemas.openxmlformats.org/officeDocument/2006/relationships/tags" Target="../tags/tag1201.xml"/><Relationship Id="rId26" Type="http://schemas.openxmlformats.org/officeDocument/2006/relationships/tags" Target="../tags/tag1200.xml"/><Relationship Id="rId25" Type="http://schemas.openxmlformats.org/officeDocument/2006/relationships/image" Target="../media/image231.svg"/><Relationship Id="rId24" Type="http://schemas.openxmlformats.org/officeDocument/2006/relationships/image" Target="../media/image230.png"/><Relationship Id="rId23" Type="http://schemas.openxmlformats.org/officeDocument/2006/relationships/tags" Target="../tags/tag1199.xml"/><Relationship Id="rId22" Type="http://schemas.openxmlformats.org/officeDocument/2006/relationships/tags" Target="../tags/tag1198.xml"/><Relationship Id="rId21" Type="http://schemas.openxmlformats.org/officeDocument/2006/relationships/tags" Target="../tags/tag1197.xml"/><Relationship Id="rId20" Type="http://schemas.openxmlformats.org/officeDocument/2006/relationships/tags" Target="../tags/tag1196.xml"/><Relationship Id="rId2" Type="http://schemas.openxmlformats.org/officeDocument/2006/relationships/tags" Target="../tags/tag1182.xml"/><Relationship Id="rId19" Type="http://schemas.openxmlformats.org/officeDocument/2006/relationships/tags" Target="../tags/tag1195.xml"/><Relationship Id="rId18" Type="http://schemas.openxmlformats.org/officeDocument/2006/relationships/tags" Target="../tags/tag1194.xml"/><Relationship Id="rId17" Type="http://schemas.openxmlformats.org/officeDocument/2006/relationships/image" Target="../media/image229.svg"/><Relationship Id="rId16" Type="http://schemas.openxmlformats.org/officeDocument/2006/relationships/image" Target="../media/image228.png"/><Relationship Id="rId15" Type="http://schemas.openxmlformats.org/officeDocument/2006/relationships/tags" Target="../tags/tag1193.xml"/><Relationship Id="rId14" Type="http://schemas.openxmlformats.org/officeDocument/2006/relationships/tags" Target="../tags/tag1192.xml"/><Relationship Id="rId13" Type="http://schemas.openxmlformats.org/officeDocument/2006/relationships/tags" Target="../tags/tag1191.xml"/><Relationship Id="rId12" Type="http://schemas.openxmlformats.org/officeDocument/2006/relationships/tags" Target="../tags/tag1190.xml"/><Relationship Id="rId11" Type="http://schemas.openxmlformats.org/officeDocument/2006/relationships/tags" Target="../tags/tag1189.xml"/><Relationship Id="rId10" Type="http://schemas.openxmlformats.org/officeDocument/2006/relationships/tags" Target="../tags/tag1188.xml"/><Relationship Id="rId1" Type="http://schemas.openxmlformats.org/officeDocument/2006/relationships/tags" Target="../tags/tag1181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214.xml"/><Relationship Id="rId2" Type="http://schemas.openxmlformats.org/officeDocument/2006/relationships/tags" Target="../tags/tag1213.xml"/><Relationship Id="rId1" Type="http://schemas.openxmlformats.org/officeDocument/2006/relationships/tags" Target="../tags/tag121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64.xml"/><Relationship Id="rId8" Type="http://schemas.openxmlformats.org/officeDocument/2006/relationships/tags" Target="../tags/tag163.xml"/><Relationship Id="rId7" Type="http://schemas.openxmlformats.org/officeDocument/2006/relationships/tags" Target="../tags/tag162.xml"/><Relationship Id="rId6" Type="http://schemas.openxmlformats.org/officeDocument/2006/relationships/image" Target="../media/image22.svg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190.xml"/><Relationship Id="rId50" Type="http://schemas.openxmlformats.org/officeDocument/2006/relationships/image" Target="../media/image38.svg"/><Relationship Id="rId5" Type="http://schemas.openxmlformats.org/officeDocument/2006/relationships/image" Target="../media/image21.png"/><Relationship Id="rId49" Type="http://schemas.openxmlformats.org/officeDocument/2006/relationships/image" Target="../media/image37.png"/><Relationship Id="rId48" Type="http://schemas.openxmlformats.org/officeDocument/2006/relationships/tags" Target="../tags/tag189.xml"/><Relationship Id="rId47" Type="http://schemas.openxmlformats.org/officeDocument/2006/relationships/tags" Target="../tags/tag188.xml"/><Relationship Id="rId46" Type="http://schemas.openxmlformats.org/officeDocument/2006/relationships/tags" Target="../tags/tag187.xml"/><Relationship Id="rId45" Type="http://schemas.openxmlformats.org/officeDocument/2006/relationships/image" Target="../media/image36.svg"/><Relationship Id="rId44" Type="http://schemas.openxmlformats.org/officeDocument/2006/relationships/image" Target="../media/image35.png"/><Relationship Id="rId43" Type="http://schemas.openxmlformats.org/officeDocument/2006/relationships/tags" Target="../tags/tag186.xml"/><Relationship Id="rId42" Type="http://schemas.openxmlformats.org/officeDocument/2006/relationships/tags" Target="../tags/tag185.xml"/><Relationship Id="rId41" Type="http://schemas.openxmlformats.org/officeDocument/2006/relationships/tags" Target="../tags/tag184.xml"/><Relationship Id="rId40" Type="http://schemas.openxmlformats.org/officeDocument/2006/relationships/image" Target="../media/image34.svg"/><Relationship Id="rId4" Type="http://schemas.openxmlformats.org/officeDocument/2006/relationships/tags" Target="../tags/tag161.xml"/><Relationship Id="rId39" Type="http://schemas.openxmlformats.org/officeDocument/2006/relationships/image" Target="../media/image33.png"/><Relationship Id="rId38" Type="http://schemas.openxmlformats.org/officeDocument/2006/relationships/tags" Target="../tags/tag183.xml"/><Relationship Id="rId37" Type="http://schemas.openxmlformats.org/officeDocument/2006/relationships/tags" Target="../tags/tag182.xml"/><Relationship Id="rId36" Type="http://schemas.openxmlformats.org/officeDocument/2006/relationships/tags" Target="../tags/tag181.xml"/><Relationship Id="rId35" Type="http://schemas.openxmlformats.org/officeDocument/2006/relationships/tags" Target="../tags/tag180.xml"/><Relationship Id="rId34" Type="http://schemas.openxmlformats.org/officeDocument/2006/relationships/image" Target="../media/image32.svg"/><Relationship Id="rId33" Type="http://schemas.openxmlformats.org/officeDocument/2006/relationships/image" Target="../media/image31.png"/><Relationship Id="rId32" Type="http://schemas.openxmlformats.org/officeDocument/2006/relationships/tags" Target="../tags/tag179.xml"/><Relationship Id="rId31" Type="http://schemas.openxmlformats.org/officeDocument/2006/relationships/tags" Target="../tags/tag178.xml"/><Relationship Id="rId30" Type="http://schemas.openxmlformats.org/officeDocument/2006/relationships/tags" Target="../tags/tag177.xml"/><Relationship Id="rId3" Type="http://schemas.openxmlformats.org/officeDocument/2006/relationships/tags" Target="../tags/tag160.xml"/><Relationship Id="rId29" Type="http://schemas.openxmlformats.org/officeDocument/2006/relationships/image" Target="../media/image30.svg"/><Relationship Id="rId28" Type="http://schemas.openxmlformats.org/officeDocument/2006/relationships/image" Target="../media/image29.png"/><Relationship Id="rId27" Type="http://schemas.openxmlformats.org/officeDocument/2006/relationships/tags" Target="../tags/tag176.xml"/><Relationship Id="rId26" Type="http://schemas.openxmlformats.org/officeDocument/2006/relationships/tags" Target="../tags/tag175.xml"/><Relationship Id="rId25" Type="http://schemas.openxmlformats.org/officeDocument/2006/relationships/tags" Target="../tags/tag174.xml"/><Relationship Id="rId24" Type="http://schemas.openxmlformats.org/officeDocument/2006/relationships/tags" Target="../tags/tag173.xml"/><Relationship Id="rId23" Type="http://schemas.openxmlformats.org/officeDocument/2006/relationships/tags" Target="../tags/tag172.xml"/><Relationship Id="rId22" Type="http://schemas.openxmlformats.org/officeDocument/2006/relationships/image" Target="../media/image28.svg"/><Relationship Id="rId21" Type="http://schemas.openxmlformats.org/officeDocument/2006/relationships/image" Target="../media/image27.png"/><Relationship Id="rId20" Type="http://schemas.openxmlformats.org/officeDocument/2006/relationships/tags" Target="../tags/tag171.xml"/><Relationship Id="rId2" Type="http://schemas.openxmlformats.org/officeDocument/2006/relationships/tags" Target="../tags/tag159.xml"/><Relationship Id="rId19" Type="http://schemas.openxmlformats.org/officeDocument/2006/relationships/tags" Target="../tags/tag170.xml"/><Relationship Id="rId18" Type="http://schemas.openxmlformats.org/officeDocument/2006/relationships/tags" Target="../tags/tag169.xml"/><Relationship Id="rId17" Type="http://schemas.openxmlformats.org/officeDocument/2006/relationships/tags" Target="../tags/tag168.xml"/><Relationship Id="rId16" Type="http://schemas.openxmlformats.org/officeDocument/2006/relationships/image" Target="../media/image26.svg"/><Relationship Id="rId15" Type="http://schemas.openxmlformats.org/officeDocument/2006/relationships/image" Target="../media/image25.png"/><Relationship Id="rId14" Type="http://schemas.openxmlformats.org/officeDocument/2006/relationships/tags" Target="../tags/tag167.xml"/><Relationship Id="rId13" Type="http://schemas.openxmlformats.org/officeDocument/2006/relationships/tags" Target="../tags/tag166.xml"/><Relationship Id="rId12" Type="http://schemas.openxmlformats.org/officeDocument/2006/relationships/tags" Target="../tags/tag165.xml"/><Relationship Id="rId11" Type="http://schemas.openxmlformats.org/officeDocument/2006/relationships/image" Target="../media/image24.svg"/><Relationship Id="rId10" Type="http://schemas.openxmlformats.org/officeDocument/2006/relationships/image" Target="../media/image23.png"/><Relationship Id="rId1" Type="http://schemas.openxmlformats.org/officeDocument/2006/relationships/tags" Target="../tags/tag15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svg"/><Relationship Id="rId8" Type="http://schemas.openxmlformats.org/officeDocument/2006/relationships/image" Target="../media/image39.png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8" Type="http://schemas.openxmlformats.org/officeDocument/2006/relationships/slideLayout" Target="../slideLayouts/slideLayout6.xml"/><Relationship Id="rId37" Type="http://schemas.openxmlformats.org/officeDocument/2006/relationships/tags" Target="../tags/tag215.xml"/><Relationship Id="rId36" Type="http://schemas.openxmlformats.org/officeDocument/2006/relationships/image" Target="../media/image50.svg"/><Relationship Id="rId35" Type="http://schemas.openxmlformats.org/officeDocument/2006/relationships/image" Target="../media/image49.png"/><Relationship Id="rId34" Type="http://schemas.openxmlformats.org/officeDocument/2006/relationships/tags" Target="../tags/tag214.xml"/><Relationship Id="rId33" Type="http://schemas.openxmlformats.org/officeDocument/2006/relationships/tags" Target="../tags/tag213.xml"/><Relationship Id="rId32" Type="http://schemas.openxmlformats.org/officeDocument/2006/relationships/tags" Target="../tags/tag212.xml"/><Relationship Id="rId31" Type="http://schemas.openxmlformats.org/officeDocument/2006/relationships/image" Target="../media/image48.svg"/><Relationship Id="rId30" Type="http://schemas.openxmlformats.org/officeDocument/2006/relationships/image" Target="../media/image47.png"/><Relationship Id="rId3" Type="http://schemas.openxmlformats.org/officeDocument/2006/relationships/tags" Target="../tags/tag193.xml"/><Relationship Id="rId29" Type="http://schemas.openxmlformats.org/officeDocument/2006/relationships/tags" Target="../tags/tag211.xml"/><Relationship Id="rId28" Type="http://schemas.openxmlformats.org/officeDocument/2006/relationships/tags" Target="../tags/tag210.xml"/><Relationship Id="rId27" Type="http://schemas.openxmlformats.org/officeDocument/2006/relationships/tags" Target="../tags/tag209.xml"/><Relationship Id="rId26" Type="http://schemas.openxmlformats.org/officeDocument/2006/relationships/tags" Target="../tags/tag208.xml"/><Relationship Id="rId25" Type="http://schemas.openxmlformats.org/officeDocument/2006/relationships/image" Target="../media/image46.svg"/><Relationship Id="rId24" Type="http://schemas.openxmlformats.org/officeDocument/2006/relationships/image" Target="../media/image45.png"/><Relationship Id="rId23" Type="http://schemas.openxmlformats.org/officeDocument/2006/relationships/tags" Target="../tags/tag207.xml"/><Relationship Id="rId22" Type="http://schemas.openxmlformats.org/officeDocument/2006/relationships/tags" Target="../tags/tag206.xml"/><Relationship Id="rId21" Type="http://schemas.openxmlformats.org/officeDocument/2006/relationships/tags" Target="../tags/tag205.xml"/><Relationship Id="rId20" Type="http://schemas.openxmlformats.org/officeDocument/2006/relationships/image" Target="../media/image44.svg"/><Relationship Id="rId2" Type="http://schemas.openxmlformats.org/officeDocument/2006/relationships/tags" Target="../tags/tag192.xml"/><Relationship Id="rId19" Type="http://schemas.openxmlformats.org/officeDocument/2006/relationships/image" Target="../media/image43.png"/><Relationship Id="rId18" Type="http://schemas.openxmlformats.org/officeDocument/2006/relationships/tags" Target="../tags/tag204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openxmlformats.org/officeDocument/2006/relationships/tags" Target="../tags/tag201.xml"/><Relationship Id="rId14" Type="http://schemas.openxmlformats.org/officeDocument/2006/relationships/image" Target="../media/image42.svg"/><Relationship Id="rId13" Type="http://schemas.openxmlformats.org/officeDocument/2006/relationships/image" Target="../media/image41.png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tags" Target="../tags/tag19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image" Target="../media/image52.svg"/><Relationship Id="rId6" Type="http://schemas.openxmlformats.org/officeDocument/2006/relationships/image" Target="../media/image51.png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8" Type="http://schemas.openxmlformats.org/officeDocument/2006/relationships/slideLayout" Target="../slideLayouts/slideLayout6.xml"/><Relationship Id="rId27" Type="http://schemas.openxmlformats.org/officeDocument/2006/relationships/tags" Target="../tags/tag239.xml"/><Relationship Id="rId26" Type="http://schemas.openxmlformats.org/officeDocument/2006/relationships/tags" Target="../tags/tag238.xml"/><Relationship Id="rId25" Type="http://schemas.openxmlformats.org/officeDocument/2006/relationships/tags" Target="../tags/tag237.xml"/><Relationship Id="rId24" Type="http://schemas.openxmlformats.org/officeDocument/2006/relationships/tags" Target="../tags/tag236.xml"/><Relationship Id="rId23" Type="http://schemas.openxmlformats.org/officeDocument/2006/relationships/tags" Target="../tags/tag235.xml"/><Relationship Id="rId22" Type="http://schemas.openxmlformats.org/officeDocument/2006/relationships/tags" Target="../tags/tag234.xml"/><Relationship Id="rId21" Type="http://schemas.openxmlformats.org/officeDocument/2006/relationships/image" Target="../media/image56.svg"/><Relationship Id="rId20" Type="http://schemas.openxmlformats.org/officeDocument/2006/relationships/image" Target="../media/image55.png"/><Relationship Id="rId2" Type="http://schemas.openxmlformats.org/officeDocument/2006/relationships/tags" Target="../tags/tag220.xml"/><Relationship Id="rId19" Type="http://schemas.openxmlformats.org/officeDocument/2006/relationships/tags" Target="../tags/tag233.xml"/><Relationship Id="rId18" Type="http://schemas.openxmlformats.org/officeDocument/2006/relationships/tags" Target="../tags/tag232.xml"/><Relationship Id="rId17" Type="http://schemas.openxmlformats.org/officeDocument/2006/relationships/tags" Target="../tags/tag231.xml"/><Relationship Id="rId16" Type="http://schemas.openxmlformats.org/officeDocument/2006/relationships/tags" Target="../tags/tag230.xml"/><Relationship Id="rId15" Type="http://schemas.openxmlformats.org/officeDocument/2006/relationships/tags" Target="../tags/tag229.xml"/><Relationship Id="rId14" Type="http://schemas.openxmlformats.org/officeDocument/2006/relationships/image" Target="../media/image54.svg"/><Relationship Id="rId13" Type="http://schemas.openxmlformats.org/officeDocument/2006/relationships/image" Target="../media/image53.png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1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tags" Target="../tags/tag244.xml"/><Relationship Id="rId6" Type="http://schemas.openxmlformats.org/officeDocument/2006/relationships/image" Target="../media/image4.svg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274.xml"/><Relationship Id="rId50" Type="http://schemas.openxmlformats.org/officeDocument/2006/relationships/tags" Target="../tags/tag273.xml"/><Relationship Id="rId5" Type="http://schemas.openxmlformats.org/officeDocument/2006/relationships/image" Target="../media/image3.png"/><Relationship Id="rId49" Type="http://schemas.openxmlformats.org/officeDocument/2006/relationships/tags" Target="../tags/tag272.xml"/><Relationship Id="rId48" Type="http://schemas.openxmlformats.org/officeDocument/2006/relationships/image" Target="../media/image70.svg"/><Relationship Id="rId47" Type="http://schemas.openxmlformats.org/officeDocument/2006/relationships/image" Target="../media/image69.png"/><Relationship Id="rId46" Type="http://schemas.openxmlformats.org/officeDocument/2006/relationships/tags" Target="../tags/tag271.xml"/><Relationship Id="rId45" Type="http://schemas.openxmlformats.org/officeDocument/2006/relationships/tags" Target="../tags/tag270.xml"/><Relationship Id="rId44" Type="http://schemas.openxmlformats.org/officeDocument/2006/relationships/tags" Target="../tags/tag269.xml"/><Relationship Id="rId43" Type="http://schemas.openxmlformats.org/officeDocument/2006/relationships/tags" Target="../tags/tag268.xml"/><Relationship Id="rId42" Type="http://schemas.openxmlformats.org/officeDocument/2006/relationships/tags" Target="../tags/tag267.xml"/><Relationship Id="rId41" Type="http://schemas.openxmlformats.org/officeDocument/2006/relationships/image" Target="../media/image68.svg"/><Relationship Id="rId40" Type="http://schemas.openxmlformats.org/officeDocument/2006/relationships/image" Target="../media/image67.png"/><Relationship Id="rId4" Type="http://schemas.openxmlformats.org/officeDocument/2006/relationships/tags" Target="../tags/tag243.xml"/><Relationship Id="rId39" Type="http://schemas.openxmlformats.org/officeDocument/2006/relationships/tags" Target="../tags/tag266.xml"/><Relationship Id="rId38" Type="http://schemas.openxmlformats.org/officeDocument/2006/relationships/tags" Target="../tags/tag265.xml"/><Relationship Id="rId37" Type="http://schemas.openxmlformats.org/officeDocument/2006/relationships/tags" Target="../tags/tag264.xml"/><Relationship Id="rId36" Type="http://schemas.openxmlformats.org/officeDocument/2006/relationships/tags" Target="../tags/tag263.xml"/><Relationship Id="rId35" Type="http://schemas.openxmlformats.org/officeDocument/2006/relationships/image" Target="../media/image66.svg"/><Relationship Id="rId34" Type="http://schemas.openxmlformats.org/officeDocument/2006/relationships/image" Target="../media/image65.png"/><Relationship Id="rId33" Type="http://schemas.openxmlformats.org/officeDocument/2006/relationships/tags" Target="../tags/tag262.xml"/><Relationship Id="rId32" Type="http://schemas.openxmlformats.org/officeDocument/2006/relationships/tags" Target="../tags/tag261.xml"/><Relationship Id="rId31" Type="http://schemas.openxmlformats.org/officeDocument/2006/relationships/tags" Target="../tags/tag260.xml"/><Relationship Id="rId30" Type="http://schemas.openxmlformats.org/officeDocument/2006/relationships/image" Target="../media/image64.svg"/><Relationship Id="rId3" Type="http://schemas.openxmlformats.org/officeDocument/2006/relationships/tags" Target="../tags/tag242.xml"/><Relationship Id="rId29" Type="http://schemas.openxmlformats.org/officeDocument/2006/relationships/image" Target="../media/image63.png"/><Relationship Id="rId28" Type="http://schemas.openxmlformats.org/officeDocument/2006/relationships/tags" Target="../tags/tag259.xml"/><Relationship Id="rId27" Type="http://schemas.openxmlformats.org/officeDocument/2006/relationships/tags" Target="../tags/tag258.xml"/><Relationship Id="rId26" Type="http://schemas.openxmlformats.org/officeDocument/2006/relationships/tags" Target="../tags/tag257.xml"/><Relationship Id="rId25" Type="http://schemas.openxmlformats.org/officeDocument/2006/relationships/image" Target="../media/image62.svg"/><Relationship Id="rId24" Type="http://schemas.openxmlformats.org/officeDocument/2006/relationships/image" Target="../media/image61.png"/><Relationship Id="rId23" Type="http://schemas.openxmlformats.org/officeDocument/2006/relationships/tags" Target="../tags/tag256.xml"/><Relationship Id="rId22" Type="http://schemas.openxmlformats.org/officeDocument/2006/relationships/tags" Target="../tags/tag255.xml"/><Relationship Id="rId21" Type="http://schemas.openxmlformats.org/officeDocument/2006/relationships/tags" Target="../tags/tag254.xml"/><Relationship Id="rId20" Type="http://schemas.openxmlformats.org/officeDocument/2006/relationships/image" Target="../media/image60.svg"/><Relationship Id="rId2" Type="http://schemas.openxmlformats.org/officeDocument/2006/relationships/tags" Target="../tags/tag241.xml"/><Relationship Id="rId19" Type="http://schemas.openxmlformats.org/officeDocument/2006/relationships/image" Target="../media/image59.png"/><Relationship Id="rId18" Type="http://schemas.openxmlformats.org/officeDocument/2006/relationships/tags" Target="../tags/tag253.xml"/><Relationship Id="rId17" Type="http://schemas.openxmlformats.org/officeDocument/2006/relationships/tags" Target="../tags/tag252.xml"/><Relationship Id="rId16" Type="http://schemas.openxmlformats.org/officeDocument/2006/relationships/tags" Target="../tags/tag251.xml"/><Relationship Id="rId15" Type="http://schemas.openxmlformats.org/officeDocument/2006/relationships/image" Target="../media/image58.svg"/><Relationship Id="rId14" Type="http://schemas.openxmlformats.org/officeDocument/2006/relationships/image" Target="../media/image57.png"/><Relationship Id="rId13" Type="http://schemas.openxmlformats.org/officeDocument/2006/relationships/tags" Target="../tags/tag250.xml"/><Relationship Id="rId12" Type="http://schemas.openxmlformats.org/officeDocument/2006/relationships/tags" Target="../tags/tag249.xml"/><Relationship Id="rId11" Type="http://schemas.openxmlformats.org/officeDocument/2006/relationships/tags" Target="../tags/tag248.xml"/><Relationship Id="rId10" Type="http://schemas.openxmlformats.org/officeDocument/2006/relationships/tags" Target="../tags/tag247.xml"/><Relationship Id="rId1" Type="http://schemas.openxmlformats.org/officeDocument/2006/relationships/tags" Target="../tags/tag2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项目9 AI办公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精准指令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——BRTR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提示词工程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219200"/>
          </a:xfrm>
          <a:custGeom>
            <a:avLst/>
            <a:gdLst>
              <a:gd name="sw" fmla="*/ 1 w 17385"/>
              <a:gd name="sh" fmla="*/ 1 h 1920"/>
              <a:gd name="mins" fmla="min sw sh"/>
              <a:gd name="dsw" fmla="+- 0 sw mins"/>
              <a:gd name="dsh" fmla="+- 0 sh mins"/>
              <a:gd name="p0x0" fmla="*/ 300 w 17385"/>
              <a:gd name="p0y0" fmla="*/ 0 h 1920"/>
              <a:gd name="p0x1" fmla="*/ 17085 w 17385"/>
              <a:gd name="p0y1" fmla="*/ 0 h 1920"/>
              <a:gd name="p0x2" fmla="*/ 17250 w 17385"/>
              <a:gd name="p0y2" fmla="*/ 0 h 1920"/>
              <a:gd name="p0x3" fmla="*/ 17385 w 17385"/>
              <a:gd name="p0y3" fmla="*/ 134 h 1920"/>
              <a:gd name="p0x4" fmla="*/ 17385 w 17385"/>
              <a:gd name="p0y4" fmla="*/ 300 h 1920"/>
              <a:gd name="p0x5" fmla="*/ 17385 w 17385"/>
              <a:gd name="p0y5" fmla="*/ 1620 h 1920"/>
              <a:gd name="p0x6" fmla="*/ 17385 w 17385"/>
              <a:gd name="p0y6" fmla="*/ 1785 h 1920"/>
              <a:gd name="p0x7" fmla="*/ 17250 w 17385"/>
              <a:gd name="p0y7" fmla="*/ 1920 h 1920"/>
              <a:gd name="p0x8" fmla="*/ 17085 w 17385"/>
              <a:gd name="p0y8" fmla="*/ 1920 h 1920"/>
              <a:gd name="p0x9" fmla="*/ 300 w 17385"/>
              <a:gd name="p0y9" fmla="*/ 1920 h 1920"/>
              <a:gd name="p0x10" fmla="*/ 134 w 17385"/>
              <a:gd name="p0y10" fmla="*/ 1920 h 1920"/>
              <a:gd name="p0x11" fmla="*/ 0 w 17385"/>
              <a:gd name="p0y11" fmla="*/ 1785 h 1920"/>
              <a:gd name="p0x12" fmla="*/ 0 w 17385"/>
              <a:gd name="p0y12" fmla="*/ 1620 h 1920"/>
              <a:gd name="p0x13" fmla="*/ 0 w 17385"/>
              <a:gd name="p0y13" fmla="*/ 300 h 1920"/>
              <a:gd name="p0x14" fmla="*/ 0 w 17385"/>
              <a:gd name="p0y14" fmla="*/ 134 h 1920"/>
              <a:gd name="p0x15" fmla="*/ 134 w 17385"/>
              <a:gd name="p0y15" fmla="*/ 0 h 1920"/>
              <a:gd name="p0x16" fmla="*/ 300 w 17385"/>
              <a:gd name="p0y16" fmla="*/ 0 h 19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951882" y="1432560"/>
            <a:ext cx="8288160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垃圾输入，垃圾输出</a:t>
            </a:r>
            <a:r>
              <a:rPr lang="en-US" altLang="zh-CN"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900"/>
              <a:t> </a:t>
            </a:r>
            <a:r>
              <a:rPr sz="21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Garbage In, Garbage Out</a:t>
            </a:r>
            <a:endParaRPr sz="21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528570"/>
            <a:ext cx="11039475" cy="3943350"/>
          </a:xfrm>
          <a:custGeom>
            <a:avLst/>
            <a:gdLst>
              <a:gd name="sw" fmla="*/ 1 w 17385"/>
              <a:gd name="sh" fmla="*/ 1 h 6210"/>
              <a:gd name="mins" fmla="min sw sh"/>
              <a:gd name="dsw" fmla="+- 0 sw mins"/>
              <a:gd name="dsh" fmla="+- 0 sh mins"/>
              <a:gd name="p0x0" fmla="*/ 300 w 17385"/>
              <a:gd name="p0y0" fmla="*/ 0 h 6210"/>
              <a:gd name="p0x1" fmla="*/ 17085 w 17385"/>
              <a:gd name="p0y1" fmla="*/ 0 h 6210"/>
              <a:gd name="p0x2" fmla="*/ 17250 w 17385"/>
              <a:gd name="p0y2" fmla="*/ 0 h 6210"/>
              <a:gd name="p0x3" fmla="*/ 17385 w 17385"/>
              <a:gd name="p0y3" fmla="*/ 134 h 6210"/>
              <a:gd name="p0x4" fmla="*/ 17385 w 17385"/>
              <a:gd name="p0y4" fmla="*/ 300 h 6210"/>
              <a:gd name="p0x5" fmla="*/ 17385 w 17385"/>
              <a:gd name="p0y5" fmla="*/ 5910 h 6210"/>
              <a:gd name="p0x6" fmla="*/ 17385 w 17385"/>
              <a:gd name="p0y6" fmla="*/ 6075 h 6210"/>
              <a:gd name="p0x7" fmla="*/ 17250 w 17385"/>
              <a:gd name="p0y7" fmla="*/ 6210 h 6210"/>
              <a:gd name="p0x8" fmla="*/ 17085 w 17385"/>
              <a:gd name="p0y8" fmla="*/ 6210 h 6210"/>
              <a:gd name="p0x9" fmla="*/ 300 w 17385"/>
              <a:gd name="p0y9" fmla="*/ 6210 h 6210"/>
              <a:gd name="p0x10" fmla="*/ 134 w 17385"/>
              <a:gd name="p0y10" fmla="*/ 6210 h 6210"/>
              <a:gd name="p0x11" fmla="*/ 0 w 17385"/>
              <a:gd name="p0y11" fmla="*/ 6075 h 6210"/>
              <a:gd name="p0x12" fmla="*/ 0 w 17385"/>
              <a:gd name="p0y12" fmla="*/ 5910 h 6210"/>
              <a:gd name="p0x13" fmla="*/ 0 w 17385"/>
              <a:gd name="p0y13" fmla="*/ 300 h 6210"/>
              <a:gd name="p0x14" fmla="*/ 0 w 17385"/>
              <a:gd name="p0y14" fmla="*/ 134 h 6210"/>
              <a:gd name="p0x15" fmla="*/ 134 w 17385"/>
              <a:gd name="p0y15" fmla="*/ 0 h 6210"/>
              <a:gd name="p0x16" fmla="*/ 300 w 17385"/>
              <a:gd name="p0y16" fmla="*/ 0 h 62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7" name="表格 6"/>
          <p:cNvGraphicFramePr/>
          <p:nvPr>
            <p:custDataLst>
              <p:tags r:id="rId5"/>
            </p:custDataLst>
          </p:nvPr>
        </p:nvGraphicFramePr>
        <p:xfrm>
          <a:off x="781050" y="2733675"/>
          <a:ext cx="10639423" cy="35432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616"/>
                <a:gridCol w="2979019"/>
                <a:gridCol w="5319788"/>
              </a:tblGrid>
              <a:tr h="5124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要素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含义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示例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757684">
                <a:tc>
                  <a:txBody>
                    <a:bodyPr wrap="square"/>
                    <a:p>
                      <a:pPr algn="l"/>
                      <a:r>
                        <a:rPr lang="en-US"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Background</a:t>
                      </a:r>
                      <a:r>
                        <a:rPr lang="zh-CN"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（背景）</a:t>
                      </a:r>
                      <a:endParaRPr lang="zh-CN"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前情提要、上下文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我们是高职学生会，筹备第十届短视频大赛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757684">
                <a:tc>
                  <a:txBody>
                    <a:bodyPr wrap="square"/>
                    <a:p>
                      <a:pPr algn="l"/>
                      <a:r>
                        <a:rPr lang="en-US"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Role</a:t>
                      </a:r>
                      <a:r>
                        <a:rPr lang="zh-CN"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（角色）</a:t>
                      </a:r>
                      <a:endParaRPr lang="zh-CN"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激活专业能力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你是一位拥有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年经验的校园活动策划专家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757684">
                <a:tc>
                  <a:txBody>
                    <a:bodyPr wrap="square"/>
                    <a:p>
                      <a:pPr algn="l"/>
                      <a:r>
                        <a:rPr lang="en-US"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Task</a:t>
                      </a:r>
                      <a:r>
                        <a:rPr lang="zh-CN"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（任务）</a:t>
                      </a:r>
                      <a:endParaRPr lang="zh-CN"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精准动词定义行为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撰写一份活动策划案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757832">
                <a:tc>
                  <a:txBody>
                    <a:bodyPr wrap="square"/>
                    <a:p>
                      <a:pPr algn="l"/>
                      <a:r>
                        <a:rPr lang="en-US"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Requirement</a:t>
                      </a:r>
                      <a:r>
                        <a:rPr lang="zh-CN"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（要求）</a:t>
                      </a:r>
                      <a:endParaRPr lang="zh-CN"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约束条件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"500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字以内、包含预算表、输出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Markdown"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BRTR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指令优化对比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514975" cy="5362575"/>
          </a:xfrm>
          <a:custGeom>
            <a:avLst/>
            <a:gdLst>
              <a:gd name="sw" fmla="*/ 1 w 8685"/>
              <a:gd name="sh" fmla="*/ 1 h 8445"/>
              <a:gd name="mins" fmla="min sw sh"/>
              <a:gd name="dsw" fmla="+- 0 sw mins"/>
              <a:gd name="dsh" fmla="+- 0 sh mins"/>
              <a:gd name="p0x0" fmla="*/ 300 w 8685"/>
              <a:gd name="p0y0" fmla="*/ 0 h 8445"/>
              <a:gd name="p0x1" fmla="*/ 8685 w 8685"/>
              <a:gd name="p0y1" fmla="*/ 0 h 8445"/>
              <a:gd name="p0x2" fmla="*/ 8685 w 8685"/>
              <a:gd name="p0y2" fmla="*/ 8445 h 8445"/>
              <a:gd name="p0x3" fmla="*/ 300 w 8685"/>
              <a:gd name="p0y3" fmla="*/ 8445 h 8445"/>
              <a:gd name="p0x4" fmla="*/ 134 w 8685"/>
              <a:gd name="p0y4" fmla="*/ 8445 h 8445"/>
              <a:gd name="p0x5" fmla="*/ 0 w 8685"/>
              <a:gd name="p0y5" fmla="*/ 8310 h 8445"/>
              <a:gd name="p0x6" fmla="*/ 0 w 8685"/>
              <a:gd name="p0y6" fmla="*/ 8145 h 8445"/>
              <a:gd name="p0x7" fmla="*/ 0 w 8685"/>
              <a:gd name="p0y7" fmla="*/ 300 h 8445"/>
              <a:gd name="p0x8" fmla="*/ 0 w 8685"/>
              <a:gd name="p0y8" fmla="*/ 134 h 8445"/>
              <a:gd name="p0x9" fmla="*/ 134 w 8685"/>
              <a:gd name="p0y9" fmla="*/ 0 h 8445"/>
              <a:gd name="p0x10" fmla="*/ 300 w 8685"/>
              <a:gd name="p0y10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lnTo>
                  <a:pt x="p0x2" y="p0y2"/>
                </a:lnTo>
                <a:lnTo>
                  <a:pt x="p0x3" y="p0y3"/>
                </a:lnTo>
                <a:cubicBezTo>
                  <a:pt x="p0x4" y="p0y4"/>
                  <a:pt x="p0x5" y="p0y5"/>
                  <a:pt x="p0x6" y="p0y6"/>
                </a:cubicBezTo>
                <a:lnTo>
                  <a:pt x="p0x7" y="p0y7"/>
                </a:lnTo>
                <a:cubicBezTo>
                  <a:pt x="p0x8" y="p0y8"/>
                  <a:pt x="p0x9" y="p0y9"/>
                  <a:pt x="p0x10" y="p0y10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404" t="-23704" r="-1404" b="-23704"/>
          <a:stretch>
            <a:fillRect/>
          </a:stretch>
        </p:blipFill>
        <p:spPr>
          <a:xfrm>
            <a:off x="887730" y="1385570"/>
            <a:ext cx="18605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低效指令</a:t>
            </a:r>
            <a:endParaRPr sz="2100" b="1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71525" y="1876425"/>
            <a:ext cx="5124450" cy="609600"/>
            <a:chOff x="1215" y="2955"/>
            <a:chExt cx="8070" cy="960"/>
          </a:xfrm>
        </p:grpSpPr>
        <p:sp>
          <p:nvSpPr>
            <p:cNvPr id="8" name="任意多边形 7"/>
            <p:cNvSpPr/>
            <p:nvPr>
              <p:custDataLst>
                <p:tags r:id="rId8"/>
              </p:custDataLst>
            </p:nvPr>
          </p:nvSpPr>
          <p:spPr>
            <a:xfrm>
              <a:off x="1215" y="2955"/>
              <a:ext cx="8070" cy="960"/>
            </a:xfrm>
            <a:custGeom>
              <a:avLst/>
              <a:gdLst>
                <a:gd name="sw" fmla="*/ 1 w 8070"/>
                <a:gd name="sh" fmla="*/ 1 h 960"/>
                <a:gd name="mins" fmla="min sw sh"/>
                <a:gd name="dsw" fmla="+- 0 sw mins"/>
                <a:gd name="dsh" fmla="+- 0 sh mins"/>
                <a:gd name="p0x0" fmla="*/ 180 w 8070"/>
                <a:gd name="p0y0" fmla="*/ 0 h 960"/>
                <a:gd name="p0x1" fmla="*/ 7890 w 8070"/>
                <a:gd name="p0y1" fmla="*/ 0 h 960"/>
                <a:gd name="p0x2" fmla="*/ 7989 w 8070"/>
                <a:gd name="p0y2" fmla="*/ 0 h 960"/>
                <a:gd name="p0x3" fmla="*/ 8070 w 8070"/>
                <a:gd name="p0y3" fmla="*/ 80 h 960"/>
                <a:gd name="p0x4" fmla="*/ 8070 w 8070"/>
                <a:gd name="p0y4" fmla="*/ 180 h 960"/>
                <a:gd name="p0x5" fmla="*/ 8070 w 8070"/>
                <a:gd name="p0y5" fmla="*/ 780 h 960"/>
                <a:gd name="p0x6" fmla="*/ 8070 w 8070"/>
                <a:gd name="p0y6" fmla="*/ 879 h 960"/>
                <a:gd name="p0x7" fmla="*/ 7989 w 8070"/>
                <a:gd name="p0y7" fmla="*/ 960 h 960"/>
                <a:gd name="p0x8" fmla="*/ 7890 w 8070"/>
                <a:gd name="p0y8" fmla="*/ 960 h 960"/>
                <a:gd name="p0x9" fmla="*/ 180 w 8070"/>
                <a:gd name="p0y9" fmla="*/ 960 h 960"/>
                <a:gd name="p0x10" fmla="*/ 80 w 8070"/>
                <a:gd name="p0y10" fmla="*/ 960 h 960"/>
                <a:gd name="p0x11" fmla="*/ 0 w 8070"/>
                <a:gd name="p0y11" fmla="*/ 879 h 960"/>
                <a:gd name="p0x12" fmla="*/ 0 w 8070"/>
                <a:gd name="p0y12" fmla="*/ 780 h 960"/>
                <a:gd name="p0x13" fmla="*/ 0 w 8070"/>
                <a:gd name="p0y13" fmla="*/ 180 h 960"/>
                <a:gd name="p0x14" fmla="*/ 0 w 8070"/>
                <a:gd name="p0y14" fmla="*/ 80 h 960"/>
                <a:gd name="p0x15" fmla="*/ 80 w 8070"/>
                <a:gd name="p0y15" fmla="*/ 0 h 960"/>
                <a:gd name="p0x16" fmla="*/ 180 w 8070"/>
                <a:gd name="p0y16" fmla="*/ 0 h 96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6B7F99">
                <a:alpha val="7843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>
              <p:custDataLst>
                <p:tags r:id="rId9"/>
              </p:custDataLst>
            </p:nvPr>
          </p:nvSpPr>
          <p:spPr>
            <a:xfrm>
              <a:off x="1215" y="2955"/>
              <a:ext cx="180" cy="960"/>
            </a:xfrm>
            <a:custGeom>
              <a:avLst/>
              <a:gdLst>
                <a:gd name="sw" fmla="*/ 1 w 180"/>
                <a:gd name="sh" fmla="*/ 1 h 960"/>
                <a:gd name="mins" fmla="min sw sh"/>
                <a:gd name="dsw" fmla="+- 0 sw mins"/>
                <a:gd name="dsh" fmla="+- 0 sh mins"/>
                <a:gd name="p0x0" fmla="*/ 0 w 180"/>
                <a:gd name="p0y0" fmla="*/ 780 h 960"/>
                <a:gd name="p0x1" fmla="*/ 0 w 180"/>
                <a:gd name="p0y1" fmla="*/ 180 h 960"/>
                <a:gd name="p0x2" fmla="*/ 0 w 180"/>
                <a:gd name="p0y2" fmla="*/ 80 h 960"/>
                <a:gd name="p0x3" fmla="*/ 80 w 180"/>
                <a:gd name="p0y3" fmla="*/ 0 h 960"/>
                <a:gd name="p0x4" fmla="*/ 180 w 180"/>
                <a:gd name="p0y4" fmla="*/ 0 h 960"/>
                <a:gd name="p0x5" fmla="*/ 105 w 180"/>
                <a:gd name="p0y5" fmla="*/ 0 h 960"/>
                <a:gd name="p0x6" fmla="*/ 45 w 180"/>
                <a:gd name="p0y6" fmla="*/ 80 h 960"/>
                <a:gd name="p0x7" fmla="*/ 45 w 180"/>
                <a:gd name="p0y7" fmla="*/ 180 h 960"/>
                <a:gd name="p0x8" fmla="*/ 45 w 180"/>
                <a:gd name="p0y8" fmla="*/ 780 h 960"/>
                <a:gd name="p0x9" fmla="*/ 45 w 180"/>
                <a:gd name="p0y9" fmla="*/ 879 h 960"/>
                <a:gd name="p0x10" fmla="*/ 105 w 180"/>
                <a:gd name="p0y10" fmla="*/ 960 h 960"/>
                <a:gd name="p0x11" fmla="*/ 180 w 180"/>
                <a:gd name="p0y11" fmla="*/ 960 h 960"/>
                <a:gd name="p0x12" fmla="*/ 80 w 180"/>
                <a:gd name="p0y12" fmla="*/ 960 h 960"/>
                <a:gd name="p0x13" fmla="*/ 0 w 180"/>
                <a:gd name="p0y13" fmla="*/ 879 h 960"/>
                <a:gd name="p0x14" fmla="*/ 0 w 180"/>
                <a:gd name="p0y14" fmla="*/ 780 h 96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6B7F9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952500" y="2014538"/>
            <a:ext cx="47910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i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i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帮我把这个通知改一下</a:t>
            </a:r>
            <a:r>
              <a:rPr lang="en-US" altLang="zh-CN" sz="1500" i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i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771525" y="2585085"/>
            <a:ext cx="51244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不知所措，仅修正错别字</a:t>
            </a:r>
            <a:endParaRPr lang="zh-CN"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2"/>
            </p:custDataLst>
          </p:nvPr>
        </p:nvSpPr>
        <p:spPr>
          <a:xfrm>
            <a:off x="6100445" y="1109345"/>
            <a:ext cx="5514975" cy="5362575"/>
          </a:xfrm>
          <a:custGeom>
            <a:avLst/>
            <a:gdLst>
              <a:gd name="sw" fmla="*/ 1 w 8685"/>
              <a:gd name="sh" fmla="*/ 1 h 8445"/>
              <a:gd name="mins" fmla="min sw sh"/>
              <a:gd name="dsw" fmla="+- 0 sw mins"/>
              <a:gd name="dsh" fmla="+- 0 sh mins"/>
              <a:gd name="p0x0" fmla="*/ 0 w 8685"/>
              <a:gd name="p0y0" fmla="*/ 0 h 8445"/>
              <a:gd name="p0x1" fmla="*/ 8385 w 8685"/>
              <a:gd name="p0y1" fmla="*/ 0 h 8445"/>
              <a:gd name="p0x2" fmla="*/ 8550 w 8685"/>
              <a:gd name="p0y2" fmla="*/ 0 h 8445"/>
              <a:gd name="p0x3" fmla="*/ 8685 w 8685"/>
              <a:gd name="p0y3" fmla="*/ 134 h 8445"/>
              <a:gd name="p0x4" fmla="*/ 8685 w 8685"/>
              <a:gd name="p0y4" fmla="*/ 300 h 8445"/>
              <a:gd name="p0x5" fmla="*/ 8685 w 8685"/>
              <a:gd name="p0y5" fmla="*/ 8145 h 8445"/>
              <a:gd name="p0x6" fmla="*/ 8685 w 8685"/>
              <a:gd name="p0y6" fmla="*/ 8310 h 8445"/>
              <a:gd name="p0x7" fmla="*/ 8550 w 8685"/>
              <a:gd name="p0y7" fmla="*/ 8445 h 8445"/>
              <a:gd name="p0x8" fmla="*/ 8385 w 8685"/>
              <a:gd name="p0y8" fmla="*/ 8445 h 8445"/>
              <a:gd name="p0x9" fmla="*/ 0 w 8685"/>
              <a:gd name="p0y9" fmla="*/ 8445 h 8445"/>
              <a:gd name="p0x10" fmla="*/ 0 w 8685"/>
              <a:gd name="p0y10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lnTo>
                  <a:pt x="p0x10" y="p0y10"/>
                </a:lnTo>
                <a:close/>
              </a:path>
            </a:pathLst>
          </a:custGeom>
          <a:solidFill>
            <a:srgbClr val="EAEDFC"/>
          </a:solidFill>
          <a:ln w="9525" cmpd="sng">
            <a:solidFill>
              <a:srgbClr val="4769E6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3"/>
            </p:custDataLst>
          </p:nvPr>
        </p:nvSpPr>
        <p:spPr>
          <a:xfrm>
            <a:off x="64484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273" t="-16333" r="-2273" b="-16333"/>
          <a:stretch>
            <a:fillRect/>
          </a:stretch>
        </p:blipFill>
        <p:spPr>
          <a:xfrm>
            <a:off x="6548120" y="1385570"/>
            <a:ext cx="219075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7"/>
            </p:custDataLst>
          </p:nvPr>
        </p:nvSpPr>
        <p:spPr>
          <a:xfrm>
            <a:off x="6981825" y="1331595"/>
            <a:ext cx="2558501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高效指令（</a:t>
            </a:r>
            <a:r>
              <a:rPr lang="en-US" altLang="zh-CN"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BRTR</a:t>
            </a:r>
            <a:r>
              <a:rPr lang="zh-CN" altLang="en-US" sz="21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1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8"/>
            </p:custDataLst>
          </p:nvPr>
        </p:nvSpPr>
        <p:spPr>
          <a:xfrm>
            <a:off x="6452870" y="1880870"/>
            <a:ext cx="4962525" cy="1838325"/>
          </a:xfrm>
          <a:custGeom>
            <a:avLst/>
            <a:gdLst>
              <a:gd name="sw" fmla="*/ 1 w 7815"/>
              <a:gd name="sh" fmla="*/ 1 h 2895"/>
              <a:gd name="mins" fmla="min sw sh"/>
              <a:gd name="dsw" fmla="+- 0 sw mins"/>
              <a:gd name="dsh" fmla="+- 0 sh mins"/>
              <a:gd name="p0x0" fmla="*/ 180 w 7815"/>
              <a:gd name="p0y0" fmla="*/ 0 h 2895"/>
              <a:gd name="p0x1" fmla="*/ 7635 w 7815"/>
              <a:gd name="p0y1" fmla="*/ 0 h 2895"/>
              <a:gd name="p0x2" fmla="*/ 7734 w 7815"/>
              <a:gd name="p0y2" fmla="*/ 0 h 2895"/>
              <a:gd name="p0x3" fmla="*/ 7815 w 7815"/>
              <a:gd name="p0y3" fmla="*/ 80 h 2895"/>
              <a:gd name="p0x4" fmla="*/ 7815 w 7815"/>
              <a:gd name="p0y4" fmla="*/ 180 h 2895"/>
              <a:gd name="p0x5" fmla="*/ 7815 w 7815"/>
              <a:gd name="p0y5" fmla="*/ 2715 h 2895"/>
              <a:gd name="p0x6" fmla="*/ 7815 w 7815"/>
              <a:gd name="p0y6" fmla="*/ 2814 h 2895"/>
              <a:gd name="p0x7" fmla="*/ 7734 w 7815"/>
              <a:gd name="p0y7" fmla="*/ 2895 h 2895"/>
              <a:gd name="p0x8" fmla="*/ 7635 w 7815"/>
              <a:gd name="p0y8" fmla="*/ 2895 h 2895"/>
              <a:gd name="p0x9" fmla="*/ 180 w 7815"/>
              <a:gd name="p0y9" fmla="*/ 2895 h 2895"/>
              <a:gd name="p0x10" fmla="*/ 80 w 7815"/>
              <a:gd name="p0y10" fmla="*/ 2895 h 2895"/>
              <a:gd name="p0x11" fmla="*/ 0 w 7815"/>
              <a:gd name="p0y11" fmla="*/ 2814 h 2895"/>
              <a:gd name="p0x12" fmla="*/ 0 w 7815"/>
              <a:gd name="p0y12" fmla="*/ 2715 h 2895"/>
              <a:gd name="p0x13" fmla="*/ 0 w 7815"/>
              <a:gd name="p0y13" fmla="*/ 180 h 2895"/>
              <a:gd name="p0x14" fmla="*/ 0 w 7815"/>
              <a:gd name="p0y14" fmla="*/ 80 h 2895"/>
              <a:gd name="p0x15" fmla="*/ 80 w 7815"/>
              <a:gd name="p0y15" fmla="*/ 0 h 2895"/>
              <a:gd name="p0x16" fmla="*/ 180 w 7815"/>
              <a:gd name="p0y16" fmla="*/ 0 h 28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4769E6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9"/>
            </p:custDataLst>
          </p:nvPr>
        </p:nvSpPr>
        <p:spPr>
          <a:xfrm>
            <a:off x="6610350" y="2024063"/>
            <a:ext cx="453509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spc="-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sz="1500" spc="-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你是一位经验丰富的行政秘书</a:t>
            </a:r>
            <a:r>
              <a:rPr sz="300" spc="-5">
                <a:highlight>
                  <a:srgbClr val="4769E6">
                    <a:alpha val="14902"/>
                  </a:srgbClr>
                </a:highlight>
              </a:rPr>
              <a:t> </a:t>
            </a:r>
            <a:r>
              <a:rPr sz="1500" b="1" spc="-5">
                <a:solidFill>
                  <a:srgbClr val="4769E6"/>
                </a:solidFill>
                <a:highlight>
                  <a:srgbClr val="4769E6">
                    <a:alpha val="14902"/>
                  </a:srgbClr>
                </a:highlight>
                <a:latin typeface="微软雅黑" panose="020B0503020204020204" charset="-122"/>
                <a:ea typeface="微软雅黑" panose="020B0503020204020204" charset="-122"/>
              </a:rPr>
              <a:t>（角色）</a:t>
            </a:r>
            <a:r>
              <a:rPr sz="300" spc="-5">
                <a:highlight>
                  <a:srgbClr val="4769E6">
                    <a:alpha val="14902"/>
                  </a:srgbClr>
                </a:highlight>
              </a:rPr>
              <a:t> </a:t>
            </a:r>
            <a:r>
              <a:rPr sz="1500" spc="-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。为了确保下周一的元旦晚会筹备会全员准时参加，避免信息遗漏</a:t>
            </a:r>
            <a:endParaRPr sz="1500" spc="-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6610350" y="2633663"/>
            <a:ext cx="464820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300">
                <a:highlight>
                  <a:srgbClr val="367DCE">
                    <a:alpha val="14902"/>
                  </a:srgbClr>
                </a:highlight>
              </a:rPr>
              <a:t> </a:t>
            </a:r>
            <a:r>
              <a:rPr sz="1500" b="1">
                <a:solidFill>
                  <a:srgbClr val="367DCE"/>
                </a:solidFill>
                <a:highlight>
                  <a:srgbClr val="367DCE">
                    <a:alpha val="14902"/>
                  </a:srgbClr>
                </a:highlight>
                <a:latin typeface="微软雅黑" panose="020B0503020204020204" charset="-122"/>
                <a:ea typeface="微软雅黑" panose="020B0503020204020204" charset="-122"/>
              </a:rPr>
              <a:t>（背景）</a:t>
            </a:r>
            <a:r>
              <a:rPr sz="300">
                <a:highlight>
                  <a:srgbClr val="367DCE">
                    <a:alpha val="14902"/>
                  </a:srgbClr>
                </a:highlight>
              </a:rPr>
              <a:t> 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，请帮我润色以下草稿</a:t>
            </a:r>
            <a:r>
              <a:rPr sz="300">
                <a:highlight>
                  <a:srgbClr val="2590B7">
                    <a:alpha val="14902"/>
                  </a:srgbClr>
                </a:highlight>
              </a:rPr>
              <a:t> </a:t>
            </a:r>
            <a:r>
              <a:rPr sz="1500" b="1">
                <a:solidFill>
                  <a:srgbClr val="2590B7"/>
                </a:solidFill>
                <a:highlight>
                  <a:srgbClr val="2590B7">
                    <a:alpha val="14902"/>
                  </a:srgbClr>
                </a:highlight>
                <a:latin typeface="微软雅黑" panose="020B0503020204020204" charset="-122"/>
                <a:ea typeface="微软雅黑" panose="020B0503020204020204" charset="-122"/>
              </a:rPr>
              <a:t>（任务）</a:t>
            </a:r>
            <a:r>
              <a:rPr sz="300">
                <a:highlight>
                  <a:srgbClr val="2590B7">
                    <a:alpha val="14902"/>
                  </a:srgbClr>
                </a:highlight>
              </a:rPr>
              <a:t> 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。要求语气得体、专业、具有号召力，格式符合公文标准，分条列出会议要素，并提示收到回复</a:t>
            </a:r>
            <a:r>
              <a:rPr sz="300">
                <a:highlight>
                  <a:srgbClr val="4769E6">
                    <a:alpha val="14902"/>
                  </a:srgbClr>
                </a:highlight>
              </a:rPr>
              <a:t> </a:t>
            </a:r>
            <a:r>
              <a:rPr sz="1500" b="1">
                <a:solidFill>
                  <a:srgbClr val="4769E6"/>
                </a:solidFill>
                <a:highlight>
                  <a:srgbClr val="4769E6">
                    <a:alpha val="14902"/>
                  </a:srgbClr>
                </a:highlight>
                <a:latin typeface="微软雅黑" panose="020B0503020204020204" charset="-122"/>
                <a:ea typeface="微软雅黑" panose="020B0503020204020204" charset="-122"/>
              </a:rPr>
              <a:t>（要求）</a:t>
            </a:r>
            <a:r>
              <a:rPr sz="300">
                <a:highlight>
                  <a:srgbClr val="4769E6">
                    <a:alpha val="14902"/>
                  </a:srgbClr>
                </a:highlight>
              </a:rPr>
              <a:t> 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1"/>
            </p:custDataLst>
          </p:nvPr>
        </p:nvSpPr>
        <p:spPr>
          <a:xfrm>
            <a:off x="6448425" y="383857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 w="1200" h="435">
                <a:moveTo>
                  <a:pt x="90" y="0"/>
                </a:moveTo>
                <a:lnTo>
                  <a:pt x="1110" y="0"/>
                </a:lnTo>
                <a:cubicBezTo>
                  <a:pt x="1160" y="0"/>
                  <a:pt x="1200" y="40"/>
                  <a:pt x="1200" y="90"/>
                </a:cubicBezTo>
                <a:lnTo>
                  <a:pt x="1200" y="345"/>
                </a:lnTo>
                <a:cubicBezTo>
                  <a:pt x="1200" y="395"/>
                  <a:pt x="1160" y="435"/>
                  <a:pt x="1110" y="435"/>
                </a:cubicBezTo>
                <a:lnTo>
                  <a:pt x="90" y="435"/>
                </a:lnTo>
                <a:cubicBezTo>
                  <a:pt x="40" y="435"/>
                  <a:pt x="0" y="395"/>
                  <a:pt x="0" y="345"/>
                </a:cubicBezTo>
                <a:lnTo>
                  <a:pt x="0" y="90"/>
                </a:lnTo>
                <a:cubicBezTo>
                  <a:pt x="0" y="40"/>
                  <a:pt x="40" y="0"/>
                  <a:pt x="90" y="0"/>
                </a:cubicBezTo>
                <a:close/>
              </a:path>
            </a:pathLst>
          </a:custGeom>
          <a:solidFill>
            <a:srgbClr val="4769E6">
              <a:alpha val="1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2"/>
            </p:custDataLst>
          </p:nvPr>
        </p:nvSpPr>
        <p:spPr>
          <a:xfrm>
            <a:off x="6524625" y="387667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角色明确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3"/>
            </p:custDataLst>
          </p:nvPr>
        </p:nvSpPr>
        <p:spPr>
          <a:xfrm>
            <a:off x="7286625" y="383857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67DCE">
              <a:alpha val="1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4"/>
            </p:custDataLst>
          </p:nvPr>
        </p:nvSpPr>
        <p:spPr>
          <a:xfrm>
            <a:off x="7362901" y="387667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背景清晰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5"/>
            </p:custDataLst>
          </p:nvPr>
        </p:nvSpPr>
        <p:spPr>
          <a:xfrm>
            <a:off x="8124825" y="383857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2590B7">
              <a:alpha val="1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6"/>
            </p:custDataLst>
          </p:nvPr>
        </p:nvSpPr>
        <p:spPr>
          <a:xfrm>
            <a:off x="8201178" y="387667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任务具体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7"/>
            </p:custDataLst>
          </p:nvPr>
        </p:nvSpPr>
        <p:spPr>
          <a:xfrm>
            <a:off x="8963025" y="383857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>
              <a:alpha val="1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8"/>
            </p:custDataLst>
          </p:nvPr>
        </p:nvSpPr>
        <p:spPr>
          <a:xfrm>
            <a:off x="9039444" y="387667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要求详尽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9"/>
            </p:custDataLst>
          </p:nvPr>
        </p:nvSpPr>
        <p:spPr>
          <a:xfrm>
            <a:off x="5829300" y="352425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0"/>
            </p:custDataLst>
          </p:nvPr>
        </p:nvSpPr>
        <p:spPr>
          <a:xfrm>
            <a:off x="5934075" y="3641090"/>
            <a:ext cx="552450" cy="2997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 spc="9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VS</a:t>
            </a:r>
            <a:endParaRPr b="1" spc="9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视觉思维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——AI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绘图在办公中的应用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819150"/>
          </a:xfrm>
          <a:custGeom>
            <a:avLst/>
            <a:gdLst>
              <a:gd name="sw" fmla="*/ 1 w 17385"/>
              <a:gd name="sh" fmla="*/ 1 h 1290"/>
              <a:gd name="mins" fmla="min sw sh"/>
              <a:gd name="dsw" fmla="+- 0 sw mins"/>
              <a:gd name="dsh" fmla="+- 0 sh mins"/>
              <a:gd name="p0x0" fmla="*/ 300 w 17385"/>
              <a:gd name="p0y0" fmla="*/ 0 h 1290"/>
              <a:gd name="p0x1" fmla="*/ 17085 w 17385"/>
              <a:gd name="p0y1" fmla="*/ 0 h 1290"/>
              <a:gd name="p0x2" fmla="*/ 17250 w 17385"/>
              <a:gd name="p0y2" fmla="*/ 0 h 1290"/>
              <a:gd name="p0x3" fmla="*/ 17385 w 17385"/>
              <a:gd name="p0y3" fmla="*/ 134 h 1290"/>
              <a:gd name="p0x4" fmla="*/ 17385 w 17385"/>
              <a:gd name="p0y4" fmla="*/ 300 h 1290"/>
              <a:gd name="p0x5" fmla="*/ 17385 w 17385"/>
              <a:gd name="p0y5" fmla="*/ 990 h 1290"/>
              <a:gd name="p0x6" fmla="*/ 17385 w 17385"/>
              <a:gd name="p0y6" fmla="*/ 1155 h 1290"/>
              <a:gd name="p0x7" fmla="*/ 17250 w 17385"/>
              <a:gd name="p0y7" fmla="*/ 1290 h 1290"/>
              <a:gd name="p0x8" fmla="*/ 17085 w 17385"/>
              <a:gd name="p0y8" fmla="*/ 1290 h 1290"/>
              <a:gd name="p0x9" fmla="*/ 300 w 17385"/>
              <a:gd name="p0y9" fmla="*/ 1290 h 1290"/>
              <a:gd name="p0x10" fmla="*/ 134 w 17385"/>
              <a:gd name="p0y10" fmla="*/ 1290 h 1290"/>
              <a:gd name="p0x11" fmla="*/ 0 w 17385"/>
              <a:gd name="p0y11" fmla="*/ 1155 h 1290"/>
              <a:gd name="p0x12" fmla="*/ 0 w 17385"/>
              <a:gd name="p0y12" fmla="*/ 990 h 1290"/>
              <a:gd name="p0x13" fmla="*/ 0 w 17385"/>
              <a:gd name="p0y13" fmla="*/ 300 h 1290"/>
              <a:gd name="p0x14" fmla="*/ 0 w 17385"/>
              <a:gd name="p0y14" fmla="*/ 134 h 1290"/>
              <a:gd name="p0x15" fmla="*/ 134 w 17385"/>
              <a:gd name="p0y15" fmla="*/ 0 h 1290"/>
              <a:gd name="p0x16" fmla="*/ 300 w 17385"/>
              <a:gd name="p0y16" fmla="*/ 0 h 12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331244" y="1282065"/>
            <a:ext cx="7529437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三维描述逻辑</a:t>
            </a:r>
            <a:r>
              <a:rPr lang="en-US" altLang="zh-CN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让</a:t>
            </a:r>
            <a:r>
              <a:rPr lang="en-US" altLang="zh-CN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精准理解你的视觉意图</a:t>
            </a:r>
            <a:endParaRPr lang="zh-CN" altLang="en-US"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166620"/>
            <a:ext cx="5419725" cy="2052955"/>
          </a:xfrm>
          <a:custGeom>
            <a:avLst/>
            <a:gdLst>
              <a:gd name="sw" fmla="*/ 1 w 8535"/>
              <a:gd name="sh" fmla="*/ 1 h 3232"/>
              <a:gd name="mins" fmla="min sw sh"/>
              <a:gd name="dsw" fmla="+- 0 sw mins"/>
              <a:gd name="dsh" fmla="+- 0 sh mins"/>
              <a:gd name="p0x0" fmla="*/ 300 w 8535"/>
              <a:gd name="p0y0" fmla="*/ 0 h 3232"/>
              <a:gd name="p0x1" fmla="*/ 8235 w 8535"/>
              <a:gd name="p0y1" fmla="*/ 0 h 3232"/>
              <a:gd name="p0x2" fmla="*/ 8400 w 8535"/>
              <a:gd name="p0y2" fmla="*/ 0 h 3232"/>
              <a:gd name="p0x3" fmla="*/ 8535 w 8535"/>
              <a:gd name="p0y3" fmla="*/ 134 h 3232"/>
              <a:gd name="p0x4" fmla="*/ 8535 w 8535"/>
              <a:gd name="p0y4" fmla="*/ 300 h 3232"/>
              <a:gd name="p0x5" fmla="*/ 8535 w 8535"/>
              <a:gd name="p0y5" fmla="*/ 2932 h 3232"/>
              <a:gd name="p0x6" fmla="*/ 8535 w 8535"/>
              <a:gd name="p0y6" fmla="*/ 3098 h 3232"/>
              <a:gd name="p0x7" fmla="*/ 8400 w 8535"/>
              <a:gd name="p0y7" fmla="*/ 3232 h 3232"/>
              <a:gd name="p0x8" fmla="*/ 8235 w 8535"/>
              <a:gd name="p0y8" fmla="*/ 3232 h 3232"/>
              <a:gd name="p0x9" fmla="*/ 300 w 8535"/>
              <a:gd name="p0y9" fmla="*/ 3232 h 3232"/>
              <a:gd name="p0x10" fmla="*/ 134 w 8535"/>
              <a:gd name="p0y10" fmla="*/ 3232 h 3232"/>
              <a:gd name="p0x11" fmla="*/ 0 w 8535"/>
              <a:gd name="p0y11" fmla="*/ 3098 h 3232"/>
              <a:gd name="p0x12" fmla="*/ 0 w 8535"/>
              <a:gd name="p0y12" fmla="*/ 2932 h 3232"/>
              <a:gd name="p0x13" fmla="*/ 0 w 8535"/>
              <a:gd name="p0y13" fmla="*/ 300 h 3232"/>
              <a:gd name="p0x14" fmla="*/ 0 w 8535"/>
              <a:gd name="p0y14" fmla="*/ 134 h 3232"/>
              <a:gd name="p0x15" fmla="*/ 134 w 8535"/>
              <a:gd name="p0y15" fmla="*/ 0 h 3232"/>
              <a:gd name="p0x16" fmla="*/ 300 w 8535"/>
              <a:gd name="p0y16" fmla="*/ 0 h 323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23736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2454910"/>
            <a:ext cx="219075" cy="25209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2400776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传统困境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2931319"/>
            <a:ext cx="381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038225" y="2931319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找图难：海量图库中筛选耗时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71525" y="3312319"/>
            <a:ext cx="381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1038225" y="3312319"/>
            <a:ext cx="215592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改图难：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PS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技能门槛高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771525" y="3693319"/>
            <a:ext cx="381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1038225" y="3693319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版权风险大：商用授权成本高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6195695" y="2166620"/>
            <a:ext cx="5419725" cy="2052955"/>
          </a:xfrm>
          <a:custGeom>
            <a:avLst/>
            <a:gdLst>
              <a:gd name="sw" fmla="*/ 1 w 8535"/>
              <a:gd name="sh" fmla="*/ 1 h 3232"/>
              <a:gd name="mins" fmla="min sw sh"/>
              <a:gd name="dsw" fmla="+- 0 sw mins"/>
              <a:gd name="dsh" fmla="+- 0 sh mins"/>
              <a:gd name="p0x0" fmla="*/ 300 w 8535"/>
              <a:gd name="p0y0" fmla="*/ 0 h 3232"/>
              <a:gd name="p0x1" fmla="*/ 8235 w 8535"/>
              <a:gd name="p0y1" fmla="*/ 0 h 3232"/>
              <a:gd name="p0x2" fmla="*/ 8400 w 8535"/>
              <a:gd name="p0y2" fmla="*/ 0 h 3232"/>
              <a:gd name="p0x3" fmla="*/ 8535 w 8535"/>
              <a:gd name="p0y3" fmla="*/ 134 h 3232"/>
              <a:gd name="p0x4" fmla="*/ 8535 w 8535"/>
              <a:gd name="p0y4" fmla="*/ 300 h 3232"/>
              <a:gd name="p0x5" fmla="*/ 8535 w 8535"/>
              <a:gd name="p0y5" fmla="*/ 2932 h 3232"/>
              <a:gd name="p0x6" fmla="*/ 8535 w 8535"/>
              <a:gd name="p0y6" fmla="*/ 3098 h 3232"/>
              <a:gd name="p0x7" fmla="*/ 8400 w 8535"/>
              <a:gd name="p0y7" fmla="*/ 3232 h 3232"/>
              <a:gd name="p0x8" fmla="*/ 8235 w 8535"/>
              <a:gd name="p0y8" fmla="*/ 3232 h 3232"/>
              <a:gd name="p0x9" fmla="*/ 300 w 8535"/>
              <a:gd name="p0y9" fmla="*/ 3232 h 3232"/>
              <a:gd name="p0x10" fmla="*/ 134 w 8535"/>
              <a:gd name="p0y10" fmla="*/ 3232 h 3232"/>
              <a:gd name="p0x11" fmla="*/ 0 w 8535"/>
              <a:gd name="p0y11" fmla="*/ 3098 h 3232"/>
              <a:gd name="p0x12" fmla="*/ 0 w 8535"/>
              <a:gd name="p0y12" fmla="*/ 2932 h 3232"/>
              <a:gd name="p0x13" fmla="*/ 0 w 8535"/>
              <a:gd name="p0y13" fmla="*/ 300 h 3232"/>
              <a:gd name="p0x14" fmla="*/ 0 w 8535"/>
              <a:gd name="p0y14" fmla="*/ 134 h 3232"/>
              <a:gd name="p0x15" fmla="*/ 134 w 8535"/>
              <a:gd name="p0y15" fmla="*/ 0 h 3232"/>
              <a:gd name="p0x16" fmla="*/ 300 w 8535"/>
              <a:gd name="p0y16" fmla="*/ 0 h 323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6391275" y="237363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4691" t="-897" r="-4691" b="-897"/>
          <a:stretch>
            <a:fillRect/>
          </a:stretch>
        </p:blipFill>
        <p:spPr>
          <a:xfrm>
            <a:off x="6459855" y="2454910"/>
            <a:ext cx="281305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6924675" y="2400776"/>
            <a:ext cx="15890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技术变革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6391275" y="2931319"/>
            <a:ext cx="381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6657975" y="2931319"/>
            <a:ext cx="333226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基于扩散模型（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Diffusion Model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6391275" y="3312319"/>
            <a:ext cx="381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6657975" y="3312319"/>
            <a:ext cx="1678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文生图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技术突破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6391275" y="3693319"/>
            <a:ext cx="381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6657975" y="3693319"/>
            <a:ext cx="2476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文字指令直接生成视觉内容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575945" y="4419600"/>
            <a:ext cx="5419725" cy="2052320"/>
          </a:xfrm>
          <a:custGeom>
            <a:avLst/>
            <a:gdLst>
              <a:gd name="sw" fmla="*/ 1 w 8535"/>
              <a:gd name="sh" fmla="*/ 1 h 3232"/>
              <a:gd name="mins" fmla="min sw sh"/>
              <a:gd name="dsw" fmla="+- 0 sw mins"/>
              <a:gd name="dsh" fmla="+- 0 sh mins"/>
              <a:gd name="p0x0" fmla="*/ 300 w 8535"/>
              <a:gd name="p0y0" fmla="*/ 0 h 3232"/>
              <a:gd name="p0x1" fmla="*/ 8235 w 8535"/>
              <a:gd name="p0y1" fmla="*/ 0 h 3232"/>
              <a:gd name="p0x2" fmla="*/ 8400 w 8535"/>
              <a:gd name="p0y2" fmla="*/ 0 h 3232"/>
              <a:gd name="p0x3" fmla="*/ 8535 w 8535"/>
              <a:gd name="p0y3" fmla="*/ 134 h 3232"/>
              <a:gd name="p0x4" fmla="*/ 8535 w 8535"/>
              <a:gd name="p0y4" fmla="*/ 300 h 3232"/>
              <a:gd name="p0x5" fmla="*/ 8535 w 8535"/>
              <a:gd name="p0y5" fmla="*/ 2932 h 3232"/>
              <a:gd name="p0x6" fmla="*/ 8535 w 8535"/>
              <a:gd name="p0y6" fmla="*/ 3098 h 3232"/>
              <a:gd name="p0x7" fmla="*/ 8400 w 8535"/>
              <a:gd name="p0y7" fmla="*/ 3232 h 3232"/>
              <a:gd name="p0x8" fmla="*/ 8235 w 8535"/>
              <a:gd name="p0y8" fmla="*/ 3232 h 3232"/>
              <a:gd name="p0x9" fmla="*/ 300 w 8535"/>
              <a:gd name="p0y9" fmla="*/ 3232 h 3232"/>
              <a:gd name="p0x10" fmla="*/ 134 w 8535"/>
              <a:gd name="p0y10" fmla="*/ 3232 h 3232"/>
              <a:gd name="p0x11" fmla="*/ 0 w 8535"/>
              <a:gd name="p0y11" fmla="*/ 3098 h 3232"/>
              <a:gd name="p0x12" fmla="*/ 0 w 8535"/>
              <a:gd name="p0y12" fmla="*/ 2932 h 3232"/>
              <a:gd name="p0x13" fmla="*/ 0 w 8535"/>
              <a:gd name="p0y13" fmla="*/ 300 h 3232"/>
              <a:gd name="p0x14" fmla="*/ 0 w 8535"/>
              <a:gd name="p0y14" fmla="*/ 134 h 3232"/>
              <a:gd name="p0x15" fmla="*/ 134 w 8535"/>
              <a:gd name="p0y15" fmla="*/ 0 h 3232"/>
              <a:gd name="p0x16" fmla="*/ 300 w 8535"/>
              <a:gd name="p0y16" fmla="*/ 0 h 323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9"/>
            </p:custDataLst>
          </p:nvPr>
        </p:nvSpPr>
        <p:spPr>
          <a:xfrm>
            <a:off x="771525" y="46266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57250" y="4707255"/>
            <a:ext cx="247650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1304925" y="4653439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核心能力迁移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4"/>
            </p:custDataLst>
          </p:nvPr>
        </p:nvSpPr>
        <p:spPr>
          <a:xfrm>
            <a:off x="771525" y="5183981"/>
            <a:ext cx="381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5"/>
            </p:custDataLst>
          </p:nvPr>
        </p:nvSpPr>
        <p:spPr>
          <a:xfrm>
            <a:off x="1038225" y="5183981"/>
            <a:ext cx="25954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手绘技能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转向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视觉思维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6"/>
            </p:custDataLst>
          </p:nvPr>
        </p:nvSpPr>
        <p:spPr>
          <a:xfrm>
            <a:off x="771525" y="5564981"/>
            <a:ext cx="381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7"/>
            </p:custDataLst>
          </p:nvPr>
        </p:nvSpPr>
        <p:spPr>
          <a:xfrm>
            <a:off x="1038225" y="5564981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重点在于精准描述而非动手绘制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8"/>
            </p:custDataLst>
          </p:nvPr>
        </p:nvSpPr>
        <p:spPr>
          <a:xfrm>
            <a:off x="771525" y="5945981"/>
            <a:ext cx="381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9"/>
            </p:custDataLst>
          </p:nvPr>
        </p:nvSpPr>
        <p:spPr>
          <a:xfrm>
            <a:off x="1038225" y="5945981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用语言构建画面成为核心能力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0"/>
            </p:custDataLst>
          </p:nvPr>
        </p:nvSpPr>
        <p:spPr>
          <a:xfrm>
            <a:off x="6195695" y="4419600"/>
            <a:ext cx="5419725" cy="2052320"/>
          </a:xfrm>
          <a:custGeom>
            <a:avLst/>
            <a:gdLst>
              <a:gd name="sw" fmla="*/ 1 w 8535"/>
              <a:gd name="sh" fmla="*/ 1 h 3232"/>
              <a:gd name="mins" fmla="min sw sh"/>
              <a:gd name="dsw" fmla="+- 0 sw mins"/>
              <a:gd name="dsh" fmla="+- 0 sh mins"/>
              <a:gd name="p0x0" fmla="*/ 300 w 8535"/>
              <a:gd name="p0y0" fmla="*/ 0 h 3232"/>
              <a:gd name="p0x1" fmla="*/ 8235 w 8535"/>
              <a:gd name="p0y1" fmla="*/ 0 h 3232"/>
              <a:gd name="p0x2" fmla="*/ 8400 w 8535"/>
              <a:gd name="p0y2" fmla="*/ 0 h 3232"/>
              <a:gd name="p0x3" fmla="*/ 8535 w 8535"/>
              <a:gd name="p0y3" fmla="*/ 134 h 3232"/>
              <a:gd name="p0x4" fmla="*/ 8535 w 8535"/>
              <a:gd name="p0y4" fmla="*/ 300 h 3232"/>
              <a:gd name="p0x5" fmla="*/ 8535 w 8535"/>
              <a:gd name="p0y5" fmla="*/ 2932 h 3232"/>
              <a:gd name="p0x6" fmla="*/ 8535 w 8535"/>
              <a:gd name="p0y6" fmla="*/ 3098 h 3232"/>
              <a:gd name="p0x7" fmla="*/ 8400 w 8535"/>
              <a:gd name="p0y7" fmla="*/ 3232 h 3232"/>
              <a:gd name="p0x8" fmla="*/ 8235 w 8535"/>
              <a:gd name="p0y8" fmla="*/ 3232 h 3232"/>
              <a:gd name="p0x9" fmla="*/ 300 w 8535"/>
              <a:gd name="p0y9" fmla="*/ 3232 h 3232"/>
              <a:gd name="p0x10" fmla="*/ 134 w 8535"/>
              <a:gd name="p0y10" fmla="*/ 3232 h 3232"/>
              <a:gd name="p0x11" fmla="*/ 0 w 8535"/>
              <a:gd name="p0y11" fmla="*/ 3098 h 3232"/>
              <a:gd name="p0x12" fmla="*/ 0 w 8535"/>
              <a:gd name="p0y12" fmla="*/ 2932 h 3232"/>
              <a:gd name="p0x13" fmla="*/ 0 w 8535"/>
              <a:gd name="p0y13" fmla="*/ 300 h 3232"/>
              <a:gd name="p0x14" fmla="*/ 0 w 8535"/>
              <a:gd name="p0y14" fmla="*/ 134 h 3232"/>
              <a:gd name="p0x15" fmla="*/ 134 w 8535"/>
              <a:gd name="p0y15" fmla="*/ 0 h 3232"/>
              <a:gd name="p0x16" fmla="*/ 300 w 8535"/>
              <a:gd name="p0y16" fmla="*/ 0 h 323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1"/>
            </p:custDataLst>
          </p:nvPr>
        </p:nvSpPr>
        <p:spPr>
          <a:xfrm>
            <a:off x="6391275" y="4599622"/>
            <a:ext cx="50292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三维描述逻辑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2"/>
            </p:custDataLst>
          </p:nvPr>
        </p:nvSpPr>
        <p:spPr>
          <a:xfrm>
            <a:off x="6391275" y="5008302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主体（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Subject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画什么</a:t>
            </a:r>
            <a:endParaRPr lang="zh-CN" altLang="en-US"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3"/>
            </p:custDataLst>
          </p:nvPr>
        </p:nvSpPr>
        <p:spPr>
          <a:xfrm>
            <a:off x="6391275" y="5464235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风格（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Style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怎么画</a:t>
            </a:r>
            <a:endParaRPr lang="zh-CN" altLang="en-US"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4"/>
            </p:custDataLst>
          </p:nvPr>
        </p:nvSpPr>
        <p:spPr>
          <a:xfrm>
            <a:off x="6391275" y="5920168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氛围（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Atmosphere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情感色彩</a:t>
            </a:r>
            <a:endParaRPr lang="zh-CN" altLang="en-US"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5"/>
            </p:custDataLst>
          </p:nvPr>
        </p:nvSpPr>
        <p:spPr>
          <a:xfrm>
            <a:off x="6391275" y="5198135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一群身着正装的职场人士围坐在椭圆形会议桌旁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6"/>
            </p:custDataLst>
          </p:nvPr>
        </p:nvSpPr>
        <p:spPr>
          <a:xfrm>
            <a:off x="6391275" y="5654068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扁平化矢量插画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"/"3D C4D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渲染风格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7"/>
            </p:custDataLst>
          </p:nvPr>
        </p:nvSpPr>
        <p:spPr>
          <a:xfrm>
            <a:off x="6391275" y="6110002"/>
            <a:ext cx="50292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赛博朋克霓虹光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"/"</a:t>
            </a:r>
            <a:r>
              <a:rPr lang="zh-CN" altLang="en-US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柔和的晨光</a:t>
            </a:r>
            <a:r>
              <a:rPr lang="en-US" altLang="zh-CN" sz="135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绘图的办公应用边界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1654175"/>
          </a:xfrm>
          <a:custGeom>
            <a:avLst/>
            <a:gdLst>
              <a:gd name="sw" fmla="*/ 1 w 4970"/>
              <a:gd name="sh" fmla="*/ 1 h 2604"/>
              <a:gd name="mins" fmla="min sw sh"/>
              <a:gd name="dsw" fmla="+- 0 sw mins"/>
              <a:gd name="dsh" fmla="+- 0 sh mins"/>
              <a:gd name="p0x0" fmla="*/ 300 w 4970"/>
              <a:gd name="p0y0" fmla="*/ 0 h 2604"/>
              <a:gd name="p0x1" fmla="*/ 4670 w 4970"/>
              <a:gd name="p0y1" fmla="*/ 0 h 2604"/>
              <a:gd name="p0x2" fmla="*/ 4836 w 4970"/>
              <a:gd name="p0y2" fmla="*/ 0 h 2604"/>
              <a:gd name="p0x3" fmla="*/ 4970 w 4970"/>
              <a:gd name="p0y3" fmla="*/ 134 h 2604"/>
              <a:gd name="p0x4" fmla="*/ 4970 w 4970"/>
              <a:gd name="p0y4" fmla="*/ 300 h 2604"/>
              <a:gd name="p0x5" fmla="*/ 4970 w 4970"/>
              <a:gd name="p0y5" fmla="*/ 2304 h 2604"/>
              <a:gd name="p0x6" fmla="*/ 4970 w 4970"/>
              <a:gd name="p0y6" fmla="*/ 2470 h 2604"/>
              <a:gd name="p0x7" fmla="*/ 4836 w 4970"/>
              <a:gd name="p0y7" fmla="*/ 2604 h 2604"/>
              <a:gd name="p0x8" fmla="*/ 4670 w 4970"/>
              <a:gd name="p0y8" fmla="*/ 2604 h 2604"/>
              <a:gd name="p0x9" fmla="*/ 300 w 4970"/>
              <a:gd name="p0y9" fmla="*/ 2604 h 2604"/>
              <a:gd name="p0x10" fmla="*/ 134 w 4970"/>
              <a:gd name="p0y10" fmla="*/ 2604 h 2604"/>
              <a:gd name="p0x11" fmla="*/ 0 w 4970"/>
              <a:gd name="p0y11" fmla="*/ 2470 h 2604"/>
              <a:gd name="p0x12" fmla="*/ 0 w 4970"/>
              <a:gd name="p0y12" fmla="*/ 2304 h 2604"/>
              <a:gd name="p0x13" fmla="*/ 0 w 4970"/>
              <a:gd name="p0y13" fmla="*/ 300 h 2604"/>
              <a:gd name="p0x14" fmla="*/ 0 w 4970"/>
              <a:gd name="p0y14" fmla="*/ 134 h 2604"/>
              <a:gd name="p0x15" fmla="*/ 134 w 4970"/>
              <a:gd name="p0y15" fmla="*/ 0 h 2604"/>
              <a:gd name="p0x16" fmla="*/ 300 w 497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322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404" t="-2933" r="-1404" b="-2933"/>
          <a:stretch>
            <a:fillRect/>
          </a:stretch>
        </p:blipFill>
        <p:spPr>
          <a:xfrm>
            <a:off x="887730" y="1613535"/>
            <a:ext cx="18605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584293"/>
            <a:ext cx="1116282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配图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051018"/>
            <a:ext cx="276604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统一色系和插画风格，提升专业度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3156585" cy="1654175"/>
          </a:xfrm>
          <a:custGeom>
            <a:avLst/>
            <a:gdLst>
              <a:gd name="sw" fmla="*/ 1 w 4970"/>
              <a:gd name="sh" fmla="*/ 1 h 2604"/>
              <a:gd name="mins" fmla="min sw sh"/>
              <a:gd name="dsw" fmla="+- 0 sw mins"/>
              <a:gd name="dsh" fmla="+- 0 sh mins"/>
              <a:gd name="p0x0" fmla="*/ 300 w 4970"/>
              <a:gd name="p0y0" fmla="*/ 0 h 2604"/>
              <a:gd name="p0x1" fmla="*/ 4670 w 4970"/>
              <a:gd name="p0y1" fmla="*/ 0 h 2604"/>
              <a:gd name="p0x2" fmla="*/ 4836 w 4970"/>
              <a:gd name="p0y2" fmla="*/ 0 h 2604"/>
              <a:gd name="p0x3" fmla="*/ 4970 w 4970"/>
              <a:gd name="p0y3" fmla="*/ 134 h 2604"/>
              <a:gd name="p0x4" fmla="*/ 4970 w 4970"/>
              <a:gd name="p0y4" fmla="*/ 300 h 2604"/>
              <a:gd name="p0x5" fmla="*/ 4970 w 4970"/>
              <a:gd name="p0y5" fmla="*/ 2304 h 2604"/>
              <a:gd name="p0x6" fmla="*/ 4970 w 4970"/>
              <a:gd name="p0y6" fmla="*/ 2470 h 2604"/>
              <a:gd name="p0x7" fmla="*/ 4836 w 4970"/>
              <a:gd name="p0y7" fmla="*/ 2604 h 2604"/>
              <a:gd name="p0x8" fmla="*/ 4670 w 4970"/>
              <a:gd name="p0y8" fmla="*/ 2604 h 2604"/>
              <a:gd name="p0x9" fmla="*/ 300 w 4970"/>
              <a:gd name="p0y9" fmla="*/ 2604 h 2604"/>
              <a:gd name="p0x10" fmla="*/ 134 w 4970"/>
              <a:gd name="p0y10" fmla="*/ 2604 h 2604"/>
              <a:gd name="p0x11" fmla="*/ 0 w 4970"/>
              <a:gd name="p0y11" fmla="*/ 2470 h 2604"/>
              <a:gd name="p0x12" fmla="*/ 0 w 4970"/>
              <a:gd name="p0y12" fmla="*/ 2304 h 2604"/>
              <a:gd name="p0x13" fmla="*/ 0 w 4970"/>
              <a:gd name="p0y13" fmla="*/ 300 h 2604"/>
              <a:gd name="p0x14" fmla="*/ 0 w 4970"/>
              <a:gd name="p0y14" fmla="*/ 134 h 2604"/>
              <a:gd name="p0x15" fmla="*/ 134 w 4970"/>
              <a:gd name="p0y15" fmla="*/ 0 h 2604"/>
              <a:gd name="p0x16" fmla="*/ 300 w 497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3864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6522" t="-5139" r="-6522" b="-5139"/>
          <a:stretch>
            <a:fillRect/>
          </a:stretch>
        </p:blipFill>
        <p:spPr>
          <a:xfrm>
            <a:off x="857250" y="3467735"/>
            <a:ext cx="247650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438468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活动运营物料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905193"/>
            <a:ext cx="276604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几分钟生成几十张海报背景图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3156585" cy="1654175"/>
          </a:xfrm>
          <a:custGeom>
            <a:avLst/>
            <a:gdLst>
              <a:gd name="sw" fmla="*/ 1 w 4970"/>
              <a:gd name="sh" fmla="*/ 1 h 2604"/>
              <a:gd name="mins" fmla="min sw sh"/>
              <a:gd name="dsw" fmla="+- 0 sw mins"/>
              <a:gd name="dsh" fmla="+- 0 sh mins"/>
              <a:gd name="p0x0" fmla="*/ 300 w 4970"/>
              <a:gd name="p0y0" fmla="*/ 0 h 2604"/>
              <a:gd name="p0x1" fmla="*/ 4670 w 4970"/>
              <a:gd name="p0y1" fmla="*/ 0 h 2604"/>
              <a:gd name="p0x2" fmla="*/ 4836 w 4970"/>
              <a:gd name="p0y2" fmla="*/ 0 h 2604"/>
              <a:gd name="p0x3" fmla="*/ 4970 w 4970"/>
              <a:gd name="p0y3" fmla="*/ 134 h 2604"/>
              <a:gd name="p0x4" fmla="*/ 4970 w 4970"/>
              <a:gd name="p0y4" fmla="*/ 300 h 2604"/>
              <a:gd name="p0x5" fmla="*/ 4970 w 4970"/>
              <a:gd name="p0y5" fmla="*/ 2304 h 2604"/>
              <a:gd name="p0x6" fmla="*/ 4970 w 4970"/>
              <a:gd name="p0y6" fmla="*/ 2470 h 2604"/>
              <a:gd name="p0x7" fmla="*/ 4836 w 4970"/>
              <a:gd name="p0y7" fmla="*/ 2604 h 2604"/>
              <a:gd name="p0x8" fmla="*/ 4670 w 4970"/>
              <a:gd name="p0y8" fmla="*/ 2604 h 2604"/>
              <a:gd name="p0x9" fmla="*/ 300 w 4970"/>
              <a:gd name="p0y9" fmla="*/ 2604 h 2604"/>
              <a:gd name="p0x10" fmla="*/ 134 w 4970"/>
              <a:gd name="p0y10" fmla="*/ 2604 h 2604"/>
              <a:gd name="p0x11" fmla="*/ 0 w 4970"/>
              <a:gd name="p0y11" fmla="*/ 2470 h 2604"/>
              <a:gd name="p0x12" fmla="*/ 0 w 4970"/>
              <a:gd name="p0y12" fmla="*/ 2304 h 2604"/>
              <a:gd name="p0x13" fmla="*/ 0 w 4970"/>
              <a:gd name="p0y13" fmla="*/ 300 h 2604"/>
              <a:gd name="p0x14" fmla="*/ 0 w 4970"/>
              <a:gd name="p0y14" fmla="*/ 134 h 2604"/>
              <a:gd name="p0x15" fmla="*/ 134 w 4970"/>
              <a:gd name="p0y15" fmla="*/ 0 h 2604"/>
              <a:gd name="p0x16" fmla="*/ 300 w 497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2406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6522" t="-2933" r="-6522" b="-2933"/>
          <a:stretch>
            <a:fillRect/>
          </a:stretch>
        </p:blipFill>
        <p:spPr>
          <a:xfrm>
            <a:off x="857250" y="532193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292642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新媒体运营配图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759367"/>
            <a:ext cx="276604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天然原创，规避版权风险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3989705" y="1109345"/>
            <a:ext cx="3684270" cy="1654175"/>
          </a:xfrm>
          <a:custGeom>
            <a:avLst/>
            <a:gdLst>
              <a:gd name="sw" fmla="*/ 1 w 5801"/>
              <a:gd name="sh" fmla="*/ 1 h 2604"/>
              <a:gd name="mins" fmla="min sw sh"/>
              <a:gd name="dsw" fmla="+- 0 sw mins"/>
              <a:gd name="dsh" fmla="+- 0 sh mins"/>
              <a:gd name="p0x0" fmla="*/ 300 w 5801"/>
              <a:gd name="p0y0" fmla="*/ 0 h 2604"/>
              <a:gd name="p0x1" fmla="*/ 5501 w 5801"/>
              <a:gd name="p0y1" fmla="*/ 0 h 2604"/>
              <a:gd name="p0x2" fmla="*/ 5667 w 5801"/>
              <a:gd name="p0y2" fmla="*/ 0 h 2604"/>
              <a:gd name="p0x3" fmla="*/ 5801 w 5801"/>
              <a:gd name="p0y3" fmla="*/ 134 h 2604"/>
              <a:gd name="p0x4" fmla="*/ 5801 w 5801"/>
              <a:gd name="p0y4" fmla="*/ 300 h 2604"/>
              <a:gd name="p0x5" fmla="*/ 5801 w 5801"/>
              <a:gd name="p0y5" fmla="*/ 2304 h 2604"/>
              <a:gd name="p0x6" fmla="*/ 5801 w 5801"/>
              <a:gd name="p0y6" fmla="*/ 2470 h 2604"/>
              <a:gd name="p0x7" fmla="*/ 5667 w 5801"/>
              <a:gd name="p0y7" fmla="*/ 2604 h 2604"/>
              <a:gd name="p0x8" fmla="*/ 5501 w 5801"/>
              <a:gd name="p0y8" fmla="*/ 2604 h 2604"/>
              <a:gd name="p0x9" fmla="*/ 300 w 5801"/>
              <a:gd name="p0y9" fmla="*/ 2604 h 2604"/>
              <a:gd name="p0x10" fmla="*/ 134 w 5801"/>
              <a:gd name="p0y10" fmla="*/ 2604 h 2604"/>
              <a:gd name="p0x11" fmla="*/ 0 w 5801"/>
              <a:gd name="p0y11" fmla="*/ 2470 h 2604"/>
              <a:gd name="p0x12" fmla="*/ 0 w 5801"/>
              <a:gd name="p0y12" fmla="*/ 2304 h 2604"/>
              <a:gd name="p0x13" fmla="*/ 0 w 5801"/>
              <a:gd name="p0y13" fmla="*/ 300 h 2604"/>
              <a:gd name="p0x14" fmla="*/ 0 w 5801"/>
              <a:gd name="p0y14" fmla="*/ 134 h 2604"/>
              <a:gd name="p0x15" fmla="*/ 134 w 5801"/>
              <a:gd name="p0y15" fmla="*/ 0 h 2604"/>
              <a:gd name="p0x16" fmla="*/ 300 w 5801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4184650" y="15322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6522" t="-10152" r="-6522" b="-10152"/>
          <a:stretch>
            <a:fillRect/>
          </a:stretch>
        </p:blipFill>
        <p:spPr>
          <a:xfrm>
            <a:off x="4270375" y="1613535"/>
            <a:ext cx="247650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4718666" y="1584293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含具体文字的图片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4185266" y="2051018"/>
            <a:ext cx="329371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海报标题字等文字元素难以精准控制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3989705" y="2963545"/>
            <a:ext cx="3684270" cy="1654175"/>
          </a:xfrm>
          <a:custGeom>
            <a:avLst/>
            <a:gdLst>
              <a:gd name="sw" fmla="*/ 1 w 5801"/>
              <a:gd name="sh" fmla="*/ 1 h 2604"/>
              <a:gd name="mins" fmla="min sw sh"/>
              <a:gd name="dsw" fmla="+- 0 sw mins"/>
              <a:gd name="dsh" fmla="+- 0 sh mins"/>
              <a:gd name="p0x0" fmla="*/ 300 w 5801"/>
              <a:gd name="p0y0" fmla="*/ 0 h 2604"/>
              <a:gd name="p0x1" fmla="*/ 5501 w 5801"/>
              <a:gd name="p0y1" fmla="*/ 0 h 2604"/>
              <a:gd name="p0x2" fmla="*/ 5667 w 5801"/>
              <a:gd name="p0y2" fmla="*/ 0 h 2604"/>
              <a:gd name="p0x3" fmla="*/ 5801 w 5801"/>
              <a:gd name="p0y3" fmla="*/ 134 h 2604"/>
              <a:gd name="p0x4" fmla="*/ 5801 w 5801"/>
              <a:gd name="p0y4" fmla="*/ 300 h 2604"/>
              <a:gd name="p0x5" fmla="*/ 5801 w 5801"/>
              <a:gd name="p0y5" fmla="*/ 2304 h 2604"/>
              <a:gd name="p0x6" fmla="*/ 5801 w 5801"/>
              <a:gd name="p0y6" fmla="*/ 2470 h 2604"/>
              <a:gd name="p0x7" fmla="*/ 5667 w 5801"/>
              <a:gd name="p0y7" fmla="*/ 2604 h 2604"/>
              <a:gd name="p0x8" fmla="*/ 5501 w 5801"/>
              <a:gd name="p0y8" fmla="*/ 2604 h 2604"/>
              <a:gd name="p0x9" fmla="*/ 300 w 5801"/>
              <a:gd name="p0y9" fmla="*/ 2604 h 2604"/>
              <a:gd name="p0x10" fmla="*/ 134 w 5801"/>
              <a:gd name="p0y10" fmla="*/ 2604 h 2604"/>
              <a:gd name="p0x11" fmla="*/ 0 w 5801"/>
              <a:gd name="p0y11" fmla="*/ 2470 h 2604"/>
              <a:gd name="p0x12" fmla="*/ 0 w 5801"/>
              <a:gd name="p0y12" fmla="*/ 2304 h 2604"/>
              <a:gd name="p0x13" fmla="*/ 0 w 5801"/>
              <a:gd name="p0y13" fmla="*/ 300 h 2604"/>
              <a:gd name="p0x14" fmla="*/ 0 w 5801"/>
              <a:gd name="p0y14" fmla="*/ 134 h 2604"/>
              <a:gd name="p0x15" fmla="*/ 134 w 5801"/>
              <a:gd name="p0y15" fmla="*/ 0 h 2604"/>
              <a:gd name="p0x16" fmla="*/ 300 w 5801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4184650" y="33864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4270375" y="3467735"/>
            <a:ext cx="247650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4718666" y="3438468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复杂空间逻辑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4185266" y="3905193"/>
            <a:ext cx="329371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建筑施工图等精确空间关系难以生成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3989705" y="4817745"/>
            <a:ext cx="3684270" cy="1654175"/>
          </a:xfrm>
          <a:custGeom>
            <a:avLst/>
            <a:gdLst>
              <a:gd name="sw" fmla="*/ 1 w 5801"/>
              <a:gd name="sh" fmla="*/ 1 h 2604"/>
              <a:gd name="mins" fmla="min sw sh"/>
              <a:gd name="dsw" fmla="+- 0 sw mins"/>
              <a:gd name="dsh" fmla="+- 0 sh mins"/>
              <a:gd name="p0x0" fmla="*/ 300 w 5801"/>
              <a:gd name="p0y0" fmla="*/ 0 h 2604"/>
              <a:gd name="p0x1" fmla="*/ 5501 w 5801"/>
              <a:gd name="p0y1" fmla="*/ 0 h 2604"/>
              <a:gd name="p0x2" fmla="*/ 5667 w 5801"/>
              <a:gd name="p0y2" fmla="*/ 0 h 2604"/>
              <a:gd name="p0x3" fmla="*/ 5801 w 5801"/>
              <a:gd name="p0y3" fmla="*/ 134 h 2604"/>
              <a:gd name="p0x4" fmla="*/ 5801 w 5801"/>
              <a:gd name="p0y4" fmla="*/ 300 h 2604"/>
              <a:gd name="p0x5" fmla="*/ 5801 w 5801"/>
              <a:gd name="p0y5" fmla="*/ 2304 h 2604"/>
              <a:gd name="p0x6" fmla="*/ 5801 w 5801"/>
              <a:gd name="p0y6" fmla="*/ 2470 h 2604"/>
              <a:gd name="p0x7" fmla="*/ 5667 w 5801"/>
              <a:gd name="p0y7" fmla="*/ 2604 h 2604"/>
              <a:gd name="p0x8" fmla="*/ 5501 w 5801"/>
              <a:gd name="p0y8" fmla="*/ 2604 h 2604"/>
              <a:gd name="p0x9" fmla="*/ 300 w 5801"/>
              <a:gd name="p0y9" fmla="*/ 2604 h 2604"/>
              <a:gd name="p0x10" fmla="*/ 134 w 5801"/>
              <a:gd name="p0y10" fmla="*/ 2604 h 2604"/>
              <a:gd name="p0x11" fmla="*/ 0 w 5801"/>
              <a:gd name="p0y11" fmla="*/ 2470 h 2604"/>
              <a:gd name="p0x12" fmla="*/ 0 w 5801"/>
              <a:gd name="p0y12" fmla="*/ 2304 h 2604"/>
              <a:gd name="p0x13" fmla="*/ 0 w 5801"/>
              <a:gd name="p0y13" fmla="*/ 300 h 2604"/>
              <a:gd name="p0x14" fmla="*/ 0 w 5801"/>
              <a:gd name="p0y14" fmla="*/ 134 h 2604"/>
              <a:gd name="p0x15" fmla="*/ 134 w 5801"/>
              <a:gd name="p0y15" fmla="*/ 0 h 2604"/>
              <a:gd name="p0x16" fmla="*/ 300 w 5801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4184650" y="52406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1404" t="-2933" r="-1404" b="-2933"/>
          <a:stretch>
            <a:fillRect/>
          </a:stretch>
        </p:blipFill>
        <p:spPr>
          <a:xfrm>
            <a:off x="4301490" y="5321935"/>
            <a:ext cx="186055" cy="2520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4718666" y="5292642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特定人物手指细节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4185266" y="5759367"/>
            <a:ext cx="329371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存在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不可控性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，细节易失真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4"/>
            </p:custDataLst>
          </p:nvPr>
        </p:nvSpPr>
        <p:spPr>
          <a:xfrm>
            <a:off x="7931150" y="1109345"/>
            <a:ext cx="3684270" cy="5362575"/>
          </a:xfrm>
          <a:custGeom>
            <a:avLst/>
            <a:gdLst>
              <a:gd name="sw" fmla="*/ 1 w 5801"/>
              <a:gd name="sh" fmla="*/ 1 h 8445"/>
              <a:gd name="mins" fmla="min sw sh"/>
              <a:gd name="dsw" fmla="+- 0 sw mins"/>
              <a:gd name="dsh" fmla="+- 0 sh mins"/>
              <a:gd name="p0x0" fmla="*/ 300 w 5801"/>
              <a:gd name="p0y0" fmla="*/ 0 h 8445"/>
              <a:gd name="p0x1" fmla="*/ 5501 w 5801"/>
              <a:gd name="p0y1" fmla="*/ 0 h 8445"/>
              <a:gd name="p0x2" fmla="*/ 5667 w 5801"/>
              <a:gd name="p0y2" fmla="*/ 0 h 8445"/>
              <a:gd name="p0x3" fmla="*/ 5801 w 5801"/>
              <a:gd name="p0y3" fmla="*/ 134 h 8445"/>
              <a:gd name="p0x4" fmla="*/ 5801 w 5801"/>
              <a:gd name="p0y4" fmla="*/ 300 h 8445"/>
              <a:gd name="p0x5" fmla="*/ 5801 w 5801"/>
              <a:gd name="p0y5" fmla="*/ 8145 h 8445"/>
              <a:gd name="p0x6" fmla="*/ 5801 w 5801"/>
              <a:gd name="p0y6" fmla="*/ 8310 h 8445"/>
              <a:gd name="p0x7" fmla="*/ 5667 w 5801"/>
              <a:gd name="p0y7" fmla="*/ 8445 h 8445"/>
              <a:gd name="p0x8" fmla="*/ 5501 w 5801"/>
              <a:gd name="p0y8" fmla="*/ 8445 h 8445"/>
              <a:gd name="p0x9" fmla="*/ 300 w 5801"/>
              <a:gd name="p0y9" fmla="*/ 8445 h 8445"/>
              <a:gd name="p0x10" fmla="*/ 134 w 5801"/>
              <a:gd name="p0y10" fmla="*/ 8445 h 8445"/>
              <a:gd name="p0x11" fmla="*/ 0 w 5801"/>
              <a:gd name="p0y11" fmla="*/ 8310 h 8445"/>
              <a:gd name="p0x12" fmla="*/ 0 w 5801"/>
              <a:gd name="p0y12" fmla="*/ 8145 h 8445"/>
              <a:gd name="p0x13" fmla="*/ 0 w 5801"/>
              <a:gd name="p0y13" fmla="*/ 300 h 8445"/>
              <a:gd name="p0x14" fmla="*/ 0 w 5801"/>
              <a:gd name="p0y14" fmla="*/ 134 h 8445"/>
              <a:gd name="p0x15" fmla="*/ 134 w 5801"/>
              <a:gd name="p0y15" fmla="*/ 0 h 8445"/>
              <a:gd name="p0x16" fmla="*/ 300 w 5801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5"/>
            </p:custDataLst>
          </p:nvPr>
        </p:nvSpPr>
        <p:spPr>
          <a:xfrm>
            <a:off x="9525635" y="25190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>
            <a:fillRect/>
          </a:stretch>
        </p:blipFill>
        <p:spPr>
          <a:xfrm>
            <a:off x="9582785" y="2614295"/>
            <a:ext cx="381000" cy="3048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9"/>
            </p:custDataLst>
          </p:nvPr>
        </p:nvSpPr>
        <p:spPr>
          <a:xfrm>
            <a:off x="9011536" y="3145155"/>
            <a:ext cx="15240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最优方案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50"/>
            </p:custDataLst>
          </p:nvPr>
        </p:nvSpPr>
        <p:spPr>
          <a:xfrm>
            <a:off x="8205339" y="3638550"/>
            <a:ext cx="3136402" cy="9953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生成素材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人工排版设计</a:t>
            </a:r>
            <a:endParaRPr lang="zh-CN" altLang="en-US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1"/>
            </p:custDataLst>
          </p:nvPr>
        </p:nvSpPr>
        <p:spPr>
          <a:xfrm>
            <a:off x="8840086" y="47129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人机协同模式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9.1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实施：策划案生成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11039475" cy="744855"/>
          </a:xfrm>
          <a:custGeom>
            <a:avLst/>
            <a:gdLst>
              <a:gd name="sw" fmla="*/ 1 w 17385"/>
              <a:gd name="sh" fmla="*/ 1 h 1172"/>
              <a:gd name="mins" fmla="min sw sh"/>
              <a:gd name="dsw" fmla="+- 0 sw mins"/>
              <a:gd name="dsh" fmla="+- 0 sh mins"/>
              <a:gd name="p0x0" fmla="*/ 300 w 17385"/>
              <a:gd name="p0y0" fmla="*/ 0 h 1172"/>
              <a:gd name="p0x1" fmla="*/ 17085 w 17385"/>
              <a:gd name="p0y1" fmla="*/ 0 h 1172"/>
              <a:gd name="p0x2" fmla="*/ 17250 w 17385"/>
              <a:gd name="p0y2" fmla="*/ 0 h 1172"/>
              <a:gd name="p0x3" fmla="*/ 17385 w 17385"/>
              <a:gd name="p0y3" fmla="*/ 134 h 1172"/>
              <a:gd name="p0x4" fmla="*/ 17385 w 17385"/>
              <a:gd name="p0y4" fmla="*/ 300 h 1172"/>
              <a:gd name="p0x5" fmla="*/ 17385 w 17385"/>
              <a:gd name="p0y5" fmla="*/ 872 h 1172"/>
              <a:gd name="p0x6" fmla="*/ 17385 w 17385"/>
              <a:gd name="p0y6" fmla="*/ 1038 h 1172"/>
              <a:gd name="p0x7" fmla="*/ 17250 w 17385"/>
              <a:gd name="p0y7" fmla="*/ 1172 h 1172"/>
              <a:gd name="p0x8" fmla="*/ 17085 w 17385"/>
              <a:gd name="p0y8" fmla="*/ 1172 h 1172"/>
              <a:gd name="p0x9" fmla="*/ 300 w 17385"/>
              <a:gd name="p0y9" fmla="*/ 1172 h 1172"/>
              <a:gd name="p0x10" fmla="*/ 134 w 17385"/>
              <a:gd name="p0y10" fmla="*/ 1172 h 1172"/>
              <a:gd name="p0x11" fmla="*/ 0 w 17385"/>
              <a:gd name="p0y11" fmla="*/ 1038 h 1172"/>
              <a:gd name="p0x12" fmla="*/ 0 w 17385"/>
              <a:gd name="p0y12" fmla="*/ 872 h 1172"/>
              <a:gd name="p0x13" fmla="*/ 0 w 17385"/>
              <a:gd name="p0y13" fmla="*/ 300 h 1172"/>
              <a:gd name="p0x14" fmla="*/ 0 w 17385"/>
              <a:gd name="p0y14" fmla="*/ 134 h 1172"/>
              <a:gd name="p0x15" fmla="*/ 134 w 17385"/>
              <a:gd name="p0y15" fmla="*/ 0 h 1172"/>
              <a:gd name="p0x16" fmla="*/ 300 w 17385"/>
              <a:gd name="p0y16" fmla="*/ 0 h 11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23317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819150" y="1261745"/>
            <a:ext cx="21907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62050" y="1276169"/>
            <a:ext cx="4671346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场景：小张需要快速生成</a:t>
            </a:r>
            <a:r>
              <a:rPr lang="en-US" alt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校园短视频创意大赛</a:t>
            </a:r>
            <a:r>
              <a:rPr lang="en-US" alt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策划案</a:t>
            </a:r>
            <a:endParaRPr lang="zh-CN" altLang="en-US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575945" y="1962785"/>
            <a:ext cx="11039475" cy="744220"/>
          </a:xfrm>
          <a:custGeom>
            <a:avLst/>
            <a:gdLst>
              <a:gd name="sw" fmla="*/ 1 w 17385"/>
              <a:gd name="sh" fmla="*/ 1 h 1172"/>
              <a:gd name="mins" fmla="min sw sh"/>
              <a:gd name="dsw" fmla="+- 0 sw mins"/>
              <a:gd name="dsh" fmla="+- 0 sh mins"/>
              <a:gd name="p0x0" fmla="*/ 300 w 17385"/>
              <a:gd name="p0y0" fmla="*/ 0 h 1172"/>
              <a:gd name="p0x1" fmla="*/ 17085 w 17385"/>
              <a:gd name="p0y1" fmla="*/ 0 h 1172"/>
              <a:gd name="p0x2" fmla="*/ 17250 w 17385"/>
              <a:gd name="p0y2" fmla="*/ 0 h 1172"/>
              <a:gd name="p0x3" fmla="*/ 17385 w 17385"/>
              <a:gd name="p0y3" fmla="*/ 134 h 1172"/>
              <a:gd name="p0x4" fmla="*/ 17385 w 17385"/>
              <a:gd name="p0y4" fmla="*/ 300 h 1172"/>
              <a:gd name="p0x5" fmla="*/ 17385 w 17385"/>
              <a:gd name="p0y5" fmla="*/ 872 h 1172"/>
              <a:gd name="p0x6" fmla="*/ 17385 w 17385"/>
              <a:gd name="p0y6" fmla="*/ 1038 h 1172"/>
              <a:gd name="p0x7" fmla="*/ 17250 w 17385"/>
              <a:gd name="p0y7" fmla="*/ 1172 h 1172"/>
              <a:gd name="p0x8" fmla="*/ 17085 w 17385"/>
              <a:gd name="p0y8" fmla="*/ 1172 h 1172"/>
              <a:gd name="p0x9" fmla="*/ 300 w 17385"/>
              <a:gd name="p0y9" fmla="*/ 1172 h 1172"/>
              <a:gd name="p0x10" fmla="*/ 134 w 17385"/>
              <a:gd name="p0y10" fmla="*/ 1172 h 1172"/>
              <a:gd name="p0x11" fmla="*/ 0 w 17385"/>
              <a:gd name="p0y11" fmla="*/ 1038 h 1172"/>
              <a:gd name="p0x12" fmla="*/ 0 w 17385"/>
              <a:gd name="p0y12" fmla="*/ 872 h 1172"/>
              <a:gd name="p0x13" fmla="*/ 0 w 17385"/>
              <a:gd name="p0y13" fmla="*/ 300 h 1172"/>
              <a:gd name="p0x14" fmla="*/ 0 w 17385"/>
              <a:gd name="p0y14" fmla="*/ 134 h 1172"/>
              <a:gd name="p0x15" fmla="*/ 134 w 17385"/>
              <a:gd name="p0y15" fmla="*/ 0 h 1172"/>
              <a:gd name="p0x16" fmla="*/ 300 w 17385"/>
              <a:gd name="p0y16" fmla="*/ 0 h 11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217741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2473" t="-3067" r="-2473" b="-3067"/>
          <a:stretch>
            <a:fillRect/>
          </a:stretch>
        </p:blipFill>
        <p:spPr>
          <a:xfrm>
            <a:off x="773430" y="2205990"/>
            <a:ext cx="309880" cy="2527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162050" y="2220858"/>
            <a:ext cx="1817932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工具：</a:t>
            </a:r>
            <a:r>
              <a:rPr lang="en-US" altLang="zh-CN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425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智能助手</a:t>
            </a:r>
            <a:endParaRPr lang="zh-CN" altLang="en-US" sz="1425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575945" y="2907030"/>
            <a:ext cx="11039475" cy="2550160"/>
          </a:xfrm>
          <a:custGeom>
            <a:avLst/>
            <a:gdLst>
              <a:gd name="sw" fmla="*/ 1 w 17385"/>
              <a:gd name="sh" fmla="*/ 1 h 4015"/>
              <a:gd name="mins" fmla="min sw sh"/>
              <a:gd name="dsw" fmla="+- 0 sw mins"/>
              <a:gd name="dsh" fmla="+- 0 sh mins"/>
              <a:gd name="p0x0" fmla="*/ 300 w 17385"/>
              <a:gd name="p0y0" fmla="*/ 0 h 4015"/>
              <a:gd name="p0x1" fmla="*/ 17085 w 17385"/>
              <a:gd name="p0y1" fmla="*/ 0 h 4015"/>
              <a:gd name="p0x2" fmla="*/ 17250 w 17385"/>
              <a:gd name="p0y2" fmla="*/ 0 h 4015"/>
              <a:gd name="p0x3" fmla="*/ 17385 w 17385"/>
              <a:gd name="p0y3" fmla="*/ 134 h 4015"/>
              <a:gd name="p0x4" fmla="*/ 17385 w 17385"/>
              <a:gd name="p0y4" fmla="*/ 300 h 4015"/>
              <a:gd name="p0x5" fmla="*/ 17385 w 17385"/>
              <a:gd name="p0y5" fmla="*/ 3715 h 4015"/>
              <a:gd name="p0x6" fmla="*/ 17385 w 17385"/>
              <a:gd name="p0y6" fmla="*/ 3880 h 4015"/>
              <a:gd name="p0x7" fmla="*/ 17250 w 17385"/>
              <a:gd name="p0y7" fmla="*/ 4015 h 4015"/>
              <a:gd name="p0x8" fmla="*/ 17085 w 17385"/>
              <a:gd name="p0y8" fmla="*/ 4015 h 4015"/>
              <a:gd name="p0x9" fmla="*/ 300 w 17385"/>
              <a:gd name="p0y9" fmla="*/ 4015 h 4015"/>
              <a:gd name="p0x10" fmla="*/ 134 w 17385"/>
              <a:gd name="p0y10" fmla="*/ 4015 h 4015"/>
              <a:gd name="p0x11" fmla="*/ 0 w 17385"/>
              <a:gd name="p0y11" fmla="*/ 3880 h 4015"/>
              <a:gd name="p0x12" fmla="*/ 0 w 17385"/>
              <a:gd name="p0y12" fmla="*/ 3715 h 4015"/>
              <a:gd name="p0x13" fmla="*/ 0 w 17385"/>
              <a:gd name="p0y13" fmla="*/ 300 h 4015"/>
              <a:gd name="p0x14" fmla="*/ 0 w 17385"/>
              <a:gd name="p0y14" fmla="*/ 134 h 4015"/>
              <a:gd name="p0x15" fmla="*/ 134 w 17385"/>
              <a:gd name="p0y15" fmla="*/ 0 h 4015"/>
              <a:gd name="p0x16" fmla="*/ 300 w 17385"/>
              <a:gd name="p0y16" fmla="*/ 0 h 40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5"/>
            </p:custDataLst>
          </p:nvPr>
        </p:nvSpPr>
        <p:spPr>
          <a:xfrm>
            <a:off x="771525" y="310261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4348" t="-1061" r="-4348" b="-1061"/>
          <a:stretch>
            <a:fillRect/>
          </a:stretch>
        </p:blipFill>
        <p:spPr>
          <a:xfrm>
            <a:off x="781050" y="3121660"/>
            <a:ext cx="238125" cy="21399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1104900" y="3117094"/>
            <a:ext cx="2279075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en-US" alt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BRTR</a:t>
            </a: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原则构建提示词</a:t>
            </a:r>
            <a:endParaRPr lang="zh-CN" altLang="en-US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771525" y="3435985"/>
            <a:ext cx="10648950" cy="514350"/>
          </a:xfrm>
          <a:custGeom>
            <a:avLst/>
            <a:gdLst>
              <a:gd name="sw" fmla="*/ 1 w 16770"/>
              <a:gd name="sh" fmla="*/ 1 h 810"/>
              <a:gd name="mins" fmla="min sw sh"/>
              <a:gd name="dsw" fmla="+- 0 sw mins"/>
              <a:gd name="dsh" fmla="+- 0 sh mins"/>
              <a:gd name="p0x0" fmla="*/ 180 w 16770"/>
              <a:gd name="p0y0" fmla="*/ 0 h 810"/>
              <a:gd name="p0x1" fmla="*/ 16590 w 16770"/>
              <a:gd name="p0y1" fmla="*/ 0 h 810"/>
              <a:gd name="p0x2" fmla="*/ 16689 w 16770"/>
              <a:gd name="p0y2" fmla="*/ 0 h 810"/>
              <a:gd name="p0x3" fmla="*/ 16770 w 16770"/>
              <a:gd name="p0y3" fmla="*/ 80 h 810"/>
              <a:gd name="p0x4" fmla="*/ 16770 w 16770"/>
              <a:gd name="p0y4" fmla="*/ 180 h 810"/>
              <a:gd name="p0x5" fmla="*/ 16770 w 16770"/>
              <a:gd name="p0y5" fmla="*/ 630 h 810"/>
              <a:gd name="p0x6" fmla="*/ 16770 w 16770"/>
              <a:gd name="p0y6" fmla="*/ 729 h 810"/>
              <a:gd name="p0x7" fmla="*/ 16689 w 16770"/>
              <a:gd name="p0y7" fmla="*/ 810 h 810"/>
              <a:gd name="p0x8" fmla="*/ 16590 w 16770"/>
              <a:gd name="p0y8" fmla="*/ 810 h 810"/>
              <a:gd name="p0x9" fmla="*/ 180 w 16770"/>
              <a:gd name="p0y9" fmla="*/ 810 h 810"/>
              <a:gd name="p0x10" fmla="*/ 80 w 16770"/>
              <a:gd name="p0y10" fmla="*/ 810 h 810"/>
              <a:gd name="p0x11" fmla="*/ 0 w 16770"/>
              <a:gd name="p0y11" fmla="*/ 729 h 810"/>
              <a:gd name="p0x12" fmla="*/ 0 w 16770"/>
              <a:gd name="p0y12" fmla="*/ 630 h 810"/>
              <a:gd name="p0x13" fmla="*/ 0 w 16770"/>
              <a:gd name="p0y13" fmla="*/ 180 h 810"/>
              <a:gd name="p0x14" fmla="*/ 0 w 16770"/>
              <a:gd name="p0y14" fmla="*/ 80 h 810"/>
              <a:gd name="p0x15" fmla="*/ 80 w 16770"/>
              <a:gd name="p0y15" fmla="*/ 0 h 810"/>
              <a:gd name="p0x16" fmla="*/ 180 w 16770"/>
              <a:gd name="p0y16" fmla="*/ 0 h 810"/>
            </a:gdLst>
            <a:ahLst/>
            <a:cxnLst/>
            <a:pathLst>
              <a:path w="16770" h="810">
                <a:moveTo>
                  <a:pt x="180" y="0"/>
                </a:moveTo>
                <a:lnTo>
                  <a:pt x="16590" y="0"/>
                </a:lnTo>
                <a:cubicBezTo>
                  <a:pt x="16689" y="0"/>
                  <a:pt x="16770" y="81"/>
                  <a:pt x="16770" y="180"/>
                </a:cubicBezTo>
                <a:lnTo>
                  <a:pt x="16770" y="630"/>
                </a:lnTo>
                <a:cubicBezTo>
                  <a:pt x="16770" y="729"/>
                  <a:pt x="16689" y="810"/>
                  <a:pt x="16590" y="810"/>
                </a:cubicBezTo>
                <a:lnTo>
                  <a:pt x="180" y="810"/>
                </a:lnTo>
                <a:cubicBezTo>
                  <a:pt x="81" y="810"/>
                  <a:pt x="0" y="729"/>
                  <a:pt x="0" y="630"/>
                </a:cubicBezTo>
                <a:lnTo>
                  <a:pt x="0" y="180"/>
                </a:lnTo>
                <a:cubicBezTo>
                  <a:pt x="0" y="81"/>
                  <a:pt x="81" y="0"/>
                  <a:pt x="180" y="0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847725" y="3512410"/>
            <a:ext cx="1049655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 spc="63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【角色】</a:t>
            </a:r>
            <a:endParaRPr sz="1050" b="1" spc="63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847725" y="3699577"/>
            <a:ext cx="1049655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你是一位拥有</a:t>
            </a:r>
            <a:r>
              <a:rPr lang="en-US" altLang="zh-CN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0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年经验的校园活动策划专家</a:t>
            </a:r>
            <a:endParaRPr lang="zh-CN" altLang="en-US" sz="10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771525" y="3988435"/>
            <a:ext cx="10648950" cy="680720"/>
          </a:xfrm>
          <a:custGeom>
            <a:avLst/>
            <a:gdLst>
              <a:gd name="sw" fmla="*/ 1 w 16770"/>
              <a:gd name="sh" fmla="*/ 1 h 1072"/>
              <a:gd name="mins" fmla="min sw sh"/>
              <a:gd name="dsw" fmla="+- 0 sw mins"/>
              <a:gd name="dsh" fmla="+- 0 sh mins"/>
              <a:gd name="p0x0" fmla="*/ 180 w 16770"/>
              <a:gd name="p0y0" fmla="*/ 0 h 1072"/>
              <a:gd name="p0x1" fmla="*/ 16590 w 16770"/>
              <a:gd name="p0y1" fmla="*/ 0 h 1072"/>
              <a:gd name="p0x2" fmla="*/ 16689 w 16770"/>
              <a:gd name="p0y2" fmla="*/ 0 h 1072"/>
              <a:gd name="p0x3" fmla="*/ 16770 w 16770"/>
              <a:gd name="p0y3" fmla="*/ 80 h 1072"/>
              <a:gd name="p0x4" fmla="*/ 16770 w 16770"/>
              <a:gd name="p0y4" fmla="*/ 180 h 1072"/>
              <a:gd name="p0x5" fmla="*/ 16770 w 16770"/>
              <a:gd name="p0y5" fmla="*/ 892 h 1072"/>
              <a:gd name="p0x6" fmla="*/ 16770 w 16770"/>
              <a:gd name="p0y6" fmla="*/ 991 h 1072"/>
              <a:gd name="p0x7" fmla="*/ 16689 w 16770"/>
              <a:gd name="p0y7" fmla="*/ 1072 h 1072"/>
              <a:gd name="p0x8" fmla="*/ 16590 w 16770"/>
              <a:gd name="p0y8" fmla="*/ 1072 h 1072"/>
              <a:gd name="p0x9" fmla="*/ 180 w 16770"/>
              <a:gd name="p0y9" fmla="*/ 1072 h 1072"/>
              <a:gd name="p0x10" fmla="*/ 80 w 16770"/>
              <a:gd name="p0y10" fmla="*/ 1072 h 1072"/>
              <a:gd name="p0x11" fmla="*/ 0 w 16770"/>
              <a:gd name="p0y11" fmla="*/ 991 h 1072"/>
              <a:gd name="p0x12" fmla="*/ 0 w 16770"/>
              <a:gd name="p0y12" fmla="*/ 892 h 1072"/>
              <a:gd name="p0x13" fmla="*/ 0 w 16770"/>
              <a:gd name="p0y13" fmla="*/ 180 h 1072"/>
              <a:gd name="p0x14" fmla="*/ 0 w 16770"/>
              <a:gd name="p0y14" fmla="*/ 80 h 1072"/>
              <a:gd name="p0x15" fmla="*/ 80 w 16770"/>
              <a:gd name="p0y15" fmla="*/ 0 h 1072"/>
              <a:gd name="p0x16" fmla="*/ 180 w 16770"/>
              <a:gd name="p0y16" fmla="*/ 0 h 1072"/>
            </a:gdLst>
            <a:ahLst/>
            <a:cxnLst/>
            <a:pathLst>
              <a:path w="16770" h="1072">
                <a:moveTo>
                  <a:pt x="180" y="0"/>
                </a:moveTo>
                <a:lnTo>
                  <a:pt x="16590" y="0"/>
                </a:lnTo>
                <a:cubicBezTo>
                  <a:pt x="16689" y="0"/>
                  <a:pt x="16770" y="81"/>
                  <a:pt x="16770" y="180"/>
                </a:cubicBezTo>
                <a:lnTo>
                  <a:pt x="16770" y="892"/>
                </a:lnTo>
                <a:cubicBezTo>
                  <a:pt x="16770" y="991"/>
                  <a:pt x="16689" y="1072"/>
                  <a:pt x="16590" y="1072"/>
                </a:cubicBezTo>
                <a:lnTo>
                  <a:pt x="180" y="1072"/>
                </a:lnTo>
                <a:cubicBezTo>
                  <a:pt x="81" y="1072"/>
                  <a:pt x="0" y="991"/>
                  <a:pt x="0" y="892"/>
                </a:cubicBezTo>
                <a:lnTo>
                  <a:pt x="0" y="180"/>
                </a:lnTo>
                <a:cubicBezTo>
                  <a:pt x="0" y="81"/>
                  <a:pt x="81" y="0"/>
                  <a:pt x="18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847725" y="4064860"/>
            <a:ext cx="1049655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050" b="1" spc="63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【背景</a:t>
            </a:r>
            <a:r>
              <a:rPr lang="en-US" altLang="zh-CN" sz="1050" b="1" spc="63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050" b="1" spc="63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任务】</a:t>
            </a:r>
            <a:endParaRPr lang="zh-CN" altLang="en-US" sz="1050" b="1" spc="63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847725" y="4252027"/>
            <a:ext cx="10496550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请为我写一份《校园短视频创意大赛活动策划案》。活动主题为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记录美好校园，致敬青春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。关键信息包括：面向全校学生，下周一开始报名，赛程为期一个月，奖品要有吸引力（如云台、拍立得）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771525" y="4707255"/>
            <a:ext cx="10648950" cy="514350"/>
          </a:xfrm>
          <a:custGeom>
            <a:avLst/>
            <a:gdLst>
              <a:gd name="sw" fmla="*/ 1 w 16770"/>
              <a:gd name="sh" fmla="*/ 1 h 810"/>
              <a:gd name="mins" fmla="min sw sh"/>
              <a:gd name="dsw" fmla="+- 0 sw mins"/>
              <a:gd name="dsh" fmla="+- 0 sh mins"/>
              <a:gd name="p0x0" fmla="*/ 180 w 16770"/>
              <a:gd name="p0y0" fmla="*/ 0 h 810"/>
              <a:gd name="p0x1" fmla="*/ 16590 w 16770"/>
              <a:gd name="p0y1" fmla="*/ 0 h 810"/>
              <a:gd name="p0x2" fmla="*/ 16689 w 16770"/>
              <a:gd name="p0y2" fmla="*/ 0 h 810"/>
              <a:gd name="p0x3" fmla="*/ 16770 w 16770"/>
              <a:gd name="p0y3" fmla="*/ 80 h 810"/>
              <a:gd name="p0x4" fmla="*/ 16770 w 16770"/>
              <a:gd name="p0y4" fmla="*/ 180 h 810"/>
              <a:gd name="p0x5" fmla="*/ 16770 w 16770"/>
              <a:gd name="p0y5" fmla="*/ 630 h 810"/>
              <a:gd name="p0x6" fmla="*/ 16770 w 16770"/>
              <a:gd name="p0y6" fmla="*/ 729 h 810"/>
              <a:gd name="p0x7" fmla="*/ 16689 w 16770"/>
              <a:gd name="p0y7" fmla="*/ 810 h 810"/>
              <a:gd name="p0x8" fmla="*/ 16590 w 16770"/>
              <a:gd name="p0y8" fmla="*/ 810 h 810"/>
              <a:gd name="p0x9" fmla="*/ 180 w 16770"/>
              <a:gd name="p0y9" fmla="*/ 810 h 810"/>
              <a:gd name="p0x10" fmla="*/ 80 w 16770"/>
              <a:gd name="p0y10" fmla="*/ 810 h 810"/>
              <a:gd name="p0x11" fmla="*/ 0 w 16770"/>
              <a:gd name="p0y11" fmla="*/ 729 h 810"/>
              <a:gd name="p0x12" fmla="*/ 0 w 16770"/>
              <a:gd name="p0y12" fmla="*/ 630 h 810"/>
              <a:gd name="p0x13" fmla="*/ 0 w 16770"/>
              <a:gd name="p0y13" fmla="*/ 180 h 810"/>
              <a:gd name="p0x14" fmla="*/ 0 w 16770"/>
              <a:gd name="p0y14" fmla="*/ 80 h 810"/>
              <a:gd name="p0x15" fmla="*/ 80 w 16770"/>
              <a:gd name="p0y15" fmla="*/ 0 h 810"/>
              <a:gd name="p0x16" fmla="*/ 180 w 16770"/>
              <a:gd name="p0y16" fmla="*/ 0 h 810"/>
            </a:gdLst>
            <a:ahLst/>
            <a:cxnLst/>
            <a:pathLst>
              <a:path w="16770" h="810">
                <a:moveTo>
                  <a:pt x="180" y="0"/>
                </a:moveTo>
                <a:lnTo>
                  <a:pt x="16590" y="0"/>
                </a:lnTo>
                <a:cubicBezTo>
                  <a:pt x="16689" y="0"/>
                  <a:pt x="16770" y="81"/>
                  <a:pt x="16770" y="180"/>
                </a:cubicBezTo>
                <a:lnTo>
                  <a:pt x="16770" y="630"/>
                </a:lnTo>
                <a:cubicBezTo>
                  <a:pt x="16770" y="729"/>
                  <a:pt x="16689" y="810"/>
                  <a:pt x="16590" y="810"/>
                </a:cubicBezTo>
                <a:lnTo>
                  <a:pt x="180" y="810"/>
                </a:lnTo>
                <a:cubicBezTo>
                  <a:pt x="81" y="810"/>
                  <a:pt x="0" y="729"/>
                  <a:pt x="0" y="630"/>
                </a:cubicBezTo>
                <a:lnTo>
                  <a:pt x="0" y="180"/>
                </a:lnTo>
                <a:cubicBezTo>
                  <a:pt x="0" y="81"/>
                  <a:pt x="81" y="0"/>
                  <a:pt x="18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847725" y="4783998"/>
            <a:ext cx="1049655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 spc="63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【要求】</a:t>
            </a:r>
            <a:endParaRPr sz="1050" b="1" spc="63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847725" y="4971164"/>
            <a:ext cx="10496550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要求内容包含活动背景、活动流程（分为初赛和决赛）、奖项设置、宣传策略及预算预估，且格式标准、内容翔实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9"/>
            </p:custDataLst>
          </p:nvPr>
        </p:nvSpPr>
        <p:spPr>
          <a:xfrm>
            <a:off x="575945" y="5657215"/>
            <a:ext cx="11039475" cy="814705"/>
          </a:xfrm>
          <a:custGeom>
            <a:avLst/>
            <a:gdLst>
              <a:gd name="sw" fmla="*/ 1 w 17385"/>
              <a:gd name="sh" fmla="*/ 1 h 1283"/>
              <a:gd name="mins" fmla="min sw sh"/>
              <a:gd name="dsw" fmla="+- 0 sw mins"/>
              <a:gd name="dsh" fmla="+- 0 sh mins"/>
              <a:gd name="p0x0" fmla="*/ 300 w 17385"/>
              <a:gd name="p0y0" fmla="*/ 0 h 1283"/>
              <a:gd name="p0x1" fmla="*/ 17085 w 17385"/>
              <a:gd name="p0y1" fmla="*/ 0 h 1283"/>
              <a:gd name="p0x2" fmla="*/ 17250 w 17385"/>
              <a:gd name="p0y2" fmla="*/ 0 h 1283"/>
              <a:gd name="p0x3" fmla="*/ 17385 w 17385"/>
              <a:gd name="p0y3" fmla="*/ 134 h 1283"/>
              <a:gd name="p0x4" fmla="*/ 17385 w 17385"/>
              <a:gd name="p0y4" fmla="*/ 300 h 1283"/>
              <a:gd name="p0x5" fmla="*/ 17385 w 17385"/>
              <a:gd name="p0y5" fmla="*/ 983 h 1283"/>
              <a:gd name="p0x6" fmla="*/ 17385 w 17385"/>
              <a:gd name="p0y6" fmla="*/ 1149 h 1283"/>
              <a:gd name="p0x7" fmla="*/ 17250 w 17385"/>
              <a:gd name="p0y7" fmla="*/ 1283 h 1283"/>
              <a:gd name="p0x8" fmla="*/ 17085 w 17385"/>
              <a:gd name="p0y8" fmla="*/ 1283 h 1283"/>
              <a:gd name="p0x9" fmla="*/ 300 w 17385"/>
              <a:gd name="p0y9" fmla="*/ 1283 h 1283"/>
              <a:gd name="p0x10" fmla="*/ 134 w 17385"/>
              <a:gd name="p0y10" fmla="*/ 1283 h 1283"/>
              <a:gd name="p0x11" fmla="*/ 0 w 17385"/>
              <a:gd name="p0y11" fmla="*/ 1149 h 1283"/>
              <a:gd name="p0x12" fmla="*/ 0 w 17385"/>
              <a:gd name="p0y12" fmla="*/ 983 h 1283"/>
              <a:gd name="p0x13" fmla="*/ 0 w 17385"/>
              <a:gd name="p0y13" fmla="*/ 300 h 1283"/>
              <a:gd name="p0x14" fmla="*/ 0 w 17385"/>
              <a:gd name="p0y14" fmla="*/ 134 h 1283"/>
              <a:gd name="p0x15" fmla="*/ 134 w 17385"/>
              <a:gd name="p0y15" fmla="*/ 0 h 1283"/>
              <a:gd name="p0x16" fmla="*/ 300 w 17385"/>
              <a:gd name="p0y16" fmla="*/ 0 h 12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0"/>
            </p:custDataLst>
          </p:nvPr>
        </p:nvSpPr>
        <p:spPr>
          <a:xfrm>
            <a:off x="771525" y="590740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273" t="-16167" r="-2273" b="-16167"/>
          <a:stretch>
            <a:fillRect/>
          </a:stretch>
        </p:blipFill>
        <p:spPr>
          <a:xfrm>
            <a:off x="819150" y="5935980"/>
            <a:ext cx="219075" cy="2520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4"/>
            </p:custDataLst>
          </p:nvPr>
        </p:nvSpPr>
        <p:spPr>
          <a:xfrm>
            <a:off x="1162050" y="5857618"/>
            <a:ext cx="10258425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效果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5"/>
            </p:custDataLst>
          </p:nvPr>
        </p:nvSpPr>
        <p:spPr>
          <a:xfrm>
            <a:off x="1162050" y="6082389"/>
            <a:ext cx="10258425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迅速生成结构完整的策划案初稿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复制到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，填入具体日期和分工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实施：海报生成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181100" y="320675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231182" y="329758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71550" y="3840509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进入平台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00088" y="4119591"/>
            <a:ext cx="1495425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图像生成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4003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3619500" y="258191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669583" y="267273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314700" y="3215659"/>
            <a:ext cx="1143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输入提示词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952674" y="3493789"/>
            <a:ext cx="1866976" cy="150962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39370" algn="ctr">
              <a:lnSpc>
                <a:spcPct val="133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扁平化插画风格，色彩鲜艳明快，以蓝色和橙色为主色调。画面中心是一个拿着手机正在拍摄的大学生剪影，背景是抽象的播放按钮符号和校园建筑线条。氛围要求：充满活力、科技感、洋溢着青春气息。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50673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6057900" y="308483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6107983" y="3175692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5848274" y="3718617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生成方案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829224" y="3997700"/>
            <a:ext cx="9906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生成多张方案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挑选满意作品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72771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8267700" y="320675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8317782" y="3297584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8058074" y="3840509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智能编辑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8000924" y="4119591"/>
            <a:ext cx="10668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智能编辑微调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94869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10477500" y="296291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10527582" y="3053801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ctr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10267950" y="3596726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下载成品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10026920" y="3875808"/>
            <a:ext cx="1434551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下载图片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Canva/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美图秀秀叠加标题文字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9.1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31572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3238500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3184208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写作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3714750"/>
            <a:ext cx="182544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填空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到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4147820"/>
            <a:ext cx="852170" cy="276225"/>
          </a:xfrm>
          <a:custGeom>
            <a:avLst/>
            <a:gdLst>
              <a:gd name="sw" fmla="*/ 1 w 1342"/>
              <a:gd name="sh" fmla="*/ 1 h 435"/>
              <a:gd name="mins" fmla="min sw sh"/>
              <a:gd name="dsw" fmla="+- 0 sw mins"/>
              <a:gd name="dsh" fmla="+- 0 sh mins"/>
              <a:gd name="p0x0" fmla="*/ 90 w 1342"/>
              <a:gd name="p0y0" fmla="*/ 0 h 435"/>
              <a:gd name="p0x1" fmla="*/ 1252 w 1342"/>
              <a:gd name="p0y1" fmla="*/ 0 h 435"/>
              <a:gd name="p0x2" fmla="*/ 1302 w 1342"/>
              <a:gd name="p0y2" fmla="*/ 0 h 435"/>
              <a:gd name="p0x3" fmla="*/ 1342 w 1342"/>
              <a:gd name="p0y3" fmla="*/ 40 h 435"/>
              <a:gd name="p0x4" fmla="*/ 1342 w 1342"/>
              <a:gd name="p0y4" fmla="*/ 90 h 435"/>
              <a:gd name="p0x5" fmla="*/ 1342 w 1342"/>
              <a:gd name="p0y5" fmla="*/ 345 h 435"/>
              <a:gd name="p0x6" fmla="*/ 1342 w 1342"/>
              <a:gd name="p0y6" fmla="*/ 394 h 435"/>
              <a:gd name="p0x7" fmla="*/ 1302 w 1342"/>
              <a:gd name="p0y7" fmla="*/ 435 h 435"/>
              <a:gd name="p0x8" fmla="*/ 1252 w 1342"/>
              <a:gd name="p0y8" fmla="*/ 435 h 435"/>
              <a:gd name="p0x9" fmla="*/ 90 w 1342"/>
              <a:gd name="p0y9" fmla="*/ 435 h 435"/>
              <a:gd name="p0x10" fmla="*/ 40 w 1342"/>
              <a:gd name="p0y10" fmla="*/ 435 h 435"/>
              <a:gd name="p0x11" fmla="*/ 0 w 1342"/>
              <a:gd name="p0y11" fmla="*/ 394 h 435"/>
              <a:gd name="p0x12" fmla="*/ 0 w 1342"/>
              <a:gd name="p0y12" fmla="*/ 345 h 435"/>
              <a:gd name="p0x13" fmla="*/ 0 w 1342"/>
              <a:gd name="p0y13" fmla="*/ 90 h 435"/>
              <a:gd name="p0x14" fmla="*/ 0 w 1342"/>
              <a:gd name="p0y14" fmla="*/ 40 h 435"/>
              <a:gd name="p0x15" fmla="*/ 40 w 1342"/>
              <a:gd name="p0y15" fmla="*/ 0 h 435"/>
              <a:gd name="p0x16" fmla="*/ 90 w 1342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47725" y="4186238"/>
            <a:ext cx="85241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BRTR</a:t>
            </a:r>
            <a:r>
              <a:rPr 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指令</a:t>
            </a:r>
            <a:endParaRPr 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1699895" y="4147820"/>
            <a:ext cx="609600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776336" y="4186238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是关键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33953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3590925" y="30048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3676650" y="3086100"/>
            <a:ext cx="247650" cy="2520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4124325" y="3031808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绘图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3590925" y="3562350"/>
            <a:ext cx="2129133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拼凑素材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到</a:t>
            </a: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生成创意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3590925" y="430022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3667125" y="433863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三维描述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4429125" y="4300220"/>
            <a:ext cx="609600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4505401" y="4338638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是核心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62147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6410325" y="30060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6478905" y="3086735"/>
            <a:ext cx="281305" cy="2527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6943725" y="3032779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人机协同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0"/>
            </p:custDataLst>
          </p:nvPr>
        </p:nvSpPr>
        <p:spPr>
          <a:xfrm>
            <a:off x="6410325" y="3563322"/>
            <a:ext cx="2087537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生成素材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人工排版设计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1"/>
            </p:custDataLst>
          </p:nvPr>
        </p:nvSpPr>
        <p:spPr>
          <a:xfrm>
            <a:off x="6410325" y="4286269"/>
            <a:ext cx="21907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明确分工，优势互补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2"/>
            </p:custDataLst>
          </p:nvPr>
        </p:nvSpPr>
        <p:spPr>
          <a:xfrm>
            <a:off x="9034145" y="1109345"/>
            <a:ext cx="2581275" cy="5362575"/>
          </a:xfrm>
          <a:custGeom>
            <a:avLst/>
            <a:gdLst>
              <a:gd name="sw" fmla="*/ 1 w 4065"/>
              <a:gd name="sh" fmla="*/ 1 h 8445"/>
              <a:gd name="mins" fmla="min sw sh"/>
              <a:gd name="dsw" fmla="+- 0 sw mins"/>
              <a:gd name="dsh" fmla="+- 0 sh mins"/>
              <a:gd name="p0x0" fmla="*/ 300 w 4065"/>
              <a:gd name="p0y0" fmla="*/ 0 h 8445"/>
              <a:gd name="p0x1" fmla="*/ 3765 w 4065"/>
              <a:gd name="p0y1" fmla="*/ 0 h 8445"/>
              <a:gd name="p0x2" fmla="*/ 3930 w 4065"/>
              <a:gd name="p0y2" fmla="*/ 0 h 8445"/>
              <a:gd name="p0x3" fmla="*/ 4065 w 4065"/>
              <a:gd name="p0y3" fmla="*/ 134 h 8445"/>
              <a:gd name="p0x4" fmla="*/ 4065 w 4065"/>
              <a:gd name="p0y4" fmla="*/ 300 h 8445"/>
              <a:gd name="p0x5" fmla="*/ 4065 w 4065"/>
              <a:gd name="p0y5" fmla="*/ 8145 h 8445"/>
              <a:gd name="p0x6" fmla="*/ 4065 w 4065"/>
              <a:gd name="p0y6" fmla="*/ 8310 h 8445"/>
              <a:gd name="p0x7" fmla="*/ 3930 w 4065"/>
              <a:gd name="p0y7" fmla="*/ 8445 h 8445"/>
              <a:gd name="p0x8" fmla="*/ 3765 w 4065"/>
              <a:gd name="p0y8" fmla="*/ 8445 h 8445"/>
              <a:gd name="p0x9" fmla="*/ 300 w 4065"/>
              <a:gd name="p0y9" fmla="*/ 8445 h 8445"/>
              <a:gd name="p0x10" fmla="*/ 134 w 4065"/>
              <a:gd name="p0y10" fmla="*/ 8445 h 8445"/>
              <a:gd name="p0x11" fmla="*/ 0 w 4065"/>
              <a:gd name="p0y11" fmla="*/ 8310 h 8445"/>
              <a:gd name="p0x12" fmla="*/ 0 w 4065"/>
              <a:gd name="p0y12" fmla="*/ 8145 h 8445"/>
              <a:gd name="p0x13" fmla="*/ 0 w 4065"/>
              <a:gd name="p0y13" fmla="*/ 300 h 8445"/>
              <a:gd name="p0x14" fmla="*/ 0 w 4065"/>
              <a:gd name="p0y14" fmla="*/ 134 h 8445"/>
              <a:gd name="p0x15" fmla="*/ 134 w 4065"/>
              <a:gd name="p0y15" fmla="*/ 0 h 8445"/>
              <a:gd name="p0x16" fmla="*/ 300 w 406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3"/>
            </p:custDataLst>
          </p:nvPr>
        </p:nvSpPr>
        <p:spPr>
          <a:xfrm>
            <a:off x="9410624" y="2886094"/>
            <a:ext cx="1828876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4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半天</a:t>
            </a:r>
            <a:endParaRPr sz="4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229725" y="4258310"/>
            <a:ext cx="2190750" cy="397510"/>
            <a:chOff x="14535" y="6706"/>
            <a:chExt cx="3450" cy="626"/>
          </a:xfrm>
        </p:grpSpPr>
        <p:sp>
          <p:nvSpPr>
            <p:cNvPr id="31" name="任意多边形 30"/>
            <p:cNvSpPr/>
            <p:nvPr>
              <p:custDataLst>
                <p:tags r:id="rId34"/>
              </p:custDataLst>
            </p:nvPr>
          </p:nvSpPr>
          <p:spPr>
            <a:xfrm>
              <a:off x="14535" y="6706"/>
              <a:ext cx="3450" cy="627"/>
            </a:xfrm>
            <a:custGeom>
              <a:avLst/>
              <a:gdLst>
                <a:gd name="sw" fmla="*/ 1 w 3450"/>
                <a:gd name="sh" fmla="*/ 1 h 626"/>
                <a:gd name="mins" fmla="min sw sh"/>
                <a:gd name="dsw" fmla="+- 0 sw mins"/>
                <a:gd name="dsh" fmla="+- 0 sh mins"/>
                <a:gd name="p0x0" fmla="*/ 0 w 3450"/>
                <a:gd name="p0y0" fmla="*/ 0 h 626"/>
                <a:gd name="p0x1" fmla="*/ 3450 w 3450"/>
                <a:gd name="p0y1" fmla="*/ 0 h 626"/>
                <a:gd name="p0x2" fmla="*/ 3450 w 3450"/>
                <a:gd name="p0y2" fmla="*/ 626 h 626"/>
                <a:gd name="p0x3" fmla="*/ 0 w 3450"/>
                <a:gd name="p0y3" fmla="*/ 626 h 626"/>
                <a:gd name="p0x4" fmla="*/ 0 w 3450"/>
                <a:gd name="p0y4" fmla="*/ 0 h 626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>
              <p:custDataLst>
                <p:tags r:id="rId35"/>
              </p:custDataLst>
            </p:nvPr>
          </p:nvSpPr>
          <p:spPr>
            <a:xfrm>
              <a:off x="14535" y="6706"/>
              <a:ext cx="3450" cy="15"/>
            </a:xfrm>
            <a:custGeom>
              <a:avLst/>
              <a:gdLst>
                <a:gd name="sw" fmla="*/ 1 w 3450"/>
                <a:gd name="sh" fmla="*/ 1 h 15"/>
                <a:gd name="mins" fmla="min sw sh"/>
                <a:gd name="dsw" fmla="+- 0 sw mins"/>
                <a:gd name="dsh" fmla="+- 0 sh mins"/>
                <a:gd name="p0x0" fmla="*/ 0 w 3450"/>
                <a:gd name="p0y0" fmla="*/ 0 h 15"/>
                <a:gd name="p0x1" fmla="*/ 3450 w 3450"/>
                <a:gd name="p0y1" fmla="*/ 0 h 15"/>
                <a:gd name="p0x2" fmla="*/ 3450 w 3450"/>
                <a:gd name="p0y2" fmla="*/ 15 h 15"/>
                <a:gd name="p0x3" fmla="*/ 0 w 3450"/>
                <a:gd name="p0y3" fmla="*/ 15 h 15"/>
                <a:gd name="p0x4" fmla="*/ 0 w 3450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>
            <p:custDataLst>
              <p:tags r:id="rId36"/>
            </p:custDataLst>
          </p:nvPr>
        </p:nvSpPr>
        <p:spPr>
          <a:xfrm>
            <a:off x="9639224" y="4367231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从不可能到可能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7"/>
            </p:custDataLst>
          </p:nvPr>
        </p:nvSpPr>
        <p:spPr>
          <a:xfrm>
            <a:off x="9503645" y="3787159"/>
            <a:ext cx="16429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完成策划案</a:t>
            </a:r>
            <a:r>
              <a:rPr lang="en-US" alt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</a:t>
            </a:r>
            <a:endParaRPr lang="zh-CN" altLang="en-US"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任务9.2 智能处理：AI赋能表格数据清洗与分析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1500" y="22002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57225" y="2280920"/>
            <a:ext cx="247650" cy="25273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143000" y="1927860"/>
            <a:ext cx="428051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年级填写混乱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43000" y="2252663"/>
            <a:ext cx="199802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五花八门：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950210" y="2290445"/>
            <a:ext cx="659130" cy="271780"/>
            <a:chOff x="4646" y="3607"/>
            <a:chExt cx="1038" cy="428"/>
          </a:xfrm>
        </p:grpSpPr>
        <p:sp>
          <p:nvSpPr>
            <p:cNvPr id="8" name="任意多边形 7"/>
            <p:cNvSpPr/>
            <p:nvPr>
              <p:custDataLst>
                <p:tags r:id="rId8"/>
              </p:custDataLst>
            </p:nvPr>
          </p:nvSpPr>
          <p:spPr>
            <a:xfrm>
              <a:off x="4646" y="3607"/>
              <a:ext cx="1038" cy="428"/>
            </a:xfrm>
            <a:custGeom>
              <a:avLst/>
              <a:gdLst>
                <a:gd name="sw" fmla="*/ 1 w 1038"/>
                <a:gd name="sh" fmla="*/ 1 h 427"/>
                <a:gd name="mins" fmla="min sw sh"/>
                <a:gd name="dsw" fmla="+- 0 sw mins"/>
                <a:gd name="dsh" fmla="+- 0 sh mins"/>
                <a:gd name="p0x0" fmla="*/ 90 w 1038"/>
                <a:gd name="p0y0" fmla="*/ 0 h 427"/>
                <a:gd name="p0x1" fmla="*/ 948 w 1038"/>
                <a:gd name="p0y1" fmla="*/ 0 h 427"/>
                <a:gd name="p0x2" fmla="*/ 997 w 1038"/>
                <a:gd name="p0y2" fmla="*/ 0 h 427"/>
                <a:gd name="p0x3" fmla="*/ 1038 w 1038"/>
                <a:gd name="p0y3" fmla="*/ 40 h 427"/>
                <a:gd name="p0x4" fmla="*/ 1038 w 1038"/>
                <a:gd name="p0y4" fmla="*/ 90 h 427"/>
                <a:gd name="p0x5" fmla="*/ 1038 w 1038"/>
                <a:gd name="p0y5" fmla="*/ 337 h 427"/>
                <a:gd name="p0x6" fmla="*/ 1038 w 1038"/>
                <a:gd name="p0y6" fmla="*/ 387 h 427"/>
                <a:gd name="p0x7" fmla="*/ 997 w 1038"/>
                <a:gd name="p0y7" fmla="*/ 427 h 427"/>
                <a:gd name="p0x8" fmla="*/ 948 w 1038"/>
                <a:gd name="p0y8" fmla="*/ 427 h 427"/>
                <a:gd name="p0x9" fmla="*/ 90 w 1038"/>
                <a:gd name="p0y9" fmla="*/ 427 h 427"/>
                <a:gd name="p0x10" fmla="*/ 40 w 1038"/>
                <a:gd name="p0y10" fmla="*/ 427 h 427"/>
                <a:gd name="p0x11" fmla="*/ 0 w 1038"/>
                <a:gd name="p0y11" fmla="*/ 387 h 427"/>
                <a:gd name="p0x12" fmla="*/ 0 w 1038"/>
                <a:gd name="p0y12" fmla="*/ 337 h 427"/>
                <a:gd name="p0x13" fmla="*/ 0 w 1038"/>
                <a:gd name="p0y13" fmla="*/ 90 h 427"/>
                <a:gd name="p0x14" fmla="*/ 0 w 1038"/>
                <a:gd name="p0y14" fmla="*/ 40 h 427"/>
                <a:gd name="p0x15" fmla="*/ 40 w 1038"/>
                <a:gd name="p0y15" fmla="*/ 0 h 427"/>
                <a:gd name="p0x16" fmla="*/ 90 w 1038"/>
                <a:gd name="p0y16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>
              <p:custDataLst>
                <p:tags r:id="rId9"/>
              </p:custDataLst>
            </p:nvPr>
          </p:nvSpPr>
          <p:spPr>
            <a:xfrm>
              <a:off x="4646" y="3945"/>
              <a:ext cx="1038" cy="90"/>
            </a:xfrm>
            <a:custGeom>
              <a:avLst/>
              <a:gdLst>
                <a:gd name="sw" fmla="*/ 1 w 1038"/>
                <a:gd name="sh" fmla="*/ 1 h 90"/>
                <a:gd name="mins" fmla="min sw sh"/>
                <a:gd name="dsw" fmla="+- 0 sw mins"/>
                <a:gd name="dsh" fmla="+- 0 sh mins"/>
                <a:gd name="p0x0" fmla="*/ 948 w 1038"/>
                <a:gd name="p0y0" fmla="*/ 90 h 90"/>
                <a:gd name="p0x1" fmla="*/ 90 w 1038"/>
                <a:gd name="p0y1" fmla="*/ 90 h 90"/>
                <a:gd name="p0x2" fmla="*/ 40 w 1038"/>
                <a:gd name="p0y2" fmla="*/ 90 h 90"/>
                <a:gd name="p0x3" fmla="*/ 0 w 1038"/>
                <a:gd name="p0y3" fmla="*/ 49 h 90"/>
                <a:gd name="p0x4" fmla="*/ 0 w 1038"/>
                <a:gd name="p0y4" fmla="*/ 0 h 90"/>
                <a:gd name="p0x5" fmla="*/ 0 w 1038"/>
                <a:gd name="p0y5" fmla="*/ 33 h 90"/>
                <a:gd name="p0x6" fmla="*/ 40 w 1038"/>
                <a:gd name="p0y6" fmla="*/ 60 h 90"/>
                <a:gd name="p0x7" fmla="*/ 90 w 1038"/>
                <a:gd name="p0y7" fmla="*/ 60 h 90"/>
                <a:gd name="p0x8" fmla="*/ 948 w 1038"/>
                <a:gd name="p0y8" fmla="*/ 60 h 90"/>
                <a:gd name="p0x9" fmla="*/ 997 w 1038"/>
                <a:gd name="p0y9" fmla="*/ 60 h 90"/>
                <a:gd name="p0x10" fmla="*/ 1038 w 1038"/>
                <a:gd name="p0y10" fmla="*/ 33 h 90"/>
                <a:gd name="p0x11" fmla="*/ 1038 w 1038"/>
                <a:gd name="p0y11" fmla="*/ 0 h 90"/>
                <a:gd name="p0x12" fmla="*/ 1038 w 1038"/>
                <a:gd name="p0y12" fmla="*/ 49 h 90"/>
                <a:gd name="p0x13" fmla="*/ 997 w 1038"/>
                <a:gd name="p0y13" fmla="*/ 90 h 90"/>
                <a:gd name="p0x14" fmla="*/ 948 w 1038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2988621" y="2252663"/>
            <a:ext cx="77345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"23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3671570" y="2290445"/>
            <a:ext cx="610870" cy="271780"/>
            <a:chOff x="5782" y="3607"/>
            <a:chExt cx="962" cy="428"/>
          </a:xfrm>
        </p:grpSpPr>
        <p:sp>
          <p:nvSpPr>
            <p:cNvPr id="12" name="任意多边形 11"/>
            <p:cNvSpPr/>
            <p:nvPr>
              <p:custDataLst>
                <p:tags r:id="rId11"/>
              </p:custDataLst>
            </p:nvPr>
          </p:nvSpPr>
          <p:spPr>
            <a:xfrm>
              <a:off x="5782" y="3607"/>
              <a:ext cx="963" cy="428"/>
            </a:xfrm>
            <a:custGeom>
              <a:avLst/>
              <a:gdLst>
                <a:gd name="sw" fmla="*/ 1 w 963"/>
                <a:gd name="sh" fmla="*/ 1 h 427"/>
                <a:gd name="mins" fmla="min sw sh"/>
                <a:gd name="dsw" fmla="+- 0 sw mins"/>
                <a:gd name="dsh" fmla="+- 0 sh mins"/>
                <a:gd name="p0x0" fmla="*/ 90 w 963"/>
                <a:gd name="p0y0" fmla="*/ 0 h 427"/>
                <a:gd name="p0x1" fmla="*/ 873 w 963"/>
                <a:gd name="p0y1" fmla="*/ 0 h 427"/>
                <a:gd name="p0x2" fmla="*/ 923 w 963"/>
                <a:gd name="p0y2" fmla="*/ 0 h 427"/>
                <a:gd name="p0x3" fmla="*/ 963 w 963"/>
                <a:gd name="p0y3" fmla="*/ 40 h 427"/>
                <a:gd name="p0x4" fmla="*/ 963 w 963"/>
                <a:gd name="p0y4" fmla="*/ 90 h 427"/>
                <a:gd name="p0x5" fmla="*/ 963 w 963"/>
                <a:gd name="p0y5" fmla="*/ 337 h 427"/>
                <a:gd name="p0x6" fmla="*/ 963 w 963"/>
                <a:gd name="p0y6" fmla="*/ 387 h 427"/>
                <a:gd name="p0x7" fmla="*/ 923 w 963"/>
                <a:gd name="p0y7" fmla="*/ 427 h 427"/>
                <a:gd name="p0x8" fmla="*/ 873 w 963"/>
                <a:gd name="p0y8" fmla="*/ 427 h 427"/>
                <a:gd name="p0x9" fmla="*/ 90 w 963"/>
                <a:gd name="p0y9" fmla="*/ 427 h 427"/>
                <a:gd name="p0x10" fmla="*/ 40 w 963"/>
                <a:gd name="p0y10" fmla="*/ 427 h 427"/>
                <a:gd name="p0x11" fmla="*/ 0 w 963"/>
                <a:gd name="p0y11" fmla="*/ 387 h 427"/>
                <a:gd name="p0x12" fmla="*/ 0 w 963"/>
                <a:gd name="p0y12" fmla="*/ 337 h 427"/>
                <a:gd name="p0x13" fmla="*/ 0 w 963"/>
                <a:gd name="p0y13" fmla="*/ 90 h 427"/>
                <a:gd name="p0x14" fmla="*/ 0 w 963"/>
                <a:gd name="p0y14" fmla="*/ 40 h 427"/>
                <a:gd name="p0x15" fmla="*/ 40 w 963"/>
                <a:gd name="p0y15" fmla="*/ 0 h 427"/>
                <a:gd name="p0x16" fmla="*/ 90 w 963"/>
                <a:gd name="p0y16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>
              <p:custDataLst>
                <p:tags r:id="rId12"/>
              </p:custDataLst>
            </p:nvPr>
          </p:nvSpPr>
          <p:spPr>
            <a:xfrm>
              <a:off x="5782" y="3945"/>
              <a:ext cx="963" cy="90"/>
            </a:xfrm>
            <a:custGeom>
              <a:avLst/>
              <a:gdLst>
                <a:gd name="sw" fmla="*/ 1 w 963"/>
                <a:gd name="sh" fmla="*/ 1 h 90"/>
                <a:gd name="mins" fmla="min sw sh"/>
                <a:gd name="dsw" fmla="+- 0 sw mins"/>
                <a:gd name="dsh" fmla="+- 0 sh mins"/>
                <a:gd name="p0x0" fmla="*/ 873 w 963"/>
                <a:gd name="p0y0" fmla="*/ 90 h 90"/>
                <a:gd name="p0x1" fmla="*/ 90 w 963"/>
                <a:gd name="p0y1" fmla="*/ 90 h 90"/>
                <a:gd name="p0x2" fmla="*/ 40 w 963"/>
                <a:gd name="p0y2" fmla="*/ 90 h 90"/>
                <a:gd name="p0x3" fmla="*/ 0 w 963"/>
                <a:gd name="p0y3" fmla="*/ 49 h 90"/>
                <a:gd name="p0x4" fmla="*/ 0 w 963"/>
                <a:gd name="p0y4" fmla="*/ 0 h 90"/>
                <a:gd name="p0x5" fmla="*/ 0 w 963"/>
                <a:gd name="p0y5" fmla="*/ 33 h 90"/>
                <a:gd name="p0x6" fmla="*/ 40 w 963"/>
                <a:gd name="p0y6" fmla="*/ 60 h 90"/>
                <a:gd name="p0x7" fmla="*/ 90 w 963"/>
                <a:gd name="p0y7" fmla="*/ 60 h 90"/>
                <a:gd name="p0x8" fmla="*/ 873 w 963"/>
                <a:gd name="p0y8" fmla="*/ 60 h 90"/>
                <a:gd name="p0x9" fmla="*/ 923 w 963"/>
                <a:gd name="p0y9" fmla="*/ 60 h 90"/>
                <a:gd name="p0x10" fmla="*/ 963 w 963"/>
                <a:gd name="p0y10" fmla="*/ 33 h 90"/>
                <a:gd name="p0x11" fmla="*/ 963 w 963"/>
                <a:gd name="p0y11" fmla="*/ 0 h 90"/>
                <a:gd name="p0x12" fmla="*/ 963 w 963"/>
                <a:gd name="p0y12" fmla="*/ 49 h 90"/>
                <a:gd name="p0x13" fmla="*/ 923 w 963"/>
                <a:gd name="p0y13" fmla="*/ 90 h 90"/>
                <a:gd name="p0x14" fmla="*/ 873 w 963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3709692" y="2252663"/>
            <a:ext cx="726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大一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345305" y="2290445"/>
            <a:ext cx="896620" cy="271780"/>
            <a:chOff x="6843" y="3607"/>
            <a:chExt cx="1412" cy="428"/>
          </a:xfrm>
        </p:grpSpPr>
        <p:sp>
          <p:nvSpPr>
            <p:cNvPr id="16" name="任意多边形 15"/>
            <p:cNvSpPr/>
            <p:nvPr>
              <p:custDataLst>
                <p:tags r:id="rId14"/>
              </p:custDataLst>
            </p:nvPr>
          </p:nvSpPr>
          <p:spPr>
            <a:xfrm>
              <a:off x="6843" y="3607"/>
              <a:ext cx="1412" cy="428"/>
            </a:xfrm>
            <a:custGeom>
              <a:avLst/>
              <a:gdLst>
                <a:gd name="sw" fmla="*/ 1 w 1412"/>
                <a:gd name="sh" fmla="*/ 1 h 427"/>
                <a:gd name="mins" fmla="min sw sh"/>
                <a:gd name="dsw" fmla="+- 0 sw mins"/>
                <a:gd name="dsh" fmla="+- 0 sh mins"/>
                <a:gd name="p0x0" fmla="*/ 90 w 1412"/>
                <a:gd name="p0y0" fmla="*/ 0 h 427"/>
                <a:gd name="p0x1" fmla="*/ 1322 w 1412"/>
                <a:gd name="p0y1" fmla="*/ 0 h 427"/>
                <a:gd name="p0x2" fmla="*/ 1372 w 1412"/>
                <a:gd name="p0y2" fmla="*/ 0 h 427"/>
                <a:gd name="p0x3" fmla="*/ 1412 w 1412"/>
                <a:gd name="p0y3" fmla="*/ 40 h 427"/>
                <a:gd name="p0x4" fmla="*/ 1412 w 1412"/>
                <a:gd name="p0y4" fmla="*/ 90 h 427"/>
                <a:gd name="p0x5" fmla="*/ 1412 w 1412"/>
                <a:gd name="p0y5" fmla="*/ 337 h 427"/>
                <a:gd name="p0x6" fmla="*/ 1412 w 1412"/>
                <a:gd name="p0y6" fmla="*/ 387 h 427"/>
                <a:gd name="p0x7" fmla="*/ 1372 w 1412"/>
                <a:gd name="p0y7" fmla="*/ 427 h 427"/>
                <a:gd name="p0x8" fmla="*/ 1322 w 1412"/>
                <a:gd name="p0y8" fmla="*/ 427 h 427"/>
                <a:gd name="p0x9" fmla="*/ 90 w 1412"/>
                <a:gd name="p0y9" fmla="*/ 427 h 427"/>
                <a:gd name="p0x10" fmla="*/ 40 w 1412"/>
                <a:gd name="p0y10" fmla="*/ 427 h 427"/>
                <a:gd name="p0x11" fmla="*/ 0 w 1412"/>
                <a:gd name="p0y11" fmla="*/ 387 h 427"/>
                <a:gd name="p0x12" fmla="*/ 0 w 1412"/>
                <a:gd name="p0y12" fmla="*/ 337 h 427"/>
                <a:gd name="p0x13" fmla="*/ 0 w 1412"/>
                <a:gd name="p0y13" fmla="*/ 90 h 427"/>
                <a:gd name="p0x14" fmla="*/ 0 w 1412"/>
                <a:gd name="p0y14" fmla="*/ 40 h 427"/>
                <a:gd name="p0x15" fmla="*/ 40 w 1412"/>
                <a:gd name="p0y15" fmla="*/ 0 h 427"/>
                <a:gd name="p0x16" fmla="*/ 90 w 1412"/>
                <a:gd name="p0y16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>
              <p:custDataLst>
                <p:tags r:id="rId15"/>
              </p:custDataLst>
            </p:nvPr>
          </p:nvSpPr>
          <p:spPr>
            <a:xfrm>
              <a:off x="6843" y="3945"/>
              <a:ext cx="1412" cy="90"/>
            </a:xfrm>
            <a:custGeom>
              <a:avLst/>
              <a:gdLst>
                <a:gd name="sw" fmla="*/ 1 w 1412"/>
                <a:gd name="sh" fmla="*/ 1 h 90"/>
                <a:gd name="mins" fmla="min sw sh"/>
                <a:gd name="dsw" fmla="+- 0 sw mins"/>
                <a:gd name="dsh" fmla="+- 0 sh mins"/>
                <a:gd name="p0x0" fmla="*/ 1322 w 1412"/>
                <a:gd name="p0y0" fmla="*/ 90 h 90"/>
                <a:gd name="p0x1" fmla="*/ 90 w 1412"/>
                <a:gd name="p0y1" fmla="*/ 90 h 90"/>
                <a:gd name="p0x2" fmla="*/ 40 w 1412"/>
                <a:gd name="p0y2" fmla="*/ 90 h 90"/>
                <a:gd name="p0x3" fmla="*/ 0 w 1412"/>
                <a:gd name="p0y3" fmla="*/ 49 h 90"/>
                <a:gd name="p0x4" fmla="*/ 0 w 1412"/>
                <a:gd name="p0y4" fmla="*/ 0 h 90"/>
                <a:gd name="p0x5" fmla="*/ 0 w 1412"/>
                <a:gd name="p0y5" fmla="*/ 33 h 90"/>
                <a:gd name="p0x6" fmla="*/ 40 w 1412"/>
                <a:gd name="p0y6" fmla="*/ 60 h 90"/>
                <a:gd name="p0x7" fmla="*/ 90 w 1412"/>
                <a:gd name="p0y7" fmla="*/ 60 h 90"/>
                <a:gd name="p0x8" fmla="*/ 1322 w 1412"/>
                <a:gd name="p0y8" fmla="*/ 60 h 90"/>
                <a:gd name="p0x9" fmla="*/ 1372 w 1412"/>
                <a:gd name="p0y9" fmla="*/ 60 h 90"/>
                <a:gd name="p0x10" fmla="*/ 1412 w 1412"/>
                <a:gd name="p0y10" fmla="*/ 33 h 90"/>
                <a:gd name="p0x11" fmla="*/ 1412 w 1412"/>
                <a:gd name="p0y11" fmla="*/ 0 h 90"/>
                <a:gd name="p0x12" fmla="*/ 1412 w 1412"/>
                <a:gd name="p0y12" fmla="*/ 49 h 90"/>
                <a:gd name="p0x13" fmla="*/ 1372 w 1412"/>
                <a:gd name="p0y13" fmla="*/ 90 h 90"/>
                <a:gd name="p0x14" fmla="*/ 1322 w 1412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4383510" y="2252663"/>
            <a:ext cx="101121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"2023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143000" y="2595245"/>
            <a:ext cx="801370" cy="271780"/>
            <a:chOff x="1800" y="4087"/>
            <a:chExt cx="1262" cy="428"/>
          </a:xfrm>
        </p:grpSpPr>
        <p:sp>
          <p:nvSpPr>
            <p:cNvPr id="20" name="任意多边形 19"/>
            <p:cNvSpPr/>
            <p:nvPr>
              <p:custDataLst>
                <p:tags r:id="rId17"/>
              </p:custDataLst>
            </p:nvPr>
          </p:nvSpPr>
          <p:spPr>
            <a:xfrm>
              <a:off x="1800" y="4087"/>
              <a:ext cx="1263" cy="428"/>
            </a:xfrm>
            <a:custGeom>
              <a:avLst/>
              <a:gdLst>
                <a:gd name="sw" fmla="*/ 1 w 1263"/>
                <a:gd name="sh" fmla="*/ 1 h 427"/>
                <a:gd name="mins" fmla="min sw sh"/>
                <a:gd name="dsw" fmla="+- 0 sw mins"/>
                <a:gd name="dsh" fmla="+- 0 sh mins"/>
                <a:gd name="p0x0" fmla="*/ 90 w 1263"/>
                <a:gd name="p0y0" fmla="*/ 0 h 427"/>
                <a:gd name="p0x1" fmla="*/ 1173 w 1263"/>
                <a:gd name="p0y1" fmla="*/ 0 h 427"/>
                <a:gd name="p0x2" fmla="*/ 1223 w 1263"/>
                <a:gd name="p0y2" fmla="*/ 0 h 427"/>
                <a:gd name="p0x3" fmla="*/ 1263 w 1263"/>
                <a:gd name="p0y3" fmla="*/ 40 h 427"/>
                <a:gd name="p0x4" fmla="*/ 1263 w 1263"/>
                <a:gd name="p0y4" fmla="*/ 90 h 427"/>
                <a:gd name="p0x5" fmla="*/ 1263 w 1263"/>
                <a:gd name="p0y5" fmla="*/ 337 h 427"/>
                <a:gd name="p0x6" fmla="*/ 1263 w 1263"/>
                <a:gd name="p0y6" fmla="*/ 387 h 427"/>
                <a:gd name="p0x7" fmla="*/ 1223 w 1263"/>
                <a:gd name="p0y7" fmla="*/ 427 h 427"/>
                <a:gd name="p0x8" fmla="*/ 1173 w 1263"/>
                <a:gd name="p0y8" fmla="*/ 427 h 427"/>
                <a:gd name="p0x9" fmla="*/ 90 w 1263"/>
                <a:gd name="p0y9" fmla="*/ 427 h 427"/>
                <a:gd name="p0x10" fmla="*/ 40 w 1263"/>
                <a:gd name="p0y10" fmla="*/ 427 h 427"/>
                <a:gd name="p0x11" fmla="*/ 0 w 1263"/>
                <a:gd name="p0y11" fmla="*/ 387 h 427"/>
                <a:gd name="p0x12" fmla="*/ 0 w 1263"/>
                <a:gd name="p0y12" fmla="*/ 337 h 427"/>
                <a:gd name="p0x13" fmla="*/ 0 w 1263"/>
                <a:gd name="p0y13" fmla="*/ 90 h 427"/>
                <a:gd name="p0x14" fmla="*/ 0 w 1263"/>
                <a:gd name="p0y14" fmla="*/ 40 h 427"/>
                <a:gd name="p0x15" fmla="*/ 40 w 1263"/>
                <a:gd name="p0y15" fmla="*/ 0 h 427"/>
                <a:gd name="p0x16" fmla="*/ 90 w 1263"/>
                <a:gd name="p0y16" fmla="*/ 0 h 4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>
              <p:custDataLst>
                <p:tags r:id="rId18"/>
              </p:custDataLst>
            </p:nvPr>
          </p:nvSpPr>
          <p:spPr>
            <a:xfrm>
              <a:off x="1800" y="4425"/>
              <a:ext cx="1263" cy="90"/>
            </a:xfrm>
            <a:custGeom>
              <a:avLst/>
              <a:gdLst>
                <a:gd name="sw" fmla="*/ 1 w 1263"/>
                <a:gd name="sh" fmla="*/ 1 h 90"/>
                <a:gd name="mins" fmla="min sw sh"/>
                <a:gd name="dsw" fmla="+- 0 sw mins"/>
                <a:gd name="dsh" fmla="+- 0 sh mins"/>
                <a:gd name="p0x0" fmla="*/ 1173 w 1263"/>
                <a:gd name="p0y0" fmla="*/ 90 h 90"/>
                <a:gd name="p0x1" fmla="*/ 90 w 1263"/>
                <a:gd name="p0y1" fmla="*/ 90 h 90"/>
                <a:gd name="p0x2" fmla="*/ 40 w 1263"/>
                <a:gd name="p0y2" fmla="*/ 90 h 90"/>
                <a:gd name="p0x3" fmla="*/ 0 w 1263"/>
                <a:gd name="p0y3" fmla="*/ 49 h 90"/>
                <a:gd name="p0x4" fmla="*/ 0 w 1263"/>
                <a:gd name="p0y4" fmla="*/ 0 h 90"/>
                <a:gd name="p0x5" fmla="*/ 0 w 1263"/>
                <a:gd name="p0y5" fmla="*/ 33 h 90"/>
                <a:gd name="p0x6" fmla="*/ 40 w 1263"/>
                <a:gd name="p0y6" fmla="*/ 60 h 90"/>
                <a:gd name="p0x7" fmla="*/ 90 w 1263"/>
                <a:gd name="p0y7" fmla="*/ 60 h 90"/>
                <a:gd name="p0x8" fmla="*/ 1173 w 1263"/>
                <a:gd name="p0y8" fmla="*/ 60 h 90"/>
                <a:gd name="p0x9" fmla="*/ 1223 w 1263"/>
                <a:gd name="p0y9" fmla="*/ 60 h 90"/>
                <a:gd name="p0x10" fmla="*/ 1263 w 1263"/>
                <a:gd name="p0y10" fmla="*/ 33 h 90"/>
                <a:gd name="p0x11" fmla="*/ 1263 w 1263"/>
                <a:gd name="p0y11" fmla="*/ 0 h 90"/>
                <a:gd name="p0x12" fmla="*/ 1263 w 1263"/>
                <a:gd name="p0y12" fmla="*/ 49 h 90"/>
                <a:gd name="p0x13" fmla="*/ 1223 w 1263"/>
                <a:gd name="p0y13" fmla="*/ 90 h 90"/>
                <a:gd name="p0x14" fmla="*/ 1173 w 1263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>
            <p:custDataLst>
              <p:tags r:id="rId19"/>
            </p:custDataLst>
          </p:nvPr>
        </p:nvSpPr>
        <p:spPr>
          <a:xfrm>
            <a:off x="1181100" y="2557463"/>
            <a:ext cx="916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一年级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0"/>
            </p:custDataLst>
          </p:nvPr>
        </p:nvSpPr>
        <p:spPr>
          <a:xfrm>
            <a:off x="571500" y="31718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57225" y="3252470"/>
            <a:ext cx="247650" cy="2527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1143000" y="3051810"/>
            <a:ext cx="40005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无法直接统计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1143000" y="3376613"/>
            <a:ext cx="4381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数据格式不统一，无法直接使用数据透视表统计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571500" y="41433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57225" y="4224020"/>
            <a:ext cx="247650" cy="2527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0"/>
            </p:custDataLst>
          </p:nvPr>
        </p:nvSpPr>
        <p:spPr>
          <a:xfrm>
            <a:off x="1143000" y="3870960"/>
            <a:ext cx="428051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紧急交付需求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1143000" y="4195763"/>
            <a:ext cx="428051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团委要求明天提交：各年级占比、各专业热度排名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饼图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柱状图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2"/>
            </p:custDataLst>
          </p:nvPr>
        </p:nvSpPr>
        <p:spPr>
          <a:xfrm>
            <a:off x="571500" y="511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657225" y="5195570"/>
            <a:ext cx="247650" cy="25273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36"/>
            </p:custDataLst>
          </p:nvPr>
        </p:nvSpPr>
        <p:spPr>
          <a:xfrm>
            <a:off x="1143000" y="4994910"/>
            <a:ext cx="372829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技能断层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7"/>
            </p:custDataLst>
          </p:nvPr>
        </p:nvSpPr>
        <p:spPr>
          <a:xfrm>
            <a:off x="1143000" y="5319713"/>
            <a:ext cx="410929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函数早已忘记，传统方法无法快速完成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8"/>
            </p:custDataLst>
          </p:nvPr>
        </p:nvSpPr>
        <p:spPr>
          <a:xfrm>
            <a:off x="5694680" y="1109345"/>
            <a:ext cx="5920740" cy="5362575"/>
          </a:xfrm>
          <a:custGeom>
            <a:avLst/>
            <a:gdLst>
              <a:gd name="sw" fmla="*/ 1 w 9324"/>
              <a:gd name="sh" fmla="*/ 1 h 8445"/>
              <a:gd name="mins" fmla="min sw sh"/>
              <a:gd name="dsw" fmla="+- 0 sw mins"/>
              <a:gd name="dsh" fmla="+- 0 sh mins"/>
              <a:gd name="p0x0" fmla="*/ 300 w 9324"/>
              <a:gd name="p0y0" fmla="*/ 0 h 8445"/>
              <a:gd name="p0x1" fmla="*/ 9024 w 9324"/>
              <a:gd name="p0y1" fmla="*/ 0 h 8445"/>
              <a:gd name="p0x2" fmla="*/ 9189 w 9324"/>
              <a:gd name="p0y2" fmla="*/ 0 h 8445"/>
              <a:gd name="p0x3" fmla="*/ 9324 w 9324"/>
              <a:gd name="p0y3" fmla="*/ 134 h 8445"/>
              <a:gd name="p0x4" fmla="*/ 9324 w 9324"/>
              <a:gd name="p0y4" fmla="*/ 300 h 8445"/>
              <a:gd name="p0x5" fmla="*/ 9324 w 9324"/>
              <a:gd name="p0y5" fmla="*/ 8145 h 8445"/>
              <a:gd name="p0x6" fmla="*/ 9324 w 9324"/>
              <a:gd name="p0y6" fmla="*/ 8310 h 8445"/>
              <a:gd name="p0x7" fmla="*/ 9189 w 9324"/>
              <a:gd name="p0y7" fmla="*/ 8445 h 8445"/>
              <a:gd name="p0x8" fmla="*/ 9024 w 9324"/>
              <a:gd name="p0y8" fmla="*/ 8445 h 8445"/>
              <a:gd name="p0x9" fmla="*/ 300 w 9324"/>
              <a:gd name="p0y9" fmla="*/ 8445 h 8445"/>
              <a:gd name="p0x10" fmla="*/ 134 w 9324"/>
              <a:gd name="p0y10" fmla="*/ 8445 h 8445"/>
              <a:gd name="p0x11" fmla="*/ 0 w 9324"/>
              <a:gd name="p0y11" fmla="*/ 8310 h 8445"/>
              <a:gd name="p0x12" fmla="*/ 0 w 9324"/>
              <a:gd name="p0y12" fmla="*/ 8145 h 8445"/>
              <a:gd name="p0x13" fmla="*/ 0 w 9324"/>
              <a:gd name="p0y13" fmla="*/ 300 h 8445"/>
              <a:gd name="p0x14" fmla="*/ 0 w 9324"/>
              <a:gd name="p0y14" fmla="*/ 134 h 8445"/>
              <a:gd name="p0x15" fmla="*/ 134 w 9324"/>
              <a:gd name="p0y15" fmla="*/ 0 h 8445"/>
              <a:gd name="p0x16" fmla="*/ 300 w 9324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9"/>
            </p:custDataLst>
          </p:nvPr>
        </p:nvSpPr>
        <p:spPr>
          <a:xfrm>
            <a:off x="7633839" y="2791777"/>
            <a:ext cx="2043036" cy="46958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解决方案</a:t>
            </a:r>
            <a:endParaRPr lang="zh-CN" sz="27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0"/>
            </p:custDataLst>
          </p:nvPr>
        </p:nvSpPr>
        <p:spPr>
          <a:xfrm>
            <a:off x="6914515" y="3395345"/>
            <a:ext cx="1447800" cy="847725"/>
          </a:xfrm>
          <a:custGeom>
            <a:avLst/>
            <a:gdLst>
              <a:gd name="sw" fmla="*/ 1 w 2280"/>
              <a:gd name="sh" fmla="*/ 1 h 1335"/>
              <a:gd name="mins" fmla="min sw sh"/>
              <a:gd name="dsw" fmla="+- 0 sw mins"/>
              <a:gd name="dsh" fmla="+- 0 sh mins"/>
              <a:gd name="p0x0" fmla="*/ 180 w 2280"/>
              <a:gd name="p0y0" fmla="*/ 0 h 1335"/>
              <a:gd name="p0x1" fmla="*/ 2100 w 2280"/>
              <a:gd name="p0y1" fmla="*/ 0 h 1335"/>
              <a:gd name="p0x2" fmla="*/ 2199 w 2280"/>
              <a:gd name="p0y2" fmla="*/ 0 h 1335"/>
              <a:gd name="p0x3" fmla="*/ 2280 w 2280"/>
              <a:gd name="p0y3" fmla="*/ 80 h 1335"/>
              <a:gd name="p0x4" fmla="*/ 2280 w 2280"/>
              <a:gd name="p0y4" fmla="*/ 180 h 1335"/>
              <a:gd name="p0x5" fmla="*/ 2280 w 2280"/>
              <a:gd name="p0y5" fmla="*/ 1155 h 1335"/>
              <a:gd name="p0x6" fmla="*/ 2280 w 2280"/>
              <a:gd name="p0y6" fmla="*/ 1254 h 1335"/>
              <a:gd name="p0x7" fmla="*/ 2199 w 2280"/>
              <a:gd name="p0y7" fmla="*/ 1335 h 1335"/>
              <a:gd name="p0x8" fmla="*/ 2100 w 2280"/>
              <a:gd name="p0y8" fmla="*/ 1335 h 1335"/>
              <a:gd name="p0x9" fmla="*/ 180 w 2280"/>
              <a:gd name="p0y9" fmla="*/ 1335 h 1335"/>
              <a:gd name="p0x10" fmla="*/ 80 w 2280"/>
              <a:gd name="p0y10" fmla="*/ 1335 h 1335"/>
              <a:gd name="p0x11" fmla="*/ 0 w 2280"/>
              <a:gd name="p0y11" fmla="*/ 1254 h 1335"/>
              <a:gd name="p0x12" fmla="*/ 0 w 2280"/>
              <a:gd name="p0y12" fmla="*/ 1155 h 1335"/>
              <a:gd name="p0x13" fmla="*/ 0 w 2280"/>
              <a:gd name="p0y13" fmla="*/ 180 h 1335"/>
              <a:gd name="p0x14" fmla="*/ 0 w 2280"/>
              <a:gd name="p0y14" fmla="*/ 80 h 1335"/>
              <a:gd name="p0x15" fmla="*/ 80 w 2280"/>
              <a:gd name="p0y15" fmla="*/ 0 h 1335"/>
              <a:gd name="p0x16" fmla="*/ 180 w 2280"/>
              <a:gd name="p0y16" fmla="*/ 0 h 13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41"/>
            </p:custDataLst>
          </p:nvPr>
        </p:nvSpPr>
        <p:spPr>
          <a:xfrm>
            <a:off x="7466965" y="35096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4348" t="-1061" r="-4348" b="-1061"/>
          <a:stretch>
            <a:fillRect/>
          </a:stretch>
        </p:blipFill>
        <p:spPr>
          <a:xfrm>
            <a:off x="7519035" y="3571875"/>
            <a:ext cx="238125" cy="213995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45"/>
            </p:custDataLst>
          </p:nvPr>
        </p:nvSpPr>
        <p:spPr>
          <a:xfrm>
            <a:off x="7067179" y="3876675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智能公式清洗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6"/>
            </p:custDataLst>
          </p:nvPr>
        </p:nvSpPr>
        <p:spPr>
          <a:xfrm>
            <a:off x="8476879" y="3643313"/>
            <a:ext cx="433168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endParaRPr sz="21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47"/>
            </p:custDataLst>
          </p:nvPr>
        </p:nvSpPr>
        <p:spPr>
          <a:xfrm>
            <a:off x="8757285" y="3395345"/>
            <a:ext cx="1638300" cy="847725"/>
          </a:xfrm>
          <a:custGeom>
            <a:avLst/>
            <a:gdLst>
              <a:gd name="sw" fmla="*/ 1 w 2580"/>
              <a:gd name="sh" fmla="*/ 1 h 1335"/>
              <a:gd name="mins" fmla="min sw sh"/>
              <a:gd name="dsw" fmla="+- 0 sw mins"/>
              <a:gd name="dsh" fmla="+- 0 sh mins"/>
              <a:gd name="p0x0" fmla="*/ 180 w 2580"/>
              <a:gd name="p0y0" fmla="*/ 0 h 1335"/>
              <a:gd name="p0x1" fmla="*/ 2400 w 2580"/>
              <a:gd name="p0y1" fmla="*/ 0 h 1335"/>
              <a:gd name="p0x2" fmla="*/ 2499 w 2580"/>
              <a:gd name="p0y2" fmla="*/ 0 h 1335"/>
              <a:gd name="p0x3" fmla="*/ 2580 w 2580"/>
              <a:gd name="p0y3" fmla="*/ 80 h 1335"/>
              <a:gd name="p0x4" fmla="*/ 2580 w 2580"/>
              <a:gd name="p0y4" fmla="*/ 180 h 1335"/>
              <a:gd name="p0x5" fmla="*/ 2580 w 2580"/>
              <a:gd name="p0y5" fmla="*/ 1155 h 1335"/>
              <a:gd name="p0x6" fmla="*/ 2580 w 2580"/>
              <a:gd name="p0y6" fmla="*/ 1254 h 1335"/>
              <a:gd name="p0x7" fmla="*/ 2499 w 2580"/>
              <a:gd name="p0y7" fmla="*/ 1335 h 1335"/>
              <a:gd name="p0x8" fmla="*/ 2400 w 2580"/>
              <a:gd name="p0y8" fmla="*/ 1335 h 1335"/>
              <a:gd name="p0x9" fmla="*/ 180 w 2580"/>
              <a:gd name="p0y9" fmla="*/ 1335 h 1335"/>
              <a:gd name="p0x10" fmla="*/ 80 w 2580"/>
              <a:gd name="p0y10" fmla="*/ 1335 h 1335"/>
              <a:gd name="p0x11" fmla="*/ 0 w 2580"/>
              <a:gd name="p0y11" fmla="*/ 1254 h 1335"/>
              <a:gd name="p0x12" fmla="*/ 0 w 2580"/>
              <a:gd name="p0y12" fmla="*/ 1155 h 1335"/>
              <a:gd name="p0x13" fmla="*/ 0 w 2580"/>
              <a:gd name="p0y13" fmla="*/ 180 h 1335"/>
              <a:gd name="p0x14" fmla="*/ 0 w 2580"/>
              <a:gd name="p0y14" fmla="*/ 80 h 1335"/>
              <a:gd name="p0x15" fmla="*/ 80 w 2580"/>
              <a:gd name="p0y15" fmla="*/ 0 h 1335"/>
              <a:gd name="p0x16" fmla="*/ 180 w 2580"/>
              <a:gd name="p0y16" fmla="*/ 0 h 13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48"/>
            </p:custDataLst>
          </p:nvPr>
        </p:nvSpPr>
        <p:spPr>
          <a:xfrm>
            <a:off x="9404985" y="35096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5638" r="-5638"/>
          <a:stretch>
            <a:fillRect/>
          </a:stretch>
        </p:blipFill>
        <p:spPr>
          <a:xfrm>
            <a:off x="9457690" y="3571875"/>
            <a:ext cx="238125" cy="213995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52"/>
            </p:custDataLst>
          </p:nvPr>
        </p:nvSpPr>
        <p:spPr>
          <a:xfrm>
            <a:off x="8910047" y="3876675"/>
            <a:ext cx="1524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对话式数据分析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矩形 46"/>
          <p:cNvSpPr/>
          <p:nvPr>
            <p:custDataLst>
              <p:tags r:id="rId53"/>
            </p:custDataLst>
          </p:nvPr>
        </p:nvSpPr>
        <p:spPr>
          <a:xfrm>
            <a:off x="6792595" y="4509770"/>
            <a:ext cx="571500" cy="19050"/>
          </a:xfrm>
          <a:prstGeom prst="rect">
            <a:avLst/>
          </a:pr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54"/>
            </p:custDataLst>
          </p:nvPr>
        </p:nvSpPr>
        <p:spPr>
          <a:xfrm>
            <a:off x="6773980" y="456723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混乱数据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 t="-16667" b="-16667"/>
          <a:stretch>
            <a:fillRect/>
          </a:stretch>
        </p:blipFill>
        <p:spPr>
          <a:xfrm>
            <a:off x="7483475" y="4543425"/>
            <a:ext cx="190500" cy="190500"/>
          </a:xfrm>
          <a:prstGeom prst="rect">
            <a:avLst/>
          </a:prstGeom>
        </p:spPr>
      </p:pic>
      <p:sp>
        <p:nvSpPr>
          <p:cNvPr id="50" name="矩形 49"/>
          <p:cNvSpPr/>
          <p:nvPr>
            <p:custDataLst>
              <p:tags r:id="rId58"/>
            </p:custDataLst>
          </p:nvPr>
        </p:nvSpPr>
        <p:spPr>
          <a:xfrm>
            <a:off x="7792720" y="4509770"/>
            <a:ext cx="571500" cy="19050"/>
          </a:xfrm>
          <a:prstGeom prst="rect">
            <a:avLst/>
          </a:pr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59"/>
            </p:custDataLst>
          </p:nvPr>
        </p:nvSpPr>
        <p:spPr>
          <a:xfrm>
            <a:off x="7774181" y="456723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智能清洗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>
            <p:custDataLst>
              <p:tags r:id="rId60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 t="-16667" b="-16667"/>
          <a:stretch>
            <a:fillRect/>
          </a:stretch>
        </p:blipFill>
        <p:spPr>
          <a:xfrm>
            <a:off x="8483600" y="4543425"/>
            <a:ext cx="190500" cy="190500"/>
          </a:xfrm>
          <a:prstGeom prst="rect">
            <a:avLst/>
          </a:prstGeom>
        </p:spPr>
      </p:pic>
      <p:sp>
        <p:nvSpPr>
          <p:cNvPr id="53" name="矩形 52"/>
          <p:cNvSpPr/>
          <p:nvPr>
            <p:custDataLst>
              <p:tags r:id="rId61"/>
            </p:custDataLst>
          </p:nvPr>
        </p:nvSpPr>
        <p:spPr>
          <a:xfrm>
            <a:off x="8792845" y="4509770"/>
            <a:ext cx="571500" cy="19050"/>
          </a:xfrm>
          <a:prstGeom prst="rect">
            <a:avLst/>
          </a:pr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62"/>
            </p:custDataLst>
          </p:nvPr>
        </p:nvSpPr>
        <p:spPr>
          <a:xfrm>
            <a:off x="8774382" y="456723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自动分析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 t="-16667" b="-16667"/>
          <a:stretch>
            <a:fillRect/>
          </a:stretch>
        </p:blipFill>
        <p:spPr>
          <a:xfrm>
            <a:off x="9483725" y="4543425"/>
            <a:ext cx="190500" cy="190500"/>
          </a:xfrm>
          <a:prstGeom prst="rect">
            <a:avLst/>
          </a:prstGeom>
        </p:spPr>
      </p:pic>
      <p:sp>
        <p:nvSpPr>
          <p:cNvPr id="56" name="矩形 55"/>
          <p:cNvSpPr/>
          <p:nvPr>
            <p:custDataLst>
              <p:tags r:id="rId64"/>
            </p:custDataLst>
          </p:nvPr>
        </p:nvSpPr>
        <p:spPr>
          <a:xfrm>
            <a:off x="9869805" y="4509770"/>
            <a:ext cx="571500" cy="19050"/>
          </a:xfrm>
          <a:prstGeom prst="rect">
            <a:avLst/>
          </a:pr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65"/>
            </p:custDataLst>
          </p:nvPr>
        </p:nvSpPr>
        <p:spPr>
          <a:xfrm>
            <a:off x="9774574" y="4567238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可视化报告</a:t>
            </a:r>
            <a:endParaRPr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智能公式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用自然语言驾驭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45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5139" r="-2000" b="-5139"/>
          <a:stretch>
            <a:fillRect/>
          </a:stretch>
        </p:blipFill>
        <p:spPr>
          <a:xfrm>
            <a:off x="857250" y="1426845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9758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函数记忆困难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903362"/>
            <a:ext cx="39128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VLOOKUP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INDEX+MATCH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MID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等复杂函数难以记忆，学习门槛高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3521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7536" r="-2000" b="-7536"/>
          <a:stretch>
            <a:fillRect/>
          </a:stretch>
        </p:blipFill>
        <p:spPr>
          <a:xfrm>
            <a:off x="857250" y="3433445"/>
            <a:ext cx="247650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404159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符号极易报错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909936"/>
            <a:ext cx="4000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少一个逗号或括号公式就报错，调试耗时费力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4303395" cy="1654175"/>
          </a:xfrm>
          <a:custGeom>
            <a:avLst/>
            <a:gdLst>
              <a:gd name="sw" fmla="*/ 1 w 6776"/>
              <a:gd name="sh" fmla="*/ 1 h 2604"/>
              <a:gd name="mins" fmla="min sw sh"/>
              <a:gd name="dsw" fmla="+- 0 sw mins"/>
              <a:gd name="dsh" fmla="+- 0 sh mins"/>
              <a:gd name="p0x0" fmla="*/ 300 w 6776"/>
              <a:gd name="p0y0" fmla="*/ 0 h 2604"/>
              <a:gd name="p0x1" fmla="*/ 6476 w 6776"/>
              <a:gd name="p0y1" fmla="*/ 0 h 2604"/>
              <a:gd name="p0x2" fmla="*/ 6642 w 6776"/>
              <a:gd name="p0y2" fmla="*/ 0 h 2604"/>
              <a:gd name="p0x3" fmla="*/ 6776 w 6776"/>
              <a:gd name="p0y3" fmla="*/ 134 h 2604"/>
              <a:gd name="p0x4" fmla="*/ 6776 w 6776"/>
              <a:gd name="p0y4" fmla="*/ 300 h 2604"/>
              <a:gd name="p0x5" fmla="*/ 6776 w 6776"/>
              <a:gd name="p0y5" fmla="*/ 2304 h 2604"/>
              <a:gd name="p0x6" fmla="*/ 6776 w 6776"/>
              <a:gd name="p0y6" fmla="*/ 2470 h 2604"/>
              <a:gd name="p0x7" fmla="*/ 6642 w 6776"/>
              <a:gd name="p0y7" fmla="*/ 2604 h 2604"/>
              <a:gd name="p0x8" fmla="*/ 6476 w 6776"/>
              <a:gd name="p0y8" fmla="*/ 2604 h 2604"/>
              <a:gd name="p0x9" fmla="*/ 300 w 6776"/>
              <a:gd name="p0y9" fmla="*/ 2604 h 2604"/>
              <a:gd name="p0x10" fmla="*/ 134 w 6776"/>
              <a:gd name="p0y10" fmla="*/ 2604 h 2604"/>
              <a:gd name="p0x11" fmla="*/ 0 w 6776"/>
              <a:gd name="p0y11" fmla="*/ 2470 h 2604"/>
              <a:gd name="p0x12" fmla="*/ 0 w 6776"/>
              <a:gd name="p0y12" fmla="*/ 2304 h 2604"/>
              <a:gd name="p0x13" fmla="*/ 0 w 6776"/>
              <a:gd name="p0y13" fmla="*/ 300 h 2604"/>
              <a:gd name="p0x14" fmla="*/ 0 w 6776"/>
              <a:gd name="p0y14" fmla="*/ 134 h 2604"/>
              <a:gd name="p0x15" fmla="*/ 134 w 6776"/>
              <a:gd name="p0y15" fmla="*/ 0 h 2604"/>
              <a:gd name="p0x16" fmla="*/ 300 w 6776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0539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857250" y="5135245"/>
            <a:ext cx="247650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105933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语法死记硬背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611711"/>
            <a:ext cx="39128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需死记硬背枯燥语法，难以灵活应用到实际场景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155565" y="1109345"/>
            <a:ext cx="6459855" cy="1633855"/>
          </a:xfrm>
          <a:custGeom>
            <a:avLst/>
            <a:gdLst>
              <a:gd name="sw" fmla="*/ 1 w 10173"/>
              <a:gd name="sh" fmla="*/ 1 h 2572"/>
              <a:gd name="mins" fmla="min sw sh"/>
              <a:gd name="dsw" fmla="+- 0 sw mins"/>
              <a:gd name="dsh" fmla="+- 0 sh mins"/>
              <a:gd name="p0x0" fmla="*/ 300 w 10173"/>
              <a:gd name="p0y0" fmla="*/ 0 h 2572"/>
              <a:gd name="p0x1" fmla="*/ 9873 w 10173"/>
              <a:gd name="p0y1" fmla="*/ 0 h 2572"/>
              <a:gd name="p0x2" fmla="*/ 10038 w 10173"/>
              <a:gd name="p0y2" fmla="*/ 0 h 2572"/>
              <a:gd name="p0x3" fmla="*/ 10173 w 10173"/>
              <a:gd name="p0y3" fmla="*/ 134 h 2572"/>
              <a:gd name="p0x4" fmla="*/ 10173 w 10173"/>
              <a:gd name="p0y4" fmla="*/ 300 h 2572"/>
              <a:gd name="p0x5" fmla="*/ 10173 w 10173"/>
              <a:gd name="p0y5" fmla="*/ 2272 h 2572"/>
              <a:gd name="p0x6" fmla="*/ 10173 w 10173"/>
              <a:gd name="p0y6" fmla="*/ 2438 h 2572"/>
              <a:gd name="p0x7" fmla="*/ 10038 w 10173"/>
              <a:gd name="p0y7" fmla="*/ 2572 h 2572"/>
              <a:gd name="p0x8" fmla="*/ 9873 w 10173"/>
              <a:gd name="p0y8" fmla="*/ 2572 h 2572"/>
              <a:gd name="p0x9" fmla="*/ 300 w 10173"/>
              <a:gd name="p0y9" fmla="*/ 2572 h 2572"/>
              <a:gd name="p0x10" fmla="*/ 134 w 10173"/>
              <a:gd name="p0y10" fmla="*/ 2572 h 2572"/>
              <a:gd name="p0x11" fmla="*/ 0 w 10173"/>
              <a:gd name="p0y11" fmla="*/ 2438 h 2572"/>
              <a:gd name="p0x12" fmla="*/ 0 w 10173"/>
              <a:gd name="p0y12" fmla="*/ 2272 h 2572"/>
              <a:gd name="p0x13" fmla="*/ 0 w 10173"/>
              <a:gd name="p0y13" fmla="*/ 300 h 2572"/>
              <a:gd name="p0x14" fmla="*/ 0 w 10173"/>
              <a:gd name="p0y14" fmla="*/ 134 h 2572"/>
              <a:gd name="p0x15" fmla="*/ 134 w 10173"/>
              <a:gd name="p0y15" fmla="*/ 0 h 2572"/>
              <a:gd name="p0x16" fmla="*/ 300 w 10173"/>
              <a:gd name="p0y16" fmla="*/ 0 h 25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8137525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1429" t="-1613" r="-1429" b="-1613"/>
          <a:stretch>
            <a:fillRect/>
          </a:stretch>
        </p:blipFill>
        <p:spPr>
          <a:xfrm>
            <a:off x="8213725" y="1400175"/>
            <a:ext cx="342900" cy="3048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7580633" y="1854517"/>
            <a:ext cx="1610325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</a:t>
            </a:r>
            <a:r>
              <a:rPr 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翻译官</a:t>
            </a:r>
            <a:endParaRPr 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126491" y="2295525"/>
            <a:ext cx="251862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自然语言</a:t>
            </a:r>
            <a:r>
              <a:rPr lang="en-US" alt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标准</a:t>
            </a:r>
            <a:r>
              <a:rPr lang="en-US" alt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</a:t>
            </a:r>
            <a:endParaRPr lang="zh-CN" altLang="en-US"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5155565" y="2943225"/>
            <a:ext cx="6459855" cy="3528695"/>
          </a:xfrm>
          <a:custGeom>
            <a:avLst/>
            <a:gdLst>
              <a:gd name="sw" fmla="*/ 1 w 10173"/>
              <a:gd name="sh" fmla="*/ 1 h 5557"/>
              <a:gd name="mins" fmla="min sw sh"/>
              <a:gd name="dsw" fmla="+- 0 sw mins"/>
              <a:gd name="dsh" fmla="+- 0 sh mins"/>
              <a:gd name="p0x0" fmla="*/ 300 w 10173"/>
              <a:gd name="p0y0" fmla="*/ 0 h 5557"/>
              <a:gd name="p0x1" fmla="*/ 9873 w 10173"/>
              <a:gd name="p0y1" fmla="*/ 0 h 5557"/>
              <a:gd name="p0x2" fmla="*/ 10038 w 10173"/>
              <a:gd name="p0y2" fmla="*/ 0 h 5557"/>
              <a:gd name="p0x3" fmla="*/ 10173 w 10173"/>
              <a:gd name="p0y3" fmla="*/ 134 h 5557"/>
              <a:gd name="p0x4" fmla="*/ 10173 w 10173"/>
              <a:gd name="p0y4" fmla="*/ 300 h 5557"/>
              <a:gd name="p0x5" fmla="*/ 10173 w 10173"/>
              <a:gd name="p0y5" fmla="*/ 5257 h 5557"/>
              <a:gd name="p0x6" fmla="*/ 10173 w 10173"/>
              <a:gd name="p0y6" fmla="*/ 5423 h 5557"/>
              <a:gd name="p0x7" fmla="*/ 10038 w 10173"/>
              <a:gd name="p0y7" fmla="*/ 5557 h 5557"/>
              <a:gd name="p0x8" fmla="*/ 9873 w 10173"/>
              <a:gd name="p0y8" fmla="*/ 5557 h 5557"/>
              <a:gd name="p0x9" fmla="*/ 300 w 10173"/>
              <a:gd name="p0y9" fmla="*/ 5557 h 5557"/>
              <a:gd name="p0x10" fmla="*/ 134 w 10173"/>
              <a:gd name="p0y10" fmla="*/ 5557 h 5557"/>
              <a:gd name="p0x11" fmla="*/ 0 w 10173"/>
              <a:gd name="p0y11" fmla="*/ 5423 h 5557"/>
              <a:gd name="p0x12" fmla="*/ 0 w 10173"/>
              <a:gd name="p0y12" fmla="*/ 5257 h 5557"/>
              <a:gd name="p0x13" fmla="*/ 0 w 10173"/>
              <a:gd name="p0y13" fmla="*/ 300 h 5557"/>
              <a:gd name="p0x14" fmla="*/ 0 w 10173"/>
              <a:gd name="p0y14" fmla="*/ 134 h 5557"/>
              <a:gd name="p0x15" fmla="*/ 134 w 10173"/>
              <a:gd name="p0y15" fmla="*/ 0 h 5557"/>
              <a:gd name="p0x16" fmla="*/ 300 w 10173"/>
              <a:gd name="p0y16" fmla="*/ 0 h 55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5350510" y="313817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5417185" y="3200400"/>
            <a:ext cx="209550" cy="2139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5770216" y="3159919"/>
            <a:ext cx="16002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自然语言指令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6"/>
            </p:custDataLst>
          </p:nvPr>
        </p:nvSpPr>
        <p:spPr>
          <a:xfrm>
            <a:off x="5350510" y="3595370"/>
            <a:ext cx="6069965" cy="1588135"/>
          </a:xfrm>
          <a:custGeom>
            <a:avLst/>
            <a:gdLst>
              <a:gd name="sw" fmla="*/ 1 w 9558"/>
              <a:gd name="sh" fmla="*/ 1 h 2500"/>
              <a:gd name="mins" fmla="min sw sh"/>
              <a:gd name="dsw" fmla="+- 0 sw mins"/>
              <a:gd name="dsh" fmla="+- 0 sh mins"/>
              <a:gd name="p0x0" fmla="*/ 180 w 9558"/>
              <a:gd name="p0y0" fmla="*/ 0 h 2500"/>
              <a:gd name="p0x1" fmla="*/ 9378 w 9558"/>
              <a:gd name="p0y1" fmla="*/ 0 h 2500"/>
              <a:gd name="p0x2" fmla="*/ 9477 w 9558"/>
              <a:gd name="p0y2" fmla="*/ 0 h 2500"/>
              <a:gd name="p0x3" fmla="*/ 9558 w 9558"/>
              <a:gd name="p0y3" fmla="*/ 80 h 2500"/>
              <a:gd name="p0x4" fmla="*/ 9558 w 9558"/>
              <a:gd name="p0y4" fmla="*/ 180 h 2500"/>
              <a:gd name="p0x5" fmla="*/ 9558 w 9558"/>
              <a:gd name="p0y5" fmla="*/ 2320 h 2500"/>
              <a:gd name="p0x6" fmla="*/ 9558 w 9558"/>
              <a:gd name="p0y6" fmla="*/ 2419 h 2500"/>
              <a:gd name="p0x7" fmla="*/ 9477 w 9558"/>
              <a:gd name="p0y7" fmla="*/ 2500 h 2500"/>
              <a:gd name="p0x8" fmla="*/ 9378 w 9558"/>
              <a:gd name="p0y8" fmla="*/ 2500 h 2500"/>
              <a:gd name="p0x9" fmla="*/ 180 w 9558"/>
              <a:gd name="p0y9" fmla="*/ 2500 h 2500"/>
              <a:gd name="p0x10" fmla="*/ 80 w 9558"/>
              <a:gd name="p0y10" fmla="*/ 2500 h 2500"/>
              <a:gd name="p0x11" fmla="*/ 0 w 9558"/>
              <a:gd name="p0y11" fmla="*/ 2419 h 2500"/>
              <a:gd name="p0x12" fmla="*/ 0 w 9558"/>
              <a:gd name="p0y12" fmla="*/ 2320 h 2500"/>
              <a:gd name="p0x13" fmla="*/ 0 w 9558"/>
              <a:gd name="p0y13" fmla="*/ 180 h 2500"/>
              <a:gd name="p0x14" fmla="*/ 0 w 9558"/>
              <a:gd name="p0y14" fmla="*/ 80 h 2500"/>
              <a:gd name="p0x15" fmla="*/ 80 w 9558"/>
              <a:gd name="p0y15" fmla="*/ 0 h 2500"/>
              <a:gd name="p0x16" fmla="*/ 180 w 9558"/>
              <a:gd name="p0y16" fmla="*/ 0 h 25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5465416" y="3696653"/>
            <a:ext cx="5840759" cy="64006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en-US" altLang="en-US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表格里，</a:t>
            </a:r>
            <a:r>
              <a:rPr lang="en-US" altLang="zh-CN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列是员工的入职日期，我想在</a:t>
            </a:r>
            <a:r>
              <a:rPr lang="en-US" altLang="zh-CN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列计算工龄。逻辑是：如果工龄大于</a:t>
            </a:r>
            <a:r>
              <a:rPr lang="en-US" altLang="zh-CN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年则显示</a:t>
            </a:r>
            <a:r>
              <a:rPr lang="en-US" altLang="zh-CN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老员工</a:t>
            </a:r>
            <a:r>
              <a:rPr lang="en-US" altLang="zh-CN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，否则显示</a:t>
            </a:r>
            <a:r>
              <a:rPr lang="en-US" altLang="zh-CN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新员工</a:t>
            </a:r>
            <a:r>
              <a:rPr lang="en-US" altLang="zh-CN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，请直接给我写好公式。</a:t>
            </a:r>
            <a:r>
              <a:rPr lang="en-US" altLang="zh-CN" sz="1350" i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i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8"/>
            </p:custDataLst>
          </p:nvPr>
        </p:nvSpPr>
        <p:spPr>
          <a:xfrm>
            <a:off x="5350510" y="52978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4348" t="-1212" r="-4348" b="-1212"/>
          <a:stretch>
            <a:fillRect/>
          </a:stretch>
        </p:blipFill>
        <p:spPr>
          <a:xfrm>
            <a:off x="5403215" y="5359400"/>
            <a:ext cx="238125" cy="2146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2"/>
            </p:custDataLst>
          </p:nvPr>
        </p:nvSpPr>
        <p:spPr>
          <a:xfrm>
            <a:off x="5770216" y="5319265"/>
            <a:ext cx="1436341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瞬间生成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3"/>
            </p:custDataLst>
          </p:nvPr>
        </p:nvSpPr>
        <p:spPr>
          <a:xfrm>
            <a:off x="5355590" y="5759450"/>
            <a:ext cx="6059805" cy="512445"/>
          </a:xfrm>
          <a:custGeom>
            <a:avLst/>
            <a:gdLst>
              <a:gd name="sw" fmla="*/ 1 w 9543"/>
              <a:gd name="sh" fmla="*/ 1 h 806"/>
              <a:gd name="mins" fmla="min sw sh"/>
              <a:gd name="dsw" fmla="+- 0 sw mins"/>
              <a:gd name="dsh" fmla="+- 0 sh mins"/>
              <a:gd name="p0x0" fmla="*/ 180 w 9543"/>
              <a:gd name="p0y0" fmla="*/ 0 h 806"/>
              <a:gd name="p0x1" fmla="*/ 9363 w 9543"/>
              <a:gd name="p0y1" fmla="*/ 0 h 806"/>
              <a:gd name="p0x2" fmla="*/ 9462 w 9543"/>
              <a:gd name="p0y2" fmla="*/ 0 h 806"/>
              <a:gd name="p0x3" fmla="*/ 9543 w 9543"/>
              <a:gd name="p0y3" fmla="*/ 80 h 806"/>
              <a:gd name="p0x4" fmla="*/ 9543 w 9543"/>
              <a:gd name="p0y4" fmla="*/ 180 h 806"/>
              <a:gd name="p0x5" fmla="*/ 9543 w 9543"/>
              <a:gd name="p0y5" fmla="*/ 626 h 806"/>
              <a:gd name="p0x6" fmla="*/ 9543 w 9543"/>
              <a:gd name="p0y6" fmla="*/ 726 h 806"/>
              <a:gd name="p0x7" fmla="*/ 9462 w 9543"/>
              <a:gd name="p0y7" fmla="*/ 806 h 806"/>
              <a:gd name="p0x8" fmla="*/ 9363 w 9543"/>
              <a:gd name="p0y8" fmla="*/ 806 h 806"/>
              <a:gd name="p0x9" fmla="*/ 180 w 9543"/>
              <a:gd name="p0y9" fmla="*/ 806 h 806"/>
              <a:gd name="p0x10" fmla="*/ 80 w 9543"/>
              <a:gd name="p0y10" fmla="*/ 806 h 806"/>
              <a:gd name="p0x11" fmla="*/ 0 w 9543"/>
              <a:gd name="p0y11" fmla="*/ 726 h 806"/>
              <a:gd name="p0x12" fmla="*/ 0 w 9543"/>
              <a:gd name="p0y12" fmla="*/ 626 h 806"/>
              <a:gd name="p0x13" fmla="*/ 0 w 9543"/>
              <a:gd name="p0y13" fmla="*/ 180 h 806"/>
              <a:gd name="p0x14" fmla="*/ 0 w 9543"/>
              <a:gd name="p0y14" fmla="*/ 80 h 806"/>
              <a:gd name="p0x15" fmla="*/ 80 w 9543"/>
              <a:gd name="p0y15" fmla="*/ 0 h 806"/>
              <a:gd name="p0x16" fmla="*/ 180 w 9543"/>
              <a:gd name="p0y16" fmla="*/ 0 h 8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4769E6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4"/>
            </p:custDataLst>
          </p:nvPr>
        </p:nvSpPr>
        <p:spPr>
          <a:xfrm>
            <a:off x="5474941" y="5863618"/>
            <a:ext cx="582170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=IF(DATEDIF(A2,TODAY(),"Y")&gt;5,"</a:t>
            </a:r>
            <a:r>
              <a:rPr lang="zh-CN" altLang="en-US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老员工</a:t>
            </a:r>
            <a:r>
              <a:rPr lang="en-US" altLang="zh-CN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","</a:t>
            </a:r>
            <a:r>
              <a:rPr lang="zh-CN" altLang="en-US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新员工</a:t>
            </a:r>
            <a:r>
              <a:rPr lang="en-US" altLang="zh-CN" sz="13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")</a:t>
            </a:r>
            <a:endParaRPr lang="en-US" altLang="zh-CN" sz="135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53075" y="457200"/>
            <a:ext cx="1085850" cy="476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8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90245" y="12426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962025" y="20859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62025" y="22117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教学目标与素养培养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195695" y="12426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467475" y="20859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67475" y="2211705"/>
            <a:ext cx="477626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9.1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高效策划：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辅助公文写作与视觉设计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0245" y="30905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962025" y="39338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962025" y="4059555"/>
            <a:ext cx="477626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9.2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智能处理：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赋能表格数据清洗与分析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1"/>
            </p:custDataLst>
          </p:nvPr>
        </p:nvSpPr>
        <p:spPr>
          <a:xfrm>
            <a:off x="6195695" y="30905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2"/>
            </p:custDataLst>
          </p:nvPr>
        </p:nvSpPr>
        <p:spPr>
          <a:xfrm>
            <a:off x="6467475" y="39338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467475" y="40595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9.3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自动汇报：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一键生成演示文稿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4"/>
            </p:custDataLst>
          </p:nvPr>
        </p:nvSpPr>
        <p:spPr>
          <a:xfrm>
            <a:off x="690245" y="49383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5"/>
            </p:custDataLst>
          </p:nvPr>
        </p:nvSpPr>
        <p:spPr>
          <a:xfrm>
            <a:off x="962025" y="57816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962025" y="59074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拓展知识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——Copilot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17"/>
            </p:custDataLst>
          </p:nvPr>
        </p:nvSpPr>
        <p:spPr>
          <a:xfrm>
            <a:off x="6195695" y="493839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18"/>
            </p:custDataLst>
          </p:nvPr>
        </p:nvSpPr>
        <p:spPr>
          <a:xfrm>
            <a:off x="6467475" y="578167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19"/>
            </p:custDataLst>
          </p:nvPr>
        </p:nvSpPr>
        <p:spPr>
          <a:xfrm>
            <a:off x="6467475" y="590740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习题</a:t>
            </a:r>
            <a:endParaRPr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0"/>
            </p:custDataLst>
          </p:nvPr>
        </p:nvSpPr>
        <p:spPr>
          <a:xfrm>
            <a:off x="962025" y="15668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1"/>
            </p:custDataLst>
          </p:nvPr>
        </p:nvSpPr>
        <p:spPr>
          <a:xfrm>
            <a:off x="6467475" y="15668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2"/>
            </p:custDataLst>
          </p:nvPr>
        </p:nvSpPr>
        <p:spPr>
          <a:xfrm>
            <a:off x="962025" y="34147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6467475" y="34147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4"/>
            </p:custDataLst>
          </p:nvPr>
        </p:nvSpPr>
        <p:spPr>
          <a:xfrm>
            <a:off x="962025" y="52625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6467475" y="526256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数据清洗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——AI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识别与规范化处理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1654175"/>
          </a:xfrm>
          <a:custGeom>
            <a:avLst/>
            <a:gdLst>
              <a:gd name="sw" fmla="*/ 1 w 4970"/>
              <a:gd name="sh" fmla="*/ 1 h 2604"/>
              <a:gd name="mins" fmla="min sw sh"/>
              <a:gd name="dsw" fmla="+- 0 sw mins"/>
              <a:gd name="dsh" fmla="+- 0 sh mins"/>
              <a:gd name="p0x0" fmla="*/ 300 w 4970"/>
              <a:gd name="p0y0" fmla="*/ 0 h 2604"/>
              <a:gd name="p0x1" fmla="*/ 4670 w 4970"/>
              <a:gd name="p0y1" fmla="*/ 0 h 2604"/>
              <a:gd name="p0x2" fmla="*/ 4836 w 4970"/>
              <a:gd name="p0y2" fmla="*/ 0 h 2604"/>
              <a:gd name="p0x3" fmla="*/ 4970 w 4970"/>
              <a:gd name="p0y3" fmla="*/ 134 h 2604"/>
              <a:gd name="p0x4" fmla="*/ 4970 w 4970"/>
              <a:gd name="p0y4" fmla="*/ 300 h 2604"/>
              <a:gd name="p0x5" fmla="*/ 4970 w 4970"/>
              <a:gd name="p0y5" fmla="*/ 2304 h 2604"/>
              <a:gd name="p0x6" fmla="*/ 4970 w 4970"/>
              <a:gd name="p0y6" fmla="*/ 2470 h 2604"/>
              <a:gd name="p0x7" fmla="*/ 4836 w 4970"/>
              <a:gd name="p0y7" fmla="*/ 2604 h 2604"/>
              <a:gd name="p0x8" fmla="*/ 4670 w 4970"/>
              <a:gd name="p0y8" fmla="*/ 2604 h 2604"/>
              <a:gd name="p0x9" fmla="*/ 300 w 4970"/>
              <a:gd name="p0y9" fmla="*/ 2604 h 2604"/>
              <a:gd name="p0x10" fmla="*/ 134 w 4970"/>
              <a:gd name="p0y10" fmla="*/ 2604 h 2604"/>
              <a:gd name="p0x11" fmla="*/ 0 w 4970"/>
              <a:gd name="p0y11" fmla="*/ 2470 h 2604"/>
              <a:gd name="p0x12" fmla="*/ 0 w 4970"/>
              <a:gd name="p0y12" fmla="*/ 2304 h 2604"/>
              <a:gd name="p0x13" fmla="*/ 0 w 4970"/>
              <a:gd name="p0y13" fmla="*/ 300 h 2604"/>
              <a:gd name="p0x14" fmla="*/ 0 w 4970"/>
              <a:gd name="p0y14" fmla="*/ 134 h 2604"/>
              <a:gd name="p0x15" fmla="*/ 134 w 4970"/>
              <a:gd name="p0y15" fmla="*/ 0 h 2604"/>
              <a:gd name="p0x16" fmla="*/ 300 w 497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322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7536" r="-2273" b="-7536"/>
          <a:stretch>
            <a:fillRect/>
          </a:stretch>
        </p:blipFill>
        <p:spPr>
          <a:xfrm>
            <a:off x="871220" y="1613535"/>
            <a:ext cx="21907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584293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日期格式混用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051018"/>
            <a:ext cx="276604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"2023.1.1"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"2023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963545"/>
            <a:ext cx="3156585" cy="1654175"/>
          </a:xfrm>
          <a:custGeom>
            <a:avLst/>
            <a:gdLst>
              <a:gd name="sw" fmla="*/ 1 w 4970"/>
              <a:gd name="sh" fmla="*/ 1 h 2604"/>
              <a:gd name="mins" fmla="min sw sh"/>
              <a:gd name="dsw" fmla="+- 0 sw mins"/>
              <a:gd name="dsh" fmla="+- 0 sh mins"/>
              <a:gd name="p0x0" fmla="*/ 300 w 4970"/>
              <a:gd name="p0y0" fmla="*/ 0 h 2604"/>
              <a:gd name="p0x1" fmla="*/ 4670 w 4970"/>
              <a:gd name="p0y1" fmla="*/ 0 h 2604"/>
              <a:gd name="p0x2" fmla="*/ 4836 w 4970"/>
              <a:gd name="p0y2" fmla="*/ 0 h 2604"/>
              <a:gd name="p0x3" fmla="*/ 4970 w 4970"/>
              <a:gd name="p0y3" fmla="*/ 134 h 2604"/>
              <a:gd name="p0x4" fmla="*/ 4970 w 4970"/>
              <a:gd name="p0y4" fmla="*/ 300 h 2604"/>
              <a:gd name="p0x5" fmla="*/ 4970 w 4970"/>
              <a:gd name="p0y5" fmla="*/ 2304 h 2604"/>
              <a:gd name="p0x6" fmla="*/ 4970 w 4970"/>
              <a:gd name="p0y6" fmla="*/ 2470 h 2604"/>
              <a:gd name="p0x7" fmla="*/ 4836 w 4970"/>
              <a:gd name="p0y7" fmla="*/ 2604 h 2604"/>
              <a:gd name="p0x8" fmla="*/ 4670 w 4970"/>
              <a:gd name="p0y8" fmla="*/ 2604 h 2604"/>
              <a:gd name="p0x9" fmla="*/ 300 w 4970"/>
              <a:gd name="p0y9" fmla="*/ 2604 h 2604"/>
              <a:gd name="p0x10" fmla="*/ 134 w 4970"/>
              <a:gd name="p0y10" fmla="*/ 2604 h 2604"/>
              <a:gd name="p0x11" fmla="*/ 0 w 4970"/>
              <a:gd name="p0y11" fmla="*/ 2470 h 2604"/>
              <a:gd name="p0x12" fmla="*/ 0 w 4970"/>
              <a:gd name="p0y12" fmla="*/ 2304 h 2604"/>
              <a:gd name="p0x13" fmla="*/ 0 w 4970"/>
              <a:gd name="p0y13" fmla="*/ 300 h 2604"/>
              <a:gd name="p0x14" fmla="*/ 0 w 4970"/>
              <a:gd name="p0y14" fmla="*/ 134 h 2604"/>
              <a:gd name="p0x15" fmla="*/ 134 w 4970"/>
              <a:gd name="p0y15" fmla="*/ 0 h 2604"/>
              <a:gd name="p0x16" fmla="*/ 300 w 497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3864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3467735"/>
            <a:ext cx="247650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1304925" y="3438468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字段夹杂特殊符号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771525" y="3905193"/>
            <a:ext cx="276604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手机号含空格或连字符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4817745"/>
            <a:ext cx="3156585" cy="1654175"/>
          </a:xfrm>
          <a:custGeom>
            <a:avLst/>
            <a:gdLst>
              <a:gd name="sw" fmla="*/ 1 w 4970"/>
              <a:gd name="sh" fmla="*/ 1 h 2604"/>
              <a:gd name="mins" fmla="min sw sh"/>
              <a:gd name="dsw" fmla="+- 0 sw mins"/>
              <a:gd name="dsh" fmla="+- 0 sh mins"/>
              <a:gd name="p0x0" fmla="*/ 300 w 4970"/>
              <a:gd name="p0y0" fmla="*/ 0 h 2604"/>
              <a:gd name="p0x1" fmla="*/ 4670 w 4970"/>
              <a:gd name="p0y1" fmla="*/ 0 h 2604"/>
              <a:gd name="p0x2" fmla="*/ 4836 w 4970"/>
              <a:gd name="p0y2" fmla="*/ 0 h 2604"/>
              <a:gd name="p0x3" fmla="*/ 4970 w 4970"/>
              <a:gd name="p0y3" fmla="*/ 134 h 2604"/>
              <a:gd name="p0x4" fmla="*/ 4970 w 4970"/>
              <a:gd name="p0y4" fmla="*/ 300 h 2604"/>
              <a:gd name="p0x5" fmla="*/ 4970 w 4970"/>
              <a:gd name="p0y5" fmla="*/ 2304 h 2604"/>
              <a:gd name="p0x6" fmla="*/ 4970 w 4970"/>
              <a:gd name="p0y6" fmla="*/ 2470 h 2604"/>
              <a:gd name="p0x7" fmla="*/ 4836 w 4970"/>
              <a:gd name="p0y7" fmla="*/ 2604 h 2604"/>
              <a:gd name="p0x8" fmla="*/ 4670 w 4970"/>
              <a:gd name="p0y8" fmla="*/ 2604 h 2604"/>
              <a:gd name="p0x9" fmla="*/ 300 w 4970"/>
              <a:gd name="p0y9" fmla="*/ 2604 h 2604"/>
              <a:gd name="p0x10" fmla="*/ 134 w 4970"/>
              <a:gd name="p0y10" fmla="*/ 2604 h 2604"/>
              <a:gd name="p0x11" fmla="*/ 0 w 4970"/>
              <a:gd name="p0y11" fmla="*/ 2470 h 2604"/>
              <a:gd name="p0x12" fmla="*/ 0 w 4970"/>
              <a:gd name="p0y12" fmla="*/ 2304 h 2604"/>
              <a:gd name="p0x13" fmla="*/ 0 w 4970"/>
              <a:gd name="p0y13" fmla="*/ 300 h 2604"/>
              <a:gd name="p0x14" fmla="*/ 0 w 4970"/>
              <a:gd name="p0y14" fmla="*/ 134 h 2604"/>
              <a:gd name="p0x15" fmla="*/ 134 w 4970"/>
              <a:gd name="p0y15" fmla="*/ 0 h 2604"/>
              <a:gd name="p0x16" fmla="*/ 300 w 4970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52406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9144" r="-9144"/>
          <a:stretch>
            <a:fillRect/>
          </a:stretch>
        </p:blipFill>
        <p:spPr>
          <a:xfrm>
            <a:off x="826135" y="5321935"/>
            <a:ext cx="309245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5292642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多维度信息混杂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759367"/>
            <a:ext cx="276604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姓名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在同一单元格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3989705" y="1109345"/>
            <a:ext cx="3684270" cy="1654175"/>
          </a:xfrm>
          <a:custGeom>
            <a:avLst/>
            <a:gdLst>
              <a:gd name="sw" fmla="*/ 1 w 5801"/>
              <a:gd name="sh" fmla="*/ 1 h 2604"/>
              <a:gd name="mins" fmla="min sw sh"/>
              <a:gd name="dsw" fmla="+- 0 sw mins"/>
              <a:gd name="dsh" fmla="+- 0 sh mins"/>
              <a:gd name="p0x0" fmla="*/ 300 w 5801"/>
              <a:gd name="p0y0" fmla="*/ 0 h 2604"/>
              <a:gd name="p0x1" fmla="*/ 5501 w 5801"/>
              <a:gd name="p0y1" fmla="*/ 0 h 2604"/>
              <a:gd name="p0x2" fmla="*/ 5667 w 5801"/>
              <a:gd name="p0y2" fmla="*/ 0 h 2604"/>
              <a:gd name="p0x3" fmla="*/ 5801 w 5801"/>
              <a:gd name="p0y3" fmla="*/ 134 h 2604"/>
              <a:gd name="p0x4" fmla="*/ 5801 w 5801"/>
              <a:gd name="p0y4" fmla="*/ 300 h 2604"/>
              <a:gd name="p0x5" fmla="*/ 5801 w 5801"/>
              <a:gd name="p0y5" fmla="*/ 2304 h 2604"/>
              <a:gd name="p0x6" fmla="*/ 5801 w 5801"/>
              <a:gd name="p0y6" fmla="*/ 2470 h 2604"/>
              <a:gd name="p0x7" fmla="*/ 5667 w 5801"/>
              <a:gd name="p0y7" fmla="*/ 2604 h 2604"/>
              <a:gd name="p0x8" fmla="*/ 5501 w 5801"/>
              <a:gd name="p0y8" fmla="*/ 2604 h 2604"/>
              <a:gd name="p0x9" fmla="*/ 300 w 5801"/>
              <a:gd name="p0y9" fmla="*/ 2604 h 2604"/>
              <a:gd name="p0x10" fmla="*/ 134 w 5801"/>
              <a:gd name="p0y10" fmla="*/ 2604 h 2604"/>
              <a:gd name="p0x11" fmla="*/ 0 w 5801"/>
              <a:gd name="p0y11" fmla="*/ 2470 h 2604"/>
              <a:gd name="p0x12" fmla="*/ 0 w 5801"/>
              <a:gd name="p0y12" fmla="*/ 2304 h 2604"/>
              <a:gd name="p0x13" fmla="*/ 0 w 5801"/>
              <a:gd name="p0y13" fmla="*/ 300 h 2604"/>
              <a:gd name="p0x14" fmla="*/ 0 w 5801"/>
              <a:gd name="p0y14" fmla="*/ 134 h 2604"/>
              <a:gd name="p0x15" fmla="*/ 134 w 5801"/>
              <a:gd name="p0y15" fmla="*/ 0 h 2604"/>
              <a:gd name="p0x16" fmla="*/ 300 w 5801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4184650" y="15322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4270375" y="1613535"/>
            <a:ext cx="247650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4718666" y="1584293"/>
            <a:ext cx="2286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语义理解与模式识别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4185266" y="2051018"/>
            <a:ext cx="329371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识别不同表述背后的同一逻辑含义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3989705" y="2963545"/>
            <a:ext cx="3684270" cy="1654175"/>
          </a:xfrm>
          <a:custGeom>
            <a:avLst/>
            <a:gdLst>
              <a:gd name="sw" fmla="*/ 1 w 5801"/>
              <a:gd name="sh" fmla="*/ 1 h 2604"/>
              <a:gd name="mins" fmla="min sw sh"/>
              <a:gd name="dsw" fmla="+- 0 sw mins"/>
              <a:gd name="dsh" fmla="+- 0 sh mins"/>
              <a:gd name="p0x0" fmla="*/ 300 w 5801"/>
              <a:gd name="p0y0" fmla="*/ 0 h 2604"/>
              <a:gd name="p0x1" fmla="*/ 5501 w 5801"/>
              <a:gd name="p0y1" fmla="*/ 0 h 2604"/>
              <a:gd name="p0x2" fmla="*/ 5667 w 5801"/>
              <a:gd name="p0y2" fmla="*/ 0 h 2604"/>
              <a:gd name="p0x3" fmla="*/ 5801 w 5801"/>
              <a:gd name="p0y3" fmla="*/ 134 h 2604"/>
              <a:gd name="p0x4" fmla="*/ 5801 w 5801"/>
              <a:gd name="p0y4" fmla="*/ 300 h 2604"/>
              <a:gd name="p0x5" fmla="*/ 5801 w 5801"/>
              <a:gd name="p0y5" fmla="*/ 2304 h 2604"/>
              <a:gd name="p0x6" fmla="*/ 5801 w 5801"/>
              <a:gd name="p0y6" fmla="*/ 2470 h 2604"/>
              <a:gd name="p0x7" fmla="*/ 5667 w 5801"/>
              <a:gd name="p0y7" fmla="*/ 2604 h 2604"/>
              <a:gd name="p0x8" fmla="*/ 5501 w 5801"/>
              <a:gd name="p0y8" fmla="*/ 2604 h 2604"/>
              <a:gd name="p0x9" fmla="*/ 300 w 5801"/>
              <a:gd name="p0y9" fmla="*/ 2604 h 2604"/>
              <a:gd name="p0x10" fmla="*/ 134 w 5801"/>
              <a:gd name="p0y10" fmla="*/ 2604 h 2604"/>
              <a:gd name="p0x11" fmla="*/ 0 w 5801"/>
              <a:gd name="p0y11" fmla="*/ 2470 h 2604"/>
              <a:gd name="p0x12" fmla="*/ 0 w 5801"/>
              <a:gd name="p0y12" fmla="*/ 2304 h 2604"/>
              <a:gd name="p0x13" fmla="*/ 0 w 5801"/>
              <a:gd name="p0y13" fmla="*/ 300 h 2604"/>
              <a:gd name="p0x14" fmla="*/ 0 w 5801"/>
              <a:gd name="p0y14" fmla="*/ 134 h 2604"/>
              <a:gd name="p0x15" fmla="*/ 134 w 5801"/>
              <a:gd name="p0y15" fmla="*/ 0 h 2604"/>
              <a:gd name="p0x16" fmla="*/ 300 w 5801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4184650" y="33864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4270375" y="3467735"/>
            <a:ext cx="247650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4718666" y="3438468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智能统一标准化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184650" y="3919855"/>
            <a:ext cx="600710" cy="285750"/>
            <a:chOff x="6590" y="6173"/>
            <a:chExt cx="946" cy="450"/>
          </a:xfrm>
        </p:grpSpPr>
        <p:sp>
          <p:nvSpPr>
            <p:cNvPr id="28" name="任意多边形 27"/>
            <p:cNvSpPr/>
            <p:nvPr>
              <p:custDataLst>
                <p:tags r:id="rId36"/>
              </p:custDataLst>
            </p:nvPr>
          </p:nvSpPr>
          <p:spPr>
            <a:xfrm>
              <a:off x="6590" y="6173"/>
              <a:ext cx="947" cy="450"/>
            </a:xfrm>
            <a:custGeom>
              <a:avLst/>
              <a:gdLst>
                <a:gd name="sw" fmla="*/ 1 w 946"/>
                <a:gd name="sh" fmla="*/ 1 h 450"/>
                <a:gd name="mins" fmla="min sw sh"/>
                <a:gd name="dsw" fmla="+- 0 sw mins"/>
                <a:gd name="dsh" fmla="+- 0 sh mins"/>
                <a:gd name="p0x0" fmla="*/ 90 w 946"/>
                <a:gd name="p0y0" fmla="*/ 0 h 450"/>
                <a:gd name="p0x1" fmla="*/ 856 w 946"/>
                <a:gd name="p0y1" fmla="*/ 0 h 450"/>
                <a:gd name="p0x2" fmla="*/ 905 w 946"/>
                <a:gd name="p0y2" fmla="*/ 0 h 450"/>
                <a:gd name="p0x3" fmla="*/ 946 w 946"/>
                <a:gd name="p0y3" fmla="*/ 40 h 450"/>
                <a:gd name="p0x4" fmla="*/ 946 w 946"/>
                <a:gd name="p0y4" fmla="*/ 90 h 450"/>
                <a:gd name="p0x5" fmla="*/ 946 w 946"/>
                <a:gd name="p0y5" fmla="*/ 360 h 450"/>
                <a:gd name="p0x6" fmla="*/ 946 w 946"/>
                <a:gd name="p0y6" fmla="*/ 409 h 450"/>
                <a:gd name="p0x7" fmla="*/ 905 w 946"/>
                <a:gd name="p0y7" fmla="*/ 450 h 450"/>
                <a:gd name="p0x8" fmla="*/ 856 w 946"/>
                <a:gd name="p0y8" fmla="*/ 450 h 450"/>
                <a:gd name="p0x9" fmla="*/ 90 w 946"/>
                <a:gd name="p0y9" fmla="*/ 450 h 450"/>
                <a:gd name="p0x10" fmla="*/ 40 w 946"/>
                <a:gd name="p0y10" fmla="*/ 450 h 450"/>
                <a:gd name="p0x11" fmla="*/ 0 w 946"/>
                <a:gd name="p0y11" fmla="*/ 409 h 450"/>
                <a:gd name="p0x12" fmla="*/ 0 w 946"/>
                <a:gd name="p0y12" fmla="*/ 360 h 450"/>
                <a:gd name="p0x13" fmla="*/ 0 w 946"/>
                <a:gd name="p0y13" fmla="*/ 90 h 450"/>
                <a:gd name="p0x14" fmla="*/ 0 w 946"/>
                <a:gd name="p0y14" fmla="*/ 40 h 450"/>
                <a:gd name="p0x15" fmla="*/ 40 w 946"/>
                <a:gd name="p0y15" fmla="*/ 0 h 450"/>
                <a:gd name="p0x16" fmla="*/ 90 w 946"/>
                <a:gd name="p0y16" fmla="*/ 0 h 45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>
              <p:custDataLst>
                <p:tags r:id="rId37"/>
              </p:custDataLst>
            </p:nvPr>
          </p:nvSpPr>
          <p:spPr>
            <a:xfrm>
              <a:off x="6590" y="6533"/>
              <a:ext cx="947" cy="90"/>
            </a:xfrm>
            <a:custGeom>
              <a:avLst/>
              <a:gdLst>
                <a:gd name="sw" fmla="*/ 1 w 946"/>
                <a:gd name="sh" fmla="*/ 1 h 90"/>
                <a:gd name="mins" fmla="min sw sh"/>
                <a:gd name="dsw" fmla="+- 0 sw mins"/>
                <a:gd name="dsh" fmla="+- 0 sh mins"/>
                <a:gd name="p0x0" fmla="*/ 856 w 946"/>
                <a:gd name="p0y0" fmla="*/ 90 h 90"/>
                <a:gd name="p0x1" fmla="*/ 90 w 946"/>
                <a:gd name="p0y1" fmla="*/ 90 h 90"/>
                <a:gd name="p0x2" fmla="*/ 40 w 946"/>
                <a:gd name="p0y2" fmla="*/ 90 h 90"/>
                <a:gd name="p0x3" fmla="*/ 0 w 946"/>
                <a:gd name="p0y3" fmla="*/ 49 h 90"/>
                <a:gd name="p0x4" fmla="*/ 0 w 946"/>
                <a:gd name="p0y4" fmla="*/ 0 h 90"/>
                <a:gd name="p0x5" fmla="*/ 0 w 946"/>
                <a:gd name="p0y5" fmla="*/ 33 h 90"/>
                <a:gd name="p0x6" fmla="*/ 40 w 946"/>
                <a:gd name="p0y6" fmla="*/ 60 h 90"/>
                <a:gd name="p0x7" fmla="*/ 90 w 946"/>
                <a:gd name="p0y7" fmla="*/ 60 h 90"/>
                <a:gd name="p0x8" fmla="*/ 856 w 946"/>
                <a:gd name="p0y8" fmla="*/ 60 h 90"/>
                <a:gd name="p0x9" fmla="*/ 905 w 946"/>
                <a:gd name="p0y9" fmla="*/ 60 h 90"/>
                <a:gd name="p0x10" fmla="*/ 946 w 946"/>
                <a:gd name="p0y10" fmla="*/ 33 h 90"/>
                <a:gd name="p0x11" fmla="*/ 946 w 946"/>
                <a:gd name="p0y11" fmla="*/ 0 h 90"/>
                <a:gd name="p0x12" fmla="*/ 946 w 946"/>
                <a:gd name="p0y12" fmla="*/ 49 h 90"/>
                <a:gd name="p0x13" fmla="*/ 905 w 946"/>
                <a:gd name="p0y13" fmla="*/ 90 h 90"/>
                <a:gd name="p0x14" fmla="*/ 856 w 946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>
            <p:custDataLst>
              <p:tags r:id="rId38"/>
            </p:custDataLst>
          </p:nvPr>
        </p:nvSpPr>
        <p:spPr>
          <a:xfrm>
            <a:off x="4223366" y="3905193"/>
            <a:ext cx="69614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"23</a:t>
            </a:r>
            <a:r>
              <a:rPr lang="zh-CN" alt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</a:t>
            </a:r>
            <a:r>
              <a:rPr lang="en-US" alt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785995" y="3919855"/>
            <a:ext cx="557530" cy="285750"/>
            <a:chOff x="7537" y="6173"/>
            <a:chExt cx="878" cy="450"/>
          </a:xfrm>
        </p:grpSpPr>
        <p:sp>
          <p:nvSpPr>
            <p:cNvPr id="32" name="任意多边形 31"/>
            <p:cNvSpPr/>
            <p:nvPr>
              <p:custDataLst>
                <p:tags r:id="rId39"/>
              </p:custDataLst>
            </p:nvPr>
          </p:nvSpPr>
          <p:spPr>
            <a:xfrm>
              <a:off x="7537" y="6173"/>
              <a:ext cx="879" cy="450"/>
            </a:xfrm>
            <a:custGeom>
              <a:avLst/>
              <a:gdLst>
                <a:gd name="sw" fmla="*/ 1 w 879"/>
                <a:gd name="sh" fmla="*/ 1 h 450"/>
                <a:gd name="mins" fmla="min sw sh"/>
                <a:gd name="dsw" fmla="+- 0 sw mins"/>
                <a:gd name="dsh" fmla="+- 0 sh mins"/>
                <a:gd name="p0x0" fmla="*/ 90 w 879"/>
                <a:gd name="p0y0" fmla="*/ 0 h 450"/>
                <a:gd name="p0x1" fmla="*/ 789 w 879"/>
                <a:gd name="p0y1" fmla="*/ 0 h 450"/>
                <a:gd name="p0x2" fmla="*/ 838 w 879"/>
                <a:gd name="p0y2" fmla="*/ 0 h 450"/>
                <a:gd name="p0x3" fmla="*/ 879 w 879"/>
                <a:gd name="p0y3" fmla="*/ 40 h 450"/>
                <a:gd name="p0x4" fmla="*/ 879 w 879"/>
                <a:gd name="p0y4" fmla="*/ 90 h 450"/>
                <a:gd name="p0x5" fmla="*/ 879 w 879"/>
                <a:gd name="p0y5" fmla="*/ 360 h 450"/>
                <a:gd name="p0x6" fmla="*/ 879 w 879"/>
                <a:gd name="p0y6" fmla="*/ 409 h 450"/>
                <a:gd name="p0x7" fmla="*/ 838 w 879"/>
                <a:gd name="p0y7" fmla="*/ 450 h 450"/>
                <a:gd name="p0x8" fmla="*/ 789 w 879"/>
                <a:gd name="p0y8" fmla="*/ 450 h 450"/>
                <a:gd name="p0x9" fmla="*/ 90 w 879"/>
                <a:gd name="p0y9" fmla="*/ 450 h 450"/>
                <a:gd name="p0x10" fmla="*/ 40 w 879"/>
                <a:gd name="p0y10" fmla="*/ 450 h 450"/>
                <a:gd name="p0x11" fmla="*/ 0 w 879"/>
                <a:gd name="p0y11" fmla="*/ 409 h 450"/>
                <a:gd name="p0x12" fmla="*/ 0 w 879"/>
                <a:gd name="p0y12" fmla="*/ 360 h 450"/>
                <a:gd name="p0x13" fmla="*/ 0 w 879"/>
                <a:gd name="p0y13" fmla="*/ 90 h 450"/>
                <a:gd name="p0x14" fmla="*/ 0 w 879"/>
                <a:gd name="p0y14" fmla="*/ 40 h 450"/>
                <a:gd name="p0x15" fmla="*/ 40 w 879"/>
                <a:gd name="p0y15" fmla="*/ 0 h 450"/>
                <a:gd name="p0x16" fmla="*/ 90 w 879"/>
                <a:gd name="p0y16" fmla="*/ 0 h 45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>
              <p:custDataLst>
                <p:tags r:id="rId40"/>
              </p:custDataLst>
            </p:nvPr>
          </p:nvSpPr>
          <p:spPr>
            <a:xfrm>
              <a:off x="7537" y="6533"/>
              <a:ext cx="879" cy="90"/>
            </a:xfrm>
            <a:custGeom>
              <a:avLst/>
              <a:gdLst>
                <a:gd name="sw" fmla="*/ 1 w 879"/>
                <a:gd name="sh" fmla="*/ 1 h 90"/>
                <a:gd name="mins" fmla="min sw sh"/>
                <a:gd name="dsw" fmla="+- 0 sw mins"/>
                <a:gd name="dsh" fmla="+- 0 sh mins"/>
                <a:gd name="p0x0" fmla="*/ 789 w 879"/>
                <a:gd name="p0y0" fmla="*/ 90 h 90"/>
                <a:gd name="p0x1" fmla="*/ 89 w 879"/>
                <a:gd name="p0y1" fmla="*/ 90 h 90"/>
                <a:gd name="p0x2" fmla="*/ 40 w 879"/>
                <a:gd name="p0y2" fmla="*/ 90 h 90"/>
                <a:gd name="p0x3" fmla="*/ 0 w 879"/>
                <a:gd name="p0y3" fmla="*/ 49 h 90"/>
                <a:gd name="p0x4" fmla="*/ 0 w 879"/>
                <a:gd name="p0y4" fmla="*/ 0 h 90"/>
                <a:gd name="p0x5" fmla="*/ 0 w 879"/>
                <a:gd name="p0y5" fmla="*/ 33 h 90"/>
                <a:gd name="p0x6" fmla="*/ 40 w 879"/>
                <a:gd name="p0y6" fmla="*/ 60 h 90"/>
                <a:gd name="p0x7" fmla="*/ 90 w 879"/>
                <a:gd name="p0y7" fmla="*/ 60 h 90"/>
                <a:gd name="p0x8" fmla="*/ 789 w 879"/>
                <a:gd name="p0y8" fmla="*/ 60 h 90"/>
                <a:gd name="p0x9" fmla="*/ 838 w 879"/>
                <a:gd name="p0y9" fmla="*/ 60 h 90"/>
                <a:gd name="p0x10" fmla="*/ 879 w 879"/>
                <a:gd name="p0y10" fmla="*/ 33 h 90"/>
                <a:gd name="p0x11" fmla="*/ 879 w 879"/>
                <a:gd name="p0y11" fmla="*/ 0 h 90"/>
                <a:gd name="p0x12" fmla="*/ 879 w 879"/>
                <a:gd name="p0y12" fmla="*/ 49 h 90"/>
                <a:gd name="p0x13" fmla="*/ 838 w 879"/>
                <a:gd name="p0y13" fmla="*/ 90 h 90"/>
                <a:gd name="p0x14" fmla="*/ 789 w 879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4824260" y="3905193"/>
            <a:ext cx="65357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大一</a:t>
            </a:r>
            <a:r>
              <a:rPr lang="en-US" alt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344160" y="3919855"/>
            <a:ext cx="728980" cy="285750"/>
            <a:chOff x="8416" y="6173"/>
            <a:chExt cx="1148" cy="450"/>
          </a:xfrm>
        </p:grpSpPr>
        <p:sp>
          <p:nvSpPr>
            <p:cNvPr id="36" name="任意多边形 35"/>
            <p:cNvSpPr/>
            <p:nvPr>
              <p:custDataLst>
                <p:tags r:id="rId42"/>
              </p:custDataLst>
            </p:nvPr>
          </p:nvSpPr>
          <p:spPr>
            <a:xfrm>
              <a:off x="8416" y="6173"/>
              <a:ext cx="1149" cy="450"/>
            </a:xfrm>
            <a:custGeom>
              <a:avLst/>
              <a:gdLst>
                <a:gd name="sw" fmla="*/ 1 w 1149"/>
                <a:gd name="sh" fmla="*/ 1 h 450"/>
                <a:gd name="mins" fmla="min sw sh"/>
                <a:gd name="dsw" fmla="+- 0 sw mins"/>
                <a:gd name="dsh" fmla="+- 0 sh mins"/>
                <a:gd name="p0x0" fmla="*/ 90 w 1149"/>
                <a:gd name="p0y0" fmla="*/ 0 h 450"/>
                <a:gd name="p0x1" fmla="*/ 1059 w 1149"/>
                <a:gd name="p0y1" fmla="*/ 0 h 450"/>
                <a:gd name="p0x2" fmla="*/ 1108 w 1149"/>
                <a:gd name="p0y2" fmla="*/ 0 h 450"/>
                <a:gd name="p0x3" fmla="*/ 1149 w 1149"/>
                <a:gd name="p0y3" fmla="*/ 40 h 450"/>
                <a:gd name="p0x4" fmla="*/ 1149 w 1149"/>
                <a:gd name="p0y4" fmla="*/ 90 h 450"/>
                <a:gd name="p0x5" fmla="*/ 1149 w 1149"/>
                <a:gd name="p0y5" fmla="*/ 360 h 450"/>
                <a:gd name="p0x6" fmla="*/ 1149 w 1149"/>
                <a:gd name="p0y6" fmla="*/ 409 h 450"/>
                <a:gd name="p0x7" fmla="*/ 1108 w 1149"/>
                <a:gd name="p0y7" fmla="*/ 450 h 450"/>
                <a:gd name="p0x8" fmla="*/ 1059 w 1149"/>
                <a:gd name="p0y8" fmla="*/ 450 h 450"/>
                <a:gd name="p0x9" fmla="*/ 90 w 1149"/>
                <a:gd name="p0y9" fmla="*/ 450 h 450"/>
                <a:gd name="p0x10" fmla="*/ 40 w 1149"/>
                <a:gd name="p0y10" fmla="*/ 450 h 450"/>
                <a:gd name="p0x11" fmla="*/ 0 w 1149"/>
                <a:gd name="p0y11" fmla="*/ 409 h 450"/>
                <a:gd name="p0x12" fmla="*/ 0 w 1149"/>
                <a:gd name="p0y12" fmla="*/ 360 h 450"/>
                <a:gd name="p0x13" fmla="*/ 0 w 1149"/>
                <a:gd name="p0y13" fmla="*/ 90 h 450"/>
                <a:gd name="p0x14" fmla="*/ 0 w 1149"/>
                <a:gd name="p0y14" fmla="*/ 40 h 450"/>
                <a:gd name="p0x15" fmla="*/ 40 w 1149"/>
                <a:gd name="p0y15" fmla="*/ 0 h 450"/>
                <a:gd name="p0x16" fmla="*/ 90 w 1149"/>
                <a:gd name="p0y16" fmla="*/ 0 h 45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>
              <p:custDataLst>
                <p:tags r:id="rId43"/>
              </p:custDataLst>
            </p:nvPr>
          </p:nvSpPr>
          <p:spPr>
            <a:xfrm>
              <a:off x="8416" y="6533"/>
              <a:ext cx="1149" cy="90"/>
            </a:xfrm>
            <a:custGeom>
              <a:avLst/>
              <a:gdLst>
                <a:gd name="sw" fmla="*/ 1 w 1149"/>
                <a:gd name="sh" fmla="*/ 1 h 90"/>
                <a:gd name="mins" fmla="min sw sh"/>
                <a:gd name="dsw" fmla="+- 0 sw mins"/>
                <a:gd name="dsh" fmla="+- 0 sh mins"/>
                <a:gd name="p0x0" fmla="*/ 1059 w 1149"/>
                <a:gd name="p0y0" fmla="*/ 90 h 90"/>
                <a:gd name="p0x1" fmla="*/ 90 w 1149"/>
                <a:gd name="p0y1" fmla="*/ 90 h 90"/>
                <a:gd name="p0x2" fmla="*/ 40 w 1149"/>
                <a:gd name="p0y2" fmla="*/ 90 h 90"/>
                <a:gd name="p0x3" fmla="*/ 0 w 1149"/>
                <a:gd name="p0y3" fmla="*/ 49 h 90"/>
                <a:gd name="p0x4" fmla="*/ 0 w 1149"/>
                <a:gd name="p0y4" fmla="*/ 0 h 90"/>
                <a:gd name="p0x5" fmla="*/ 0 w 1149"/>
                <a:gd name="p0y5" fmla="*/ 33 h 90"/>
                <a:gd name="p0x6" fmla="*/ 40 w 1149"/>
                <a:gd name="p0y6" fmla="*/ 60 h 90"/>
                <a:gd name="p0x7" fmla="*/ 90 w 1149"/>
                <a:gd name="p0y7" fmla="*/ 60 h 90"/>
                <a:gd name="p0x8" fmla="*/ 1059 w 1149"/>
                <a:gd name="p0y8" fmla="*/ 60 h 90"/>
                <a:gd name="p0x9" fmla="*/ 1108 w 1149"/>
                <a:gd name="p0y9" fmla="*/ 60 h 90"/>
                <a:gd name="p0x10" fmla="*/ 1149 w 1149"/>
                <a:gd name="p0y10" fmla="*/ 33 h 90"/>
                <a:gd name="p0x11" fmla="*/ 1149 w 1149"/>
                <a:gd name="p0y11" fmla="*/ 0 h 90"/>
                <a:gd name="p0x12" fmla="*/ 1149 w 1149"/>
                <a:gd name="p0y12" fmla="*/ 49 h 90"/>
                <a:gd name="p0x13" fmla="*/ 1108 w 1149"/>
                <a:gd name="p0y13" fmla="*/ 90 h 90"/>
                <a:gd name="p0x14" fmla="*/ 1059 w 1149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9" name="文本框 38"/>
          <p:cNvSpPr txBox="1"/>
          <p:nvPr>
            <p:custDataLst>
              <p:tags r:id="rId44"/>
            </p:custDataLst>
          </p:nvPr>
        </p:nvSpPr>
        <p:spPr>
          <a:xfrm>
            <a:off x="5382587" y="3905193"/>
            <a:ext cx="82502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一年级</a:t>
            </a:r>
            <a:r>
              <a:rPr lang="en-US" altLang="zh-CN" sz="13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5"/>
            </p:custDataLst>
          </p:nvPr>
        </p:nvSpPr>
        <p:spPr>
          <a:xfrm>
            <a:off x="6074264" y="3905193"/>
            <a:ext cx="1404718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大一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6"/>
            </p:custDataLst>
          </p:nvPr>
        </p:nvSpPr>
        <p:spPr>
          <a:xfrm>
            <a:off x="3989705" y="4817745"/>
            <a:ext cx="3684270" cy="1654175"/>
          </a:xfrm>
          <a:custGeom>
            <a:avLst/>
            <a:gdLst>
              <a:gd name="sw" fmla="*/ 1 w 5801"/>
              <a:gd name="sh" fmla="*/ 1 h 2604"/>
              <a:gd name="mins" fmla="min sw sh"/>
              <a:gd name="dsw" fmla="+- 0 sw mins"/>
              <a:gd name="dsh" fmla="+- 0 sh mins"/>
              <a:gd name="p0x0" fmla="*/ 300 w 5801"/>
              <a:gd name="p0y0" fmla="*/ 0 h 2604"/>
              <a:gd name="p0x1" fmla="*/ 5501 w 5801"/>
              <a:gd name="p0y1" fmla="*/ 0 h 2604"/>
              <a:gd name="p0x2" fmla="*/ 5667 w 5801"/>
              <a:gd name="p0y2" fmla="*/ 0 h 2604"/>
              <a:gd name="p0x3" fmla="*/ 5801 w 5801"/>
              <a:gd name="p0y3" fmla="*/ 134 h 2604"/>
              <a:gd name="p0x4" fmla="*/ 5801 w 5801"/>
              <a:gd name="p0y4" fmla="*/ 300 h 2604"/>
              <a:gd name="p0x5" fmla="*/ 5801 w 5801"/>
              <a:gd name="p0y5" fmla="*/ 2304 h 2604"/>
              <a:gd name="p0x6" fmla="*/ 5801 w 5801"/>
              <a:gd name="p0y6" fmla="*/ 2470 h 2604"/>
              <a:gd name="p0x7" fmla="*/ 5667 w 5801"/>
              <a:gd name="p0y7" fmla="*/ 2604 h 2604"/>
              <a:gd name="p0x8" fmla="*/ 5501 w 5801"/>
              <a:gd name="p0y8" fmla="*/ 2604 h 2604"/>
              <a:gd name="p0x9" fmla="*/ 300 w 5801"/>
              <a:gd name="p0y9" fmla="*/ 2604 h 2604"/>
              <a:gd name="p0x10" fmla="*/ 134 w 5801"/>
              <a:gd name="p0y10" fmla="*/ 2604 h 2604"/>
              <a:gd name="p0x11" fmla="*/ 0 w 5801"/>
              <a:gd name="p0y11" fmla="*/ 2470 h 2604"/>
              <a:gd name="p0x12" fmla="*/ 0 w 5801"/>
              <a:gd name="p0y12" fmla="*/ 2304 h 2604"/>
              <a:gd name="p0x13" fmla="*/ 0 w 5801"/>
              <a:gd name="p0y13" fmla="*/ 300 h 2604"/>
              <a:gd name="p0x14" fmla="*/ 0 w 5801"/>
              <a:gd name="p0y14" fmla="*/ 134 h 2604"/>
              <a:gd name="p0x15" fmla="*/ 134 w 5801"/>
              <a:gd name="p0y15" fmla="*/ 0 h 2604"/>
              <a:gd name="p0x16" fmla="*/ 300 w 5801"/>
              <a:gd name="p0y16" fmla="*/ 0 h 26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47"/>
            </p:custDataLst>
          </p:nvPr>
        </p:nvSpPr>
        <p:spPr>
          <a:xfrm>
            <a:off x="4184650" y="52406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2738" t="-2933" r="-2738" b="-2933"/>
          <a:stretch>
            <a:fillRect/>
          </a:stretch>
        </p:blipFill>
        <p:spPr>
          <a:xfrm>
            <a:off x="4253865" y="5321935"/>
            <a:ext cx="281305" cy="252095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51"/>
            </p:custDataLst>
          </p:nvPr>
        </p:nvSpPr>
        <p:spPr>
          <a:xfrm>
            <a:off x="4718666" y="5292642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自动生成清洗公式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52"/>
            </p:custDataLst>
          </p:nvPr>
        </p:nvSpPr>
        <p:spPr>
          <a:xfrm>
            <a:off x="4185266" y="5759367"/>
            <a:ext cx="351562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包含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SEARCH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ISNUMBER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、多层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嵌套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53"/>
            </p:custDataLst>
          </p:nvPr>
        </p:nvSpPr>
        <p:spPr>
          <a:xfrm>
            <a:off x="7931150" y="1109345"/>
            <a:ext cx="3684270" cy="2581275"/>
          </a:xfrm>
          <a:custGeom>
            <a:avLst/>
            <a:gdLst>
              <a:gd name="sw" fmla="*/ 1 w 5801"/>
              <a:gd name="sh" fmla="*/ 1 h 4065"/>
              <a:gd name="mins" fmla="min sw sh"/>
              <a:gd name="dsw" fmla="+- 0 sw mins"/>
              <a:gd name="dsh" fmla="+- 0 sh mins"/>
              <a:gd name="p0x0" fmla="*/ 300 w 5801"/>
              <a:gd name="p0y0" fmla="*/ 0 h 4065"/>
              <a:gd name="p0x1" fmla="*/ 5501 w 5801"/>
              <a:gd name="p0y1" fmla="*/ 0 h 4065"/>
              <a:gd name="p0x2" fmla="*/ 5667 w 5801"/>
              <a:gd name="p0y2" fmla="*/ 0 h 4065"/>
              <a:gd name="p0x3" fmla="*/ 5801 w 5801"/>
              <a:gd name="p0y3" fmla="*/ 134 h 4065"/>
              <a:gd name="p0x4" fmla="*/ 5801 w 5801"/>
              <a:gd name="p0y4" fmla="*/ 300 h 4065"/>
              <a:gd name="p0x5" fmla="*/ 5801 w 5801"/>
              <a:gd name="p0y5" fmla="*/ 3765 h 4065"/>
              <a:gd name="p0x6" fmla="*/ 5801 w 5801"/>
              <a:gd name="p0y6" fmla="*/ 3930 h 4065"/>
              <a:gd name="p0x7" fmla="*/ 5667 w 5801"/>
              <a:gd name="p0y7" fmla="*/ 4065 h 4065"/>
              <a:gd name="p0x8" fmla="*/ 5501 w 5801"/>
              <a:gd name="p0y8" fmla="*/ 4065 h 4065"/>
              <a:gd name="p0x9" fmla="*/ 300 w 5801"/>
              <a:gd name="p0y9" fmla="*/ 4065 h 4065"/>
              <a:gd name="p0x10" fmla="*/ 134 w 5801"/>
              <a:gd name="p0y10" fmla="*/ 4065 h 4065"/>
              <a:gd name="p0x11" fmla="*/ 0 w 5801"/>
              <a:gd name="p0y11" fmla="*/ 3930 h 4065"/>
              <a:gd name="p0x12" fmla="*/ 0 w 5801"/>
              <a:gd name="p0y12" fmla="*/ 3765 h 4065"/>
              <a:gd name="p0x13" fmla="*/ 0 w 5801"/>
              <a:gd name="p0y13" fmla="*/ 300 h 4065"/>
              <a:gd name="p0x14" fmla="*/ 0 w 5801"/>
              <a:gd name="p0y14" fmla="*/ 134 h 4065"/>
              <a:gd name="p0x15" fmla="*/ 134 w 5801"/>
              <a:gd name="p0y15" fmla="*/ 0 h 4065"/>
              <a:gd name="p0x16" fmla="*/ 300 w 5801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54"/>
            </p:custDataLst>
          </p:nvPr>
        </p:nvSpPr>
        <p:spPr>
          <a:xfrm>
            <a:off x="8126095" y="16268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8" name="图片 47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211820" y="1707515"/>
            <a:ext cx="247650" cy="252730"/>
          </a:xfrm>
          <a:prstGeom prst="rect">
            <a:avLst/>
          </a:prstGeom>
        </p:spPr>
      </p:pic>
      <p:sp>
        <p:nvSpPr>
          <p:cNvPr id="49" name="文本框 48"/>
          <p:cNvSpPr txBox="1"/>
          <p:nvPr>
            <p:custDataLst>
              <p:tags r:id="rId58"/>
            </p:custDataLst>
          </p:nvPr>
        </p:nvSpPr>
        <p:spPr>
          <a:xfrm>
            <a:off x="8660082" y="1653588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公式类型说明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59"/>
            </p:custDataLst>
          </p:nvPr>
        </p:nvSpPr>
        <p:spPr>
          <a:xfrm>
            <a:off x="8126095" y="230695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60"/>
            </p:custDataLst>
          </p:nvPr>
        </p:nvSpPr>
        <p:spPr>
          <a:xfrm>
            <a:off x="8260032" y="2183178"/>
            <a:ext cx="220265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SEARCH</a:t>
            </a: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文本查找定位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61"/>
            </p:custDataLst>
          </p:nvPr>
        </p:nvSpPr>
        <p:spPr>
          <a:xfrm>
            <a:off x="8126095" y="26574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>
            <p:custDataLst>
              <p:tags r:id="rId62"/>
            </p:custDataLst>
          </p:nvPr>
        </p:nvSpPr>
        <p:spPr>
          <a:xfrm>
            <a:off x="8260032" y="2533669"/>
            <a:ext cx="2408558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ISNUMBER</a:t>
            </a: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数字类型判断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4" name="任意多边形 53"/>
          <p:cNvSpPr/>
          <p:nvPr>
            <p:custDataLst>
              <p:tags r:id="rId63"/>
            </p:custDataLst>
          </p:nvPr>
        </p:nvSpPr>
        <p:spPr>
          <a:xfrm>
            <a:off x="8126095" y="300736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64"/>
            </p:custDataLst>
          </p:nvPr>
        </p:nvSpPr>
        <p:spPr>
          <a:xfrm>
            <a:off x="8260032" y="2884160"/>
            <a:ext cx="2324919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多层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嵌套</a:t>
            </a: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 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条件分支处理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任意多边形 55"/>
          <p:cNvSpPr/>
          <p:nvPr>
            <p:custDataLst>
              <p:tags r:id="rId65"/>
            </p:custDataLst>
          </p:nvPr>
        </p:nvSpPr>
        <p:spPr>
          <a:xfrm>
            <a:off x="7931150" y="3890645"/>
            <a:ext cx="3684270" cy="2581275"/>
          </a:xfrm>
          <a:custGeom>
            <a:avLst/>
            <a:gdLst>
              <a:gd name="sw" fmla="*/ 1 w 5801"/>
              <a:gd name="sh" fmla="*/ 1 h 4065"/>
              <a:gd name="mins" fmla="min sw sh"/>
              <a:gd name="dsw" fmla="+- 0 sw mins"/>
              <a:gd name="dsh" fmla="+- 0 sh mins"/>
              <a:gd name="p0x0" fmla="*/ 300 w 5801"/>
              <a:gd name="p0y0" fmla="*/ 0 h 4065"/>
              <a:gd name="p0x1" fmla="*/ 5501 w 5801"/>
              <a:gd name="p0y1" fmla="*/ 0 h 4065"/>
              <a:gd name="p0x2" fmla="*/ 5667 w 5801"/>
              <a:gd name="p0y2" fmla="*/ 0 h 4065"/>
              <a:gd name="p0x3" fmla="*/ 5801 w 5801"/>
              <a:gd name="p0y3" fmla="*/ 134 h 4065"/>
              <a:gd name="p0x4" fmla="*/ 5801 w 5801"/>
              <a:gd name="p0y4" fmla="*/ 300 h 4065"/>
              <a:gd name="p0x5" fmla="*/ 5801 w 5801"/>
              <a:gd name="p0y5" fmla="*/ 3765 h 4065"/>
              <a:gd name="p0x6" fmla="*/ 5801 w 5801"/>
              <a:gd name="p0y6" fmla="*/ 3930 h 4065"/>
              <a:gd name="p0x7" fmla="*/ 5667 w 5801"/>
              <a:gd name="p0y7" fmla="*/ 4065 h 4065"/>
              <a:gd name="p0x8" fmla="*/ 5501 w 5801"/>
              <a:gd name="p0y8" fmla="*/ 4065 h 4065"/>
              <a:gd name="p0x9" fmla="*/ 300 w 5801"/>
              <a:gd name="p0y9" fmla="*/ 4065 h 4065"/>
              <a:gd name="p0x10" fmla="*/ 134 w 5801"/>
              <a:gd name="p0y10" fmla="*/ 4065 h 4065"/>
              <a:gd name="p0x11" fmla="*/ 0 w 5801"/>
              <a:gd name="p0y11" fmla="*/ 3930 h 4065"/>
              <a:gd name="p0x12" fmla="*/ 0 w 5801"/>
              <a:gd name="p0y12" fmla="*/ 3765 h 4065"/>
              <a:gd name="p0x13" fmla="*/ 0 w 5801"/>
              <a:gd name="p0y13" fmla="*/ 300 h 4065"/>
              <a:gd name="p0x14" fmla="*/ 0 w 5801"/>
              <a:gd name="p0y14" fmla="*/ 134 h 4065"/>
              <a:gd name="p0x15" fmla="*/ 134 w 5801"/>
              <a:gd name="p0y15" fmla="*/ 0 h 4065"/>
              <a:gd name="p0x16" fmla="*/ 300 w 5801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66"/>
            </p:custDataLst>
          </p:nvPr>
        </p:nvSpPr>
        <p:spPr>
          <a:xfrm>
            <a:off x="8125787" y="4969192"/>
            <a:ext cx="3295498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杜绝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垃圾进，垃圾出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洞察分析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从数据到决策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1556385"/>
          </a:xfrm>
          <a:custGeom>
            <a:avLst/>
            <a:gdLst>
              <a:gd name="sw" fmla="*/ 1 w 8535"/>
              <a:gd name="sh" fmla="*/ 1 h 2450"/>
              <a:gd name="mins" fmla="min sw sh"/>
              <a:gd name="dsw" fmla="+- 0 sw mins"/>
              <a:gd name="dsh" fmla="+- 0 sh mins"/>
              <a:gd name="p0x0" fmla="*/ 300 w 8535"/>
              <a:gd name="p0y0" fmla="*/ 0 h 2450"/>
              <a:gd name="p0x1" fmla="*/ 8235 w 8535"/>
              <a:gd name="p0y1" fmla="*/ 0 h 2450"/>
              <a:gd name="p0x2" fmla="*/ 8400 w 8535"/>
              <a:gd name="p0y2" fmla="*/ 0 h 2450"/>
              <a:gd name="p0x3" fmla="*/ 8535 w 8535"/>
              <a:gd name="p0y3" fmla="*/ 134 h 2450"/>
              <a:gd name="p0x4" fmla="*/ 8535 w 8535"/>
              <a:gd name="p0y4" fmla="*/ 300 h 2450"/>
              <a:gd name="p0x5" fmla="*/ 8535 w 8535"/>
              <a:gd name="p0y5" fmla="*/ 2150 h 2450"/>
              <a:gd name="p0x6" fmla="*/ 8535 w 8535"/>
              <a:gd name="p0y6" fmla="*/ 2316 h 2450"/>
              <a:gd name="p0x7" fmla="*/ 8400 w 8535"/>
              <a:gd name="p0y7" fmla="*/ 2450 h 2450"/>
              <a:gd name="p0x8" fmla="*/ 8235 w 8535"/>
              <a:gd name="p0y8" fmla="*/ 2450 h 2450"/>
              <a:gd name="p0x9" fmla="*/ 300 w 8535"/>
              <a:gd name="p0y9" fmla="*/ 2450 h 2450"/>
              <a:gd name="p0x10" fmla="*/ 134 w 8535"/>
              <a:gd name="p0y10" fmla="*/ 2450 h 2450"/>
              <a:gd name="p0x11" fmla="*/ 0 w 8535"/>
              <a:gd name="p0y11" fmla="*/ 2316 h 2450"/>
              <a:gd name="p0x12" fmla="*/ 0 w 8535"/>
              <a:gd name="p0y12" fmla="*/ 2150 h 2450"/>
              <a:gd name="p0x13" fmla="*/ 0 w 8535"/>
              <a:gd name="p0y13" fmla="*/ 300 h 2450"/>
              <a:gd name="p0x14" fmla="*/ 0 w 8535"/>
              <a:gd name="p0y14" fmla="*/ 134 h 2450"/>
              <a:gd name="p0x15" fmla="*/ 134 w 8535"/>
              <a:gd name="p0y15" fmla="*/ 0 h 2450"/>
              <a:gd name="p0x16" fmla="*/ 300 w 8535"/>
              <a:gd name="p0y16" fmla="*/ 0 h 2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677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1758950"/>
            <a:ext cx="21907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43025" y="1573501"/>
            <a:ext cx="4114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数据透视表、切片器等工具门槛高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343025" y="1897351"/>
            <a:ext cx="44577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传统分析工具需要专业技能，非技术人员难以快速上手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6195695" y="1109345"/>
            <a:ext cx="5419725" cy="1556385"/>
          </a:xfrm>
          <a:custGeom>
            <a:avLst/>
            <a:gdLst>
              <a:gd name="sw" fmla="*/ 1 w 8535"/>
              <a:gd name="sh" fmla="*/ 1 h 2450"/>
              <a:gd name="mins" fmla="min sw sh"/>
              <a:gd name="dsw" fmla="+- 0 sw mins"/>
              <a:gd name="dsh" fmla="+- 0 sh mins"/>
              <a:gd name="p0x0" fmla="*/ 300 w 8535"/>
              <a:gd name="p0y0" fmla="*/ 0 h 2450"/>
              <a:gd name="p0x1" fmla="*/ 8235 w 8535"/>
              <a:gd name="p0y1" fmla="*/ 0 h 2450"/>
              <a:gd name="p0x2" fmla="*/ 8400 w 8535"/>
              <a:gd name="p0y2" fmla="*/ 0 h 2450"/>
              <a:gd name="p0x3" fmla="*/ 8535 w 8535"/>
              <a:gd name="p0y3" fmla="*/ 134 h 2450"/>
              <a:gd name="p0x4" fmla="*/ 8535 w 8535"/>
              <a:gd name="p0y4" fmla="*/ 300 h 2450"/>
              <a:gd name="p0x5" fmla="*/ 8535 w 8535"/>
              <a:gd name="p0y5" fmla="*/ 2150 h 2450"/>
              <a:gd name="p0x6" fmla="*/ 8535 w 8535"/>
              <a:gd name="p0y6" fmla="*/ 2316 h 2450"/>
              <a:gd name="p0x7" fmla="*/ 8400 w 8535"/>
              <a:gd name="p0y7" fmla="*/ 2450 h 2450"/>
              <a:gd name="p0x8" fmla="*/ 8235 w 8535"/>
              <a:gd name="p0y8" fmla="*/ 2450 h 2450"/>
              <a:gd name="p0x9" fmla="*/ 300 w 8535"/>
              <a:gd name="p0y9" fmla="*/ 2450 h 2450"/>
              <a:gd name="p0x10" fmla="*/ 134 w 8535"/>
              <a:gd name="p0y10" fmla="*/ 2450 h 2450"/>
              <a:gd name="p0x11" fmla="*/ 0 w 8535"/>
              <a:gd name="p0y11" fmla="*/ 2316 h 2450"/>
              <a:gd name="p0x12" fmla="*/ 0 w 8535"/>
              <a:gd name="p0y12" fmla="*/ 2150 h 2450"/>
              <a:gd name="p0x13" fmla="*/ 0 w 8535"/>
              <a:gd name="p0y13" fmla="*/ 300 h 2450"/>
              <a:gd name="p0x14" fmla="*/ 0 w 8535"/>
              <a:gd name="p0y14" fmla="*/ 134 h 2450"/>
              <a:gd name="p0x15" fmla="*/ 134 w 8535"/>
              <a:gd name="p0y15" fmla="*/ 0 h 2450"/>
              <a:gd name="p0x16" fmla="*/ 300 w 8535"/>
              <a:gd name="p0y16" fmla="*/ 0 h 2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6391275" y="1677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6490970" y="1758950"/>
            <a:ext cx="219075" cy="25209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6962775" y="1573501"/>
            <a:ext cx="37719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大量高价值数据沦为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数字垃圾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6962775" y="1897351"/>
            <a:ext cx="41148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沉睡数据无法转化为决策洞察，资产价值严重流失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75945" y="2903855"/>
            <a:ext cx="4859655" cy="3568065"/>
          </a:xfrm>
          <a:custGeom>
            <a:avLst/>
            <a:gdLst>
              <a:gd name="sw" fmla="*/ 1 w 7653"/>
              <a:gd name="sh" fmla="*/ 1 h 5619"/>
              <a:gd name="mins" fmla="min sw sh"/>
              <a:gd name="dsw" fmla="+- 0 sw mins"/>
              <a:gd name="dsh" fmla="+- 0 sh mins"/>
              <a:gd name="p0x0" fmla="*/ 300 w 7653"/>
              <a:gd name="p0y0" fmla="*/ 0 h 5619"/>
              <a:gd name="p0x1" fmla="*/ 7353 w 7653"/>
              <a:gd name="p0y1" fmla="*/ 0 h 5619"/>
              <a:gd name="p0x2" fmla="*/ 7518 w 7653"/>
              <a:gd name="p0y2" fmla="*/ 0 h 5619"/>
              <a:gd name="p0x3" fmla="*/ 7653 w 7653"/>
              <a:gd name="p0y3" fmla="*/ 134 h 5619"/>
              <a:gd name="p0x4" fmla="*/ 7653 w 7653"/>
              <a:gd name="p0y4" fmla="*/ 300 h 5619"/>
              <a:gd name="p0x5" fmla="*/ 7653 w 7653"/>
              <a:gd name="p0y5" fmla="*/ 5319 h 5619"/>
              <a:gd name="p0x6" fmla="*/ 7653 w 7653"/>
              <a:gd name="p0y6" fmla="*/ 5484 h 5619"/>
              <a:gd name="p0x7" fmla="*/ 7518 w 7653"/>
              <a:gd name="p0y7" fmla="*/ 5619 h 5619"/>
              <a:gd name="p0x8" fmla="*/ 7353 w 7653"/>
              <a:gd name="p0y8" fmla="*/ 5619 h 5619"/>
              <a:gd name="p0x9" fmla="*/ 300 w 7653"/>
              <a:gd name="p0y9" fmla="*/ 5619 h 5619"/>
              <a:gd name="p0x10" fmla="*/ 134 w 7653"/>
              <a:gd name="p0y10" fmla="*/ 5619 h 5619"/>
              <a:gd name="p0x11" fmla="*/ 0 w 7653"/>
              <a:gd name="p0y11" fmla="*/ 5484 h 5619"/>
              <a:gd name="p0x12" fmla="*/ 0 w 7653"/>
              <a:gd name="p0y12" fmla="*/ 5319 h 5619"/>
              <a:gd name="p0x13" fmla="*/ 0 w 7653"/>
              <a:gd name="p0y13" fmla="*/ 300 h 5619"/>
              <a:gd name="p0x14" fmla="*/ 0 w 7653"/>
              <a:gd name="p0y14" fmla="*/ 134 h 5619"/>
              <a:gd name="p0x15" fmla="*/ 134 w 7653"/>
              <a:gd name="p0y15" fmla="*/ 0 h 5619"/>
              <a:gd name="p0x16" fmla="*/ 300 w 7653"/>
              <a:gd name="p0y16" fmla="*/ 0 h 56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35445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366" t="-2933" r="-2366" b="-2933"/>
          <a:stretch>
            <a:fillRect/>
          </a:stretch>
        </p:blipFill>
        <p:spPr>
          <a:xfrm>
            <a:off x="826135" y="3625850"/>
            <a:ext cx="309245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304925" y="3571827"/>
            <a:ext cx="260568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对话式数据分析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771525" y="420179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904875" y="4064270"/>
            <a:ext cx="324713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利用长窗口文件读取能力（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71525" y="458279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904875" y="4445270"/>
            <a:ext cx="243959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投喂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"Excel/CSV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771525" y="496379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904875" y="4826270"/>
            <a:ext cx="433580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自然语言提问：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请帮我分析这份销售报表，哪个月的增长率最高？主要驱动力是什么？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771525" y="564959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904875" y="5512070"/>
            <a:ext cx="361153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遍历数万行数据，生成文字版结论摘要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5673725" y="2903855"/>
            <a:ext cx="5941695" cy="3568065"/>
          </a:xfrm>
          <a:custGeom>
            <a:avLst/>
            <a:gdLst>
              <a:gd name="sw" fmla="*/ 1 w 9356"/>
              <a:gd name="sh" fmla="*/ 1 h 5619"/>
              <a:gd name="mins" fmla="min sw sh"/>
              <a:gd name="dsw" fmla="+- 0 sw mins"/>
              <a:gd name="dsh" fmla="+- 0 sh mins"/>
              <a:gd name="p0x0" fmla="*/ 300 w 9356"/>
              <a:gd name="p0y0" fmla="*/ 0 h 5619"/>
              <a:gd name="p0x1" fmla="*/ 9056 w 9356"/>
              <a:gd name="p0y1" fmla="*/ 0 h 5619"/>
              <a:gd name="p0x2" fmla="*/ 9222 w 9356"/>
              <a:gd name="p0y2" fmla="*/ 0 h 5619"/>
              <a:gd name="p0x3" fmla="*/ 9356 w 9356"/>
              <a:gd name="p0y3" fmla="*/ 134 h 5619"/>
              <a:gd name="p0x4" fmla="*/ 9356 w 9356"/>
              <a:gd name="p0y4" fmla="*/ 300 h 5619"/>
              <a:gd name="p0x5" fmla="*/ 9356 w 9356"/>
              <a:gd name="p0y5" fmla="*/ 5319 h 5619"/>
              <a:gd name="p0x6" fmla="*/ 9356 w 9356"/>
              <a:gd name="p0y6" fmla="*/ 5484 h 5619"/>
              <a:gd name="p0x7" fmla="*/ 9222 w 9356"/>
              <a:gd name="p0y7" fmla="*/ 5619 h 5619"/>
              <a:gd name="p0x8" fmla="*/ 9056 w 9356"/>
              <a:gd name="p0y8" fmla="*/ 5619 h 5619"/>
              <a:gd name="p0x9" fmla="*/ 300 w 9356"/>
              <a:gd name="p0y9" fmla="*/ 5619 h 5619"/>
              <a:gd name="p0x10" fmla="*/ 134 w 9356"/>
              <a:gd name="p0y10" fmla="*/ 5619 h 5619"/>
              <a:gd name="p0x11" fmla="*/ 0 w 9356"/>
              <a:gd name="p0y11" fmla="*/ 5484 h 5619"/>
              <a:gd name="p0x12" fmla="*/ 0 w 9356"/>
              <a:gd name="p0y12" fmla="*/ 5319 h 5619"/>
              <a:gd name="p0x13" fmla="*/ 0 w 9356"/>
              <a:gd name="p0y13" fmla="*/ 300 h 5619"/>
              <a:gd name="p0x14" fmla="*/ 0 w 9356"/>
              <a:gd name="p0y14" fmla="*/ 134 h 5619"/>
              <a:gd name="p0x15" fmla="*/ 134 w 9356"/>
              <a:gd name="p0y15" fmla="*/ 0 h 5619"/>
              <a:gd name="p0x16" fmla="*/ 300 w 9356"/>
              <a:gd name="p0y16" fmla="*/ 0 h 56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5869305" y="35655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6795" t="-2933" r="-6795" b="-2933"/>
          <a:stretch>
            <a:fillRect/>
          </a:stretch>
        </p:blipFill>
        <p:spPr>
          <a:xfrm>
            <a:off x="5937885" y="3646805"/>
            <a:ext cx="281305" cy="252095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6402734" y="3592811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可视化思维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5869305" y="4098925"/>
            <a:ext cx="5551170" cy="779145"/>
          </a:xfrm>
          <a:custGeom>
            <a:avLst/>
            <a:gdLst>
              <a:gd name="sw" fmla="*/ 1 w 8741"/>
              <a:gd name="sh" fmla="*/ 1 h 1226"/>
              <a:gd name="mins" fmla="min sw sh"/>
              <a:gd name="dsw" fmla="+- 0 sw mins"/>
              <a:gd name="dsh" fmla="+- 0 sh mins"/>
              <a:gd name="p0x0" fmla="*/ 180 w 8741"/>
              <a:gd name="p0y0" fmla="*/ 0 h 1226"/>
              <a:gd name="p0x1" fmla="*/ 8561 w 8741"/>
              <a:gd name="p0y1" fmla="*/ 0 h 1226"/>
              <a:gd name="p0x2" fmla="*/ 8661 w 8741"/>
              <a:gd name="p0y2" fmla="*/ 0 h 1226"/>
              <a:gd name="p0x3" fmla="*/ 8741 w 8741"/>
              <a:gd name="p0y3" fmla="*/ 80 h 1226"/>
              <a:gd name="p0x4" fmla="*/ 8741 w 8741"/>
              <a:gd name="p0y4" fmla="*/ 180 h 1226"/>
              <a:gd name="p0x5" fmla="*/ 8741 w 8741"/>
              <a:gd name="p0y5" fmla="*/ 1046 h 1226"/>
              <a:gd name="p0x6" fmla="*/ 8741 w 8741"/>
              <a:gd name="p0y6" fmla="*/ 1146 h 1226"/>
              <a:gd name="p0x7" fmla="*/ 8661 w 8741"/>
              <a:gd name="p0y7" fmla="*/ 1226 h 1226"/>
              <a:gd name="p0x8" fmla="*/ 8561 w 8741"/>
              <a:gd name="p0y8" fmla="*/ 1226 h 1226"/>
              <a:gd name="p0x9" fmla="*/ 180 w 8741"/>
              <a:gd name="p0y9" fmla="*/ 1226 h 1226"/>
              <a:gd name="p0x10" fmla="*/ 80 w 8741"/>
              <a:gd name="p0y10" fmla="*/ 1226 h 1226"/>
              <a:gd name="p0x11" fmla="*/ 0 w 8741"/>
              <a:gd name="p0y11" fmla="*/ 1146 h 1226"/>
              <a:gd name="p0x12" fmla="*/ 0 w 8741"/>
              <a:gd name="p0y12" fmla="*/ 1046 h 1226"/>
              <a:gd name="p0x13" fmla="*/ 0 w 8741"/>
              <a:gd name="p0y13" fmla="*/ 180 h 1226"/>
              <a:gd name="p0x14" fmla="*/ 0 w 8741"/>
              <a:gd name="p0y14" fmla="*/ 80 h 1226"/>
              <a:gd name="p0x15" fmla="*/ 80 w 8741"/>
              <a:gd name="p0y15" fmla="*/ 0 h 1226"/>
              <a:gd name="p0x16" fmla="*/ 180 w 8741"/>
              <a:gd name="p0y16" fmla="*/ 0 h 122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5983605" y="431736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60000" t="-6333" r="-60000" b="-6333"/>
          <a:stretch>
            <a:fillRect/>
          </a:stretch>
        </p:blipFill>
        <p:spPr>
          <a:xfrm>
            <a:off x="6050280" y="4378960"/>
            <a:ext cx="209550" cy="2146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1"/>
            </p:custDataLst>
          </p:nvPr>
        </p:nvSpPr>
        <p:spPr>
          <a:xfrm>
            <a:off x="6440834" y="4199553"/>
            <a:ext cx="115081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各年级占比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2"/>
            </p:custDataLst>
          </p:nvPr>
        </p:nvSpPr>
        <p:spPr>
          <a:xfrm>
            <a:off x="6440834" y="4474826"/>
            <a:ext cx="132226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饼图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环形图</a:t>
            </a:r>
            <a:endParaRPr lang="zh-CN" altLang="en-US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3"/>
            </p:custDataLst>
          </p:nvPr>
        </p:nvSpPr>
        <p:spPr>
          <a:xfrm>
            <a:off x="5869305" y="5030470"/>
            <a:ext cx="5551170" cy="779145"/>
          </a:xfrm>
          <a:custGeom>
            <a:avLst/>
            <a:gdLst>
              <a:gd name="sw" fmla="*/ 1 w 8741"/>
              <a:gd name="sh" fmla="*/ 1 h 1226"/>
              <a:gd name="mins" fmla="min sw sh"/>
              <a:gd name="dsw" fmla="+- 0 sw mins"/>
              <a:gd name="dsh" fmla="+- 0 sh mins"/>
              <a:gd name="p0x0" fmla="*/ 180 w 8741"/>
              <a:gd name="p0y0" fmla="*/ 0 h 1226"/>
              <a:gd name="p0x1" fmla="*/ 8561 w 8741"/>
              <a:gd name="p0y1" fmla="*/ 0 h 1226"/>
              <a:gd name="p0x2" fmla="*/ 8661 w 8741"/>
              <a:gd name="p0y2" fmla="*/ 0 h 1226"/>
              <a:gd name="p0x3" fmla="*/ 8741 w 8741"/>
              <a:gd name="p0y3" fmla="*/ 80 h 1226"/>
              <a:gd name="p0x4" fmla="*/ 8741 w 8741"/>
              <a:gd name="p0y4" fmla="*/ 180 h 1226"/>
              <a:gd name="p0x5" fmla="*/ 8741 w 8741"/>
              <a:gd name="p0y5" fmla="*/ 1046 h 1226"/>
              <a:gd name="p0x6" fmla="*/ 8741 w 8741"/>
              <a:gd name="p0y6" fmla="*/ 1146 h 1226"/>
              <a:gd name="p0x7" fmla="*/ 8661 w 8741"/>
              <a:gd name="p0y7" fmla="*/ 1226 h 1226"/>
              <a:gd name="p0x8" fmla="*/ 8561 w 8741"/>
              <a:gd name="p0y8" fmla="*/ 1226 h 1226"/>
              <a:gd name="p0x9" fmla="*/ 180 w 8741"/>
              <a:gd name="p0y9" fmla="*/ 1226 h 1226"/>
              <a:gd name="p0x10" fmla="*/ 80 w 8741"/>
              <a:gd name="p0y10" fmla="*/ 1226 h 1226"/>
              <a:gd name="p0x11" fmla="*/ 0 w 8741"/>
              <a:gd name="p0y11" fmla="*/ 1146 h 1226"/>
              <a:gd name="p0x12" fmla="*/ 0 w 8741"/>
              <a:gd name="p0y12" fmla="*/ 1046 h 1226"/>
              <a:gd name="p0x13" fmla="*/ 0 w 8741"/>
              <a:gd name="p0y13" fmla="*/ 180 h 1226"/>
              <a:gd name="p0x14" fmla="*/ 0 w 8741"/>
              <a:gd name="p0y14" fmla="*/ 80 h 1226"/>
              <a:gd name="p0x15" fmla="*/ 80 w 8741"/>
              <a:gd name="p0y15" fmla="*/ 0 h 1226"/>
              <a:gd name="p0x16" fmla="*/ 180 w 8741"/>
              <a:gd name="p0y16" fmla="*/ 0 h 122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44"/>
            </p:custDataLst>
          </p:nvPr>
        </p:nvSpPr>
        <p:spPr>
          <a:xfrm>
            <a:off x="5983605" y="52489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6050280" y="5310505"/>
            <a:ext cx="209550" cy="21463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48"/>
            </p:custDataLst>
          </p:nvPr>
        </p:nvSpPr>
        <p:spPr>
          <a:xfrm>
            <a:off x="6440834" y="5131070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时间变化趋势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9"/>
            </p:custDataLst>
          </p:nvPr>
        </p:nvSpPr>
        <p:spPr>
          <a:xfrm>
            <a:off x="6440834" y="5406342"/>
            <a:ext cx="11430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折线图</a:t>
            </a:r>
            <a:endParaRPr lang="zh-CN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9.2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智能清洗脏数据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"/>
            </p:custDataLst>
          </p:nvPr>
        </p:nvSpPr>
        <p:spPr>
          <a:xfrm>
            <a:off x="2238375" y="409336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5476875" y="409336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4"/>
            </p:custDataLst>
          </p:nvPr>
        </p:nvSpPr>
        <p:spPr>
          <a:xfrm>
            <a:off x="7562850" y="409336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5"/>
            </p:custDataLst>
          </p:nvPr>
        </p:nvSpPr>
        <p:spPr>
          <a:xfrm>
            <a:off x="9648825" y="4093369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6"/>
            </p:custDataLst>
          </p:nvPr>
        </p:nvSpPr>
        <p:spPr>
          <a:xfrm>
            <a:off x="575945" y="1109345"/>
            <a:ext cx="11039475" cy="809625"/>
          </a:xfrm>
          <a:custGeom>
            <a:avLst/>
            <a:gdLst>
              <a:gd name="sw" fmla="*/ 1 w 17385"/>
              <a:gd name="sh" fmla="*/ 1 h 1275"/>
              <a:gd name="mins" fmla="min sw sh"/>
              <a:gd name="dsw" fmla="+- 0 sw mins"/>
              <a:gd name="dsh" fmla="+- 0 sh mins"/>
              <a:gd name="p0x0" fmla="*/ 300 w 17385"/>
              <a:gd name="p0y0" fmla="*/ 0 h 1275"/>
              <a:gd name="p0x1" fmla="*/ 17085 w 17385"/>
              <a:gd name="p0y1" fmla="*/ 0 h 1275"/>
              <a:gd name="p0x2" fmla="*/ 17250 w 17385"/>
              <a:gd name="p0y2" fmla="*/ 0 h 1275"/>
              <a:gd name="p0x3" fmla="*/ 17385 w 17385"/>
              <a:gd name="p0y3" fmla="*/ 134 h 1275"/>
              <a:gd name="p0x4" fmla="*/ 17385 w 17385"/>
              <a:gd name="p0y4" fmla="*/ 300 h 1275"/>
              <a:gd name="p0x5" fmla="*/ 17385 w 17385"/>
              <a:gd name="p0y5" fmla="*/ 975 h 1275"/>
              <a:gd name="p0x6" fmla="*/ 17385 w 17385"/>
              <a:gd name="p0y6" fmla="*/ 1140 h 1275"/>
              <a:gd name="p0x7" fmla="*/ 17250 w 17385"/>
              <a:gd name="p0y7" fmla="*/ 1275 h 1275"/>
              <a:gd name="p0x8" fmla="*/ 17085 w 17385"/>
              <a:gd name="p0y8" fmla="*/ 1275 h 1275"/>
              <a:gd name="p0x9" fmla="*/ 300 w 17385"/>
              <a:gd name="p0y9" fmla="*/ 1275 h 1275"/>
              <a:gd name="p0x10" fmla="*/ 134 w 17385"/>
              <a:gd name="p0y10" fmla="*/ 1275 h 1275"/>
              <a:gd name="p0x11" fmla="*/ 0 w 17385"/>
              <a:gd name="p0y11" fmla="*/ 1140 h 1275"/>
              <a:gd name="p0x12" fmla="*/ 0 w 17385"/>
              <a:gd name="p0y12" fmla="*/ 975 h 1275"/>
              <a:gd name="p0x13" fmla="*/ 0 w 17385"/>
              <a:gd name="p0y13" fmla="*/ 300 h 1275"/>
              <a:gd name="p0x14" fmla="*/ 0 w 17385"/>
              <a:gd name="p0y14" fmla="*/ 134 h 1275"/>
              <a:gd name="p0x15" fmla="*/ 134 w 17385"/>
              <a:gd name="p0y15" fmla="*/ 0 h 1275"/>
              <a:gd name="p0x16" fmla="*/ 300 w 17385"/>
              <a:gd name="p0y16" fmla="*/ 0 h 12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7"/>
            </p:custDataLst>
          </p:nvPr>
        </p:nvSpPr>
        <p:spPr>
          <a:xfrm>
            <a:off x="206248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2148205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2634034" y="1338263"/>
            <a:ext cx="8028756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"23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大一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""2023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一年级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统一为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大一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大二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大三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12"/>
            </p:custDataLst>
          </p:nvPr>
        </p:nvSpPr>
        <p:spPr>
          <a:xfrm>
            <a:off x="575945" y="2118995"/>
            <a:ext cx="1543050" cy="4352925"/>
          </a:xfrm>
          <a:custGeom>
            <a:avLst/>
            <a:gdLst>
              <a:gd name="sw" fmla="*/ 1 w 2430"/>
              <a:gd name="sh" fmla="*/ 1 h 6855"/>
              <a:gd name="mins" fmla="min sw sh"/>
              <a:gd name="dsw" fmla="+- 0 sw mins"/>
              <a:gd name="dsh" fmla="+- 0 sh mins"/>
              <a:gd name="p0x0" fmla="*/ 300 w 2430"/>
              <a:gd name="p0y0" fmla="*/ 0 h 6855"/>
              <a:gd name="p0x1" fmla="*/ 2130 w 2430"/>
              <a:gd name="p0y1" fmla="*/ 0 h 6855"/>
              <a:gd name="p0x2" fmla="*/ 2295 w 2430"/>
              <a:gd name="p0y2" fmla="*/ 0 h 6855"/>
              <a:gd name="p0x3" fmla="*/ 2430 w 2430"/>
              <a:gd name="p0y3" fmla="*/ 134 h 6855"/>
              <a:gd name="p0x4" fmla="*/ 2430 w 2430"/>
              <a:gd name="p0y4" fmla="*/ 300 h 6855"/>
              <a:gd name="p0x5" fmla="*/ 2430 w 2430"/>
              <a:gd name="p0y5" fmla="*/ 6555 h 6855"/>
              <a:gd name="p0x6" fmla="*/ 2430 w 2430"/>
              <a:gd name="p0y6" fmla="*/ 6720 h 6855"/>
              <a:gd name="p0x7" fmla="*/ 2295 w 2430"/>
              <a:gd name="p0y7" fmla="*/ 6855 h 6855"/>
              <a:gd name="p0x8" fmla="*/ 2130 w 2430"/>
              <a:gd name="p0y8" fmla="*/ 6855 h 6855"/>
              <a:gd name="p0x9" fmla="*/ 300 w 2430"/>
              <a:gd name="p0y9" fmla="*/ 6855 h 6855"/>
              <a:gd name="p0x10" fmla="*/ 134 w 2430"/>
              <a:gd name="p0y10" fmla="*/ 6855 h 6855"/>
              <a:gd name="p0x11" fmla="*/ 0 w 2430"/>
              <a:gd name="p0y11" fmla="*/ 6720 h 6855"/>
              <a:gd name="p0x12" fmla="*/ 0 w 2430"/>
              <a:gd name="p0y12" fmla="*/ 6555 h 6855"/>
              <a:gd name="p0x13" fmla="*/ 0 w 2430"/>
              <a:gd name="p0y13" fmla="*/ 300 h 6855"/>
              <a:gd name="p0x14" fmla="*/ 0 w 2430"/>
              <a:gd name="p0y14" fmla="*/ 134 h 6855"/>
              <a:gd name="p0x15" fmla="*/ 134 w 2430"/>
              <a:gd name="p0y15" fmla="*/ 0 h 6855"/>
              <a:gd name="p0x16" fmla="*/ 300 w 2430"/>
              <a:gd name="p0y16" fmla="*/ 0 h 68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13"/>
            </p:custDataLst>
          </p:nvPr>
        </p:nvSpPr>
        <p:spPr>
          <a:xfrm>
            <a:off x="1137920" y="354901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1146648" y="3621424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825256" y="4067194"/>
            <a:ext cx="1044997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上传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1001020" y="4752994"/>
            <a:ext cx="69354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7"/>
            </p:custDataLst>
          </p:nvPr>
        </p:nvSpPr>
        <p:spPr>
          <a:xfrm>
            <a:off x="2661920" y="2118995"/>
            <a:ext cx="2695575" cy="4352925"/>
          </a:xfrm>
          <a:custGeom>
            <a:avLst/>
            <a:gdLst>
              <a:gd name="sw" fmla="*/ 1 w 4245"/>
              <a:gd name="sh" fmla="*/ 1 h 6855"/>
              <a:gd name="mins" fmla="min sw sh"/>
              <a:gd name="dsw" fmla="+- 0 sw mins"/>
              <a:gd name="dsh" fmla="+- 0 sh mins"/>
              <a:gd name="p0x0" fmla="*/ 300 w 4245"/>
              <a:gd name="p0y0" fmla="*/ 0 h 6855"/>
              <a:gd name="p0x1" fmla="*/ 3945 w 4245"/>
              <a:gd name="p0y1" fmla="*/ 0 h 6855"/>
              <a:gd name="p0x2" fmla="*/ 4110 w 4245"/>
              <a:gd name="p0y2" fmla="*/ 0 h 6855"/>
              <a:gd name="p0x3" fmla="*/ 4245 w 4245"/>
              <a:gd name="p0y3" fmla="*/ 134 h 6855"/>
              <a:gd name="p0x4" fmla="*/ 4245 w 4245"/>
              <a:gd name="p0y4" fmla="*/ 300 h 6855"/>
              <a:gd name="p0x5" fmla="*/ 4245 w 4245"/>
              <a:gd name="p0y5" fmla="*/ 6555 h 6855"/>
              <a:gd name="p0x6" fmla="*/ 4245 w 4245"/>
              <a:gd name="p0y6" fmla="*/ 6720 h 6855"/>
              <a:gd name="p0x7" fmla="*/ 4110 w 4245"/>
              <a:gd name="p0y7" fmla="*/ 6855 h 6855"/>
              <a:gd name="p0x8" fmla="*/ 3945 w 4245"/>
              <a:gd name="p0y8" fmla="*/ 6855 h 6855"/>
              <a:gd name="p0x9" fmla="*/ 300 w 4245"/>
              <a:gd name="p0y9" fmla="*/ 6855 h 6855"/>
              <a:gd name="p0x10" fmla="*/ 134 w 4245"/>
              <a:gd name="p0y10" fmla="*/ 6855 h 6855"/>
              <a:gd name="p0x11" fmla="*/ 0 w 4245"/>
              <a:gd name="p0y11" fmla="*/ 6720 h 6855"/>
              <a:gd name="p0x12" fmla="*/ 0 w 4245"/>
              <a:gd name="p0y12" fmla="*/ 6555 h 6855"/>
              <a:gd name="p0x13" fmla="*/ 0 w 4245"/>
              <a:gd name="p0y13" fmla="*/ 300 h 6855"/>
              <a:gd name="p0x14" fmla="*/ 0 w 4245"/>
              <a:gd name="p0y14" fmla="*/ 134 h 6855"/>
              <a:gd name="p0x15" fmla="*/ 134 w 4245"/>
              <a:gd name="p0y15" fmla="*/ 0 h 6855"/>
              <a:gd name="p0x16" fmla="*/ 300 w 4245"/>
              <a:gd name="p0y16" fmla="*/ 0 h 68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8"/>
            </p:custDataLst>
          </p:nvPr>
        </p:nvSpPr>
        <p:spPr>
          <a:xfrm>
            <a:off x="2857500" y="2314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9"/>
            </p:custDataLst>
          </p:nvPr>
        </p:nvSpPr>
        <p:spPr>
          <a:xfrm>
            <a:off x="2989736" y="23869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0"/>
            </p:custDataLst>
          </p:nvPr>
        </p:nvSpPr>
        <p:spPr>
          <a:xfrm>
            <a:off x="3390900" y="236601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输入清洗指令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1"/>
            </p:custDataLst>
          </p:nvPr>
        </p:nvSpPr>
        <p:spPr>
          <a:xfrm>
            <a:off x="2857500" y="2847975"/>
            <a:ext cx="2305050" cy="3429000"/>
          </a:xfrm>
          <a:custGeom>
            <a:avLst/>
            <a:gdLst>
              <a:gd name="sw" fmla="*/ 1 w 3630"/>
              <a:gd name="sh" fmla="*/ 1 h 5400"/>
              <a:gd name="mins" fmla="min sw sh"/>
              <a:gd name="dsw" fmla="+- 0 sw mins"/>
              <a:gd name="dsh" fmla="+- 0 sh mins"/>
              <a:gd name="p0x0" fmla="*/ 180 w 3630"/>
              <a:gd name="p0y0" fmla="*/ 0 h 5400"/>
              <a:gd name="p0x1" fmla="*/ 3450 w 3630"/>
              <a:gd name="p0y1" fmla="*/ 0 h 5400"/>
              <a:gd name="p0x2" fmla="*/ 3549 w 3630"/>
              <a:gd name="p0y2" fmla="*/ 0 h 5400"/>
              <a:gd name="p0x3" fmla="*/ 3630 w 3630"/>
              <a:gd name="p0y3" fmla="*/ 80 h 5400"/>
              <a:gd name="p0x4" fmla="*/ 3630 w 3630"/>
              <a:gd name="p0y4" fmla="*/ 180 h 5400"/>
              <a:gd name="p0x5" fmla="*/ 3630 w 3630"/>
              <a:gd name="p0y5" fmla="*/ 5220 h 5400"/>
              <a:gd name="p0x6" fmla="*/ 3630 w 3630"/>
              <a:gd name="p0y6" fmla="*/ 5319 h 5400"/>
              <a:gd name="p0x7" fmla="*/ 3549 w 3630"/>
              <a:gd name="p0y7" fmla="*/ 5400 h 5400"/>
              <a:gd name="p0x8" fmla="*/ 3450 w 3630"/>
              <a:gd name="p0y8" fmla="*/ 5400 h 5400"/>
              <a:gd name="p0x9" fmla="*/ 180 w 3630"/>
              <a:gd name="p0y9" fmla="*/ 5400 h 5400"/>
              <a:gd name="p0x10" fmla="*/ 80 w 3630"/>
              <a:gd name="p0y10" fmla="*/ 5400 h 5400"/>
              <a:gd name="p0x11" fmla="*/ 0 w 3630"/>
              <a:gd name="p0y11" fmla="*/ 5319 h 5400"/>
              <a:gd name="p0x12" fmla="*/ 0 w 3630"/>
              <a:gd name="p0y12" fmla="*/ 5220 h 5400"/>
              <a:gd name="p0x13" fmla="*/ 0 w 3630"/>
              <a:gd name="p0y13" fmla="*/ 180 h 5400"/>
              <a:gd name="p0x14" fmla="*/ 0 w 3630"/>
              <a:gd name="p0y14" fmla="*/ 80 h 5400"/>
              <a:gd name="p0x15" fmla="*/ 80 w 3630"/>
              <a:gd name="p0y15" fmla="*/ 0 h 5400"/>
              <a:gd name="p0x16" fmla="*/ 180 w 3630"/>
              <a:gd name="p0y16" fmla="*/ 0 h 54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2"/>
            </p:custDataLst>
          </p:nvPr>
        </p:nvSpPr>
        <p:spPr>
          <a:xfrm>
            <a:off x="2971800" y="2949892"/>
            <a:ext cx="2076450" cy="2760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en-US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我正在处理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表格。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列是学生填写的年级，格式很不统一，如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23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级、大一、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级、一年级。能把它们统一规范为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大一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大二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大三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吗？已知规则：凡是包含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'23'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一年级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的对应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大一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，包含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'22'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的对应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大二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，包含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'21'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的对应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大三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。请给我一个包含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SEARCH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函数的组合公式。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3"/>
            </p:custDataLst>
          </p:nvPr>
        </p:nvSpPr>
        <p:spPr>
          <a:xfrm>
            <a:off x="5900420" y="2118995"/>
            <a:ext cx="1543050" cy="4352925"/>
          </a:xfrm>
          <a:custGeom>
            <a:avLst/>
            <a:gdLst>
              <a:gd name="sw" fmla="*/ 1 w 2430"/>
              <a:gd name="sh" fmla="*/ 1 h 6855"/>
              <a:gd name="mins" fmla="min sw sh"/>
              <a:gd name="dsw" fmla="+- 0 sw mins"/>
              <a:gd name="dsh" fmla="+- 0 sh mins"/>
              <a:gd name="p0x0" fmla="*/ 300 w 2430"/>
              <a:gd name="p0y0" fmla="*/ 0 h 6855"/>
              <a:gd name="p0x1" fmla="*/ 2130 w 2430"/>
              <a:gd name="p0y1" fmla="*/ 0 h 6855"/>
              <a:gd name="p0x2" fmla="*/ 2295 w 2430"/>
              <a:gd name="p0y2" fmla="*/ 0 h 6855"/>
              <a:gd name="p0x3" fmla="*/ 2430 w 2430"/>
              <a:gd name="p0y3" fmla="*/ 134 h 6855"/>
              <a:gd name="p0x4" fmla="*/ 2430 w 2430"/>
              <a:gd name="p0y4" fmla="*/ 300 h 6855"/>
              <a:gd name="p0x5" fmla="*/ 2430 w 2430"/>
              <a:gd name="p0y5" fmla="*/ 6555 h 6855"/>
              <a:gd name="p0x6" fmla="*/ 2430 w 2430"/>
              <a:gd name="p0y6" fmla="*/ 6720 h 6855"/>
              <a:gd name="p0x7" fmla="*/ 2295 w 2430"/>
              <a:gd name="p0y7" fmla="*/ 6855 h 6855"/>
              <a:gd name="p0x8" fmla="*/ 2130 w 2430"/>
              <a:gd name="p0y8" fmla="*/ 6855 h 6855"/>
              <a:gd name="p0x9" fmla="*/ 300 w 2430"/>
              <a:gd name="p0y9" fmla="*/ 6855 h 6855"/>
              <a:gd name="p0x10" fmla="*/ 134 w 2430"/>
              <a:gd name="p0y10" fmla="*/ 6855 h 6855"/>
              <a:gd name="p0x11" fmla="*/ 0 w 2430"/>
              <a:gd name="p0y11" fmla="*/ 6720 h 6855"/>
              <a:gd name="p0x12" fmla="*/ 0 w 2430"/>
              <a:gd name="p0y12" fmla="*/ 6555 h 6855"/>
              <a:gd name="p0x13" fmla="*/ 0 w 2430"/>
              <a:gd name="p0y13" fmla="*/ 300 h 6855"/>
              <a:gd name="p0x14" fmla="*/ 0 w 2430"/>
              <a:gd name="p0y14" fmla="*/ 134 h 6855"/>
              <a:gd name="p0x15" fmla="*/ 134 w 2430"/>
              <a:gd name="p0y15" fmla="*/ 0 h 6855"/>
              <a:gd name="p0x16" fmla="*/ 300 w 2430"/>
              <a:gd name="p0y16" fmla="*/ 0 h 68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4"/>
            </p:custDataLst>
          </p:nvPr>
        </p:nvSpPr>
        <p:spPr>
          <a:xfrm>
            <a:off x="6462395" y="34118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5"/>
            </p:custDataLst>
          </p:nvPr>
        </p:nvSpPr>
        <p:spPr>
          <a:xfrm>
            <a:off x="6471123" y="3484274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6"/>
            </p:custDataLst>
          </p:nvPr>
        </p:nvSpPr>
        <p:spPr>
          <a:xfrm>
            <a:off x="6155269" y="3930043"/>
            <a:ext cx="1033910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输出嵌套公式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7"/>
            </p:custDataLst>
          </p:nvPr>
        </p:nvSpPr>
        <p:spPr>
          <a:xfrm>
            <a:off x="6128223" y="4615843"/>
            <a:ext cx="1088079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复制到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C2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单元格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8"/>
            </p:custDataLst>
          </p:nvPr>
        </p:nvSpPr>
        <p:spPr>
          <a:xfrm>
            <a:off x="7986395" y="2118995"/>
            <a:ext cx="1543050" cy="4352925"/>
          </a:xfrm>
          <a:custGeom>
            <a:avLst/>
            <a:gdLst>
              <a:gd name="sw" fmla="*/ 1 w 2430"/>
              <a:gd name="sh" fmla="*/ 1 h 6855"/>
              <a:gd name="mins" fmla="min sw sh"/>
              <a:gd name="dsw" fmla="+- 0 sw mins"/>
              <a:gd name="dsh" fmla="+- 0 sh mins"/>
              <a:gd name="p0x0" fmla="*/ 300 w 2430"/>
              <a:gd name="p0y0" fmla="*/ 0 h 6855"/>
              <a:gd name="p0x1" fmla="*/ 2130 w 2430"/>
              <a:gd name="p0y1" fmla="*/ 0 h 6855"/>
              <a:gd name="p0x2" fmla="*/ 2295 w 2430"/>
              <a:gd name="p0y2" fmla="*/ 0 h 6855"/>
              <a:gd name="p0x3" fmla="*/ 2430 w 2430"/>
              <a:gd name="p0y3" fmla="*/ 134 h 6855"/>
              <a:gd name="p0x4" fmla="*/ 2430 w 2430"/>
              <a:gd name="p0y4" fmla="*/ 300 h 6855"/>
              <a:gd name="p0x5" fmla="*/ 2430 w 2430"/>
              <a:gd name="p0y5" fmla="*/ 6555 h 6855"/>
              <a:gd name="p0x6" fmla="*/ 2430 w 2430"/>
              <a:gd name="p0y6" fmla="*/ 6720 h 6855"/>
              <a:gd name="p0x7" fmla="*/ 2295 w 2430"/>
              <a:gd name="p0y7" fmla="*/ 6855 h 6855"/>
              <a:gd name="p0x8" fmla="*/ 2130 w 2430"/>
              <a:gd name="p0y8" fmla="*/ 6855 h 6855"/>
              <a:gd name="p0x9" fmla="*/ 300 w 2430"/>
              <a:gd name="p0y9" fmla="*/ 6855 h 6855"/>
              <a:gd name="p0x10" fmla="*/ 134 w 2430"/>
              <a:gd name="p0y10" fmla="*/ 6855 h 6855"/>
              <a:gd name="p0x11" fmla="*/ 0 w 2430"/>
              <a:gd name="p0y11" fmla="*/ 6720 h 6855"/>
              <a:gd name="p0x12" fmla="*/ 0 w 2430"/>
              <a:gd name="p0y12" fmla="*/ 6555 h 6855"/>
              <a:gd name="p0x13" fmla="*/ 0 w 2430"/>
              <a:gd name="p0y13" fmla="*/ 300 h 6855"/>
              <a:gd name="p0x14" fmla="*/ 0 w 2430"/>
              <a:gd name="p0y14" fmla="*/ 134 h 6855"/>
              <a:gd name="p0x15" fmla="*/ 134 w 2430"/>
              <a:gd name="p0y15" fmla="*/ 0 h 6855"/>
              <a:gd name="p0x16" fmla="*/ 300 w 2430"/>
              <a:gd name="p0y16" fmla="*/ 0 h 68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9"/>
            </p:custDataLst>
          </p:nvPr>
        </p:nvSpPr>
        <p:spPr>
          <a:xfrm>
            <a:off x="8548370" y="354901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0"/>
            </p:custDataLst>
          </p:nvPr>
        </p:nvSpPr>
        <p:spPr>
          <a:xfrm>
            <a:off x="8557098" y="3621424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8186662" y="4067194"/>
            <a:ext cx="1143076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填充柄向下填充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2"/>
            </p:custDataLst>
          </p:nvPr>
        </p:nvSpPr>
        <p:spPr>
          <a:xfrm>
            <a:off x="8158087" y="4752994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所有数据统一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3"/>
            </p:custDataLst>
          </p:nvPr>
        </p:nvSpPr>
        <p:spPr>
          <a:xfrm>
            <a:off x="10072370" y="2118995"/>
            <a:ext cx="1543050" cy="4352925"/>
          </a:xfrm>
          <a:custGeom>
            <a:avLst/>
            <a:gdLst>
              <a:gd name="sw" fmla="*/ 1 w 2430"/>
              <a:gd name="sh" fmla="*/ 1 h 6855"/>
              <a:gd name="mins" fmla="min sw sh"/>
              <a:gd name="dsw" fmla="+- 0 sw mins"/>
              <a:gd name="dsh" fmla="+- 0 sh mins"/>
              <a:gd name="p0x0" fmla="*/ 300 w 2430"/>
              <a:gd name="p0y0" fmla="*/ 0 h 6855"/>
              <a:gd name="p0x1" fmla="*/ 2130 w 2430"/>
              <a:gd name="p0y1" fmla="*/ 0 h 6855"/>
              <a:gd name="p0x2" fmla="*/ 2295 w 2430"/>
              <a:gd name="p0y2" fmla="*/ 0 h 6855"/>
              <a:gd name="p0x3" fmla="*/ 2430 w 2430"/>
              <a:gd name="p0y3" fmla="*/ 134 h 6855"/>
              <a:gd name="p0x4" fmla="*/ 2430 w 2430"/>
              <a:gd name="p0y4" fmla="*/ 300 h 6855"/>
              <a:gd name="p0x5" fmla="*/ 2430 w 2430"/>
              <a:gd name="p0y5" fmla="*/ 6555 h 6855"/>
              <a:gd name="p0x6" fmla="*/ 2430 w 2430"/>
              <a:gd name="p0y6" fmla="*/ 6720 h 6855"/>
              <a:gd name="p0x7" fmla="*/ 2295 w 2430"/>
              <a:gd name="p0y7" fmla="*/ 6855 h 6855"/>
              <a:gd name="p0x8" fmla="*/ 2130 w 2430"/>
              <a:gd name="p0y8" fmla="*/ 6855 h 6855"/>
              <a:gd name="p0x9" fmla="*/ 300 w 2430"/>
              <a:gd name="p0y9" fmla="*/ 6855 h 6855"/>
              <a:gd name="p0x10" fmla="*/ 134 w 2430"/>
              <a:gd name="p0y10" fmla="*/ 6855 h 6855"/>
              <a:gd name="p0x11" fmla="*/ 0 w 2430"/>
              <a:gd name="p0y11" fmla="*/ 6720 h 6855"/>
              <a:gd name="p0x12" fmla="*/ 0 w 2430"/>
              <a:gd name="p0y12" fmla="*/ 6555 h 6855"/>
              <a:gd name="p0x13" fmla="*/ 0 w 2430"/>
              <a:gd name="p0y13" fmla="*/ 300 h 6855"/>
              <a:gd name="p0x14" fmla="*/ 0 w 2430"/>
              <a:gd name="p0y14" fmla="*/ 134 h 6855"/>
              <a:gd name="p0x15" fmla="*/ 134 w 2430"/>
              <a:gd name="p0y15" fmla="*/ 0 h 6855"/>
              <a:gd name="p0x16" fmla="*/ 300 w 2430"/>
              <a:gd name="p0y16" fmla="*/ 0 h 68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34"/>
            </p:custDataLst>
          </p:nvPr>
        </p:nvSpPr>
        <p:spPr>
          <a:xfrm>
            <a:off x="10634345" y="354901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5"/>
            </p:custDataLst>
          </p:nvPr>
        </p:nvSpPr>
        <p:spPr>
          <a:xfrm>
            <a:off x="10643073" y="3621424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6"/>
            </p:custDataLst>
          </p:nvPr>
        </p:nvSpPr>
        <p:spPr>
          <a:xfrm>
            <a:off x="10272637" y="4067194"/>
            <a:ext cx="1143076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数值粘贴覆盖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7"/>
            </p:custDataLst>
          </p:nvPr>
        </p:nvSpPr>
        <p:spPr>
          <a:xfrm>
            <a:off x="10415512" y="4752994"/>
            <a:ext cx="8573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清洗完成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9.2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实施：数据分析与可视化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10515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594360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4"/>
            </p:custDataLst>
          </p:nvPr>
        </p:nvSpPr>
        <p:spPr>
          <a:xfrm>
            <a:off x="8782050" y="3588544"/>
            <a:ext cx="609600" cy="4048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4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4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766445" y="1299845"/>
            <a:ext cx="2143125" cy="4981575"/>
          </a:xfrm>
          <a:custGeom>
            <a:avLst/>
            <a:gdLst>
              <a:gd name="sw" fmla="*/ 1 w 3375"/>
              <a:gd name="sh" fmla="*/ 1 h 7845"/>
              <a:gd name="mins" fmla="min sw sh"/>
              <a:gd name="dsw" fmla="+- 0 sw mins"/>
              <a:gd name="dsh" fmla="+- 0 sh mins"/>
              <a:gd name="p0x0" fmla="*/ 300 w 3375"/>
              <a:gd name="p0y0" fmla="*/ 0 h 7845"/>
              <a:gd name="p0x1" fmla="*/ 3075 w 3375"/>
              <a:gd name="p0y1" fmla="*/ 0 h 7845"/>
              <a:gd name="p0x2" fmla="*/ 3240 w 3375"/>
              <a:gd name="p0y2" fmla="*/ 0 h 7845"/>
              <a:gd name="p0x3" fmla="*/ 3375 w 3375"/>
              <a:gd name="p0y3" fmla="*/ 134 h 7845"/>
              <a:gd name="p0x4" fmla="*/ 3375 w 3375"/>
              <a:gd name="p0y4" fmla="*/ 300 h 7845"/>
              <a:gd name="p0x5" fmla="*/ 3375 w 3375"/>
              <a:gd name="p0y5" fmla="*/ 7545 h 7845"/>
              <a:gd name="p0x6" fmla="*/ 3375 w 3375"/>
              <a:gd name="p0y6" fmla="*/ 7710 h 7845"/>
              <a:gd name="p0x7" fmla="*/ 3240 w 3375"/>
              <a:gd name="p0y7" fmla="*/ 7845 h 7845"/>
              <a:gd name="p0x8" fmla="*/ 3075 w 3375"/>
              <a:gd name="p0y8" fmla="*/ 7845 h 7845"/>
              <a:gd name="p0x9" fmla="*/ 300 w 3375"/>
              <a:gd name="p0y9" fmla="*/ 7845 h 7845"/>
              <a:gd name="p0x10" fmla="*/ 134 w 3375"/>
              <a:gd name="p0y10" fmla="*/ 7845 h 7845"/>
              <a:gd name="p0x11" fmla="*/ 0 w 3375"/>
              <a:gd name="p0y11" fmla="*/ 7710 h 7845"/>
              <a:gd name="p0x12" fmla="*/ 0 w 3375"/>
              <a:gd name="p0y12" fmla="*/ 7545 h 7845"/>
              <a:gd name="p0x13" fmla="*/ 0 w 3375"/>
              <a:gd name="p0y13" fmla="*/ 300 h 7845"/>
              <a:gd name="p0x14" fmla="*/ 0 w 3375"/>
              <a:gd name="p0y14" fmla="*/ 134 h 7845"/>
              <a:gd name="p0x15" fmla="*/ 134 w 3375"/>
              <a:gd name="p0y15" fmla="*/ 0 h 7845"/>
              <a:gd name="p0x16" fmla="*/ 300 w 3375"/>
              <a:gd name="p0y16" fmla="*/ 0 h 7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1590675" y="303085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590827" y="3104226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923849" y="3663343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上传清洗后文件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997510" y="3987193"/>
            <a:ext cx="168162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将预处理完成的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文件上传至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604895" y="1299845"/>
            <a:ext cx="2143125" cy="4981575"/>
          </a:xfrm>
          <a:custGeom>
            <a:avLst/>
            <a:gdLst>
              <a:gd name="sw" fmla="*/ 1 w 3375"/>
              <a:gd name="sh" fmla="*/ 1 h 7845"/>
              <a:gd name="mins" fmla="min sw sh"/>
              <a:gd name="dsw" fmla="+- 0 sw mins"/>
              <a:gd name="dsh" fmla="+- 0 sh mins"/>
              <a:gd name="p0x0" fmla="*/ 300 w 3375"/>
              <a:gd name="p0y0" fmla="*/ 0 h 7845"/>
              <a:gd name="p0x1" fmla="*/ 3075 w 3375"/>
              <a:gd name="p0y1" fmla="*/ 0 h 7845"/>
              <a:gd name="p0x2" fmla="*/ 3240 w 3375"/>
              <a:gd name="p0y2" fmla="*/ 0 h 7845"/>
              <a:gd name="p0x3" fmla="*/ 3375 w 3375"/>
              <a:gd name="p0y3" fmla="*/ 134 h 7845"/>
              <a:gd name="p0x4" fmla="*/ 3375 w 3375"/>
              <a:gd name="p0y4" fmla="*/ 300 h 7845"/>
              <a:gd name="p0x5" fmla="*/ 3375 w 3375"/>
              <a:gd name="p0y5" fmla="*/ 7545 h 7845"/>
              <a:gd name="p0x6" fmla="*/ 3375 w 3375"/>
              <a:gd name="p0y6" fmla="*/ 7710 h 7845"/>
              <a:gd name="p0x7" fmla="*/ 3240 w 3375"/>
              <a:gd name="p0y7" fmla="*/ 7845 h 7845"/>
              <a:gd name="p0x8" fmla="*/ 3075 w 3375"/>
              <a:gd name="p0y8" fmla="*/ 7845 h 7845"/>
              <a:gd name="p0x9" fmla="*/ 300 w 3375"/>
              <a:gd name="p0y9" fmla="*/ 7845 h 7845"/>
              <a:gd name="p0x10" fmla="*/ 134 w 3375"/>
              <a:gd name="p0y10" fmla="*/ 7845 h 7845"/>
              <a:gd name="p0x11" fmla="*/ 0 w 3375"/>
              <a:gd name="p0y11" fmla="*/ 7710 h 7845"/>
              <a:gd name="p0x12" fmla="*/ 0 w 3375"/>
              <a:gd name="p0y12" fmla="*/ 7545 h 7845"/>
              <a:gd name="p0x13" fmla="*/ 0 w 3375"/>
              <a:gd name="p0y13" fmla="*/ 300 h 7845"/>
              <a:gd name="p0x14" fmla="*/ 0 w 3375"/>
              <a:gd name="p0y14" fmla="*/ 134 h 7845"/>
              <a:gd name="p0x15" fmla="*/ 134 w 3375"/>
              <a:gd name="p0y15" fmla="*/ 0 h 7845"/>
              <a:gd name="p0x16" fmla="*/ 300 w 3375"/>
              <a:gd name="p0y16" fmla="*/ 0 h 7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429125" y="253555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429277" y="2609079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3876599" y="3168196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输入分析指令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3876675" y="3495856"/>
            <a:ext cx="16002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生源结构：统计大一至大三报名人数及占比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3876675" y="4021522"/>
            <a:ext cx="1600200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专业热度：列出报名人数最多的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Top3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专业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3876675" y="4547178"/>
            <a:ext cx="16002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可视化建议：建议分别使用什么类型的图表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7"/>
            </p:custDataLst>
          </p:nvPr>
        </p:nvSpPr>
        <p:spPr>
          <a:xfrm>
            <a:off x="6443345" y="1299845"/>
            <a:ext cx="2143125" cy="4981575"/>
          </a:xfrm>
          <a:custGeom>
            <a:avLst/>
            <a:gdLst>
              <a:gd name="sw" fmla="*/ 1 w 3375"/>
              <a:gd name="sh" fmla="*/ 1 h 7845"/>
              <a:gd name="mins" fmla="min sw sh"/>
              <a:gd name="dsw" fmla="+- 0 sw mins"/>
              <a:gd name="dsh" fmla="+- 0 sh mins"/>
              <a:gd name="p0x0" fmla="*/ 300 w 3375"/>
              <a:gd name="p0y0" fmla="*/ 0 h 7845"/>
              <a:gd name="p0x1" fmla="*/ 3075 w 3375"/>
              <a:gd name="p0y1" fmla="*/ 0 h 7845"/>
              <a:gd name="p0x2" fmla="*/ 3240 w 3375"/>
              <a:gd name="p0y2" fmla="*/ 0 h 7845"/>
              <a:gd name="p0x3" fmla="*/ 3375 w 3375"/>
              <a:gd name="p0y3" fmla="*/ 134 h 7845"/>
              <a:gd name="p0x4" fmla="*/ 3375 w 3375"/>
              <a:gd name="p0y4" fmla="*/ 300 h 7845"/>
              <a:gd name="p0x5" fmla="*/ 3375 w 3375"/>
              <a:gd name="p0y5" fmla="*/ 7545 h 7845"/>
              <a:gd name="p0x6" fmla="*/ 3375 w 3375"/>
              <a:gd name="p0y6" fmla="*/ 7710 h 7845"/>
              <a:gd name="p0x7" fmla="*/ 3240 w 3375"/>
              <a:gd name="p0y7" fmla="*/ 7845 h 7845"/>
              <a:gd name="p0x8" fmla="*/ 3075 w 3375"/>
              <a:gd name="p0y8" fmla="*/ 7845 h 7845"/>
              <a:gd name="p0x9" fmla="*/ 300 w 3375"/>
              <a:gd name="p0y9" fmla="*/ 7845 h 7845"/>
              <a:gd name="p0x10" fmla="*/ 134 w 3375"/>
              <a:gd name="p0y10" fmla="*/ 7845 h 7845"/>
              <a:gd name="p0x11" fmla="*/ 0 w 3375"/>
              <a:gd name="p0y11" fmla="*/ 7710 h 7845"/>
              <a:gd name="p0x12" fmla="*/ 0 w 3375"/>
              <a:gd name="p0y12" fmla="*/ 7545 h 7845"/>
              <a:gd name="p0x13" fmla="*/ 0 w 3375"/>
              <a:gd name="p0y13" fmla="*/ 300 h 7845"/>
              <a:gd name="p0x14" fmla="*/ 0 w 3375"/>
              <a:gd name="p0y14" fmla="*/ 134 h 7845"/>
              <a:gd name="p0x15" fmla="*/ 134 w 3375"/>
              <a:gd name="p0y15" fmla="*/ 0 h 7845"/>
              <a:gd name="p0x16" fmla="*/ 300 w 3375"/>
              <a:gd name="p0y16" fmla="*/ 0 h 7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8"/>
            </p:custDataLst>
          </p:nvPr>
        </p:nvSpPr>
        <p:spPr>
          <a:xfrm>
            <a:off x="7267575" y="303085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9"/>
            </p:custDataLst>
          </p:nvPr>
        </p:nvSpPr>
        <p:spPr>
          <a:xfrm>
            <a:off x="7267728" y="3104226"/>
            <a:ext cx="49500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0"/>
            </p:custDataLst>
          </p:nvPr>
        </p:nvSpPr>
        <p:spPr>
          <a:xfrm>
            <a:off x="6834188" y="3663343"/>
            <a:ext cx="13620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输出结论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1"/>
            </p:custDataLst>
          </p:nvPr>
        </p:nvSpPr>
        <p:spPr>
          <a:xfrm>
            <a:off x="6657899" y="3987193"/>
            <a:ext cx="17145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获取数据分析结论及整理好的小表格数据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9281795" y="1299845"/>
            <a:ext cx="2143125" cy="4981575"/>
          </a:xfrm>
          <a:custGeom>
            <a:avLst/>
            <a:gdLst>
              <a:gd name="sw" fmla="*/ 1 w 3375"/>
              <a:gd name="sh" fmla="*/ 1 h 7845"/>
              <a:gd name="mins" fmla="min sw sh"/>
              <a:gd name="dsw" fmla="+- 0 sw mins"/>
              <a:gd name="dsh" fmla="+- 0 sh mins"/>
              <a:gd name="p0x0" fmla="*/ 300 w 3375"/>
              <a:gd name="p0y0" fmla="*/ 0 h 7845"/>
              <a:gd name="p0x1" fmla="*/ 3075 w 3375"/>
              <a:gd name="p0y1" fmla="*/ 0 h 7845"/>
              <a:gd name="p0x2" fmla="*/ 3240 w 3375"/>
              <a:gd name="p0y2" fmla="*/ 0 h 7845"/>
              <a:gd name="p0x3" fmla="*/ 3375 w 3375"/>
              <a:gd name="p0y3" fmla="*/ 134 h 7845"/>
              <a:gd name="p0x4" fmla="*/ 3375 w 3375"/>
              <a:gd name="p0y4" fmla="*/ 300 h 7845"/>
              <a:gd name="p0x5" fmla="*/ 3375 w 3375"/>
              <a:gd name="p0y5" fmla="*/ 7545 h 7845"/>
              <a:gd name="p0x6" fmla="*/ 3375 w 3375"/>
              <a:gd name="p0y6" fmla="*/ 7710 h 7845"/>
              <a:gd name="p0x7" fmla="*/ 3240 w 3375"/>
              <a:gd name="p0y7" fmla="*/ 7845 h 7845"/>
              <a:gd name="p0x8" fmla="*/ 3075 w 3375"/>
              <a:gd name="p0y8" fmla="*/ 7845 h 7845"/>
              <a:gd name="p0x9" fmla="*/ 300 w 3375"/>
              <a:gd name="p0y9" fmla="*/ 7845 h 7845"/>
              <a:gd name="p0x10" fmla="*/ 134 w 3375"/>
              <a:gd name="p0y10" fmla="*/ 7845 h 7845"/>
              <a:gd name="p0x11" fmla="*/ 0 w 3375"/>
              <a:gd name="p0y11" fmla="*/ 7710 h 7845"/>
              <a:gd name="p0x12" fmla="*/ 0 w 3375"/>
              <a:gd name="p0y12" fmla="*/ 7545 h 7845"/>
              <a:gd name="p0x13" fmla="*/ 0 w 3375"/>
              <a:gd name="p0y13" fmla="*/ 300 h 7845"/>
              <a:gd name="p0x14" fmla="*/ 0 w 3375"/>
              <a:gd name="p0y14" fmla="*/ 134 h 7845"/>
              <a:gd name="p0x15" fmla="*/ 134 w 3375"/>
              <a:gd name="p0y15" fmla="*/ 0 h 7845"/>
              <a:gd name="p0x16" fmla="*/ 300 w 3375"/>
              <a:gd name="p0y16" fmla="*/ 0 h 7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10106025" y="31476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10106178" y="3221355"/>
            <a:ext cx="49500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9373943" y="3780472"/>
            <a:ext cx="1959397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复制数据到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9781540" y="4157345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9782032" y="419576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饼图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10314940" y="4157345"/>
            <a:ext cx="610235" cy="276225"/>
          </a:xfrm>
          <a:custGeom>
            <a:avLst/>
            <a:gdLst>
              <a:gd name="sw" fmla="*/ 1 w 960"/>
              <a:gd name="sh" fmla="*/ 1 h 435"/>
              <a:gd name="mins" fmla="min sw sh"/>
              <a:gd name="dsw" fmla="+- 0 sw mins"/>
              <a:gd name="dsh" fmla="+- 0 sh mins"/>
              <a:gd name="p0x0" fmla="*/ 90 w 960"/>
              <a:gd name="p0y0" fmla="*/ 0 h 435"/>
              <a:gd name="p0x1" fmla="*/ 870 w 960"/>
              <a:gd name="p0y1" fmla="*/ 0 h 435"/>
              <a:gd name="p0x2" fmla="*/ 919 w 960"/>
              <a:gd name="p0y2" fmla="*/ 0 h 435"/>
              <a:gd name="p0x3" fmla="*/ 960 w 960"/>
              <a:gd name="p0y3" fmla="*/ 40 h 435"/>
              <a:gd name="p0x4" fmla="*/ 960 w 960"/>
              <a:gd name="p0y4" fmla="*/ 90 h 435"/>
              <a:gd name="p0x5" fmla="*/ 960 w 960"/>
              <a:gd name="p0y5" fmla="*/ 345 h 435"/>
              <a:gd name="p0x6" fmla="*/ 960 w 960"/>
              <a:gd name="p0y6" fmla="*/ 394 h 435"/>
              <a:gd name="p0x7" fmla="*/ 919 w 960"/>
              <a:gd name="p0y7" fmla="*/ 435 h 435"/>
              <a:gd name="p0x8" fmla="*/ 870 w 960"/>
              <a:gd name="p0y8" fmla="*/ 435 h 435"/>
              <a:gd name="p0x9" fmla="*/ 90 w 960"/>
              <a:gd name="p0y9" fmla="*/ 435 h 435"/>
              <a:gd name="p0x10" fmla="*/ 40 w 960"/>
              <a:gd name="p0y10" fmla="*/ 435 h 435"/>
              <a:gd name="p0x11" fmla="*/ 0 w 960"/>
              <a:gd name="p0y11" fmla="*/ 394 h 435"/>
              <a:gd name="p0x12" fmla="*/ 0 w 960"/>
              <a:gd name="p0y12" fmla="*/ 345 h 435"/>
              <a:gd name="p0x13" fmla="*/ 0 w 960"/>
              <a:gd name="p0y13" fmla="*/ 90 h 435"/>
              <a:gd name="p0x14" fmla="*/ 0 w 960"/>
              <a:gd name="p0y14" fmla="*/ 40 h 435"/>
              <a:gd name="p0x15" fmla="*/ 40 w 960"/>
              <a:gd name="p0y15" fmla="*/ 0 h 435"/>
              <a:gd name="p0x16" fmla="*/ 90 w 96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10315508" y="4195763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条形图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9.2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323975"/>
          </a:xfrm>
          <a:custGeom>
            <a:avLst/>
            <a:gdLst>
              <a:gd name="sw" fmla="*/ 1 w 17385"/>
              <a:gd name="sh" fmla="*/ 1 h 2085"/>
              <a:gd name="mins" fmla="min sw sh"/>
              <a:gd name="dsw" fmla="+- 0 sw mins"/>
              <a:gd name="dsh" fmla="+- 0 sh mins"/>
              <a:gd name="p0x0" fmla="*/ 300 w 17385"/>
              <a:gd name="p0y0" fmla="*/ 0 h 2085"/>
              <a:gd name="p0x1" fmla="*/ 17085 w 17385"/>
              <a:gd name="p0y1" fmla="*/ 0 h 2085"/>
              <a:gd name="p0x2" fmla="*/ 17250 w 17385"/>
              <a:gd name="p0y2" fmla="*/ 0 h 2085"/>
              <a:gd name="p0x3" fmla="*/ 17385 w 17385"/>
              <a:gd name="p0y3" fmla="*/ 134 h 2085"/>
              <a:gd name="p0x4" fmla="*/ 17385 w 17385"/>
              <a:gd name="p0y4" fmla="*/ 300 h 2085"/>
              <a:gd name="p0x5" fmla="*/ 17385 w 17385"/>
              <a:gd name="p0y5" fmla="*/ 1785 h 2085"/>
              <a:gd name="p0x6" fmla="*/ 17385 w 17385"/>
              <a:gd name="p0y6" fmla="*/ 1950 h 2085"/>
              <a:gd name="p0x7" fmla="*/ 17250 w 17385"/>
              <a:gd name="p0y7" fmla="*/ 2085 h 2085"/>
              <a:gd name="p0x8" fmla="*/ 17085 w 17385"/>
              <a:gd name="p0y8" fmla="*/ 2085 h 2085"/>
              <a:gd name="p0x9" fmla="*/ 300 w 17385"/>
              <a:gd name="p0y9" fmla="*/ 2085 h 2085"/>
              <a:gd name="p0x10" fmla="*/ 134 w 17385"/>
              <a:gd name="p0y10" fmla="*/ 2085 h 2085"/>
              <a:gd name="p0x11" fmla="*/ 0 w 17385"/>
              <a:gd name="p0y11" fmla="*/ 1950 h 2085"/>
              <a:gd name="p0x12" fmla="*/ 0 w 17385"/>
              <a:gd name="p0y12" fmla="*/ 1785 h 2085"/>
              <a:gd name="p0x13" fmla="*/ 0 w 17385"/>
              <a:gd name="p0y13" fmla="*/ 300 h 2085"/>
              <a:gd name="p0x14" fmla="*/ 0 w 17385"/>
              <a:gd name="p0y14" fmla="*/ 134 h 2085"/>
              <a:gd name="p0x15" fmla="*/ 134 w 17385"/>
              <a:gd name="p0y15" fmla="*/ 0 h 2085"/>
              <a:gd name="p0x16" fmla="*/ 300 w 1738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238500" y="1509713"/>
            <a:ext cx="5715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从数据搬运工升级为数据分析师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633345"/>
            <a:ext cx="3546475" cy="3838575"/>
          </a:xfrm>
          <a:custGeom>
            <a:avLst/>
            <a:gdLst>
              <a:gd name="sw" fmla="*/ 1 w 5585"/>
              <a:gd name="sh" fmla="*/ 1 h 6045"/>
              <a:gd name="mins" fmla="min sw sh"/>
              <a:gd name="dsw" fmla="+- 0 sw mins"/>
              <a:gd name="dsh" fmla="+- 0 sh mins"/>
              <a:gd name="p0x0" fmla="*/ 300 w 5585"/>
              <a:gd name="p0y0" fmla="*/ 0 h 6045"/>
              <a:gd name="p0x1" fmla="*/ 5285 w 5585"/>
              <a:gd name="p0y1" fmla="*/ 0 h 6045"/>
              <a:gd name="p0x2" fmla="*/ 5450 w 5585"/>
              <a:gd name="p0y2" fmla="*/ 0 h 6045"/>
              <a:gd name="p0x3" fmla="*/ 5585 w 5585"/>
              <a:gd name="p0y3" fmla="*/ 134 h 6045"/>
              <a:gd name="p0x4" fmla="*/ 5585 w 5585"/>
              <a:gd name="p0y4" fmla="*/ 300 h 6045"/>
              <a:gd name="p0x5" fmla="*/ 5585 w 5585"/>
              <a:gd name="p0y5" fmla="*/ 5745 h 6045"/>
              <a:gd name="p0x6" fmla="*/ 5585 w 5585"/>
              <a:gd name="p0y6" fmla="*/ 5910 h 6045"/>
              <a:gd name="p0x7" fmla="*/ 5450 w 5585"/>
              <a:gd name="p0y7" fmla="*/ 6045 h 6045"/>
              <a:gd name="p0x8" fmla="*/ 5285 w 5585"/>
              <a:gd name="p0y8" fmla="*/ 6045 h 6045"/>
              <a:gd name="p0x9" fmla="*/ 300 w 5585"/>
              <a:gd name="p0y9" fmla="*/ 6045 h 6045"/>
              <a:gd name="p0x10" fmla="*/ 134 w 5585"/>
              <a:gd name="p0y10" fmla="*/ 6045 h 6045"/>
              <a:gd name="p0x11" fmla="*/ 0 w 5585"/>
              <a:gd name="p0y11" fmla="*/ 5910 h 6045"/>
              <a:gd name="p0x12" fmla="*/ 0 w 5585"/>
              <a:gd name="p0y12" fmla="*/ 5745 h 6045"/>
              <a:gd name="p0x13" fmla="*/ 0 w 5585"/>
              <a:gd name="p0y13" fmla="*/ 300 h 6045"/>
              <a:gd name="p0x14" fmla="*/ 0 w 5585"/>
              <a:gd name="p0y14" fmla="*/ 134 h 6045"/>
              <a:gd name="p0x15" fmla="*/ 134 w 5585"/>
              <a:gd name="p0y15" fmla="*/ 0 h 6045"/>
              <a:gd name="p0x16" fmla="*/ 300 w 5585"/>
              <a:gd name="p0y16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2101215" y="37191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4643" r="-4643"/>
          <a:stretch>
            <a:fillRect/>
          </a:stretch>
        </p:blipFill>
        <p:spPr>
          <a:xfrm>
            <a:off x="2177415" y="3814445"/>
            <a:ext cx="342900" cy="3048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682725" y="43510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智能公式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1725" y="4724400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自然语言描述业务逻辑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591418" y="5067300"/>
            <a:ext cx="151603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生成标准公式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322445" y="2633345"/>
            <a:ext cx="3546475" cy="3838575"/>
          </a:xfrm>
          <a:custGeom>
            <a:avLst/>
            <a:gdLst>
              <a:gd name="sw" fmla="*/ 1 w 5585"/>
              <a:gd name="sh" fmla="*/ 1 h 6045"/>
              <a:gd name="mins" fmla="min sw sh"/>
              <a:gd name="dsw" fmla="+- 0 sw mins"/>
              <a:gd name="dsh" fmla="+- 0 sh mins"/>
              <a:gd name="p0x0" fmla="*/ 300 w 5585"/>
              <a:gd name="p0y0" fmla="*/ 0 h 6045"/>
              <a:gd name="p0x1" fmla="*/ 5285 w 5585"/>
              <a:gd name="p0y1" fmla="*/ 0 h 6045"/>
              <a:gd name="p0x2" fmla="*/ 5450 w 5585"/>
              <a:gd name="p0y2" fmla="*/ 0 h 6045"/>
              <a:gd name="p0x3" fmla="*/ 5585 w 5585"/>
              <a:gd name="p0y3" fmla="*/ 134 h 6045"/>
              <a:gd name="p0x4" fmla="*/ 5585 w 5585"/>
              <a:gd name="p0y4" fmla="*/ 300 h 6045"/>
              <a:gd name="p0x5" fmla="*/ 5585 w 5585"/>
              <a:gd name="p0y5" fmla="*/ 5745 h 6045"/>
              <a:gd name="p0x6" fmla="*/ 5585 w 5585"/>
              <a:gd name="p0y6" fmla="*/ 5910 h 6045"/>
              <a:gd name="p0x7" fmla="*/ 5450 w 5585"/>
              <a:gd name="p0y7" fmla="*/ 6045 h 6045"/>
              <a:gd name="p0x8" fmla="*/ 5285 w 5585"/>
              <a:gd name="p0y8" fmla="*/ 6045 h 6045"/>
              <a:gd name="p0x9" fmla="*/ 300 w 5585"/>
              <a:gd name="p0y9" fmla="*/ 6045 h 6045"/>
              <a:gd name="p0x10" fmla="*/ 134 w 5585"/>
              <a:gd name="p0y10" fmla="*/ 6045 h 6045"/>
              <a:gd name="p0x11" fmla="*/ 0 w 5585"/>
              <a:gd name="p0y11" fmla="*/ 5910 h 6045"/>
              <a:gd name="p0x12" fmla="*/ 0 w 5585"/>
              <a:gd name="p0y12" fmla="*/ 5745 h 6045"/>
              <a:gd name="p0x13" fmla="*/ 0 w 5585"/>
              <a:gd name="p0y13" fmla="*/ 300 h 6045"/>
              <a:gd name="p0x14" fmla="*/ 0 w 5585"/>
              <a:gd name="p0y14" fmla="*/ 134 h 6045"/>
              <a:gd name="p0x15" fmla="*/ 134 w 5585"/>
              <a:gd name="p0y15" fmla="*/ 0 h 6045"/>
              <a:gd name="p0x16" fmla="*/ 300 w 5585"/>
              <a:gd name="p0y16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5848350" y="37191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5924550" y="3814445"/>
            <a:ext cx="342900" cy="30480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5429250" y="43510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数据清洗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5143500" y="4724400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语义理解统一脏数据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5429250" y="5067300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生成清洗公式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8068945" y="2633345"/>
            <a:ext cx="3546475" cy="3838575"/>
          </a:xfrm>
          <a:custGeom>
            <a:avLst/>
            <a:gdLst>
              <a:gd name="sw" fmla="*/ 1 w 5585"/>
              <a:gd name="sh" fmla="*/ 1 h 6045"/>
              <a:gd name="mins" fmla="min sw sh"/>
              <a:gd name="dsw" fmla="+- 0 sw mins"/>
              <a:gd name="dsh" fmla="+- 0 sh mins"/>
              <a:gd name="p0x0" fmla="*/ 300 w 5585"/>
              <a:gd name="p0y0" fmla="*/ 0 h 6045"/>
              <a:gd name="p0x1" fmla="*/ 5285 w 5585"/>
              <a:gd name="p0y1" fmla="*/ 0 h 6045"/>
              <a:gd name="p0x2" fmla="*/ 5450 w 5585"/>
              <a:gd name="p0y2" fmla="*/ 0 h 6045"/>
              <a:gd name="p0x3" fmla="*/ 5585 w 5585"/>
              <a:gd name="p0y3" fmla="*/ 134 h 6045"/>
              <a:gd name="p0x4" fmla="*/ 5585 w 5585"/>
              <a:gd name="p0y4" fmla="*/ 300 h 6045"/>
              <a:gd name="p0x5" fmla="*/ 5585 w 5585"/>
              <a:gd name="p0y5" fmla="*/ 5745 h 6045"/>
              <a:gd name="p0x6" fmla="*/ 5585 w 5585"/>
              <a:gd name="p0y6" fmla="*/ 5910 h 6045"/>
              <a:gd name="p0x7" fmla="*/ 5450 w 5585"/>
              <a:gd name="p0y7" fmla="*/ 6045 h 6045"/>
              <a:gd name="p0x8" fmla="*/ 5285 w 5585"/>
              <a:gd name="p0y8" fmla="*/ 6045 h 6045"/>
              <a:gd name="p0x9" fmla="*/ 300 w 5585"/>
              <a:gd name="p0y9" fmla="*/ 6045 h 6045"/>
              <a:gd name="p0x10" fmla="*/ 134 w 5585"/>
              <a:gd name="p0y10" fmla="*/ 6045 h 6045"/>
              <a:gd name="p0x11" fmla="*/ 0 w 5585"/>
              <a:gd name="p0y11" fmla="*/ 5910 h 6045"/>
              <a:gd name="p0x12" fmla="*/ 0 w 5585"/>
              <a:gd name="p0y12" fmla="*/ 5745 h 6045"/>
              <a:gd name="p0x13" fmla="*/ 0 w 5585"/>
              <a:gd name="p0y13" fmla="*/ 300 h 6045"/>
              <a:gd name="p0x14" fmla="*/ 0 w 5585"/>
              <a:gd name="p0y14" fmla="*/ 134 h 6045"/>
              <a:gd name="p0x15" fmla="*/ 134 w 5585"/>
              <a:gd name="p0y15" fmla="*/ 0 h 6045"/>
              <a:gd name="p0x16" fmla="*/ 300 w 5585"/>
              <a:gd name="p0y16" fmla="*/ 0 h 60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9594850" y="371919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>
            <a:fillRect/>
          </a:stretch>
        </p:blipFill>
        <p:spPr>
          <a:xfrm>
            <a:off x="9690100" y="3814445"/>
            <a:ext cx="304800" cy="3048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9175776" y="43510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洞察分析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8989219" y="4724400"/>
            <a:ext cx="170653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投喂文件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8830570" y="5067300"/>
            <a:ext cx="20239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输出结论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可视化建议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任务9.3 自动汇报：AI一键生成演示文稿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1500" y="1104900"/>
            <a:ext cx="5524500" cy="5372100"/>
          </a:xfrm>
          <a:custGeom>
            <a:avLst/>
            <a:gdLst>
              <a:gd name="sw" fmla="*/ 1 w 8700"/>
              <a:gd name="sh" fmla="*/ 1 h 8460"/>
              <a:gd name="mins" fmla="min sw sh"/>
              <a:gd name="dsw" fmla="+- 0 sw mins"/>
              <a:gd name="dsh" fmla="+- 0 sh mins"/>
              <a:gd name="p0x0" fmla="*/ 300 w 8700"/>
              <a:gd name="p0y0" fmla="*/ 0 h 8460"/>
              <a:gd name="p0x1" fmla="*/ 8700 w 8700"/>
              <a:gd name="p0y1" fmla="*/ 0 h 8460"/>
              <a:gd name="p0x2" fmla="*/ 8700 w 8700"/>
              <a:gd name="p0y2" fmla="*/ 8460 h 8460"/>
              <a:gd name="p0x3" fmla="*/ 300 w 8700"/>
              <a:gd name="p0y3" fmla="*/ 8460 h 8460"/>
              <a:gd name="p0x4" fmla="*/ 134 w 8700"/>
              <a:gd name="p0y4" fmla="*/ 8460 h 8460"/>
              <a:gd name="p0x5" fmla="*/ 0 w 8700"/>
              <a:gd name="p0y5" fmla="*/ 8325 h 8460"/>
              <a:gd name="p0x6" fmla="*/ 0 w 8700"/>
              <a:gd name="p0y6" fmla="*/ 8160 h 8460"/>
              <a:gd name="p0x7" fmla="*/ 0 w 8700"/>
              <a:gd name="p0y7" fmla="*/ 300 h 8460"/>
              <a:gd name="p0x8" fmla="*/ 0 w 8700"/>
              <a:gd name="p0y8" fmla="*/ 134 h 8460"/>
              <a:gd name="p0x9" fmla="*/ 134 w 8700"/>
              <a:gd name="p0y9" fmla="*/ 0 h 8460"/>
              <a:gd name="p0x10" fmla="*/ 300 w 8700"/>
              <a:gd name="p0y10" fmla="*/ 0 h 84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lnTo>
                  <a:pt x="p0x2" y="p0y2"/>
                </a:lnTo>
                <a:lnTo>
                  <a:pt x="p0x3" y="p0y3"/>
                </a:lnTo>
                <a:cubicBezTo>
                  <a:pt x="p0x4" y="p0y4"/>
                  <a:pt x="p0x5" y="p0y5"/>
                  <a:pt x="p0x6" y="p0y6"/>
                </a:cubicBezTo>
                <a:lnTo>
                  <a:pt x="p0x7" y="p0y7"/>
                </a:lnTo>
                <a:cubicBezTo>
                  <a:pt x="p0x8" y="p0y8"/>
                  <a:pt x="p0x9" y="p0y9"/>
                  <a:pt x="p0x10" y="p0y10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62000" y="12954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458" t="-3651" r="-1458" b="-3651"/>
          <a:stretch>
            <a:fillRect/>
          </a:stretch>
        </p:blipFill>
        <p:spPr>
          <a:xfrm>
            <a:off x="854710" y="1356995"/>
            <a:ext cx="156845" cy="2146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81100" y="12839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</a:rPr>
              <a:t>传统流程痛点</a:t>
            </a:r>
            <a:endParaRPr sz="2100" b="1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62000" y="24193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90 w 420"/>
              <a:gd name="p0y0" fmla="*/ 0 h 420"/>
              <a:gd name="p0x1" fmla="*/ 330 w 420"/>
              <a:gd name="p0y1" fmla="*/ 0 h 420"/>
              <a:gd name="p0x2" fmla="*/ 379 w 420"/>
              <a:gd name="p0y2" fmla="*/ 0 h 420"/>
              <a:gd name="p0x3" fmla="*/ 420 w 420"/>
              <a:gd name="p0y3" fmla="*/ 40 h 420"/>
              <a:gd name="p0x4" fmla="*/ 420 w 420"/>
              <a:gd name="p0y4" fmla="*/ 90 h 420"/>
              <a:gd name="p0x5" fmla="*/ 420 w 420"/>
              <a:gd name="p0y5" fmla="*/ 330 h 420"/>
              <a:gd name="p0x6" fmla="*/ 420 w 420"/>
              <a:gd name="p0y6" fmla="*/ 379 h 420"/>
              <a:gd name="p0x7" fmla="*/ 379 w 420"/>
              <a:gd name="p0y7" fmla="*/ 420 h 420"/>
              <a:gd name="p0x8" fmla="*/ 330 w 420"/>
              <a:gd name="p0y8" fmla="*/ 420 h 420"/>
              <a:gd name="p0x9" fmla="*/ 90 w 420"/>
              <a:gd name="p0y9" fmla="*/ 420 h 420"/>
              <a:gd name="p0x10" fmla="*/ 40 w 420"/>
              <a:gd name="p0y10" fmla="*/ 420 h 420"/>
              <a:gd name="p0x11" fmla="*/ 0 w 420"/>
              <a:gd name="p0y11" fmla="*/ 379 h 420"/>
              <a:gd name="p0x12" fmla="*/ 0 w 420"/>
              <a:gd name="p0y12" fmla="*/ 330 h 420"/>
              <a:gd name="p0x13" fmla="*/ 0 w 420"/>
              <a:gd name="p0y13" fmla="*/ 90 h 420"/>
              <a:gd name="p0x14" fmla="*/ 0 w 420"/>
              <a:gd name="p0y14" fmla="*/ 40 h 420"/>
              <a:gd name="p0x15" fmla="*/ 40 w 420"/>
              <a:gd name="p0y15" fmla="*/ 0 h 420"/>
              <a:gd name="p0x16" fmla="*/ 9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47801" y="245268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EEF5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EEF5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143000" y="2386013"/>
            <a:ext cx="9302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923925" y="2743200"/>
            <a:ext cx="85725" cy="114300"/>
          </a:xfrm>
          <a:prstGeom prst="rect">
            <a:avLst/>
          </a:prstGeom>
        </p:spPr>
      </p:pic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762000" y="29146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90 w 420"/>
              <a:gd name="p0y0" fmla="*/ 0 h 420"/>
              <a:gd name="p0x1" fmla="*/ 330 w 420"/>
              <a:gd name="p0y1" fmla="*/ 0 h 420"/>
              <a:gd name="p0x2" fmla="*/ 379 w 420"/>
              <a:gd name="p0y2" fmla="*/ 0 h 420"/>
              <a:gd name="p0x3" fmla="*/ 420 w 420"/>
              <a:gd name="p0y3" fmla="*/ 40 h 420"/>
              <a:gd name="p0x4" fmla="*/ 420 w 420"/>
              <a:gd name="p0y4" fmla="*/ 90 h 420"/>
              <a:gd name="p0x5" fmla="*/ 420 w 420"/>
              <a:gd name="p0y5" fmla="*/ 330 h 420"/>
              <a:gd name="p0x6" fmla="*/ 420 w 420"/>
              <a:gd name="p0y6" fmla="*/ 379 h 420"/>
              <a:gd name="p0x7" fmla="*/ 379 w 420"/>
              <a:gd name="p0y7" fmla="*/ 420 h 420"/>
              <a:gd name="p0x8" fmla="*/ 330 w 420"/>
              <a:gd name="p0y8" fmla="*/ 420 h 420"/>
              <a:gd name="p0x9" fmla="*/ 90 w 420"/>
              <a:gd name="p0y9" fmla="*/ 420 h 420"/>
              <a:gd name="p0x10" fmla="*/ 40 w 420"/>
              <a:gd name="p0y10" fmla="*/ 420 h 420"/>
              <a:gd name="p0x11" fmla="*/ 0 w 420"/>
              <a:gd name="p0y11" fmla="*/ 379 h 420"/>
              <a:gd name="p0x12" fmla="*/ 0 w 420"/>
              <a:gd name="p0y12" fmla="*/ 330 h 420"/>
              <a:gd name="p0x13" fmla="*/ 0 w 420"/>
              <a:gd name="p0y13" fmla="*/ 90 h 420"/>
              <a:gd name="p0x14" fmla="*/ 0 w 420"/>
              <a:gd name="p0y14" fmla="*/ 40 h 420"/>
              <a:gd name="p0x15" fmla="*/ 40 w 420"/>
              <a:gd name="p0y15" fmla="*/ 0 h 420"/>
              <a:gd name="p0x16" fmla="*/ 9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847801" y="294798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EEF5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EEF5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143000" y="2881313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复制粘贴文字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923925" y="3238500"/>
            <a:ext cx="85725" cy="114300"/>
          </a:xfrm>
          <a:prstGeom prst="rect">
            <a:avLst/>
          </a:prstGeom>
        </p:spPr>
      </p:pic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762000" y="34099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90 w 420"/>
              <a:gd name="p0y0" fmla="*/ 0 h 420"/>
              <a:gd name="p0x1" fmla="*/ 330 w 420"/>
              <a:gd name="p0y1" fmla="*/ 0 h 420"/>
              <a:gd name="p0x2" fmla="*/ 379 w 420"/>
              <a:gd name="p0y2" fmla="*/ 0 h 420"/>
              <a:gd name="p0x3" fmla="*/ 420 w 420"/>
              <a:gd name="p0y3" fmla="*/ 40 h 420"/>
              <a:gd name="p0x4" fmla="*/ 420 w 420"/>
              <a:gd name="p0y4" fmla="*/ 90 h 420"/>
              <a:gd name="p0x5" fmla="*/ 420 w 420"/>
              <a:gd name="p0y5" fmla="*/ 330 h 420"/>
              <a:gd name="p0x6" fmla="*/ 420 w 420"/>
              <a:gd name="p0y6" fmla="*/ 379 h 420"/>
              <a:gd name="p0x7" fmla="*/ 379 w 420"/>
              <a:gd name="p0y7" fmla="*/ 420 h 420"/>
              <a:gd name="p0x8" fmla="*/ 330 w 420"/>
              <a:gd name="p0y8" fmla="*/ 420 h 420"/>
              <a:gd name="p0x9" fmla="*/ 90 w 420"/>
              <a:gd name="p0y9" fmla="*/ 420 h 420"/>
              <a:gd name="p0x10" fmla="*/ 40 w 420"/>
              <a:gd name="p0y10" fmla="*/ 420 h 420"/>
              <a:gd name="p0x11" fmla="*/ 0 w 420"/>
              <a:gd name="p0y11" fmla="*/ 379 h 420"/>
              <a:gd name="p0x12" fmla="*/ 0 w 420"/>
              <a:gd name="p0y12" fmla="*/ 330 h 420"/>
              <a:gd name="p0x13" fmla="*/ 0 w 420"/>
              <a:gd name="p0y13" fmla="*/ 90 h 420"/>
              <a:gd name="p0x14" fmla="*/ 0 w 420"/>
              <a:gd name="p0y14" fmla="*/ 40 h 420"/>
              <a:gd name="p0x15" fmla="*/ 40 w 420"/>
              <a:gd name="p0y15" fmla="*/ 0 h 420"/>
              <a:gd name="p0x16" fmla="*/ 9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847801" y="344328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EEF5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EEF5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1143000" y="3376613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调整字号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923925" y="3733800"/>
            <a:ext cx="85725" cy="114300"/>
          </a:xfrm>
          <a:prstGeom prst="rect">
            <a:avLst/>
          </a:prstGeom>
        </p:spPr>
      </p:pic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762000" y="39052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90 w 420"/>
              <a:gd name="p0y0" fmla="*/ 0 h 420"/>
              <a:gd name="p0x1" fmla="*/ 330 w 420"/>
              <a:gd name="p0y1" fmla="*/ 0 h 420"/>
              <a:gd name="p0x2" fmla="*/ 379 w 420"/>
              <a:gd name="p0y2" fmla="*/ 0 h 420"/>
              <a:gd name="p0x3" fmla="*/ 420 w 420"/>
              <a:gd name="p0y3" fmla="*/ 40 h 420"/>
              <a:gd name="p0x4" fmla="*/ 420 w 420"/>
              <a:gd name="p0y4" fmla="*/ 90 h 420"/>
              <a:gd name="p0x5" fmla="*/ 420 w 420"/>
              <a:gd name="p0y5" fmla="*/ 330 h 420"/>
              <a:gd name="p0x6" fmla="*/ 420 w 420"/>
              <a:gd name="p0y6" fmla="*/ 379 h 420"/>
              <a:gd name="p0x7" fmla="*/ 379 w 420"/>
              <a:gd name="p0y7" fmla="*/ 420 h 420"/>
              <a:gd name="p0x8" fmla="*/ 330 w 420"/>
              <a:gd name="p0y8" fmla="*/ 420 h 420"/>
              <a:gd name="p0x9" fmla="*/ 90 w 420"/>
              <a:gd name="p0y9" fmla="*/ 420 h 420"/>
              <a:gd name="p0x10" fmla="*/ 40 w 420"/>
              <a:gd name="p0y10" fmla="*/ 420 h 420"/>
              <a:gd name="p0x11" fmla="*/ 0 w 420"/>
              <a:gd name="p0y11" fmla="*/ 379 h 420"/>
              <a:gd name="p0x12" fmla="*/ 0 w 420"/>
              <a:gd name="p0y12" fmla="*/ 330 h 420"/>
              <a:gd name="p0x13" fmla="*/ 0 w 420"/>
              <a:gd name="p0y13" fmla="*/ 90 h 420"/>
              <a:gd name="p0x14" fmla="*/ 0 w 420"/>
              <a:gd name="p0y14" fmla="*/ 40 h 420"/>
              <a:gd name="p0x15" fmla="*/ 40 w 420"/>
              <a:gd name="p0y15" fmla="*/ 0 h 420"/>
              <a:gd name="p0x16" fmla="*/ 9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847801" y="393858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EEF5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200" b="1">
              <a:solidFill>
                <a:srgbClr val="EEF5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1143000" y="3871913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百度找图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923925" y="4229100"/>
            <a:ext cx="85725" cy="114300"/>
          </a:xfrm>
          <a:prstGeom prst="rect">
            <a:avLst/>
          </a:prstGeom>
        </p:spPr>
      </p:pic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762000" y="44005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90 w 420"/>
              <a:gd name="p0y0" fmla="*/ 0 h 420"/>
              <a:gd name="p0x1" fmla="*/ 330 w 420"/>
              <a:gd name="p0y1" fmla="*/ 0 h 420"/>
              <a:gd name="p0x2" fmla="*/ 379 w 420"/>
              <a:gd name="p0y2" fmla="*/ 0 h 420"/>
              <a:gd name="p0x3" fmla="*/ 420 w 420"/>
              <a:gd name="p0y3" fmla="*/ 40 h 420"/>
              <a:gd name="p0x4" fmla="*/ 420 w 420"/>
              <a:gd name="p0y4" fmla="*/ 90 h 420"/>
              <a:gd name="p0x5" fmla="*/ 420 w 420"/>
              <a:gd name="p0y5" fmla="*/ 330 h 420"/>
              <a:gd name="p0x6" fmla="*/ 420 w 420"/>
              <a:gd name="p0y6" fmla="*/ 379 h 420"/>
              <a:gd name="p0x7" fmla="*/ 379 w 420"/>
              <a:gd name="p0y7" fmla="*/ 420 h 420"/>
              <a:gd name="p0x8" fmla="*/ 330 w 420"/>
              <a:gd name="p0y8" fmla="*/ 420 h 420"/>
              <a:gd name="p0x9" fmla="*/ 90 w 420"/>
              <a:gd name="p0y9" fmla="*/ 420 h 420"/>
              <a:gd name="p0x10" fmla="*/ 40 w 420"/>
              <a:gd name="p0y10" fmla="*/ 420 h 420"/>
              <a:gd name="p0x11" fmla="*/ 0 w 420"/>
              <a:gd name="p0y11" fmla="*/ 379 h 420"/>
              <a:gd name="p0x12" fmla="*/ 0 w 420"/>
              <a:gd name="p0y12" fmla="*/ 330 h 420"/>
              <a:gd name="p0x13" fmla="*/ 0 w 420"/>
              <a:gd name="p0y13" fmla="*/ 90 h 420"/>
              <a:gd name="p0x14" fmla="*/ 0 w 420"/>
              <a:gd name="p0y14" fmla="*/ 40 h 420"/>
              <a:gd name="p0x15" fmla="*/ 40 w 420"/>
              <a:gd name="p0y15" fmla="*/ 0 h 420"/>
              <a:gd name="p0x16" fmla="*/ 9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847801" y="443388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EEF5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200" b="1">
              <a:solidFill>
                <a:srgbClr val="EEF5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8"/>
            </p:custDataLst>
          </p:nvPr>
        </p:nvSpPr>
        <p:spPr>
          <a:xfrm>
            <a:off x="1143000" y="4367213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排版对齐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923925" y="4724400"/>
            <a:ext cx="85725" cy="114300"/>
          </a:xfrm>
          <a:prstGeom prst="rect">
            <a:avLst/>
          </a:prstGeom>
        </p:spPr>
      </p:pic>
      <p:sp>
        <p:nvSpPr>
          <p:cNvPr id="28" name="任意多边形 27"/>
          <p:cNvSpPr/>
          <p:nvPr>
            <p:custDataLst>
              <p:tags r:id="rId30"/>
            </p:custDataLst>
          </p:nvPr>
        </p:nvSpPr>
        <p:spPr>
          <a:xfrm>
            <a:off x="762000" y="48958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90 w 420"/>
              <a:gd name="p0y0" fmla="*/ 0 h 420"/>
              <a:gd name="p0x1" fmla="*/ 330 w 420"/>
              <a:gd name="p0y1" fmla="*/ 0 h 420"/>
              <a:gd name="p0x2" fmla="*/ 379 w 420"/>
              <a:gd name="p0y2" fmla="*/ 0 h 420"/>
              <a:gd name="p0x3" fmla="*/ 420 w 420"/>
              <a:gd name="p0y3" fmla="*/ 40 h 420"/>
              <a:gd name="p0x4" fmla="*/ 420 w 420"/>
              <a:gd name="p0y4" fmla="*/ 90 h 420"/>
              <a:gd name="p0x5" fmla="*/ 420 w 420"/>
              <a:gd name="p0y5" fmla="*/ 330 h 420"/>
              <a:gd name="p0x6" fmla="*/ 420 w 420"/>
              <a:gd name="p0y6" fmla="*/ 379 h 420"/>
              <a:gd name="p0x7" fmla="*/ 379 w 420"/>
              <a:gd name="p0y7" fmla="*/ 420 h 420"/>
              <a:gd name="p0x8" fmla="*/ 330 w 420"/>
              <a:gd name="p0y8" fmla="*/ 420 h 420"/>
              <a:gd name="p0x9" fmla="*/ 90 w 420"/>
              <a:gd name="p0y9" fmla="*/ 420 h 420"/>
              <a:gd name="p0x10" fmla="*/ 40 w 420"/>
              <a:gd name="p0y10" fmla="*/ 420 h 420"/>
              <a:gd name="p0x11" fmla="*/ 0 w 420"/>
              <a:gd name="p0y11" fmla="*/ 379 h 420"/>
              <a:gd name="p0x12" fmla="*/ 0 w 420"/>
              <a:gd name="p0y12" fmla="*/ 330 h 420"/>
              <a:gd name="p0x13" fmla="*/ 0 w 420"/>
              <a:gd name="p0y13" fmla="*/ 90 h 420"/>
              <a:gd name="p0x14" fmla="*/ 0 w 420"/>
              <a:gd name="p0y14" fmla="*/ 40 h 420"/>
              <a:gd name="p0x15" fmla="*/ 40 w 420"/>
              <a:gd name="p0y15" fmla="*/ 0 h 420"/>
              <a:gd name="p0x16" fmla="*/ 9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1"/>
            </p:custDataLst>
          </p:nvPr>
        </p:nvSpPr>
        <p:spPr>
          <a:xfrm>
            <a:off x="847801" y="492918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EEF5FF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1200" b="1">
              <a:solidFill>
                <a:srgbClr val="EEF5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2"/>
            </p:custDataLst>
          </p:nvPr>
        </p:nvSpPr>
        <p:spPr>
          <a:xfrm>
            <a:off x="1143000" y="4862513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通宵加班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941" t="-4510" r="-2941" b="-4510"/>
          <a:stretch>
            <a:fillRect/>
          </a:stretch>
        </p:blipFill>
        <p:spPr>
          <a:xfrm>
            <a:off x="2757170" y="6081395"/>
            <a:ext cx="171450" cy="1765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36"/>
            </p:custDataLst>
          </p:nvPr>
        </p:nvSpPr>
        <p:spPr>
          <a:xfrm>
            <a:off x="3026864" y="6057900"/>
            <a:ext cx="107573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耗时</a:t>
            </a:r>
            <a:r>
              <a:rPr lang="en-US" altLang="zh-CN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8 </a:t>
            </a:r>
            <a:r>
              <a:rPr lang="zh-CN" altLang="en-US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</a:t>
            </a:r>
            <a:endParaRPr lang="zh-CN" altLang="en-US"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7"/>
            </p:custDataLst>
          </p:nvPr>
        </p:nvSpPr>
        <p:spPr>
          <a:xfrm>
            <a:off x="6096000" y="1104900"/>
            <a:ext cx="5524500" cy="5372100"/>
          </a:xfrm>
          <a:custGeom>
            <a:avLst/>
            <a:gdLst>
              <a:gd name="sw" fmla="*/ 1 w 8700"/>
              <a:gd name="sh" fmla="*/ 1 h 8460"/>
              <a:gd name="mins" fmla="min sw sh"/>
              <a:gd name="dsw" fmla="+- 0 sw mins"/>
              <a:gd name="dsh" fmla="+- 0 sh mins"/>
              <a:gd name="p0x0" fmla="*/ 0 w 8700"/>
              <a:gd name="p0y0" fmla="*/ 0 h 8460"/>
              <a:gd name="p0x1" fmla="*/ 8400 w 8700"/>
              <a:gd name="p0y1" fmla="*/ 0 h 8460"/>
              <a:gd name="p0x2" fmla="*/ 8565 w 8700"/>
              <a:gd name="p0y2" fmla="*/ 0 h 8460"/>
              <a:gd name="p0x3" fmla="*/ 8700 w 8700"/>
              <a:gd name="p0y3" fmla="*/ 134 h 8460"/>
              <a:gd name="p0x4" fmla="*/ 8700 w 8700"/>
              <a:gd name="p0y4" fmla="*/ 300 h 8460"/>
              <a:gd name="p0x5" fmla="*/ 8700 w 8700"/>
              <a:gd name="p0y5" fmla="*/ 8160 h 8460"/>
              <a:gd name="p0x6" fmla="*/ 8700 w 8700"/>
              <a:gd name="p0y6" fmla="*/ 8325 h 8460"/>
              <a:gd name="p0x7" fmla="*/ 8565 w 8700"/>
              <a:gd name="p0y7" fmla="*/ 8460 h 8460"/>
              <a:gd name="p0x8" fmla="*/ 8400 w 8700"/>
              <a:gd name="p0y8" fmla="*/ 8460 h 8460"/>
              <a:gd name="p0x9" fmla="*/ 0 w 8700"/>
              <a:gd name="p0y9" fmla="*/ 8460 h 8460"/>
              <a:gd name="p0x10" fmla="*/ 0 w 8700"/>
              <a:gd name="p0y10" fmla="*/ 0 h 84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lnTo>
                  <a:pt x="p0x10" y="p0y10"/>
                </a:ln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38"/>
            </p:custDataLst>
          </p:nvPr>
        </p:nvSpPr>
        <p:spPr>
          <a:xfrm>
            <a:off x="6286500" y="12954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4348" t="-1212" r="-4348" b="-1212"/>
          <a:stretch>
            <a:fillRect/>
          </a:stretch>
        </p:blipFill>
        <p:spPr>
          <a:xfrm>
            <a:off x="6338570" y="1356995"/>
            <a:ext cx="238125" cy="21463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6705600" y="1283970"/>
            <a:ext cx="167573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 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解决方案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7734671" y="2571750"/>
            <a:ext cx="3009157" cy="1042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6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 </a:t>
            </a:r>
            <a:r>
              <a:rPr lang="zh-CN" sz="6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</a:t>
            </a:r>
            <a:endParaRPr lang="zh-CN" sz="6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4"/>
            </p:custDataLst>
          </p:nvPr>
        </p:nvSpPr>
        <p:spPr>
          <a:xfrm>
            <a:off x="7790631" y="3633788"/>
            <a:ext cx="213516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将长文转化为精美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PPT</a:t>
            </a:r>
            <a:endParaRPr lang="en-US" alt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 t="-16667" b="-16667"/>
          <a:stretch>
            <a:fillRect/>
          </a:stretch>
        </p:blipFill>
        <p:spPr>
          <a:xfrm>
            <a:off x="8017510" y="4395470"/>
            <a:ext cx="266700" cy="266700"/>
          </a:xfrm>
          <a:prstGeom prst="rect">
            <a:avLst/>
          </a:prstGeom>
        </p:spPr>
      </p:pic>
      <p:sp>
        <p:nvSpPr>
          <p:cNvPr id="40" name="任意多边形 39"/>
          <p:cNvSpPr/>
          <p:nvPr>
            <p:custDataLst>
              <p:tags r:id="rId48"/>
            </p:custDataLst>
          </p:nvPr>
        </p:nvSpPr>
        <p:spPr>
          <a:xfrm>
            <a:off x="8431530" y="4105275"/>
            <a:ext cx="1300480" cy="847725"/>
          </a:xfrm>
          <a:custGeom>
            <a:avLst/>
            <a:gdLst>
              <a:gd name="sw" fmla="*/ 1 w 2047"/>
              <a:gd name="sh" fmla="*/ 1 h 1335"/>
              <a:gd name="mins" fmla="min sw sh"/>
              <a:gd name="dsw" fmla="+- 0 sw mins"/>
              <a:gd name="dsh" fmla="+- 0 sh mins"/>
              <a:gd name="p0x0" fmla="*/ 180 w 2047"/>
              <a:gd name="p0y0" fmla="*/ 0 h 1335"/>
              <a:gd name="p0x1" fmla="*/ 1867 w 2047"/>
              <a:gd name="p0y1" fmla="*/ 0 h 1335"/>
              <a:gd name="p0x2" fmla="*/ 1967 w 2047"/>
              <a:gd name="p0y2" fmla="*/ 0 h 1335"/>
              <a:gd name="p0x3" fmla="*/ 2047 w 2047"/>
              <a:gd name="p0y3" fmla="*/ 80 h 1335"/>
              <a:gd name="p0x4" fmla="*/ 2047 w 2047"/>
              <a:gd name="p0y4" fmla="*/ 180 h 1335"/>
              <a:gd name="p0x5" fmla="*/ 2047 w 2047"/>
              <a:gd name="p0y5" fmla="*/ 1155 h 1335"/>
              <a:gd name="p0x6" fmla="*/ 2047 w 2047"/>
              <a:gd name="p0y6" fmla="*/ 1254 h 1335"/>
              <a:gd name="p0x7" fmla="*/ 1967 w 2047"/>
              <a:gd name="p0y7" fmla="*/ 1335 h 1335"/>
              <a:gd name="p0x8" fmla="*/ 1867 w 2047"/>
              <a:gd name="p0y8" fmla="*/ 1335 h 1335"/>
              <a:gd name="p0x9" fmla="*/ 180 w 2047"/>
              <a:gd name="p0y9" fmla="*/ 1335 h 1335"/>
              <a:gd name="p0x10" fmla="*/ 80 w 2047"/>
              <a:gd name="p0y10" fmla="*/ 1335 h 1335"/>
              <a:gd name="p0x11" fmla="*/ 0 w 2047"/>
              <a:gd name="p0y11" fmla="*/ 1254 h 1335"/>
              <a:gd name="p0x12" fmla="*/ 0 w 2047"/>
              <a:gd name="p0y12" fmla="*/ 1155 h 1335"/>
              <a:gd name="p0x13" fmla="*/ 0 w 2047"/>
              <a:gd name="p0y13" fmla="*/ 180 h 1335"/>
              <a:gd name="p0x14" fmla="*/ 0 w 2047"/>
              <a:gd name="p0y14" fmla="*/ 80 h 1335"/>
              <a:gd name="p0x15" fmla="*/ 80 w 2047"/>
              <a:gd name="p0y15" fmla="*/ 0 h 1335"/>
              <a:gd name="p0x16" fmla="*/ 180 w 2047"/>
              <a:gd name="p0y16" fmla="*/ 0 h 13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/>
          <a:stretch>
            <a:fillRect/>
          </a:stretch>
        </p:blipFill>
        <p:spPr>
          <a:xfrm>
            <a:off x="8938895" y="4219575"/>
            <a:ext cx="285750" cy="38100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2"/>
            </p:custDataLst>
          </p:nvPr>
        </p:nvSpPr>
        <p:spPr>
          <a:xfrm>
            <a:off x="8584254" y="4638675"/>
            <a:ext cx="114805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精美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PPT 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成果</a:t>
            </a:r>
            <a:endParaRPr lang="zh-CN" altLang="en-US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286500" y="5934075"/>
            <a:ext cx="5143500" cy="351790"/>
            <a:chOff x="9900" y="9345"/>
            <a:chExt cx="8100" cy="554"/>
          </a:xfrm>
        </p:grpSpPr>
        <p:sp>
          <p:nvSpPr>
            <p:cNvPr id="43" name="任意多边形 42"/>
            <p:cNvSpPr/>
            <p:nvPr>
              <p:custDataLst>
                <p:tags r:id="rId53"/>
              </p:custDataLst>
            </p:nvPr>
          </p:nvSpPr>
          <p:spPr>
            <a:xfrm>
              <a:off x="9900" y="9345"/>
              <a:ext cx="8100" cy="555"/>
            </a:xfrm>
            <a:custGeom>
              <a:avLst/>
              <a:gdLst>
                <a:gd name="sw" fmla="*/ 1 w 8100"/>
                <a:gd name="sh" fmla="*/ 1 h 555"/>
                <a:gd name="mins" fmla="min sw sh"/>
                <a:gd name="dsw" fmla="+- 0 sw mins"/>
                <a:gd name="dsh" fmla="+- 0 sh mins"/>
                <a:gd name="p0x0" fmla="*/ 0 w 8100"/>
                <a:gd name="p0y0" fmla="*/ 0 h 555"/>
                <a:gd name="p0x1" fmla="*/ 8100 w 8100"/>
                <a:gd name="p0y1" fmla="*/ 0 h 555"/>
                <a:gd name="p0x2" fmla="*/ 8100 w 8100"/>
                <a:gd name="p0y2" fmla="*/ 555 h 555"/>
                <a:gd name="p0x3" fmla="*/ 0 w 8100"/>
                <a:gd name="p0y3" fmla="*/ 555 h 555"/>
                <a:gd name="p0x4" fmla="*/ 0 w 8100"/>
                <a:gd name="p0y4" fmla="*/ 0 h 55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>
              <p:custDataLst>
                <p:tags r:id="rId54"/>
              </p:custDataLst>
            </p:nvPr>
          </p:nvSpPr>
          <p:spPr>
            <a:xfrm>
              <a:off x="9900" y="9345"/>
              <a:ext cx="8100" cy="15"/>
            </a:xfrm>
            <a:custGeom>
              <a:avLst/>
              <a:gdLst>
                <a:gd name="sw" fmla="*/ 1 w 8100"/>
                <a:gd name="sh" fmla="*/ 1 h 15"/>
                <a:gd name="mins" fmla="min sw sh"/>
                <a:gd name="dsw" fmla="+- 0 sw mins"/>
                <a:gd name="dsh" fmla="+- 0 sh mins"/>
                <a:gd name="p0x0" fmla="*/ 0 w 8100"/>
                <a:gd name="p0y0" fmla="*/ 0 h 15"/>
                <a:gd name="p0x1" fmla="*/ 8100 w 8100"/>
                <a:gd name="p0y1" fmla="*/ 0 h 15"/>
                <a:gd name="p0x2" fmla="*/ 8100 w 8100"/>
                <a:gd name="p0y2" fmla="*/ 15 h 15"/>
                <a:gd name="p0x3" fmla="*/ 0 w 8100"/>
                <a:gd name="p0y3" fmla="*/ 15 h 15"/>
                <a:gd name="p0x4" fmla="*/ 0 w 8100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46" name="图片 45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 l="-3333" t="-1481" r="-3333" b="-1481"/>
          <a:stretch>
            <a:fillRect/>
          </a:stretch>
        </p:blipFill>
        <p:spPr>
          <a:xfrm>
            <a:off x="8152130" y="6081395"/>
            <a:ext cx="152400" cy="176530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58"/>
            </p:custDataLst>
          </p:nvPr>
        </p:nvSpPr>
        <p:spPr>
          <a:xfrm>
            <a:off x="8412137" y="6057900"/>
            <a:ext cx="1354112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效率提升</a:t>
            </a:r>
            <a:r>
              <a:rPr lang="en-US" altLang="zh-CN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96 </a:t>
            </a:r>
            <a:r>
              <a:rPr lang="zh-CN" altLang="en-US"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</a:t>
            </a:r>
            <a:endParaRPr lang="zh-CN" altLang="en-US"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59"/>
            </p:custDataLst>
          </p:nvPr>
        </p:nvSpPr>
        <p:spPr>
          <a:xfrm>
            <a:off x="5829300" y="3524250"/>
            <a:ext cx="533400" cy="533400"/>
          </a:xfrm>
          <a:custGeom>
            <a:avLst/>
            <a:gdLst>
              <a:gd name="sw" fmla="*/ 1 w 840"/>
              <a:gd name="sh" fmla="*/ 1 h 840"/>
              <a:gd name="mins" fmla="min sw sh"/>
              <a:gd name="dsw" fmla="+- 0 sw mins"/>
              <a:gd name="dsh" fmla="+- 0 sh mins"/>
              <a:gd name="p0x0" fmla="*/ 420 w 840"/>
              <a:gd name="p0y0" fmla="*/ 0 h 840"/>
              <a:gd name="p0x1" fmla="*/ 651 w 840"/>
              <a:gd name="p0y1" fmla="*/ 0 h 840"/>
              <a:gd name="p0x2" fmla="*/ 840 w 840"/>
              <a:gd name="p0y2" fmla="*/ 188 h 840"/>
              <a:gd name="p0x3" fmla="*/ 840 w 840"/>
              <a:gd name="p0y3" fmla="*/ 420 h 840"/>
              <a:gd name="p0x4" fmla="*/ 840 w 840"/>
              <a:gd name="p0y4" fmla="*/ 651 h 840"/>
              <a:gd name="p0x5" fmla="*/ 651 w 840"/>
              <a:gd name="p0y5" fmla="*/ 840 h 840"/>
              <a:gd name="p0x6" fmla="*/ 420 w 840"/>
              <a:gd name="p0y6" fmla="*/ 840 h 840"/>
              <a:gd name="p0x7" fmla="*/ 188 w 840"/>
              <a:gd name="p0y7" fmla="*/ 840 h 840"/>
              <a:gd name="p0x8" fmla="*/ 0 w 840"/>
              <a:gd name="p0y8" fmla="*/ 651 h 840"/>
              <a:gd name="p0x9" fmla="*/ 0 w 840"/>
              <a:gd name="p0y9" fmla="*/ 420 h 840"/>
              <a:gd name="p0x10" fmla="*/ 0 w 840"/>
              <a:gd name="p0y10" fmla="*/ 188 h 840"/>
              <a:gd name="p0x11" fmla="*/ 188 w 840"/>
              <a:gd name="p0y11" fmla="*/ 0 h 840"/>
              <a:gd name="p0x12" fmla="*/ 420 w 840"/>
              <a:gd name="p0y12" fmla="*/ 0 h 8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60"/>
            </p:custDataLst>
          </p:nvPr>
        </p:nvSpPr>
        <p:spPr>
          <a:xfrm>
            <a:off x="5961380" y="3664585"/>
            <a:ext cx="459740" cy="2527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 spc="75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VS</a:t>
            </a:r>
            <a:endParaRPr sz="1500" b="1" spc="75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演示革命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结构化思维与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endParaRPr lang="en-US" alt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3"/>
            </p:custDataLst>
          </p:nvPr>
        </p:nvSpPr>
        <p:spPr>
          <a:xfrm>
            <a:off x="575945" y="1017905"/>
            <a:ext cx="4303395" cy="1684655"/>
          </a:xfrm>
          <a:custGeom>
            <a:avLst/>
            <a:gdLst>
              <a:gd name="sw" fmla="*/ 1 w 6776"/>
              <a:gd name="sh" fmla="*/ 1 h 2653"/>
              <a:gd name="mins" fmla="min sw sh"/>
              <a:gd name="dsw" fmla="+- 0 sw mins"/>
              <a:gd name="dsh" fmla="+- 0 sh mins"/>
              <a:gd name="p0x0" fmla="*/ 300 w 6776"/>
              <a:gd name="p0y0" fmla="*/ 0 h 2653"/>
              <a:gd name="p0x1" fmla="*/ 6476 w 6776"/>
              <a:gd name="p0y1" fmla="*/ 0 h 2653"/>
              <a:gd name="p0x2" fmla="*/ 6642 w 6776"/>
              <a:gd name="p0y2" fmla="*/ 0 h 2653"/>
              <a:gd name="p0x3" fmla="*/ 6776 w 6776"/>
              <a:gd name="p0y3" fmla="*/ 134 h 2653"/>
              <a:gd name="p0x4" fmla="*/ 6776 w 6776"/>
              <a:gd name="p0y4" fmla="*/ 300 h 2653"/>
              <a:gd name="p0x5" fmla="*/ 6776 w 6776"/>
              <a:gd name="p0y5" fmla="*/ 2353 h 2653"/>
              <a:gd name="p0x6" fmla="*/ 6776 w 6776"/>
              <a:gd name="p0y6" fmla="*/ 2518 h 2653"/>
              <a:gd name="p0x7" fmla="*/ 6642 w 6776"/>
              <a:gd name="p0y7" fmla="*/ 2653 h 2653"/>
              <a:gd name="p0x8" fmla="*/ 6476 w 6776"/>
              <a:gd name="p0y8" fmla="*/ 2653 h 2653"/>
              <a:gd name="p0x9" fmla="*/ 300 w 6776"/>
              <a:gd name="p0y9" fmla="*/ 2653 h 2653"/>
              <a:gd name="p0x10" fmla="*/ 134 w 6776"/>
              <a:gd name="p0y10" fmla="*/ 2653 h 2653"/>
              <a:gd name="p0x11" fmla="*/ 0 w 6776"/>
              <a:gd name="p0y11" fmla="*/ 2518 h 2653"/>
              <a:gd name="p0x12" fmla="*/ 0 w 6776"/>
              <a:gd name="p0y12" fmla="*/ 2353 h 2653"/>
              <a:gd name="p0x13" fmla="*/ 0 w 6776"/>
              <a:gd name="p0y13" fmla="*/ 300 h 2653"/>
              <a:gd name="p0x14" fmla="*/ 0 w 6776"/>
              <a:gd name="p0y14" fmla="*/ 134 h 2653"/>
              <a:gd name="p0x15" fmla="*/ 134 w 6776"/>
              <a:gd name="p0y15" fmla="*/ 0 h 2653"/>
              <a:gd name="p0x16" fmla="*/ 300 w 6776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>
            <a:off x="771525" y="149796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04545" y="152654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162050" y="1541383"/>
            <a:ext cx="1266901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传统认知误区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71525" y="1880978"/>
            <a:ext cx="3912841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设计工作，</a:t>
            </a:r>
            <a:r>
              <a:rPr lang="en-US"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80%</a:t>
            </a:r>
            <a:r>
              <a:rPr lang="zh-CN"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精力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消耗在配色、找模板、对齐等视觉环节，内容逻辑反而被忽视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0"/>
            </p:custDataLst>
          </p:nvPr>
        </p:nvSpPr>
        <p:spPr>
          <a:xfrm>
            <a:off x="575945" y="2902585"/>
            <a:ext cx="4303395" cy="1684655"/>
          </a:xfrm>
          <a:custGeom>
            <a:avLst/>
            <a:gdLst>
              <a:gd name="sw" fmla="*/ 1 w 6776"/>
              <a:gd name="sh" fmla="*/ 1 h 2653"/>
              <a:gd name="mins" fmla="min sw sh"/>
              <a:gd name="dsw" fmla="+- 0 sw mins"/>
              <a:gd name="dsh" fmla="+- 0 sh mins"/>
              <a:gd name="p0x0" fmla="*/ 300 w 6776"/>
              <a:gd name="p0y0" fmla="*/ 0 h 2653"/>
              <a:gd name="p0x1" fmla="*/ 6476 w 6776"/>
              <a:gd name="p0y1" fmla="*/ 0 h 2653"/>
              <a:gd name="p0x2" fmla="*/ 6642 w 6776"/>
              <a:gd name="p0y2" fmla="*/ 0 h 2653"/>
              <a:gd name="p0x3" fmla="*/ 6776 w 6776"/>
              <a:gd name="p0y3" fmla="*/ 134 h 2653"/>
              <a:gd name="p0x4" fmla="*/ 6776 w 6776"/>
              <a:gd name="p0y4" fmla="*/ 300 h 2653"/>
              <a:gd name="p0x5" fmla="*/ 6776 w 6776"/>
              <a:gd name="p0y5" fmla="*/ 2353 h 2653"/>
              <a:gd name="p0x6" fmla="*/ 6776 w 6776"/>
              <a:gd name="p0y6" fmla="*/ 2518 h 2653"/>
              <a:gd name="p0x7" fmla="*/ 6642 w 6776"/>
              <a:gd name="p0y7" fmla="*/ 2653 h 2653"/>
              <a:gd name="p0x8" fmla="*/ 6476 w 6776"/>
              <a:gd name="p0y8" fmla="*/ 2653 h 2653"/>
              <a:gd name="p0x9" fmla="*/ 300 w 6776"/>
              <a:gd name="p0y9" fmla="*/ 2653 h 2653"/>
              <a:gd name="p0x10" fmla="*/ 134 w 6776"/>
              <a:gd name="p0y10" fmla="*/ 2653 h 2653"/>
              <a:gd name="p0x11" fmla="*/ 0 w 6776"/>
              <a:gd name="p0y11" fmla="*/ 2518 h 2653"/>
              <a:gd name="p0x12" fmla="*/ 0 w 6776"/>
              <a:gd name="p0y12" fmla="*/ 2353 h 2653"/>
              <a:gd name="p0x13" fmla="*/ 0 w 6776"/>
              <a:gd name="p0y13" fmla="*/ 300 h 2653"/>
              <a:gd name="p0x14" fmla="*/ 0 w 6776"/>
              <a:gd name="p0y14" fmla="*/ 134 h 2653"/>
              <a:gd name="p0x15" fmla="*/ 134 w 6776"/>
              <a:gd name="p0y15" fmla="*/ 0 h 2653"/>
              <a:gd name="p0x16" fmla="*/ 300 w 6776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1"/>
            </p:custDataLst>
          </p:nvPr>
        </p:nvSpPr>
        <p:spPr>
          <a:xfrm>
            <a:off x="771525" y="336359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04545" y="3392170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5"/>
            </p:custDataLst>
          </p:nvPr>
        </p:nvSpPr>
        <p:spPr>
          <a:xfrm>
            <a:off x="1162050" y="3407016"/>
            <a:ext cx="2076526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AIGC</a:t>
            </a:r>
            <a:r>
              <a:rPr 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引发的根本性翻转</a:t>
            </a:r>
            <a:endParaRPr lang="zh-CN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6"/>
            </p:custDataLst>
          </p:nvPr>
        </p:nvSpPr>
        <p:spPr>
          <a:xfrm>
            <a:off x="771525" y="380936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7"/>
            </p:custDataLst>
          </p:nvPr>
        </p:nvSpPr>
        <p:spPr>
          <a:xfrm>
            <a:off x="866775" y="3746611"/>
            <a:ext cx="2750344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用户专注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：内容的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层级结构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逻辑叙事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8"/>
            </p:custDataLst>
          </p:nvPr>
        </p:nvSpPr>
        <p:spPr>
          <a:xfrm>
            <a:off x="771525" y="401383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9"/>
            </p:custDataLst>
          </p:nvPr>
        </p:nvSpPr>
        <p:spPr>
          <a:xfrm>
            <a:off x="866775" y="3951399"/>
            <a:ext cx="1702965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负责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：繁琐的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颜值排版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0"/>
            </p:custDataLst>
          </p:nvPr>
        </p:nvSpPr>
        <p:spPr>
          <a:xfrm>
            <a:off x="575945" y="4787265"/>
            <a:ext cx="4303395" cy="1684655"/>
          </a:xfrm>
          <a:custGeom>
            <a:avLst/>
            <a:gdLst>
              <a:gd name="sw" fmla="*/ 1 w 6776"/>
              <a:gd name="sh" fmla="*/ 1 h 2653"/>
              <a:gd name="mins" fmla="min sw sh"/>
              <a:gd name="dsw" fmla="+- 0 sw mins"/>
              <a:gd name="dsh" fmla="+- 0 sh mins"/>
              <a:gd name="p0x0" fmla="*/ 300 w 6776"/>
              <a:gd name="p0y0" fmla="*/ 0 h 2653"/>
              <a:gd name="p0x1" fmla="*/ 6476 w 6776"/>
              <a:gd name="p0y1" fmla="*/ 0 h 2653"/>
              <a:gd name="p0x2" fmla="*/ 6642 w 6776"/>
              <a:gd name="p0y2" fmla="*/ 0 h 2653"/>
              <a:gd name="p0x3" fmla="*/ 6776 w 6776"/>
              <a:gd name="p0y3" fmla="*/ 134 h 2653"/>
              <a:gd name="p0x4" fmla="*/ 6776 w 6776"/>
              <a:gd name="p0y4" fmla="*/ 300 h 2653"/>
              <a:gd name="p0x5" fmla="*/ 6776 w 6776"/>
              <a:gd name="p0y5" fmla="*/ 2353 h 2653"/>
              <a:gd name="p0x6" fmla="*/ 6776 w 6776"/>
              <a:gd name="p0y6" fmla="*/ 2518 h 2653"/>
              <a:gd name="p0x7" fmla="*/ 6642 w 6776"/>
              <a:gd name="p0y7" fmla="*/ 2653 h 2653"/>
              <a:gd name="p0x8" fmla="*/ 6476 w 6776"/>
              <a:gd name="p0y8" fmla="*/ 2653 h 2653"/>
              <a:gd name="p0x9" fmla="*/ 300 w 6776"/>
              <a:gd name="p0y9" fmla="*/ 2653 h 2653"/>
              <a:gd name="p0x10" fmla="*/ 134 w 6776"/>
              <a:gd name="p0y10" fmla="*/ 2653 h 2653"/>
              <a:gd name="p0x11" fmla="*/ 0 w 6776"/>
              <a:gd name="p0y11" fmla="*/ 2518 h 2653"/>
              <a:gd name="p0x12" fmla="*/ 0 w 6776"/>
              <a:gd name="p0y12" fmla="*/ 2353 h 2653"/>
              <a:gd name="p0x13" fmla="*/ 0 w 6776"/>
              <a:gd name="p0y13" fmla="*/ 300 h 2653"/>
              <a:gd name="p0x14" fmla="*/ 0 w 6776"/>
              <a:gd name="p0y14" fmla="*/ 134 h 2653"/>
              <a:gd name="p0x15" fmla="*/ 134 w 6776"/>
              <a:gd name="p0y15" fmla="*/ 0 h 2653"/>
              <a:gd name="p0x16" fmla="*/ 300 w 6776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1"/>
            </p:custDataLst>
          </p:nvPr>
        </p:nvSpPr>
        <p:spPr>
          <a:xfrm>
            <a:off x="771525" y="514604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04545" y="5174615"/>
            <a:ext cx="247650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5"/>
            </p:custDataLst>
          </p:nvPr>
        </p:nvSpPr>
        <p:spPr>
          <a:xfrm>
            <a:off x="1162050" y="5189306"/>
            <a:ext cx="2907802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：人机协作的关键桥梁</a:t>
            </a:r>
            <a:endParaRPr lang="zh-CN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6"/>
            </p:custDataLst>
          </p:nvPr>
        </p:nvSpPr>
        <p:spPr>
          <a:xfrm>
            <a:off x="771525" y="55911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7"/>
            </p:custDataLst>
          </p:nvPr>
        </p:nvSpPr>
        <p:spPr>
          <a:xfrm>
            <a:off x="866775" y="5528901"/>
            <a:ext cx="1506817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#</a:t>
            </a: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一级标题（封面）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8"/>
            </p:custDataLst>
          </p:nvPr>
        </p:nvSpPr>
        <p:spPr>
          <a:xfrm>
            <a:off x="771525" y="579628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9"/>
            </p:custDataLst>
          </p:nvPr>
        </p:nvSpPr>
        <p:spPr>
          <a:xfrm>
            <a:off x="866775" y="5733688"/>
            <a:ext cx="1860061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##</a:t>
            </a: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二级标题（页面标题）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0"/>
            </p:custDataLst>
          </p:nvPr>
        </p:nvSpPr>
        <p:spPr>
          <a:xfrm>
            <a:off x="771525" y="60007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31"/>
            </p:custDataLst>
          </p:nvPr>
        </p:nvSpPr>
        <p:spPr>
          <a:xfrm>
            <a:off x="866775" y="5938476"/>
            <a:ext cx="1752305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无序列表（正文要点）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2"/>
            </p:custDataLst>
          </p:nvPr>
        </p:nvSpPr>
        <p:spPr>
          <a:xfrm>
            <a:off x="5155565" y="1017905"/>
            <a:ext cx="6459855" cy="2827020"/>
          </a:xfrm>
          <a:custGeom>
            <a:avLst/>
            <a:gdLst>
              <a:gd name="sw" fmla="*/ 1 w 10173"/>
              <a:gd name="sh" fmla="*/ 1 h 4452"/>
              <a:gd name="mins" fmla="min sw sh"/>
              <a:gd name="dsw" fmla="+- 0 sw mins"/>
              <a:gd name="dsh" fmla="+- 0 sh mins"/>
              <a:gd name="p0x0" fmla="*/ 300 w 10173"/>
              <a:gd name="p0y0" fmla="*/ 0 h 4452"/>
              <a:gd name="p0x1" fmla="*/ 9873 w 10173"/>
              <a:gd name="p0y1" fmla="*/ 0 h 4452"/>
              <a:gd name="p0x2" fmla="*/ 10038 w 10173"/>
              <a:gd name="p0y2" fmla="*/ 0 h 4452"/>
              <a:gd name="p0x3" fmla="*/ 10173 w 10173"/>
              <a:gd name="p0y3" fmla="*/ 134 h 4452"/>
              <a:gd name="p0x4" fmla="*/ 10173 w 10173"/>
              <a:gd name="p0y4" fmla="*/ 300 h 4452"/>
              <a:gd name="p0x5" fmla="*/ 10173 w 10173"/>
              <a:gd name="p0y5" fmla="*/ 4152 h 4452"/>
              <a:gd name="p0x6" fmla="*/ 10173 w 10173"/>
              <a:gd name="p0y6" fmla="*/ 4317 h 4452"/>
              <a:gd name="p0x7" fmla="*/ 10038 w 10173"/>
              <a:gd name="p0y7" fmla="*/ 4452 h 4452"/>
              <a:gd name="p0x8" fmla="*/ 9873 w 10173"/>
              <a:gd name="p0y8" fmla="*/ 4452 h 4452"/>
              <a:gd name="p0x9" fmla="*/ 300 w 10173"/>
              <a:gd name="p0y9" fmla="*/ 4452 h 4452"/>
              <a:gd name="p0x10" fmla="*/ 134 w 10173"/>
              <a:gd name="p0y10" fmla="*/ 4452 h 4452"/>
              <a:gd name="p0x11" fmla="*/ 0 w 10173"/>
              <a:gd name="p0y11" fmla="*/ 4317 h 4452"/>
              <a:gd name="p0x12" fmla="*/ 0 w 10173"/>
              <a:gd name="p0y12" fmla="*/ 4152 h 4452"/>
              <a:gd name="p0x13" fmla="*/ 0 w 10173"/>
              <a:gd name="p0y13" fmla="*/ 300 h 4452"/>
              <a:gd name="p0x14" fmla="*/ 0 w 10173"/>
              <a:gd name="p0y14" fmla="*/ 134 h 4452"/>
              <a:gd name="p0x15" fmla="*/ 134 w 10173"/>
              <a:gd name="p0y15" fmla="*/ 0 h 4452"/>
              <a:gd name="p0x16" fmla="*/ 300 w 10173"/>
              <a:gd name="p0y16" fmla="*/ 0 h 445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3"/>
            </p:custDataLst>
          </p:nvPr>
        </p:nvSpPr>
        <p:spPr>
          <a:xfrm>
            <a:off x="7585767" y="1274902"/>
            <a:ext cx="1600048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92000"/>
              </a:lnSpc>
            </a:pPr>
            <a:r>
              <a:rPr lang="en-US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的原理</a:t>
            </a:r>
            <a:endParaRPr lang="zh-CN" altLang="en-US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9" name="图表 28"/>
          <p:cNvGraphicFramePr/>
          <p:nvPr/>
        </p:nvGraphicFramePr>
        <p:xfrm>
          <a:off x="5350510" y="1564640"/>
          <a:ext cx="6067425" cy="2085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1" name="任意多边形 30"/>
          <p:cNvSpPr/>
          <p:nvPr>
            <p:custDataLst>
              <p:tags r:id="rId34"/>
            </p:custDataLst>
          </p:nvPr>
        </p:nvSpPr>
        <p:spPr>
          <a:xfrm>
            <a:off x="5155565" y="4044950"/>
            <a:ext cx="3129915" cy="2426970"/>
          </a:xfrm>
          <a:custGeom>
            <a:avLst/>
            <a:gdLst>
              <a:gd name="sw" fmla="*/ 1 w 4929"/>
              <a:gd name="sh" fmla="*/ 1 h 3822"/>
              <a:gd name="mins" fmla="min sw sh"/>
              <a:gd name="dsw" fmla="+- 0 sw mins"/>
              <a:gd name="dsh" fmla="+- 0 sh mins"/>
              <a:gd name="p0x0" fmla="*/ 300 w 4929"/>
              <a:gd name="p0y0" fmla="*/ 0 h 3822"/>
              <a:gd name="p0x1" fmla="*/ 4629 w 4929"/>
              <a:gd name="p0y1" fmla="*/ 0 h 3822"/>
              <a:gd name="p0x2" fmla="*/ 4794 w 4929"/>
              <a:gd name="p0y2" fmla="*/ 0 h 3822"/>
              <a:gd name="p0x3" fmla="*/ 4929 w 4929"/>
              <a:gd name="p0y3" fmla="*/ 134 h 3822"/>
              <a:gd name="p0x4" fmla="*/ 4929 w 4929"/>
              <a:gd name="p0y4" fmla="*/ 300 h 3822"/>
              <a:gd name="p0x5" fmla="*/ 4929 w 4929"/>
              <a:gd name="p0y5" fmla="*/ 3522 h 3822"/>
              <a:gd name="p0x6" fmla="*/ 4929 w 4929"/>
              <a:gd name="p0y6" fmla="*/ 3687 h 3822"/>
              <a:gd name="p0x7" fmla="*/ 4794 w 4929"/>
              <a:gd name="p0y7" fmla="*/ 3822 h 3822"/>
              <a:gd name="p0x8" fmla="*/ 4629 w 4929"/>
              <a:gd name="p0y8" fmla="*/ 3822 h 3822"/>
              <a:gd name="p0x9" fmla="*/ 300 w 4929"/>
              <a:gd name="p0y9" fmla="*/ 3822 h 3822"/>
              <a:gd name="p0x10" fmla="*/ 134 w 4929"/>
              <a:gd name="p0y10" fmla="*/ 3822 h 3822"/>
              <a:gd name="p0x11" fmla="*/ 0 w 4929"/>
              <a:gd name="p0y11" fmla="*/ 3687 h 3822"/>
              <a:gd name="p0x12" fmla="*/ 0 w 4929"/>
              <a:gd name="p0y12" fmla="*/ 3522 h 3822"/>
              <a:gd name="p0x13" fmla="*/ 0 w 4929"/>
              <a:gd name="p0y13" fmla="*/ 300 h 3822"/>
              <a:gd name="p0x14" fmla="*/ 0 w 4929"/>
              <a:gd name="p0y14" fmla="*/ 134 h 3822"/>
              <a:gd name="p0x15" fmla="*/ 134 w 4929"/>
              <a:gd name="p0y15" fmla="*/ 0 h 3822"/>
              <a:gd name="p0x16" fmla="*/ 300 w 4929"/>
              <a:gd name="p0y16" fmla="*/ 0 h 38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5"/>
            </p:custDataLst>
          </p:nvPr>
        </p:nvSpPr>
        <p:spPr>
          <a:xfrm>
            <a:off x="6254058" y="4772987"/>
            <a:ext cx="9335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层级映射关系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6"/>
            </p:custDataLst>
          </p:nvPr>
        </p:nvSpPr>
        <p:spPr>
          <a:xfrm>
            <a:off x="5350510" y="5025390"/>
            <a:ext cx="610235" cy="213995"/>
          </a:xfrm>
          <a:custGeom>
            <a:avLst/>
            <a:gdLst>
              <a:gd name="sw" fmla="*/ 1 w 960"/>
              <a:gd name="sh" fmla="*/ 1 h 337"/>
              <a:gd name="mins" fmla="min sw sh"/>
              <a:gd name="dsw" fmla="+- 0 sw mins"/>
              <a:gd name="dsh" fmla="+- 0 sh mins"/>
              <a:gd name="p0x0" fmla="*/ 90 w 960"/>
              <a:gd name="p0y0" fmla="*/ 0 h 337"/>
              <a:gd name="p0x1" fmla="*/ 870 w 960"/>
              <a:gd name="p0y1" fmla="*/ 0 h 337"/>
              <a:gd name="p0x2" fmla="*/ 919 w 960"/>
              <a:gd name="p0y2" fmla="*/ 0 h 337"/>
              <a:gd name="p0x3" fmla="*/ 960 w 960"/>
              <a:gd name="p0y3" fmla="*/ 40 h 337"/>
              <a:gd name="p0x4" fmla="*/ 960 w 960"/>
              <a:gd name="p0y4" fmla="*/ 90 h 337"/>
              <a:gd name="p0x5" fmla="*/ 960 w 960"/>
              <a:gd name="p0y5" fmla="*/ 247 h 337"/>
              <a:gd name="p0x6" fmla="*/ 960 w 960"/>
              <a:gd name="p0y6" fmla="*/ 297 h 337"/>
              <a:gd name="p0x7" fmla="*/ 919 w 960"/>
              <a:gd name="p0y7" fmla="*/ 337 h 337"/>
              <a:gd name="p0x8" fmla="*/ 870 w 960"/>
              <a:gd name="p0y8" fmla="*/ 337 h 337"/>
              <a:gd name="p0x9" fmla="*/ 90 w 960"/>
              <a:gd name="p0y9" fmla="*/ 337 h 337"/>
              <a:gd name="p0x10" fmla="*/ 40 w 960"/>
              <a:gd name="p0y10" fmla="*/ 337 h 337"/>
              <a:gd name="p0x11" fmla="*/ 0 w 960"/>
              <a:gd name="p0y11" fmla="*/ 297 h 337"/>
              <a:gd name="p0x12" fmla="*/ 0 w 960"/>
              <a:gd name="p0y12" fmla="*/ 247 h 337"/>
              <a:gd name="p0x13" fmla="*/ 0 w 960"/>
              <a:gd name="p0y13" fmla="*/ 90 h 337"/>
              <a:gd name="p0x14" fmla="*/ 0 w 960"/>
              <a:gd name="p0y14" fmla="*/ 40 h 337"/>
              <a:gd name="p0x15" fmla="*/ 40 w 960"/>
              <a:gd name="p0y15" fmla="*/ 0 h 337"/>
              <a:gd name="p0x16" fmla="*/ 90 w 96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7"/>
            </p:custDataLst>
          </p:nvPr>
        </p:nvSpPr>
        <p:spPr>
          <a:xfrm>
            <a:off x="5389216" y="5044449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一级标题</a:t>
            </a:r>
            <a:endParaRPr sz="10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3846" t="-22333" r="-3846" b="-22333"/>
          <a:stretch>
            <a:fillRect/>
          </a:stretch>
        </p:blipFill>
        <p:spPr>
          <a:xfrm>
            <a:off x="6015355" y="5060950"/>
            <a:ext cx="133350" cy="137795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41"/>
            </p:custDataLst>
          </p:nvPr>
        </p:nvSpPr>
        <p:spPr>
          <a:xfrm>
            <a:off x="6203680" y="5044449"/>
            <a:ext cx="91789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页面标题</a:t>
            </a:r>
            <a:endParaRPr lang="zh-CN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2"/>
            </p:custDataLst>
          </p:nvPr>
        </p:nvSpPr>
        <p:spPr>
          <a:xfrm>
            <a:off x="5350510" y="5277485"/>
            <a:ext cx="610235" cy="214630"/>
          </a:xfrm>
          <a:custGeom>
            <a:avLst/>
            <a:gdLst>
              <a:gd name="sw" fmla="*/ 1 w 960"/>
              <a:gd name="sh" fmla="*/ 1 h 337"/>
              <a:gd name="mins" fmla="min sw sh"/>
              <a:gd name="dsw" fmla="+- 0 sw mins"/>
              <a:gd name="dsh" fmla="+- 0 sh mins"/>
              <a:gd name="p0x0" fmla="*/ 90 w 960"/>
              <a:gd name="p0y0" fmla="*/ 0 h 337"/>
              <a:gd name="p0x1" fmla="*/ 870 w 960"/>
              <a:gd name="p0y1" fmla="*/ 0 h 337"/>
              <a:gd name="p0x2" fmla="*/ 919 w 960"/>
              <a:gd name="p0y2" fmla="*/ 0 h 337"/>
              <a:gd name="p0x3" fmla="*/ 960 w 960"/>
              <a:gd name="p0y3" fmla="*/ 40 h 337"/>
              <a:gd name="p0x4" fmla="*/ 960 w 960"/>
              <a:gd name="p0y4" fmla="*/ 90 h 337"/>
              <a:gd name="p0x5" fmla="*/ 960 w 960"/>
              <a:gd name="p0y5" fmla="*/ 247 h 337"/>
              <a:gd name="p0x6" fmla="*/ 960 w 960"/>
              <a:gd name="p0y6" fmla="*/ 297 h 337"/>
              <a:gd name="p0x7" fmla="*/ 919 w 960"/>
              <a:gd name="p0y7" fmla="*/ 337 h 337"/>
              <a:gd name="p0x8" fmla="*/ 870 w 960"/>
              <a:gd name="p0y8" fmla="*/ 337 h 337"/>
              <a:gd name="p0x9" fmla="*/ 90 w 960"/>
              <a:gd name="p0y9" fmla="*/ 337 h 337"/>
              <a:gd name="p0x10" fmla="*/ 40 w 960"/>
              <a:gd name="p0y10" fmla="*/ 337 h 337"/>
              <a:gd name="p0x11" fmla="*/ 0 w 960"/>
              <a:gd name="p0y11" fmla="*/ 297 h 337"/>
              <a:gd name="p0x12" fmla="*/ 0 w 960"/>
              <a:gd name="p0y12" fmla="*/ 247 h 337"/>
              <a:gd name="p0x13" fmla="*/ 0 w 960"/>
              <a:gd name="p0y13" fmla="*/ 90 h 337"/>
              <a:gd name="p0x14" fmla="*/ 0 w 960"/>
              <a:gd name="p0y14" fmla="*/ 40 h 337"/>
              <a:gd name="p0x15" fmla="*/ 40 w 960"/>
              <a:gd name="p0y15" fmla="*/ 0 h 337"/>
              <a:gd name="p0x16" fmla="*/ 90 w 96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3"/>
            </p:custDataLst>
          </p:nvPr>
        </p:nvSpPr>
        <p:spPr>
          <a:xfrm>
            <a:off x="5389216" y="5296862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二级要点</a:t>
            </a:r>
            <a:endParaRPr sz="1050" b="1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 l="-3846" t="-22667" r="-3846" b="-22667"/>
          <a:stretch>
            <a:fillRect/>
          </a:stretch>
        </p:blipFill>
        <p:spPr>
          <a:xfrm>
            <a:off x="6015355" y="5313045"/>
            <a:ext cx="133350" cy="13843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7"/>
            </p:custDataLst>
          </p:nvPr>
        </p:nvSpPr>
        <p:spPr>
          <a:xfrm>
            <a:off x="6203680" y="5296862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正文列表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8"/>
            </p:custDataLst>
          </p:nvPr>
        </p:nvSpPr>
        <p:spPr>
          <a:xfrm>
            <a:off x="5350510" y="5530215"/>
            <a:ext cx="476885" cy="213995"/>
          </a:xfrm>
          <a:custGeom>
            <a:avLst/>
            <a:gdLst>
              <a:gd name="sw" fmla="*/ 1 w 750"/>
              <a:gd name="sh" fmla="*/ 1 h 337"/>
              <a:gd name="mins" fmla="min sw sh"/>
              <a:gd name="dsw" fmla="+- 0 sw mins"/>
              <a:gd name="dsh" fmla="+- 0 sh mins"/>
              <a:gd name="p0x0" fmla="*/ 90 w 750"/>
              <a:gd name="p0y0" fmla="*/ 0 h 337"/>
              <a:gd name="p0x1" fmla="*/ 660 w 750"/>
              <a:gd name="p0y1" fmla="*/ 0 h 337"/>
              <a:gd name="p0x2" fmla="*/ 709 w 750"/>
              <a:gd name="p0y2" fmla="*/ 0 h 337"/>
              <a:gd name="p0x3" fmla="*/ 750 w 750"/>
              <a:gd name="p0y3" fmla="*/ 40 h 337"/>
              <a:gd name="p0x4" fmla="*/ 750 w 750"/>
              <a:gd name="p0y4" fmla="*/ 90 h 337"/>
              <a:gd name="p0x5" fmla="*/ 750 w 750"/>
              <a:gd name="p0y5" fmla="*/ 247 h 337"/>
              <a:gd name="p0x6" fmla="*/ 750 w 750"/>
              <a:gd name="p0y6" fmla="*/ 297 h 337"/>
              <a:gd name="p0x7" fmla="*/ 709 w 750"/>
              <a:gd name="p0y7" fmla="*/ 337 h 337"/>
              <a:gd name="p0x8" fmla="*/ 660 w 750"/>
              <a:gd name="p0y8" fmla="*/ 337 h 337"/>
              <a:gd name="p0x9" fmla="*/ 90 w 750"/>
              <a:gd name="p0y9" fmla="*/ 337 h 337"/>
              <a:gd name="p0x10" fmla="*/ 40 w 750"/>
              <a:gd name="p0y10" fmla="*/ 337 h 337"/>
              <a:gd name="p0x11" fmla="*/ 0 w 750"/>
              <a:gd name="p0y11" fmla="*/ 297 h 337"/>
              <a:gd name="p0x12" fmla="*/ 0 w 750"/>
              <a:gd name="p0y12" fmla="*/ 247 h 337"/>
              <a:gd name="p0x13" fmla="*/ 0 w 750"/>
              <a:gd name="p0y13" fmla="*/ 90 h 337"/>
              <a:gd name="p0x14" fmla="*/ 0 w 750"/>
              <a:gd name="p0y14" fmla="*/ 40 h 337"/>
              <a:gd name="p0x15" fmla="*/ 40 w 750"/>
              <a:gd name="p0y15" fmla="*/ 0 h 337"/>
              <a:gd name="p0x16" fmla="*/ 90 w 750"/>
              <a:gd name="p0y16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5F4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49"/>
            </p:custDataLst>
          </p:nvPr>
        </p:nvSpPr>
        <p:spPr>
          <a:xfrm>
            <a:off x="5389216" y="5549274"/>
            <a:ext cx="5334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185B75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sz="1050" b="1">
              <a:solidFill>
                <a:srgbClr val="185B7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50"/>
            </p:custDataLst>
          </p:nvPr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 l="-3846" t="-22333" r="-3846" b="-22333"/>
          <a:stretch>
            <a:fillRect/>
          </a:stretch>
        </p:blipFill>
        <p:spPr>
          <a:xfrm>
            <a:off x="5882005" y="5565775"/>
            <a:ext cx="133350" cy="137795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53"/>
            </p:custDataLst>
          </p:nvPr>
        </p:nvSpPr>
        <p:spPr>
          <a:xfrm>
            <a:off x="6070330" y="5549274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自动配图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54"/>
            </p:custDataLst>
          </p:nvPr>
        </p:nvSpPr>
        <p:spPr>
          <a:xfrm>
            <a:off x="8485505" y="4044950"/>
            <a:ext cx="3129915" cy="2426970"/>
          </a:xfrm>
          <a:custGeom>
            <a:avLst/>
            <a:gdLst>
              <a:gd name="sw" fmla="*/ 1 w 4929"/>
              <a:gd name="sh" fmla="*/ 1 h 3822"/>
              <a:gd name="mins" fmla="min sw sh"/>
              <a:gd name="dsw" fmla="+- 0 sw mins"/>
              <a:gd name="dsh" fmla="+- 0 sh mins"/>
              <a:gd name="p0x0" fmla="*/ 300 w 4929"/>
              <a:gd name="p0y0" fmla="*/ 0 h 3822"/>
              <a:gd name="p0x1" fmla="*/ 4629 w 4929"/>
              <a:gd name="p0y1" fmla="*/ 0 h 3822"/>
              <a:gd name="p0x2" fmla="*/ 4794 w 4929"/>
              <a:gd name="p0y2" fmla="*/ 0 h 3822"/>
              <a:gd name="p0x3" fmla="*/ 4929 w 4929"/>
              <a:gd name="p0y3" fmla="*/ 134 h 3822"/>
              <a:gd name="p0x4" fmla="*/ 4929 w 4929"/>
              <a:gd name="p0y4" fmla="*/ 300 h 3822"/>
              <a:gd name="p0x5" fmla="*/ 4929 w 4929"/>
              <a:gd name="p0y5" fmla="*/ 3522 h 3822"/>
              <a:gd name="p0x6" fmla="*/ 4929 w 4929"/>
              <a:gd name="p0y6" fmla="*/ 3687 h 3822"/>
              <a:gd name="p0x7" fmla="*/ 4794 w 4929"/>
              <a:gd name="p0y7" fmla="*/ 3822 h 3822"/>
              <a:gd name="p0x8" fmla="*/ 4629 w 4929"/>
              <a:gd name="p0y8" fmla="*/ 3822 h 3822"/>
              <a:gd name="p0x9" fmla="*/ 300 w 4929"/>
              <a:gd name="p0y9" fmla="*/ 3822 h 3822"/>
              <a:gd name="p0x10" fmla="*/ 134 w 4929"/>
              <a:gd name="p0y10" fmla="*/ 3822 h 3822"/>
              <a:gd name="p0x11" fmla="*/ 0 w 4929"/>
              <a:gd name="p0y11" fmla="*/ 3687 h 3822"/>
              <a:gd name="p0x12" fmla="*/ 0 w 4929"/>
              <a:gd name="p0y12" fmla="*/ 3522 h 3822"/>
              <a:gd name="p0x13" fmla="*/ 0 w 4929"/>
              <a:gd name="p0y13" fmla="*/ 300 h 3822"/>
              <a:gd name="p0x14" fmla="*/ 0 w 4929"/>
              <a:gd name="p0y14" fmla="*/ 134 h 3822"/>
              <a:gd name="p0x15" fmla="*/ 134 w 4929"/>
              <a:gd name="p0y15" fmla="*/ 0 h 3822"/>
              <a:gd name="p0x16" fmla="*/ 300 w 4929"/>
              <a:gd name="p0y16" fmla="*/ 0 h 38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55"/>
            </p:custDataLst>
          </p:nvPr>
        </p:nvSpPr>
        <p:spPr>
          <a:xfrm>
            <a:off x="9653521" y="4844424"/>
            <a:ext cx="794518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en-US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识别能力</a:t>
            </a:r>
            <a:endParaRPr lang="zh-CN"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56"/>
            </p:custDataLst>
          </p:nvPr>
        </p:nvSpPr>
        <p:spPr>
          <a:xfrm>
            <a:off x="8680450" y="515620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57"/>
            </p:custDataLst>
          </p:nvPr>
        </p:nvSpPr>
        <p:spPr>
          <a:xfrm>
            <a:off x="8766801" y="5088741"/>
            <a:ext cx="1200302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识别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文字层级关系</a:t>
            </a:r>
            <a:endParaRPr sz="105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58"/>
            </p:custDataLst>
          </p:nvPr>
        </p:nvSpPr>
        <p:spPr>
          <a:xfrm>
            <a:off x="8680450" y="536067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59"/>
            </p:custDataLst>
          </p:nvPr>
        </p:nvSpPr>
        <p:spPr>
          <a:xfrm>
            <a:off x="8766801" y="5293528"/>
            <a:ext cx="146707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解析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逻辑结构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与叙事流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任意多边形 50"/>
          <p:cNvSpPr/>
          <p:nvPr>
            <p:custDataLst>
              <p:tags r:id="rId60"/>
            </p:custDataLst>
          </p:nvPr>
        </p:nvSpPr>
        <p:spPr>
          <a:xfrm>
            <a:off x="8680450" y="5565775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61"/>
            </p:custDataLst>
          </p:nvPr>
        </p:nvSpPr>
        <p:spPr>
          <a:xfrm>
            <a:off x="8766801" y="5498316"/>
            <a:ext cx="1200379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匹配</a:t>
            </a:r>
            <a:r>
              <a:rPr sz="10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视觉呈现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方案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工作流重构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全自动生成流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480820" cy="5362575"/>
          </a:xfrm>
          <a:custGeom>
            <a:avLst/>
            <a:gdLst>
              <a:gd name="sw" fmla="*/ 1 w 2332"/>
              <a:gd name="sh" fmla="*/ 1 h 8445"/>
              <a:gd name="mins" fmla="min sw sh"/>
              <a:gd name="dsw" fmla="+- 0 sw mins"/>
              <a:gd name="dsh" fmla="+- 0 sh mins"/>
              <a:gd name="p0x0" fmla="*/ 300 w 2332"/>
              <a:gd name="p0y0" fmla="*/ 0 h 8445"/>
              <a:gd name="p0x1" fmla="*/ 2032 w 2332"/>
              <a:gd name="p0y1" fmla="*/ 0 h 8445"/>
              <a:gd name="p0x2" fmla="*/ 2197 w 2332"/>
              <a:gd name="p0y2" fmla="*/ 0 h 8445"/>
              <a:gd name="p0x3" fmla="*/ 2332 w 2332"/>
              <a:gd name="p0y3" fmla="*/ 134 h 8445"/>
              <a:gd name="p0x4" fmla="*/ 2332 w 2332"/>
              <a:gd name="p0y4" fmla="*/ 300 h 8445"/>
              <a:gd name="p0x5" fmla="*/ 2332 w 2332"/>
              <a:gd name="p0y5" fmla="*/ 8145 h 8445"/>
              <a:gd name="p0x6" fmla="*/ 2332 w 2332"/>
              <a:gd name="p0y6" fmla="*/ 8310 h 8445"/>
              <a:gd name="p0x7" fmla="*/ 2197 w 2332"/>
              <a:gd name="p0y7" fmla="*/ 8445 h 8445"/>
              <a:gd name="p0x8" fmla="*/ 2032 w 2332"/>
              <a:gd name="p0y8" fmla="*/ 8445 h 8445"/>
              <a:gd name="p0x9" fmla="*/ 300 w 2332"/>
              <a:gd name="p0y9" fmla="*/ 8445 h 8445"/>
              <a:gd name="p0x10" fmla="*/ 134 w 2332"/>
              <a:gd name="p0y10" fmla="*/ 8445 h 8445"/>
              <a:gd name="p0x11" fmla="*/ 0 w 2332"/>
              <a:gd name="p0y11" fmla="*/ 8310 h 8445"/>
              <a:gd name="p0x12" fmla="*/ 0 w 2332"/>
              <a:gd name="p0y12" fmla="*/ 8145 h 8445"/>
              <a:gd name="p0x13" fmla="*/ 0 w 2332"/>
              <a:gd name="p0y13" fmla="*/ 300 h 8445"/>
              <a:gd name="p0x14" fmla="*/ 0 w 2332"/>
              <a:gd name="p0y14" fmla="*/ 134 h 8445"/>
              <a:gd name="p0x15" fmla="*/ 134 w 2332"/>
              <a:gd name="p0y15" fmla="*/ 0 h 8445"/>
              <a:gd name="p0x16" fmla="*/ 300 w 2332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47725" y="134302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适用场景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1525" y="168021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从零开始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71525" y="2081213"/>
            <a:ext cx="1090317" cy="2157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无具体素材、通用型任务的最佳选择，无需准备任何前置材料即可启动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256790" y="1109345"/>
            <a:ext cx="1480820" cy="5362575"/>
          </a:xfrm>
          <a:custGeom>
            <a:avLst/>
            <a:gdLst>
              <a:gd name="sw" fmla="*/ 1 w 2332"/>
              <a:gd name="sh" fmla="*/ 1 h 8445"/>
              <a:gd name="mins" fmla="min sw sh"/>
              <a:gd name="dsw" fmla="+- 0 sw mins"/>
              <a:gd name="dsh" fmla="+- 0 sh mins"/>
              <a:gd name="p0x0" fmla="*/ 300 w 2332"/>
              <a:gd name="p0y0" fmla="*/ 0 h 8445"/>
              <a:gd name="p0x1" fmla="*/ 2032 w 2332"/>
              <a:gd name="p0y1" fmla="*/ 0 h 8445"/>
              <a:gd name="p0x2" fmla="*/ 2197 w 2332"/>
              <a:gd name="p0y2" fmla="*/ 0 h 8445"/>
              <a:gd name="p0x3" fmla="*/ 2332 w 2332"/>
              <a:gd name="p0y3" fmla="*/ 134 h 8445"/>
              <a:gd name="p0x4" fmla="*/ 2332 w 2332"/>
              <a:gd name="p0y4" fmla="*/ 300 h 8445"/>
              <a:gd name="p0x5" fmla="*/ 2332 w 2332"/>
              <a:gd name="p0y5" fmla="*/ 8145 h 8445"/>
              <a:gd name="p0x6" fmla="*/ 2332 w 2332"/>
              <a:gd name="p0y6" fmla="*/ 8310 h 8445"/>
              <a:gd name="p0x7" fmla="*/ 2197 w 2332"/>
              <a:gd name="p0y7" fmla="*/ 8445 h 8445"/>
              <a:gd name="p0x8" fmla="*/ 2032 w 2332"/>
              <a:gd name="p0y8" fmla="*/ 8445 h 8445"/>
              <a:gd name="p0x9" fmla="*/ 300 w 2332"/>
              <a:gd name="p0y9" fmla="*/ 8445 h 8445"/>
              <a:gd name="p0x10" fmla="*/ 134 w 2332"/>
              <a:gd name="p0y10" fmla="*/ 8445 h 8445"/>
              <a:gd name="p0x11" fmla="*/ 0 w 2332"/>
              <a:gd name="p0y11" fmla="*/ 8310 h 8445"/>
              <a:gd name="p0x12" fmla="*/ 0 w 2332"/>
              <a:gd name="p0y12" fmla="*/ 8145 h 8445"/>
              <a:gd name="p0x13" fmla="*/ 0 w 2332"/>
              <a:gd name="p0y13" fmla="*/ 300 h 8445"/>
              <a:gd name="p0x14" fmla="*/ 0 w 2332"/>
              <a:gd name="p0y14" fmla="*/ 134 h 8445"/>
              <a:gd name="p0x15" fmla="*/ 134 w 2332"/>
              <a:gd name="p0y15" fmla="*/ 0 h 8445"/>
              <a:gd name="p0x16" fmla="*/ 300 w 2332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2452370" y="130492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528592" y="134302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操作方式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452392" y="1680210"/>
            <a:ext cx="1090317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只需提供核心主题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2452370" y="2381250"/>
            <a:ext cx="1090295" cy="1066800"/>
          </a:xfrm>
          <a:custGeom>
            <a:avLst/>
            <a:gdLst>
              <a:gd name="sw" fmla="*/ 1 w 1717"/>
              <a:gd name="sh" fmla="*/ 1 h 1680"/>
              <a:gd name="mins" fmla="min sw sh"/>
              <a:gd name="dsw" fmla="+- 0 sw mins"/>
              <a:gd name="dsh" fmla="+- 0 sh mins"/>
              <a:gd name="p0x0" fmla="*/ 180 w 1717"/>
              <a:gd name="p0y0" fmla="*/ 0 h 1680"/>
              <a:gd name="p0x1" fmla="*/ 1537 w 1717"/>
              <a:gd name="p0y1" fmla="*/ 0 h 1680"/>
              <a:gd name="p0x2" fmla="*/ 1636 w 1717"/>
              <a:gd name="p0y2" fmla="*/ 0 h 1680"/>
              <a:gd name="p0x3" fmla="*/ 1717 w 1717"/>
              <a:gd name="p0y3" fmla="*/ 80 h 1680"/>
              <a:gd name="p0x4" fmla="*/ 1717 w 1717"/>
              <a:gd name="p0y4" fmla="*/ 180 h 1680"/>
              <a:gd name="p0x5" fmla="*/ 1717 w 1717"/>
              <a:gd name="p0y5" fmla="*/ 1500 h 1680"/>
              <a:gd name="p0x6" fmla="*/ 1717 w 1717"/>
              <a:gd name="p0y6" fmla="*/ 1599 h 1680"/>
              <a:gd name="p0x7" fmla="*/ 1636 w 1717"/>
              <a:gd name="p0y7" fmla="*/ 1680 h 1680"/>
              <a:gd name="p0x8" fmla="*/ 1537 w 1717"/>
              <a:gd name="p0y8" fmla="*/ 1680 h 1680"/>
              <a:gd name="p0x9" fmla="*/ 180 w 1717"/>
              <a:gd name="p0y9" fmla="*/ 1680 h 1680"/>
              <a:gd name="p0x10" fmla="*/ 80 w 1717"/>
              <a:gd name="p0y10" fmla="*/ 1680 h 1680"/>
              <a:gd name="p0x11" fmla="*/ 0 w 1717"/>
              <a:gd name="p0y11" fmla="*/ 1599 h 1680"/>
              <a:gd name="p0x12" fmla="*/ 0 w 1717"/>
              <a:gd name="p0y12" fmla="*/ 1500 h 1680"/>
              <a:gd name="p0x13" fmla="*/ 0 w 1717"/>
              <a:gd name="p0y13" fmla="*/ 180 h 1680"/>
              <a:gd name="p0x14" fmla="*/ 0 w 1717"/>
              <a:gd name="p0y14" fmla="*/ 80 h 1680"/>
              <a:gd name="p0x15" fmla="*/ 80 w 1717"/>
              <a:gd name="p0y15" fmla="*/ 0 h 1680"/>
              <a:gd name="p0x16" fmla="*/ 180 w 1717"/>
              <a:gd name="p0y16" fmla="*/ 0 h 16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2528592" y="2443163"/>
            <a:ext cx="937917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关于大学生创业的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个建议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2452370" y="3524250"/>
            <a:ext cx="1090295" cy="1066800"/>
          </a:xfrm>
          <a:custGeom>
            <a:avLst/>
            <a:gdLst>
              <a:gd name="sw" fmla="*/ 1 w 1717"/>
              <a:gd name="sh" fmla="*/ 1 h 1680"/>
              <a:gd name="mins" fmla="min sw sh"/>
              <a:gd name="dsw" fmla="+- 0 sw mins"/>
              <a:gd name="dsh" fmla="+- 0 sh mins"/>
              <a:gd name="p0x0" fmla="*/ 180 w 1717"/>
              <a:gd name="p0y0" fmla="*/ 0 h 1680"/>
              <a:gd name="p0x1" fmla="*/ 1537 w 1717"/>
              <a:gd name="p0y1" fmla="*/ 0 h 1680"/>
              <a:gd name="p0x2" fmla="*/ 1636 w 1717"/>
              <a:gd name="p0y2" fmla="*/ 0 h 1680"/>
              <a:gd name="p0x3" fmla="*/ 1717 w 1717"/>
              <a:gd name="p0y3" fmla="*/ 80 h 1680"/>
              <a:gd name="p0x4" fmla="*/ 1717 w 1717"/>
              <a:gd name="p0y4" fmla="*/ 180 h 1680"/>
              <a:gd name="p0x5" fmla="*/ 1717 w 1717"/>
              <a:gd name="p0y5" fmla="*/ 1500 h 1680"/>
              <a:gd name="p0x6" fmla="*/ 1717 w 1717"/>
              <a:gd name="p0y6" fmla="*/ 1599 h 1680"/>
              <a:gd name="p0x7" fmla="*/ 1636 w 1717"/>
              <a:gd name="p0y7" fmla="*/ 1680 h 1680"/>
              <a:gd name="p0x8" fmla="*/ 1537 w 1717"/>
              <a:gd name="p0y8" fmla="*/ 1680 h 1680"/>
              <a:gd name="p0x9" fmla="*/ 180 w 1717"/>
              <a:gd name="p0y9" fmla="*/ 1680 h 1680"/>
              <a:gd name="p0x10" fmla="*/ 80 w 1717"/>
              <a:gd name="p0y10" fmla="*/ 1680 h 1680"/>
              <a:gd name="p0x11" fmla="*/ 0 w 1717"/>
              <a:gd name="p0y11" fmla="*/ 1599 h 1680"/>
              <a:gd name="p0x12" fmla="*/ 0 w 1717"/>
              <a:gd name="p0y12" fmla="*/ 1500 h 1680"/>
              <a:gd name="p0x13" fmla="*/ 0 w 1717"/>
              <a:gd name="p0y13" fmla="*/ 180 h 1680"/>
              <a:gd name="p0x14" fmla="*/ 0 w 1717"/>
              <a:gd name="p0y14" fmla="*/ 80 h 1680"/>
              <a:gd name="p0x15" fmla="*/ 80 w 1717"/>
              <a:gd name="p0y15" fmla="*/ 0 h 1680"/>
              <a:gd name="p0x16" fmla="*/ 180 w 1717"/>
              <a:gd name="p0y16" fmla="*/ 0 h 16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2528592" y="3586163"/>
            <a:ext cx="937917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新媒体运营基础知识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3937635" y="1109345"/>
            <a:ext cx="1480820" cy="5362575"/>
          </a:xfrm>
          <a:custGeom>
            <a:avLst/>
            <a:gdLst>
              <a:gd name="sw" fmla="*/ 1 w 2332"/>
              <a:gd name="sh" fmla="*/ 1 h 8445"/>
              <a:gd name="mins" fmla="min sw sh"/>
              <a:gd name="dsw" fmla="+- 0 sw mins"/>
              <a:gd name="dsh" fmla="+- 0 sh mins"/>
              <a:gd name="p0x0" fmla="*/ 300 w 2332"/>
              <a:gd name="p0y0" fmla="*/ 0 h 8445"/>
              <a:gd name="p0x1" fmla="*/ 2032 w 2332"/>
              <a:gd name="p0y1" fmla="*/ 0 h 8445"/>
              <a:gd name="p0x2" fmla="*/ 2197 w 2332"/>
              <a:gd name="p0y2" fmla="*/ 0 h 8445"/>
              <a:gd name="p0x3" fmla="*/ 2332 w 2332"/>
              <a:gd name="p0y3" fmla="*/ 134 h 8445"/>
              <a:gd name="p0x4" fmla="*/ 2332 w 2332"/>
              <a:gd name="p0y4" fmla="*/ 300 h 8445"/>
              <a:gd name="p0x5" fmla="*/ 2332 w 2332"/>
              <a:gd name="p0y5" fmla="*/ 8145 h 8445"/>
              <a:gd name="p0x6" fmla="*/ 2332 w 2332"/>
              <a:gd name="p0y6" fmla="*/ 8310 h 8445"/>
              <a:gd name="p0x7" fmla="*/ 2197 w 2332"/>
              <a:gd name="p0y7" fmla="*/ 8445 h 8445"/>
              <a:gd name="p0x8" fmla="*/ 2032 w 2332"/>
              <a:gd name="p0y8" fmla="*/ 8445 h 8445"/>
              <a:gd name="p0x9" fmla="*/ 300 w 2332"/>
              <a:gd name="p0y9" fmla="*/ 8445 h 8445"/>
              <a:gd name="p0x10" fmla="*/ 134 w 2332"/>
              <a:gd name="p0y10" fmla="*/ 8445 h 8445"/>
              <a:gd name="p0x11" fmla="*/ 0 w 2332"/>
              <a:gd name="p0y11" fmla="*/ 8310 h 8445"/>
              <a:gd name="p0x12" fmla="*/ 0 w 2332"/>
              <a:gd name="p0y12" fmla="*/ 8145 h 8445"/>
              <a:gd name="p0x13" fmla="*/ 0 w 2332"/>
              <a:gd name="p0y13" fmla="*/ 300 h 8445"/>
              <a:gd name="p0x14" fmla="*/ 0 w 2332"/>
              <a:gd name="p0y14" fmla="*/ 134 h 8445"/>
              <a:gd name="p0x15" fmla="*/ 134 w 2332"/>
              <a:gd name="p0y15" fmla="*/ 0 h 8445"/>
              <a:gd name="p0x16" fmla="*/ 300 w 2332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4133215" y="1304925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4209459" y="1343025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工具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4133259" y="1680210"/>
            <a:ext cx="1090317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主流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4133215" y="2381250"/>
            <a:ext cx="502920" cy="304800"/>
          </a:xfrm>
          <a:custGeom>
            <a:avLst/>
            <a:gdLst>
              <a:gd name="sw" fmla="*/ 1 w 792"/>
              <a:gd name="sh" fmla="*/ 1 h 480"/>
              <a:gd name="mins" fmla="min sw sh"/>
              <a:gd name="dsw" fmla="+- 0 sw mins"/>
              <a:gd name="dsh" fmla="+- 0 sh mins"/>
              <a:gd name="p0x0" fmla="*/ 90 w 792"/>
              <a:gd name="p0y0" fmla="*/ 0 h 480"/>
              <a:gd name="p0x1" fmla="*/ 702 w 792"/>
              <a:gd name="p0y1" fmla="*/ 0 h 480"/>
              <a:gd name="p0x2" fmla="*/ 751 w 792"/>
              <a:gd name="p0y2" fmla="*/ 0 h 480"/>
              <a:gd name="p0x3" fmla="*/ 792 w 792"/>
              <a:gd name="p0y3" fmla="*/ 40 h 480"/>
              <a:gd name="p0x4" fmla="*/ 792 w 792"/>
              <a:gd name="p0y4" fmla="*/ 90 h 480"/>
              <a:gd name="p0x5" fmla="*/ 792 w 792"/>
              <a:gd name="p0y5" fmla="*/ 390 h 480"/>
              <a:gd name="p0x6" fmla="*/ 792 w 792"/>
              <a:gd name="p0y6" fmla="*/ 439 h 480"/>
              <a:gd name="p0x7" fmla="*/ 751 w 792"/>
              <a:gd name="p0y7" fmla="*/ 480 h 480"/>
              <a:gd name="p0x8" fmla="*/ 702 w 792"/>
              <a:gd name="p0y8" fmla="*/ 480 h 480"/>
              <a:gd name="p0x9" fmla="*/ 90 w 792"/>
              <a:gd name="p0y9" fmla="*/ 480 h 480"/>
              <a:gd name="p0x10" fmla="*/ 40 w 792"/>
              <a:gd name="p0y10" fmla="*/ 480 h 480"/>
              <a:gd name="p0x11" fmla="*/ 0 w 792"/>
              <a:gd name="p0y11" fmla="*/ 439 h 480"/>
              <a:gd name="p0x12" fmla="*/ 0 w 792"/>
              <a:gd name="p0y12" fmla="*/ 390 h 480"/>
              <a:gd name="p0x13" fmla="*/ 0 w 792"/>
              <a:gd name="p0y13" fmla="*/ 90 h 480"/>
              <a:gd name="p0x14" fmla="*/ 0 w 792"/>
              <a:gd name="p0y14" fmla="*/ 40 h 480"/>
              <a:gd name="p0x15" fmla="*/ 40 w 792"/>
              <a:gd name="p0y15" fmla="*/ 0 h 480"/>
              <a:gd name="p0x16" fmla="*/ 90 w 792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4209459" y="2419350"/>
            <a:ext cx="52209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Kimi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4133215" y="2762250"/>
            <a:ext cx="806450" cy="304800"/>
          </a:xfrm>
          <a:custGeom>
            <a:avLst/>
            <a:gdLst>
              <a:gd name="sw" fmla="*/ 1 w 1270"/>
              <a:gd name="sh" fmla="*/ 1 h 480"/>
              <a:gd name="mins" fmla="min sw sh"/>
              <a:gd name="dsw" fmla="+- 0 sw mins"/>
              <a:gd name="dsh" fmla="+- 0 sh mins"/>
              <a:gd name="p0x0" fmla="*/ 90 w 1270"/>
              <a:gd name="p0y0" fmla="*/ 0 h 480"/>
              <a:gd name="p0x1" fmla="*/ 1180 w 1270"/>
              <a:gd name="p0y1" fmla="*/ 0 h 480"/>
              <a:gd name="p0x2" fmla="*/ 1230 w 1270"/>
              <a:gd name="p0y2" fmla="*/ 0 h 480"/>
              <a:gd name="p0x3" fmla="*/ 1270 w 1270"/>
              <a:gd name="p0y3" fmla="*/ 40 h 480"/>
              <a:gd name="p0x4" fmla="*/ 1270 w 1270"/>
              <a:gd name="p0y4" fmla="*/ 90 h 480"/>
              <a:gd name="p0x5" fmla="*/ 1270 w 1270"/>
              <a:gd name="p0y5" fmla="*/ 390 h 480"/>
              <a:gd name="p0x6" fmla="*/ 1270 w 1270"/>
              <a:gd name="p0y6" fmla="*/ 439 h 480"/>
              <a:gd name="p0x7" fmla="*/ 1230 w 1270"/>
              <a:gd name="p0y7" fmla="*/ 480 h 480"/>
              <a:gd name="p0x8" fmla="*/ 1180 w 1270"/>
              <a:gd name="p0y8" fmla="*/ 480 h 480"/>
              <a:gd name="p0x9" fmla="*/ 90 w 1270"/>
              <a:gd name="p0y9" fmla="*/ 480 h 480"/>
              <a:gd name="p0x10" fmla="*/ 40 w 1270"/>
              <a:gd name="p0y10" fmla="*/ 480 h 480"/>
              <a:gd name="p0x11" fmla="*/ 0 w 1270"/>
              <a:gd name="p0y11" fmla="*/ 439 h 480"/>
              <a:gd name="p0x12" fmla="*/ 0 w 1270"/>
              <a:gd name="p0y12" fmla="*/ 390 h 480"/>
              <a:gd name="p0x13" fmla="*/ 0 w 1270"/>
              <a:gd name="p0y13" fmla="*/ 90 h 480"/>
              <a:gd name="p0x14" fmla="*/ 0 w 1270"/>
              <a:gd name="p0y14" fmla="*/ 40 h 480"/>
              <a:gd name="p0x15" fmla="*/ 40 w 1270"/>
              <a:gd name="p0y15" fmla="*/ 0 h 480"/>
              <a:gd name="p0x16" fmla="*/ 90 w 127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4209459" y="2800350"/>
            <a:ext cx="8260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Gamma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4133215" y="3143250"/>
            <a:ext cx="838200" cy="304800"/>
          </a:xfrm>
          <a:custGeom>
            <a:avLst/>
            <a:gdLst>
              <a:gd name="sw" fmla="*/ 1 w 1320"/>
              <a:gd name="sh" fmla="*/ 1 h 480"/>
              <a:gd name="mins" fmla="min sw sh"/>
              <a:gd name="dsw" fmla="+- 0 sw mins"/>
              <a:gd name="dsh" fmla="+- 0 sh mins"/>
              <a:gd name="p0x0" fmla="*/ 90 w 1320"/>
              <a:gd name="p0y0" fmla="*/ 0 h 480"/>
              <a:gd name="p0x1" fmla="*/ 1230 w 1320"/>
              <a:gd name="p0y1" fmla="*/ 0 h 480"/>
              <a:gd name="p0x2" fmla="*/ 1279 w 1320"/>
              <a:gd name="p0y2" fmla="*/ 0 h 480"/>
              <a:gd name="p0x3" fmla="*/ 1320 w 1320"/>
              <a:gd name="p0y3" fmla="*/ 40 h 480"/>
              <a:gd name="p0x4" fmla="*/ 1320 w 1320"/>
              <a:gd name="p0y4" fmla="*/ 90 h 480"/>
              <a:gd name="p0x5" fmla="*/ 1320 w 1320"/>
              <a:gd name="p0y5" fmla="*/ 390 h 480"/>
              <a:gd name="p0x6" fmla="*/ 1320 w 1320"/>
              <a:gd name="p0y6" fmla="*/ 439 h 480"/>
              <a:gd name="p0x7" fmla="*/ 1279 w 1320"/>
              <a:gd name="p0y7" fmla="*/ 480 h 480"/>
              <a:gd name="p0x8" fmla="*/ 1230 w 1320"/>
              <a:gd name="p0y8" fmla="*/ 480 h 480"/>
              <a:gd name="p0x9" fmla="*/ 90 w 1320"/>
              <a:gd name="p0y9" fmla="*/ 480 h 480"/>
              <a:gd name="p0x10" fmla="*/ 40 w 1320"/>
              <a:gd name="p0y10" fmla="*/ 480 h 480"/>
              <a:gd name="p0x11" fmla="*/ 0 w 1320"/>
              <a:gd name="p0y11" fmla="*/ 439 h 480"/>
              <a:gd name="p0x12" fmla="*/ 0 w 1320"/>
              <a:gd name="p0y12" fmla="*/ 390 h 480"/>
              <a:gd name="p0x13" fmla="*/ 0 w 1320"/>
              <a:gd name="p0y13" fmla="*/ 90 h 480"/>
              <a:gd name="p0x14" fmla="*/ 0 w 1320"/>
              <a:gd name="p0y14" fmla="*/ 40 h 480"/>
              <a:gd name="p0x15" fmla="*/ 40 w 1320"/>
              <a:gd name="p0y15" fmla="*/ 0 h 480"/>
              <a:gd name="p0x16" fmla="*/ 90 w 132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4209459" y="318135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讯飞智文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4133215" y="3524250"/>
            <a:ext cx="775335" cy="304800"/>
          </a:xfrm>
          <a:custGeom>
            <a:avLst/>
            <a:gdLst>
              <a:gd name="sw" fmla="*/ 1 w 1221"/>
              <a:gd name="sh" fmla="*/ 1 h 480"/>
              <a:gd name="mins" fmla="min sw sh"/>
              <a:gd name="dsw" fmla="+- 0 sw mins"/>
              <a:gd name="dsh" fmla="+- 0 sh mins"/>
              <a:gd name="p0x0" fmla="*/ 90 w 1221"/>
              <a:gd name="p0y0" fmla="*/ 0 h 480"/>
              <a:gd name="p0x1" fmla="*/ 1131 w 1221"/>
              <a:gd name="p0y1" fmla="*/ 0 h 480"/>
              <a:gd name="p0x2" fmla="*/ 1181 w 1221"/>
              <a:gd name="p0y2" fmla="*/ 0 h 480"/>
              <a:gd name="p0x3" fmla="*/ 1221 w 1221"/>
              <a:gd name="p0y3" fmla="*/ 40 h 480"/>
              <a:gd name="p0x4" fmla="*/ 1221 w 1221"/>
              <a:gd name="p0y4" fmla="*/ 90 h 480"/>
              <a:gd name="p0x5" fmla="*/ 1221 w 1221"/>
              <a:gd name="p0y5" fmla="*/ 390 h 480"/>
              <a:gd name="p0x6" fmla="*/ 1221 w 1221"/>
              <a:gd name="p0y6" fmla="*/ 439 h 480"/>
              <a:gd name="p0x7" fmla="*/ 1181 w 1221"/>
              <a:gd name="p0y7" fmla="*/ 480 h 480"/>
              <a:gd name="p0x8" fmla="*/ 1131 w 1221"/>
              <a:gd name="p0y8" fmla="*/ 480 h 480"/>
              <a:gd name="p0x9" fmla="*/ 90 w 1221"/>
              <a:gd name="p0y9" fmla="*/ 480 h 480"/>
              <a:gd name="p0x10" fmla="*/ 40 w 1221"/>
              <a:gd name="p0y10" fmla="*/ 480 h 480"/>
              <a:gd name="p0x11" fmla="*/ 0 w 1221"/>
              <a:gd name="p0y11" fmla="*/ 439 h 480"/>
              <a:gd name="p0x12" fmla="*/ 0 w 1221"/>
              <a:gd name="p0y12" fmla="*/ 390 h 480"/>
              <a:gd name="p0x13" fmla="*/ 0 w 1221"/>
              <a:gd name="p0y13" fmla="*/ 90 h 480"/>
              <a:gd name="p0x14" fmla="*/ 0 w 1221"/>
              <a:gd name="p0y14" fmla="*/ 40 h 480"/>
              <a:gd name="p0x15" fmla="*/ 40 w 1221"/>
              <a:gd name="p0y15" fmla="*/ 0 h 480"/>
              <a:gd name="p0x16" fmla="*/ 90 w 1221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4209459" y="3562350"/>
            <a:ext cx="79489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WPS AI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5694680" y="11093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5889625" y="16668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5989955" y="1747520"/>
            <a:ext cx="219075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32"/>
            </p:custDataLst>
          </p:nvPr>
        </p:nvSpPr>
        <p:spPr>
          <a:xfrm>
            <a:off x="6385541" y="1776413"/>
            <a:ext cx="47550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优势</a:t>
            </a:r>
            <a:endParaRPr sz="1200" spc="72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3"/>
            </p:custDataLst>
          </p:nvPr>
        </p:nvSpPr>
        <p:spPr>
          <a:xfrm>
            <a:off x="5890241" y="2176463"/>
            <a:ext cx="5530234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4"/>
            </p:custDataLst>
          </p:nvPr>
        </p:nvSpPr>
        <p:spPr>
          <a:xfrm>
            <a:off x="5890241" y="2776538"/>
            <a:ext cx="5905500" cy="3667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几分钟内提供</a:t>
            </a:r>
            <a:r>
              <a:rPr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结构完整</a:t>
            </a: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视觉美观</a:t>
            </a: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的初稿，大幅降低内容生产门槛</a:t>
            </a:r>
            <a:endParaRPr sz="1500">
              <a:solidFill>
                <a:srgbClr val="FFFFFF">
                  <a:alpha val="9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5"/>
            </p:custDataLst>
          </p:nvPr>
        </p:nvSpPr>
        <p:spPr>
          <a:xfrm>
            <a:off x="5694680" y="38906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 w="9525" cmpd="sng">
            <a:solidFill>
              <a:srgbClr val="C7953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36"/>
            </p:custDataLst>
          </p:nvPr>
        </p:nvSpPr>
        <p:spPr>
          <a:xfrm>
            <a:off x="5889625" y="44481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5975350" y="4528820"/>
            <a:ext cx="247650" cy="25273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40"/>
            </p:custDataLst>
          </p:nvPr>
        </p:nvSpPr>
        <p:spPr>
          <a:xfrm>
            <a:off x="6385541" y="4557713"/>
            <a:ext cx="47550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局限</a:t>
            </a:r>
            <a:endParaRPr sz="1200" spc="72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1"/>
            </p:custDataLst>
          </p:nvPr>
        </p:nvSpPr>
        <p:spPr>
          <a:xfrm>
            <a:off x="5890241" y="4957763"/>
            <a:ext cx="5530234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30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</a:t>
            </a:r>
            <a:r>
              <a:rPr lang="en-US" altLang="zh-CN" sz="30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大路货</a:t>
            </a:r>
            <a:r>
              <a:rPr lang="en-US" altLang="zh-CN" sz="30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000" b="1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2"/>
            </p:custDataLst>
          </p:nvPr>
        </p:nvSpPr>
        <p:spPr>
          <a:xfrm>
            <a:off x="5890241" y="5557838"/>
            <a:ext cx="5905500" cy="3667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5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缺乏针对性</a:t>
            </a:r>
            <a:r>
              <a:rPr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sz="15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深度</a:t>
            </a:r>
            <a:r>
              <a:rPr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，只能生成通用模板，不知道公司具体营收数据</a:t>
            </a:r>
            <a:endParaRPr sz="150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工作流重构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大纲转制流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257675" y="3638550"/>
            <a:ext cx="228600" cy="304800"/>
          </a:xfrm>
          <a:prstGeom prst="rect">
            <a:avLst/>
          </a:prstGeom>
        </p:spPr>
      </p:pic>
      <p:sp>
        <p:nvSpPr>
          <p:cNvPr id="4" name="任意多边形 3"/>
          <p:cNvSpPr/>
          <p:nvPr>
            <p:custDataLst>
              <p:tags r:id="rId5"/>
            </p:custDataLst>
          </p:nvPr>
        </p:nvSpPr>
        <p:spPr>
          <a:xfrm>
            <a:off x="575945" y="1109345"/>
            <a:ext cx="7591425" cy="2371725"/>
          </a:xfrm>
          <a:custGeom>
            <a:avLst/>
            <a:gdLst>
              <a:gd name="sw" fmla="*/ 1 w 11955"/>
              <a:gd name="sh" fmla="*/ 1 h 3735"/>
              <a:gd name="mins" fmla="min sw sh"/>
              <a:gd name="dsw" fmla="+- 0 sw mins"/>
              <a:gd name="dsh" fmla="+- 0 sh mins"/>
              <a:gd name="p0x0" fmla="*/ 300 w 11955"/>
              <a:gd name="p0y0" fmla="*/ 0 h 3735"/>
              <a:gd name="p0x1" fmla="*/ 11655 w 11955"/>
              <a:gd name="p0y1" fmla="*/ 0 h 3735"/>
              <a:gd name="p0x2" fmla="*/ 11820 w 11955"/>
              <a:gd name="p0y2" fmla="*/ 0 h 3735"/>
              <a:gd name="p0x3" fmla="*/ 11955 w 11955"/>
              <a:gd name="p0y3" fmla="*/ 134 h 3735"/>
              <a:gd name="p0x4" fmla="*/ 11955 w 11955"/>
              <a:gd name="p0y4" fmla="*/ 300 h 3735"/>
              <a:gd name="p0x5" fmla="*/ 11955 w 11955"/>
              <a:gd name="p0y5" fmla="*/ 3435 h 3735"/>
              <a:gd name="p0x6" fmla="*/ 11955 w 11955"/>
              <a:gd name="p0y6" fmla="*/ 3600 h 3735"/>
              <a:gd name="p0x7" fmla="*/ 11820 w 11955"/>
              <a:gd name="p0y7" fmla="*/ 3735 h 3735"/>
              <a:gd name="p0x8" fmla="*/ 11655 w 11955"/>
              <a:gd name="p0y8" fmla="*/ 3735 h 3735"/>
              <a:gd name="p0x9" fmla="*/ 300 w 11955"/>
              <a:gd name="p0y9" fmla="*/ 3735 h 3735"/>
              <a:gd name="p0x10" fmla="*/ 134 w 11955"/>
              <a:gd name="p0y10" fmla="*/ 3735 h 3735"/>
              <a:gd name="p0x11" fmla="*/ 0 w 11955"/>
              <a:gd name="p0y11" fmla="*/ 3600 h 3735"/>
              <a:gd name="p0x12" fmla="*/ 0 w 11955"/>
              <a:gd name="p0y12" fmla="*/ 3435 h 3735"/>
              <a:gd name="p0x13" fmla="*/ 0 w 11955"/>
              <a:gd name="p0y13" fmla="*/ 300 h 3735"/>
              <a:gd name="p0x14" fmla="*/ 0 w 11955"/>
              <a:gd name="p0y14" fmla="*/ 134 h 3735"/>
              <a:gd name="p0x15" fmla="*/ 134 w 11955"/>
              <a:gd name="p0y15" fmla="*/ 0 h 3735"/>
              <a:gd name="p0x16" fmla="*/ 300 w 11955"/>
              <a:gd name="p0y16" fmla="*/ 0 h 37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6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903761" y="137731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304925" y="1338263"/>
            <a:ext cx="1055637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提炼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9"/>
            </p:custDataLst>
          </p:nvPr>
        </p:nvSpPr>
        <p:spPr>
          <a:xfrm>
            <a:off x="771525" y="18338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847725" y="1891030"/>
            <a:ext cx="1143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1114425" y="1841154"/>
            <a:ext cx="343763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利用长文本分析模型（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）读取文档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6389" t="-4510" r="-6389" b="-4510"/>
          <a:stretch>
            <a:fillRect/>
          </a:stretch>
        </p:blipFill>
        <p:spPr>
          <a:xfrm>
            <a:off x="4307205" y="2173605"/>
            <a:ext cx="128905" cy="176530"/>
          </a:xfrm>
          <a:prstGeom prst="rect">
            <a:avLst/>
          </a:prstGeom>
        </p:spPr>
      </p:pic>
      <p:sp>
        <p:nvSpPr>
          <p:cNvPr id="12" name="任意多边形 11"/>
          <p:cNvSpPr/>
          <p:nvPr>
            <p:custDataLst>
              <p:tags r:id="rId17"/>
            </p:custDataLst>
          </p:nvPr>
        </p:nvSpPr>
        <p:spPr>
          <a:xfrm>
            <a:off x="771525" y="242824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t="-7143" b="-7143"/>
          <a:stretch>
            <a:fillRect/>
          </a:stretch>
        </p:blipFill>
        <p:spPr>
          <a:xfrm>
            <a:off x="838200" y="2485390"/>
            <a:ext cx="133350" cy="1524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1"/>
            </p:custDataLst>
          </p:nvPr>
        </p:nvSpPr>
        <p:spPr>
          <a:xfrm>
            <a:off x="1114425" y="2435943"/>
            <a:ext cx="4013302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通过提示词压缩为结构化的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6389" t="-4510" r="-6389" b="-4510"/>
          <a:stretch>
            <a:fillRect/>
          </a:stretch>
        </p:blipFill>
        <p:spPr>
          <a:xfrm>
            <a:off x="4307205" y="2768600"/>
            <a:ext cx="128905" cy="176530"/>
          </a:xfrm>
          <a:prstGeom prst="rect">
            <a:avLst/>
          </a:prstGeom>
        </p:spPr>
      </p:pic>
      <p:sp>
        <p:nvSpPr>
          <p:cNvPr id="16" name="任意多边形 15"/>
          <p:cNvSpPr/>
          <p:nvPr>
            <p:custDataLst>
              <p:tags r:id="rId23"/>
            </p:custDataLst>
          </p:nvPr>
        </p:nvSpPr>
        <p:spPr>
          <a:xfrm>
            <a:off x="771525" y="302323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5556" t="-3333" r="-5556" b="-3333"/>
          <a:stretch>
            <a:fillRect/>
          </a:stretch>
        </p:blipFill>
        <p:spPr>
          <a:xfrm>
            <a:off x="809625" y="3080385"/>
            <a:ext cx="190500" cy="1524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7"/>
            </p:custDataLst>
          </p:nvPr>
        </p:nvSpPr>
        <p:spPr>
          <a:xfrm>
            <a:off x="1114425" y="3030741"/>
            <a:ext cx="3238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用户人工干预，确保核心观点不遗漏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8"/>
            </p:custDataLst>
          </p:nvPr>
        </p:nvSpPr>
        <p:spPr>
          <a:xfrm>
            <a:off x="575945" y="4100195"/>
            <a:ext cx="7591425" cy="2371725"/>
          </a:xfrm>
          <a:custGeom>
            <a:avLst/>
            <a:gdLst>
              <a:gd name="sw" fmla="*/ 1 w 11955"/>
              <a:gd name="sh" fmla="*/ 1 h 3735"/>
              <a:gd name="mins" fmla="min sw sh"/>
              <a:gd name="dsw" fmla="+- 0 sw mins"/>
              <a:gd name="dsh" fmla="+- 0 sh mins"/>
              <a:gd name="p0x0" fmla="*/ 300 w 11955"/>
              <a:gd name="p0y0" fmla="*/ 0 h 3735"/>
              <a:gd name="p0x1" fmla="*/ 11655 w 11955"/>
              <a:gd name="p0y1" fmla="*/ 0 h 3735"/>
              <a:gd name="p0x2" fmla="*/ 11820 w 11955"/>
              <a:gd name="p0y2" fmla="*/ 0 h 3735"/>
              <a:gd name="p0x3" fmla="*/ 11955 w 11955"/>
              <a:gd name="p0y3" fmla="*/ 134 h 3735"/>
              <a:gd name="p0x4" fmla="*/ 11955 w 11955"/>
              <a:gd name="p0y4" fmla="*/ 300 h 3735"/>
              <a:gd name="p0x5" fmla="*/ 11955 w 11955"/>
              <a:gd name="p0y5" fmla="*/ 3435 h 3735"/>
              <a:gd name="p0x6" fmla="*/ 11955 w 11955"/>
              <a:gd name="p0y6" fmla="*/ 3600 h 3735"/>
              <a:gd name="p0x7" fmla="*/ 11820 w 11955"/>
              <a:gd name="p0y7" fmla="*/ 3735 h 3735"/>
              <a:gd name="p0x8" fmla="*/ 11655 w 11955"/>
              <a:gd name="p0y8" fmla="*/ 3735 h 3735"/>
              <a:gd name="p0x9" fmla="*/ 300 w 11955"/>
              <a:gd name="p0y9" fmla="*/ 3735 h 3735"/>
              <a:gd name="p0x10" fmla="*/ 134 w 11955"/>
              <a:gd name="p0y10" fmla="*/ 3735 h 3735"/>
              <a:gd name="p0x11" fmla="*/ 0 w 11955"/>
              <a:gd name="p0y11" fmla="*/ 3600 h 3735"/>
              <a:gd name="p0x12" fmla="*/ 0 w 11955"/>
              <a:gd name="p0y12" fmla="*/ 3435 h 3735"/>
              <a:gd name="p0x13" fmla="*/ 0 w 11955"/>
              <a:gd name="p0y13" fmla="*/ 300 h 3735"/>
              <a:gd name="p0x14" fmla="*/ 0 w 11955"/>
              <a:gd name="p0y14" fmla="*/ 134 h 3735"/>
              <a:gd name="p0x15" fmla="*/ 134 w 11955"/>
              <a:gd name="p0y15" fmla="*/ 0 h 3735"/>
              <a:gd name="p0x16" fmla="*/ 300 w 11955"/>
              <a:gd name="p0y16" fmla="*/ 0 h 37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67DCE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771525" y="42957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903761" y="43681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1304925" y="4329113"/>
            <a:ext cx="13335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视觉渲染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2"/>
            </p:custDataLst>
          </p:nvPr>
        </p:nvSpPr>
        <p:spPr>
          <a:xfrm>
            <a:off x="771525" y="51149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t="-3333" b="-3333"/>
          <a:stretch>
            <a:fillRect/>
          </a:stretch>
        </p:blipFill>
        <p:spPr>
          <a:xfrm>
            <a:off x="838200" y="5172075"/>
            <a:ext cx="13335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6"/>
            </p:custDataLst>
          </p:nvPr>
        </p:nvSpPr>
        <p:spPr>
          <a:xfrm>
            <a:off x="1114425" y="5122069"/>
            <a:ext cx="302575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将确认的大纲投喂给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生成工具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6389" t="-4510" r="-6389" b="-4510"/>
          <a:stretch>
            <a:fillRect/>
          </a:stretch>
        </p:blipFill>
        <p:spPr>
          <a:xfrm>
            <a:off x="4307205" y="5462270"/>
            <a:ext cx="128905" cy="176530"/>
          </a:xfrm>
          <a:prstGeom prst="rect">
            <a:avLst/>
          </a:prstGeom>
        </p:spPr>
      </p:pic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771525" y="57245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6250" r="-6250"/>
          <a:stretch>
            <a:fillRect/>
          </a:stretch>
        </p:blipFill>
        <p:spPr>
          <a:xfrm>
            <a:off x="819150" y="5781675"/>
            <a:ext cx="171450" cy="1524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2"/>
            </p:custDataLst>
          </p:nvPr>
        </p:nvSpPr>
        <p:spPr>
          <a:xfrm>
            <a:off x="1114425" y="5731669"/>
            <a:ext cx="2095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严格按照大纲骨架渲染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3"/>
            </p:custDataLst>
          </p:nvPr>
        </p:nvSpPr>
        <p:spPr>
          <a:xfrm>
            <a:off x="8367395" y="1109345"/>
            <a:ext cx="3248025" cy="2600325"/>
          </a:xfrm>
          <a:custGeom>
            <a:avLst/>
            <a:gdLst>
              <a:gd name="sw" fmla="*/ 1 w 5115"/>
              <a:gd name="sh" fmla="*/ 1 h 4095"/>
              <a:gd name="mins" fmla="min sw sh"/>
              <a:gd name="dsw" fmla="+- 0 sw mins"/>
              <a:gd name="dsh" fmla="+- 0 sh mins"/>
              <a:gd name="p0x0" fmla="*/ 300 w 5115"/>
              <a:gd name="p0y0" fmla="*/ 0 h 4095"/>
              <a:gd name="p0x1" fmla="*/ 4815 w 5115"/>
              <a:gd name="p0y1" fmla="*/ 0 h 4095"/>
              <a:gd name="p0x2" fmla="*/ 4980 w 5115"/>
              <a:gd name="p0y2" fmla="*/ 0 h 4095"/>
              <a:gd name="p0x3" fmla="*/ 5115 w 5115"/>
              <a:gd name="p0y3" fmla="*/ 134 h 4095"/>
              <a:gd name="p0x4" fmla="*/ 5115 w 5115"/>
              <a:gd name="p0y4" fmla="*/ 300 h 4095"/>
              <a:gd name="p0x5" fmla="*/ 5115 w 5115"/>
              <a:gd name="p0y5" fmla="*/ 3795 h 4095"/>
              <a:gd name="p0x6" fmla="*/ 5115 w 5115"/>
              <a:gd name="p0y6" fmla="*/ 3960 h 4095"/>
              <a:gd name="p0x7" fmla="*/ 4980 w 5115"/>
              <a:gd name="p0y7" fmla="*/ 4095 h 4095"/>
              <a:gd name="p0x8" fmla="*/ 4815 w 5115"/>
              <a:gd name="p0y8" fmla="*/ 4095 h 4095"/>
              <a:gd name="p0x9" fmla="*/ 300 w 5115"/>
              <a:gd name="p0y9" fmla="*/ 4095 h 4095"/>
              <a:gd name="p0x10" fmla="*/ 134 w 5115"/>
              <a:gd name="p0y10" fmla="*/ 4095 h 4095"/>
              <a:gd name="p0x11" fmla="*/ 0 w 5115"/>
              <a:gd name="p0y11" fmla="*/ 3960 h 4095"/>
              <a:gd name="p0x12" fmla="*/ 0 w 5115"/>
              <a:gd name="p0y12" fmla="*/ 3795 h 4095"/>
              <a:gd name="p0x13" fmla="*/ 0 w 5115"/>
              <a:gd name="p0y13" fmla="*/ 300 h 4095"/>
              <a:gd name="p0x14" fmla="*/ 0 w 5115"/>
              <a:gd name="p0y14" fmla="*/ 134 h 4095"/>
              <a:gd name="p0x15" fmla="*/ 134 w 5115"/>
              <a:gd name="p0y15" fmla="*/ 0 h 4095"/>
              <a:gd name="p0x16" fmla="*/ 300 w 5115"/>
              <a:gd name="p0y16" fmla="*/ 0 h 40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44"/>
            </p:custDataLst>
          </p:nvPr>
        </p:nvSpPr>
        <p:spPr>
          <a:xfrm>
            <a:off x="8562975" y="1583531"/>
            <a:ext cx="2857500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核心优势</a:t>
            </a:r>
            <a:endParaRPr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/>
          <a:stretch>
            <a:fillRect/>
          </a:stretch>
        </p:blipFill>
        <p:spPr>
          <a:xfrm>
            <a:off x="8591550" y="2009775"/>
            <a:ext cx="228600" cy="2286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8"/>
            </p:custDataLst>
          </p:nvPr>
        </p:nvSpPr>
        <p:spPr>
          <a:xfrm>
            <a:off x="8924925" y="1997869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内容准确性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/>
          <a:stretch>
            <a:fillRect/>
          </a:stretch>
        </p:blipFill>
        <p:spPr>
          <a:xfrm>
            <a:off x="8591550" y="2376170"/>
            <a:ext cx="228600" cy="22860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50"/>
            </p:custDataLst>
          </p:nvPr>
        </p:nvSpPr>
        <p:spPr>
          <a:xfrm>
            <a:off x="8924925" y="2364581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严肃性保障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4545" t="-2174" r="-4545" b="-2174"/>
          <a:stretch>
            <a:fillRect/>
          </a:stretch>
        </p:blipFill>
        <p:spPr>
          <a:xfrm>
            <a:off x="8562975" y="2868930"/>
            <a:ext cx="228600" cy="22860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4"/>
            </p:custDataLst>
          </p:nvPr>
        </p:nvSpPr>
        <p:spPr>
          <a:xfrm>
            <a:off x="8867556" y="2731294"/>
            <a:ext cx="2552919" cy="5048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避免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一本正经胡说八道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的幻觉风险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5"/>
            </p:custDataLst>
          </p:nvPr>
        </p:nvSpPr>
        <p:spPr>
          <a:xfrm>
            <a:off x="8367395" y="3871595"/>
            <a:ext cx="3248025" cy="2600325"/>
          </a:xfrm>
          <a:custGeom>
            <a:avLst/>
            <a:gdLst>
              <a:gd name="sw" fmla="*/ 1 w 5115"/>
              <a:gd name="sh" fmla="*/ 1 h 4095"/>
              <a:gd name="mins" fmla="min sw sh"/>
              <a:gd name="dsw" fmla="+- 0 sw mins"/>
              <a:gd name="dsh" fmla="+- 0 sh mins"/>
              <a:gd name="p0x0" fmla="*/ 300 w 5115"/>
              <a:gd name="p0y0" fmla="*/ 0 h 4095"/>
              <a:gd name="p0x1" fmla="*/ 4815 w 5115"/>
              <a:gd name="p0y1" fmla="*/ 0 h 4095"/>
              <a:gd name="p0x2" fmla="*/ 4980 w 5115"/>
              <a:gd name="p0y2" fmla="*/ 0 h 4095"/>
              <a:gd name="p0x3" fmla="*/ 5115 w 5115"/>
              <a:gd name="p0y3" fmla="*/ 134 h 4095"/>
              <a:gd name="p0x4" fmla="*/ 5115 w 5115"/>
              <a:gd name="p0y4" fmla="*/ 300 h 4095"/>
              <a:gd name="p0x5" fmla="*/ 5115 w 5115"/>
              <a:gd name="p0y5" fmla="*/ 3795 h 4095"/>
              <a:gd name="p0x6" fmla="*/ 5115 w 5115"/>
              <a:gd name="p0y6" fmla="*/ 3960 h 4095"/>
              <a:gd name="p0x7" fmla="*/ 4980 w 5115"/>
              <a:gd name="p0y7" fmla="*/ 4095 h 4095"/>
              <a:gd name="p0x8" fmla="*/ 4815 w 5115"/>
              <a:gd name="p0y8" fmla="*/ 4095 h 4095"/>
              <a:gd name="p0x9" fmla="*/ 300 w 5115"/>
              <a:gd name="p0y9" fmla="*/ 4095 h 4095"/>
              <a:gd name="p0x10" fmla="*/ 134 w 5115"/>
              <a:gd name="p0y10" fmla="*/ 4095 h 4095"/>
              <a:gd name="p0x11" fmla="*/ 0 w 5115"/>
              <a:gd name="p0y11" fmla="*/ 3960 h 4095"/>
              <a:gd name="p0x12" fmla="*/ 0 w 5115"/>
              <a:gd name="p0y12" fmla="*/ 3795 h 4095"/>
              <a:gd name="p0x13" fmla="*/ 0 w 5115"/>
              <a:gd name="p0y13" fmla="*/ 300 h 4095"/>
              <a:gd name="p0x14" fmla="*/ 0 w 5115"/>
              <a:gd name="p0y14" fmla="*/ 134 h 4095"/>
              <a:gd name="p0x15" fmla="*/ 134 w 5115"/>
              <a:gd name="p0y15" fmla="*/ 0 h 4095"/>
              <a:gd name="p0x16" fmla="*/ 300 w 5115"/>
              <a:gd name="p0y16" fmla="*/ 0 h 40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56"/>
            </p:custDataLst>
          </p:nvPr>
        </p:nvSpPr>
        <p:spPr>
          <a:xfrm>
            <a:off x="8562975" y="4067175"/>
            <a:ext cx="2857500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适用场景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57"/>
            </p:custDataLst>
          </p:nvPr>
        </p:nvSpPr>
        <p:spPr>
          <a:xfrm>
            <a:off x="8562975" y="448119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58"/>
            </p:custDataLst>
          </p:nvPr>
        </p:nvSpPr>
        <p:spPr>
          <a:xfrm>
            <a:off x="8639175" y="4519613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毕业答辩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59"/>
            </p:custDataLst>
          </p:nvPr>
        </p:nvSpPr>
        <p:spPr>
          <a:xfrm>
            <a:off x="8562975" y="4833620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60"/>
            </p:custDataLst>
          </p:nvPr>
        </p:nvSpPr>
        <p:spPr>
          <a:xfrm>
            <a:off x="8639175" y="487203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项目汇报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61"/>
            </p:custDataLst>
          </p:nvPr>
        </p:nvSpPr>
        <p:spPr>
          <a:xfrm>
            <a:off x="8562975" y="5186045"/>
            <a:ext cx="762000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62"/>
            </p:custDataLst>
          </p:nvPr>
        </p:nvSpPr>
        <p:spPr>
          <a:xfrm>
            <a:off x="8639175" y="5224463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年终总结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63"/>
            </p:custDataLst>
          </p:nvPr>
        </p:nvSpPr>
        <p:spPr>
          <a:xfrm>
            <a:off x="8562975" y="5576888"/>
            <a:ext cx="28575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i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高权重演示场景</a:t>
            </a:r>
            <a:endParaRPr sz="1350" i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教学目标与素养培养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人机协同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逻辑把关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028700"/>
          </a:xfrm>
          <a:custGeom>
            <a:avLst/>
            <a:gdLst>
              <a:gd name="sw" fmla="*/ 1 w 17385"/>
              <a:gd name="sh" fmla="*/ 1 h 1620"/>
              <a:gd name="mins" fmla="min sw sh"/>
              <a:gd name="dsw" fmla="+- 0 sw mins"/>
              <a:gd name="dsh" fmla="+- 0 sh mins"/>
              <a:gd name="p0x0" fmla="*/ 300 w 17385"/>
              <a:gd name="p0y0" fmla="*/ 0 h 1620"/>
              <a:gd name="p0x1" fmla="*/ 17085 w 17385"/>
              <a:gd name="p0y1" fmla="*/ 0 h 1620"/>
              <a:gd name="p0x2" fmla="*/ 17250 w 17385"/>
              <a:gd name="p0y2" fmla="*/ 0 h 1620"/>
              <a:gd name="p0x3" fmla="*/ 17385 w 17385"/>
              <a:gd name="p0y3" fmla="*/ 134 h 1620"/>
              <a:gd name="p0x4" fmla="*/ 17385 w 17385"/>
              <a:gd name="p0y4" fmla="*/ 300 h 1620"/>
              <a:gd name="p0x5" fmla="*/ 17385 w 17385"/>
              <a:gd name="p0y5" fmla="*/ 1320 h 1620"/>
              <a:gd name="p0x6" fmla="*/ 17385 w 17385"/>
              <a:gd name="p0y6" fmla="*/ 1485 h 1620"/>
              <a:gd name="p0x7" fmla="*/ 17250 w 17385"/>
              <a:gd name="p0y7" fmla="*/ 1620 h 1620"/>
              <a:gd name="p0x8" fmla="*/ 17085 w 17385"/>
              <a:gd name="p0y8" fmla="*/ 1620 h 1620"/>
              <a:gd name="p0x9" fmla="*/ 300 w 17385"/>
              <a:gd name="p0y9" fmla="*/ 1620 h 1620"/>
              <a:gd name="p0x10" fmla="*/ 134 w 17385"/>
              <a:gd name="p0y10" fmla="*/ 1620 h 1620"/>
              <a:gd name="p0x11" fmla="*/ 0 w 17385"/>
              <a:gd name="p0y11" fmla="*/ 1485 h 1620"/>
              <a:gd name="p0x12" fmla="*/ 0 w 17385"/>
              <a:gd name="p0y12" fmla="*/ 1320 h 1620"/>
              <a:gd name="p0x13" fmla="*/ 0 w 17385"/>
              <a:gd name="p0y13" fmla="*/ 300 h 1620"/>
              <a:gd name="p0x14" fmla="*/ 0 w 17385"/>
              <a:gd name="p0y14" fmla="*/ 134 h 1620"/>
              <a:gd name="p0x15" fmla="*/ 134 w 17385"/>
              <a:gd name="p0y15" fmla="*/ 0 h 1620"/>
              <a:gd name="p0x16" fmla="*/ 300 w 17385"/>
              <a:gd name="p0y16" fmla="*/ 0 h 16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859635" y="1441132"/>
            <a:ext cx="447265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极其勤奋但缺乏灵魂的执行者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2261870"/>
            <a:ext cx="11039475" cy="1567180"/>
          </a:xfrm>
          <a:custGeom>
            <a:avLst/>
            <a:gdLst>
              <a:gd name="sw" fmla="*/ 1 w 17385"/>
              <a:gd name="sh" fmla="*/ 1 h 2467"/>
              <a:gd name="mins" fmla="min sw sh"/>
              <a:gd name="dsw" fmla="+- 0 sw mins"/>
              <a:gd name="dsh" fmla="+- 0 sh mins"/>
              <a:gd name="p0x0" fmla="*/ 300 w 17385"/>
              <a:gd name="p0y0" fmla="*/ 0 h 2467"/>
              <a:gd name="p0x1" fmla="*/ 17085 w 17385"/>
              <a:gd name="p0y1" fmla="*/ 0 h 2467"/>
              <a:gd name="p0x2" fmla="*/ 17250 w 17385"/>
              <a:gd name="p0y2" fmla="*/ 0 h 2467"/>
              <a:gd name="p0x3" fmla="*/ 17385 w 17385"/>
              <a:gd name="p0y3" fmla="*/ 134 h 2467"/>
              <a:gd name="p0x4" fmla="*/ 17385 w 17385"/>
              <a:gd name="p0y4" fmla="*/ 300 h 2467"/>
              <a:gd name="p0x5" fmla="*/ 17385 w 17385"/>
              <a:gd name="p0y5" fmla="*/ 2167 h 2467"/>
              <a:gd name="p0x6" fmla="*/ 17385 w 17385"/>
              <a:gd name="p0y6" fmla="*/ 2333 h 2467"/>
              <a:gd name="p0x7" fmla="*/ 17250 w 17385"/>
              <a:gd name="p0y7" fmla="*/ 2467 h 2467"/>
              <a:gd name="p0x8" fmla="*/ 17085 w 17385"/>
              <a:gd name="p0y8" fmla="*/ 2467 h 2467"/>
              <a:gd name="p0x9" fmla="*/ 300 w 17385"/>
              <a:gd name="p0y9" fmla="*/ 2467 h 2467"/>
              <a:gd name="p0x10" fmla="*/ 134 w 17385"/>
              <a:gd name="p0y10" fmla="*/ 2467 h 2467"/>
              <a:gd name="p0x11" fmla="*/ 0 w 17385"/>
              <a:gd name="p0y11" fmla="*/ 2333 h 2467"/>
              <a:gd name="p0x12" fmla="*/ 0 w 17385"/>
              <a:gd name="p0y12" fmla="*/ 2167 h 2467"/>
              <a:gd name="p0x13" fmla="*/ 0 w 17385"/>
              <a:gd name="p0y13" fmla="*/ 300 h 2467"/>
              <a:gd name="p0x14" fmla="*/ 0 w 17385"/>
              <a:gd name="p0y14" fmla="*/ 134 h 2467"/>
              <a:gd name="p0x15" fmla="*/ 134 w 17385"/>
              <a:gd name="p0y15" fmla="*/ 0 h 2467"/>
              <a:gd name="p0x16" fmla="*/ 300 w 17385"/>
              <a:gd name="p0y16" fmla="*/ 0 h 246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638724" y="2609850"/>
            <a:ext cx="11430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角色转型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4937598" y="3119438"/>
            <a:ext cx="116792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 strike="sngStrike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strike="sngStrike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美工排版员</a:t>
            </a:r>
            <a:r>
              <a:rPr lang="en-US" altLang="zh-CN" sz="1350" strike="sngStrike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strike="sngStrike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6048375" y="31000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-16667" b="-16667"/>
          <a:stretch>
            <a:fillRect/>
          </a:stretch>
        </p:blipFill>
        <p:spPr>
          <a:xfrm>
            <a:off x="6105525" y="3157220"/>
            <a:ext cx="152400" cy="15240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6429375" y="2986088"/>
            <a:ext cx="9964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内容导演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6429375" y="3252788"/>
            <a:ext cx="99647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艺术总监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575945" y="3952875"/>
            <a:ext cx="11039475" cy="2519045"/>
          </a:xfrm>
          <a:custGeom>
            <a:avLst/>
            <a:gdLst>
              <a:gd name="sw" fmla="*/ 1 w 17385"/>
              <a:gd name="sh" fmla="*/ 1 h 3967"/>
              <a:gd name="mins" fmla="min sw sh"/>
              <a:gd name="dsw" fmla="+- 0 sw mins"/>
              <a:gd name="dsh" fmla="+- 0 sh mins"/>
              <a:gd name="p0x0" fmla="*/ 300 w 17385"/>
              <a:gd name="p0y0" fmla="*/ 0 h 3967"/>
              <a:gd name="p0x1" fmla="*/ 17085 w 17385"/>
              <a:gd name="p0y1" fmla="*/ 0 h 3967"/>
              <a:gd name="p0x2" fmla="*/ 17250 w 17385"/>
              <a:gd name="p0y2" fmla="*/ 0 h 3967"/>
              <a:gd name="p0x3" fmla="*/ 17385 w 17385"/>
              <a:gd name="p0y3" fmla="*/ 134 h 3967"/>
              <a:gd name="p0x4" fmla="*/ 17385 w 17385"/>
              <a:gd name="p0y4" fmla="*/ 300 h 3967"/>
              <a:gd name="p0x5" fmla="*/ 17385 w 17385"/>
              <a:gd name="p0y5" fmla="*/ 3667 h 3967"/>
              <a:gd name="p0x6" fmla="*/ 17385 w 17385"/>
              <a:gd name="p0y6" fmla="*/ 3833 h 3967"/>
              <a:gd name="p0x7" fmla="*/ 17250 w 17385"/>
              <a:gd name="p0y7" fmla="*/ 3967 h 3967"/>
              <a:gd name="p0x8" fmla="*/ 17085 w 17385"/>
              <a:gd name="p0y8" fmla="*/ 3967 h 3967"/>
              <a:gd name="p0x9" fmla="*/ 300 w 17385"/>
              <a:gd name="p0y9" fmla="*/ 3967 h 3967"/>
              <a:gd name="p0x10" fmla="*/ 134 w 17385"/>
              <a:gd name="p0y10" fmla="*/ 3967 h 3967"/>
              <a:gd name="p0x11" fmla="*/ 0 w 17385"/>
              <a:gd name="p0y11" fmla="*/ 3833 h 3967"/>
              <a:gd name="p0x12" fmla="*/ 0 w 17385"/>
              <a:gd name="p0y12" fmla="*/ 3667 h 3967"/>
              <a:gd name="p0x13" fmla="*/ 0 w 17385"/>
              <a:gd name="p0y13" fmla="*/ 300 h 3967"/>
              <a:gd name="p0x14" fmla="*/ 0 w 17385"/>
              <a:gd name="p0y14" fmla="*/ 134 h 3967"/>
              <a:gd name="p0x15" fmla="*/ 134 w 17385"/>
              <a:gd name="p0y15" fmla="*/ 0 h 3967"/>
              <a:gd name="p0x16" fmla="*/ 300 w 17385"/>
              <a:gd name="p0y16" fmla="*/ 0 h 396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923925" y="4300538"/>
            <a:ext cx="10344150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逻辑把关：从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做加法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做减法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5" name="表格 14"/>
          <p:cNvGraphicFramePr/>
          <p:nvPr>
            <p:custDataLst>
              <p:tags r:id="rId15"/>
            </p:custDataLst>
          </p:nvPr>
        </p:nvGraphicFramePr>
        <p:xfrm>
          <a:off x="923925" y="4676775"/>
          <a:ext cx="10344150" cy="21882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6037"/>
                <a:gridCol w="7758112"/>
              </a:tblGrid>
              <a:tr h="426690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检查维度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具体操作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</a:tr>
              <a:tr h="440382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修剪冗余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AI</a:t>
                      </a:r>
                      <a:r>
                        <a:rPr 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可能将简单观点拆成三页凑数</a:t>
                      </a:r>
                      <a:endParaRPr 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440382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优化标题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活动背景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"→"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蓝海机遇：为什么我们要现在入局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440382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控制颗粒度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单页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PPT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要点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≤4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个，避免认知负荷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440382"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检查逻辑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确保没有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骨质增生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，链条清晰有力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人机协同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审美把关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9F4E8"/>
          </a:solidFill>
          <a:ln w="9525" cmpd="sng">
            <a:solidFill>
              <a:srgbClr val="C7953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8557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配图的局限</a:t>
            </a:r>
            <a:endParaRPr lang="zh-CN" sz="2100" b="1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62138"/>
            <a:ext cx="49911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5A4518"/>
                </a:solidFill>
                <a:latin typeface="微软雅黑" panose="020B0503020204020204" charset="-122"/>
                <a:ea typeface="微软雅黑" panose="020B0503020204020204" charset="-122"/>
              </a:rPr>
              <a:t>基于关键词字面联想</a:t>
            </a:r>
            <a:endParaRPr sz="1500">
              <a:solidFill>
                <a:srgbClr val="5A451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3514725"/>
            <a:ext cx="4991100" cy="771525"/>
          </a:xfrm>
          <a:custGeom>
            <a:avLst/>
            <a:gdLst>
              <a:gd name="sw" fmla="*/ 1 w 7860"/>
              <a:gd name="sh" fmla="*/ 1 h 1215"/>
              <a:gd name="mins" fmla="min sw sh"/>
              <a:gd name="dsw" fmla="+- 0 sw mins"/>
              <a:gd name="dsh" fmla="+- 0 sh mins"/>
              <a:gd name="p0x0" fmla="*/ 180 w 7860"/>
              <a:gd name="p0y0" fmla="*/ 0 h 1215"/>
              <a:gd name="p0x1" fmla="*/ 7680 w 7860"/>
              <a:gd name="p0y1" fmla="*/ 0 h 1215"/>
              <a:gd name="p0x2" fmla="*/ 7779 w 7860"/>
              <a:gd name="p0y2" fmla="*/ 0 h 1215"/>
              <a:gd name="p0x3" fmla="*/ 7860 w 7860"/>
              <a:gd name="p0y3" fmla="*/ 80 h 1215"/>
              <a:gd name="p0x4" fmla="*/ 7860 w 7860"/>
              <a:gd name="p0y4" fmla="*/ 180 h 1215"/>
              <a:gd name="p0x5" fmla="*/ 7860 w 7860"/>
              <a:gd name="p0y5" fmla="*/ 1035 h 1215"/>
              <a:gd name="p0x6" fmla="*/ 7860 w 7860"/>
              <a:gd name="p0y6" fmla="*/ 1134 h 1215"/>
              <a:gd name="p0x7" fmla="*/ 7779 w 7860"/>
              <a:gd name="p0y7" fmla="*/ 1215 h 1215"/>
              <a:gd name="p0x8" fmla="*/ 7680 w 7860"/>
              <a:gd name="p0y8" fmla="*/ 1215 h 1215"/>
              <a:gd name="p0x9" fmla="*/ 180 w 7860"/>
              <a:gd name="p0y9" fmla="*/ 1215 h 1215"/>
              <a:gd name="p0x10" fmla="*/ 80 w 7860"/>
              <a:gd name="p0y10" fmla="*/ 1215 h 1215"/>
              <a:gd name="p0x11" fmla="*/ 0 w 7860"/>
              <a:gd name="p0y11" fmla="*/ 1134 h 1215"/>
              <a:gd name="p0x12" fmla="*/ 0 w 7860"/>
              <a:gd name="p0y12" fmla="*/ 1035 h 1215"/>
              <a:gd name="p0x13" fmla="*/ 0 w 7860"/>
              <a:gd name="p0y13" fmla="*/ 180 h 1215"/>
              <a:gd name="p0x14" fmla="*/ 0 w 7860"/>
              <a:gd name="p0y14" fmla="*/ 80 h 1215"/>
              <a:gd name="p0x15" fmla="*/ 80 w 7860"/>
              <a:gd name="p0y15" fmla="*/ 0 h 1215"/>
              <a:gd name="p0x16" fmla="*/ 180 w 7860"/>
              <a:gd name="p0y16" fmla="*/ 0 h 1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85825" y="3640931"/>
            <a:ext cx="6858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476451" y="3629025"/>
            <a:ext cx="9167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云技术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885825" y="3931444"/>
            <a:ext cx="3429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1133551" y="3919538"/>
            <a:ext cx="2667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天空白云（而非服务器机房）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771525" y="4400550"/>
            <a:ext cx="4991100" cy="771525"/>
          </a:xfrm>
          <a:custGeom>
            <a:avLst/>
            <a:gdLst>
              <a:gd name="sw" fmla="*/ 1 w 7860"/>
              <a:gd name="sh" fmla="*/ 1 h 1215"/>
              <a:gd name="mins" fmla="min sw sh"/>
              <a:gd name="dsw" fmla="+- 0 sw mins"/>
              <a:gd name="dsh" fmla="+- 0 sh mins"/>
              <a:gd name="p0x0" fmla="*/ 180 w 7860"/>
              <a:gd name="p0y0" fmla="*/ 0 h 1215"/>
              <a:gd name="p0x1" fmla="*/ 7680 w 7860"/>
              <a:gd name="p0y1" fmla="*/ 0 h 1215"/>
              <a:gd name="p0x2" fmla="*/ 7779 w 7860"/>
              <a:gd name="p0y2" fmla="*/ 0 h 1215"/>
              <a:gd name="p0x3" fmla="*/ 7860 w 7860"/>
              <a:gd name="p0y3" fmla="*/ 80 h 1215"/>
              <a:gd name="p0x4" fmla="*/ 7860 w 7860"/>
              <a:gd name="p0y4" fmla="*/ 180 h 1215"/>
              <a:gd name="p0x5" fmla="*/ 7860 w 7860"/>
              <a:gd name="p0y5" fmla="*/ 1035 h 1215"/>
              <a:gd name="p0x6" fmla="*/ 7860 w 7860"/>
              <a:gd name="p0y6" fmla="*/ 1134 h 1215"/>
              <a:gd name="p0x7" fmla="*/ 7779 w 7860"/>
              <a:gd name="p0y7" fmla="*/ 1215 h 1215"/>
              <a:gd name="p0x8" fmla="*/ 7680 w 7860"/>
              <a:gd name="p0y8" fmla="*/ 1215 h 1215"/>
              <a:gd name="p0x9" fmla="*/ 180 w 7860"/>
              <a:gd name="p0y9" fmla="*/ 1215 h 1215"/>
              <a:gd name="p0x10" fmla="*/ 80 w 7860"/>
              <a:gd name="p0y10" fmla="*/ 1215 h 1215"/>
              <a:gd name="p0x11" fmla="*/ 0 w 7860"/>
              <a:gd name="p0y11" fmla="*/ 1134 h 1215"/>
              <a:gd name="p0x12" fmla="*/ 0 w 7860"/>
              <a:gd name="p0y12" fmla="*/ 1035 h 1215"/>
              <a:gd name="p0x13" fmla="*/ 0 w 7860"/>
              <a:gd name="p0y13" fmla="*/ 180 h 1215"/>
              <a:gd name="p0x14" fmla="*/ 0 w 7860"/>
              <a:gd name="p0y14" fmla="*/ 80 h 1215"/>
              <a:gd name="p0x15" fmla="*/ 80 w 7860"/>
              <a:gd name="p0y15" fmla="*/ 0 h 1215"/>
              <a:gd name="p0x16" fmla="*/ 180 w 7860"/>
              <a:gd name="p0y16" fmla="*/ 0 h 1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885825" y="4526756"/>
            <a:ext cx="6858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1476451" y="4514850"/>
            <a:ext cx="110720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团队合作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885825" y="4817269"/>
            <a:ext cx="3429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1133551" y="4805363"/>
            <a:ext cx="3048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外国人握手（校园场景格格不入）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9"/>
            </p:custDataLst>
          </p:nvPr>
        </p:nvSpPr>
        <p:spPr>
          <a:xfrm>
            <a:off x="623379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0"/>
            </p:custDataLst>
          </p:nvPr>
        </p:nvSpPr>
        <p:spPr>
          <a:xfrm>
            <a:off x="64293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6497955" y="1385570"/>
            <a:ext cx="281305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6962775" y="1331595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人类的审美把关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6429375" y="31724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4259" t="-12407" r="-4259" b="-12407"/>
          <a:stretch>
            <a:fillRect/>
          </a:stretch>
        </p:blipFill>
        <p:spPr>
          <a:xfrm>
            <a:off x="6507480" y="3234690"/>
            <a:ext cx="186055" cy="2139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6924675" y="3177559"/>
            <a:ext cx="3466948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替换通用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占位图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为真实照片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数据截图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6429375" y="36296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6496050" y="3691890"/>
            <a:ext cx="209550" cy="213995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6924675" y="3634759"/>
            <a:ext cx="34861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检查配色方案是否符合学校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企业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标准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6429375" y="40868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 l="-2381" t="-12407" r="-2381" b="-12407"/>
          <a:stretch>
            <a:fillRect/>
          </a:stretch>
        </p:blipFill>
        <p:spPr>
          <a:xfrm>
            <a:off x="6496050" y="4149090"/>
            <a:ext cx="209550" cy="213995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6924675" y="4091959"/>
            <a:ext cx="4381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注入灵魂：将标准化工业品转化为有温度的作品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429375" y="5878830"/>
            <a:ext cx="4991100" cy="397510"/>
            <a:chOff x="10125" y="9258"/>
            <a:chExt cx="7860" cy="626"/>
          </a:xfrm>
        </p:grpSpPr>
        <p:sp>
          <p:nvSpPr>
            <p:cNvPr id="32" name="任意多边形 31"/>
            <p:cNvSpPr/>
            <p:nvPr>
              <p:custDataLst>
                <p:tags r:id="rId40"/>
              </p:custDataLst>
            </p:nvPr>
          </p:nvSpPr>
          <p:spPr>
            <a:xfrm>
              <a:off x="10125" y="9258"/>
              <a:ext cx="7860" cy="626"/>
            </a:xfrm>
            <a:custGeom>
              <a:avLst/>
              <a:gdLst>
                <a:gd name="sw" fmla="*/ 1 w 7860"/>
                <a:gd name="sh" fmla="*/ 1 h 626"/>
                <a:gd name="mins" fmla="min sw sh"/>
                <a:gd name="dsw" fmla="+- 0 sw mins"/>
                <a:gd name="dsh" fmla="+- 0 sh mins"/>
                <a:gd name="p0x0" fmla="*/ 0 w 7860"/>
                <a:gd name="p0y0" fmla="*/ 0 h 626"/>
                <a:gd name="p0x1" fmla="*/ 7860 w 7860"/>
                <a:gd name="p0y1" fmla="*/ 0 h 626"/>
                <a:gd name="p0x2" fmla="*/ 7860 w 7860"/>
                <a:gd name="p0y2" fmla="*/ 626 h 626"/>
                <a:gd name="p0x3" fmla="*/ 0 w 7860"/>
                <a:gd name="p0y3" fmla="*/ 626 h 626"/>
                <a:gd name="p0x4" fmla="*/ 0 w 7860"/>
                <a:gd name="p0y4" fmla="*/ 0 h 626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>
              <p:custDataLst>
                <p:tags r:id="rId41"/>
              </p:custDataLst>
            </p:nvPr>
          </p:nvSpPr>
          <p:spPr>
            <a:xfrm>
              <a:off x="10125" y="9258"/>
              <a:ext cx="7860" cy="15"/>
            </a:xfrm>
            <a:custGeom>
              <a:avLst/>
              <a:gdLst>
                <a:gd name="sw" fmla="*/ 1 w 7860"/>
                <a:gd name="sh" fmla="*/ 1 h 15"/>
                <a:gd name="mins" fmla="min sw sh"/>
                <a:gd name="dsw" fmla="+- 0 sw mins"/>
                <a:gd name="dsh" fmla="+- 0 sh mins"/>
                <a:gd name="p0x0" fmla="*/ 0 w 7860"/>
                <a:gd name="p0y0" fmla="*/ 0 h 15"/>
                <a:gd name="p0x1" fmla="*/ 7860 w 7860"/>
                <a:gd name="p0y1" fmla="*/ 0 h 15"/>
                <a:gd name="p0x2" fmla="*/ 7860 w 7860"/>
                <a:gd name="p0y2" fmla="*/ 15 h 15"/>
                <a:gd name="p0x3" fmla="*/ 0 w 7860"/>
                <a:gd name="p0y3" fmla="*/ 15 h 15"/>
                <a:gd name="p0x4" fmla="*/ 0 w 7860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4ED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>
            <p:custDataLst>
              <p:tags r:id="rId42"/>
            </p:custDataLst>
          </p:nvPr>
        </p:nvSpPr>
        <p:spPr>
          <a:xfrm>
            <a:off x="7467524" y="5987443"/>
            <a:ext cx="29147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 i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将标准化工业品转化为有温度的作品</a:t>
            </a:r>
            <a:endParaRPr sz="1350" i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9.3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实施：长文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962025"/>
          </a:xfrm>
          <a:custGeom>
            <a:avLst/>
            <a:gdLst>
              <a:gd name="sw" fmla="*/ 1 w 17385"/>
              <a:gd name="sh" fmla="*/ 1 h 1515"/>
              <a:gd name="mins" fmla="min sw sh"/>
              <a:gd name="dsw" fmla="+- 0 sw mins"/>
              <a:gd name="dsh" fmla="+- 0 sh mins"/>
              <a:gd name="p0x0" fmla="*/ 300 w 17385"/>
              <a:gd name="p0y0" fmla="*/ 0 h 1515"/>
              <a:gd name="p0x1" fmla="*/ 17085 w 17385"/>
              <a:gd name="p0y1" fmla="*/ 0 h 1515"/>
              <a:gd name="p0x2" fmla="*/ 17250 w 17385"/>
              <a:gd name="p0y2" fmla="*/ 0 h 1515"/>
              <a:gd name="p0x3" fmla="*/ 17385 w 17385"/>
              <a:gd name="p0y3" fmla="*/ 134 h 1515"/>
              <a:gd name="p0x4" fmla="*/ 17385 w 17385"/>
              <a:gd name="p0y4" fmla="*/ 300 h 1515"/>
              <a:gd name="p0x5" fmla="*/ 17385 w 17385"/>
              <a:gd name="p0y5" fmla="*/ 1215 h 1515"/>
              <a:gd name="p0x6" fmla="*/ 17385 w 17385"/>
              <a:gd name="p0y6" fmla="*/ 1380 h 1515"/>
              <a:gd name="p0x7" fmla="*/ 17250 w 17385"/>
              <a:gd name="p0y7" fmla="*/ 1515 h 1515"/>
              <a:gd name="p0x8" fmla="*/ 17085 w 17385"/>
              <a:gd name="p0y8" fmla="*/ 1515 h 1515"/>
              <a:gd name="p0x9" fmla="*/ 300 w 17385"/>
              <a:gd name="p0y9" fmla="*/ 1515 h 1515"/>
              <a:gd name="p0x10" fmla="*/ 134 w 17385"/>
              <a:gd name="p0y10" fmla="*/ 1515 h 1515"/>
              <a:gd name="p0x11" fmla="*/ 0 w 17385"/>
              <a:gd name="p0y11" fmla="*/ 1380 h 1515"/>
              <a:gd name="p0x12" fmla="*/ 0 w 17385"/>
              <a:gd name="p0y12" fmla="*/ 1215 h 1515"/>
              <a:gd name="p0x13" fmla="*/ 0 w 17385"/>
              <a:gd name="p0y13" fmla="*/ 300 h 1515"/>
              <a:gd name="p0x14" fmla="*/ 0 w 17385"/>
              <a:gd name="p0y14" fmla="*/ 134 h 1515"/>
              <a:gd name="p0x15" fmla="*/ 134 w 17385"/>
              <a:gd name="p0y15" fmla="*/ 0 h 1515"/>
              <a:gd name="p0x16" fmla="*/ 300 w 17385"/>
              <a:gd name="p0y16" fmla="*/ 0 h 1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811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461770"/>
            <a:ext cx="247650" cy="2527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343025" y="1526857"/>
            <a:ext cx="596079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3000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Word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总结稿提炼为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</a:t>
            </a:r>
            <a:endParaRPr lang="zh-CN" altLang="en-US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343025" y="1304925"/>
            <a:ext cx="5427393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spc="72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任务目标</a:t>
            </a:r>
            <a:endParaRPr sz="1200" spc="72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2271395"/>
            <a:ext cx="11039475" cy="957580"/>
          </a:xfrm>
          <a:custGeom>
            <a:avLst/>
            <a:gdLst>
              <a:gd name="sw" fmla="*/ 1 w 17385"/>
              <a:gd name="sh" fmla="*/ 1 h 1507"/>
              <a:gd name="mins" fmla="min sw sh"/>
              <a:gd name="dsw" fmla="+- 0 sw mins"/>
              <a:gd name="dsh" fmla="+- 0 sh mins"/>
              <a:gd name="p0x0" fmla="*/ 300 w 17385"/>
              <a:gd name="p0y0" fmla="*/ 0 h 1507"/>
              <a:gd name="p0x1" fmla="*/ 17085 w 17385"/>
              <a:gd name="p0y1" fmla="*/ 0 h 1507"/>
              <a:gd name="p0x2" fmla="*/ 17250 w 17385"/>
              <a:gd name="p0y2" fmla="*/ 0 h 1507"/>
              <a:gd name="p0x3" fmla="*/ 17385 w 17385"/>
              <a:gd name="p0y3" fmla="*/ 134 h 1507"/>
              <a:gd name="p0x4" fmla="*/ 17385 w 17385"/>
              <a:gd name="p0y4" fmla="*/ 300 h 1507"/>
              <a:gd name="p0x5" fmla="*/ 17385 w 17385"/>
              <a:gd name="p0y5" fmla="*/ 1207 h 1507"/>
              <a:gd name="p0x6" fmla="*/ 17385 w 17385"/>
              <a:gd name="p0y6" fmla="*/ 1373 h 1507"/>
              <a:gd name="p0x7" fmla="*/ 17250 w 17385"/>
              <a:gd name="p0y7" fmla="*/ 1507 h 1507"/>
              <a:gd name="p0x8" fmla="*/ 17085 w 17385"/>
              <a:gd name="p0y8" fmla="*/ 1507 h 1507"/>
              <a:gd name="p0x9" fmla="*/ 300 w 17385"/>
              <a:gd name="p0y9" fmla="*/ 1507 h 1507"/>
              <a:gd name="p0x10" fmla="*/ 134 w 17385"/>
              <a:gd name="p0y10" fmla="*/ 1507 h 1507"/>
              <a:gd name="p0x11" fmla="*/ 0 w 17385"/>
              <a:gd name="p0y11" fmla="*/ 1373 h 1507"/>
              <a:gd name="p0x12" fmla="*/ 0 w 17385"/>
              <a:gd name="p0y12" fmla="*/ 1207 h 1507"/>
              <a:gd name="p0x13" fmla="*/ 0 w 17385"/>
              <a:gd name="p0y13" fmla="*/ 300 h 1507"/>
              <a:gd name="p0x14" fmla="*/ 0 w 17385"/>
              <a:gd name="p0y14" fmla="*/ 134 h 1507"/>
              <a:gd name="p0x15" fmla="*/ 134 w 17385"/>
              <a:gd name="p0y15" fmla="*/ 0 h 1507"/>
              <a:gd name="p0x16" fmla="*/ 300 w 17385"/>
              <a:gd name="p0y16" fmla="*/ 0 h 15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24669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77567" y="251650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266825" y="2451735"/>
            <a:ext cx="101536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上传文档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1266825" y="2776538"/>
            <a:ext cx="10153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将《活动总结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.docx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》上传至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平台，准备进行智能分析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575945" y="3352800"/>
            <a:ext cx="11039475" cy="956945"/>
          </a:xfrm>
          <a:custGeom>
            <a:avLst/>
            <a:gdLst>
              <a:gd name="sw" fmla="*/ 1 w 17385"/>
              <a:gd name="sh" fmla="*/ 1 h 1507"/>
              <a:gd name="mins" fmla="min sw sh"/>
              <a:gd name="dsw" fmla="+- 0 sw mins"/>
              <a:gd name="dsh" fmla="+- 0 sh mins"/>
              <a:gd name="p0x0" fmla="*/ 300 w 17385"/>
              <a:gd name="p0y0" fmla="*/ 0 h 1507"/>
              <a:gd name="p0x1" fmla="*/ 17085 w 17385"/>
              <a:gd name="p0y1" fmla="*/ 0 h 1507"/>
              <a:gd name="p0x2" fmla="*/ 17250 w 17385"/>
              <a:gd name="p0y2" fmla="*/ 0 h 1507"/>
              <a:gd name="p0x3" fmla="*/ 17385 w 17385"/>
              <a:gd name="p0y3" fmla="*/ 134 h 1507"/>
              <a:gd name="p0x4" fmla="*/ 17385 w 17385"/>
              <a:gd name="p0y4" fmla="*/ 300 h 1507"/>
              <a:gd name="p0x5" fmla="*/ 17385 w 17385"/>
              <a:gd name="p0y5" fmla="*/ 1207 h 1507"/>
              <a:gd name="p0x6" fmla="*/ 17385 w 17385"/>
              <a:gd name="p0y6" fmla="*/ 1373 h 1507"/>
              <a:gd name="p0x7" fmla="*/ 17250 w 17385"/>
              <a:gd name="p0y7" fmla="*/ 1507 h 1507"/>
              <a:gd name="p0x8" fmla="*/ 17085 w 17385"/>
              <a:gd name="p0y8" fmla="*/ 1507 h 1507"/>
              <a:gd name="p0x9" fmla="*/ 300 w 17385"/>
              <a:gd name="p0y9" fmla="*/ 1507 h 1507"/>
              <a:gd name="p0x10" fmla="*/ 134 w 17385"/>
              <a:gd name="p0y10" fmla="*/ 1507 h 1507"/>
              <a:gd name="p0x11" fmla="*/ 0 w 17385"/>
              <a:gd name="p0y11" fmla="*/ 1373 h 1507"/>
              <a:gd name="p0x12" fmla="*/ 0 w 17385"/>
              <a:gd name="p0y12" fmla="*/ 1207 h 1507"/>
              <a:gd name="p0x13" fmla="*/ 0 w 17385"/>
              <a:gd name="p0y13" fmla="*/ 300 h 1507"/>
              <a:gd name="p0x14" fmla="*/ 0 w 17385"/>
              <a:gd name="p0y14" fmla="*/ 134 h 1507"/>
              <a:gd name="p0x15" fmla="*/ 134 w 17385"/>
              <a:gd name="p0y15" fmla="*/ 0 h 1507"/>
              <a:gd name="p0x16" fmla="*/ 300 w 17385"/>
              <a:gd name="p0y16" fmla="*/ 0 h 15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771525" y="35477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877567" y="3597592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1266825" y="3532822"/>
            <a:ext cx="101536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输入提炼指令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1271270" y="3914775"/>
            <a:ext cx="10144125" cy="1101725"/>
          </a:xfrm>
          <a:custGeom>
            <a:avLst/>
            <a:gdLst>
              <a:gd name="sw" fmla="*/ 1 w 15975"/>
              <a:gd name="sh" fmla="*/ 1 h 1735"/>
              <a:gd name="mins" fmla="min sw sh"/>
              <a:gd name="dsw" fmla="+- 0 sw mins"/>
              <a:gd name="dsh" fmla="+- 0 sh mins"/>
              <a:gd name="p0x0" fmla="*/ 180 w 15975"/>
              <a:gd name="p0y0" fmla="*/ 0 h 1735"/>
              <a:gd name="p0x1" fmla="*/ 15795 w 15975"/>
              <a:gd name="p0y1" fmla="*/ 0 h 1735"/>
              <a:gd name="p0x2" fmla="*/ 15894 w 15975"/>
              <a:gd name="p0y2" fmla="*/ 0 h 1735"/>
              <a:gd name="p0x3" fmla="*/ 15975 w 15975"/>
              <a:gd name="p0y3" fmla="*/ 80 h 1735"/>
              <a:gd name="p0x4" fmla="*/ 15975 w 15975"/>
              <a:gd name="p0y4" fmla="*/ 180 h 1735"/>
              <a:gd name="p0x5" fmla="*/ 15975 w 15975"/>
              <a:gd name="p0y5" fmla="*/ 1555 h 1735"/>
              <a:gd name="p0x6" fmla="*/ 15975 w 15975"/>
              <a:gd name="p0y6" fmla="*/ 1654 h 1735"/>
              <a:gd name="p0x7" fmla="*/ 15894 w 15975"/>
              <a:gd name="p0y7" fmla="*/ 1735 h 1735"/>
              <a:gd name="p0x8" fmla="*/ 15795 w 15975"/>
              <a:gd name="p0y8" fmla="*/ 1735 h 1735"/>
              <a:gd name="p0x9" fmla="*/ 180 w 15975"/>
              <a:gd name="p0y9" fmla="*/ 1735 h 1735"/>
              <a:gd name="p0x10" fmla="*/ 80 w 15975"/>
              <a:gd name="p0y10" fmla="*/ 1735 h 1735"/>
              <a:gd name="p0x11" fmla="*/ 0 w 15975"/>
              <a:gd name="p0y11" fmla="*/ 1654 h 1735"/>
              <a:gd name="p0x12" fmla="*/ 0 w 15975"/>
              <a:gd name="p0y12" fmla="*/ 1555 h 1735"/>
              <a:gd name="p0x13" fmla="*/ 0 w 15975"/>
              <a:gd name="p0y13" fmla="*/ 180 h 1735"/>
              <a:gd name="p0x14" fmla="*/ 0 w 15975"/>
              <a:gd name="p0y14" fmla="*/ 80 h 1735"/>
              <a:gd name="p0x15" fmla="*/ 80 w 15975"/>
              <a:gd name="p0y15" fmla="*/ 0 h 1735"/>
              <a:gd name="p0x16" fmla="*/ 180 w 15975"/>
              <a:gd name="p0y16" fmla="*/ 0 h 17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1428750" y="4021646"/>
            <a:ext cx="9829800" cy="88610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我上传了本次活动的总结文档。请你扮演一位专业的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设计师，帮我将其改写为一份汇报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的内容大纲。要求：</a:t>
            </a:r>
            <a:r>
              <a:rPr lang="en-US" altLang="en-US" sz="1415" b="1" spc="-14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1415" b="1" spc="-14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页数规划：共</a:t>
            </a:r>
            <a:r>
              <a:rPr lang="en-US" altLang="zh-CN" sz="1415" b="1" spc="-14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8-10</a:t>
            </a:r>
            <a:r>
              <a:rPr lang="zh-CN" altLang="en-US" sz="1415" b="1" spc="-14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r>
              <a:rPr lang="en-US" sz="1415" b="1" spc="-14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415" b="1" spc="-14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结构清晰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：包含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封面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活动概况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数据亮点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优秀作品展示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不足与反思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未来计划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'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lang="en-US" sz="1415" b="1" spc="-14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sz="1415" b="1" spc="-14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内容精简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：每一页的文字要精炼，适合在大屏幕上展示；</a:t>
            </a:r>
            <a:r>
              <a:rPr lang="en-US" sz="1415" b="1" spc="-14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1415" b="1" spc="-14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输出格式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：请直接输出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代码。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0"/>
            </p:custDataLst>
          </p:nvPr>
        </p:nvSpPr>
        <p:spPr>
          <a:xfrm>
            <a:off x="575945" y="4433570"/>
            <a:ext cx="11039475" cy="957580"/>
          </a:xfrm>
          <a:custGeom>
            <a:avLst/>
            <a:gdLst>
              <a:gd name="sw" fmla="*/ 1 w 17385"/>
              <a:gd name="sh" fmla="*/ 1 h 1507"/>
              <a:gd name="mins" fmla="min sw sh"/>
              <a:gd name="dsw" fmla="+- 0 sw mins"/>
              <a:gd name="dsh" fmla="+- 0 sh mins"/>
              <a:gd name="p0x0" fmla="*/ 300 w 17385"/>
              <a:gd name="p0y0" fmla="*/ 0 h 1507"/>
              <a:gd name="p0x1" fmla="*/ 17085 w 17385"/>
              <a:gd name="p0y1" fmla="*/ 0 h 1507"/>
              <a:gd name="p0x2" fmla="*/ 17250 w 17385"/>
              <a:gd name="p0y2" fmla="*/ 0 h 1507"/>
              <a:gd name="p0x3" fmla="*/ 17385 w 17385"/>
              <a:gd name="p0y3" fmla="*/ 134 h 1507"/>
              <a:gd name="p0x4" fmla="*/ 17385 w 17385"/>
              <a:gd name="p0y4" fmla="*/ 300 h 1507"/>
              <a:gd name="p0x5" fmla="*/ 17385 w 17385"/>
              <a:gd name="p0y5" fmla="*/ 1207 h 1507"/>
              <a:gd name="p0x6" fmla="*/ 17385 w 17385"/>
              <a:gd name="p0y6" fmla="*/ 1373 h 1507"/>
              <a:gd name="p0x7" fmla="*/ 17250 w 17385"/>
              <a:gd name="p0y7" fmla="*/ 1507 h 1507"/>
              <a:gd name="p0x8" fmla="*/ 17085 w 17385"/>
              <a:gd name="p0y8" fmla="*/ 1507 h 1507"/>
              <a:gd name="p0x9" fmla="*/ 300 w 17385"/>
              <a:gd name="p0y9" fmla="*/ 1507 h 1507"/>
              <a:gd name="p0x10" fmla="*/ 134 w 17385"/>
              <a:gd name="p0y10" fmla="*/ 1507 h 1507"/>
              <a:gd name="p0x11" fmla="*/ 0 w 17385"/>
              <a:gd name="p0y11" fmla="*/ 1373 h 1507"/>
              <a:gd name="p0x12" fmla="*/ 0 w 17385"/>
              <a:gd name="p0y12" fmla="*/ 1207 h 1507"/>
              <a:gd name="p0x13" fmla="*/ 0 w 17385"/>
              <a:gd name="p0y13" fmla="*/ 300 h 1507"/>
              <a:gd name="p0x14" fmla="*/ 0 w 17385"/>
              <a:gd name="p0y14" fmla="*/ 134 h 1507"/>
              <a:gd name="p0x15" fmla="*/ 134 w 17385"/>
              <a:gd name="p0y15" fmla="*/ 0 h 1507"/>
              <a:gd name="p0x16" fmla="*/ 300 w 17385"/>
              <a:gd name="p0y16" fmla="*/ 0 h 15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1"/>
            </p:custDataLst>
          </p:nvPr>
        </p:nvSpPr>
        <p:spPr>
          <a:xfrm>
            <a:off x="771525" y="46291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877567" y="4678680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1266825" y="4613910"/>
            <a:ext cx="101536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输出结构化大纲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1266825" y="4938713"/>
            <a:ext cx="101536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根据指令自动生成符合要求的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内容大纲，包含完整页面结构与精炼文字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5"/>
            </p:custDataLst>
          </p:nvPr>
        </p:nvSpPr>
        <p:spPr>
          <a:xfrm>
            <a:off x="575945" y="5514975"/>
            <a:ext cx="11039475" cy="956945"/>
          </a:xfrm>
          <a:custGeom>
            <a:avLst/>
            <a:gdLst>
              <a:gd name="sw" fmla="*/ 1 w 17385"/>
              <a:gd name="sh" fmla="*/ 1 h 1507"/>
              <a:gd name="mins" fmla="min sw sh"/>
              <a:gd name="dsw" fmla="+- 0 sw mins"/>
              <a:gd name="dsh" fmla="+- 0 sh mins"/>
              <a:gd name="p0x0" fmla="*/ 300 w 17385"/>
              <a:gd name="p0y0" fmla="*/ 0 h 1507"/>
              <a:gd name="p0x1" fmla="*/ 17085 w 17385"/>
              <a:gd name="p0y1" fmla="*/ 0 h 1507"/>
              <a:gd name="p0x2" fmla="*/ 17250 w 17385"/>
              <a:gd name="p0y2" fmla="*/ 0 h 1507"/>
              <a:gd name="p0x3" fmla="*/ 17385 w 17385"/>
              <a:gd name="p0y3" fmla="*/ 134 h 1507"/>
              <a:gd name="p0x4" fmla="*/ 17385 w 17385"/>
              <a:gd name="p0y4" fmla="*/ 300 h 1507"/>
              <a:gd name="p0x5" fmla="*/ 17385 w 17385"/>
              <a:gd name="p0y5" fmla="*/ 1207 h 1507"/>
              <a:gd name="p0x6" fmla="*/ 17385 w 17385"/>
              <a:gd name="p0y6" fmla="*/ 1373 h 1507"/>
              <a:gd name="p0x7" fmla="*/ 17250 w 17385"/>
              <a:gd name="p0y7" fmla="*/ 1507 h 1507"/>
              <a:gd name="p0x8" fmla="*/ 17085 w 17385"/>
              <a:gd name="p0y8" fmla="*/ 1507 h 1507"/>
              <a:gd name="p0x9" fmla="*/ 300 w 17385"/>
              <a:gd name="p0y9" fmla="*/ 1507 h 1507"/>
              <a:gd name="p0x10" fmla="*/ 134 w 17385"/>
              <a:gd name="p0y10" fmla="*/ 1507 h 1507"/>
              <a:gd name="p0x11" fmla="*/ 0 w 17385"/>
              <a:gd name="p0y11" fmla="*/ 1373 h 1507"/>
              <a:gd name="p0x12" fmla="*/ 0 w 17385"/>
              <a:gd name="p0y12" fmla="*/ 1207 h 1507"/>
              <a:gd name="p0x13" fmla="*/ 0 w 17385"/>
              <a:gd name="p0y13" fmla="*/ 300 h 1507"/>
              <a:gd name="p0x14" fmla="*/ 0 w 17385"/>
              <a:gd name="p0y14" fmla="*/ 134 h 1507"/>
              <a:gd name="p0x15" fmla="*/ 134 w 17385"/>
              <a:gd name="p0y15" fmla="*/ 0 h 1507"/>
              <a:gd name="p0x16" fmla="*/ 300 w 17385"/>
              <a:gd name="p0y16" fmla="*/ 0 h 15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26"/>
            </p:custDataLst>
          </p:nvPr>
        </p:nvSpPr>
        <p:spPr>
          <a:xfrm>
            <a:off x="771525" y="57099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877567" y="5759767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8"/>
            </p:custDataLst>
          </p:nvPr>
        </p:nvSpPr>
        <p:spPr>
          <a:xfrm>
            <a:off x="1266825" y="5694997"/>
            <a:ext cx="1015365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人工审阅修改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9"/>
            </p:custDataLst>
          </p:nvPr>
        </p:nvSpPr>
        <p:spPr>
          <a:xfrm>
            <a:off x="1266825" y="6017895"/>
            <a:ext cx="10153650" cy="3467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检查数据准确性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，核实关键数字与事实；</a:t>
            </a:r>
            <a:r>
              <a:rPr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补充遗漏环节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，确保内容完整无缺失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9.3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实施：大纲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→PPT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840740" y="26809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49287" y="2753830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31850" y="3201029"/>
            <a:ext cx="837228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找到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助手</a:t>
            </a:r>
            <a:endParaRPr lang="zh-CN" altLang="en-US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47405" y="3670135"/>
            <a:ext cx="806053" cy="123610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8415"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中定位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"PPT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助手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功能入口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758029" y="361473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522220" y="26955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531116" y="2768565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297906" y="3215764"/>
            <a:ext cx="868785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262890" algn="ctr">
              <a:lnSpc>
                <a:spcPct val="104000"/>
              </a:lnSpc>
            </a:pP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粘贴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</a:t>
            </a:r>
            <a:endParaRPr lang="zh-CN" altLang="en-US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269922" y="3899183"/>
            <a:ext cx="924668" cy="9923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81280"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将确认好的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格式大纲粘贴至输入区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439868" y="361473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4204335" y="29248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4212955" y="2997603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3985470" y="3444802"/>
            <a:ext cx="857326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确认页面预览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3918795" y="3913908"/>
            <a:ext cx="990676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3175"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检查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生成的页面规划预览是否符合预期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5121697" y="361473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5885815" y="29248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5894784" y="2997603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5667299" y="3444802"/>
            <a:ext cx="857326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选择布局方式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5638724" y="3913908"/>
            <a:ext cx="914476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根据内容类型选定合适的页面布局结构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6803527" y="361473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7567930" y="280289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7576614" y="2875721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7349128" y="3322920"/>
            <a:ext cx="857326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选择设计模板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7365797" y="3792026"/>
            <a:ext cx="823913" cy="99232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76200"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年轻活力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科技感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风格中选定模板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8485365" y="361473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9249410" y="29248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9258453" y="2997603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9030967" y="3444802"/>
            <a:ext cx="857326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单击开始生成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9002392" y="3913908"/>
            <a:ext cx="914476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等待数十秒，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自动完成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10167195" y="3614738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2"/>
            </p:custDataLst>
          </p:nvPr>
        </p:nvSpPr>
        <p:spPr>
          <a:xfrm>
            <a:off x="10931525" y="30321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8095" t="-1026" r="-8095" b="-1026"/>
          <a:stretch>
            <a:fillRect/>
          </a:stretch>
        </p:blipFill>
        <p:spPr>
          <a:xfrm>
            <a:off x="10986135" y="3112770"/>
            <a:ext cx="309880" cy="252730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36"/>
            </p:custDataLst>
          </p:nvPr>
        </p:nvSpPr>
        <p:spPr>
          <a:xfrm>
            <a:off x="10712796" y="3551958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人工微调</a:t>
            </a:r>
            <a:endParaRPr sz="13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7"/>
            </p:custDataLst>
          </p:nvPr>
        </p:nvSpPr>
        <p:spPr>
          <a:xfrm>
            <a:off x="10684221" y="3806752"/>
            <a:ext cx="914476" cy="7485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替换通用配图为活动现场真实照片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9.3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小结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81025" y="1114425"/>
            <a:ext cx="2053590" cy="5353050"/>
          </a:xfrm>
          <a:custGeom>
            <a:avLst/>
            <a:gdLst>
              <a:gd name="sw" fmla="*/ 1 w 3234"/>
              <a:gd name="sh" fmla="*/ 1 h 8430"/>
              <a:gd name="mins" fmla="min sw sh"/>
              <a:gd name="dsw" fmla="+- 0 sw mins"/>
              <a:gd name="dsh" fmla="+- 0 sh mins"/>
              <a:gd name="p0x0" fmla="*/ 300 w 3234"/>
              <a:gd name="p0y0" fmla="*/ 0 h 8430"/>
              <a:gd name="p0x1" fmla="*/ 2934 w 3234"/>
              <a:gd name="p0y1" fmla="*/ 0 h 8430"/>
              <a:gd name="p0x2" fmla="*/ 3099 w 3234"/>
              <a:gd name="p0y2" fmla="*/ 0 h 8430"/>
              <a:gd name="p0x3" fmla="*/ 3234 w 3234"/>
              <a:gd name="p0y3" fmla="*/ 134 h 8430"/>
              <a:gd name="p0x4" fmla="*/ 3234 w 3234"/>
              <a:gd name="p0y4" fmla="*/ 300 h 8430"/>
              <a:gd name="p0x5" fmla="*/ 3234 w 3234"/>
              <a:gd name="p0y5" fmla="*/ 8130 h 8430"/>
              <a:gd name="p0x6" fmla="*/ 3234 w 3234"/>
              <a:gd name="p0y6" fmla="*/ 8295 h 8430"/>
              <a:gd name="p0x7" fmla="*/ 3099 w 3234"/>
              <a:gd name="p0y7" fmla="*/ 8430 h 8430"/>
              <a:gd name="p0x8" fmla="*/ 2934 w 3234"/>
              <a:gd name="p0y8" fmla="*/ 8430 h 8430"/>
              <a:gd name="p0x9" fmla="*/ 300 w 3234"/>
              <a:gd name="p0y9" fmla="*/ 8430 h 8430"/>
              <a:gd name="p0x10" fmla="*/ 134 w 3234"/>
              <a:gd name="p0y10" fmla="*/ 8430 h 8430"/>
              <a:gd name="p0x11" fmla="*/ 0 w 3234"/>
              <a:gd name="p0y11" fmla="*/ 8295 h 8430"/>
              <a:gd name="p0x12" fmla="*/ 0 w 3234"/>
              <a:gd name="p0y12" fmla="*/ 8130 h 8430"/>
              <a:gd name="p0x13" fmla="*/ 0 w 3234"/>
              <a:gd name="p0y13" fmla="*/ 300 h 8430"/>
              <a:gd name="p0x14" fmla="*/ 0 w 3234"/>
              <a:gd name="p0y14" fmla="*/ 134 h 8430"/>
              <a:gd name="p0x15" fmla="*/ 134 w 3234"/>
              <a:gd name="p0y15" fmla="*/ 0 h 8430"/>
              <a:gd name="p0x16" fmla="*/ 300 w 3234"/>
              <a:gd name="p0y16" fmla="*/ 0 h 84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19050" cmpd="sng">
            <a:solidFill>
              <a:srgbClr val="4769E6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359535" y="28238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613" r="-1613"/>
          <a:stretch>
            <a:fillRect/>
          </a:stretch>
        </p:blipFill>
        <p:spPr>
          <a:xfrm>
            <a:off x="1454785" y="2919095"/>
            <a:ext cx="3048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41041" y="34556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核心认知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818255" y="3829050"/>
            <a:ext cx="1579064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制作从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设计工作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结构化思维工作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2839085" y="1109345"/>
            <a:ext cx="2044065" cy="5362575"/>
          </a:xfrm>
          <a:custGeom>
            <a:avLst/>
            <a:gdLst>
              <a:gd name="sw" fmla="*/ 1 w 3219"/>
              <a:gd name="sh" fmla="*/ 1 h 8445"/>
              <a:gd name="mins" fmla="min sw sh"/>
              <a:gd name="dsw" fmla="+- 0 sw mins"/>
              <a:gd name="dsh" fmla="+- 0 sh mins"/>
              <a:gd name="p0x0" fmla="*/ 300 w 3219"/>
              <a:gd name="p0y0" fmla="*/ 0 h 8445"/>
              <a:gd name="p0x1" fmla="*/ 2919 w 3219"/>
              <a:gd name="p0y1" fmla="*/ 0 h 8445"/>
              <a:gd name="p0x2" fmla="*/ 3084 w 3219"/>
              <a:gd name="p0y2" fmla="*/ 0 h 8445"/>
              <a:gd name="p0x3" fmla="*/ 3219 w 3219"/>
              <a:gd name="p0y3" fmla="*/ 134 h 8445"/>
              <a:gd name="p0x4" fmla="*/ 3219 w 3219"/>
              <a:gd name="p0y4" fmla="*/ 300 h 8445"/>
              <a:gd name="p0x5" fmla="*/ 3219 w 3219"/>
              <a:gd name="p0y5" fmla="*/ 8145 h 8445"/>
              <a:gd name="p0x6" fmla="*/ 3219 w 3219"/>
              <a:gd name="p0y6" fmla="*/ 8310 h 8445"/>
              <a:gd name="p0x7" fmla="*/ 3084 w 3219"/>
              <a:gd name="p0y7" fmla="*/ 8445 h 8445"/>
              <a:gd name="p0x8" fmla="*/ 2919 w 3219"/>
              <a:gd name="p0y8" fmla="*/ 8445 h 8445"/>
              <a:gd name="p0x9" fmla="*/ 300 w 3219"/>
              <a:gd name="p0y9" fmla="*/ 8445 h 8445"/>
              <a:gd name="p0x10" fmla="*/ 134 w 3219"/>
              <a:gd name="p0y10" fmla="*/ 8445 h 8445"/>
              <a:gd name="p0x11" fmla="*/ 0 w 3219"/>
              <a:gd name="p0y11" fmla="*/ 8310 h 8445"/>
              <a:gd name="p0x12" fmla="*/ 0 w 3219"/>
              <a:gd name="p0y12" fmla="*/ 8145 h 8445"/>
              <a:gd name="p0x13" fmla="*/ 0 w 3219"/>
              <a:gd name="p0y13" fmla="*/ 300 h 8445"/>
              <a:gd name="p0x14" fmla="*/ 0 w 3219"/>
              <a:gd name="p0y14" fmla="*/ 134 h 8445"/>
              <a:gd name="p0x15" fmla="*/ 134 w 3219"/>
              <a:gd name="p0y15" fmla="*/ 0 h 8445"/>
              <a:gd name="p0x16" fmla="*/ 300 w 321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613150" y="29762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-7143" b="-7143"/>
          <a:stretch>
            <a:fillRect/>
          </a:stretch>
        </p:blipFill>
        <p:spPr>
          <a:xfrm>
            <a:off x="3689350" y="3071495"/>
            <a:ext cx="342900" cy="3048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3194676" y="36080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关键桥梁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3093025" y="3981450"/>
            <a:ext cx="1536802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是人机协作的标准语言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083175" y="1109345"/>
            <a:ext cx="2044065" cy="5362575"/>
          </a:xfrm>
          <a:custGeom>
            <a:avLst/>
            <a:gdLst>
              <a:gd name="sw" fmla="*/ 1 w 3219"/>
              <a:gd name="sh" fmla="*/ 1 h 8445"/>
              <a:gd name="mins" fmla="min sw sh"/>
              <a:gd name="dsw" fmla="+- 0 sw mins"/>
              <a:gd name="dsh" fmla="+- 0 sh mins"/>
              <a:gd name="p0x0" fmla="*/ 300 w 3219"/>
              <a:gd name="p0y0" fmla="*/ 0 h 8445"/>
              <a:gd name="p0x1" fmla="*/ 2919 w 3219"/>
              <a:gd name="p0y1" fmla="*/ 0 h 8445"/>
              <a:gd name="p0x2" fmla="*/ 3084 w 3219"/>
              <a:gd name="p0y2" fmla="*/ 0 h 8445"/>
              <a:gd name="p0x3" fmla="*/ 3219 w 3219"/>
              <a:gd name="p0y3" fmla="*/ 134 h 8445"/>
              <a:gd name="p0x4" fmla="*/ 3219 w 3219"/>
              <a:gd name="p0y4" fmla="*/ 300 h 8445"/>
              <a:gd name="p0x5" fmla="*/ 3219 w 3219"/>
              <a:gd name="p0y5" fmla="*/ 8145 h 8445"/>
              <a:gd name="p0x6" fmla="*/ 3219 w 3219"/>
              <a:gd name="p0y6" fmla="*/ 8310 h 8445"/>
              <a:gd name="p0x7" fmla="*/ 3084 w 3219"/>
              <a:gd name="p0y7" fmla="*/ 8445 h 8445"/>
              <a:gd name="p0x8" fmla="*/ 2919 w 3219"/>
              <a:gd name="p0y8" fmla="*/ 8445 h 8445"/>
              <a:gd name="p0x9" fmla="*/ 300 w 3219"/>
              <a:gd name="p0y9" fmla="*/ 8445 h 8445"/>
              <a:gd name="p0x10" fmla="*/ 134 w 3219"/>
              <a:gd name="p0y10" fmla="*/ 8445 h 8445"/>
              <a:gd name="p0x11" fmla="*/ 0 w 3219"/>
              <a:gd name="p0y11" fmla="*/ 8310 h 8445"/>
              <a:gd name="p0x12" fmla="*/ 0 w 3219"/>
              <a:gd name="p0y12" fmla="*/ 8145 h 8445"/>
              <a:gd name="p0x13" fmla="*/ 0 w 3219"/>
              <a:gd name="p0y13" fmla="*/ 300 h 8445"/>
              <a:gd name="p0x14" fmla="*/ 0 w 3219"/>
              <a:gd name="p0y14" fmla="*/ 134 h 8445"/>
              <a:gd name="p0x15" fmla="*/ 134 w 3219"/>
              <a:gd name="p0y15" fmla="*/ 0 h 8445"/>
              <a:gd name="p0x16" fmla="*/ 300 w 321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5857875" y="28238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>
            <a:fillRect/>
          </a:stretch>
        </p:blipFill>
        <p:spPr>
          <a:xfrm>
            <a:off x="5972175" y="2919095"/>
            <a:ext cx="266700" cy="3048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5305425" y="345567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两大工作流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5371500" y="3829050"/>
            <a:ext cx="1468041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67310"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全自动生成（从零）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大纲转制（从素材）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7327265" y="1109345"/>
            <a:ext cx="2044065" cy="5362575"/>
          </a:xfrm>
          <a:custGeom>
            <a:avLst/>
            <a:gdLst>
              <a:gd name="sw" fmla="*/ 1 w 3219"/>
              <a:gd name="sh" fmla="*/ 1 h 8445"/>
              <a:gd name="mins" fmla="min sw sh"/>
              <a:gd name="dsw" fmla="+- 0 sw mins"/>
              <a:gd name="dsh" fmla="+- 0 sh mins"/>
              <a:gd name="p0x0" fmla="*/ 300 w 3219"/>
              <a:gd name="p0y0" fmla="*/ 0 h 8445"/>
              <a:gd name="p0x1" fmla="*/ 2919 w 3219"/>
              <a:gd name="p0y1" fmla="*/ 0 h 8445"/>
              <a:gd name="p0x2" fmla="*/ 3084 w 3219"/>
              <a:gd name="p0y2" fmla="*/ 0 h 8445"/>
              <a:gd name="p0x3" fmla="*/ 3219 w 3219"/>
              <a:gd name="p0y3" fmla="*/ 134 h 8445"/>
              <a:gd name="p0x4" fmla="*/ 3219 w 3219"/>
              <a:gd name="p0y4" fmla="*/ 300 h 8445"/>
              <a:gd name="p0x5" fmla="*/ 3219 w 3219"/>
              <a:gd name="p0y5" fmla="*/ 8145 h 8445"/>
              <a:gd name="p0x6" fmla="*/ 3219 w 3219"/>
              <a:gd name="p0y6" fmla="*/ 8310 h 8445"/>
              <a:gd name="p0x7" fmla="*/ 3084 w 3219"/>
              <a:gd name="p0y7" fmla="*/ 8445 h 8445"/>
              <a:gd name="p0x8" fmla="*/ 2919 w 3219"/>
              <a:gd name="p0y8" fmla="*/ 8445 h 8445"/>
              <a:gd name="p0x9" fmla="*/ 300 w 3219"/>
              <a:gd name="p0y9" fmla="*/ 8445 h 8445"/>
              <a:gd name="p0x10" fmla="*/ 134 w 3219"/>
              <a:gd name="p0y10" fmla="*/ 8445 h 8445"/>
              <a:gd name="p0x11" fmla="*/ 0 w 3219"/>
              <a:gd name="p0y11" fmla="*/ 8310 h 8445"/>
              <a:gd name="p0x12" fmla="*/ 0 w 3219"/>
              <a:gd name="p0y12" fmla="*/ 8145 h 8445"/>
              <a:gd name="p0x13" fmla="*/ 0 w 3219"/>
              <a:gd name="p0y13" fmla="*/ 300 h 8445"/>
              <a:gd name="p0x14" fmla="*/ 0 w 3219"/>
              <a:gd name="p0y14" fmla="*/ 134 h 8445"/>
              <a:gd name="p0x15" fmla="*/ 134 w 3219"/>
              <a:gd name="p0y15" fmla="*/ 0 h 8445"/>
              <a:gd name="p0x16" fmla="*/ 300 w 321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8101965" y="28238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t="-7143" b="-7143"/>
          <a:stretch>
            <a:fillRect/>
          </a:stretch>
        </p:blipFill>
        <p:spPr>
          <a:xfrm>
            <a:off x="8178165" y="2919095"/>
            <a:ext cx="342900" cy="3048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7682884" y="34556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人机协同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528179" y="3829050"/>
            <a:ext cx="164291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63500" algn="ctr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负责排版，人类负责逻辑把关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审美纠偏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9571355" y="1109345"/>
            <a:ext cx="2044065" cy="5362575"/>
          </a:xfrm>
          <a:custGeom>
            <a:avLst/>
            <a:gdLst>
              <a:gd name="sw" fmla="*/ 1 w 3219"/>
              <a:gd name="sh" fmla="*/ 1 h 8445"/>
              <a:gd name="mins" fmla="min sw sh"/>
              <a:gd name="dsw" fmla="+- 0 sw mins"/>
              <a:gd name="dsh" fmla="+- 0 sh mins"/>
              <a:gd name="p0x0" fmla="*/ 300 w 3219"/>
              <a:gd name="p0y0" fmla="*/ 0 h 8445"/>
              <a:gd name="p0x1" fmla="*/ 2919 w 3219"/>
              <a:gd name="p0y1" fmla="*/ 0 h 8445"/>
              <a:gd name="p0x2" fmla="*/ 3084 w 3219"/>
              <a:gd name="p0y2" fmla="*/ 0 h 8445"/>
              <a:gd name="p0x3" fmla="*/ 3219 w 3219"/>
              <a:gd name="p0y3" fmla="*/ 134 h 8445"/>
              <a:gd name="p0x4" fmla="*/ 3219 w 3219"/>
              <a:gd name="p0y4" fmla="*/ 300 h 8445"/>
              <a:gd name="p0x5" fmla="*/ 3219 w 3219"/>
              <a:gd name="p0y5" fmla="*/ 8145 h 8445"/>
              <a:gd name="p0x6" fmla="*/ 3219 w 3219"/>
              <a:gd name="p0y6" fmla="*/ 8310 h 8445"/>
              <a:gd name="p0x7" fmla="*/ 3084 w 3219"/>
              <a:gd name="p0y7" fmla="*/ 8445 h 8445"/>
              <a:gd name="p0x8" fmla="*/ 2919 w 3219"/>
              <a:gd name="p0y8" fmla="*/ 8445 h 8445"/>
              <a:gd name="p0x9" fmla="*/ 300 w 3219"/>
              <a:gd name="p0y9" fmla="*/ 8445 h 8445"/>
              <a:gd name="p0x10" fmla="*/ 134 w 3219"/>
              <a:gd name="p0y10" fmla="*/ 8445 h 8445"/>
              <a:gd name="p0x11" fmla="*/ 0 w 3219"/>
              <a:gd name="p0y11" fmla="*/ 8310 h 8445"/>
              <a:gd name="p0x12" fmla="*/ 0 w 3219"/>
              <a:gd name="p0y12" fmla="*/ 8145 h 8445"/>
              <a:gd name="p0x13" fmla="*/ 0 w 3219"/>
              <a:gd name="p0y13" fmla="*/ 300 h 8445"/>
              <a:gd name="p0x14" fmla="*/ 0 w 3219"/>
              <a:gd name="p0y14" fmla="*/ 134 h 8445"/>
              <a:gd name="p0x15" fmla="*/ 134 w 3219"/>
              <a:gd name="p0y15" fmla="*/ 0 h 8445"/>
              <a:gd name="p0x16" fmla="*/ 300 w 321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10346055" y="29762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3333" t="-3333" r="-3333" b="-3333"/>
          <a:stretch>
            <a:fillRect/>
          </a:stretch>
        </p:blipFill>
        <p:spPr>
          <a:xfrm>
            <a:off x="10441305" y="3071495"/>
            <a:ext cx="304800" cy="30480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9926983" y="36080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效率提升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9772279" y="3981450"/>
            <a:ext cx="164291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分钟完成传统需数小时的工作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3898265" y="3530600"/>
            <a:ext cx="7277735" cy="1524000"/>
          </a:xfrm>
        </p:spPr>
        <p:txBody>
          <a:bodyPr>
            <a:normAutofit/>
          </a:bodyPr>
          <a:p>
            <a:r>
              <a:rPr lang="zh-CN" altLang="en-US"/>
              <a:t>拓展知识——Copilot时代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05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Copilot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242695"/>
          </a:xfrm>
          <a:custGeom>
            <a:avLst/>
            <a:gdLst>
              <a:gd name="sw" fmla="*/ 1 w 17385"/>
              <a:gd name="sh" fmla="*/ 1 h 1956"/>
              <a:gd name="mins" fmla="min sw sh"/>
              <a:gd name="dsw" fmla="+- 0 sw mins"/>
              <a:gd name="dsh" fmla="+- 0 sh mins"/>
              <a:gd name="p0x0" fmla="*/ 300 w 17385"/>
              <a:gd name="p0y0" fmla="*/ 0 h 1956"/>
              <a:gd name="p0x1" fmla="*/ 17085 w 17385"/>
              <a:gd name="p0y1" fmla="*/ 0 h 1956"/>
              <a:gd name="p0x2" fmla="*/ 17250 w 17385"/>
              <a:gd name="p0y2" fmla="*/ 0 h 1956"/>
              <a:gd name="p0x3" fmla="*/ 17385 w 17385"/>
              <a:gd name="p0y3" fmla="*/ 134 h 1956"/>
              <a:gd name="p0x4" fmla="*/ 17385 w 17385"/>
              <a:gd name="p0y4" fmla="*/ 300 h 1956"/>
              <a:gd name="p0x5" fmla="*/ 17385 w 17385"/>
              <a:gd name="p0y5" fmla="*/ 1656 h 1956"/>
              <a:gd name="p0x6" fmla="*/ 17385 w 17385"/>
              <a:gd name="p0y6" fmla="*/ 1822 h 1956"/>
              <a:gd name="p0x7" fmla="*/ 17250 w 17385"/>
              <a:gd name="p0y7" fmla="*/ 1956 h 1956"/>
              <a:gd name="p0x8" fmla="*/ 17085 w 17385"/>
              <a:gd name="p0y8" fmla="*/ 1956 h 1956"/>
              <a:gd name="p0x9" fmla="*/ 300 w 17385"/>
              <a:gd name="p0y9" fmla="*/ 1956 h 1956"/>
              <a:gd name="p0x10" fmla="*/ 134 w 17385"/>
              <a:gd name="p0y10" fmla="*/ 1956 h 1956"/>
              <a:gd name="p0x11" fmla="*/ 0 w 17385"/>
              <a:gd name="p0y11" fmla="*/ 1822 h 1956"/>
              <a:gd name="p0x12" fmla="*/ 0 w 17385"/>
              <a:gd name="p0y12" fmla="*/ 1656 h 1956"/>
              <a:gd name="p0x13" fmla="*/ 0 w 17385"/>
              <a:gd name="p0y13" fmla="*/ 300 h 1956"/>
              <a:gd name="p0x14" fmla="*/ 0 w 17385"/>
              <a:gd name="p0y14" fmla="*/ 134 h 1956"/>
              <a:gd name="p0x15" fmla="*/ 134 w 17385"/>
              <a:gd name="p0y15" fmla="*/ 0 h 1956"/>
              <a:gd name="p0x16" fmla="*/ 300 w 17385"/>
              <a:gd name="p0y16" fmla="*/ 0 h 195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510705" y="1280160"/>
            <a:ext cx="5170513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33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Your Copilot for Work</a:t>
            </a:r>
            <a:endParaRPr sz="33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029200" y="1844878"/>
            <a:ext cx="21336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1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你工作的副驾驶</a:t>
            </a:r>
            <a:endParaRPr sz="21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310" y="2589530"/>
            <a:ext cx="5323205" cy="1846580"/>
          </a:xfrm>
          <a:custGeom>
            <a:avLst/>
            <a:gdLst>
              <a:gd name="sw" fmla="*/ 1 w 9080"/>
              <a:gd name="sh" fmla="*/ 1 h 3150"/>
              <a:gd name="mins" fmla="min sw sh"/>
              <a:gd name="dsw" fmla="+- 0 sw mins"/>
              <a:gd name="dsh" fmla="+- 0 sh mins"/>
              <a:gd name="p0x0" fmla="*/ 300 w 9080"/>
              <a:gd name="p0y0" fmla="*/ 0 h 3150"/>
              <a:gd name="p0x1" fmla="*/ 8780 w 9080"/>
              <a:gd name="p0y1" fmla="*/ 0 h 3150"/>
              <a:gd name="p0x2" fmla="*/ 8946 w 9080"/>
              <a:gd name="p0y2" fmla="*/ 0 h 3150"/>
              <a:gd name="p0x3" fmla="*/ 9080 w 9080"/>
              <a:gd name="p0y3" fmla="*/ 134 h 3150"/>
              <a:gd name="p0x4" fmla="*/ 9080 w 9080"/>
              <a:gd name="p0y4" fmla="*/ 300 h 3150"/>
              <a:gd name="p0x5" fmla="*/ 9080 w 9080"/>
              <a:gd name="p0y5" fmla="*/ 2850 h 3150"/>
              <a:gd name="p0x6" fmla="*/ 9080 w 9080"/>
              <a:gd name="p0y6" fmla="*/ 3015 h 3150"/>
              <a:gd name="p0x7" fmla="*/ 8946 w 9080"/>
              <a:gd name="p0y7" fmla="*/ 3150 h 3150"/>
              <a:gd name="p0x8" fmla="*/ 8780 w 9080"/>
              <a:gd name="p0y8" fmla="*/ 3150 h 3150"/>
              <a:gd name="p0x9" fmla="*/ 300 w 9080"/>
              <a:gd name="p0y9" fmla="*/ 3150 h 3150"/>
              <a:gd name="p0x10" fmla="*/ 134 w 9080"/>
              <a:gd name="p0y10" fmla="*/ 3150 h 3150"/>
              <a:gd name="p0x11" fmla="*/ 0 w 9080"/>
              <a:gd name="p0y11" fmla="*/ 3015 h 3150"/>
              <a:gd name="p0x12" fmla="*/ 0 w 9080"/>
              <a:gd name="p0y12" fmla="*/ 2850 h 3150"/>
              <a:gd name="p0x13" fmla="*/ 0 w 9080"/>
              <a:gd name="p0y13" fmla="*/ 300 h 3150"/>
              <a:gd name="p0x14" fmla="*/ 0 w 9080"/>
              <a:gd name="p0y14" fmla="*/ 134 h 3150"/>
              <a:gd name="p0x15" fmla="*/ 134 w 9080"/>
              <a:gd name="p0y15" fmla="*/ 0 h 3150"/>
              <a:gd name="p0x16" fmla="*/ 300 w 9080"/>
              <a:gd name="p0y16" fmla="*/ 0 h 31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792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56285" y="2755900"/>
            <a:ext cx="4961890" cy="2876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历史性跨越</a:t>
            </a:r>
            <a:endParaRPr sz="16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756285" y="3161665"/>
            <a:ext cx="702945" cy="255270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826770" y="3197225"/>
            <a:ext cx="702945" cy="1847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0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传统软件</a:t>
            </a:r>
            <a:endParaRPr sz="110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826770" y="3416935"/>
            <a:ext cx="4891405" cy="3035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8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被动的</a:t>
            </a:r>
            <a:r>
              <a:rPr lang="en-US" altLang="zh-CN" sz="138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8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</a:t>
            </a:r>
            <a:r>
              <a:rPr lang="en-US" altLang="zh-CN" sz="138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8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（等待人类单击指令）</a:t>
            </a:r>
            <a:endParaRPr lang="zh-CN" altLang="en-US" sz="138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756285" y="3715385"/>
            <a:ext cx="769620" cy="254635"/>
          </a:xfrm>
          <a:custGeom>
            <a:avLst/>
            <a:gdLst>
              <a:gd name="sw" fmla="*/ 1 w 1313"/>
              <a:gd name="sh" fmla="*/ 1 h 435"/>
              <a:gd name="mins" fmla="min sw sh"/>
              <a:gd name="dsw" fmla="+- 0 sw mins"/>
              <a:gd name="dsh" fmla="+- 0 sh mins"/>
              <a:gd name="p0x0" fmla="*/ 90 w 1313"/>
              <a:gd name="p0y0" fmla="*/ 0 h 435"/>
              <a:gd name="p0x1" fmla="*/ 1223 w 1313"/>
              <a:gd name="p0y1" fmla="*/ 0 h 435"/>
              <a:gd name="p0x2" fmla="*/ 1273 w 1313"/>
              <a:gd name="p0y2" fmla="*/ 0 h 435"/>
              <a:gd name="p0x3" fmla="*/ 1313 w 1313"/>
              <a:gd name="p0y3" fmla="*/ 40 h 435"/>
              <a:gd name="p0x4" fmla="*/ 1313 w 1313"/>
              <a:gd name="p0y4" fmla="*/ 90 h 435"/>
              <a:gd name="p0x5" fmla="*/ 1313 w 1313"/>
              <a:gd name="p0y5" fmla="*/ 345 h 435"/>
              <a:gd name="p0x6" fmla="*/ 1313 w 1313"/>
              <a:gd name="p0y6" fmla="*/ 394 h 435"/>
              <a:gd name="p0x7" fmla="*/ 1273 w 1313"/>
              <a:gd name="p0y7" fmla="*/ 435 h 435"/>
              <a:gd name="p0x8" fmla="*/ 1223 w 1313"/>
              <a:gd name="p0y8" fmla="*/ 435 h 435"/>
              <a:gd name="p0x9" fmla="*/ 90 w 1313"/>
              <a:gd name="p0y9" fmla="*/ 435 h 435"/>
              <a:gd name="p0x10" fmla="*/ 40 w 1313"/>
              <a:gd name="p0y10" fmla="*/ 435 h 435"/>
              <a:gd name="p0x11" fmla="*/ 0 w 1313"/>
              <a:gd name="p0y11" fmla="*/ 394 h 435"/>
              <a:gd name="p0x12" fmla="*/ 0 w 1313"/>
              <a:gd name="p0y12" fmla="*/ 345 h 435"/>
              <a:gd name="p0x13" fmla="*/ 0 w 1313"/>
              <a:gd name="p0y13" fmla="*/ 90 h 435"/>
              <a:gd name="p0x14" fmla="*/ 0 w 1313"/>
              <a:gd name="p0y14" fmla="*/ 40 h 435"/>
              <a:gd name="p0x15" fmla="*/ 40 w 1313"/>
              <a:gd name="p0y15" fmla="*/ 0 h 435"/>
              <a:gd name="p0x16" fmla="*/ 90 w 1313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826770" y="3750945"/>
            <a:ext cx="769620" cy="1847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10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AIGC</a:t>
            </a:r>
            <a:r>
              <a:rPr lang="zh-CN" sz="1105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</a:t>
            </a:r>
            <a:endParaRPr lang="zh-CN" sz="1105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826770" y="3970655"/>
            <a:ext cx="4891405" cy="3035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8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主动的</a:t>
            </a:r>
            <a:r>
              <a:rPr lang="en-US" altLang="zh-CN" sz="138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8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智能伙伴</a:t>
            </a:r>
            <a:r>
              <a:rPr lang="en-US" altLang="zh-CN" sz="138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8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（听懂自然语言、具备主动执行能力）</a:t>
            </a:r>
            <a:endParaRPr lang="zh-CN" altLang="en-US" sz="138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575310" y="4620895"/>
            <a:ext cx="5323205" cy="1846580"/>
          </a:xfrm>
          <a:custGeom>
            <a:avLst/>
            <a:gdLst>
              <a:gd name="sw" fmla="*/ 1 w 9080"/>
              <a:gd name="sh" fmla="*/ 1 h 3150"/>
              <a:gd name="mins" fmla="min sw sh"/>
              <a:gd name="dsw" fmla="+- 0 sw mins"/>
              <a:gd name="dsh" fmla="+- 0 sh mins"/>
              <a:gd name="p0x0" fmla="*/ 300 w 9080"/>
              <a:gd name="p0y0" fmla="*/ 0 h 3150"/>
              <a:gd name="p0x1" fmla="*/ 8780 w 9080"/>
              <a:gd name="p0y1" fmla="*/ 0 h 3150"/>
              <a:gd name="p0x2" fmla="*/ 8946 w 9080"/>
              <a:gd name="p0y2" fmla="*/ 0 h 3150"/>
              <a:gd name="p0x3" fmla="*/ 9080 w 9080"/>
              <a:gd name="p0y3" fmla="*/ 134 h 3150"/>
              <a:gd name="p0x4" fmla="*/ 9080 w 9080"/>
              <a:gd name="p0y4" fmla="*/ 300 h 3150"/>
              <a:gd name="p0x5" fmla="*/ 9080 w 9080"/>
              <a:gd name="p0y5" fmla="*/ 2850 h 3150"/>
              <a:gd name="p0x6" fmla="*/ 9080 w 9080"/>
              <a:gd name="p0y6" fmla="*/ 3015 h 3150"/>
              <a:gd name="p0x7" fmla="*/ 8946 w 9080"/>
              <a:gd name="p0y7" fmla="*/ 3150 h 3150"/>
              <a:gd name="p0x8" fmla="*/ 8780 w 9080"/>
              <a:gd name="p0y8" fmla="*/ 3150 h 3150"/>
              <a:gd name="p0x9" fmla="*/ 300 w 9080"/>
              <a:gd name="p0y9" fmla="*/ 3150 h 3150"/>
              <a:gd name="p0x10" fmla="*/ 134 w 9080"/>
              <a:gd name="p0y10" fmla="*/ 3150 h 3150"/>
              <a:gd name="p0x11" fmla="*/ 0 w 9080"/>
              <a:gd name="p0y11" fmla="*/ 3015 h 3150"/>
              <a:gd name="p0x12" fmla="*/ 0 w 9080"/>
              <a:gd name="p0y12" fmla="*/ 2850 h 3150"/>
              <a:gd name="p0x13" fmla="*/ 0 w 9080"/>
              <a:gd name="p0y13" fmla="*/ 300 h 3150"/>
              <a:gd name="p0x14" fmla="*/ 0 w 9080"/>
              <a:gd name="p0y14" fmla="*/ 134 h 3150"/>
              <a:gd name="p0x15" fmla="*/ 134 w 9080"/>
              <a:gd name="p0y15" fmla="*/ 0 h 3150"/>
              <a:gd name="p0x16" fmla="*/ 300 w 9080"/>
              <a:gd name="p0y16" fmla="*/ 0 h 31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8792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756285" y="4810760"/>
            <a:ext cx="4961890" cy="28765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"Copilot"</a:t>
            </a:r>
            <a:r>
              <a:rPr lang="zh-CN" sz="166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模式</a:t>
            </a:r>
            <a:endParaRPr lang="zh-CN" sz="166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756285" y="5324475"/>
            <a:ext cx="316230" cy="316865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817880" y="5382260"/>
            <a:ext cx="193040" cy="19748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1177925" y="5215890"/>
            <a:ext cx="2532380" cy="2419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8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人类（机长）</a:t>
            </a:r>
            <a:endParaRPr sz="138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1177925" y="5470525"/>
            <a:ext cx="2690495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4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设定目的地、处理突发状况、做决策</a:t>
            </a:r>
            <a:endParaRPr sz="124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1"/>
            </p:custDataLst>
          </p:nvPr>
        </p:nvSpPr>
        <p:spPr>
          <a:xfrm>
            <a:off x="756285" y="5850255"/>
            <a:ext cx="316230" cy="316865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949" t="-3492" r="-2949" b="-3492"/>
          <a:stretch>
            <a:fillRect/>
          </a:stretch>
        </p:blipFill>
        <p:spPr>
          <a:xfrm>
            <a:off x="793115" y="5908040"/>
            <a:ext cx="241935" cy="197485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1177925" y="5741670"/>
            <a:ext cx="3007360" cy="2419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138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38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（副驾驶）</a:t>
            </a:r>
            <a:endParaRPr lang="zh-CN" sz="138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1177925" y="5996305"/>
            <a:ext cx="3165475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45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处理导航、仪表盘监控、飞行日志（执行）</a:t>
            </a:r>
            <a:endParaRPr sz="1245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7"/>
            </p:custDataLst>
          </p:nvPr>
        </p:nvSpPr>
        <p:spPr>
          <a:xfrm>
            <a:off x="6136005" y="2590165"/>
            <a:ext cx="5479415" cy="3881755"/>
          </a:xfrm>
          <a:custGeom>
            <a:avLst/>
            <a:gdLst>
              <a:gd name="sw" fmla="*/ 1 w 8628"/>
              <a:gd name="sh" fmla="*/ 1 h 6113"/>
              <a:gd name="mins" fmla="min sw sh"/>
              <a:gd name="dsw" fmla="+- 0 sw mins"/>
              <a:gd name="dsh" fmla="+- 0 sh mins"/>
              <a:gd name="p0x0" fmla="*/ 300 w 8628"/>
              <a:gd name="p0y0" fmla="*/ 0 h 6113"/>
              <a:gd name="p0x1" fmla="*/ 8328 w 8628"/>
              <a:gd name="p0y1" fmla="*/ 0 h 6113"/>
              <a:gd name="p0x2" fmla="*/ 8494 w 8628"/>
              <a:gd name="p0y2" fmla="*/ 0 h 6113"/>
              <a:gd name="p0x3" fmla="*/ 8628 w 8628"/>
              <a:gd name="p0y3" fmla="*/ 134 h 6113"/>
              <a:gd name="p0x4" fmla="*/ 8628 w 8628"/>
              <a:gd name="p0y4" fmla="*/ 300 h 6113"/>
              <a:gd name="p0x5" fmla="*/ 8628 w 8628"/>
              <a:gd name="p0y5" fmla="*/ 5813 h 6113"/>
              <a:gd name="p0x6" fmla="*/ 8628 w 8628"/>
              <a:gd name="p0y6" fmla="*/ 5979 h 6113"/>
              <a:gd name="p0x7" fmla="*/ 8494 w 8628"/>
              <a:gd name="p0y7" fmla="*/ 6113 h 6113"/>
              <a:gd name="p0x8" fmla="*/ 8328 w 8628"/>
              <a:gd name="p0y8" fmla="*/ 6113 h 6113"/>
              <a:gd name="p0x9" fmla="*/ 300 w 8628"/>
              <a:gd name="p0y9" fmla="*/ 6113 h 6113"/>
              <a:gd name="p0x10" fmla="*/ 134 w 8628"/>
              <a:gd name="p0y10" fmla="*/ 6113 h 6113"/>
              <a:gd name="p0x11" fmla="*/ 0 w 8628"/>
              <a:gd name="p0y11" fmla="*/ 5979 h 6113"/>
              <a:gd name="p0x12" fmla="*/ 0 w 8628"/>
              <a:gd name="p0y12" fmla="*/ 5813 h 6113"/>
              <a:gd name="p0x13" fmla="*/ 0 w 8628"/>
              <a:gd name="p0y13" fmla="*/ 300 h 6113"/>
              <a:gd name="p0x14" fmla="*/ 0 w 8628"/>
              <a:gd name="p0y14" fmla="*/ 134 h 6113"/>
              <a:gd name="p0x15" fmla="*/ 134 w 8628"/>
              <a:gd name="p0y15" fmla="*/ 0 h 6113"/>
              <a:gd name="p0x16" fmla="*/ 300 w 8628"/>
              <a:gd name="p0y16" fmla="*/ 0 h 611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8"/>
            </p:custDataLst>
          </p:nvPr>
        </p:nvSpPr>
        <p:spPr>
          <a:xfrm>
            <a:off x="8075857" y="3835908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核心理念转变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9"/>
            </p:custDataLst>
          </p:nvPr>
        </p:nvSpPr>
        <p:spPr>
          <a:xfrm>
            <a:off x="6243409" y="4267391"/>
            <a:ext cx="5265163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人围着软件转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→ "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软件围着人转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0"/>
            </p:custDataLst>
          </p:nvPr>
        </p:nvSpPr>
        <p:spPr>
          <a:xfrm>
            <a:off x="7761532" y="4921758"/>
            <a:ext cx="22289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以人为中心的交互范式革命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职场人核心素质的转移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71500" y="1088707"/>
            <a:ext cx="3166091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操作能力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向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指令能力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跨越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571500" y="20574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259" t="-3651" r="-4259" b="-3651"/>
          <a:stretch>
            <a:fillRect/>
          </a:stretch>
        </p:blipFill>
        <p:spPr>
          <a:xfrm>
            <a:off x="649605" y="2118995"/>
            <a:ext cx="186055" cy="2146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028700" y="1909763"/>
            <a:ext cx="270889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传统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：背诵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VLOOKUP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等函数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对软件界面的记忆力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571500" y="26479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949" t="-3651" r="-2949" b="-3651"/>
          <a:stretch>
            <a:fillRect/>
          </a:stretch>
        </p:blipFill>
        <p:spPr>
          <a:xfrm>
            <a:off x="611505" y="2709545"/>
            <a:ext cx="262255" cy="2146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028700" y="2652713"/>
            <a:ext cx="2717978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Copilot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接管操作细节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571500" y="32385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381" t="-20417" r="-2381" b="-20417"/>
          <a:stretch>
            <a:fillRect/>
          </a:stretch>
        </p:blipFill>
        <p:spPr>
          <a:xfrm>
            <a:off x="638175" y="3300095"/>
            <a:ext cx="209550" cy="2146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028700" y="3090863"/>
            <a:ext cx="270889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核心竞争力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变为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指令能力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Prompt Engineering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571500" y="39624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638175" y="4023995"/>
            <a:ext cx="209550" cy="2146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028700" y="3814763"/>
            <a:ext cx="270889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需要深刻理解业务逻辑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：知道想要算什么、如何清晰描述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3985241" y="1088707"/>
            <a:ext cx="3693766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人类价值重心转移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4664192" y="6187468"/>
            <a:ext cx="233585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基础执行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"→"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审美与判断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7926657" y="1088707"/>
            <a:ext cx="3693766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未来精英画像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6"/>
            </p:custDataLst>
          </p:nvPr>
        </p:nvSpPr>
        <p:spPr>
          <a:xfrm>
            <a:off x="3989705" y="1595120"/>
            <a:ext cx="3684270" cy="2163445"/>
          </a:xfrm>
          <a:custGeom>
            <a:avLst/>
            <a:gdLst>
              <a:gd name="sw" fmla="*/ 1 w 5801"/>
              <a:gd name="sh" fmla="*/ 1 h 3406"/>
              <a:gd name="mins" fmla="min sw sh"/>
              <a:gd name="dsw" fmla="+- 0 sw mins"/>
              <a:gd name="dsh" fmla="+- 0 sh mins"/>
              <a:gd name="p0x0" fmla="*/ 300 w 5801"/>
              <a:gd name="p0y0" fmla="*/ 0 h 3406"/>
              <a:gd name="p0x1" fmla="*/ 5501 w 5801"/>
              <a:gd name="p0y1" fmla="*/ 0 h 3406"/>
              <a:gd name="p0x2" fmla="*/ 5667 w 5801"/>
              <a:gd name="p0y2" fmla="*/ 0 h 3406"/>
              <a:gd name="p0x3" fmla="*/ 5801 w 5801"/>
              <a:gd name="p0y3" fmla="*/ 134 h 3406"/>
              <a:gd name="p0x4" fmla="*/ 5801 w 5801"/>
              <a:gd name="p0y4" fmla="*/ 300 h 3406"/>
              <a:gd name="p0x5" fmla="*/ 5801 w 5801"/>
              <a:gd name="p0y5" fmla="*/ 3106 h 3406"/>
              <a:gd name="p0x6" fmla="*/ 5801 w 5801"/>
              <a:gd name="p0y6" fmla="*/ 3272 h 3406"/>
              <a:gd name="p0x7" fmla="*/ 5667 w 5801"/>
              <a:gd name="p0y7" fmla="*/ 3406 h 3406"/>
              <a:gd name="p0x8" fmla="*/ 5501 w 5801"/>
              <a:gd name="p0y8" fmla="*/ 3406 h 3406"/>
              <a:gd name="p0x9" fmla="*/ 300 w 5801"/>
              <a:gd name="p0y9" fmla="*/ 3406 h 3406"/>
              <a:gd name="p0x10" fmla="*/ 134 w 5801"/>
              <a:gd name="p0y10" fmla="*/ 3406 h 3406"/>
              <a:gd name="p0x11" fmla="*/ 0 w 5801"/>
              <a:gd name="p0y11" fmla="*/ 3272 h 3406"/>
              <a:gd name="p0x12" fmla="*/ 0 w 5801"/>
              <a:gd name="p0y12" fmla="*/ 3106 h 3406"/>
              <a:gd name="p0x13" fmla="*/ 0 w 5801"/>
              <a:gd name="p0y13" fmla="*/ 300 h 3406"/>
              <a:gd name="p0x14" fmla="*/ 0 w 5801"/>
              <a:gd name="p0y14" fmla="*/ 134 h 3406"/>
              <a:gd name="p0x15" fmla="*/ 134 w 5801"/>
              <a:gd name="p0y15" fmla="*/ 0 h 3406"/>
              <a:gd name="p0x16" fmla="*/ 300 w 5801"/>
              <a:gd name="p0y16" fmla="*/ 0 h 34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7"/>
            </p:custDataLst>
          </p:nvPr>
        </p:nvSpPr>
        <p:spPr>
          <a:xfrm>
            <a:off x="4109066" y="1699260"/>
            <a:ext cx="344611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场景一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4109066" y="2050704"/>
            <a:ext cx="344611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张海报</a:t>
            </a:r>
            <a:r>
              <a:rPr 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人类决策：哪张最符合品牌调性？</a:t>
            </a:r>
            <a:endParaRPr 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3989705" y="3882390"/>
            <a:ext cx="3684270" cy="2162810"/>
          </a:xfrm>
          <a:custGeom>
            <a:avLst/>
            <a:gdLst>
              <a:gd name="sw" fmla="*/ 1 w 5801"/>
              <a:gd name="sh" fmla="*/ 1 h 3406"/>
              <a:gd name="mins" fmla="min sw sh"/>
              <a:gd name="dsw" fmla="+- 0 sw mins"/>
              <a:gd name="dsh" fmla="+- 0 sh mins"/>
              <a:gd name="p0x0" fmla="*/ 300 w 5801"/>
              <a:gd name="p0y0" fmla="*/ 0 h 3406"/>
              <a:gd name="p0x1" fmla="*/ 5501 w 5801"/>
              <a:gd name="p0y1" fmla="*/ 0 h 3406"/>
              <a:gd name="p0x2" fmla="*/ 5667 w 5801"/>
              <a:gd name="p0y2" fmla="*/ 0 h 3406"/>
              <a:gd name="p0x3" fmla="*/ 5801 w 5801"/>
              <a:gd name="p0y3" fmla="*/ 134 h 3406"/>
              <a:gd name="p0x4" fmla="*/ 5801 w 5801"/>
              <a:gd name="p0y4" fmla="*/ 300 h 3406"/>
              <a:gd name="p0x5" fmla="*/ 5801 w 5801"/>
              <a:gd name="p0y5" fmla="*/ 3106 h 3406"/>
              <a:gd name="p0x6" fmla="*/ 5801 w 5801"/>
              <a:gd name="p0y6" fmla="*/ 3272 h 3406"/>
              <a:gd name="p0x7" fmla="*/ 5667 w 5801"/>
              <a:gd name="p0y7" fmla="*/ 3406 h 3406"/>
              <a:gd name="p0x8" fmla="*/ 5501 w 5801"/>
              <a:gd name="p0y8" fmla="*/ 3406 h 3406"/>
              <a:gd name="p0x9" fmla="*/ 300 w 5801"/>
              <a:gd name="p0y9" fmla="*/ 3406 h 3406"/>
              <a:gd name="p0x10" fmla="*/ 134 w 5801"/>
              <a:gd name="p0y10" fmla="*/ 3406 h 3406"/>
              <a:gd name="p0x11" fmla="*/ 0 w 5801"/>
              <a:gd name="p0y11" fmla="*/ 3272 h 3406"/>
              <a:gd name="p0x12" fmla="*/ 0 w 5801"/>
              <a:gd name="p0y12" fmla="*/ 3106 h 3406"/>
              <a:gd name="p0x13" fmla="*/ 0 w 5801"/>
              <a:gd name="p0y13" fmla="*/ 300 h 3406"/>
              <a:gd name="p0x14" fmla="*/ 0 w 5801"/>
              <a:gd name="p0y14" fmla="*/ 134 h 3406"/>
              <a:gd name="p0x15" fmla="*/ 134 w 5801"/>
              <a:gd name="p0y15" fmla="*/ 0 h 3406"/>
              <a:gd name="p0x16" fmla="*/ 300 w 5801"/>
              <a:gd name="p0y16" fmla="*/ 0 h 34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4109066" y="3986231"/>
            <a:ext cx="344611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场景二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4109066" y="4337676"/>
            <a:ext cx="344611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产出海量结果</a:t>
            </a:r>
            <a:r>
              <a:rPr 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人类把关：哪份文案最能打动客户？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7931150" y="1595120"/>
            <a:ext cx="3684270" cy="4876800"/>
          </a:xfrm>
          <a:custGeom>
            <a:avLst/>
            <a:gdLst>
              <a:gd name="sw" fmla="*/ 1 w 5801"/>
              <a:gd name="sh" fmla="*/ 1 h 7680"/>
              <a:gd name="mins" fmla="min sw sh"/>
              <a:gd name="dsw" fmla="+- 0 sw mins"/>
              <a:gd name="dsh" fmla="+- 0 sh mins"/>
              <a:gd name="p0x0" fmla="*/ 300 w 5801"/>
              <a:gd name="p0y0" fmla="*/ 0 h 7680"/>
              <a:gd name="p0x1" fmla="*/ 5501 w 5801"/>
              <a:gd name="p0y1" fmla="*/ 0 h 7680"/>
              <a:gd name="p0x2" fmla="*/ 5667 w 5801"/>
              <a:gd name="p0y2" fmla="*/ 0 h 7680"/>
              <a:gd name="p0x3" fmla="*/ 5801 w 5801"/>
              <a:gd name="p0y3" fmla="*/ 134 h 7680"/>
              <a:gd name="p0x4" fmla="*/ 5801 w 5801"/>
              <a:gd name="p0y4" fmla="*/ 300 h 7680"/>
              <a:gd name="p0x5" fmla="*/ 5801 w 5801"/>
              <a:gd name="p0y5" fmla="*/ 7380 h 7680"/>
              <a:gd name="p0x6" fmla="*/ 5801 w 5801"/>
              <a:gd name="p0y6" fmla="*/ 7545 h 7680"/>
              <a:gd name="p0x7" fmla="*/ 5667 w 5801"/>
              <a:gd name="p0y7" fmla="*/ 7680 h 7680"/>
              <a:gd name="p0x8" fmla="*/ 5501 w 5801"/>
              <a:gd name="p0y8" fmla="*/ 7680 h 7680"/>
              <a:gd name="p0x9" fmla="*/ 300 w 5801"/>
              <a:gd name="p0y9" fmla="*/ 7680 h 7680"/>
              <a:gd name="p0x10" fmla="*/ 134 w 5801"/>
              <a:gd name="p0y10" fmla="*/ 7680 h 7680"/>
              <a:gd name="p0x11" fmla="*/ 0 w 5801"/>
              <a:gd name="p0y11" fmla="*/ 7545 h 7680"/>
              <a:gd name="p0x12" fmla="*/ 0 w 5801"/>
              <a:gd name="p0y12" fmla="*/ 7380 h 7680"/>
              <a:gd name="p0x13" fmla="*/ 0 w 5801"/>
              <a:gd name="p0y13" fmla="*/ 300 h 7680"/>
              <a:gd name="p0x14" fmla="*/ 0 w 5801"/>
              <a:gd name="p0y14" fmla="*/ 134 h 7680"/>
              <a:gd name="p0x15" fmla="*/ 134 w 5801"/>
              <a:gd name="p0y15" fmla="*/ 0 h 7680"/>
              <a:gd name="p0x16" fmla="*/ 300 w 5801"/>
              <a:gd name="p0y16" fmla="*/ 0 h 76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8078238" y="3211830"/>
            <a:ext cx="3390605" cy="1182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不是伏案苦干的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排版工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04000"/>
              </a:lnSpc>
            </a:pPr>
            <a:r>
              <a:rPr lang="zh-CN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而是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艺术总监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主编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8973185" y="4528820"/>
            <a:ext cx="914400" cy="304800"/>
          </a:xfrm>
          <a:custGeom>
            <a:avLst/>
            <a:gdLst>
              <a:gd name="sw" fmla="*/ 1 w 1440"/>
              <a:gd name="sh" fmla="*/ 1 h 480"/>
              <a:gd name="mins" fmla="min sw sh"/>
              <a:gd name="dsw" fmla="+- 0 sw mins"/>
              <a:gd name="dsh" fmla="+- 0 sh mins"/>
              <a:gd name="p0x0" fmla="*/ 240 w 1440"/>
              <a:gd name="p0y0" fmla="*/ 0 h 480"/>
              <a:gd name="p0x1" fmla="*/ 1200 w 1440"/>
              <a:gd name="p0y1" fmla="*/ 0 h 480"/>
              <a:gd name="p0x2" fmla="*/ 1332 w 1440"/>
              <a:gd name="p0y2" fmla="*/ 0 h 480"/>
              <a:gd name="p0x3" fmla="*/ 1440 w 1440"/>
              <a:gd name="p0y3" fmla="*/ 107 h 480"/>
              <a:gd name="p0x4" fmla="*/ 1440 w 1440"/>
              <a:gd name="p0y4" fmla="*/ 240 h 480"/>
              <a:gd name="p0x5" fmla="*/ 1440 w 1440"/>
              <a:gd name="p0y5" fmla="*/ 372 h 480"/>
              <a:gd name="p0x6" fmla="*/ 1332 w 1440"/>
              <a:gd name="p0y6" fmla="*/ 480 h 480"/>
              <a:gd name="p0x7" fmla="*/ 1200 w 1440"/>
              <a:gd name="p0y7" fmla="*/ 480 h 480"/>
              <a:gd name="p0x8" fmla="*/ 240 w 1440"/>
              <a:gd name="p0y8" fmla="*/ 480 h 480"/>
              <a:gd name="p0x9" fmla="*/ 107 w 1440"/>
              <a:gd name="p0y9" fmla="*/ 480 h 480"/>
              <a:gd name="p0x10" fmla="*/ 0 w 1440"/>
              <a:gd name="p0y10" fmla="*/ 372 h 480"/>
              <a:gd name="p0x11" fmla="*/ 0 w 1440"/>
              <a:gd name="p0y11" fmla="*/ 240 h 480"/>
              <a:gd name="p0x12" fmla="*/ 0 w 1440"/>
              <a:gd name="p0y12" fmla="*/ 107 h 480"/>
              <a:gd name="p0x13" fmla="*/ 107 w 1440"/>
              <a:gd name="p0y13" fmla="*/ 0 h 480"/>
              <a:gd name="p0x14" fmla="*/ 240 w 1440"/>
              <a:gd name="p0y14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9087669" y="4567238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艺术总监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10001885" y="4528820"/>
            <a:ext cx="571500" cy="304800"/>
          </a:xfrm>
          <a:custGeom>
            <a:avLst/>
            <a:gdLst>
              <a:gd name="sw" fmla="*/ 1 w 900"/>
              <a:gd name="sh" fmla="*/ 1 h 480"/>
              <a:gd name="mins" fmla="min sw sh"/>
              <a:gd name="dsw" fmla="+- 0 sw mins"/>
              <a:gd name="dsh" fmla="+- 0 sh mins"/>
              <a:gd name="p0x0" fmla="*/ 240 w 900"/>
              <a:gd name="p0y0" fmla="*/ 0 h 480"/>
              <a:gd name="p0x1" fmla="*/ 660 w 900"/>
              <a:gd name="p0y1" fmla="*/ 0 h 480"/>
              <a:gd name="p0x2" fmla="*/ 792 w 900"/>
              <a:gd name="p0y2" fmla="*/ 0 h 480"/>
              <a:gd name="p0x3" fmla="*/ 900 w 900"/>
              <a:gd name="p0y3" fmla="*/ 107 h 480"/>
              <a:gd name="p0x4" fmla="*/ 900 w 900"/>
              <a:gd name="p0y4" fmla="*/ 240 h 480"/>
              <a:gd name="p0x5" fmla="*/ 900 w 900"/>
              <a:gd name="p0y5" fmla="*/ 372 h 480"/>
              <a:gd name="p0x6" fmla="*/ 792 w 900"/>
              <a:gd name="p0y6" fmla="*/ 480 h 480"/>
              <a:gd name="p0x7" fmla="*/ 660 w 900"/>
              <a:gd name="p0y7" fmla="*/ 480 h 480"/>
              <a:gd name="p0x8" fmla="*/ 240 w 900"/>
              <a:gd name="p0y8" fmla="*/ 480 h 480"/>
              <a:gd name="p0x9" fmla="*/ 107 w 900"/>
              <a:gd name="p0y9" fmla="*/ 480 h 480"/>
              <a:gd name="p0x10" fmla="*/ 0 w 900"/>
              <a:gd name="p0y10" fmla="*/ 372 h 480"/>
              <a:gd name="p0x11" fmla="*/ 0 w 900"/>
              <a:gd name="p0y11" fmla="*/ 240 h 480"/>
              <a:gd name="p0x12" fmla="*/ 0 w 900"/>
              <a:gd name="p0y12" fmla="*/ 107 h 480"/>
              <a:gd name="p0x13" fmla="*/ 107 w 900"/>
              <a:gd name="p0y13" fmla="*/ 0 h 480"/>
              <a:gd name="p0x14" fmla="*/ 240 w 900"/>
              <a:gd name="p0y14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10116445" y="4567238"/>
            <a:ext cx="5144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主编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办公的终极意义</a:t>
            </a:r>
            <a:endParaRPr 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887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5653" r="-5653"/>
          <a:stretch>
            <a:fillRect/>
          </a:stretch>
        </p:blipFill>
        <p:spPr>
          <a:xfrm>
            <a:off x="840105" y="1669415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61548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传统困境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106978"/>
            <a:ext cx="445196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被低价值、重复性劳动围困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771525" y="270002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95350" y="2571769"/>
            <a:ext cx="2894628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整理发票、清洗数据、调整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格式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305054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895350" y="2922260"/>
            <a:ext cx="13716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占据大部分精力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575945" y="38906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771525" y="47625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4691" t="-1026" r="-4691" b="-1026"/>
          <a:stretch>
            <a:fillRect/>
          </a:stretch>
        </p:blipFill>
        <p:spPr>
          <a:xfrm>
            <a:off x="840105" y="4843145"/>
            <a:ext cx="281305" cy="2527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1304925" y="4789170"/>
            <a:ext cx="21224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介入后的解放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771525" y="5281613"/>
            <a:ext cx="445196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从繁琐泥潭中解救出来</a:t>
            </a:r>
            <a:endParaRPr sz="1500">
              <a:solidFill>
                <a:srgbClr val="FFFFFF">
                  <a:alpha val="9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5694680" y="11093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1"/>
            </p:custDataLst>
          </p:nvPr>
        </p:nvSpPr>
        <p:spPr>
          <a:xfrm>
            <a:off x="5889625" y="168338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975350" y="1764030"/>
            <a:ext cx="247650" cy="25273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6423641" y="1710214"/>
            <a:ext cx="2400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回归人类工作本质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5889625" y="2254885"/>
            <a:ext cx="1767205" cy="861695"/>
          </a:xfrm>
          <a:custGeom>
            <a:avLst/>
            <a:gdLst>
              <a:gd name="sw" fmla="*/ 1 w 2782"/>
              <a:gd name="sh" fmla="*/ 1 h 1357"/>
              <a:gd name="mins" fmla="min sw sh"/>
              <a:gd name="dsw" fmla="+- 0 sw mins"/>
              <a:gd name="dsh" fmla="+- 0 sh mins"/>
              <a:gd name="p0x0" fmla="*/ 180 w 2782"/>
              <a:gd name="p0y0" fmla="*/ 0 h 1357"/>
              <a:gd name="p0x1" fmla="*/ 2602 w 2782"/>
              <a:gd name="p0y1" fmla="*/ 0 h 1357"/>
              <a:gd name="p0x2" fmla="*/ 2702 w 2782"/>
              <a:gd name="p0y2" fmla="*/ 0 h 1357"/>
              <a:gd name="p0x3" fmla="*/ 2782 w 2782"/>
              <a:gd name="p0y3" fmla="*/ 80 h 1357"/>
              <a:gd name="p0x4" fmla="*/ 2782 w 2782"/>
              <a:gd name="p0y4" fmla="*/ 180 h 1357"/>
              <a:gd name="p0x5" fmla="*/ 2782 w 2782"/>
              <a:gd name="p0y5" fmla="*/ 1177 h 1357"/>
              <a:gd name="p0x6" fmla="*/ 2782 w 2782"/>
              <a:gd name="p0y6" fmla="*/ 1276 h 1357"/>
              <a:gd name="p0x7" fmla="*/ 2702 w 2782"/>
              <a:gd name="p0y7" fmla="*/ 1357 h 1357"/>
              <a:gd name="p0x8" fmla="*/ 2602 w 2782"/>
              <a:gd name="p0y8" fmla="*/ 1357 h 1357"/>
              <a:gd name="p0x9" fmla="*/ 180 w 2782"/>
              <a:gd name="p0y9" fmla="*/ 1357 h 1357"/>
              <a:gd name="p0x10" fmla="*/ 80 w 2782"/>
              <a:gd name="p0y10" fmla="*/ 1357 h 1357"/>
              <a:gd name="p0x11" fmla="*/ 0 w 2782"/>
              <a:gd name="p0y11" fmla="*/ 1276 h 1357"/>
              <a:gd name="p0x12" fmla="*/ 0 w 2782"/>
              <a:gd name="p0y12" fmla="*/ 1177 h 1357"/>
              <a:gd name="p0x13" fmla="*/ 0 w 2782"/>
              <a:gd name="p0y13" fmla="*/ 180 h 1357"/>
              <a:gd name="p0x14" fmla="*/ 0 w 2782"/>
              <a:gd name="p0y14" fmla="*/ 80 h 1357"/>
              <a:gd name="p0x15" fmla="*/ 80 w 2782"/>
              <a:gd name="p0y15" fmla="*/ 0 h 1357"/>
              <a:gd name="p0x16" fmla="*/ 180 w 2782"/>
              <a:gd name="p0y16" fmla="*/ 0 h 13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7"/>
            </p:custDataLst>
          </p:nvPr>
        </p:nvSpPr>
        <p:spPr>
          <a:xfrm>
            <a:off x="6602095" y="23691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5000" t="-1212" r="-5000" b="-1212"/>
          <a:stretch>
            <a:fillRect/>
          </a:stretch>
        </p:blipFill>
        <p:spPr>
          <a:xfrm>
            <a:off x="6668770" y="2430780"/>
            <a:ext cx="209550" cy="2146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6173686" y="2774633"/>
            <a:ext cx="12002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宏观战略思考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7771130" y="2254885"/>
            <a:ext cx="1767205" cy="861695"/>
          </a:xfrm>
          <a:custGeom>
            <a:avLst/>
            <a:gdLst>
              <a:gd name="sw" fmla="*/ 1 w 2782"/>
              <a:gd name="sh" fmla="*/ 1 h 1357"/>
              <a:gd name="mins" fmla="min sw sh"/>
              <a:gd name="dsw" fmla="+- 0 sw mins"/>
              <a:gd name="dsh" fmla="+- 0 sh mins"/>
              <a:gd name="p0x0" fmla="*/ 180 w 2782"/>
              <a:gd name="p0y0" fmla="*/ 0 h 1357"/>
              <a:gd name="p0x1" fmla="*/ 2602 w 2782"/>
              <a:gd name="p0y1" fmla="*/ 0 h 1357"/>
              <a:gd name="p0x2" fmla="*/ 2702 w 2782"/>
              <a:gd name="p0y2" fmla="*/ 0 h 1357"/>
              <a:gd name="p0x3" fmla="*/ 2782 w 2782"/>
              <a:gd name="p0y3" fmla="*/ 80 h 1357"/>
              <a:gd name="p0x4" fmla="*/ 2782 w 2782"/>
              <a:gd name="p0y4" fmla="*/ 180 h 1357"/>
              <a:gd name="p0x5" fmla="*/ 2782 w 2782"/>
              <a:gd name="p0y5" fmla="*/ 1177 h 1357"/>
              <a:gd name="p0x6" fmla="*/ 2782 w 2782"/>
              <a:gd name="p0y6" fmla="*/ 1276 h 1357"/>
              <a:gd name="p0x7" fmla="*/ 2702 w 2782"/>
              <a:gd name="p0y7" fmla="*/ 1357 h 1357"/>
              <a:gd name="p0x8" fmla="*/ 2602 w 2782"/>
              <a:gd name="p0y8" fmla="*/ 1357 h 1357"/>
              <a:gd name="p0x9" fmla="*/ 180 w 2782"/>
              <a:gd name="p0y9" fmla="*/ 1357 h 1357"/>
              <a:gd name="p0x10" fmla="*/ 80 w 2782"/>
              <a:gd name="p0y10" fmla="*/ 1357 h 1357"/>
              <a:gd name="p0x11" fmla="*/ 0 w 2782"/>
              <a:gd name="p0y11" fmla="*/ 1276 h 1357"/>
              <a:gd name="p0x12" fmla="*/ 0 w 2782"/>
              <a:gd name="p0y12" fmla="*/ 1177 h 1357"/>
              <a:gd name="p0x13" fmla="*/ 0 w 2782"/>
              <a:gd name="p0y13" fmla="*/ 180 h 1357"/>
              <a:gd name="p0x14" fmla="*/ 0 w 2782"/>
              <a:gd name="p0y14" fmla="*/ 80 h 1357"/>
              <a:gd name="p0x15" fmla="*/ 80 w 2782"/>
              <a:gd name="p0y15" fmla="*/ 0 h 1357"/>
              <a:gd name="p0x16" fmla="*/ 180 w 2782"/>
              <a:gd name="p0y16" fmla="*/ 0 h 13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8483600" y="23691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083" t="-12593" r="-2083" b="-12593"/>
          <a:stretch>
            <a:fillRect/>
          </a:stretch>
        </p:blipFill>
        <p:spPr>
          <a:xfrm>
            <a:off x="8535670" y="2430780"/>
            <a:ext cx="238125" cy="2146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7883719" y="2774633"/>
            <a:ext cx="15431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深度客户关系建立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9652635" y="2254885"/>
            <a:ext cx="1767205" cy="861695"/>
          </a:xfrm>
          <a:custGeom>
            <a:avLst/>
            <a:gdLst>
              <a:gd name="sw" fmla="*/ 1 w 2782"/>
              <a:gd name="sh" fmla="*/ 1 h 1357"/>
              <a:gd name="mins" fmla="min sw sh"/>
              <a:gd name="dsw" fmla="+- 0 sw mins"/>
              <a:gd name="dsh" fmla="+- 0 sh mins"/>
              <a:gd name="p0x0" fmla="*/ 180 w 2782"/>
              <a:gd name="p0y0" fmla="*/ 0 h 1357"/>
              <a:gd name="p0x1" fmla="*/ 2602 w 2782"/>
              <a:gd name="p0y1" fmla="*/ 0 h 1357"/>
              <a:gd name="p0x2" fmla="*/ 2702 w 2782"/>
              <a:gd name="p0y2" fmla="*/ 0 h 1357"/>
              <a:gd name="p0x3" fmla="*/ 2782 w 2782"/>
              <a:gd name="p0y3" fmla="*/ 80 h 1357"/>
              <a:gd name="p0x4" fmla="*/ 2782 w 2782"/>
              <a:gd name="p0y4" fmla="*/ 180 h 1357"/>
              <a:gd name="p0x5" fmla="*/ 2782 w 2782"/>
              <a:gd name="p0y5" fmla="*/ 1177 h 1357"/>
              <a:gd name="p0x6" fmla="*/ 2782 w 2782"/>
              <a:gd name="p0y6" fmla="*/ 1276 h 1357"/>
              <a:gd name="p0x7" fmla="*/ 2702 w 2782"/>
              <a:gd name="p0y7" fmla="*/ 1357 h 1357"/>
              <a:gd name="p0x8" fmla="*/ 2602 w 2782"/>
              <a:gd name="p0y8" fmla="*/ 1357 h 1357"/>
              <a:gd name="p0x9" fmla="*/ 180 w 2782"/>
              <a:gd name="p0y9" fmla="*/ 1357 h 1357"/>
              <a:gd name="p0x10" fmla="*/ 80 w 2782"/>
              <a:gd name="p0y10" fmla="*/ 1357 h 1357"/>
              <a:gd name="p0x11" fmla="*/ 0 w 2782"/>
              <a:gd name="p0y11" fmla="*/ 1276 h 1357"/>
              <a:gd name="p0x12" fmla="*/ 0 w 2782"/>
              <a:gd name="p0y12" fmla="*/ 1177 h 1357"/>
              <a:gd name="p0x13" fmla="*/ 0 w 2782"/>
              <a:gd name="p0y13" fmla="*/ 180 h 1357"/>
              <a:gd name="p0x14" fmla="*/ 0 w 2782"/>
              <a:gd name="p0y14" fmla="*/ 80 h 1357"/>
              <a:gd name="p0x15" fmla="*/ 80 w 2782"/>
              <a:gd name="p0y15" fmla="*/ 0 h 1357"/>
              <a:gd name="p0x16" fmla="*/ 180 w 2782"/>
              <a:gd name="p0y16" fmla="*/ 0 h 13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39"/>
            </p:custDataLst>
          </p:nvPr>
        </p:nvSpPr>
        <p:spPr>
          <a:xfrm>
            <a:off x="10365105" y="23691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10431780" y="2430780"/>
            <a:ext cx="209550" cy="2146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9850936" y="2774633"/>
            <a:ext cx="137167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创造力与同理心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4"/>
            </p:custDataLst>
          </p:nvPr>
        </p:nvSpPr>
        <p:spPr>
          <a:xfrm>
            <a:off x="5694680" y="38906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5"/>
            </p:custDataLst>
          </p:nvPr>
        </p:nvSpPr>
        <p:spPr>
          <a:xfrm>
            <a:off x="5889625" y="44272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6795" t="-13175" r="-6795" b="-13175"/>
          <a:stretch>
            <a:fillRect/>
          </a:stretch>
        </p:blipFill>
        <p:spPr>
          <a:xfrm>
            <a:off x="5958840" y="4507865"/>
            <a:ext cx="281305" cy="25273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9"/>
            </p:custDataLst>
          </p:nvPr>
        </p:nvSpPr>
        <p:spPr>
          <a:xfrm>
            <a:off x="6423641" y="4453937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真正的强者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50"/>
            </p:custDataLst>
          </p:nvPr>
        </p:nvSpPr>
        <p:spPr>
          <a:xfrm>
            <a:off x="5889625" y="507365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51"/>
            </p:custDataLst>
          </p:nvPr>
        </p:nvSpPr>
        <p:spPr>
          <a:xfrm>
            <a:off x="6014066" y="4945428"/>
            <a:ext cx="136445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不是拒绝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的人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2"/>
            </p:custDataLst>
          </p:nvPr>
        </p:nvSpPr>
        <p:spPr>
          <a:xfrm>
            <a:off x="5889625" y="542417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53"/>
            </p:custDataLst>
          </p:nvPr>
        </p:nvSpPr>
        <p:spPr>
          <a:xfrm>
            <a:off x="6014066" y="5295919"/>
            <a:ext cx="205025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不是只会依赖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偷懒的人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4"/>
            </p:custDataLst>
          </p:nvPr>
        </p:nvSpPr>
        <p:spPr>
          <a:xfrm>
            <a:off x="5889625" y="5774690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55"/>
            </p:custDataLst>
          </p:nvPr>
        </p:nvSpPr>
        <p:spPr>
          <a:xfrm>
            <a:off x="6014066" y="5646410"/>
            <a:ext cx="410765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懂得驾驭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，将其算力转化为自身创造力杠杆的人</a:t>
            </a:r>
            <a:endParaRPr lang="zh-CN" altLang="en-US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习题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06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11039475" cy="1684655"/>
          </a:xfrm>
          <a:custGeom>
            <a:avLst/>
            <a:gdLst>
              <a:gd name="sw" fmla="*/ 1 w 17385"/>
              <a:gd name="sh" fmla="*/ 1 h 2653"/>
              <a:gd name="mins" fmla="min sw sh"/>
              <a:gd name="dsw" fmla="+- 0 sw mins"/>
              <a:gd name="dsh" fmla="+- 0 sh mins"/>
              <a:gd name="p0x0" fmla="*/ 300 w 17385"/>
              <a:gd name="p0y0" fmla="*/ 0 h 2653"/>
              <a:gd name="p0x1" fmla="*/ 17085 w 17385"/>
              <a:gd name="p0y1" fmla="*/ 0 h 2653"/>
              <a:gd name="p0x2" fmla="*/ 17250 w 17385"/>
              <a:gd name="p0y2" fmla="*/ 0 h 2653"/>
              <a:gd name="p0x3" fmla="*/ 17385 w 17385"/>
              <a:gd name="p0y3" fmla="*/ 134 h 2653"/>
              <a:gd name="p0x4" fmla="*/ 17385 w 17385"/>
              <a:gd name="p0y4" fmla="*/ 300 h 2653"/>
              <a:gd name="p0x5" fmla="*/ 17385 w 17385"/>
              <a:gd name="p0y5" fmla="*/ 2353 h 2653"/>
              <a:gd name="p0x6" fmla="*/ 17385 w 17385"/>
              <a:gd name="p0y6" fmla="*/ 2518 h 2653"/>
              <a:gd name="p0x7" fmla="*/ 17250 w 17385"/>
              <a:gd name="p0y7" fmla="*/ 2653 h 2653"/>
              <a:gd name="p0x8" fmla="*/ 17085 w 17385"/>
              <a:gd name="p0y8" fmla="*/ 2653 h 2653"/>
              <a:gd name="p0x9" fmla="*/ 300 w 17385"/>
              <a:gd name="p0y9" fmla="*/ 2653 h 2653"/>
              <a:gd name="p0x10" fmla="*/ 134 w 17385"/>
              <a:gd name="p0y10" fmla="*/ 2653 h 2653"/>
              <a:gd name="p0x11" fmla="*/ 0 w 17385"/>
              <a:gd name="p0y11" fmla="*/ 2518 h 2653"/>
              <a:gd name="p0x12" fmla="*/ 0 w 17385"/>
              <a:gd name="p0y12" fmla="*/ 2353 h 2653"/>
              <a:gd name="p0x13" fmla="*/ 0 w 17385"/>
              <a:gd name="p0y13" fmla="*/ 300 h 2653"/>
              <a:gd name="p0x14" fmla="*/ 0 w 17385"/>
              <a:gd name="p0y14" fmla="*/ 134 h 2653"/>
              <a:gd name="p0x15" fmla="*/ 134 w 17385"/>
              <a:gd name="p0y15" fmla="*/ 0 h 2653"/>
              <a:gd name="p0x16" fmla="*/ 300 w 17385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6017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04545" y="1388745"/>
            <a:ext cx="24765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62050" y="1403271"/>
            <a:ext cx="1802159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辅助公文写作方法</a:t>
            </a:r>
            <a:endParaRPr lang="zh-CN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17506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-7143" b="-7143"/>
          <a:stretch>
            <a:fillRect/>
          </a:stretch>
        </p:blipFill>
        <p:spPr>
          <a:xfrm>
            <a:off x="819150" y="1807845"/>
            <a:ext cx="17145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14425" y="1792872"/>
            <a:ext cx="1727968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辅助公文写作的方法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20935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828675" y="2150745"/>
            <a:ext cx="15240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14425" y="2131443"/>
            <a:ext cx="2097776" cy="18797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掌握提示词构建的</a:t>
            </a:r>
            <a:r>
              <a:rPr sz="1100" b="1" spc="-1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BRTR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核心要素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575945" y="2902585"/>
            <a:ext cx="11039475" cy="1684655"/>
          </a:xfrm>
          <a:custGeom>
            <a:avLst/>
            <a:gdLst>
              <a:gd name="sw" fmla="*/ 1 w 17385"/>
              <a:gd name="sh" fmla="*/ 1 h 2653"/>
              <a:gd name="mins" fmla="min sw sh"/>
              <a:gd name="dsw" fmla="+- 0 sw mins"/>
              <a:gd name="dsh" fmla="+- 0 sh mins"/>
              <a:gd name="p0x0" fmla="*/ 300 w 17385"/>
              <a:gd name="p0y0" fmla="*/ 0 h 2653"/>
              <a:gd name="p0x1" fmla="*/ 17085 w 17385"/>
              <a:gd name="p0y1" fmla="*/ 0 h 2653"/>
              <a:gd name="p0x2" fmla="*/ 17250 w 17385"/>
              <a:gd name="p0y2" fmla="*/ 0 h 2653"/>
              <a:gd name="p0x3" fmla="*/ 17385 w 17385"/>
              <a:gd name="p0y3" fmla="*/ 134 h 2653"/>
              <a:gd name="p0x4" fmla="*/ 17385 w 17385"/>
              <a:gd name="p0y4" fmla="*/ 300 h 2653"/>
              <a:gd name="p0x5" fmla="*/ 17385 w 17385"/>
              <a:gd name="p0y5" fmla="*/ 2353 h 2653"/>
              <a:gd name="p0x6" fmla="*/ 17385 w 17385"/>
              <a:gd name="p0y6" fmla="*/ 2518 h 2653"/>
              <a:gd name="p0x7" fmla="*/ 17250 w 17385"/>
              <a:gd name="p0y7" fmla="*/ 2653 h 2653"/>
              <a:gd name="p0x8" fmla="*/ 17085 w 17385"/>
              <a:gd name="p0y8" fmla="*/ 2653 h 2653"/>
              <a:gd name="p0x9" fmla="*/ 300 w 17385"/>
              <a:gd name="p0y9" fmla="*/ 2653 h 2653"/>
              <a:gd name="p0x10" fmla="*/ 134 w 17385"/>
              <a:gd name="p0y10" fmla="*/ 2653 h 2653"/>
              <a:gd name="p0x11" fmla="*/ 0 w 17385"/>
              <a:gd name="p0y11" fmla="*/ 2518 h 2653"/>
              <a:gd name="p0x12" fmla="*/ 0 w 17385"/>
              <a:gd name="p0y12" fmla="*/ 2353 h 2653"/>
              <a:gd name="p0x13" fmla="*/ 0 w 17385"/>
              <a:gd name="p0y13" fmla="*/ 300 h 2653"/>
              <a:gd name="p0x14" fmla="*/ 0 w 17385"/>
              <a:gd name="p0y14" fmla="*/ 134 h 2653"/>
              <a:gd name="p0x15" fmla="*/ 134 w 17385"/>
              <a:gd name="p0y15" fmla="*/ 0 h 2653"/>
              <a:gd name="p0x16" fmla="*/ 300 w 17385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771525" y="309181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19150" y="3120390"/>
            <a:ext cx="219075" cy="2520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1162050" y="3134954"/>
            <a:ext cx="2526059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处理表格数据三大核心能力</a:t>
            </a:r>
            <a:endParaRPr lang="zh-CN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771525" y="34702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>
          <a:xfrm>
            <a:off x="847725" y="3527425"/>
            <a:ext cx="114300" cy="1524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1114425" y="3507948"/>
            <a:ext cx="2161251" cy="18797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100" b="1" spc="-1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公式生成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：自然语言描述业务逻辑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771525" y="38004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/>
          <a:stretch>
            <a:fillRect/>
          </a:stretch>
        </p:blipFill>
        <p:spPr>
          <a:xfrm>
            <a:off x="819150" y="3857625"/>
            <a:ext cx="171450" cy="1524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3"/>
            </p:custDataLst>
          </p:nvPr>
        </p:nvSpPr>
        <p:spPr>
          <a:xfrm>
            <a:off x="1114425" y="3838570"/>
            <a:ext cx="2294601" cy="18797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100" b="1" spc="-1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数据清洗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：识别与规范化处理脏数据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4"/>
            </p:custDataLst>
          </p:nvPr>
        </p:nvSpPr>
        <p:spPr>
          <a:xfrm>
            <a:off x="771525" y="413131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>
            <a:fillRect/>
          </a:stretch>
        </p:blipFill>
        <p:spPr>
          <a:xfrm>
            <a:off x="847725" y="4188460"/>
            <a:ext cx="11430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8"/>
            </p:custDataLst>
          </p:nvPr>
        </p:nvSpPr>
        <p:spPr>
          <a:xfrm>
            <a:off x="1114425" y="4169192"/>
            <a:ext cx="1627851" cy="18797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100" b="1" spc="-1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洞察分析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：从数据到决策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9"/>
            </p:custDataLst>
          </p:nvPr>
        </p:nvSpPr>
        <p:spPr>
          <a:xfrm>
            <a:off x="575945" y="4787265"/>
            <a:ext cx="11039475" cy="1684655"/>
          </a:xfrm>
          <a:custGeom>
            <a:avLst/>
            <a:gdLst>
              <a:gd name="sw" fmla="*/ 1 w 17385"/>
              <a:gd name="sh" fmla="*/ 1 h 2653"/>
              <a:gd name="mins" fmla="min sw sh"/>
              <a:gd name="dsw" fmla="+- 0 sw mins"/>
              <a:gd name="dsh" fmla="+- 0 sh mins"/>
              <a:gd name="p0x0" fmla="*/ 300 w 17385"/>
              <a:gd name="p0y0" fmla="*/ 0 h 2653"/>
              <a:gd name="p0x1" fmla="*/ 17085 w 17385"/>
              <a:gd name="p0y1" fmla="*/ 0 h 2653"/>
              <a:gd name="p0x2" fmla="*/ 17250 w 17385"/>
              <a:gd name="p0y2" fmla="*/ 0 h 2653"/>
              <a:gd name="p0x3" fmla="*/ 17385 w 17385"/>
              <a:gd name="p0y3" fmla="*/ 134 h 2653"/>
              <a:gd name="p0x4" fmla="*/ 17385 w 17385"/>
              <a:gd name="p0y4" fmla="*/ 300 h 2653"/>
              <a:gd name="p0x5" fmla="*/ 17385 w 17385"/>
              <a:gd name="p0y5" fmla="*/ 2353 h 2653"/>
              <a:gd name="p0x6" fmla="*/ 17385 w 17385"/>
              <a:gd name="p0y6" fmla="*/ 2518 h 2653"/>
              <a:gd name="p0x7" fmla="*/ 17250 w 17385"/>
              <a:gd name="p0y7" fmla="*/ 2653 h 2653"/>
              <a:gd name="p0x8" fmla="*/ 17085 w 17385"/>
              <a:gd name="p0y8" fmla="*/ 2653 h 2653"/>
              <a:gd name="p0x9" fmla="*/ 300 w 17385"/>
              <a:gd name="p0y9" fmla="*/ 2653 h 2653"/>
              <a:gd name="p0x10" fmla="*/ 134 w 17385"/>
              <a:gd name="p0y10" fmla="*/ 2653 h 2653"/>
              <a:gd name="p0x11" fmla="*/ 0 w 17385"/>
              <a:gd name="p0y11" fmla="*/ 2518 h 2653"/>
              <a:gd name="p0x12" fmla="*/ 0 w 17385"/>
              <a:gd name="p0y12" fmla="*/ 2353 h 2653"/>
              <a:gd name="p0x13" fmla="*/ 0 w 17385"/>
              <a:gd name="p0y13" fmla="*/ 300 h 2653"/>
              <a:gd name="p0x14" fmla="*/ 0 w 17385"/>
              <a:gd name="p0y14" fmla="*/ 134 h 2653"/>
              <a:gd name="p0x15" fmla="*/ 134 w 17385"/>
              <a:gd name="p0y15" fmla="*/ 0 h 2653"/>
              <a:gd name="p0x16" fmla="*/ 300 w 17385"/>
              <a:gd name="p0y16" fmla="*/ 0 h 26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40"/>
            </p:custDataLst>
          </p:nvPr>
        </p:nvSpPr>
        <p:spPr>
          <a:xfrm>
            <a:off x="771525" y="5300980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1228" t="-2933" r="-1228" b="-2933"/>
          <a:stretch>
            <a:fillRect/>
          </a:stretch>
        </p:blipFill>
        <p:spPr>
          <a:xfrm>
            <a:off x="835660" y="5329555"/>
            <a:ext cx="185420" cy="252095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4"/>
            </p:custDataLst>
          </p:nvPr>
        </p:nvSpPr>
        <p:spPr>
          <a:xfrm>
            <a:off x="1162050" y="5344087"/>
            <a:ext cx="1961998" cy="22002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en-US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的底层原理</a:t>
            </a:r>
            <a:endParaRPr lang="zh-CN" altLang="en-US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5"/>
            </p:custDataLst>
          </p:nvPr>
        </p:nvSpPr>
        <p:spPr>
          <a:xfrm>
            <a:off x="771525" y="569150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>
            <a:fillRect/>
          </a:stretch>
        </p:blipFill>
        <p:spPr>
          <a:xfrm>
            <a:off x="838200" y="5748655"/>
            <a:ext cx="133350" cy="15240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9"/>
            </p:custDataLst>
          </p:nvPr>
        </p:nvSpPr>
        <p:spPr>
          <a:xfrm>
            <a:off x="1114425" y="5729359"/>
            <a:ext cx="3482740" cy="18797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明晰</a:t>
            </a:r>
            <a:r>
              <a:rPr lang="en-US" sz="1100" b="1" spc="-1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00" b="1" spc="-1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全自动生成</a:t>
            </a:r>
            <a:r>
              <a:rPr lang="en-US" altLang="zh-CN" sz="1100" b="1" spc="-1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与</a:t>
            </a:r>
            <a:r>
              <a:rPr lang="en-US" sz="1100" b="1" spc="-1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100" b="1" spc="-1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大纲转制</a:t>
            </a:r>
            <a:r>
              <a:rPr lang="en-US" altLang="zh-CN" sz="1100" b="1" spc="-1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两种工作流的适用场景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习题（单选题）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71500" y="1104900"/>
          <a:ext cx="11049000" cy="537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885"/>
                <a:gridCol w="9221470"/>
                <a:gridCol w="1096645"/>
              </a:tblGrid>
              <a:tr h="548005">
                <a:tc>
                  <a:txBody>
                    <a:bodyPr wrap="square"/>
                    <a:p>
                      <a:pPr algn="ctr"/>
                      <a:r>
                        <a:rPr sz="129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题号</a:t>
                      </a:r>
                      <a:endParaRPr sz="129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9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题目</a:t>
                      </a:r>
                      <a:endParaRPr sz="129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29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答案</a:t>
                      </a:r>
                      <a:endParaRPr sz="129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</a:tr>
              <a:tr h="511810">
                <a:tc>
                  <a:txBody>
                    <a:bodyPr wrap="square"/>
                    <a:p>
                      <a:pPr algn="ctr"/>
                      <a:r>
                        <a:rPr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微软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Copilot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概念提出后，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AI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在办公中的新角色定位是？</a:t>
                      </a:r>
                      <a:endParaRPr lang="zh-CN" altLang="en-US"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B. </a:t>
                      </a:r>
                      <a:r>
                        <a:rPr lang="zh-CN"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副驾驶</a:t>
                      </a:r>
                      <a:endParaRPr lang="zh-CN" sz="1435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803910">
                <a:tc>
                  <a:txBody>
                    <a:bodyPr wrap="square"/>
                    <a:p>
                      <a:pPr algn="ctr"/>
                      <a:r>
                        <a:rPr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利用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AI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清洗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Excel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中格式混乱的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脏数据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时，关键在于？</a:t>
                      </a:r>
                      <a:endParaRPr lang="zh-CN" altLang="en-US"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C. </a:t>
                      </a:r>
                      <a:r>
                        <a:rPr lang="zh-CN"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描述规则</a:t>
                      </a:r>
                      <a:endParaRPr lang="zh-CN" sz="1435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096645">
                <a:tc>
                  <a:txBody>
                    <a:bodyPr wrap="square"/>
                    <a:p>
                      <a:pPr algn="ctr"/>
                      <a:r>
                        <a:rPr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AI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生成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PPT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时，作为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人机桥梁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标记标题层级的语法是？</a:t>
                      </a:r>
                      <a:endParaRPr lang="zh-CN" altLang="en-US"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C. Markdown</a:t>
                      </a:r>
                      <a:endParaRPr sz="1435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803910">
                <a:tc>
                  <a:txBody>
                    <a:bodyPr wrap="square"/>
                    <a:p>
                      <a:pPr algn="ctr"/>
                      <a:r>
                        <a:rPr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若已有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3000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字长文档素材，最适合的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PPT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生成工作流是？</a:t>
                      </a:r>
                      <a:endParaRPr lang="zh-CN" altLang="en-US"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B. </a:t>
                      </a:r>
                      <a:r>
                        <a:rPr lang="zh-CN"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大纲转制流</a:t>
                      </a:r>
                      <a:endParaRPr lang="zh-CN" sz="1435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803910">
                <a:tc>
                  <a:txBody>
                    <a:bodyPr wrap="square"/>
                    <a:p>
                      <a:pPr algn="ctr"/>
                      <a:r>
                        <a:rPr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AI</a:t>
                      </a:r>
                      <a:r>
                        <a:rPr 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办公时代，职场人的核心竞争力正逐渐转向？</a:t>
                      </a:r>
                      <a:endParaRPr lang="zh-CN"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C. </a:t>
                      </a:r>
                      <a:r>
                        <a:rPr lang="zh-CN"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指令能力</a:t>
                      </a:r>
                      <a:endParaRPr lang="zh-CN" sz="1435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803910">
                <a:tc>
                  <a:txBody>
                    <a:bodyPr wrap="square"/>
                    <a:p>
                      <a:pPr algn="ctr"/>
                      <a:r>
                        <a:rPr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使用</a:t>
                      </a:r>
                      <a:r>
                        <a:rPr lang="en-US" altLang="zh-CN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Kimi</a:t>
                      </a:r>
                      <a:r>
                        <a:rPr lang="zh-CN" altLang="en-US" sz="11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进行数据分析时，第一步操作是？</a:t>
                      </a:r>
                      <a:endParaRPr lang="zh-CN" altLang="en-US" sz="11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B. </a:t>
                      </a:r>
                      <a:r>
                        <a:rPr lang="zh-CN" sz="1435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投喂文件</a:t>
                      </a:r>
                      <a:endParaRPr lang="zh-CN" sz="1435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09855" marR="109855" marT="109855" marB="10985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习题（填空题与简答题）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381250"/>
          </a:xfrm>
          <a:custGeom>
            <a:avLst/>
            <a:gdLst>
              <a:gd name="sw" fmla="*/ 1 w 5585"/>
              <a:gd name="sh" fmla="*/ 1 h 3750"/>
              <a:gd name="mins" fmla="min sw sh"/>
              <a:gd name="dsw" fmla="+- 0 sw mins"/>
              <a:gd name="dsh" fmla="+- 0 sh mins"/>
              <a:gd name="p0x0" fmla="*/ 300 w 5585"/>
              <a:gd name="p0y0" fmla="*/ 0 h 3750"/>
              <a:gd name="p0x1" fmla="*/ 5285 w 5585"/>
              <a:gd name="p0y1" fmla="*/ 0 h 3750"/>
              <a:gd name="p0x2" fmla="*/ 5450 w 5585"/>
              <a:gd name="p0y2" fmla="*/ 0 h 3750"/>
              <a:gd name="p0x3" fmla="*/ 5585 w 5585"/>
              <a:gd name="p0y3" fmla="*/ 134 h 3750"/>
              <a:gd name="p0x4" fmla="*/ 5585 w 5585"/>
              <a:gd name="p0y4" fmla="*/ 300 h 3750"/>
              <a:gd name="p0x5" fmla="*/ 5585 w 5585"/>
              <a:gd name="p0y5" fmla="*/ 3450 h 3750"/>
              <a:gd name="p0x6" fmla="*/ 5585 w 5585"/>
              <a:gd name="p0y6" fmla="*/ 3615 h 3750"/>
              <a:gd name="p0x7" fmla="*/ 5450 w 5585"/>
              <a:gd name="p0y7" fmla="*/ 3750 h 3750"/>
              <a:gd name="p0x8" fmla="*/ 5285 w 5585"/>
              <a:gd name="p0y8" fmla="*/ 3750 h 3750"/>
              <a:gd name="p0x9" fmla="*/ 300 w 5585"/>
              <a:gd name="p0y9" fmla="*/ 3750 h 3750"/>
              <a:gd name="p0x10" fmla="*/ 134 w 5585"/>
              <a:gd name="p0y10" fmla="*/ 3750 h 3750"/>
              <a:gd name="p0x11" fmla="*/ 0 w 5585"/>
              <a:gd name="p0y11" fmla="*/ 3615 h 3750"/>
              <a:gd name="p0x12" fmla="*/ 0 w 5585"/>
              <a:gd name="p0y12" fmla="*/ 3450 h 3750"/>
              <a:gd name="p0x13" fmla="*/ 0 w 5585"/>
              <a:gd name="p0y13" fmla="*/ 300 h 3750"/>
              <a:gd name="p0x14" fmla="*/ 0 w 5585"/>
              <a:gd name="p0y14" fmla="*/ 134 h 3750"/>
              <a:gd name="p0x15" fmla="*/ 134 w 5585"/>
              <a:gd name="p0y15" fmla="*/ 0 h 3750"/>
              <a:gd name="p0x16" fmla="*/ 300 w 5585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7094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03761" y="1782127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04925" y="1761173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填空题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71525" y="2266950"/>
            <a:ext cx="3048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这种像聊天一样处理表格的新模式被称为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152525" y="2590800"/>
            <a:ext cx="877570" cy="309245"/>
            <a:chOff x="1815" y="4080"/>
            <a:chExt cx="1382" cy="487"/>
          </a:xfrm>
        </p:grpSpPr>
        <p:sp>
          <p:nvSpPr>
            <p:cNvPr id="9" name="任意多边形 8"/>
            <p:cNvSpPr/>
            <p:nvPr>
              <p:custDataLst>
                <p:tags r:id="rId7"/>
              </p:custDataLst>
            </p:nvPr>
          </p:nvSpPr>
          <p:spPr>
            <a:xfrm>
              <a:off x="1815" y="4080"/>
              <a:ext cx="1383" cy="487"/>
            </a:xfrm>
            <a:custGeom>
              <a:avLst/>
              <a:gdLst>
                <a:gd name="sw" fmla="*/ 1 w 1383"/>
                <a:gd name="sh" fmla="*/ 1 h 487"/>
                <a:gd name="mins" fmla="min sw sh"/>
                <a:gd name="dsw" fmla="+- 0 sw mins"/>
                <a:gd name="dsh" fmla="+- 0 sh mins"/>
                <a:gd name="p0x0" fmla="*/ 90 w 1383"/>
                <a:gd name="p0y0" fmla="*/ 0 h 487"/>
                <a:gd name="p0x1" fmla="*/ 1293 w 1383"/>
                <a:gd name="p0y1" fmla="*/ 0 h 487"/>
                <a:gd name="p0x2" fmla="*/ 1343 w 1383"/>
                <a:gd name="p0y2" fmla="*/ 0 h 487"/>
                <a:gd name="p0x3" fmla="*/ 1383 w 1383"/>
                <a:gd name="p0y3" fmla="*/ 40 h 487"/>
                <a:gd name="p0x4" fmla="*/ 1383 w 1383"/>
                <a:gd name="p0y4" fmla="*/ 90 h 487"/>
                <a:gd name="p0x5" fmla="*/ 1383 w 1383"/>
                <a:gd name="p0y5" fmla="*/ 397 h 487"/>
                <a:gd name="p0x6" fmla="*/ 1383 w 1383"/>
                <a:gd name="p0y6" fmla="*/ 447 h 487"/>
                <a:gd name="p0x7" fmla="*/ 1343 w 1383"/>
                <a:gd name="p0y7" fmla="*/ 487 h 487"/>
                <a:gd name="p0x8" fmla="*/ 1293 w 1383"/>
                <a:gd name="p0y8" fmla="*/ 487 h 487"/>
                <a:gd name="p0x9" fmla="*/ 90 w 1383"/>
                <a:gd name="p0y9" fmla="*/ 487 h 487"/>
                <a:gd name="p0x10" fmla="*/ 40 w 1383"/>
                <a:gd name="p0y10" fmla="*/ 487 h 487"/>
                <a:gd name="p0x11" fmla="*/ 0 w 1383"/>
                <a:gd name="p0y11" fmla="*/ 447 h 487"/>
                <a:gd name="p0x12" fmla="*/ 0 w 1383"/>
                <a:gd name="p0y12" fmla="*/ 397 h 487"/>
                <a:gd name="p0x13" fmla="*/ 0 w 1383"/>
                <a:gd name="p0y13" fmla="*/ 90 h 487"/>
                <a:gd name="p0x14" fmla="*/ 0 w 1383"/>
                <a:gd name="p0y14" fmla="*/ 40 h 487"/>
                <a:gd name="p0x15" fmla="*/ 40 w 1383"/>
                <a:gd name="p0y15" fmla="*/ 0 h 487"/>
                <a:gd name="p0x16" fmla="*/ 90 w 1383"/>
                <a:gd name="p0y16" fmla="*/ 0 h 48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>
              <p:custDataLst>
                <p:tags r:id="rId8"/>
              </p:custDataLst>
            </p:nvPr>
          </p:nvSpPr>
          <p:spPr>
            <a:xfrm>
              <a:off x="1815" y="4477"/>
              <a:ext cx="1383" cy="90"/>
            </a:xfrm>
            <a:custGeom>
              <a:avLst/>
              <a:gdLst>
                <a:gd name="sw" fmla="*/ 1 w 1383"/>
                <a:gd name="sh" fmla="*/ 1 h 90"/>
                <a:gd name="mins" fmla="min sw sh"/>
                <a:gd name="dsw" fmla="+- 0 sw mins"/>
                <a:gd name="dsh" fmla="+- 0 sh mins"/>
                <a:gd name="p0x0" fmla="*/ 1293 w 1383"/>
                <a:gd name="p0y0" fmla="*/ 90 h 90"/>
                <a:gd name="p0x1" fmla="*/ 90 w 1383"/>
                <a:gd name="p0y1" fmla="*/ 90 h 90"/>
                <a:gd name="p0x2" fmla="*/ 40 w 1383"/>
                <a:gd name="p0y2" fmla="*/ 90 h 90"/>
                <a:gd name="p0x3" fmla="*/ 0 w 1383"/>
                <a:gd name="p0y3" fmla="*/ 49 h 90"/>
                <a:gd name="p0x4" fmla="*/ 0 w 1383"/>
                <a:gd name="p0y4" fmla="*/ 0 h 90"/>
                <a:gd name="p0x5" fmla="*/ 0 w 1383"/>
                <a:gd name="p0y5" fmla="*/ 33 h 90"/>
                <a:gd name="p0x6" fmla="*/ 40 w 1383"/>
                <a:gd name="p0y6" fmla="*/ 60 h 90"/>
                <a:gd name="p0x7" fmla="*/ 90 w 1383"/>
                <a:gd name="p0y7" fmla="*/ 60 h 90"/>
                <a:gd name="p0x8" fmla="*/ 1293 w 1383"/>
                <a:gd name="p0y8" fmla="*/ 60 h 90"/>
                <a:gd name="p0x9" fmla="*/ 1343 w 1383"/>
                <a:gd name="p0y9" fmla="*/ 60 h 90"/>
                <a:gd name="p0x10" fmla="*/ 1383 w 1383"/>
                <a:gd name="p0y10" fmla="*/ 33 h 90"/>
                <a:gd name="p0x11" fmla="*/ 1383 w 1383"/>
                <a:gd name="p0y11" fmla="*/ 0 h 90"/>
                <a:gd name="p0x12" fmla="*/ 1383 w 1383"/>
                <a:gd name="p0y12" fmla="*/ 49 h 90"/>
                <a:gd name="p0x13" fmla="*/ 1343 w 1383"/>
                <a:gd name="p0y13" fmla="*/ 90 h 90"/>
                <a:gd name="p0x14" fmla="*/ 1293 w 1383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1228725" y="2571750"/>
            <a:ext cx="916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对话式</a:t>
            </a:r>
            <a:r>
              <a:rPr lang="en-US" altLang="zh-CN"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2031130" y="2571750"/>
            <a:ext cx="189637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数据分析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4322445" y="1109345"/>
            <a:ext cx="3546475" cy="2381250"/>
          </a:xfrm>
          <a:custGeom>
            <a:avLst/>
            <a:gdLst>
              <a:gd name="sw" fmla="*/ 1 w 5585"/>
              <a:gd name="sh" fmla="*/ 1 h 3750"/>
              <a:gd name="mins" fmla="min sw sh"/>
              <a:gd name="dsw" fmla="+- 0 sw mins"/>
              <a:gd name="dsh" fmla="+- 0 sh mins"/>
              <a:gd name="p0x0" fmla="*/ 300 w 5585"/>
              <a:gd name="p0y0" fmla="*/ 0 h 3750"/>
              <a:gd name="p0x1" fmla="*/ 5285 w 5585"/>
              <a:gd name="p0y1" fmla="*/ 0 h 3750"/>
              <a:gd name="p0x2" fmla="*/ 5450 w 5585"/>
              <a:gd name="p0y2" fmla="*/ 0 h 3750"/>
              <a:gd name="p0x3" fmla="*/ 5585 w 5585"/>
              <a:gd name="p0y3" fmla="*/ 134 h 3750"/>
              <a:gd name="p0x4" fmla="*/ 5585 w 5585"/>
              <a:gd name="p0y4" fmla="*/ 300 h 3750"/>
              <a:gd name="p0x5" fmla="*/ 5585 w 5585"/>
              <a:gd name="p0y5" fmla="*/ 3450 h 3750"/>
              <a:gd name="p0x6" fmla="*/ 5585 w 5585"/>
              <a:gd name="p0y6" fmla="*/ 3615 h 3750"/>
              <a:gd name="p0x7" fmla="*/ 5450 w 5585"/>
              <a:gd name="p0y7" fmla="*/ 3750 h 3750"/>
              <a:gd name="p0x8" fmla="*/ 5285 w 5585"/>
              <a:gd name="p0y8" fmla="*/ 3750 h 3750"/>
              <a:gd name="p0x9" fmla="*/ 300 w 5585"/>
              <a:gd name="p0y9" fmla="*/ 3750 h 3750"/>
              <a:gd name="p0x10" fmla="*/ 134 w 5585"/>
              <a:gd name="p0y10" fmla="*/ 3750 h 3750"/>
              <a:gd name="p0x11" fmla="*/ 0 w 5585"/>
              <a:gd name="p0y11" fmla="*/ 3615 h 3750"/>
              <a:gd name="p0x12" fmla="*/ 0 w 5585"/>
              <a:gd name="p0y12" fmla="*/ 3450 h 3750"/>
              <a:gd name="p0x13" fmla="*/ 0 w 5585"/>
              <a:gd name="p0y13" fmla="*/ 300 h 3750"/>
              <a:gd name="p0x14" fmla="*/ 0 w 5585"/>
              <a:gd name="p0y14" fmla="*/ 134 h 3750"/>
              <a:gd name="p0x15" fmla="*/ 134 w 5585"/>
              <a:gd name="p0y15" fmla="*/ 0 h 3750"/>
              <a:gd name="p0x16" fmla="*/ 300 w 5585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2"/>
            </p:custDataLst>
          </p:nvPr>
        </p:nvSpPr>
        <p:spPr>
          <a:xfrm>
            <a:off x="4518025" y="17094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4650286" y="1782127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5051451" y="1761173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填空题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4518051" y="2266950"/>
            <a:ext cx="2298801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语法中，符号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626225" y="2286000"/>
            <a:ext cx="430530" cy="309245"/>
            <a:chOff x="10435" y="3600"/>
            <a:chExt cx="678" cy="487"/>
          </a:xfrm>
        </p:grpSpPr>
        <p:sp>
          <p:nvSpPr>
            <p:cNvPr id="19" name="任意多边形 18"/>
            <p:cNvSpPr/>
            <p:nvPr>
              <p:custDataLst>
                <p:tags r:id="rId16"/>
              </p:custDataLst>
            </p:nvPr>
          </p:nvSpPr>
          <p:spPr>
            <a:xfrm>
              <a:off x="10435" y="3600"/>
              <a:ext cx="678" cy="487"/>
            </a:xfrm>
            <a:custGeom>
              <a:avLst/>
              <a:gdLst>
                <a:gd name="sw" fmla="*/ 1 w 678"/>
                <a:gd name="sh" fmla="*/ 1 h 487"/>
                <a:gd name="mins" fmla="min sw sh"/>
                <a:gd name="dsw" fmla="+- 0 sw mins"/>
                <a:gd name="dsh" fmla="+- 0 sh mins"/>
                <a:gd name="p0x0" fmla="*/ 90 w 678"/>
                <a:gd name="p0y0" fmla="*/ 0 h 487"/>
                <a:gd name="p0x1" fmla="*/ 588 w 678"/>
                <a:gd name="p0y1" fmla="*/ 0 h 487"/>
                <a:gd name="p0x2" fmla="*/ 638 w 678"/>
                <a:gd name="p0y2" fmla="*/ 0 h 487"/>
                <a:gd name="p0x3" fmla="*/ 678 w 678"/>
                <a:gd name="p0y3" fmla="*/ 40 h 487"/>
                <a:gd name="p0x4" fmla="*/ 678 w 678"/>
                <a:gd name="p0y4" fmla="*/ 90 h 487"/>
                <a:gd name="p0x5" fmla="*/ 678 w 678"/>
                <a:gd name="p0y5" fmla="*/ 397 h 487"/>
                <a:gd name="p0x6" fmla="*/ 678 w 678"/>
                <a:gd name="p0y6" fmla="*/ 447 h 487"/>
                <a:gd name="p0x7" fmla="*/ 638 w 678"/>
                <a:gd name="p0y7" fmla="*/ 487 h 487"/>
                <a:gd name="p0x8" fmla="*/ 588 w 678"/>
                <a:gd name="p0y8" fmla="*/ 487 h 487"/>
                <a:gd name="p0x9" fmla="*/ 90 w 678"/>
                <a:gd name="p0y9" fmla="*/ 487 h 487"/>
                <a:gd name="p0x10" fmla="*/ 40 w 678"/>
                <a:gd name="p0y10" fmla="*/ 487 h 487"/>
                <a:gd name="p0x11" fmla="*/ 0 w 678"/>
                <a:gd name="p0y11" fmla="*/ 447 h 487"/>
                <a:gd name="p0x12" fmla="*/ 0 w 678"/>
                <a:gd name="p0y12" fmla="*/ 397 h 487"/>
                <a:gd name="p0x13" fmla="*/ 0 w 678"/>
                <a:gd name="p0y13" fmla="*/ 90 h 487"/>
                <a:gd name="p0x14" fmla="*/ 0 w 678"/>
                <a:gd name="p0y14" fmla="*/ 40 h 487"/>
                <a:gd name="p0x15" fmla="*/ 40 w 678"/>
                <a:gd name="p0y15" fmla="*/ 0 h 487"/>
                <a:gd name="p0x16" fmla="*/ 90 w 678"/>
                <a:gd name="p0y16" fmla="*/ 0 h 48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>
              <p:custDataLst>
                <p:tags r:id="rId17"/>
              </p:custDataLst>
            </p:nvPr>
          </p:nvSpPr>
          <p:spPr>
            <a:xfrm>
              <a:off x="10435" y="3997"/>
              <a:ext cx="678" cy="90"/>
            </a:xfrm>
            <a:custGeom>
              <a:avLst/>
              <a:gdLst>
                <a:gd name="sw" fmla="*/ 1 w 678"/>
                <a:gd name="sh" fmla="*/ 1 h 90"/>
                <a:gd name="mins" fmla="min sw sh"/>
                <a:gd name="dsw" fmla="+- 0 sw mins"/>
                <a:gd name="dsh" fmla="+- 0 sh mins"/>
                <a:gd name="p0x0" fmla="*/ 588 w 678"/>
                <a:gd name="p0y0" fmla="*/ 90 h 90"/>
                <a:gd name="p0x1" fmla="*/ 90 w 678"/>
                <a:gd name="p0y1" fmla="*/ 90 h 90"/>
                <a:gd name="p0x2" fmla="*/ 40 w 678"/>
                <a:gd name="p0y2" fmla="*/ 90 h 90"/>
                <a:gd name="p0x3" fmla="*/ 0 w 678"/>
                <a:gd name="p0y3" fmla="*/ 49 h 90"/>
                <a:gd name="p0x4" fmla="*/ 0 w 678"/>
                <a:gd name="p0y4" fmla="*/ 0 h 90"/>
                <a:gd name="p0x5" fmla="*/ 0 w 678"/>
                <a:gd name="p0y5" fmla="*/ 33 h 90"/>
                <a:gd name="p0x6" fmla="*/ 40 w 678"/>
                <a:gd name="p0y6" fmla="*/ 60 h 90"/>
                <a:gd name="p0x7" fmla="*/ 90 w 678"/>
                <a:gd name="p0y7" fmla="*/ 60 h 90"/>
                <a:gd name="p0x8" fmla="*/ 588 w 678"/>
                <a:gd name="p0y8" fmla="*/ 60 h 90"/>
                <a:gd name="p0x9" fmla="*/ 638 w 678"/>
                <a:gd name="p0y9" fmla="*/ 60 h 90"/>
                <a:gd name="p0x10" fmla="*/ 678 w 678"/>
                <a:gd name="p0y10" fmla="*/ 33 h 90"/>
                <a:gd name="p0x11" fmla="*/ 678 w 678"/>
                <a:gd name="p0y11" fmla="*/ 0 h 90"/>
                <a:gd name="p0x12" fmla="*/ 678 w 678"/>
                <a:gd name="p0y12" fmla="*/ 49 h 90"/>
                <a:gd name="p0x13" fmla="*/ 638 w 678"/>
                <a:gd name="p0y13" fmla="*/ 90 h 90"/>
                <a:gd name="p0x14" fmla="*/ 588 w 678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>
            <p:custDataLst>
              <p:tags r:id="rId18"/>
            </p:custDataLst>
          </p:nvPr>
        </p:nvSpPr>
        <p:spPr>
          <a:xfrm>
            <a:off x="6702552" y="2266950"/>
            <a:ext cx="46888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"#"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9"/>
            </p:custDataLst>
          </p:nvPr>
        </p:nvSpPr>
        <p:spPr>
          <a:xfrm>
            <a:off x="4518051" y="2266950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2539365"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通常表示标题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0"/>
            </p:custDataLst>
          </p:nvPr>
        </p:nvSpPr>
        <p:spPr>
          <a:xfrm>
            <a:off x="8068945" y="1109345"/>
            <a:ext cx="3546475" cy="2381250"/>
          </a:xfrm>
          <a:custGeom>
            <a:avLst/>
            <a:gdLst>
              <a:gd name="sw" fmla="*/ 1 w 5585"/>
              <a:gd name="sh" fmla="*/ 1 h 3750"/>
              <a:gd name="mins" fmla="min sw sh"/>
              <a:gd name="dsw" fmla="+- 0 sw mins"/>
              <a:gd name="dsh" fmla="+- 0 sh mins"/>
              <a:gd name="p0x0" fmla="*/ 300 w 5585"/>
              <a:gd name="p0y0" fmla="*/ 0 h 3750"/>
              <a:gd name="p0x1" fmla="*/ 5285 w 5585"/>
              <a:gd name="p0y1" fmla="*/ 0 h 3750"/>
              <a:gd name="p0x2" fmla="*/ 5450 w 5585"/>
              <a:gd name="p0y2" fmla="*/ 0 h 3750"/>
              <a:gd name="p0x3" fmla="*/ 5585 w 5585"/>
              <a:gd name="p0y3" fmla="*/ 134 h 3750"/>
              <a:gd name="p0x4" fmla="*/ 5585 w 5585"/>
              <a:gd name="p0y4" fmla="*/ 300 h 3750"/>
              <a:gd name="p0x5" fmla="*/ 5585 w 5585"/>
              <a:gd name="p0y5" fmla="*/ 3450 h 3750"/>
              <a:gd name="p0x6" fmla="*/ 5585 w 5585"/>
              <a:gd name="p0y6" fmla="*/ 3615 h 3750"/>
              <a:gd name="p0x7" fmla="*/ 5450 w 5585"/>
              <a:gd name="p0y7" fmla="*/ 3750 h 3750"/>
              <a:gd name="p0x8" fmla="*/ 5285 w 5585"/>
              <a:gd name="p0y8" fmla="*/ 3750 h 3750"/>
              <a:gd name="p0x9" fmla="*/ 300 w 5585"/>
              <a:gd name="p0y9" fmla="*/ 3750 h 3750"/>
              <a:gd name="p0x10" fmla="*/ 134 w 5585"/>
              <a:gd name="p0y10" fmla="*/ 3750 h 3750"/>
              <a:gd name="p0x11" fmla="*/ 0 w 5585"/>
              <a:gd name="p0y11" fmla="*/ 3615 h 3750"/>
              <a:gd name="p0x12" fmla="*/ 0 w 5585"/>
              <a:gd name="p0y12" fmla="*/ 3450 h 3750"/>
              <a:gd name="p0x13" fmla="*/ 0 w 5585"/>
              <a:gd name="p0y13" fmla="*/ 300 h 3750"/>
              <a:gd name="p0x14" fmla="*/ 0 w 5585"/>
              <a:gd name="p0y14" fmla="*/ 134 h 3750"/>
              <a:gd name="p0x15" fmla="*/ 134 w 5585"/>
              <a:gd name="p0y15" fmla="*/ 0 h 3750"/>
              <a:gd name="p0x16" fmla="*/ 300 w 5585"/>
              <a:gd name="p0y16" fmla="*/ 0 h 37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1"/>
            </p:custDataLst>
          </p:nvPr>
        </p:nvSpPr>
        <p:spPr>
          <a:xfrm>
            <a:off x="8264525" y="17094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2"/>
            </p:custDataLst>
          </p:nvPr>
        </p:nvSpPr>
        <p:spPr>
          <a:xfrm>
            <a:off x="8396811" y="1782127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3"/>
            </p:custDataLst>
          </p:nvPr>
        </p:nvSpPr>
        <p:spPr>
          <a:xfrm>
            <a:off x="8797976" y="1761173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填空题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4"/>
            </p:custDataLst>
          </p:nvPr>
        </p:nvSpPr>
        <p:spPr>
          <a:xfrm>
            <a:off x="8264576" y="2266950"/>
            <a:ext cx="26367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的两大主流路径是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264525" y="2286000"/>
            <a:ext cx="3093720" cy="614045"/>
            <a:chOff x="13015" y="3600"/>
            <a:chExt cx="4872" cy="967"/>
          </a:xfrm>
        </p:grpSpPr>
        <p:sp>
          <p:nvSpPr>
            <p:cNvPr id="29" name="任意多边形 28"/>
            <p:cNvSpPr/>
            <p:nvPr>
              <p:custDataLst>
                <p:tags r:id="rId25"/>
              </p:custDataLst>
            </p:nvPr>
          </p:nvSpPr>
          <p:spPr>
            <a:xfrm>
              <a:off x="13015" y="3600"/>
              <a:ext cx="4872" cy="967"/>
            </a:xfrm>
            <a:custGeom>
              <a:avLst/>
              <a:gdLst>
                <a:gd name="sw" fmla="*/ 1 w 4872"/>
                <a:gd name="sh" fmla="*/ 1 h 967"/>
                <a:gd name="mins" fmla="min sw sh"/>
                <a:gd name="dsw" fmla="+- 0 sw mins"/>
                <a:gd name="dsh" fmla="+- 0 sh mins"/>
                <a:gd name="p0x0" fmla="*/ 90 w 4872"/>
                <a:gd name="p0y0" fmla="*/ 0 h 967"/>
                <a:gd name="p0x1" fmla="*/ 4782 w 4872"/>
                <a:gd name="p0y1" fmla="*/ 0 h 967"/>
                <a:gd name="p0x2" fmla="*/ 4832 w 4872"/>
                <a:gd name="p0y2" fmla="*/ 0 h 967"/>
                <a:gd name="p0x3" fmla="*/ 4872 w 4872"/>
                <a:gd name="p0y3" fmla="*/ 40 h 967"/>
                <a:gd name="p0x4" fmla="*/ 4872 w 4872"/>
                <a:gd name="p0y4" fmla="*/ 90 h 967"/>
                <a:gd name="p0x5" fmla="*/ 4872 w 4872"/>
                <a:gd name="p0y5" fmla="*/ 877 h 967"/>
                <a:gd name="p0x6" fmla="*/ 4872 w 4872"/>
                <a:gd name="p0y6" fmla="*/ 927 h 967"/>
                <a:gd name="p0x7" fmla="*/ 4832 w 4872"/>
                <a:gd name="p0y7" fmla="*/ 967 h 967"/>
                <a:gd name="p0x8" fmla="*/ 4782 w 4872"/>
                <a:gd name="p0y8" fmla="*/ 967 h 967"/>
                <a:gd name="p0x9" fmla="*/ 90 w 4872"/>
                <a:gd name="p0y9" fmla="*/ 967 h 967"/>
                <a:gd name="p0x10" fmla="*/ 40 w 4872"/>
                <a:gd name="p0y10" fmla="*/ 967 h 967"/>
                <a:gd name="p0x11" fmla="*/ 0 w 4872"/>
                <a:gd name="p0y11" fmla="*/ 927 h 967"/>
                <a:gd name="p0x12" fmla="*/ 0 w 4872"/>
                <a:gd name="p0y12" fmla="*/ 877 h 967"/>
                <a:gd name="p0x13" fmla="*/ 0 w 4872"/>
                <a:gd name="p0y13" fmla="*/ 90 h 967"/>
                <a:gd name="p0x14" fmla="*/ 0 w 4872"/>
                <a:gd name="p0y14" fmla="*/ 40 h 967"/>
                <a:gd name="p0x15" fmla="*/ 40 w 4872"/>
                <a:gd name="p0y15" fmla="*/ 0 h 967"/>
                <a:gd name="p0x16" fmla="*/ 90 w 4872"/>
                <a:gd name="p0y16" fmla="*/ 0 h 96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>
              <p:custDataLst>
                <p:tags r:id="rId26"/>
              </p:custDataLst>
            </p:nvPr>
          </p:nvSpPr>
          <p:spPr>
            <a:xfrm>
              <a:off x="13015" y="4477"/>
              <a:ext cx="4872" cy="90"/>
            </a:xfrm>
            <a:custGeom>
              <a:avLst/>
              <a:gdLst>
                <a:gd name="sw" fmla="*/ 1 w 4872"/>
                <a:gd name="sh" fmla="*/ 1 h 90"/>
                <a:gd name="mins" fmla="min sw sh"/>
                <a:gd name="dsw" fmla="+- 0 sw mins"/>
                <a:gd name="dsh" fmla="+- 0 sh mins"/>
                <a:gd name="p0x0" fmla="*/ 4782 w 4872"/>
                <a:gd name="p0y0" fmla="*/ 90 h 90"/>
                <a:gd name="p0x1" fmla="*/ 90 w 4872"/>
                <a:gd name="p0y1" fmla="*/ 90 h 90"/>
                <a:gd name="p0x2" fmla="*/ 40 w 4872"/>
                <a:gd name="p0y2" fmla="*/ 90 h 90"/>
                <a:gd name="p0x3" fmla="*/ 0 w 4872"/>
                <a:gd name="p0y3" fmla="*/ 49 h 90"/>
                <a:gd name="p0x4" fmla="*/ 0 w 4872"/>
                <a:gd name="p0y4" fmla="*/ 0 h 90"/>
                <a:gd name="p0x5" fmla="*/ 0 w 4872"/>
                <a:gd name="p0y5" fmla="*/ 33 h 90"/>
                <a:gd name="p0x6" fmla="*/ 40 w 4872"/>
                <a:gd name="p0y6" fmla="*/ 60 h 90"/>
                <a:gd name="p0x7" fmla="*/ 90 w 4872"/>
                <a:gd name="p0y7" fmla="*/ 60 h 90"/>
                <a:gd name="p0x8" fmla="*/ 4782 w 4872"/>
                <a:gd name="p0y8" fmla="*/ 60 h 90"/>
                <a:gd name="p0x9" fmla="*/ 4832 w 4872"/>
                <a:gd name="p0y9" fmla="*/ 60 h 90"/>
                <a:gd name="p0x10" fmla="*/ 4872 w 4872"/>
                <a:gd name="p0y10" fmla="*/ 33 h 90"/>
                <a:gd name="p0x11" fmla="*/ 4872 w 4872"/>
                <a:gd name="p0y11" fmla="*/ 0 h 90"/>
                <a:gd name="p0x12" fmla="*/ 4872 w 4872"/>
                <a:gd name="p0y12" fmla="*/ 49 h 90"/>
                <a:gd name="p0x13" fmla="*/ 4832 w 4872"/>
                <a:gd name="p0y13" fmla="*/ 90 h 90"/>
                <a:gd name="p0x14" fmla="*/ 4782 w 4872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>
            <p:custDataLst>
              <p:tags r:id="rId27"/>
            </p:custDataLst>
          </p:nvPr>
        </p:nvSpPr>
        <p:spPr>
          <a:xfrm>
            <a:off x="8264576" y="2266950"/>
            <a:ext cx="309391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2522220" algn="l">
              <a:lnSpc>
                <a:spcPct val="133000"/>
              </a:lnSpc>
            </a:pP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全自动生成流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8"/>
            </p:custDataLst>
          </p:nvPr>
        </p:nvSpPr>
        <p:spPr>
          <a:xfrm>
            <a:off x="8912276" y="2571750"/>
            <a:ext cx="381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9102725" y="2590800"/>
            <a:ext cx="1104900" cy="309245"/>
            <a:chOff x="14335" y="4080"/>
            <a:chExt cx="1740" cy="487"/>
          </a:xfrm>
        </p:grpSpPr>
        <p:sp>
          <p:nvSpPr>
            <p:cNvPr id="34" name="任意多边形 33"/>
            <p:cNvSpPr/>
            <p:nvPr>
              <p:custDataLst>
                <p:tags r:id="rId29"/>
              </p:custDataLst>
            </p:nvPr>
          </p:nvSpPr>
          <p:spPr>
            <a:xfrm>
              <a:off x="14335" y="4080"/>
              <a:ext cx="1740" cy="487"/>
            </a:xfrm>
            <a:custGeom>
              <a:avLst/>
              <a:gdLst>
                <a:gd name="sw" fmla="*/ 1 w 1740"/>
                <a:gd name="sh" fmla="*/ 1 h 487"/>
                <a:gd name="mins" fmla="min sw sh"/>
                <a:gd name="dsw" fmla="+- 0 sw mins"/>
                <a:gd name="dsh" fmla="+- 0 sh mins"/>
                <a:gd name="p0x0" fmla="*/ 90 w 1740"/>
                <a:gd name="p0y0" fmla="*/ 0 h 487"/>
                <a:gd name="p0x1" fmla="*/ 1650 w 1740"/>
                <a:gd name="p0y1" fmla="*/ 0 h 487"/>
                <a:gd name="p0x2" fmla="*/ 1699 w 1740"/>
                <a:gd name="p0y2" fmla="*/ 0 h 487"/>
                <a:gd name="p0x3" fmla="*/ 1740 w 1740"/>
                <a:gd name="p0y3" fmla="*/ 40 h 487"/>
                <a:gd name="p0x4" fmla="*/ 1740 w 1740"/>
                <a:gd name="p0y4" fmla="*/ 90 h 487"/>
                <a:gd name="p0x5" fmla="*/ 1740 w 1740"/>
                <a:gd name="p0y5" fmla="*/ 397 h 487"/>
                <a:gd name="p0x6" fmla="*/ 1740 w 1740"/>
                <a:gd name="p0y6" fmla="*/ 447 h 487"/>
                <a:gd name="p0x7" fmla="*/ 1699 w 1740"/>
                <a:gd name="p0y7" fmla="*/ 487 h 487"/>
                <a:gd name="p0x8" fmla="*/ 1650 w 1740"/>
                <a:gd name="p0y8" fmla="*/ 487 h 487"/>
                <a:gd name="p0x9" fmla="*/ 90 w 1740"/>
                <a:gd name="p0y9" fmla="*/ 487 h 487"/>
                <a:gd name="p0x10" fmla="*/ 40 w 1740"/>
                <a:gd name="p0y10" fmla="*/ 487 h 487"/>
                <a:gd name="p0x11" fmla="*/ 0 w 1740"/>
                <a:gd name="p0y11" fmla="*/ 447 h 487"/>
                <a:gd name="p0x12" fmla="*/ 0 w 1740"/>
                <a:gd name="p0y12" fmla="*/ 397 h 487"/>
                <a:gd name="p0x13" fmla="*/ 0 w 1740"/>
                <a:gd name="p0y13" fmla="*/ 90 h 487"/>
                <a:gd name="p0x14" fmla="*/ 0 w 1740"/>
                <a:gd name="p0y14" fmla="*/ 40 h 487"/>
                <a:gd name="p0x15" fmla="*/ 40 w 1740"/>
                <a:gd name="p0y15" fmla="*/ 0 h 487"/>
                <a:gd name="p0x16" fmla="*/ 90 w 1740"/>
                <a:gd name="p0y16" fmla="*/ 0 h 48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EDFC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>
              <p:custDataLst>
                <p:tags r:id="rId30"/>
              </p:custDataLst>
            </p:nvPr>
          </p:nvSpPr>
          <p:spPr>
            <a:xfrm>
              <a:off x="14335" y="4477"/>
              <a:ext cx="1740" cy="90"/>
            </a:xfrm>
            <a:custGeom>
              <a:avLst/>
              <a:gdLst>
                <a:gd name="sw" fmla="*/ 1 w 1740"/>
                <a:gd name="sh" fmla="*/ 1 h 90"/>
                <a:gd name="mins" fmla="min sw sh"/>
                <a:gd name="dsw" fmla="+- 0 sw mins"/>
                <a:gd name="dsh" fmla="+- 0 sh mins"/>
                <a:gd name="p0x0" fmla="*/ 1650 w 1740"/>
                <a:gd name="p0y0" fmla="*/ 90 h 90"/>
                <a:gd name="p0x1" fmla="*/ 90 w 1740"/>
                <a:gd name="p0y1" fmla="*/ 90 h 90"/>
                <a:gd name="p0x2" fmla="*/ 40 w 1740"/>
                <a:gd name="p0y2" fmla="*/ 90 h 90"/>
                <a:gd name="p0x3" fmla="*/ 0 w 1740"/>
                <a:gd name="p0y3" fmla="*/ 49 h 90"/>
                <a:gd name="p0x4" fmla="*/ 0 w 1740"/>
                <a:gd name="p0y4" fmla="*/ 0 h 90"/>
                <a:gd name="p0x5" fmla="*/ 0 w 1740"/>
                <a:gd name="p0y5" fmla="*/ 33 h 90"/>
                <a:gd name="p0x6" fmla="*/ 40 w 1740"/>
                <a:gd name="p0y6" fmla="*/ 60 h 90"/>
                <a:gd name="p0x7" fmla="*/ 90 w 1740"/>
                <a:gd name="p0y7" fmla="*/ 60 h 90"/>
                <a:gd name="p0x8" fmla="*/ 1650 w 1740"/>
                <a:gd name="p0y8" fmla="*/ 60 h 90"/>
                <a:gd name="p0x9" fmla="*/ 1699 w 1740"/>
                <a:gd name="p0y9" fmla="*/ 60 h 90"/>
                <a:gd name="p0x10" fmla="*/ 1740 w 1740"/>
                <a:gd name="p0y10" fmla="*/ 33 h 90"/>
                <a:gd name="p0x11" fmla="*/ 1740 w 1740"/>
                <a:gd name="p0y11" fmla="*/ 0 h 90"/>
                <a:gd name="p0x12" fmla="*/ 1740 w 1740"/>
                <a:gd name="p0y12" fmla="*/ 49 h 90"/>
                <a:gd name="p0x13" fmla="*/ 1699 w 1740"/>
                <a:gd name="p0y13" fmla="*/ 90 h 90"/>
                <a:gd name="p0x14" fmla="*/ 1650 w 1740"/>
                <a:gd name="p0y14" fmla="*/ 90 h 9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rgbClr val="367DCE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>
            <p:custDataLst>
              <p:tags r:id="rId31"/>
            </p:custDataLst>
          </p:nvPr>
        </p:nvSpPr>
        <p:spPr>
          <a:xfrm>
            <a:off x="9178976" y="2571750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大纲转制流</a:t>
            </a:r>
            <a:endParaRPr sz="150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2"/>
            </p:custDataLst>
          </p:nvPr>
        </p:nvSpPr>
        <p:spPr>
          <a:xfrm>
            <a:off x="575945" y="3690620"/>
            <a:ext cx="11039475" cy="2781300"/>
          </a:xfrm>
          <a:custGeom>
            <a:avLst/>
            <a:gdLst>
              <a:gd name="sw" fmla="*/ 1 w 17385"/>
              <a:gd name="sh" fmla="*/ 1 h 4380"/>
              <a:gd name="mins" fmla="min sw sh"/>
              <a:gd name="dsw" fmla="+- 0 sw mins"/>
              <a:gd name="dsh" fmla="+- 0 sh mins"/>
              <a:gd name="p0x0" fmla="*/ 300 w 17385"/>
              <a:gd name="p0y0" fmla="*/ 0 h 4380"/>
              <a:gd name="p0x1" fmla="*/ 17085 w 17385"/>
              <a:gd name="p0y1" fmla="*/ 0 h 4380"/>
              <a:gd name="p0x2" fmla="*/ 17250 w 17385"/>
              <a:gd name="p0y2" fmla="*/ 0 h 4380"/>
              <a:gd name="p0x3" fmla="*/ 17385 w 17385"/>
              <a:gd name="p0y3" fmla="*/ 134 h 4380"/>
              <a:gd name="p0x4" fmla="*/ 17385 w 17385"/>
              <a:gd name="p0y4" fmla="*/ 300 h 4380"/>
              <a:gd name="p0x5" fmla="*/ 17385 w 17385"/>
              <a:gd name="p0y5" fmla="*/ 4080 h 4380"/>
              <a:gd name="p0x6" fmla="*/ 17385 w 17385"/>
              <a:gd name="p0y6" fmla="*/ 4245 h 4380"/>
              <a:gd name="p0x7" fmla="*/ 17250 w 17385"/>
              <a:gd name="p0y7" fmla="*/ 4380 h 4380"/>
              <a:gd name="p0x8" fmla="*/ 17085 w 17385"/>
              <a:gd name="p0y8" fmla="*/ 4380 h 4380"/>
              <a:gd name="p0x9" fmla="*/ 300 w 17385"/>
              <a:gd name="p0y9" fmla="*/ 4380 h 4380"/>
              <a:gd name="p0x10" fmla="*/ 134 w 17385"/>
              <a:gd name="p0y10" fmla="*/ 4380 h 4380"/>
              <a:gd name="p0x11" fmla="*/ 0 w 17385"/>
              <a:gd name="p0y11" fmla="*/ 4245 h 4380"/>
              <a:gd name="p0x12" fmla="*/ 0 w 17385"/>
              <a:gd name="p0y12" fmla="*/ 4080 h 4380"/>
              <a:gd name="p0x13" fmla="*/ 0 w 17385"/>
              <a:gd name="p0y13" fmla="*/ 300 h 4380"/>
              <a:gd name="p0x14" fmla="*/ 0 w 17385"/>
              <a:gd name="p0y14" fmla="*/ 134 h 4380"/>
              <a:gd name="p0x15" fmla="*/ 134 w 17385"/>
              <a:gd name="p0y15" fmla="*/ 0 h 4380"/>
              <a:gd name="p0x16" fmla="*/ 300 w 17385"/>
              <a:gd name="p0y16" fmla="*/ 0 h 43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33"/>
            </p:custDataLst>
          </p:nvPr>
        </p:nvSpPr>
        <p:spPr>
          <a:xfrm>
            <a:off x="771525" y="4267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347845"/>
            <a:ext cx="247650" cy="252730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37"/>
            </p:custDataLst>
          </p:nvPr>
        </p:nvSpPr>
        <p:spPr>
          <a:xfrm>
            <a:off x="1304925" y="4293870"/>
            <a:ext cx="6152036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简答题：为什么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比精美模板更重要？</a:t>
            </a:r>
            <a:endParaRPr lang="zh-CN" altLang="en-US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38"/>
            </p:custDataLst>
          </p:nvPr>
        </p:nvSpPr>
        <p:spPr>
          <a:xfrm>
            <a:off x="771525" y="4822508"/>
            <a:ext cx="1064895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定义内容骨架（逻辑），模板只是外衣（形式）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39"/>
            </p:custDataLst>
          </p:nvPr>
        </p:nvSpPr>
        <p:spPr>
          <a:xfrm>
            <a:off x="771525" y="5272088"/>
            <a:ext cx="106489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层级自动渲染，骨架立得住，任何模板都能出彩。没有清晰的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大纲，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无法理解内容结构，再精美的模板也会显得空洞无物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课后实践建议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762000" y="15087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94236" y="1581207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333500" y="1388802"/>
            <a:ext cx="96012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BRTR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原则生成活动策划案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333500" y="1713605"/>
            <a:ext cx="9601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与不使用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BRTR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的版本对比效果，体会结构化提示词的价值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11087100" y="15468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9855" t="-1212" r="-9855" b="-1212"/>
          <a:stretch>
            <a:fillRect/>
          </a:stretch>
        </p:blipFill>
        <p:spPr>
          <a:xfrm>
            <a:off x="11127105" y="1608455"/>
            <a:ext cx="262255" cy="214630"/>
          </a:xfrm>
          <a:prstGeom prst="rect">
            <a:avLst/>
          </a:prstGeom>
        </p:spPr>
      </p:pic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62000" y="2545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94236" y="2617499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333500" y="2425094"/>
            <a:ext cx="96012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脏数据清洗实战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1333500" y="2749896"/>
            <a:ext cx="9601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生成清洗公式并验证结果，掌握数据处理能力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11087100" y="25831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4259" t="-12593" r="-4259" b="-12593"/>
          <a:stretch>
            <a:fillRect/>
          </a:stretch>
        </p:blipFill>
        <p:spPr>
          <a:xfrm>
            <a:off x="11165205" y="2644775"/>
            <a:ext cx="186055" cy="214630"/>
          </a:xfrm>
          <a:prstGeom prst="rect">
            <a:avLst/>
          </a:prstGeom>
        </p:spPr>
      </p:pic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762000" y="35814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894236" y="3653790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1333500" y="3461385"/>
            <a:ext cx="96012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长文档智能提炼与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1333500" y="3786188"/>
            <a:ext cx="9601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≥1000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字文档通过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Kimi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提炼为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大纲，再用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助手生成演示文稿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11087100" y="36195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1458" t="-3651" r="-1458" b="-3651"/>
          <a:stretch>
            <a:fillRect/>
          </a:stretch>
        </p:blipFill>
        <p:spPr>
          <a:xfrm>
            <a:off x="11179810" y="3681095"/>
            <a:ext cx="156845" cy="214630"/>
          </a:xfrm>
          <a:prstGeom prst="rect">
            <a:avLst/>
          </a:prstGeom>
        </p:spPr>
      </p:pic>
      <p:sp>
        <p:nvSpPr>
          <p:cNvPr id="22" name="任意多边形 21"/>
          <p:cNvSpPr/>
          <p:nvPr>
            <p:custDataLst>
              <p:tags r:id="rId26"/>
            </p:custDataLst>
          </p:nvPr>
        </p:nvSpPr>
        <p:spPr>
          <a:xfrm>
            <a:off x="762000" y="461708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894236" y="4690072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1333500" y="4497667"/>
            <a:ext cx="96012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多风格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海报生成与精修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1333500" y="4822469"/>
            <a:ext cx="9601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用豆包或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Midjourney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张不同风格背景图，人工挑选后添加文字排版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11087100" y="46551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4259" t="-12407" r="-4259" b="-12407"/>
          <a:stretch>
            <a:fillRect/>
          </a:stretch>
        </p:blipFill>
        <p:spPr>
          <a:xfrm>
            <a:off x="11165205" y="4717415"/>
            <a:ext cx="186055" cy="213995"/>
          </a:xfrm>
          <a:prstGeom prst="rect">
            <a:avLst/>
          </a:prstGeom>
        </p:spPr>
      </p:pic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762000" y="56534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894236" y="5726363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950" b="1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950" b="1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1333500" y="5533958"/>
            <a:ext cx="960120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思考：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替代与职业转型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1333500" y="5858761"/>
            <a:ext cx="9601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分析你所在领域的重复性工作，规划个人转型路径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11087100" y="56915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1458" t="-3492" r="-1458" b="-3492"/>
          <a:stretch>
            <a:fillRect/>
          </a:stretch>
        </p:blipFill>
        <p:spPr>
          <a:xfrm>
            <a:off x="11179810" y="5753735"/>
            <a:ext cx="156845" cy="21399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感谢聆听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能力目标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906270" y="27095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001520" y="2804795"/>
            <a:ext cx="3048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821007" y="3341370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活动策划与视觉设计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40144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47725" y="4071620"/>
            <a:ext cx="1143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3829050"/>
            <a:ext cx="2385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快速生成逻辑严密、要素齐全的活动策划案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45859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t="-7143" b="-7143"/>
          <a:stretch>
            <a:fillRect/>
          </a:stretch>
        </p:blipFill>
        <p:spPr>
          <a:xfrm>
            <a:off x="838200" y="4643120"/>
            <a:ext cx="13335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4552950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制作符合需求的宣传海报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3994150" y="1114425"/>
            <a:ext cx="4203065" cy="5353050"/>
          </a:xfrm>
          <a:custGeom>
            <a:avLst/>
            <a:gdLst>
              <a:gd name="sw" fmla="*/ 1 w 6618"/>
              <a:gd name="sh" fmla="*/ 1 h 8430"/>
              <a:gd name="mins" fmla="min sw sh"/>
              <a:gd name="dsw" fmla="+- 0 sw mins"/>
              <a:gd name="dsh" fmla="+- 0 sh mins"/>
              <a:gd name="p0x0" fmla="*/ 300 w 6618"/>
              <a:gd name="p0y0" fmla="*/ 0 h 8430"/>
              <a:gd name="p0x1" fmla="*/ 6318 w 6618"/>
              <a:gd name="p0y1" fmla="*/ 0 h 8430"/>
              <a:gd name="p0x2" fmla="*/ 6483 w 6618"/>
              <a:gd name="p0y2" fmla="*/ 0 h 8430"/>
              <a:gd name="p0x3" fmla="*/ 6618 w 6618"/>
              <a:gd name="p0y3" fmla="*/ 134 h 8430"/>
              <a:gd name="p0x4" fmla="*/ 6618 w 6618"/>
              <a:gd name="p0y4" fmla="*/ 300 h 8430"/>
              <a:gd name="p0x5" fmla="*/ 6618 w 6618"/>
              <a:gd name="p0y5" fmla="*/ 8130 h 8430"/>
              <a:gd name="p0x6" fmla="*/ 6618 w 6618"/>
              <a:gd name="p0y6" fmla="*/ 8295 h 8430"/>
              <a:gd name="p0x7" fmla="*/ 6483 w 6618"/>
              <a:gd name="p0y7" fmla="*/ 8430 h 8430"/>
              <a:gd name="p0x8" fmla="*/ 6318 w 6618"/>
              <a:gd name="p0y8" fmla="*/ 8430 h 8430"/>
              <a:gd name="p0x9" fmla="*/ 300 w 6618"/>
              <a:gd name="p0y9" fmla="*/ 8430 h 8430"/>
              <a:gd name="p0x10" fmla="*/ 134 w 6618"/>
              <a:gd name="p0y10" fmla="*/ 8430 h 8430"/>
              <a:gd name="p0x11" fmla="*/ 0 w 6618"/>
              <a:gd name="p0y11" fmla="*/ 8295 h 8430"/>
              <a:gd name="p0x12" fmla="*/ 0 w 6618"/>
              <a:gd name="p0y12" fmla="*/ 8130 h 8430"/>
              <a:gd name="p0x13" fmla="*/ 0 w 6618"/>
              <a:gd name="p0y13" fmla="*/ 300 h 8430"/>
              <a:gd name="p0x14" fmla="*/ 0 w 6618"/>
              <a:gd name="p0y14" fmla="*/ 134 h 8430"/>
              <a:gd name="p0x15" fmla="*/ 134 w 6618"/>
              <a:gd name="p0y15" fmla="*/ 0 h 8430"/>
              <a:gd name="p0x16" fmla="*/ 300 w 6618"/>
              <a:gd name="p0y16" fmla="*/ 0 h 84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19050" cmpd="sng">
            <a:solidFill>
              <a:srgbClr val="4769E6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5561965" y="28619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t="-7143" b="-7143"/>
          <a:stretch>
            <a:fillRect/>
          </a:stretch>
        </p:blipFill>
        <p:spPr>
          <a:xfrm>
            <a:off x="5676265" y="2957195"/>
            <a:ext cx="266700" cy="304800"/>
          </a:xfrm>
          <a:prstGeom prst="rect">
            <a:avLst/>
          </a:prstGeom>
        </p:spPr>
      </p:pic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6171565" y="2971800"/>
            <a:ext cx="457200" cy="276225"/>
          </a:xfrm>
          <a:custGeom>
            <a:avLst/>
            <a:gdLst>
              <a:gd name="sw" fmla="*/ 1 w 720"/>
              <a:gd name="sh" fmla="*/ 1 h 435"/>
              <a:gd name="mins" fmla="min sw sh"/>
              <a:gd name="dsw" fmla="+- 0 sw mins"/>
              <a:gd name="dsh" fmla="+- 0 sh mins"/>
              <a:gd name="p0x0" fmla="*/ 90 w 720"/>
              <a:gd name="p0y0" fmla="*/ 0 h 435"/>
              <a:gd name="p0x1" fmla="*/ 630 w 720"/>
              <a:gd name="p0y1" fmla="*/ 0 h 435"/>
              <a:gd name="p0x2" fmla="*/ 679 w 720"/>
              <a:gd name="p0y2" fmla="*/ 0 h 435"/>
              <a:gd name="p0x3" fmla="*/ 720 w 720"/>
              <a:gd name="p0y3" fmla="*/ 40 h 435"/>
              <a:gd name="p0x4" fmla="*/ 720 w 720"/>
              <a:gd name="p0y4" fmla="*/ 90 h 435"/>
              <a:gd name="p0x5" fmla="*/ 720 w 720"/>
              <a:gd name="p0y5" fmla="*/ 345 h 435"/>
              <a:gd name="p0x6" fmla="*/ 720 w 720"/>
              <a:gd name="p0y6" fmla="*/ 394 h 435"/>
              <a:gd name="p0x7" fmla="*/ 679 w 720"/>
              <a:gd name="p0y7" fmla="*/ 435 h 435"/>
              <a:gd name="p0x8" fmla="*/ 630 w 720"/>
              <a:gd name="p0y8" fmla="*/ 435 h 435"/>
              <a:gd name="p0x9" fmla="*/ 90 w 720"/>
              <a:gd name="p0y9" fmla="*/ 435 h 435"/>
              <a:gd name="p0x10" fmla="*/ 40 w 720"/>
              <a:gd name="p0y10" fmla="*/ 435 h 435"/>
              <a:gd name="p0x11" fmla="*/ 0 w 720"/>
              <a:gd name="p0y11" fmla="*/ 394 h 435"/>
              <a:gd name="p0x12" fmla="*/ 0 w 720"/>
              <a:gd name="p0y12" fmla="*/ 345 h 435"/>
              <a:gd name="p0x13" fmla="*/ 0 w 720"/>
              <a:gd name="p0y13" fmla="*/ 90 h 435"/>
              <a:gd name="p0x14" fmla="*/ 0 w 720"/>
              <a:gd name="p0y14" fmla="*/ 40 h 435"/>
              <a:gd name="p0x15" fmla="*/ 40 w 720"/>
              <a:gd name="p0y15" fmla="*/ 0 h 435"/>
              <a:gd name="p0x16" fmla="*/ 90 w 72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6172124" y="300990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核心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5162550" y="34937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表格数据处理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4194175" y="40144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t="-16667" b="-16667"/>
          <a:stretch>
            <a:fillRect/>
          </a:stretch>
        </p:blipFill>
        <p:spPr>
          <a:xfrm>
            <a:off x="4251325" y="4071620"/>
            <a:ext cx="152400" cy="15240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4575791" y="3981450"/>
            <a:ext cx="3339332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通过自然语言指令让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生成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Excel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公式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1"/>
            </p:custDataLst>
          </p:nvPr>
        </p:nvSpPr>
        <p:spPr>
          <a:xfrm>
            <a:off x="4194175" y="44335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t="-7143" b="-7143"/>
          <a:stretch>
            <a:fillRect/>
          </a:stretch>
        </p:blipFill>
        <p:spPr>
          <a:xfrm>
            <a:off x="4251325" y="4490720"/>
            <a:ext cx="152400" cy="15240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4575791" y="4400550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完成数据清洗及可视化图表建议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845883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7"/>
            </p:custDataLst>
          </p:nvPr>
        </p:nvSpPr>
        <p:spPr>
          <a:xfrm>
            <a:off x="9789160" y="25571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9922510" y="2652395"/>
            <a:ext cx="228600" cy="3048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41"/>
            </p:custDataLst>
          </p:nvPr>
        </p:nvSpPr>
        <p:spPr>
          <a:xfrm>
            <a:off x="9103967" y="318897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演示文稿生成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2"/>
            </p:custDataLst>
          </p:nvPr>
        </p:nvSpPr>
        <p:spPr>
          <a:xfrm>
            <a:off x="8654415" y="38620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>
            <a:fillRect/>
          </a:stretch>
        </p:blipFill>
        <p:spPr>
          <a:xfrm>
            <a:off x="8730615" y="3919220"/>
            <a:ext cx="114300" cy="15240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6"/>
            </p:custDataLst>
          </p:nvPr>
        </p:nvSpPr>
        <p:spPr>
          <a:xfrm>
            <a:off x="9035434" y="3676650"/>
            <a:ext cx="2385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将长文档转化为结构化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Markdown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大纲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7"/>
            </p:custDataLst>
          </p:nvPr>
        </p:nvSpPr>
        <p:spPr>
          <a:xfrm>
            <a:off x="8654415" y="45859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6250" r="-6250"/>
          <a:stretch>
            <a:fillRect/>
          </a:stretch>
        </p:blipFill>
        <p:spPr>
          <a:xfrm>
            <a:off x="8702040" y="4643120"/>
            <a:ext cx="171450" cy="15240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51"/>
            </p:custDataLst>
          </p:nvPr>
        </p:nvSpPr>
        <p:spPr>
          <a:xfrm>
            <a:off x="9035434" y="4400550"/>
            <a:ext cx="238504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利用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工具一键生成汇报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素养目标（课程思政）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29393" y="1088707"/>
            <a:ext cx="336686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复制粘贴</a:t>
            </a:r>
            <a:r>
              <a:rPr lang="en-US" altLang="zh-CN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创意落地</a:t>
            </a:r>
            <a:r>
              <a:rPr lang="en-US" altLang="zh-CN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762500" y="1088707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打破壁垒，建立自信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8412280" y="1088707"/>
            <a:ext cx="29337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人机协同的决策者意识</a:t>
            </a:r>
            <a:endParaRPr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575945" y="1633220"/>
            <a:ext cx="3473450" cy="4838700"/>
          </a:xfrm>
          <a:custGeom>
            <a:avLst/>
            <a:gdLst>
              <a:gd name="sw" fmla="*/ 1 w 5469"/>
              <a:gd name="sh" fmla="*/ 1 h 7620"/>
              <a:gd name="mins" fmla="min sw sh"/>
              <a:gd name="dsw" fmla="+- 0 sw mins"/>
              <a:gd name="dsh" fmla="+- 0 sh mins"/>
              <a:gd name="p0x0" fmla="*/ 300 w 5469"/>
              <a:gd name="p0y0" fmla="*/ 0 h 7620"/>
              <a:gd name="p0x1" fmla="*/ 5169 w 5469"/>
              <a:gd name="p0y1" fmla="*/ 0 h 7620"/>
              <a:gd name="p0x2" fmla="*/ 5335 w 5469"/>
              <a:gd name="p0y2" fmla="*/ 0 h 7620"/>
              <a:gd name="p0x3" fmla="*/ 5469 w 5469"/>
              <a:gd name="p0y3" fmla="*/ 134 h 7620"/>
              <a:gd name="p0x4" fmla="*/ 5469 w 5469"/>
              <a:gd name="p0y4" fmla="*/ 300 h 7620"/>
              <a:gd name="p0x5" fmla="*/ 5469 w 5469"/>
              <a:gd name="p0y5" fmla="*/ 7320 h 7620"/>
              <a:gd name="p0x6" fmla="*/ 5469 w 5469"/>
              <a:gd name="p0y6" fmla="*/ 7485 h 7620"/>
              <a:gd name="p0x7" fmla="*/ 5335 w 5469"/>
              <a:gd name="p0y7" fmla="*/ 7620 h 7620"/>
              <a:gd name="p0x8" fmla="*/ 5169 w 5469"/>
              <a:gd name="p0y8" fmla="*/ 7620 h 7620"/>
              <a:gd name="p0x9" fmla="*/ 300 w 5469"/>
              <a:gd name="p0y9" fmla="*/ 7620 h 7620"/>
              <a:gd name="p0x10" fmla="*/ 134 w 5469"/>
              <a:gd name="p0y10" fmla="*/ 7620 h 7620"/>
              <a:gd name="p0x11" fmla="*/ 0 w 5469"/>
              <a:gd name="p0y11" fmla="*/ 7485 h 7620"/>
              <a:gd name="p0x12" fmla="*/ 0 w 5469"/>
              <a:gd name="p0y12" fmla="*/ 7320 h 7620"/>
              <a:gd name="p0x13" fmla="*/ 0 w 5469"/>
              <a:gd name="p0y13" fmla="*/ 300 h 7620"/>
              <a:gd name="p0x14" fmla="*/ 0 w 5469"/>
              <a:gd name="p0y14" fmla="*/ 134 h 7620"/>
              <a:gd name="p0x15" fmla="*/ 134 w 5469"/>
              <a:gd name="p0y15" fmla="*/ 0 h 7620"/>
              <a:gd name="p0x16" fmla="*/ 300 w 5469"/>
              <a:gd name="p0y16" fmla="*/ 0 h 76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6"/>
            </p:custDataLst>
          </p:nvPr>
        </p:nvSpPr>
        <p:spPr>
          <a:xfrm>
            <a:off x="771525" y="3576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3657600"/>
            <a:ext cx="247650" cy="2520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304925" y="3652838"/>
            <a:ext cx="1905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拒绝简单的素材拼凑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1"/>
            </p:custDataLst>
          </p:nvPr>
        </p:nvSpPr>
        <p:spPr>
          <a:xfrm>
            <a:off x="771525" y="41097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871220" y="4191000"/>
            <a:ext cx="219075" cy="2520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1304925" y="4186238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培养高效思维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6"/>
            </p:custDataLst>
          </p:nvPr>
        </p:nvSpPr>
        <p:spPr>
          <a:xfrm>
            <a:off x="4306570" y="1633220"/>
            <a:ext cx="3578225" cy="4838700"/>
          </a:xfrm>
          <a:custGeom>
            <a:avLst/>
            <a:gdLst>
              <a:gd name="sw" fmla="*/ 1 w 5635"/>
              <a:gd name="sh" fmla="*/ 1 h 7620"/>
              <a:gd name="mins" fmla="min sw sh"/>
              <a:gd name="dsw" fmla="+- 0 sw mins"/>
              <a:gd name="dsh" fmla="+- 0 sh mins"/>
              <a:gd name="p0x0" fmla="*/ 300 w 5635"/>
              <a:gd name="p0y0" fmla="*/ 0 h 7620"/>
              <a:gd name="p0x1" fmla="*/ 5335 w 5635"/>
              <a:gd name="p0y1" fmla="*/ 0 h 7620"/>
              <a:gd name="p0x2" fmla="*/ 5501 w 5635"/>
              <a:gd name="p0y2" fmla="*/ 0 h 7620"/>
              <a:gd name="p0x3" fmla="*/ 5635 w 5635"/>
              <a:gd name="p0y3" fmla="*/ 134 h 7620"/>
              <a:gd name="p0x4" fmla="*/ 5635 w 5635"/>
              <a:gd name="p0y4" fmla="*/ 300 h 7620"/>
              <a:gd name="p0x5" fmla="*/ 5635 w 5635"/>
              <a:gd name="p0y5" fmla="*/ 7320 h 7620"/>
              <a:gd name="p0x6" fmla="*/ 5635 w 5635"/>
              <a:gd name="p0y6" fmla="*/ 7485 h 7620"/>
              <a:gd name="p0x7" fmla="*/ 5501 w 5635"/>
              <a:gd name="p0y7" fmla="*/ 7620 h 7620"/>
              <a:gd name="p0x8" fmla="*/ 5335 w 5635"/>
              <a:gd name="p0y8" fmla="*/ 7620 h 7620"/>
              <a:gd name="p0x9" fmla="*/ 300 w 5635"/>
              <a:gd name="p0y9" fmla="*/ 7620 h 7620"/>
              <a:gd name="p0x10" fmla="*/ 134 w 5635"/>
              <a:gd name="p0y10" fmla="*/ 7620 h 7620"/>
              <a:gd name="p0x11" fmla="*/ 0 w 5635"/>
              <a:gd name="p0y11" fmla="*/ 7485 h 7620"/>
              <a:gd name="p0x12" fmla="*/ 0 w 5635"/>
              <a:gd name="p0y12" fmla="*/ 7320 h 7620"/>
              <a:gd name="p0x13" fmla="*/ 0 w 5635"/>
              <a:gd name="p0y13" fmla="*/ 300 h 7620"/>
              <a:gd name="p0x14" fmla="*/ 0 w 5635"/>
              <a:gd name="p0y14" fmla="*/ 134 h 7620"/>
              <a:gd name="p0x15" fmla="*/ 134 w 5635"/>
              <a:gd name="p0y15" fmla="*/ 0 h 7620"/>
              <a:gd name="p0x16" fmla="*/ 300 w 5635"/>
              <a:gd name="p0y16" fmla="*/ 0 h 76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7"/>
            </p:custDataLst>
          </p:nvPr>
        </p:nvSpPr>
        <p:spPr>
          <a:xfrm>
            <a:off x="4501515" y="3576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6522" t="-2933" r="-6522" b="-2933"/>
          <a:stretch>
            <a:fillRect/>
          </a:stretch>
        </p:blipFill>
        <p:spPr>
          <a:xfrm>
            <a:off x="4587240" y="3657600"/>
            <a:ext cx="247650" cy="2520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1"/>
            </p:custDataLst>
          </p:nvPr>
        </p:nvSpPr>
        <p:spPr>
          <a:xfrm>
            <a:off x="5035305" y="3652838"/>
            <a:ext cx="2476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消除对办公技能的畏难情绪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2"/>
            </p:custDataLst>
          </p:nvPr>
        </p:nvSpPr>
        <p:spPr>
          <a:xfrm>
            <a:off x="4501515" y="41097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4587240" y="4191000"/>
            <a:ext cx="247650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6"/>
            </p:custDataLst>
          </p:nvPr>
        </p:nvSpPr>
        <p:spPr>
          <a:xfrm>
            <a:off x="5035305" y="4186238"/>
            <a:ext cx="263120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建立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技术为人服务</a:t>
            </a:r>
            <a:r>
              <a:rPr lang="en-US" alt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的自信心</a:t>
            </a:r>
            <a:endParaRPr lang="zh-CN" altLang="en-US"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8141970" y="1633220"/>
            <a:ext cx="3473450" cy="4838700"/>
          </a:xfrm>
          <a:custGeom>
            <a:avLst/>
            <a:gdLst>
              <a:gd name="sw" fmla="*/ 1 w 5469"/>
              <a:gd name="sh" fmla="*/ 1 h 7620"/>
              <a:gd name="mins" fmla="min sw sh"/>
              <a:gd name="dsw" fmla="+- 0 sw mins"/>
              <a:gd name="dsh" fmla="+- 0 sh mins"/>
              <a:gd name="p0x0" fmla="*/ 300 w 5469"/>
              <a:gd name="p0y0" fmla="*/ 0 h 7620"/>
              <a:gd name="p0x1" fmla="*/ 5169 w 5469"/>
              <a:gd name="p0y1" fmla="*/ 0 h 7620"/>
              <a:gd name="p0x2" fmla="*/ 5335 w 5469"/>
              <a:gd name="p0y2" fmla="*/ 0 h 7620"/>
              <a:gd name="p0x3" fmla="*/ 5469 w 5469"/>
              <a:gd name="p0y3" fmla="*/ 134 h 7620"/>
              <a:gd name="p0x4" fmla="*/ 5469 w 5469"/>
              <a:gd name="p0y4" fmla="*/ 300 h 7620"/>
              <a:gd name="p0x5" fmla="*/ 5469 w 5469"/>
              <a:gd name="p0y5" fmla="*/ 7320 h 7620"/>
              <a:gd name="p0x6" fmla="*/ 5469 w 5469"/>
              <a:gd name="p0y6" fmla="*/ 7485 h 7620"/>
              <a:gd name="p0x7" fmla="*/ 5335 w 5469"/>
              <a:gd name="p0y7" fmla="*/ 7620 h 7620"/>
              <a:gd name="p0x8" fmla="*/ 5169 w 5469"/>
              <a:gd name="p0y8" fmla="*/ 7620 h 7620"/>
              <a:gd name="p0x9" fmla="*/ 300 w 5469"/>
              <a:gd name="p0y9" fmla="*/ 7620 h 7620"/>
              <a:gd name="p0x10" fmla="*/ 134 w 5469"/>
              <a:gd name="p0y10" fmla="*/ 7620 h 7620"/>
              <a:gd name="p0x11" fmla="*/ 0 w 5469"/>
              <a:gd name="p0y11" fmla="*/ 7485 h 7620"/>
              <a:gd name="p0x12" fmla="*/ 0 w 5469"/>
              <a:gd name="p0y12" fmla="*/ 7320 h 7620"/>
              <a:gd name="p0x13" fmla="*/ 0 w 5469"/>
              <a:gd name="p0y13" fmla="*/ 300 h 7620"/>
              <a:gd name="p0x14" fmla="*/ 0 w 5469"/>
              <a:gd name="p0y14" fmla="*/ 134 h 7620"/>
              <a:gd name="p0x15" fmla="*/ 134 w 5469"/>
              <a:gd name="p0y15" fmla="*/ 0 h 7620"/>
              <a:gd name="p0x16" fmla="*/ 300 w 5469"/>
              <a:gd name="p0y16" fmla="*/ 0 h 76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8337550" y="35477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2473" t="-2933" r="-2473" b="-2933"/>
          <a:stretch>
            <a:fillRect/>
          </a:stretch>
        </p:blipFill>
        <p:spPr>
          <a:xfrm>
            <a:off x="8392160" y="3629025"/>
            <a:ext cx="309880" cy="2520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8871194" y="3624263"/>
            <a:ext cx="243274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理解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副驾驶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的定位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3"/>
            </p:custDataLst>
          </p:nvPr>
        </p:nvSpPr>
        <p:spPr>
          <a:xfrm>
            <a:off x="8337550" y="41097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4167" t="-2933" r="-4167" b="-2933"/>
          <a:stretch>
            <a:fillRect/>
          </a:stretch>
        </p:blipFill>
        <p:spPr>
          <a:xfrm>
            <a:off x="8423275" y="4191000"/>
            <a:ext cx="247650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8871194" y="4067175"/>
            <a:ext cx="2549281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将精力聚焦于战略思考与审美判断等高价值工作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任务9.1 高效策划：AI辅助公文写作与视觉设计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289603" y="1309688"/>
            <a:ext cx="395570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 spc="81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场景：学院学生会承办</a:t>
            </a:r>
            <a:r>
              <a:rPr lang="en-US" altLang="zh-CN" sz="1350" spc="81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spc="81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校园短视频创意大赛</a:t>
            </a:r>
            <a:r>
              <a:rPr lang="en-US" altLang="zh-CN" sz="1350" spc="81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spc="81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575945" y="1976120"/>
            <a:ext cx="6448425" cy="1365250"/>
          </a:xfrm>
          <a:custGeom>
            <a:avLst/>
            <a:gdLst>
              <a:gd name="sw" fmla="*/ 1 w 10155"/>
              <a:gd name="sh" fmla="*/ 1 h 2150"/>
              <a:gd name="mins" fmla="min sw sh"/>
              <a:gd name="dsw" fmla="+- 0 sw mins"/>
              <a:gd name="dsh" fmla="+- 0 sh mins"/>
              <a:gd name="p0x0" fmla="*/ 300 w 10155"/>
              <a:gd name="p0y0" fmla="*/ 0 h 2150"/>
              <a:gd name="p0x1" fmla="*/ 9855 w 10155"/>
              <a:gd name="p0y1" fmla="*/ 0 h 2150"/>
              <a:gd name="p0x2" fmla="*/ 10020 w 10155"/>
              <a:gd name="p0y2" fmla="*/ 0 h 2150"/>
              <a:gd name="p0x3" fmla="*/ 10155 w 10155"/>
              <a:gd name="p0y3" fmla="*/ 134 h 2150"/>
              <a:gd name="p0x4" fmla="*/ 10155 w 10155"/>
              <a:gd name="p0y4" fmla="*/ 300 h 2150"/>
              <a:gd name="p0x5" fmla="*/ 10155 w 10155"/>
              <a:gd name="p0y5" fmla="*/ 1850 h 2150"/>
              <a:gd name="p0x6" fmla="*/ 10155 w 10155"/>
              <a:gd name="p0y6" fmla="*/ 2015 h 2150"/>
              <a:gd name="p0x7" fmla="*/ 10020 w 10155"/>
              <a:gd name="p0y7" fmla="*/ 2150 h 2150"/>
              <a:gd name="p0x8" fmla="*/ 9855 w 10155"/>
              <a:gd name="p0y8" fmla="*/ 2150 h 2150"/>
              <a:gd name="p0x9" fmla="*/ 300 w 10155"/>
              <a:gd name="p0y9" fmla="*/ 2150 h 2150"/>
              <a:gd name="p0x10" fmla="*/ 134 w 10155"/>
              <a:gd name="p0y10" fmla="*/ 2150 h 2150"/>
              <a:gd name="p0x11" fmla="*/ 0 w 10155"/>
              <a:gd name="p0y11" fmla="*/ 2015 h 2150"/>
              <a:gd name="p0x12" fmla="*/ 0 w 10155"/>
              <a:gd name="p0y12" fmla="*/ 1850 h 2150"/>
              <a:gd name="p0x13" fmla="*/ 0 w 10155"/>
              <a:gd name="p0y13" fmla="*/ 300 h 2150"/>
              <a:gd name="p0x14" fmla="*/ 0 w 10155"/>
              <a:gd name="p0y14" fmla="*/ 134 h 2150"/>
              <a:gd name="p0x15" fmla="*/ 134 w 10155"/>
              <a:gd name="p0y15" fmla="*/ 0 h 2150"/>
              <a:gd name="p0x16" fmla="*/ 300 w 10155"/>
              <a:gd name="p0y16" fmla="*/ 0 h 21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771525" y="22396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10123" t="-1026" r="-10123" b="-1026"/>
          <a:stretch>
            <a:fillRect/>
          </a:stretch>
        </p:blipFill>
        <p:spPr>
          <a:xfrm>
            <a:off x="826135" y="2320290"/>
            <a:ext cx="309245" cy="2527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304925" y="2291372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策划部小张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759050"/>
            <a:ext cx="60579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面对空白文档，写不出活动策划案（团委要求明天提交）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75945" y="3541395"/>
            <a:ext cx="6448425" cy="1365250"/>
          </a:xfrm>
          <a:custGeom>
            <a:avLst/>
            <a:gdLst>
              <a:gd name="sw" fmla="*/ 1 w 10155"/>
              <a:gd name="sh" fmla="*/ 1 h 2150"/>
              <a:gd name="mins" fmla="min sw sh"/>
              <a:gd name="dsw" fmla="+- 0 sw mins"/>
              <a:gd name="dsh" fmla="+- 0 sh mins"/>
              <a:gd name="p0x0" fmla="*/ 300 w 10155"/>
              <a:gd name="p0y0" fmla="*/ 0 h 2150"/>
              <a:gd name="p0x1" fmla="*/ 9855 w 10155"/>
              <a:gd name="p0y1" fmla="*/ 0 h 2150"/>
              <a:gd name="p0x2" fmla="*/ 10020 w 10155"/>
              <a:gd name="p0y2" fmla="*/ 0 h 2150"/>
              <a:gd name="p0x3" fmla="*/ 10155 w 10155"/>
              <a:gd name="p0y3" fmla="*/ 134 h 2150"/>
              <a:gd name="p0x4" fmla="*/ 10155 w 10155"/>
              <a:gd name="p0y4" fmla="*/ 300 h 2150"/>
              <a:gd name="p0x5" fmla="*/ 10155 w 10155"/>
              <a:gd name="p0y5" fmla="*/ 1850 h 2150"/>
              <a:gd name="p0x6" fmla="*/ 10155 w 10155"/>
              <a:gd name="p0y6" fmla="*/ 2015 h 2150"/>
              <a:gd name="p0x7" fmla="*/ 10020 w 10155"/>
              <a:gd name="p0y7" fmla="*/ 2150 h 2150"/>
              <a:gd name="p0x8" fmla="*/ 9855 w 10155"/>
              <a:gd name="p0y8" fmla="*/ 2150 h 2150"/>
              <a:gd name="p0x9" fmla="*/ 300 w 10155"/>
              <a:gd name="p0y9" fmla="*/ 2150 h 2150"/>
              <a:gd name="p0x10" fmla="*/ 134 w 10155"/>
              <a:gd name="p0y10" fmla="*/ 2150 h 2150"/>
              <a:gd name="p0x11" fmla="*/ 0 w 10155"/>
              <a:gd name="p0y11" fmla="*/ 2015 h 2150"/>
              <a:gd name="p0x12" fmla="*/ 0 w 10155"/>
              <a:gd name="p0y12" fmla="*/ 1850 h 2150"/>
              <a:gd name="p0x13" fmla="*/ 0 w 10155"/>
              <a:gd name="p0y13" fmla="*/ 300 h 2150"/>
              <a:gd name="p0x14" fmla="*/ 0 w 10155"/>
              <a:gd name="p0y14" fmla="*/ 134 h 2150"/>
              <a:gd name="p0x15" fmla="*/ 134 w 10155"/>
              <a:gd name="p0y15" fmla="*/ 0 h 2150"/>
              <a:gd name="p0x16" fmla="*/ 300 w 10155"/>
              <a:gd name="p0y16" fmla="*/ 0 h 21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38049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857250" y="3886200"/>
            <a:ext cx="247650" cy="2520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304925" y="3856672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美工同学突然请假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771525" y="4324350"/>
            <a:ext cx="60579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预热宣传海报没了着落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575945" y="5106670"/>
            <a:ext cx="6448425" cy="1365250"/>
          </a:xfrm>
          <a:custGeom>
            <a:avLst/>
            <a:gdLst>
              <a:gd name="sw" fmla="*/ 1 w 10155"/>
              <a:gd name="sh" fmla="*/ 1 h 2150"/>
              <a:gd name="mins" fmla="min sw sh"/>
              <a:gd name="dsw" fmla="+- 0 sw mins"/>
              <a:gd name="dsh" fmla="+- 0 sh mins"/>
              <a:gd name="p0x0" fmla="*/ 300 w 10155"/>
              <a:gd name="p0y0" fmla="*/ 0 h 2150"/>
              <a:gd name="p0x1" fmla="*/ 9855 w 10155"/>
              <a:gd name="p0y1" fmla="*/ 0 h 2150"/>
              <a:gd name="p0x2" fmla="*/ 10020 w 10155"/>
              <a:gd name="p0y2" fmla="*/ 0 h 2150"/>
              <a:gd name="p0x3" fmla="*/ 10155 w 10155"/>
              <a:gd name="p0y3" fmla="*/ 134 h 2150"/>
              <a:gd name="p0x4" fmla="*/ 10155 w 10155"/>
              <a:gd name="p0y4" fmla="*/ 300 h 2150"/>
              <a:gd name="p0x5" fmla="*/ 10155 w 10155"/>
              <a:gd name="p0y5" fmla="*/ 1850 h 2150"/>
              <a:gd name="p0x6" fmla="*/ 10155 w 10155"/>
              <a:gd name="p0y6" fmla="*/ 2015 h 2150"/>
              <a:gd name="p0x7" fmla="*/ 10020 w 10155"/>
              <a:gd name="p0y7" fmla="*/ 2150 h 2150"/>
              <a:gd name="p0x8" fmla="*/ 9855 w 10155"/>
              <a:gd name="p0y8" fmla="*/ 2150 h 2150"/>
              <a:gd name="p0x9" fmla="*/ 300 w 10155"/>
              <a:gd name="p0y9" fmla="*/ 2150 h 2150"/>
              <a:gd name="p0x10" fmla="*/ 134 w 10155"/>
              <a:gd name="p0y10" fmla="*/ 2150 h 2150"/>
              <a:gd name="p0x11" fmla="*/ 0 w 10155"/>
              <a:gd name="p0y11" fmla="*/ 2015 h 2150"/>
              <a:gd name="p0x12" fmla="*/ 0 w 10155"/>
              <a:gd name="p0y12" fmla="*/ 1850 h 2150"/>
              <a:gd name="p0x13" fmla="*/ 0 w 10155"/>
              <a:gd name="p0y13" fmla="*/ 300 h 2150"/>
              <a:gd name="p0x14" fmla="*/ 0 w 10155"/>
              <a:gd name="p0y14" fmla="*/ 134 h 2150"/>
              <a:gd name="p0x15" fmla="*/ 134 w 10155"/>
              <a:gd name="p0y15" fmla="*/ 0 h 2150"/>
              <a:gd name="p0x16" fmla="*/ 300 w 10155"/>
              <a:gd name="p0y16" fmla="*/ 0 h 21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771525" y="53701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000" t="-7536" r="-2000" b="-7536"/>
          <a:stretch>
            <a:fillRect/>
          </a:stretch>
        </p:blipFill>
        <p:spPr>
          <a:xfrm>
            <a:off x="857250" y="5451475"/>
            <a:ext cx="247650" cy="25209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1304925" y="5421973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双重挑战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771525" y="5889651"/>
            <a:ext cx="60579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写不出来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"+"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画不出来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262495" y="1976120"/>
            <a:ext cx="4352925" cy="4495800"/>
          </a:xfrm>
          <a:custGeom>
            <a:avLst/>
            <a:gdLst>
              <a:gd name="sw" fmla="*/ 1 w 6855"/>
              <a:gd name="sh" fmla="*/ 1 h 7080"/>
              <a:gd name="mins" fmla="min sw sh"/>
              <a:gd name="dsw" fmla="+- 0 sw mins"/>
              <a:gd name="dsh" fmla="+- 0 sh mins"/>
              <a:gd name="p0x0" fmla="*/ 300 w 6855"/>
              <a:gd name="p0y0" fmla="*/ 0 h 7080"/>
              <a:gd name="p0x1" fmla="*/ 6555 w 6855"/>
              <a:gd name="p0y1" fmla="*/ 0 h 7080"/>
              <a:gd name="p0x2" fmla="*/ 6720 w 6855"/>
              <a:gd name="p0y2" fmla="*/ 0 h 7080"/>
              <a:gd name="p0x3" fmla="*/ 6855 w 6855"/>
              <a:gd name="p0y3" fmla="*/ 134 h 7080"/>
              <a:gd name="p0x4" fmla="*/ 6855 w 6855"/>
              <a:gd name="p0y4" fmla="*/ 300 h 7080"/>
              <a:gd name="p0x5" fmla="*/ 6855 w 6855"/>
              <a:gd name="p0y5" fmla="*/ 6780 h 7080"/>
              <a:gd name="p0x6" fmla="*/ 6855 w 6855"/>
              <a:gd name="p0y6" fmla="*/ 6945 h 7080"/>
              <a:gd name="p0x7" fmla="*/ 6720 w 6855"/>
              <a:gd name="p0y7" fmla="*/ 7080 h 7080"/>
              <a:gd name="p0x8" fmla="*/ 6555 w 6855"/>
              <a:gd name="p0y8" fmla="*/ 7080 h 7080"/>
              <a:gd name="p0x9" fmla="*/ 300 w 6855"/>
              <a:gd name="p0y9" fmla="*/ 7080 h 7080"/>
              <a:gd name="p0x10" fmla="*/ 134 w 6855"/>
              <a:gd name="p0y10" fmla="*/ 7080 h 7080"/>
              <a:gd name="p0x11" fmla="*/ 0 w 6855"/>
              <a:gd name="p0y11" fmla="*/ 6945 h 7080"/>
              <a:gd name="p0x12" fmla="*/ 0 w 6855"/>
              <a:gd name="p0y12" fmla="*/ 6780 h 7080"/>
              <a:gd name="p0x13" fmla="*/ 0 w 6855"/>
              <a:gd name="p0y13" fmla="*/ 300 h 7080"/>
              <a:gd name="p0x14" fmla="*/ 0 w 6855"/>
              <a:gd name="p0y14" fmla="*/ 134 h 7080"/>
              <a:gd name="p0x15" fmla="*/ 134 w 6855"/>
              <a:gd name="p0y15" fmla="*/ 0 h 7080"/>
              <a:gd name="p0x16" fmla="*/ 300 w 6855"/>
              <a:gd name="p0y16" fmla="*/ 0 h 70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8867775" y="3529013"/>
            <a:ext cx="1524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半天内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7972425" y="4089083"/>
            <a:ext cx="29337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完成看似不可能的任务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8871718" y="4576763"/>
            <a:ext cx="113503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解决方案</a:t>
            </a:r>
            <a:endParaRPr lang="zh-CN"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公文写作新范式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473835"/>
          </a:xfrm>
          <a:custGeom>
            <a:avLst/>
            <a:gdLst>
              <a:gd name="sw" fmla="*/ 1 w 17385"/>
              <a:gd name="sh" fmla="*/ 1 h 2320"/>
              <a:gd name="mins" fmla="min sw sh"/>
              <a:gd name="dsw" fmla="+- 0 sw mins"/>
              <a:gd name="dsh" fmla="+- 0 sh mins"/>
              <a:gd name="p0x0" fmla="*/ 300 w 17385"/>
              <a:gd name="p0y0" fmla="*/ 0 h 2320"/>
              <a:gd name="p0x1" fmla="*/ 17085 w 17385"/>
              <a:gd name="p0y1" fmla="*/ 0 h 2320"/>
              <a:gd name="p0x2" fmla="*/ 17250 w 17385"/>
              <a:gd name="p0y2" fmla="*/ 0 h 2320"/>
              <a:gd name="p0x3" fmla="*/ 17385 w 17385"/>
              <a:gd name="p0y3" fmla="*/ 134 h 2320"/>
              <a:gd name="p0x4" fmla="*/ 17385 w 17385"/>
              <a:gd name="p0y4" fmla="*/ 300 h 2320"/>
              <a:gd name="p0x5" fmla="*/ 17385 w 17385"/>
              <a:gd name="p0y5" fmla="*/ 2020 h 2320"/>
              <a:gd name="p0x6" fmla="*/ 17385 w 17385"/>
              <a:gd name="p0y6" fmla="*/ 2186 h 2320"/>
              <a:gd name="p0x7" fmla="*/ 17250 w 17385"/>
              <a:gd name="p0y7" fmla="*/ 2320 h 2320"/>
              <a:gd name="p0x8" fmla="*/ 17085 w 17385"/>
              <a:gd name="p0y8" fmla="*/ 2320 h 2320"/>
              <a:gd name="p0x9" fmla="*/ 300 w 17385"/>
              <a:gd name="p0y9" fmla="*/ 2320 h 2320"/>
              <a:gd name="p0x10" fmla="*/ 134 w 17385"/>
              <a:gd name="p0y10" fmla="*/ 2320 h 2320"/>
              <a:gd name="p0x11" fmla="*/ 0 w 17385"/>
              <a:gd name="p0y11" fmla="*/ 2186 h 2320"/>
              <a:gd name="p0x12" fmla="*/ 0 w 17385"/>
              <a:gd name="p0y12" fmla="*/ 2020 h 2320"/>
              <a:gd name="p0x13" fmla="*/ 0 w 17385"/>
              <a:gd name="p0y13" fmla="*/ 300 h 2320"/>
              <a:gd name="p0x14" fmla="*/ 0 w 17385"/>
              <a:gd name="p0y14" fmla="*/ 134 h 2320"/>
              <a:gd name="p0x15" fmla="*/ 134 w 17385"/>
              <a:gd name="p0y15" fmla="*/ 0 h 2320"/>
              <a:gd name="p0x16" fmla="*/ 300 w 17385"/>
              <a:gd name="p0y16" fmla="*/ 0 h 23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传统写作模式的痛点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62138"/>
            <a:ext cx="52292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从零开始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的线性苦旅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204085"/>
            <a:ext cx="52292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构思框架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逐句斟酌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调整格式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6191250" y="1862138"/>
            <a:ext cx="52292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效率低下，易因灵感枯竭而停滞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575945" y="2783205"/>
            <a:ext cx="11039475" cy="2014855"/>
          </a:xfrm>
          <a:custGeom>
            <a:avLst/>
            <a:gdLst>
              <a:gd name="sw" fmla="*/ 1 w 17385"/>
              <a:gd name="sh" fmla="*/ 1 h 3173"/>
              <a:gd name="mins" fmla="min sw sh"/>
              <a:gd name="dsw" fmla="+- 0 sw mins"/>
              <a:gd name="dsh" fmla="+- 0 sh mins"/>
              <a:gd name="p0x0" fmla="*/ 300 w 17385"/>
              <a:gd name="p0y0" fmla="*/ 0 h 3173"/>
              <a:gd name="p0x1" fmla="*/ 17085 w 17385"/>
              <a:gd name="p0y1" fmla="*/ 0 h 3173"/>
              <a:gd name="p0x2" fmla="*/ 17250 w 17385"/>
              <a:gd name="p0y2" fmla="*/ 0 h 3173"/>
              <a:gd name="p0x3" fmla="*/ 17385 w 17385"/>
              <a:gd name="p0y3" fmla="*/ 134 h 3173"/>
              <a:gd name="p0x4" fmla="*/ 17385 w 17385"/>
              <a:gd name="p0y4" fmla="*/ 300 h 3173"/>
              <a:gd name="p0x5" fmla="*/ 17385 w 17385"/>
              <a:gd name="p0y5" fmla="*/ 2873 h 3173"/>
              <a:gd name="p0x6" fmla="*/ 17385 w 17385"/>
              <a:gd name="p0y6" fmla="*/ 3039 h 3173"/>
              <a:gd name="p0x7" fmla="*/ 17250 w 17385"/>
              <a:gd name="p0y7" fmla="*/ 3173 h 3173"/>
              <a:gd name="p0x8" fmla="*/ 17085 w 17385"/>
              <a:gd name="p0y8" fmla="*/ 3173 h 3173"/>
              <a:gd name="p0x9" fmla="*/ 300 w 17385"/>
              <a:gd name="p0y9" fmla="*/ 3173 h 3173"/>
              <a:gd name="p0x10" fmla="*/ 134 w 17385"/>
              <a:gd name="p0y10" fmla="*/ 3173 h 3173"/>
              <a:gd name="p0x11" fmla="*/ 0 w 17385"/>
              <a:gd name="p0y11" fmla="*/ 3039 h 3173"/>
              <a:gd name="p0x12" fmla="*/ 0 w 17385"/>
              <a:gd name="p0y12" fmla="*/ 2873 h 3173"/>
              <a:gd name="p0x13" fmla="*/ 0 w 17385"/>
              <a:gd name="p0y13" fmla="*/ 300 h 3173"/>
              <a:gd name="p0x14" fmla="*/ 0 w 17385"/>
              <a:gd name="p0y14" fmla="*/ 134 h 3173"/>
              <a:gd name="p0x15" fmla="*/ 134 w 17385"/>
              <a:gd name="p0y15" fmla="*/ 0 h 3173"/>
              <a:gd name="p0x16" fmla="*/ 300 w 17385"/>
              <a:gd name="p0y16" fmla="*/ 0 h 317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30473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4691" t="-897" r="-4691" b="-897"/>
          <a:stretch>
            <a:fillRect/>
          </a:stretch>
        </p:blipFill>
        <p:spPr>
          <a:xfrm>
            <a:off x="840105" y="3128645"/>
            <a:ext cx="281305" cy="25209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1304925" y="3074594"/>
            <a:ext cx="23891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辅助写作的变革</a:t>
            </a:r>
            <a:endParaRPr lang="zh-CN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771525" y="394271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6667" t="-22333" r="-6667" b="-22333"/>
          <a:stretch>
            <a:fillRect/>
          </a:stretch>
        </p:blipFill>
        <p:spPr>
          <a:xfrm>
            <a:off x="845185" y="4004945"/>
            <a:ext cx="118745" cy="13779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152525" y="3909936"/>
            <a:ext cx="16787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开启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填空题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模式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3481070" y="394271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8222" t="-5641" r="-8222" b="-5641"/>
          <a:stretch>
            <a:fillRect/>
          </a:stretch>
        </p:blipFill>
        <p:spPr>
          <a:xfrm>
            <a:off x="3531235" y="4004945"/>
            <a:ext cx="166370" cy="1377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6"/>
            </p:custDataLst>
          </p:nvPr>
        </p:nvSpPr>
        <p:spPr>
          <a:xfrm>
            <a:off x="3862388" y="3757536"/>
            <a:ext cx="2138363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角色转变：文字生产者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指挥官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6191250" y="394271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3846" t="-5641" r="-3846" b="-5641"/>
          <a:stretch>
            <a:fillRect/>
          </a:stretch>
        </p:blipFill>
        <p:spPr>
          <a:xfrm>
            <a:off x="6257925" y="4004945"/>
            <a:ext cx="133350" cy="137795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6572250" y="3605136"/>
            <a:ext cx="2138363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只需提供核心要素：我是谁、写给谁、目的、关键信息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2"/>
            </p:custDataLst>
          </p:nvPr>
        </p:nvSpPr>
        <p:spPr>
          <a:xfrm>
            <a:off x="8900795" y="394271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6970" t="-1667" r="-6970" b="-1667"/>
          <a:stretch>
            <a:fillRect/>
          </a:stretch>
        </p:blipFill>
        <p:spPr>
          <a:xfrm>
            <a:off x="8974455" y="4004945"/>
            <a:ext cx="119380" cy="137795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6"/>
            </p:custDataLst>
          </p:nvPr>
        </p:nvSpPr>
        <p:spPr>
          <a:xfrm>
            <a:off x="9282113" y="3757536"/>
            <a:ext cx="2138363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基于海量公文语料，瞬间生成规范初稿</a:t>
            </a:r>
            <a:endParaRPr 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7"/>
            </p:custDataLst>
          </p:nvPr>
        </p:nvSpPr>
        <p:spPr>
          <a:xfrm>
            <a:off x="575945" y="4998085"/>
            <a:ext cx="11039475" cy="1473835"/>
          </a:xfrm>
          <a:custGeom>
            <a:avLst/>
            <a:gdLst>
              <a:gd name="sw" fmla="*/ 1 w 17385"/>
              <a:gd name="sh" fmla="*/ 1 h 2320"/>
              <a:gd name="mins" fmla="min sw sh"/>
              <a:gd name="dsw" fmla="+- 0 sw mins"/>
              <a:gd name="dsh" fmla="+- 0 sh mins"/>
              <a:gd name="p0x0" fmla="*/ 300 w 17385"/>
              <a:gd name="p0y0" fmla="*/ 0 h 2320"/>
              <a:gd name="p0x1" fmla="*/ 17085 w 17385"/>
              <a:gd name="p0y1" fmla="*/ 0 h 2320"/>
              <a:gd name="p0x2" fmla="*/ 17250 w 17385"/>
              <a:gd name="p0y2" fmla="*/ 0 h 2320"/>
              <a:gd name="p0x3" fmla="*/ 17385 w 17385"/>
              <a:gd name="p0y3" fmla="*/ 134 h 2320"/>
              <a:gd name="p0x4" fmla="*/ 17385 w 17385"/>
              <a:gd name="p0y4" fmla="*/ 300 h 2320"/>
              <a:gd name="p0x5" fmla="*/ 17385 w 17385"/>
              <a:gd name="p0y5" fmla="*/ 2020 h 2320"/>
              <a:gd name="p0x6" fmla="*/ 17385 w 17385"/>
              <a:gd name="p0y6" fmla="*/ 2186 h 2320"/>
              <a:gd name="p0x7" fmla="*/ 17250 w 17385"/>
              <a:gd name="p0y7" fmla="*/ 2320 h 2320"/>
              <a:gd name="p0x8" fmla="*/ 17085 w 17385"/>
              <a:gd name="p0y8" fmla="*/ 2320 h 2320"/>
              <a:gd name="p0x9" fmla="*/ 300 w 17385"/>
              <a:gd name="p0y9" fmla="*/ 2320 h 2320"/>
              <a:gd name="p0x10" fmla="*/ 134 w 17385"/>
              <a:gd name="p0y10" fmla="*/ 2320 h 2320"/>
              <a:gd name="p0x11" fmla="*/ 0 w 17385"/>
              <a:gd name="p0y11" fmla="*/ 2186 h 2320"/>
              <a:gd name="p0x12" fmla="*/ 0 w 17385"/>
              <a:gd name="p0y12" fmla="*/ 2020 h 2320"/>
              <a:gd name="p0x13" fmla="*/ 0 w 17385"/>
              <a:gd name="p0y13" fmla="*/ 300 h 2320"/>
              <a:gd name="p0x14" fmla="*/ 0 w 17385"/>
              <a:gd name="p0y14" fmla="*/ 134 h 2320"/>
              <a:gd name="p0x15" fmla="*/ 134 w 17385"/>
              <a:gd name="p0y15" fmla="*/ 0 h 2320"/>
              <a:gd name="p0x16" fmla="*/ 300 w 17385"/>
              <a:gd name="p0y16" fmla="*/ 0 h 23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771525" y="51936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840105" y="5274310"/>
            <a:ext cx="281305" cy="25273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2"/>
            </p:custDataLst>
          </p:nvPr>
        </p:nvSpPr>
        <p:spPr>
          <a:xfrm>
            <a:off x="1304925" y="5220472"/>
            <a:ext cx="2605688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也是顶级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润色师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43"/>
            </p:custDataLst>
          </p:nvPr>
        </p:nvSpPr>
        <p:spPr>
          <a:xfrm>
            <a:off x="771525" y="5765165"/>
            <a:ext cx="5014595" cy="815340"/>
          </a:xfrm>
          <a:custGeom>
            <a:avLst/>
            <a:gdLst>
              <a:gd name="sw" fmla="*/ 1 w 7897"/>
              <a:gd name="sh" fmla="*/ 1 h 1283"/>
              <a:gd name="mins" fmla="min sw sh"/>
              <a:gd name="dsw" fmla="+- 0 sw mins"/>
              <a:gd name="dsh" fmla="+- 0 sh mins"/>
              <a:gd name="p0x0" fmla="*/ 180 w 7897"/>
              <a:gd name="p0y0" fmla="*/ 0 h 1283"/>
              <a:gd name="p0x1" fmla="*/ 7717 w 7897"/>
              <a:gd name="p0y1" fmla="*/ 0 h 1283"/>
              <a:gd name="p0x2" fmla="*/ 7816 w 7897"/>
              <a:gd name="p0y2" fmla="*/ 0 h 1283"/>
              <a:gd name="p0x3" fmla="*/ 7897 w 7897"/>
              <a:gd name="p0y3" fmla="*/ 80 h 1283"/>
              <a:gd name="p0x4" fmla="*/ 7897 w 7897"/>
              <a:gd name="p0y4" fmla="*/ 180 h 1283"/>
              <a:gd name="p0x5" fmla="*/ 7897 w 7897"/>
              <a:gd name="p0y5" fmla="*/ 1103 h 1283"/>
              <a:gd name="p0x6" fmla="*/ 7897 w 7897"/>
              <a:gd name="p0y6" fmla="*/ 1203 h 1283"/>
              <a:gd name="p0x7" fmla="*/ 7816 w 7897"/>
              <a:gd name="p0y7" fmla="*/ 1283 h 1283"/>
              <a:gd name="p0x8" fmla="*/ 7717 w 7897"/>
              <a:gd name="p0y8" fmla="*/ 1283 h 1283"/>
              <a:gd name="p0x9" fmla="*/ 180 w 7897"/>
              <a:gd name="p0y9" fmla="*/ 1283 h 1283"/>
              <a:gd name="p0x10" fmla="*/ 80 w 7897"/>
              <a:gd name="p0y10" fmla="*/ 1283 h 1283"/>
              <a:gd name="p0x11" fmla="*/ 0 w 7897"/>
              <a:gd name="p0y11" fmla="*/ 1203 h 1283"/>
              <a:gd name="p0x12" fmla="*/ 0 w 7897"/>
              <a:gd name="p0y12" fmla="*/ 1103 h 1283"/>
              <a:gd name="p0x13" fmla="*/ 0 w 7897"/>
              <a:gd name="p0y13" fmla="*/ 180 h 1283"/>
              <a:gd name="p0x14" fmla="*/ 0 w 7897"/>
              <a:gd name="p0y14" fmla="*/ 80 h 1283"/>
              <a:gd name="p0x15" fmla="*/ 80 w 7897"/>
              <a:gd name="p0y15" fmla="*/ 0 h 1283"/>
              <a:gd name="p0x16" fmla="*/ 180 w 7897"/>
              <a:gd name="p0y16" fmla="*/ 0 h 12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44"/>
            </p:custDataLst>
          </p:nvPr>
        </p:nvSpPr>
        <p:spPr>
          <a:xfrm>
            <a:off x="885825" y="5868172"/>
            <a:ext cx="4786313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修改前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5"/>
            </p:custDataLst>
          </p:nvPr>
        </p:nvSpPr>
        <p:spPr>
          <a:xfrm>
            <a:off x="885825" y="6147197"/>
            <a:ext cx="478631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大家别迟到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t="-16667" b="-16667"/>
          <a:stretch>
            <a:fillRect/>
          </a:stretch>
        </p:blipFill>
        <p:spPr>
          <a:xfrm>
            <a:off x="6000750" y="6077585"/>
            <a:ext cx="190500" cy="190500"/>
          </a:xfrm>
          <a:prstGeom prst="rect">
            <a:avLst/>
          </a:prstGeom>
        </p:spPr>
      </p:pic>
      <p:sp>
        <p:nvSpPr>
          <p:cNvPr id="35" name="任意多边形 34"/>
          <p:cNvSpPr/>
          <p:nvPr>
            <p:custDataLst>
              <p:tags r:id="rId49"/>
            </p:custDataLst>
          </p:nvPr>
        </p:nvSpPr>
        <p:spPr>
          <a:xfrm>
            <a:off x="6405245" y="5765165"/>
            <a:ext cx="5015230" cy="815340"/>
          </a:xfrm>
          <a:custGeom>
            <a:avLst/>
            <a:gdLst>
              <a:gd name="sw" fmla="*/ 1 w 7897"/>
              <a:gd name="sh" fmla="*/ 1 h 1283"/>
              <a:gd name="mins" fmla="min sw sh"/>
              <a:gd name="dsw" fmla="+- 0 sw mins"/>
              <a:gd name="dsh" fmla="+- 0 sh mins"/>
              <a:gd name="p0x0" fmla="*/ 180 w 7897"/>
              <a:gd name="p0y0" fmla="*/ 0 h 1283"/>
              <a:gd name="p0x1" fmla="*/ 7717 w 7897"/>
              <a:gd name="p0y1" fmla="*/ 0 h 1283"/>
              <a:gd name="p0x2" fmla="*/ 7816 w 7897"/>
              <a:gd name="p0y2" fmla="*/ 0 h 1283"/>
              <a:gd name="p0x3" fmla="*/ 7897 w 7897"/>
              <a:gd name="p0y3" fmla="*/ 80 h 1283"/>
              <a:gd name="p0x4" fmla="*/ 7897 w 7897"/>
              <a:gd name="p0y4" fmla="*/ 180 h 1283"/>
              <a:gd name="p0x5" fmla="*/ 7897 w 7897"/>
              <a:gd name="p0y5" fmla="*/ 1103 h 1283"/>
              <a:gd name="p0x6" fmla="*/ 7897 w 7897"/>
              <a:gd name="p0y6" fmla="*/ 1203 h 1283"/>
              <a:gd name="p0x7" fmla="*/ 7816 w 7897"/>
              <a:gd name="p0y7" fmla="*/ 1283 h 1283"/>
              <a:gd name="p0x8" fmla="*/ 7717 w 7897"/>
              <a:gd name="p0y8" fmla="*/ 1283 h 1283"/>
              <a:gd name="p0x9" fmla="*/ 180 w 7897"/>
              <a:gd name="p0y9" fmla="*/ 1283 h 1283"/>
              <a:gd name="p0x10" fmla="*/ 80 w 7897"/>
              <a:gd name="p0y10" fmla="*/ 1283 h 1283"/>
              <a:gd name="p0x11" fmla="*/ 0 w 7897"/>
              <a:gd name="p0y11" fmla="*/ 1203 h 1283"/>
              <a:gd name="p0x12" fmla="*/ 0 w 7897"/>
              <a:gd name="p0y12" fmla="*/ 1103 h 1283"/>
              <a:gd name="p0x13" fmla="*/ 0 w 7897"/>
              <a:gd name="p0y13" fmla="*/ 180 h 1283"/>
              <a:gd name="p0x14" fmla="*/ 0 w 7897"/>
              <a:gd name="p0y14" fmla="*/ 80 h 1283"/>
              <a:gd name="p0x15" fmla="*/ 80 w 7897"/>
              <a:gd name="p0y15" fmla="*/ 0 h 1283"/>
              <a:gd name="p0x16" fmla="*/ 180 w 7897"/>
              <a:gd name="p0y16" fmla="*/ 0 h 12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50"/>
            </p:custDataLst>
          </p:nvPr>
        </p:nvSpPr>
        <p:spPr>
          <a:xfrm>
            <a:off x="6519863" y="5868172"/>
            <a:ext cx="4786313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修改后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51"/>
            </p:custDataLst>
          </p:nvPr>
        </p:nvSpPr>
        <p:spPr>
          <a:xfrm>
            <a:off x="6519863" y="6147197"/>
            <a:ext cx="478631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请各位务必准时出席，无特殊情况不得缺席</a:t>
            </a:r>
            <a:r>
              <a:rPr lang="en-US" altLang="zh-CN"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  <p:tag name="KSO_WM_TEMPLATE_INDEX" val="40490181"/>
  <p:tag name="KSO_WM_TEMPLATE_CATEGORY" val="custom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0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0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00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004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00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0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00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00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009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1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12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013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01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1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1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1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1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2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2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2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2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2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2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2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2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2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3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3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3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3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3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3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3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3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03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3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4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04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042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04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4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4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4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4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4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4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5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5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5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5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5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5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5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5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6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6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6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6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6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6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6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6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6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7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7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7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7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7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7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7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7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7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8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8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8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8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8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8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8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8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9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9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9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9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9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9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9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9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9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9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0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0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0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0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0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0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0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0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0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0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1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1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1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1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1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1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1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1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1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1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2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2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2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2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2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2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2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2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12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29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3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3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13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3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13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35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13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3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13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3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4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41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14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43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114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4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4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4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4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4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50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</p:tagLst>
</file>

<file path=ppt/tags/tag115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5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5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5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5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5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5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5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59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6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6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6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6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6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6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6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6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68.xml><?xml version="1.0" encoding="utf-8"?>
<p:tagLst xmlns:p="http://schemas.openxmlformats.org/presentationml/2006/main">
  <p:tag name="KSO_WM_UNIT_TYPE" val="i"/>
  <p:tag name="KSO_WM_UNIT_INDEX" val="23"/>
  <p:tag name="KSO_WM_BEAUTIFY_FLAG" val="#wm#"/>
  <p:tag name="KSO_WM_TAG_VERSION" val="3.0"/>
</p:tagLst>
</file>

<file path=ppt/tags/tag116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7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7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72.xml><?xml version="1.0" encoding="utf-8"?>
<p:tagLst xmlns:p="http://schemas.openxmlformats.org/presentationml/2006/main">
  <p:tag name="KSO_WM_UNIT_TYPE" val="i"/>
  <p:tag name="KSO_WM_UNIT_INDEX" val="27"/>
  <p:tag name="KSO_WM_BEAUTIFY_FLAG" val="#wm#"/>
  <p:tag name="KSO_WM_TAG_VERSION" val="3.0"/>
</p:tagLst>
</file>

<file path=ppt/tags/tag117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7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17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7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7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7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179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80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18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8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8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8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8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8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8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8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8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9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9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9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9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9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9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9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9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9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9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2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0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0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0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0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0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0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20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0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0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0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1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1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21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UNIT_PRESET_TEXT" val="THE END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1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UNIT_PRESET_TEXT" val="谢谢观看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14.xml><?xml version="1.0" encoding="utf-8"?>
<p:tagLst xmlns:p="http://schemas.openxmlformats.org/presentationml/2006/main">
  <p:tag name="KSO_WM_SLIDE_CONTENT_ORIENTATION" val="right"/>
  <p:tag name="KSO_WM_SLIDE_HAS_MASK" val="1"/>
  <p:tag name="KSO_WM_SLIDE_ITEM_CNT" val="0"/>
  <p:tag name="KSO_WM_SLIDE_TYPE" val="endPage"/>
  <p:tag name="KSO_WM_TEMPLATE_SUBCATEGORY" val="29"/>
  <p:tag name="KSO_WM_BEAUTIFY_FLAG" val="#wm#"/>
  <p:tag name="KSO_WM_TEMPLATE_SLIDE_ID" val="slide_1063af8cf8ca2a89"/>
  <p:tag name="KSO_WM_TEMPLATE_INDEX" val="40490181"/>
  <p:tag name="KSO_WM_TEMPLATE_CATEGORY" val="custom"/>
  <p:tag name="KSO_WM_SLIDE_INDEX" val="5"/>
  <p:tag name="KSO_WM_SLIDE_ID" val="custom40490181_9"/>
  <p:tag name="KSO_WM_TEMPLATE_MASTER_TYPE" val="0"/>
  <p:tag name="KSO_WM_SLIDE_LAYOUT" val="a_b"/>
  <p:tag name="KSO_WM_SLIDE_LAYOUT_CNT" val="1_1"/>
  <p:tag name="KSO_WM_TAG_VERSION" val="3.0"/>
</p:tagLst>
</file>

<file path=ppt/tags/tag1215.xml><?xml version="1.0" encoding="utf-8"?>
<p:tagLst xmlns:p="http://schemas.openxmlformats.org/presentationml/2006/main">
  <p:tag name="COMMONDATA" val="eyJoZGlkIjoiYWNlODEyNTNiZDQ3MjQ0NmY3YjE0ZDg1M2FjNGU2ODIifQ=="/>
</p:tagLst>
</file>

<file path=ppt/tags/tag12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5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26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2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3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3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4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  <p:tag name="KSO_WM_UNIT_ISNUMDGMTITLE" val="0"/>
  <p:tag name="KSO_WM_TEMPLATE_INDEX" val="40490181"/>
  <p:tag name="KSO_WM_TEMPLATE_CATEGORY" val="custom"/>
</p:tagLst>
</file>

<file path=ppt/tags/tag15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5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5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5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  <p:tag name="KSO_WM_UNIT_ISNUMDGMTITLE" val="0"/>
  <p:tag name="KSO_WM_TEMPLATE_INDEX" val="40490181"/>
  <p:tag name="KSO_WM_TEMPLATE_CATEGORY" val="custom"/>
</p:tagLst>
</file>

<file path=ppt/tags/tag16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6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7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7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7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8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8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8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8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8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8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86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8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8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9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0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21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21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2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ISNUMDGMTITLE" val="0"/>
  <p:tag name="KSO_WM_TEMPLATE_INDEX" val="40490181"/>
  <p:tag name="KSO_WM_TEMPLATE_CATEGORY" val="custom"/>
</p:tagLst>
</file>

<file path=ppt/tags/tag22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3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ISNUMDGMTITLE" val="0"/>
  <p:tag name="KSO_WM_TEMPLATE_INDEX" val="40490181"/>
  <p:tag name="KSO_WM_TEMPLATE_CATEGORY" val="custom"/>
</p:tagLst>
</file>

<file path=ppt/tags/tag24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5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6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6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6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6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7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8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9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1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2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3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40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342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343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344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4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4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35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6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6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6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6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7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80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39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490181"/>
  <p:tag name="KSO_WM_TEMPLATE_CATEGORY" val="custom"/>
</p:tagLst>
</file>

<file path=ppt/tags/tag40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0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0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0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1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2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2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2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2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3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44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UNIT_ID" val="_9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45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5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5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5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46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i"/>
  <p:tag name="KSO_WM_UNIT_INDEX" val="25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46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469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7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8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9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EXT_TYPE" val="1"/>
  <p:tag name="KSO_WM_UNIT_TYPE" val="f"/>
  <p:tag name="KSO_WM_FIGMA_FLAG" val="#fgm#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0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10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TYPE" val="f"/>
  <p:tag name="KSO_WM_BEAUTIFY_FLAG" val="#wm#"/>
  <p:tag name="KSO_WM_UNIT_INDEX" val="2"/>
  <p:tag name="KSO_WM_UNIT_SUBTYPE" val="b"/>
  <p:tag name="KSO_WM_UNIT_TEXT_TYPE" val="1"/>
  <p:tag name="KSO_WM_FIGMA_FLAG" val="#fgm#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2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3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54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TYPE" val="i"/>
  <p:tag name="KSO_WM_UNIT_INDEX" val="1"/>
  <p:tag name="KSO_WM_UNIT_ID" val="_10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55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5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5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5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6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6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6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6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7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TYPE" val="i"/>
  <p:tag name="KSO_WM_UNIT_INDEX" val="23"/>
  <p:tag name="KSO_WM_BEAUTIFY_FLAG" val="#wm#"/>
  <p:tag name="KSO_WM_TAG_VERSION" val="3.0"/>
</p:tagLst>
</file>

<file path=ppt/tags/tag57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8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81.xml><?xml version="1.0" encoding="utf-8"?>
<p:tagLst xmlns:p="http://schemas.openxmlformats.org/presentationml/2006/main">
  <p:tag name="KSO_WM_UNIT_TYPE" val="i"/>
  <p:tag name="KSO_WM_UNIT_INDEX" val="27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i"/>
  <p:tag name="KSO_WM_UNIT_INDEX" val="31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9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0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0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0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0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1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1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1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2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3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64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65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  <p:tag name="KSO_WM_UNIT_ISNUMDGMTITLE" val="0"/>
  <p:tag name="KSO_WM_TEMPLATE_INDEX" val="40490181"/>
  <p:tag name="KSO_WM_TEMPLATE_CATEGORY" val="custom"/>
</p:tagLst>
</file>

<file path=ppt/tags/tag66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7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8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8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8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8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9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0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1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2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2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2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2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2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29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3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3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3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3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3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3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3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75ad16e1780735c0ed8d4d50eb33dc774dfec6d"/>
  <p:tag name="KSO_WM_NEWLAYOUT_ID" val="1"/>
</p:tagLst>
</file>

<file path=ppt/tags/tag75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6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6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66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70.xml><?xml version="1.0" encoding="utf-8"?>
<p:tagLst xmlns:p="http://schemas.openxmlformats.org/presentationml/2006/main">
  <p:tag name="KSO_WM_UNIT_TYPE" val="i"/>
  <p:tag name="KSO_WM_UNIT_INDEX" val="25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TYPE" val="i"/>
  <p:tag name="KSO_WM_UNIT_INDEX" val="1"/>
  <p:tag name="KSO_WM_UNIT_ID" val="_2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0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0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0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3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3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3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3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3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5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5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5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5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6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63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86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7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7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40490181"/>
</p:tagLst>
</file>

<file path=ppt/tags/tag88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8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8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8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8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88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86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88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88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88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40490181"/>
  <p:tag name="KSO_WM_UNIT_ISNUMDGMTITLE" val="0"/>
</p:tagLst>
</file>

<file path=ppt/tags/tag89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9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92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89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94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89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96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89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9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9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INDEX" val="40490181"/>
  <p:tag name="KSO_WM_TEMPLATE_CATEGORY" val="custom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0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0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0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0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0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0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90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90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0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0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1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1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1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1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1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1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1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1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1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19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2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2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2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2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2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2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2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2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2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2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  <p:tag name="KSO_WM_UNIT_ISNUMDGMTITLE" val="0"/>
  <p:tag name="KSO_WM_UNIT_NOCLEAR" val="0"/>
  <p:tag name="KSO_WM_TEMPLATE_INDEX" val="40490181"/>
  <p:tag name="KSO_WM_TEMPLATE_CATEGORY" val="custom"/>
</p:tagLst>
</file>

<file path=ppt/tags/tag93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3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3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3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3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3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3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3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3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3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94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4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4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4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4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4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4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4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4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49.xml><?xml version="1.0" encoding="utf-8"?>
<p:tagLst xmlns:p="http://schemas.openxmlformats.org/presentationml/2006/main">
  <p:tag name="KSO_WM_UNIT_TYPE" val="i"/>
  <p:tag name="KSO_WM_UNIT_INDEX" val="21"/>
  <p:tag name="KSO_WM_BEAUTIFY_FLAG" val="#wm#"/>
  <p:tag name="KSO_WM_TAG_VERSION" val="3.0"/>
</p:tagLst>
</file>

<file path=ppt/tags/tag95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TEMPLATE_MASTER_TYPE" val="0"/>
  <p:tag name="KSO_WM_TAG_VERSION" val="3.0"/>
</p:tagLst>
</file>

<file path=ppt/tags/tag95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5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5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5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5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5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5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5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5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5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6.xml><?xml version="1.0" encoding="utf-8"?>
<p:tagLst xmlns:p="http://schemas.openxmlformats.org/presentationml/2006/main">
  <p:tag name="KSO_WM_AITEMPLATE_STYLE_ID" val="69796632507"/>
</p:tagLst>
</file>

<file path=ppt/tags/tag96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6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6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6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6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6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6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6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6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6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UNIT_PRESET_TEXT" val="单击此处&#10;添加文档标题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7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7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7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7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7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7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7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7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7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7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SLIDE_INDEX" val="1"/>
  <p:tag name="KSO_WM_SLIDE_ID" val="custom40490181_1"/>
  <p:tag name="KSO_WM_TEMPLATE_MASTER_TYPE" val="0"/>
  <p:tag name="KSO_WM_SLIDE_LAYOUT" val="a_f"/>
  <p:tag name="KSO_WM_SLIDE_LAYOUT_CNT" val="1_2"/>
  <p:tag name="KSO_WM_TAG_VERSION" val="3.0"/>
</p:tagLst>
</file>

<file path=ppt/tags/tag98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8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8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8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8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8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8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8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8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8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9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9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9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9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9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9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9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9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9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heme/theme1.xml><?xml version="1.0" encoding="utf-8"?>
<a:theme xmlns:a="http://schemas.openxmlformats.org/drawingml/2006/main" name="Office 主题​​">
  <a:themeElements>
    <a:clrScheme name="自定义 2528">
      <a:dk1>
        <a:srgbClr val="000000"/>
      </a:dk1>
      <a:lt1>
        <a:srgbClr val="FFFFFF"/>
      </a:lt1>
      <a:dk2>
        <a:srgbClr val="001446"/>
      </a:dk2>
      <a:lt2>
        <a:srgbClr val="EEF5FF"/>
      </a:lt2>
      <a:accent1>
        <a:srgbClr val="4769E6"/>
      </a:accent1>
      <a:accent2>
        <a:srgbClr val="367DCE"/>
      </a:accent2>
      <a:accent3>
        <a:srgbClr val="2590B7"/>
      </a:accent3>
      <a:accent4>
        <a:srgbClr val="2B89B7"/>
      </a:accent4>
      <a:accent5>
        <a:srgbClr val="4A68CE"/>
      </a:accent5>
      <a:accent6>
        <a:srgbClr val="6947D2"/>
      </a:accent6>
      <a:hlink>
        <a:srgbClr val="304FFE"/>
      </a:hlink>
      <a:folHlink>
        <a:srgbClr val="492067"/>
      </a:folHlink>
    </a:clrScheme>
    <a:fontScheme name="自定义 7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6704</Words>
  <Application>WPS 演示</Application>
  <PresentationFormat>宽屏</PresentationFormat>
  <Paragraphs>1205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2" baseType="lpstr">
      <vt:lpstr>Arial</vt:lpstr>
      <vt:lpstr>宋体</vt:lpstr>
      <vt:lpstr>Wingdings</vt:lpstr>
      <vt:lpstr>汉仪中黑 简</vt:lpstr>
      <vt:lpstr>黑体</vt:lpstr>
      <vt:lpstr>微软雅黑</vt:lpstr>
      <vt:lpstr>Arial Unicode MS</vt:lpstr>
      <vt:lpstr>等线</vt:lpstr>
      <vt:lpstr>Office 主题​​</vt:lpstr>
      <vt:lpstr>项目9 AI办公</vt:lpstr>
      <vt:lpstr>PowerPoint 演示文稿</vt:lpstr>
      <vt:lpstr>教学目标与素养培养</vt:lpstr>
      <vt:lpstr>PowerPoint 演示文稿</vt:lpstr>
      <vt:lpstr>PowerPoint 演示文稿</vt:lpstr>
      <vt:lpstr>PowerPoint 演示文稿</vt:lpstr>
      <vt:lpstr>任务9.1 高效策划：AI辅助公文写作与视觉设计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任务9.2 智能处理：AI赋能表格数据清洗与分析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任务9.3 自动汇报：AI一键生成演示文稿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拓展知识——Copilot时代</vt:lpstr>
      <vt:lpstr>PowerPoint 演示文稿</vt:lpstr>
      <vt:lpstr>PowerPoint 演示文稿</vt:lpstr>
      <vt:lpstr>PowerPoint 演示文稿</vt:lpstr>
      <vt:lpstr>习题</vt:lpstr>
      <vt:lpstr>PowerPoint 演示文稿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项目9 AI办公</dc:title>
  <dc:creator>O365</dc:creator>
  <cp:lastModifiedBy>丹丹</cp:lastModifiedBy>
  <cp:revision>1</cp:revision>
  <dcterms:created xsi:type="dcterms:W3CDTF">2026-07-24T13:48:51Z</dcterms:created>
  <dcterms:modified xsi:type="dcterms:W3CDTF">2026-07-24T13:48:51Z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05BEB462277601442312626AB451EB06_41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v1.0_ai_69796632507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GDwBglRlEpiDYrY9xXxncRhnz3TKOslFwGS2kIR9Kq2svbytjVwkRGWxbFI5OQVs+6CLelkSYKKUq5crpAJkak+YBPWN5YLtG0zNTrS9G8GgMkpg9M4w972y4MWFZXh3SUBLVY4Hm0F5ul78tK7twvzbQXs9Ls9FlYECR8bQ0vpIrXeV8U7ZSMF0O9Bya97mL7LmXYOH3vF7of3BukQ92NbK6UYAJ2ccZnZNnS6svQvEg1a0oxQf+VkHUEShCaRvPTgtKNyAyjdEHxNy2VXluO5MG27CANPHoCuCBwg+iWQCM1010JecpkIgByynS3qVuYRNRwn8v89x876TsxLxqw==</vt:lpwstr>
  </property>
</Properties>
</file>