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media/image10.svg" ContentType="image/svg+xml"/>
  <Override PartName="/ppt/media/image101.svg" ContentType="image/svg+xml"/>
  <Override PartName="/ppt/media/image103.svg" ContentType="image/svg+xml"/>
  <Override PartName="/ppt/media/image105.svg" ContentType="image/svg+xml"/>
  <Override PartName="/ppt/media/image107.svg" ContentType="image/svg+xml"/>
  <Override PartName="/ppt/media/image109.svg" ContentType="image/svg+xml"/>
  <Override PartName="/ppt/media/image111.svg" ContentType="image/svg+xml"/>
  <Override PartName="/ppt/media/image113.svg" ContentType="image/svg+xml"/>
  <Override PartName="/ppt/media/image115.svg" ContentType="image/svg+xml"/>
  <Override PartName="/ppt/media/image117.svg" ContentType="image/svg+xml"/>
  <Override PartName="/ppt/media/image119.svg" ContentType="image/svg+xml"/>
  <Override PartName="/ppt/media/image12.svg" ContentType="image/svg+xml"/>
  <Override PartName="/ppt/media/image121.svg" ContentType="image/svg+xml"/>
  <Override PartName="/ppt/media/image123.svg" ContentType="image/svg+xml"/>
  <Override PartName="/ppt/media/image124.svg" ContentType="image/svg+xml"/>
  <Override PartName="/ppt/media/image126.svg" ContentType="image/svg+xml"/>
  <Override PartName="/ppt/media/image127.svg" ContentType="image/svg+xml"/>
  <Override PartName="/ppt/media/image129.svg" ContentType="image/svg+xml"/>
  <Override PartName="/ppt/media/image131.svg" ContentType="image/svg+xml"/>
  <Override PartName="/ppt/media/image133.svg" ContentType="image/svg+xml"/>
  <Override PartName="/ppt/media/image135.svg" ContentType="image/svg+xml"/>
  <Override PartName="/ppt/media/image137.svg" ContentType="image/svg+xml"/>
  <Override PartName="/ppt/media/image139.svg" ContentType="image/svg+xml"/>
  <Override PartName="/ppt/media/image14.svg" ContentType="image/svg+xml"/>
  <Override PartName="/ppt/media/image141.svg" ContentType="image/svg+xml"/>
  <Override PartName="/ppt/media/image143.svg" ContentType="image/svg+xml"/>
  <Override PartName="/ppt/media/image145.svg" ContentType="image/svg+xml"/>
  <Override PartName="/ppt/media/image147.svg" ContentType="image/svg+xml"/>
  <Override PartName="/ppt/media/image149.svg" ContentType="image/svg+xml"/>
  <Override PartName="/ppt/media/image151.svg" ContentType="image/svg+xml"/>
  <Override PartName="/ppt/media/image153.svg" ContentType="image/svg+xml"/>
  <Override PartName="/ppt/media/image155.svg" ContentType="image/svg+xml"/>
  <Override PartName="/ppt/media/image157.svg" ContentType="image/svg+xml"/>
  <Override PartName="/ppt/media/image159.svg" ContentType="image/svg+xml"/>
  <Override PartName="/ppt/media/image16.svg" ContentType="image/svg+xml"/>
  <Override PartName="/ppt/media/image161.svg" ContentType="image/svg+xml"/>
  <Override PartName="/ppt/media/image163.svg" ContentType="image/svg+xml"/>
  <Override PartName="/ppt/media/image165.svg" ContentType="image/svg+xml"/>
  <Override PartName="/ppt/media/image168.svg" ContentType="image/svg+xml"/>
  <Override PartName="/ppt/media/image170.svg" ContentType="image/svg+xml"/>
  <Override PartName="/ppt/media/image172.svg" ContentType="image/svg+xml"/>
  <Override PartName="/ppt/media/image174.svg" ContentType="image/svg+xml"/>
  <Override PartName="/ppt/media/image176.svg" ContentType="image/svg+xml"/>
  <Override PartName="/ppt/media/image178.svg" ContentType="image/svg+xml"/>
  <Override PartName="/ppt/media/image18.svg" ContentType="image/svg+xml"/>
  <Override PartName="/ppt/media/image181.svg" ContentType="image/svg+xml"/>
  <Override PartName="/ppt/media/image183.svg" ContentType="image/svg+xml"/>
  <Override PartName="/ppt/media/image185.svg" ContentType="image/svg+xml"/>
  <Override PartName="/ppt/media/image187.svg" ContentType="image/svg+xml"/>
  <Override PartName="/ppt/media/image189.svg" ContentType="image/svg+xml"/>
  <Override PartName="/ppt/media/image191.svg" ContentType="image/svg+xml"/>
  <Override PartName="/ppt/media/image193.svg" ContentType="image/svg+xml"/>
  <Override PartName="/ppt/media/image195.svg" ContentType="image/svg+xml"/>
  <Override PartName="/ppt/media/image198.svg" ContentType="image/svg+xml"/>
  <Override PartName="/ppt/media/image20.svg" ContentType="image/svg+xml"/>
  <Override PartName="/ppt/media/image200.svg" ContentType="image/svg+xml"/>
  <Override PartName="/ppt/media/image202.svg" ContentType="image/svg+xml"/>
  <Override PartName="/ppt/media/image204.svg" ContentType="image/svg+xml"/>
  <Override PartName="/ppt/media/image206.svg" ContentType="image/svg+xml"/>
  <Override PartName="/ppt/media/image208.svg" ContentType="image/svg+xml"/>
  <Override PartName="/ppt/media/image209.svg" ContentType="image/svg+xml"/>
  <Override PartName="/ppt/media/image211.svg" ContentType="image/svg+xml"/>
  <Override PartName="/ppt/media/image213.svg" ContentType="image/svg+xml"/>
  <Override PartName="/ppt/media/image215.svg" ContentType="image/svg+xml"/>
  <Override PartName="/ppt/media/image217.svg" ContentType="image/svg+xml"/>
  <Override PartName="/ppt/media/image219.svg" ContentType="image/svg+xml"/>
  <Override PartName="/ppt/media/image22.svg" ContentType="image/svg+xml"/>
  <Override PartName="/ppt/media/image221.svg" ContentType="image/svg+xml"/>
  <Override PartName="/ppt/media/image223.svg" ContentType="image/svg+xml"/>
  <Override PartName="/ppt/media/image225.svg" ContentType="image/svg+xml"/>
  <Override PartName="/ppt/media/image227.svg" ContentType="image/svg+xml"/>
  <Override PartName="/ppt/media/image229.svg" ContentType="image/svg+xml"/>
  <Override PartName="/ppt/media/image231.svg" ContentType="image/svg+xml"/>
  <Override PartName="/ppt/media/image233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8.svg" ContentType="image/svg+xml"/>
  <Override PartName="/ppt/media/image6.svg" ContentType="image/svg+xml"/>
  <Override PartName="/ppt/media/image60.svg" ContentType="image/svg+xml"/>
  <Override PartName="/ppt/media/image62.svg" ContentType="image/svg+xml"/>
  <Override PartName="/ppt/media/image64.svg" ContentType="image/svg+xml"/>
  <Override PartName="/ppt/media/image66.svg" ContentType="image/svg+xml"/>
  <Override PartName="/ppt/media/image68.svg" ContentType="image/svg+xml"/>
  <Override PartName="/ppt/media/image70.svg" ContentType="image/svg+xml"/>
  <Override PartName="/ppt/media/image72.svg" ContentType="image/svg+xml"/>
  <Override PartName="/ppt/media/image74.svg" ContentType="image/svg+xml"/>
  <Override PartName="/ppt/media/image76.svg" ContentType="image/svg+xml"/>
  <Override PartName="/ppt/media/image78.svg" ContentType="image/svg+xml"/>
  <Override PartName="/ppt/media/image8.svg" ContentType="image/svg+xml"/>
  <Override PartName="/ppt/media/image80.svg" ContentType="image/svg+xml"/>
  <Override PartName="/ppt/media/image82.svg" ContentType="image/svg+xml"/>
  <Override PartName="/ppt/media/image84.svg" ContentType="image/svg+xml"/>
  <Override PartName="/ppt/media/image86.svg" ContentType="image/svg+xml"/>
  <Override PartName="/ppt/media/image88.svg" ContentType="image/svg+xml"/>
  <Override PartName="/ppt/media/image90.svg" ContentType="image/svg+xml"/>
  <Override PartName="/ppt/media/image92.svg" ContentType="image/svg+xml"/>
  <Override PartName="/ppt/media/image93.svg" ContentType="image/svg+xml"/>
  <Override PartName="/ppt/media/image95.svg" ContentType="image/svg+xml"/>
  <Override PartName="/ppt/media/image97.svg" ContentType="image/svg+xml"/>
  <Override PartName="/ppt/media/image99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sldIdLst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24" r:id="rId39"/>
    <p:sldId id="325" r:id="rId40"/>
    <p:sldId id="326" r:id="rId41"/>
    <p:sldId id="327" r:id="rId42"/>
    <p:sldId id="328" r:id="rId43"/>
    <p:sldId id="329" r:id="rId44"/>
    <p:sldId id="330" r:id="rId45"/>
    <p:sldId id="331" r:id="rId46"/>
    <p:sldId id="332" r:id="rId47"/>
    <p:sldId id="333" r:id="rId48"/>
    <p:sldId id="334" r:id="rId49"/>
    <p:sldId id="335" r:id="rId50"/>
  </p:sldIdLst>
  <p:sldSz cx="12192000" cy="6858000"/>
  <p:notesSz cx="6858000" cy="9144000"/>
  <p:custDataLst>
    <p:tags r:id="rId5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8870" autoAdjust="0"/>
    <p:restoredTop sz="94625" autoAdjust="0"/>
  </p:normalViewPr>
  <p:slideViewPr>
    <p:cSldViewPr snapToGrid="0" showGuides="1">
      <p:cViewPr>
        <p:scale>
          <a:sx n="100" d="100"/>
          <a:sy n="100" d="100"/>
        </p:scale>
        <p:origin x="1176" y="7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gs" Target="tags/tag1360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notesMaster" Target="notesMasters/notesMaster1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/>
                </c:pt>
              </c:strCache>
            </c:strRef>
          </c:tx>
          <c:spPr>
            <a:gradFill>
              <a:gsLst>
                <a:gs pos="0">
                  <a:scrgbClr r="6301" g="14126" b="79130">
                    <a:alpha val="20000"/>
                  </a:scrgbClr>
                </a:gs>
                <a:gs pos="100000">
                  <a:scrgbClr r="6301" g="14126" b="79130">
                    <a:alpha val="3137"/>
                  </a:scrgbClr>
                </a:gs>
              </a:gsLst>
              <a:lin ang="5400000"/>
            </a:gradFill>
            <a:ln>
              <a:noFill/>
            </a:ln>
            <a:effectLst/>
          </c:spPr>
          <c:dLbls>
            <c:delete val="1"/>
          </c:dLbls>
          <c:cat>
            <c:strRef>
              <c:f>Sheet1!$A$2:$A$7</c:f>
              <c:strCache>
                <c:ptCount val="6"/>
                <c:pt idx="0">
                  <c:v>百万级</c:v>
                </c:pt>
                <c:pt idx="1">
                  <c:v>千万级</c:v>
                </c:pt>
                <c:pt idx="2">
                  <c:v>亿级</c:v>
                </c:pt>
                <c:pt idx="3">
                  <c:v>十亿级</c:v>
                </c:pt>
                <c:pt idx="4">
                  <c:v>百亿级</c:v>
                </c:pt>
                <c:pt idx="5">
                  <c:v>千亿级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</c:v>
                </c:pt>
                <c:pt idx="1">
                  <c:v>25</c:v>
                </c:pt>
                <c:pt idx="2">
                  <c:v>45</c:v>
                </c:pt>
                <c:pt idx="3">
                  <c:v>70</c:v>
                </c:pt>
                <c:pt idx="4">
                  <c:v>85</c:v>
                </c:pt>
                <c:pt idx="5">
                  <c:v>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53165210"/>
        <c:axId val="247521826"/>
      </c:areaChart>
      <c:lineChart>
        <c:grouping val="standard"/>
        <c:varyColors val="0"/>
        <c:ser>
          <c:idx val="1"/>
          <c:order val="1"/>
          <c:tx>
            <c:strRef>
              <c:f>Sheet1!$B$1</c:f>
              <c:strCache>
                <c:ptCount val="1"/>
                <c:pt idx="0">
                  <c:v/>
                </c:pt>
              </c:strCache>
            </c:strRef>
          </c:tx>
          <c:spPr>
            <a:ln w="38100" cap="rnd">
              <a:solidFill>
                <a:scrgbClr r="6301" g="14126" b="79130">
                  <a:alpha val="100000"/>
                </a:scrgb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rgbClr r="6301" g="14126" b="79130">
                  <a:alpha val="100000"/>
                </a:scrgbClr>
              </a:solidFill>
              <a:ln w="25400">
                <a:solidFill>
                  <a:scrgbClr r="85499" g="91310" b="100000">
                    <a:alpha val="100000"/>
                  </a:scrgb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rgbClr r="0" g="700" b="6125">
                        <a:alpha val="100000"/>
                      </a:scrgb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百万级</c:v>
                </c:pt>
                <c:pt idx="1">
                  <c:v>千万级</c:v>
                </c:pt>
                <c:pt idx="2">
                  <c:v>亿级</c:v>
                </c:pt>
                <c:pt idx="3">
                  <c:v>十亿级</c:v>
                </c:pt>
                <c:pt idx="4">
                  <c:v>百亿级</c:v>
                </c:pt>
                <c:pt idx="5">
                  <c:v>千亿级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</c:v>
                </c:pt>
                <c:pt idx="1">
                  <c:v>25</c:v>
                </c:pt>
                <c:pt idx="2">
                  <c:v>45</c:v>
                </c:pt>
                <c:pt idx="3">
                  <c:v>70</c:v>
                </c:pt>
                <c:pt idx="4">
                  <c:v>85</c:v>
                </c:pt>
                <c:pt idx="5">
                  <c:v>98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1"/>
        </c:dLbls>
        <c:marker val="1"/>
        <c:smooth val="0"/>
        <c:axId val="753165210"/>
        <c:axId val="247521826"/>
      </c:lineChart>
      <c:dateAx>
        <c:axId val="75316521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12700" cap="flat" cmpd="sng" algn="ctr">
            <a:solidFill>
              <a:scrgbClr r="80695" g="87137" b="95597">
                <a:alpha val="100000"/>
              </a:scrgb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zh-CN" sz="1400" b="0" i="0" u="none" strike="noStrike" kern="1200" baseline="0">
                <a:solidFill>
                  <a:scrgbClr r="14703" g="21223" b="31855">
                    <a:alpha val="100000"/>
                  </a:scrgbClr>
                </a:solidFill>
                <a:latin typeface="+mn-lt"/>
                <a:ea typeface="+mn-ea"/>
                <a:cs typeface="+mn-cs"/>
              </a:defRPr>
            </a:pPr>
          </a:p>
        </c:txPr>
        <c:crossAx val="247521826"/>
        <c:crosses val="autoZero"/>
        <c:auto val="1"/>
        <c:lblAlgn val="ctr"/>
        <c:lblOffset val="100"/>
        <c:baseTimeUnit val="days"/>
      </c:dateAx>
      <c:valAx>
        <c:axId val="247521826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crgbClr r="80695" g="87137" b="95597">
                  <a:alpha val="100000"/>
                </a:scrgb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0" vertOverflow="ellipsis" vert="horz" wrap="square" anchor="ctr" anchorCtr="1"/>
              <a:lstStyle/>
              <a:p>
                <a:pPr defTabSz="914400">
                  <a:defRPr lang="zh-CN" sz="1400" b="0" i="0" u="none" strike="noStrike" kern="1200" baseline="0">
                    <a:solidFill>
                      <a:scrgbClr r="14703" g="21223" b="31855">
                        <a:alpha val="100000"/>
                      </a:scrgbClr>
                    </a:solidFill>
                    <a:latin typeface="+mn-lt"/>
                    <a:ea typeface="+mn-ea"/>
                    <a:cs typeface="+mn-cs"/>
                  </a:defRPr>
                </a:pPr>
                <a:r>
                  <a:t>能力指数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rgbClr r="14703" g="21223" b="31855">
                    <a:alpha val="100000"/>
                  </a:scrgbClr>
                </a:solidFill>
                <a:latin typeface="+mn-lt"/>
                <a:ea typeface="+mn-ea"/>
                <a:cs typeface="+mn-cs"/>
              </a:defRPr>
            </a:pPr>
          </a:p>
        </c:txPr>
        <c:crossAx val="75316521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  <c:extLst>
      <c:ext uri="{0b15fc19-7d7d-44ad-8c2d-2c3a37ce22c3}">
        <chartProps xmlns="https://web.wps.cn/et/2018/main" chartId="{1dfd114c-baed-473e-ad07-6091f276e604}"/>
      </c:ext>
    </c:extLst>
  </c:chart>
  <c:spPr>
    <a:solidFill>
      <a:scrgbClr r="0" g="0" b="0">
        <a:alpha val="0"/>
      </a:scrgbClr>
    </a:solidFill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降维路径</c:v>
                </c:pt>
              </c:strCache>
            </c:strRef>
          </c:tx>
          <c:spPr>
            <a:ln w="28575" cap="rnd">
              <a:solidFill>
                <a:scrgbClr r="6301" g="14126" b="79130">
                  <a:alpha val="100000"/>
                </a:scrgbClr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rgbClr r="6301" g="14126" b="79130">
                  <a:alpha val="100000"/>
                </a:scrgbClr>
              </a:solidFill>
              <a:ln w="38100">
                <a:solidFill>
                  <a:scrgbClr r="6301" g="14126" b="79130">
                    <a:alpha val="100000"/>
                  </a:scrgb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rgbClr r="0" g="700" b="6125">
                        <a:alpha val="100000"/>
                      </a:scrgb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起点</c:v>
                </c:pt>
                <c:pt idx="1">
                  <c:v>降维理解</c:v>
                </c:pt>
                <c:pt idx="2">
                  <c:v>掌握核心</c:v>
                </c:pt>
                <c:pt idx="3">
                  <c:v>升维深化</c:v>
                </c:pt>
                <c:pt idx="4">
                  <c:v>高阶应用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35</c:v>
                </c:pt>
                <c:pt idx="2">
                  <c:v>50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升维路径</c:v>
                </c:pt>
              </c:strCache>
            </c:strRef>
          </c:tx>
          <c:spPr>
            <a:ln w="28575" cap="rnd">
              <a:solidFill>
                <a:scrgbClr r="14126" g="6301" b="64448">
                  <a:alpha val="100000"/>
                </a:scrgbClr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rgbClr r="14126" g="6301" b="64448">
                  <a:alpha val="100000"/>
                </a:scrgbClr>
              </a:solidFill>
              <a:ln w="38100">
                <a:solidFill>
                  <a:scrgbClr r="14126" g="6301" b="64448">
                    <a:alpha val="100000"/>
                  </a:scrgb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rgbClr r="0" g="700" b="6125">
                        <a:alpha val="100000"/>
                      </a:scrgb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起点</c:v>
                </c:pt>
                <c:pt idx="1">
                  <c:v>降维理解</c:v>
                </c:pt>
                <c:pt idx="2">
                  <c:v>掌握核心</c:v>
                </c:pt>
                <c:pt idx="3">
                  <c:v>升维深化</c:v>
                </c:pt>
                <c:pt idx="4">
                  <c:v>高阶应用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50</c:v>
                </c:pt>
                <c:pt idx="3">
                  <c:v>75</c:v>
                </c:pt>
                <c:pt idx="4">
                  <c:v>95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认知螺旋</c:v>
                </c:pt>
              </c:strCache>
            </c:strRef>
          </c:tx>
          <c:spPr>
            <a:ln w="28575" cap="rnd">
              <a:solidFill>
                <a:scrgbClr r="1850" g="27889" b="47353">
                  <a:alpha val="100000"/>
                </a:scrgbClr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rgbClr r="1850" g="27889" b="47353">
                  <a:alpha val="100000"/>
                </a:scrgbClr>
              </a:solidFill>
              <a:ln w="38100">
                <a:solidFill>
                  <a:scrgbClr r="1850" g="27889" b="47353">
                    <a:alpha val="100000"/>
                  </a:scrgb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rgbClr r="0" g="700" b="6125">
                        <a:alpha val="100000"/>
                      </a:scrgb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起点</c:v>
                </c:pt>
                <c:pt idx="1">
                  <c:v>降维理解</c:v>
                </c:pt>
                <c:pt idx="2">
                  <c:v>掌握核心</c:v>
                </c:pt>
                <c:pt idx="3">
                  <c:v>升维深化</c:v>
                </c:pt>
                <c:pt idx="4">
                  <c:v>高阶应用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20</c:v>
                </c:pt>
                <c:pt idx="1">
                  <c:v>35</c:v>
                </c:pt>
                <c:pt idx="2">
                  <c:v>50</c:v>
                </c:pt>
                <c:pt idx="3">
                  <c:v>75</c:v>
                </c:pt>
                <c:pt idx="4">
                  <c:v>95</c:v>
                </c:pt>
              </c:numCache>
            </c:numRef>
          </c:val>
          <c:smooth val="1"/>
        </c:ser>
        <c:dLbls>
          <c:showLegendKey val="0"/>
          <c:showVal val="1"/>
          <c:showCatName val="0"/>
          <c:showSerName val="0"/>
          <c:showPercent val="0"/>
          <c:showBubbleSize val="1"/>
        </c:dLbls>
        <c:marker val="1"/>
        <c:smooth val="1"/>
        <c:axId val="789405643"/>
        <c:axId val="758845741"/>
      </c:lineChart>
      <c:catAx>
        <c:axId val="789405643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12700" cap="flat" cmpd="sng" algn="ctr">
            <a:solidFill>
              <a:scrgbClr r="80695" g="87137" b="95597">
                <a:alpha val="100000"/>
              </a:scrgb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rgbClr r="14703" g="21223" b="31855">
                    <a:alpha val="100000"/>
                  </a:scrgbClr>
                </a:solidFill>
                <a:latin typeface="+mn-lt"/>
                <a:ea typeface="+mn-ea"/>
                <a:cs typeface="+mn-cs"/>
              </a:defRPr>
            </a:pPr>
          </a:p>
        </c:txPr>
        <c:crossAx val="758845741"/>
        <c:crosses val="autoZero"/>
        <c:auto val="1"/>
        <c:lblAlgn val="ctr"/>
        <c:lblOffset val="100"/>
        <c:noMultiLvlLbl val="0"/>
      </c:catAx>
      <c:valAx>
        <c:axId val="758845741"/>
        <c:scaling>
          <c:orientation val="minMax"/>
          <c:max val="100"/>
          <c:min val="0"/>
        </c:scaling>
        <c:delete val="0"/>
        <c:axPos val="l"/>
        <c:majorGridlines>
          <c:spPr>
            <a:ln w="12700" cap="flat" cmpd="sng" algn="ctr">
              <a:solidFill>
                <a:scrgbClr r="80695" g="87137" b="95597">
                  <a:alpha val="100000"/>
                </a:scrgb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0" vertOverflow="ellipsis" vert="horz" wrap="square" anchor="ctr" anchorCtr="1"/>
              <a:lstStyle/>
              <a:p>
                <a:pPr defTabSz="914400">
                  <a:defRPr lang="zh-CN" sz="1400" b="0" i="0" u="none" strike="noStrike" kern="1200" baseline="0">
                    <a:solidFill>
                      <a:scrgbClr r="14703" g="21223" b="31855">
                        <a:alpha val="100000"/>
                      </a:scrgbClr>
                    </a:solidFill>
                    <a:latin typeface="+mn-lt"/>
                    <a:ea typeface="+mn-ea"/>
                    <a:cs typeface="+mn-cs"/>
                  </a:defRPr>
                </a:pPr>
                <a:r>
                  <a:t>认知水平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rgbClr r="14703" g="21223" b="31855">
                    <a:alpha val="100000"/>
                  </a:scrgbClr>
                </a:solidFill>
                <a:latin typeface="+mn-lt"/>
                <a:ea typeface="+mn-ea"/>
                <a:cs typeface="+mn-cs"/>
              </a:defRPr>
            </a:pPr>
          </a:p>
        </c:txPr>
        <c:crossAx val="7894056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baseline="0">
              <a:solidFill>
                <a:scrgbClr r="4231" g="9306" b="18782">
                  <a:alpha val="100000"/>
                </a:scrgb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fe612cc0-d91d-487c-83f6-2d92fdebaa1d}"/>
      </c:ext>
    </c:extLst>
  </c:chart>
  <c:spPr>
    <a:solidFill>
      <a:scrgbClr r="0" g="0" b="0">
        <a:alpha val="0"/>
      </a:scrgbClr>
    </a:solidFill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/>
                </c:pt>
              </c:strCache>
            </c:strRef>
          </c:tx>
          <c:spPr>
            <a:gradFill>
              <a:gsLst>
                <a:gs pos="0">
                  <a:scrgbClr r="6301" g="14126" b="79130">
                    <a:alpha val="20000"/>
                  </a:scrgbClr>
                </a:gs>
                <a:gs pos="100000">
                  <a:scrgbClr r="6301" g="14126" b="79130">
                    <a:alpha val="3137"/>
                  </a:scrgbClr>
                </a:gs>
              </a:gsLst>
              <a:lin ang="5400000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rgbClr r="6301" g="14126" b="79130">
                  <a:alpha val="100000"/>
                </a:scrgb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rgbClr r="6301" g="14126" b="79130">
                  <a:alpha val="100000"/>
                </a:scrgbClr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rgbClr r="3689" g="20508" b="61721">
                  <a:alpha val="100000"/>
                </a:scrgbClr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rgbClr r="3689" g="20508" b="61721">
                  <a:alpha val="100000"/>
                </a:scrgbClr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crgbClr r="1850" g="27889" b="47353">
                  <a:alpha val="100000"/>
                </a:scrgbClr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Sheet1!$A$2:$A$6</c:f>
              <c:strCache>
                <c:ptCount val="5"/>
                <c:pt idx="0">
                  <c:v>20分钟</c:v>
                </c:pt>
                <c:pt idx="1">
                  <c:v>1天</c:v>
                </c:pt>
                <c:pt idx="2">
                  <c:v>2天</c:v>
                </c:pt>
                <c:pt idx="3">
                  <c:v>6天</c:v>
                </c:pt>
                <c:pt idx="4">
                  <c:v>31天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58</c:v>
                </c:pt>
                <c:pt idx="1">
                  <c:v>33</c:v>
                </c:pt>
                <c:pt idx="2">
                  <c:v>28</c:v>
                </c:pt>
                <c:pt idx="3">
                  <c:v>25</c:v>
                </c:pt>
                <c:pt idx="4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90888963"/>
        <c:axId val="691529802"/>
      </c:areaChart>
      <c:lineChart>
        <c:grouping val="standard"/>
        <c:varyColors val="0"/>
        <c:ser>
          <c:idx val="1"/>
          <c:order val="1"/>
          <c:tx>
            <c:strRef>
              <c:f>Sheet1!$B$1</c:f>
              <c:strCache>
                <c:ptCount val="1"/>
                <c:pt idx="0">
                  <c:v/>
                </c:pt>
              </c:strCache>
            </c:strRef>
          </c:tx>
          <c:spPr>
            <a:ln w="38100" cap="rnd">
              <a:solidFill>
                <a:scrgbClr r="6301" g="14126" b="79130">
                  <a:alpha val="100000"/>
                </a:scrgb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rgbClr r="6301" g="14126" b="79130">
                  <a:alpha val="100000"/>
                </a:scrgbClr>
              </a:solidFill>
              <a:ln w="38100">
                <a:solidFill>
                  <a:scrgbClr r="6301" g="14126" b="79130">
                    <a:alpha val="100000"/>
                  </a:scrgbClr>
                </a:solidFill>
              </a:ln>
              <a:effectLst/>
            </c:spPr>
          </c:marker>
          <c:dLbls>
            <c:numFmt formatCode="0&quot;%&quot;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rgbClr r="0" g="700" b="6125">
                        <a:alpha val="100000"/>
                      </a:scrgb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20分钟</c:v>
                </c:pt>
                <c:pt idx="1">
                  <c:v>1天</c:v>
                </c:pt>
                <c:pt idx="2">
                  <c:v>2天</c:v>
                </c:pt>
                <c:pt idx="3">
                  <c:v>6天</c:v>
                </c:pt>
                <c:pt idx="4">
                  <c:v>31天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58</c:v>
                </c:pt>
                <c:pt idx="1">
                  <c:v>33</c:v>
                </c:pt>
                <c:pt idx="2">
                  <c:v>28</c:v>
                </c:pt>
                <c:pt idx="3">
                  <c:v>25</c:v>
                </c:pt>
                <c:pt idx="4">
                  <c:v>21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1"/>
        </c:dLbls>
        <c:marker val="1"/>
        <c:smooth val="0"/>
        <c:axId val="290888963"/>
        <c:axId val="691529802"/>
      </c:lineChart>
      <c:dateAx>
        <c:axId val="290888963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 w="12700" cap="flat" cmpd="sng" algn="ctr">
            <a:solidFill>
              <a:scrgbClr r="80695" g="87137" b="95597">
                <a:alpha val="100000"/>
              </a:scrgb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zh-CN" sz="1400" b="0" i="0" u="none" strike="noStrike" kern="1200" baseline="0">
                <a:solidFill>
                  <a:scrgbClr r="14703" g="21223" b="31855">
                    <a:alpha val="100000"/>
                  </a:scrgbClr>
                </a:solidFill>
                <a:latin typeface="+mn-lt"/>
                <a:ea typeface="+mn-ea"/>
                <a:cs typeface="+mn-cs"/>
              </a:defRPr>
            </a:pPr>
          </a:p>
        </c:txPr>
        <c:crossAx val="691529802"/>
        <c:crosses val="autoZero"/>
        <c:auto val="1"/>
        <c:lblAlgn val="ctr"/>
        <c:lblOffset val="100"/>
        <c:baseTimeUnit val="days"/>
      </c:dateAx>
      <c:valAx>
        <c:axId val="691529802"/>
        <c:scaling>
          <c:orientation val="minMax"/>
          <c:max val="100"/>
        </c:scaling>
        <c:delete val="0"/>
        <c:axPos val="l"/>
        <c:majorGridlines>
          <c:spPr>
            <a:ln w="12700" cap="flat" cmpd="sng" algn="ctr">
              <a:solidFill>
                <a:scrgbClr r="80695" g="87137" b="95597">
                  <a:alpha val="100000"/>
                </a:scrgbClr>
              </a:solidFill>
              <a:prstDash val="dash"/>
              <a:round/>
            </a:ln>
            <a:effectLst/>
          </c:spPr>
        </c:majorGridlines>
        <c:numFmt formatCode="0\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rgbClr r="14703" g="21223" b="31855">
                    <a:alpha val="100000"/>
                  </a:scrgbClr>
                </a:solidFill>
                <a:latin typeface="+mn-lt"/>
                <a:ea typeface="+mn-ea"/>
                <a:cs typeface="+mn-cs"/>
              </a:defRPr>
            </a:pPr>
          </a:p>
        </c:txPr>
        <c:crossAx val="2908889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  <c:extLst>
      <c:ext uri="{0b15fc19-7d7d-44ad-8c2d-2c3a37ce22c3}">
        <chartProps xmlns="https://web.wps.cn/et/2018/main" chartId="{3a9995f6-3740-497f-ab42-4980e503f473}"/>
      </c:ext>
    </c:extLst>
  </c:chart>
  <c:spPr>
    <a:solidFill>
      <a:scrgbClr r="0" g="0" b="0">
        <a:alpha val="0"/>
      </a:scrgbClr>
    </a:solidFill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CE624-3660-4035-AB45-CE49DDC2C6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image" Target="../media/image1.png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2.jpe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8" Type="http://schemas.openxmlformats.org/officeDocument/2006/relationships/tags" Target="../tags/tag87.xml"/><Relationship Id="rId17" Type="http://schemas.openxmlformats.org/officeDocument/2006/relationships/tags" Target="../tags/tag86.xml"/><Relationship Id="rId16" Type="http://schemas.openxmlformats.org/officeDocument/2006/relationships/tags" Target="../tags/tag85.xml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image" Target="../media/image1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jpe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5715"/>
            <a:ext cx="3731260" cy="681228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7" name="日期占位符 3"/>
          <p:cNvSpPr>
            <a:spLocks noGrp="1"/>
          </p:cNvSpPr>
          <p:nvPr userDrawn="1">
            <p:custDataLst>
              <p:tags r:id="rId6"/>
            </p:custDataLst>
          </p:nvPr>
        </p:nvSpPr>
        <p:spPr>
          <a:xfrm>
            <a:off x="965200" y="6483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矩形 11"/>
          <p:cNvSpPr/>
          <p:nvPr userDrawn="1">
            <p:custDataLst>
              <p:tags r:id="rId7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6385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6386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6387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idx="16388" hasCustomPrompt="1"/>
            <p:custDataLst>
              <p:tags r:id="rId11"/>
            </p:custDataLst>
          </p:nvPr>
        </p:nvSpPr>
        <p:spPr>
          <a:xfrm>
            <a:off x="4823883" y="3530600"/>
            <a:ext cx="6352117" cy="1524000"/>
          </a:xfrm>
          <a:noFill/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4800" b="0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fontAlgn="auto">
              <a:buClrTx/>
              <a:buSzTx/>
              <a:buFontTx/>
            </a:pPr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6389" hasCustomPrompt="1"/>
            <p:custDataLst>
              <p:tags r:id="rId12"/>
            </p:custDataLst>
          </p:nvPr>
        </p:nvSpPr>
        <p:spPr>
          <a:xfrm>
            <a:off x="9648825" y="1905000"/>
            <a:ext cx="1527175" cy="1524000"/>
          </a:xfrm>
          <a:noFill/>
        </p:spPr>
        <p:txBody>
          <a:bodyPr vert="horz" wrap="none" lIns="0" tIns="0" rIns="0" bIns="0" rtlCol="0" anchor="ctr" anchorCtr="0">
            <a:normAutofit/>
          </a:bodyPr>
          <a:lstStyle>
            <a:lvl1pPr marL="0" indent="0" algn="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7200" b="1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</a:defRPr>
            </a:lvl1pPr>
          </a:lstStyle>
          <a:p>
            <a:pPr marL="228600" marR="0" lvl="0" indent="-457200" fontAlgn="auto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01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904442" y="2667000"/>
            <a:ext cx="5449358" cy="457200"/>
          </a:xfrm>
        </p:spPr>
        <p:txBody>
          <a:bodyPr vert="horz" wrap="square" lIns="0" tIns="0" rIns="0" bIns="0" rtlCol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400" b="0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ea typeface="+mn-ea"/>
              </a:defRPr>
            </a:lvl1pPr>
          </a:lstStyle>
          <a:p>
            <a:pPr marL="57150" marR="0" lvl="0" indent="-285750" algn="ctr" fontAlgn="auto"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THE END</a:t>
            </a:r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902678" y="3175000"/>
            <a:ext cx="5451122" cy="1016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400" b="1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algn="ctr" fontAlgn="auto">
              <a:lnSpc>
                <a:spcPct val="130000"/>
              </a:lnSpc>
              <a:buClrTx/>
              <a:buSzTx/>
              <a:buFontTx/>
            </a:pPr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0"/>
            <a:ext cx="3755555" cy="685559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034971" y="821367"/>
            <a:ext cx="7649029" cy="1183640"/>
          </a:xfrm>
          <a:noFill/>
        </p:spPr>
        <p:txBody>
          <a:bodyPr wrap="square" rtlCol="0" anchor="b" anchorCtr="0">
            <a:normAutofit/>
          </a:bodyPr>
          <a:lstStyle>
            <a:lvl1pPr algn="ctr">
              <a:defRPr lang="zh-CN" altLang="en-US" sz="54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4034970" y="2091640"/>
            <a:ext cx="7649027" cy="583565"/>
          </a:xfrm>
          <a:noFill/>
        </p:spPr>
        <p:txBody>
          <a:bodyPr wrap="square" rtlCol="0">
            <a:normAutofit fontScale="90000"/>
          </a:bodyPr>
          <a:lstStyle>
            <a:lvl1pPr marL="0" indent="0" algn="ctr">
              <a:buFont typeface="Arial" panose="020B0604020202020204" pitchFamily="34" charset="0"/>
              <a:buNone/>
              <a:def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汉仪中黑 简" panose="00020600040101010101" charset="-122"/>
              </a:defRPr>
            </a:lvl1pPr>
          </a:lstStyle>
          <a:p>
            <a:pPr marL="0" lvl="0"/>
            <a:r>
              <a:rPr lang="zh-CN" altLang="en-US" dirty="0"/>
              <a:t>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364400"/>
            <a:ext cx="5157787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061275"/>
            <a:ext cx="5157787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364400"/>
            <a:ext cx="5183188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061275"/>
            <a:ext cx="5183188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360000"/>
            <a:ext cx="10515600" cy="58176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8200" y="1296000"/>
            <a:ext cx="10514012" cy="576000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任意多边形: 形状 14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852795" y="1651000"/>
            <a:ext cx="5501005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  <a:endParaRPr lang="zh-CN" altLang="en-US" smtClean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854065" y="2159000"/>
            <a:ext cx="5499735" cy="2540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00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+mj-ea"/>
                <a:ea typeface="+mj-ea"/>
              </a:defRPr>
            </a:lvl1pPr>
          </a:lstStyle>
          <a:p>
            <a:pPr marL="0" marR="0" lvl="0" fontAlgn="auto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单击此处
添加文档标题</a:t>
            </a:r>
            <a:endParaRPr lang="zh-CN" altLang="en-US" dirty="0"/>
          </a:p>
        </p:txBody>
      </p:sp>
      <p:sp>
        <p:nvSpPr>
          <p:cNvPr id="12" name="署名占位符 10"/>
          <p:cNvSpPr>
            <a:spLocks noGrp="1"/>
          </p:cNvSpPr>
          <p:nvPr>
            <p:ph type="body" sz="quarter" idx="16390" hasCustomPrompt="1"/>
            <p:custDataLst>
              <p:tags r:id="rId11"/>
            </p:custDataLst>
          </p:nvPr>
        </p:nvSpPr>
        <p:spPr>
          <a:xfrm>
            <a:off x="8812918" y="4749800"/>
            <a:ext cx="2540882" cy="533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</p:spPr>
        <p:txBody>
          <a:bodyPr vert="horz" wrap="square"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96.xml"/><Relationship Id="rId20" Type="http://schemas.openxmlformats.org/officeDocument/2006/relationships/tags" Target="../tags/tag95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94.xml"/><Relationship Id="rId18" Type="http://schemas.openxmlformats.org/officeDocument/2006/relationships/tags" Target="../tags/tag93.xml"/><Relationship Id="rId17" Type="http://schemas.openxmlformats.org/officeDocument/2006/relationships/tags" Target="../tags/tag92.xml"/><Relationship Id="rId16" Type="http://schemas.openxmlformats.org/officeDocument/2006/relationships/tags" Target="../tags/tag91.xml"/><Relationship Id="rId15" Type="http://schemas.openxmlformats.org/officeDocument/2006/relationships/tags" Target="../tags/tag9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0000"/>
            <a:ext cx="10515600" cy="864000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364400"/>
            <a:ext cx="10515600" cy="48132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6" name="任意多边形: 形状 15"/>
          <p:cNvSpPr/>
          <p:nvPr userDrawn="1">
            <p:custDataLst>
              <p:tags r:id="rId18"/>
            </p:custDataLst>
          </p:nvPr>
        </p:nvSpPr>
        <p:spPr>
          <a:xfrm>
            <a:off x="1" y="1"/>
            <a:ext cx="590551" cy="744455"/>
          </a:xfrm>
          <a:custGeom>
            <a:avLst/>
            <a:gdLst>
              <a:gd name="connsiteX0" fmla="*/ 0 w 590551"/>
              <a:gd name="connsiteY0" fmla="*/ 0 h 744455"/>
              <a:gd name="connsiteX1" fmla="*/ 590551 w 590551"/>
              <a:gd name="connsiteY1" fmla="*/ 0 h 744455"/>
              <a:gd name="connsiteX2" fmla="*/ 122247 w 590551"/>
              <a:gd name="connsiteY2" fmla="*/ 706507 h 744455"/>
              <a:gd name="connsiteX3" fmla="*/ 0 w 590551"/>
              <a:gd name="connsiteY3" fmla="*/ 744455 h 744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551" h="744455">
                <a:moveTo>
                  <a:pt x="0" y="0"/>
                </a:moveTo>
                <a:lnTo>
                  <a:pt x="590551" y="0"/>
                </a:lnTo>
                <a:cubicBezTo>
                  <a:pt x="590551" y="317604"/>
                  <a:pt x="397450" y="590106"/>
                  <a:pt x="122247" y="706507"/>
                </a:cubicBezTo>
                <a:lnTo>
                  <a:pt x="0" y="74445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 userDrawn="1">
            <p:custDataLst>
              <p:tags r:id="rId19"/>
            </p:custDataLst>
          </p:nvPr>
        </p:nvSpPr>
        <p:spPr>
          <a:xfrm rot="5400000">
            <a:off x="11452225" y="6118860"/>
            <a:ext cx="520700" cy="958215"/>
          </a:xfrm>
          <a:custGeom>
            <a:avLst/>
            <a:gdLst>
              <a:gd name="connsiteX0" fmla="*/ 0 w 461963"/>
              <a:gd name="connsiteY0" fmla="*/ 147638 h 850703"/>
              <a:gd name="connsiteX1" fmla="*/ 3959 w 461963"/>
              <a:gd name="connsiteY1" fmla="*/ 69241 h 850703"/>
              <a:gd name="connsiteX2" fmla="*/ 14526 w 461963"/>
              <a:gd name="connsiteY2" fmla="*/ 0 h 850703"/>
              <a:gd name="connsiteX3" fmla="*/ 461963 w 461963"/>
              <a:gd name="connsiteY3" fmla="*/ 0 h 850703"/>
              <a:gd name="connsiteX4" fmla="*/ 461963 w 461963"/>
              <a:gd name="connsiteY4" fmla="*/ 850703 h 850703"/>
              <a:gd name="connsiteX5" fmla="*/ 338059 w 461963"/>
              <a:gd name="connsiteY5" fmla="*/ 783450 h 850703"/>
              <a:gd name="connsiteX6" fmla="*/ 0 w 461963"/>
              <a:gd name="connsiteY6" fmla="*/ 147638 h 85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1963" h="850703">
                <a:moveTo>
                  <a:pt x="0" y="147638"/>
                </a:moveTo>
                <a:cubicBezTo>
                  <a:pt x="0" y="121171"/>
                  <a:pt x="1341" y="95017"/>
                  <a:pt x="3959" y="69241"/>
                </a:cubicBezTo>
                <a:lnTo>
                  <a:pt x="14526" y="0"/>
                </a:lnTo>
                <a:lnTo>
                  <a:pt x="461963" y="0"/>
                </a:lnTo>
                <a:lnTo>
                  <a:pt x="461963" y="850703"/>
                </a:lnTo>
                <a:lnTo>
                  <a:pt x="338059" y="783450"/>
                </a:lnTo>
                <a:cubicBezTo>
                  <a:pt x="134098" y="645657"/>
                  <a:pt x="0" y="412308"/>
                  <a:pt x="0" y="14763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svg"/><Relationship Id="rId8" Type="http://schemas.openxmlformats.org/officeDocument/2006/relationships/image" Target="../media/image29.png"/><Relationship Id="rId7" Type="http://schemas.openxmlformats.org/officeDocument/2006/relationships/tags" Target="../tags/tag263.xml"/><Relationship Id="rId6" Type="http://schemas.openxmlformats.org/officeDocument/2006/relationships/tags" Target="../tags/tag262.xml"/><Relationship Id="rId5" Type="http://schemas.openxmlformats.org/officeDocument/2006/relationships/tags" Target="../tags/tag261.xml"/><Relationship Id="rId4" Type="http://schemas.openxmlformats.org/officeDocument/2006/relationships/tags" Target="../tags/tag260.xml"/><Relationship Id="rId33" Type="http://schemas.openxmlformats.org/officeDocument/2006/relationships/slideLayout" Target="../slideLayouts/slideLayout6.xml"/><Relationship Id="rId32" Type="http://schemas.openxmlformats.org/officeDocument/2006/relationships/tags" Target="../tags/tag280.xml"/><Relationship Id="rId31" Type="http://schemas.openxmlformats.org/officeDocument/2006/relationships/tags" Target="../tags/tag279.xml"/><Relationship Id="rId30" Type="http://schemas.openxmlformats.org/officeDocument/2006/relationships/image" Target="../media/image36.svg"/><Relationship Id="rId3" Type="http://schemas.openxmlformats.org/officeDocument/2006/relationships/tags" Target="../tags/tag259.xml"/><Relationship Id="rId29" Type="http://schemas.openxmlformats.org/officeDocument/2006/relationships/image" Target="../media/image35.png"/><Relationship Id="rId28" Type="http://schemas.openxmlformats.org/officeDocument/2006/relationships/tags" Target="../tags/tag278.xml"/><Relationship Id="rId27" Type="http://schemas.openxmlformats.org/officeDocument/2006/relationships/tags" Target="../tags/tag277.xml"/><Relationship Id="rId26" Type="http://schemas.openxmlformats.org/officeDocument/2006/relationships/tags" Target="../tags/tag276.xml"/><Relationship Id="rId25" Type="http://schemas.openxmlformats.org/officeDocument/2006/relationships/tags" Target="../tags/tag275.xml"/><Relationship Id="rId24" Type="http://schemas.openxmlformats.org/officeDocument/2006/relationships/tags" Target="../tags/tag274.xml"/><Relationship Id="rId23" Type="http://schemas.openxmlformats.org/officeDocument/2006/relationships/image" Target="../media/image34.svg"/><Relationship Id="rId22" Type="http://schemas.openxmlformats.org/officeDocument/2006/relationships/image" Target="../media/image33.png"/><Relationship Id="rId21" Type="http://schemas.openxmlformats.org/officeDocument/2006/relationships/tags" Target="../tags/tag273.xml"/><Relationship Id="rId20" Type="http://schemas.openxmlformats.org/officeDocument/2006/relationships/tags" Target="../tags/tag272.xml"/><Relationship Id="rId2" Type="http://schemas.openxmlformats.org/officeDocument/2006/relationships/tags" Target="../tags/tag258.xml"/><Relationship Id="rId19" Type="http://schemas.openxmlformats.org/officeDocument/2006/relationships/tags" Target="../tags/tag271.xml"/><Relationship Id="rId18" Type="http://schemas.openxmlformats.org/officeDocument/2006/relationships/tags" Target="../tags/tag270.xml"/><Relationship Id="rId17" Type="http://schemas.openxmlformats.org/officeDocument/2006/relationships/tags" Target="../tags/tag269.xml"/><Relationship Id="rId16" Type="http://schemas.openxmlformats.org/officeDocument/2006/relationships/image" Target="../media/image32.svg"/><Relationship Id="rId15" Type="http://schemas.openxmlformats.org/officeDocument/2006/relationships/image" Target="../media/image31.png"/><Relationship Id="rId14" Type="http://schemas.openxmlformats.org/officeDocument/2006/relationships/tags" Target="../tags/tag268.xml"/><Relationship Id="rId13" Type="http://schemas.openxmlformats.org/officeDocument/2006/relationships/tags" Target="../tags/tag267.xml"/><Relationship Id="rId12" Type="http://schemas.openxmlformats.org/officeDocument/2006/relationships/tags" Target="../tags/tag266.xml"/><Relationship Id="rId11" Type="http://schemas.openxmlformats.org/officeDocument/2006/relationships/tags" Target="../tags/tag265.xml"/><Relationship Id="rId10" Type="http://schemas.openxmlformats.org/officeDocument/2006/relationships/tags" Target="../tags/tag264.xml"/><Relationship Id="rId1" Type="http://schemas.openxmlformats.org/officeDocument/2006/relationships/tags" Target="../tags/tag25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87.xml"/><Relationship Id="rId8" Type="http://schemas.openxmlformats.org/officeDocument/2006/relationships/image" Target="../media/image38.svg"/><Relationship Id="rId7" Type="http://schemas.openxmlformats.org/officeDocument/2006/relationships/image" Target="../media/image37.png"/><Relationship Id="rId6" Type="http://schemas.openxmlformats.org/officeDocument/2006/relationships/tags" Target="../tags/tag286.xml"/><Relationship Id="rId5" Type="http://schemas.openxmlformats.org/officeDocument/2006/relationships/tags" Target="../tags/tag285.xml"/><Relationship Id="rId4" Type="http://schemas.openxmlformats.org/officeDocument/2006/relationships/tags" Target="../tags/tag284.xml"/><Relationship Id="rId3" Type="http://schemas.openxmlformats.org/officeDocument/2006/relationships/tags" Target="../tags/tag283.xml"/><Relationship Id="rId27" Type="http://schemas.openxmlformats.org/officeDocument/2006/relationships/slideLayout" Target="../slideLayouts/slideLayout6.xml"/><Relationship Id="rId26" Type="http://schemas.openxmlformats.org/officeDocument/2006/relationships/tags" Target="../tags/tag300.xml"/><Relationship Id="rId25" Type="http://schemas.openxmlformats.org/officeDocument/2006/relationships/tags" Target="../tags/tag299.xml"/><Relationship Id="rId24" Type="http://schemas.openxmlformats.org/officeDocument/2006/relationships/image" Target="../media/image42.svg"/><Relationship Id="rId23" Type="http://schemas.openxmlformats.org/officeDocument/2006/relationships/image" Target="../media/image41.png"/><Relationship Id="rId22" Type="http://schemas.openxmlformats.org/officeDocument/2006/relationships/tags" Target="../tags/tag298.xml"/><Relationship Id="rId21" Type="http://schemas.openxmlformats.org/officeDocument/2006/relationships/tags" Target="../tags/tag297.xml"/><Relationship Id="rId20" Type="http://schemas.openxmlformats.org/officeDocument/2006/relationships/tags" Target="../tags/tag296.xml"/><Relationship Id="rId2" Type="http://schemas.openxmlformats.org/officeDocument/2006/relationships/tags" Target="../tags/tag282.xml"/><Relationship Id="rId19" Type="http://schemas.openxmlformats.org/officeDocument/2006/relationships/tags" Target="../tags/tag295.xml"/><Relationship Id="rId18" Type="http://schemas.openxmlformats.org/officeDocument/2006/relationships/tags" Target="../tags/tag294.xml"/><Relationship Id="rId17" Type="http://schemas.openxmlformats.org/officeDocument/2006/relationships/tags" Target="../tags/tag293.xml"/><Relationship Id="rId16" Type="http://schemas.openxmlformats.org/officeDocument/2006/relationships/image" Target="../media/image40.svg"/><Relationship Id="rId15" Type="http://schemas.openxmlformats.org/officeDocument/2006/relationships/image" Target="../media/image39.png"/><Relationship Id="rId14" Type="http://schemas.openxmlformats.org/officeDocument/2006/relationships/tags" Target="../tags/tag292.xml"/><Relationship Id="rId13" Type="http://schemas.openxmlformats.org/officeDocument/2006/relationships/tags" Target="../tags/tag291.xml"/><Relationship Id="rId12" Type="http://schemas.openxmlformats.org/officeDocument/2006/relationships/tags" Target="../tags/tag290.xml"/><Relationship Id="rId11" Type="http://schemas.openxmlformats.org/officeDocument/2006/relationships/tags" Target="../tags/tag289.xml"/><Relationship Id="rId10" Type="http://schemas.openxmlformats.org/officeDocument/2006/relationships/tags" Target="../tags/tag288.xml"/><Relationship Id="rId1" Type="http://schemas.openxmlformats.org/officeDocument/2006/relationships/tags" Target="../tags/tag28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07.xml"/><Relationship Id="rId8" Type="http://schemas.openxmlformats.org/officeDocument/2006/relationships/tags" Target="../tags/tag306.xml"/><Relationship Id="rId7" Type="http://schemas.openxmlformats.org/officeDocument/2006/relationships/image" Target="../media/image44.svg"/><Relationship Id="rId6" Type="http://schemas.openxmlformats.org/officeDocument/2006/relationships/image" Target="../media/image43.png"/><Relationship Id="rId5" Type="http://schemas.openxmlformats.org/officeDocument/2006/relationships/tags" Target="../tags/tag305.xml"/><Relationship Id="rId4" Type="http://schemas.openxmlformats.org/officeDocument/2006/relationships/tags" Target="../tags/tag304.xml"/><Relationship Id="rId36" Type="http://schemas.openxmlformats.org/officeDocument/2006/relationships/slideLayout" Target="../slideLayouts/slideLayout6.xml"/><Relationship Id="rId35" Type="http://schemas.openxmlformats.org/officeDocument/2006/relationships/tags" Target="../tags/tag331.xml"/><Relationship Id="rId34" Type="http://schemas.openxmlformats.org/officeDocument/2006/relationships/tags" Target="../tags/tag330.xml"/><Relationship Id="rId33" Type="http://schemas.openxmlformats.org/officeDocument/2006/relationships/tags" Target="../tags/tag329.xml"/><Relationship Id="rId32" Type="http://schemas.openxmlformats.org/officeDocument/2006/relationships/tags" Target="../tags/tag328.xml"/><Relationship Id="rId31" Type="http://schemas.openxmlformats.org/officeDocument/2006/relationships/tags" Target="../tags/tag327.xml"/><Relationship Id="rId30" Type="http://schemas.openxmlformats.org/officeDocument/2006/relationships/tags" Target="../tags/tag326.xml"/><Relationship Id="rId3" Type="http://schemas.openxmlformats.org/officeDocument/2006/relationships/tags" Target="../tags/tag303.xml"/><Relationship Id="rId29" Type="http://schemas.openxmlformats.org/officeDocument/2006/relationships/tags" Target="../tags/tag325.xml"/><Relationship Id="rId28" Type="http://schemas.openxmlformats.org/officeDocument/2006/relationships/tags" Target="../tags/tag324.xml"/><Relationship Id="rId27" Type="http://schemas.openxmlformats.org/officeDocument/2006/relationships/tags" Target="../tags/tag323.xml"/><Relationship Id="rId26" Type="http://schemas.openxmlformats.org/officeDocument/2006/relationships/tags" Target="../tags/tag322.xml"/><Relationship Id="rId25" Type="http://schemas.openxmlformats.org/officeDocument/2006/relationships/tags" Target="../tags/tag321.xml"/><Relationship Id="rId24" Type="http://schemas.openxmlformats.org/officeDocument/2006/relationships/tags" Target="../tags/tag320.xml"/><Relationship Id="rId23" Type="http://schemas.openxmlformats.org/officeDocument/2006/relationships/tags" Target="../tags/tag319.xml"/><Relationship Id="rId22" Type="http://schemas.openxmlformats.org/officeDocument/2006/relationships/tags" Target="../tags/tag318.xml"/><Relationship Id="rId21" Type="http://schemas.openxmlformats.org/officeDocument/2006/relationships/tags" Target="../tags/tag317.xml"/><Relationship Id="rId20" Type="http://schemas.openxmlformats.org/officeDocument/2006/relationships/tags" Target="../tags/tag316.xml"/><Relationship Id="rId2" Type="http://schemas.openxmlformats.org/officeDocument/2006/relationships/tags" Target="../tags/tag302.xml"/><Relationship Id="rId19" Type="http://schemas.openxmlformats.org/officeDocument/2006/relationships/tags" Target="../tags/tag315.xml"/><Relationship Id="rId18" Type="http://schemas.openxmlformats.org/officeDocument/2006/relationships/tags" Target="../tags/tag314.xml"/><Relationship Id="rId17" Type="http://schemas.openxmlformats.org/officeDocument/2006/relationships/tags" Target="../tags/tag313.xml"/><Relationship Id="rId16" Type="http://schemas.openxmlformats.org/officeDocument/2006/relationships/image" Target="../media/image46.svg"/><Relationship Id="rId15" Type="http://schemas.openxmlformats.org/officeDocument/2006/relationships/image" Target="../media/image45.png"/><Relationship Id="rId14" Type="http://schemas.openxmlformats.org/officeDocument/2006/relationships/tags" Target="../tags/tag312.xml"/><Relationship Id="rId13" Type="http://schemas.openxmlformats.org/officeDocument/2006/relationships/tags" Target="../tags/tag311.xml"/><Relationship Id="rId12" Type="http://schemas.openxmlformats.org/officeDocument/2006/relationships/tags" Target="../tags/tag310.xml"/><Relationship Id="rId11" Type="http://schemas.openxmlformats.org/officeDocument/2006/relationships/tags" Target="../tags/tag309.xml"/><Relationship Id="rId10" Type="http://schemas.openxmlformats.org/officeDocument/2006/relationships/tags" Target="../tags/tag308.xml"/><Relationship Id="rId1" Type="http://schemas.openxmlformats.org/officeDocument/2006/relationships/tags" Target="../tags/tag30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38.xml"/><Relationship Id="rId8" Type="http://schemas.openxmlformats.org/officeDocument/2006/relationships/tags" Target="../tags/tag337.xml"/><Relationship Id="rId7" Type="http://schemas.openxmlformats.org/officeDocument/2006/relationships/tags" Target="../tags/tag336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tags" Target="../tags/tag335.xml"/><Relationship Id="rId37" Type="http://schemas.openxmlformats.org/officeDocument/2006/relationships/slideLayout" Target="../slideLayouts/slideLayout6.xml"/><Relationship Id="rId36" Type="http://schemas.openxmlformats.org/officeDocument/2006/relationships/tags" Target="../tags/tag361.xml"/><Relationship Id="rId35" Type="http://schemas.openxmlformats.org/officeDocument/2006/relationships/tags" Target="../tags/tag360.xml"/><Relationship Id="rId34" Type="http://schemas.openxmlformats.org/officeDocument/2006/relationships/tags" Target="../tags/tag359.xml"/><Relationship Id="rId33" Type="http://schemas.openxmlformats.org/officeDocument/2006/relationships/tags" Target="../tags/tag358.xml"/><Relationship Id="rId32" Type="http://schemas.openxmlformats.org/officeDocument/2006/relationships/tags" Target="../tags/tag357.xml"/><Relationship Id="rId31" Type="http://schemas.openxmlformats.org/officeDocument/2006/relationships/tags" Target="../tags/tag356.xml"/><Relationship Id="rId30" Type="http://schemas.openxmlformats.org/officeDocument/2006/relationships/tags" Target="../tags/tag355.xml"/><Relationship Id="rId3" Type="http://schemas.openxmlformats.org/officeDocument/2006/relationships/tags" Target="../tags/tag334.xml"/><Relationship Id="rId29" Type="http://schemas.openxmlformats.org/officeDocument/2006/relationships/tags" Target="../tags/tag354.xml"/><Relationship Id="rId28" Type="http://schemas.openxmlformats.org/officeDocument/2006/relationships/tags" Target="../tags/tag353.xml"/><Relationship Id="rId27" Type="http://schemas.openxmlformats.org/officeDocument/2006/relationships/tags" Target="../tags/tag352.xml"/><Relationship Id="rId26" Type="http://schemas.openxmlformats.org/officeDocument/2006/relationships/image" Target="../media/image48.svg"/><Relationship Id="rId25" Type="http://schemas.openxmlformats.org/officeDocument/2006/relationships/image" Target="../media/image47.png"/><Relationship Id="rId24" Type="http://schemas.openxmlformats.org/officeDocument/2006/relationships/tags" Target="../tags/tag351.xml"/><Relationship Id="rId23" Type="http://schemas.openxmlformats.org/officeDocument/2006/relationships/tags" Target="../tags/tag350.xml"/><Relationship Id="rId22" Type="http://schemas.openxmlformats.org/officeDocument/2006/relationships/tags" Target="../tags/tag349.xml"/><Relationship Id="rId21" Type="http://schemas.openxmlformats.org/officeDocument/2006/relationships/tags" Target="../tags/tag348.xml"/><Relationship Id="rId20" Type="http://schemas.openxmlformats.org/officeDocument/2006/relationships/tags" Target="../tags/tag347.xml"/><Relationship Id="rId2" Type="http://schemas.openxmlformats.org/officeDocument/2006/relationships/tags" Target="../tags/tag333.xml"/><Relationship Id="rId19" Type="http://schemas.openxmlformats.org/officeDocument/2006/relationships/tags" Target="../tags/tag346.xml"/><Relationship Id="rId18" Type="http://schemas.openxmlformats.org/officeDocument/2006/relationships/tags" Target="../tags/tag345.xml"/><Relationship Id="rId17" Type="http://schemas.openxmlformats.org/officeDocument/2006/relationships/tags" Target="../tags/tag344.xml"/><Relationship Id="rId16" Type="http://schemas.openxmlformats.org/officeDocument/2006/relationships/tags" Target="../tags/tag343.xml"/><Relationship Id="rId15" Type="http://schemas.openxmlformats.org/officeDocument/2006/relationships/tags" Target="../tags/tag342.xml"/><Relationship Id="rId14" Type="http://schemas.openxmlformats.org/officeDocument/2006/relationships/image" Target="../media/image40.svg"/><Relationship Id="rId13" Type="http://schemas.openxmlformats.org/officeDocument/2006/relationships/image" Target="../media/image39.png"/><Relationship Id="rId12" Type="http://schemas.openxmlformats.org/officeDocument/2006/relationships/tags" Target="../tags/tag341.xml"/><Relationship Id="rId11" Type="http://schemas.openxmlformats.org/officeDocument/2006/relationships/tags" Target="../tags/tag340.xml"/><Relationship Id="rId10" Type="http://schemas.openxmlformats.org/officeDocument/2006/relationships/tags" Target="../tags/tag339.xml"/><Relationship Id="rId1" Type="http://schemas.openxmlformats.org/officeDocument/2006/relationships/tags" Target="../tags/tag33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png"/><Relationship Id="rId8" Type="http://schemas.openxmlformats.org/officeDocument/2006/relationships/tags" Target="../tags/tag369.xml"/><Relationship Id="rId7" Type="http://schemas.openxmlformats.org/officeDocument/2006/relationships/tags" Target="../tags/tag368.xml"/><Relationship Id="rId6" Type="http://schemas.openxmlformats.org/officeDocument/2006/relationships/tags" Target="../tags/tag367.xml"/><Relationship Id="rId50" Type="http://schemas.openxmlformats.org/officeDocument/2006/relationships/slideLayout" Target="../slideLayouts/slideLayout6.xml"/><Relationship Id="rId5" Type="http://schemas.openxmlformats.org/officeDocument/2006/relationships/tags" Target="../tags/tag366.xml"/><Relationship Id="rId49" Type="http://schemas.openxmlformats.org/officeDocument/2006/relationships/tags" Target="../tags/tag396.xml"/><Relationship Id="rId48" Type="http://schemas.openxmlformats.org/officeDocument/2006/relationships/image" Target="../media/image62.svg"/><Relationship Id="rId47" Type="http://schemas.openxmlformats.org/officeDocument/2006/relationships/image" Target="../media/image61.png"/><Relationship Id="rId46" Type="http://schemas.openxmlformats.org/officeDocument/2006/relationships/tags" Target="../tags/tag395.xml"/><Relationship Id="rId45" Type="http://schemas.openxmlformats.org/officeDocument/2006/relationships/tags" Target="../tags/tag394.xml"/><Relationship Id="rId44" Type="http://schemas.openxmlformats.org/officeDocument/2006/relationships/tags" Target="../tags/tag393.xml"/><Relationship Id="rId43" Type="http://schemas.openxmlformats.org/officeDocument/2006/relationships/tags" Target="../tags/tag392.xml"/><Relationship Id="rId42" Type="http://schemas.openxmlformats.org/officeDocument/2006/relationships/image" Target="../media/image60.svg"/><Relationship Id="rId41" Type="http://schemas.openxmlformats.org/officeDocument/2006/relationships/image" Target="../media/image59.png"/><Relationship Id="rId40" Type="http://schemas.openxmlformats.org/officeDocument/2006/relationships/tags" Target="../tags/tag391.xml"/><Relationship Id="rId4" Type="http://schemas.openxmlformats.org/officeDocument/2006/relationships/tags" Target="../tags/tag365.xml"/><Relationship Id="rId39" Type="http://schemas.openxmlformats.org/officeDocument/2006/relationships/tags" Target="../tags/tag390.xml"/><Relationship Id="rId38" Type="http://schemas.openxmlformats.org/officeDocument/2006/relationships/tags" Target="../tags/tag389.xml"/><Relationship Id="rId37" Type="http://schemas.openxmlformats.org/officeDocument/2006/relationships/tags" Target="../tags/tag388.xml"/><Relationship Id="rId36" Type="http://schemas.openxmlformats.org/officeDocument/2006/relationships/image" Target="../media/image58.svg"/><Relationship Id="rId35" Type="http://schemas.openxmlformats.org/officeDocument/2006/relationships/image" Target="../media/image57.png"/><Relationship Id="rId34" Type="http://schemas.openxmlformats.org/officeDocument/2006/relationships/tags" Target="../tags/tag387.xml"/><Relationship Id="rId33" Type="http://schemas.openxmlformats.org/officeDocument/2006/relationships/tags" Target="../tags/tag386.xml"/><Relationship Id="rId32" Type="http://schemas.openxmlformats.org/officeDocument/2006/relationships/tags" Target="../tags/tag385.xml"/><Relationship Id="rId31" Type="http://schemas.openxmlformats.org/officeDocument/2006/relationships/tags" Target="../tags/tag384.xml"/><Relationship Id="rId30" Type="http://schemas.openxmlformats.org/officeDocument/2006/relationships/image" Target="../media/image56.svg"/><Relationship Id="rId3" Type="http://schemas.openxmlformats.org/officeDocument/2006/relationships/tags" Target="../tags/tag364.xml"/><Relationship Id="rId29" Type="http://schemas.openxmlformats.org/officeDocument/2006/relationships/image" Target="../media/image55.png"/><Relationship Id="rId28" Type="http://schemas.openxmlformats.org/officeDocument/2006/relationships/tags" Target="../tags/tag383.xml"/><Relationship Id="rId27" Type="http://schemas.openxmlformats.org/officeDocument/2006/relationships/tags" Target="../tags/tag382.xml"/><Relationship Id="rId26" Type="http://schemas.openxmlformats.org/officeDocument/2006/relationships/tags" Target="../tags/tag381.xml"/><Relationship Id="rId25" Type="http://schemas.openxmlformats.org/officeDocument/2006/relationships/tags" Target="../tags/tag380.xml"/><Relationship Id="rId24" Type="http://schemas.openxmlformats.org/officeDocument/2006/relationships/tags" Target="../tags/tag379.xml"/><Relationship Id="rId23" Type="http://schemas.openxmlformats.org/officeDocument/2006/relationships/tags" Target="../tags/tag378.xml"/><Relationship Id="rId22" Type="http://schemas.openxmlformats.org/officeDocument/2006/relationships/image" Target="../media/image54.svg"/><Relationship Id="rId21" Type="http://schemas.openxmlformats.org/officeDocument/2006/relationships/image" Target="../media/image53.png"/><Relationship Id="rId20" Type="http://schemas.openxmlformats.org/officeDocument/2006/relationships/tags" Target="../tags/tag377.xml"/><Relationship Id="rId2" Type="http://schemas.openxmlformats.org/officeDocument/2006/relationships/tags" Target="../tags/tag363.xml"/><Relationship Id="rId19" Type="http://schemas.openxmlformats.org/officeDocument/2006/relationships/tags" Target="../tags/tag376.xml"/><Relationship Id="rId18" Type="http://schemas.openxmlformats.org/officeDocument/2006/relationships/tags" Target="../tags/tag375.xml"/><Relationship Id="rId17" Type="http://schemas.openxmlformats.org/officeDocument/2006/relationships/tags" Target="../tags/tag374.xml"/><Relationship Id="rId16" Type="http://schemas.openxmlformats.org/officeDocument/2006/relationships/image" Target="../media/image52.svg"/><Relationship Id="rId15" Type="http://schemas.openxmlformats.org/officeDocument/2006/relationships/image" Target="../media/image51.png"/><Relationship Id="rId14" Type="http://schemas.openxmlformats.org/officeDocument/2006/relationships/tags" Target="../tags/tag373.xml"/><Relationship Id="rId13" Type="http://schemas.openxmlformats.org/officeDocument/2006/relationships/tags" Target="../tags/tag372.xml"/><Relationship Id="rId12" Type="http://schemas.openxmlformats.org/officeDocument/2006/relationships/tags" Target="../tags/tag371.xml"/><Relationship Id="rId11" Type="http://schemas.openxmlformats.org/officeDocument/2006/relationships/tags" Target="../tags/tag370.xml"/><Relationship Id="rId10" Type="http://schemas.openxmlformats.org/officeDocument/2006/relationships/image" Target="../media/image50.svg"/><Relationship Id="rId1" Type="http://schemas.openxmlformats.org/officeDocument/2006/relationships/tags" Target="../tags/tag36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405.xml"/><Relationship Id="rId8" Type="http://schemas.openxmlformats.org/officeDocument/2006/relationships/tags" Target="../tags/tag404.xml"/><Relationship Id="rId7" Type="http://schemas.openxmlformats.org/officeDocument/2006/relationships/tags" Target="../tags/tag403.xml"/><Relationship Id="rId6" Type="http://schemas.openxmlformats.org/officeDocument/2006/relationships/tags" Target="../tags/tag402.xml"/><Relationship Id="rId5" Type="http://schemas.openxmlformats.org/officeDocument/2006/relationships/tags" Target="../tags/tag401.xml"/><Relationship Id="rId4" Type="http://schemas.openxmlformats.org/officeDocument/2006/relationships/tags" Target="../tags/tag400.xml"/><Relationship Id="rId3" Type="http://schemas.openxmlformats.org/officeDocument/2006/relationships/tags" Target="../tags/tag399.xml"/><Relationship Id="rId26" Type="http://schemas.openxmlformats.org/officeDocument/2006/relationships/slideLayout" Target="../slideLayouts/slideLayout6.xml"/><Relationship Id="rId25" Type="http://schemas.openxmlformats.org/officeDocument/2006/relationships/tags" Target="../tags/tag421.xml"/><Relationship Id="rId24" Type="http://schemas.openxmlformats.org/officeDocument/2006/relationships/tags" Target="../tags/tag420.xml"/><Relationship Id="rId23" Type="http://schemas.openxmlformats.org/officeDocument/2006/relationships/tags" Target="../tags/tag419.xml"/><Relationship Id="rId22" Type="http://schemas.openxmlformats.org/officeDocument/2006/relationships/tags" Target="../tags/tag418.xml"/><Relationship Id="rId21" Type="http://schemas.openxmlformats.org/officeDocument/2006/relationships/tags" Target="../tags/tag417.xml"/><Relationship Id="rId20" Type="http://schemas.openxmlformats.org/officeDocument/2006/relationships/tags" Target="../tags/tag416.xml"/><Relationship Id="rId2" Type="http://schemas.openxmlformats.org/officeDocument/2006/relationships/tags" Target="../tags/tag398.xml"/><Relationship Id="rId19" Type="http://schemas.openxmlformats.org/officeDocument/2006/relationships/tags" Target="../tags/tag415.xml"/><Relationship Id="rId18" Type="http://schemas.openxmlformats.org/officeDocument/2006/relationships/tags" Target="../tags/tag414.xml"/><Relationship Id="rId17" Type="http://schemas.openxmlformats.org/officeDocument/2006/relationships/tags" Target="../tags/tag413.xml"/><Relationship Id="rId16" Type="http://schemas.openxmlformats.org/officeDocument/2006/relationships/tags" Target="../tags/tag412.xml"/><Relationship Id="rId15" Type="http://schemas.openxmlformats.org/officeDocument/2006/relationships/tags" Target="../tags/tag411.xml"/><Relationship Id="rId14" Type="http://schemas.openxmlformats.org/officeDocument/2006/relationships/tags" Target="../tags/tag410.xml"/><Relationship Id="rId13" Type="http://schemas.openxmlformats.org/officeDocument/2006/relationships/tags" Target="../tags/tag409.xml"/><Relationship Id="rId12" Type="http://schemas.openxmlformats.org/officeDocument/2006/relationships/tags" Target="../tags/tag408.xml"/><Relationship Id="rId11" Type="http://schemas.openxmlformats.org/officeDocument/2006/relationships/tags" Target="../tags/tag407.xml"/><Relationship Id="rId10" Type="http://schemas.openxmlformats.org/officeDocument/2006/relationships/tags" Target="../tags/tag406.xml"/><Relationship Id="rId1" Type="http://schemas.openxmlformats.org/officeDocument/2006/relationships/tags" Target="../tags/tag39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424.xml"/><Relationship Id="rId2" Type="http://schemas.openxmlformats.org/officeDocument/2006/relationships/tags" Target="../tags/tag423.xml"/><Relationship Id="rId1" Type="http://schemas.openxmlformats.org/officeDocument/2006/relationships/tags" Target="../tags/tag422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31.xml"/><Relationship Id="rId8" Type="http://schemas.openxmlformats.org/officeDocument/2006/relationships/image" Target="../media/image64.svg"/><Relationship Id="rId7" Type="http://schemas.openxmlformats.org/officeDocument/2006/relationships/image" Target="../media/image63.png"/><Relationship Id="rId6" Type="http://schemas.openxmlformats.org/officeDocument/2006/relationships/tags" Target="../tags/tag430.xml"/><Relationship Id="rId5" Type="http://schemas.openxmlformats.org/officeDocument/2006/relationships/tags" Target="../tags/tag429.xml"/><Relationship Id="rId4" Type="http://schemas.openxmlformats.org/officeDocument/2006/relationships/tags" Target="../tags/tag428.xml"/><Relationship Id="rId3" Type="http://schemas.openxmlformats.org/officeDocument/2006/relationships/tags" Target="../tags/tag427.xml"/><Relationship Id="rId25" Type="http://schemas.openxmlformats.org/officeDocument/2006/relationships/slideLayout" Target="../slideLayouts/slideLayout6.xml"/><Relationship Id="rId24" Type="http://schemas.openxmlformats.org/officeDocument/2006/relationships/tags" Target="../tags/tag442.xml"/><Relationship Id="rId23" Type="http://schemas.openxmlformats.org/officeDocument/2006/relationships/tags" Target="../tags/tag441.xml"/><Relationship Id="rId22" Type="http://schemas.openxmlformats.org/officeDocument/2006/relationships/image" Target="../media/image68.svg"/><Relationship Id="rId21" Type="http://schemas.openxmlformats.org/officeDocument/2006/relationships/image" Target="../media/image67.png"/><Relationship Id="rId20" Type="http://schemas.openxmlformats.org/officeDocument/2006/relationships/tags" Target="../tags/tag440.xml"/><Relationship Id="rId2" Type="http://schemas.openxmlformats.org/officeDocument/2006/relationships/tags" Target="../tags/tag426.xml"/><Relationship Id="rId19" Type="http://schemas.openxmlformats.org/officeDocument/2006/relationships/tags" Target="../tags/tag439.xml"/><Relationship Id="rId18" Type="http://schemas.openxmlformats.org/officeDocument/2006/relationships/tags" Target="../tags/tag438.xml"/><Relationship Id="rId17" Type="http://schemas.openxmlformats.org/officeDocument/2006/relationships/tags" Target="../tags/tag437.xml"/><Relationship Id="rId16" Type="http://schemas.openxmlformats.org/officeDocument/2006/relationships/tags" Target="../tags/tag436.xml"/><Relationship Id="rId15" Type="http://schemas.openxmlformats.org/officeDocument/2006/relationships/image" Target="../media/image66.svg"/><Relationship Id="rId14" Type="http://schemas.openxmlformats.org/officeDocument/2006/relationships/image" Target="../media/image65.png"/><Relationship Id="rId13" Type="http://schemas.openxmlformats.org/officeDocument/2006/relationships/tags" Target="../tags/tag435.xml"/><Relationship Id="rId12" Type="http://schemas.openxmlformats.org/officeDocument/2006/relationships/tags" Target="../tags/tag434.xml"/><Relationship Id="rId11" Type="http://schemas.openxmlformats.org/officeDocument/2006/relationships/tags" Target="../tags/tag433.xml"/><Relationship Id="rId10" Type="http://schemas.openxmlformats.org/officeDocument/2006/relationships/tags" Target="../tags/tag432.xml"/><Relationship Id="rId1" Type="http://schemas.openxmlformats.org/officeDocument/2006/relationships/tags" Target="../tags/tag42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49.xml"/><Relationship Id="rId8" Type="http://schemas.openxmlformats.org/officeDocument/2006/relationships/tags" Target="../tags/tag448.xml"/><Relationship Id="rId7" Type="http://schemas.openxmlformats.org/officeDocument/2006/relationships/tags" Target="../tags/tag447.xml"/><Relationship Id="rId6" Type="http://schemas.openxmlformats.org/officeDocument/2006/relationships/tags" Target="../tags/tag446.xml"/><Relationship Id="rId5" Type="http://schemas.openxmlformats.org/officeDocument/2006/relationships/image" Target="../media/image70.svg"/><Relationship Id="rId4" Type="http://schemas.openxmlformats.org/officeDocument/2006/relationships/image" Target="../media/image69.png"/><Relationship Id="rId30" Type="http://schemas.openxmlformats.org/officeDocument/2006/relationships/slideLayout" Target="../slideLayouts/slideLayout6.xml"/><Relationship Id="rId3" Type="http://schemas.openxmlformats.org/officeDocument/2006/relationships/tags" Target="../tags/tag445.xml"/><Relationship Id="rId29" Type="http://schemas.openxmlformats.org/officeDocument/2006/relationships/tags" Target="../tags/tag463.xml"/><Relationship Id="rId28" Type="http://schemas.openxmlformats.org/officeDocument/2006/relationships/tags" Target="../tags/tag462.xml"/><Relationship Id="rId27" Type="http://schemas.openxmlformats.org/officeDocument/2006/relationships/tags" Target="../tags/tag461.xml"/><Relationship Id="rId26" Type="http://schemas.openxmlformats.org/officeDocument/2006/relationships/image" Target="../media/image76.svg"/><Relationship Id="rId25" Type="http://schemas.openxmlformats.org/officeDocument/2006/relationships/image" Target="../media/image75.png"/><Relationship Id="rId24" Type="http://schemas.openxmlformats.org/officeDocument/2006/relationships/tags" Target="../tags/tag460.xml"/><Relationship Id="rId23" Type="http://schemas.openxmlformats.org/officeDocument/2006/relationships/tags" Target="../tags/tag459.xml"/><Relationship Id="rId22" Type="http://schemas.openxmlformats.org/officeDocument/2006/relationships/tags" Target="../tags/tag458.xml"/><Relationship Id="rId21" Type="http://schemas.openxmlformats.org/officeDocument/2006/relationships/tags" Target="../tags/tag457.xml"/><Relationship Id="rId20" Type="http://schemas.openxmlformats.org/officeDocument/2006/relationships/tags" Target="../tags/tag456.xml"/><Relationship Id="rId2" Type="http://schemas.openxmlformats.org/officeDocument/2006/relationships/tags" Target="../tags/tag444.xml"/><Relationship Id="rId19" Type="http://schemas.openxmlformats.org/officeDocument/2006/relationships/image" Target="../media/image74.svg"/><Relationship Id="rId18" Type="http://schemas.openxmlformats.org/officeDocument/2006/relationships/image" Target="../media/image73.png"/><Relationship Id="rId17" Type="http://schemas.openxmlformats.org/officeDocument/2006/relationships/tags" Target="../tags/tag455.xml"/><Relationship Id="rId16" Type="http://schemas.openxmlformats.org/officeDocument/2006/relationships/tags" Target="../tags/tag454.xml"/><Relationship Id="rId15" Type="http://schemas.openxmlformats.org/officeDocument/2006/relationships/tags" Target="../tags/tag453.xml"/><Relationship Id="rId14" Type="http://schemas.openxmlformats.org/officeDocument/2006/relationships/tags" Target="../tags/tag452.xml"/><Relationship Id="rId13" Type="http://schemas.openxmlformats.org/officeDocument/2006/relationships/tags" Target="../tags/tag451.xml"/><Relationship Id="rId12" Type="http://schemas.openxmlformats.org/officeDocument/2006/relationships/image" Target="../media/image72.svg"/><Relationship Id="rId11" Type="http://schemas.openxmlformats.org/officeDocument/2006/relationships/image" Target="../media/image71.png"/><Relationship Id="rId10" Type="http://schemas.openxmlformats.org/officeDocument/2006/relationships/tags" Target="../tags/tag450.xml"/><Relationship Id="rId1" Type="http://schemas.openxmlformats.org/officeDocument/2006/relationships/tags" Target="../tags/tag443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8.svg"/><Relationship Id="rId8" Type="http://schemas.openxmlformats.org/officeDocument/2006/relationships/image" Target="../media/image77.png"/><Relationship Id="rId7" Type="http://schemas.openxmlformats.org/officeDocument/2006/relationships/tags" Target="../tags/tag469.xml"/><Relationship Id="rId6" Type="http://schemas.openxmlformats.org/officeDocument/2006/relationships/tags" Target="../tags/tag468.xml"/><Relationship Id="rId5" Type="http://schemas.openxmlformats.org/officeDocument/2006/relationships/tags" Target="../tags/tag467.xml"/><Relationship Id="rId49" Type="http://schemas.openxmlformats.org/officeDocument/2006/relationships/slideLayout" Target="../slideLayouts/slideLayout6.xml"/><Relationship Id="rId48" Type="http://schemas.openxmlformats.org/officeDocument/2006/relationships/tags" Target="../tags/tag500.xml"/><Relationship Id="rId47" Type="http://schemas.openxmlformats.org/officeDocument/2006/relationships/tags" Target="../tags/tag499.xml"/><Relationship Id="rId46" Type="http://schemas.openxmlformats.org/officeDocument/2006/relationships/image" Target="../media/image86.svg"/><Relationship Id="rId45" Type="http://schemas.openxmlformats.org/officeDocument/2006/relationships/image" Target="../media/image85.png"/><Relationship Id="rId44" Type="http://schemas.openxmlformats.org/officeDocument/2006/relationships/tags" Target="../tags/tag498.xml"/><Relationship Id="rId43" Type="http://schemas.openxmlformats.org/officeDocument/2006/relationships/tags" Target="../tags/tag497.xml"/><Relationship Id="rId42" Type="http://schemas.openxmlformats.org/officeDocument/2006/relationships/tags" Target="../tags/tag496.xml"/><Relationship Id="rId41" Type="http://schemas.openxmlformats.org/officeDocument/2006/relationships/tags" Target="../tags/tag495.xml"/><Relationship Id="rId40" Type="http://schemas.openxmlformats.org/officeDocument/2006/relationships/tags" Target="../tags/tag494.xml"/><Relationship Id="rId4" Type="http://schemas.openxmlformats.org/officeDocument/2006/relationships/tags" Target="../tags/tag466.xml"/><Relationship Id="rId39" Type="http://schemas.openxmlformats.org/officeDocument/2006/relationships/image" Target="../media/image84.svg"/><Relationship Id="rId38" Type="http://schemas.openxmlformats.org/officeDocument/2006/relationships/image" Target="../media/image83.png"/><Relationship Id="rId37" Type="http://schemas.openxmlformats.org/officeDocument/2006/relationships/tags" Target="../tags/tag493.xml"/><Relationship Id="rId36" Type="http://schemas.openxmlformats.org/officeDocument/2006/relationships/tags" Target="../tags/tag492.xml"/><Relationship Id="rId35" Type="http://schemas.openxmlformats.org/officeDocument/2006/relationships/tags" Target="../tags/tag491.xml"/><Relationship Id="rId34" Type="http://schemas.openxmlformats.org/officeDocument/2006/relationships/tags" Target="../tags/tag490.xml"/><Relationship Id="rId33" Type="http://schemas.openxmlformats.org/officeDocument/2006/relationships/tags" Target="../tags/tag489.xml"/><Relationship Id="rId32" Type="http://schemas.openxmlformats.org/officeDocument/2006/relationships/image" Target="../media/image82.svg"/><Relationship Id="rId31" Type="http://schemas.openxmlformats.org/officeDocument/2006/relationships/image" Target="../media/image81.png"/><Relationship Id="rId30" Type="http://schemas.openxmlformats.org/officeDocument/2006/relationships/tags" Target="../tags/tag488.xml"/><Relationship Id="rId3" Type="http://schemas.openxmlformats.org/officeDocument/2006/relationships/tags" Target="../tags/tag465.xml"/><Relationship Id="rId29" Type="http://schemas.openxmlformats.org/officeDocument/2006/relationships/tags" Target="../tags/tag487.xml"/><Relationship Id="rId28" Type="http://schemas.openxmlformats.org/officeDocument/2006/relationships/tags" Target="../tags/tag486.xml"/><Relationship Id="rId27" Type="http://schemas.openxmlformats.org/officeDocument/2006/relationships/tags" Target="../tags/tag485.xml"/><Relationship Id="rId26" Type="http://schemas.openxmlformats.org/officeDocument/2006/relationships/tags" Target="../tags/tag484.xml"/><Relationship Id="rId25" Type="http://schemas.openxmlformats.org/officeDocument/2006/relationships/image" Target="../media/image80.svg"/><Relationship Id="rId24" Type="http://schemas.openxmlformats.org/officeDocument/2006/relationships/image" Target="../media/image79.png"/><Relationship Id="rId23" Type="http://schemas.openxmlformats.org/officeDocument/2006/relationships/tags" Target="../tags/tag483.xml"/><Relationship Id="rId22" Type="http://schemas.openxmlformats.org/officeDocument/2006/relationships/tags" Target="../tags/tag482.xml"/><Relationship Id="rId21" Type="http://schemas.openxmlformats.org/officeDocument/2006/relationships/tags" Target="../tags/tag481.xml"/><Relationship Id="rId20" Type="http://schemas.openxmlformats.org/officeDocument/2006/relationships/tags" Target="../tags/tag480.xml"/><Relationship Id="rId2" Type="http://schemas.openxmlformats.org/officeDocument/2006/relationships/tags" Target="../tags/tag464.xml"/><Relationship Id="rId19" Type="http://schemas.openxmlformats.org/officeDocument/2006/relationships/tags" Target="../tags/tag479.xml"/><Relationship Id="rId18" Type="http://schemas.openxmlformats.org/officeDocument/2006/relationships/tags" Target="../tags/tag478.xml"/><Relationship Id="rId17" Type="http://schemas.openxmlformats.org/officeDocument/2006/relationships/tags" Target="../tags/tag477.xml"/><Relationship Id="rId16" Type="http://schemas.openxmlformats.org/officeDocument/2006/relationships/tags" Target="../tags/tag476.xml"/><Relationship Id="rId15" Type="http://schemas.openxmlformats.org/officeDocument/2006/relationships/tags" Target="../tags/tag475.xml"/><Relationship Id="rId14" Type="http://schemas.openxmlformats.org/officeDocument/2006/relationships/tags" Target="../tags/tag474.xml"/><Relationship Id="rId13" Type="http://schemas.openxmlformats.org/officeDocument/2006/relationships/tags" Target="../tags/tag473.xml"/><Relationship Id="rId12" Type="http://schemas.openxmlformats.org/officeDocument/2006/relationships/tags" Target="../tags/tag472.xml"/><Relationship Id="rId11" Type="http://schemas.openxmlformats.org/officeDocument/2006/relationships/tags" Target="../tags/tag471.xml"/><Relationship Id="rId10" Type="http://schemas.openxmlformats.org/officeDocument/2006/relationships/tags" Target="../tags/tag470.xml"/><Relationship Id="rId1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8" Type="http://schemas.openxmlformats.org/officeDocument/2006/relationships/slideLayout" Target="../slideLayouts/slideLayout6.xml"/><Relationship Id="rId17" Type="http://schemas.openxmlformats.org/officeDocument/2006/relationships/tags" Target="../tags/tag115.xml"/><Relationship Id="rId16" Type="http://schemas.openxmlformats.org/officeDocument/2006/relationships/tags" Target="../tags/tag114.xml"/><Relationship Id="rId15" Type="http://schemas.openxmlformats.org/officeDocument/2006/relationships/tags" Target="../tags/tag113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99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507.xml"/><Relationship Id="rId8" Type="http://schemas.openxmlformats.org/officeDocument/2006/relationships/tags" Target="../tags/tag506.xml"/><Relationship Id="rId7" Type="http://schemas.openxmlformats.org/officeDocument/2006/relationships/tags" Target="../tags/tag505.xml"/><Relationship Id="rId6" Type="http://schemas.openxmlformats.org/officeDocument/2006/relationships/tags" Target="../tags/tag504.xml"/><Relationship Id="rId5" Type="http://schemas.openxmlformats.org/officeDocument/2006/relationships/tags" Target="../tags/tag503.xml"/><Relationship Id="rId4" Type="http://schemas.openxmlformats.org/officeDocument/2006/relationships/image" Target="../media/image88.svg"/><Relationship Id="rId39" Type="http://schemas.openxmlformats.org/officeDocument/2006/relationships/slideLayout" Target="../slideLayouts/slideLayout6.xml"/><Relationship Id="rId38" Type="http://schemas.openxmlformats.org/officeDocument/2006/relationships/tags" Target="../tags/tag532.xml"/><Relationship Id="rId37" Type="http://schemas.openxmlformats.org/officeDocument/2006/relationships/tags" Target="../tags/tag531.xml"/><Relationship Id="rId36" Type="http://schemas.openxmlformats.org/officeDocument/2006/relationships/tags" Target="../tags/tag530.xml"/><Relationship Id="rId35" Type="http://schemas.openxmlformats.org/officeDocument/2006/relationships/tags" Target="../tags/tag529.xml"/><Relationship Id="rId34" Type="http://schemas.openxmlformats.org/officeDocument/2006/relationships/tags" Target="../tags/tag528.xml"/><Relationship Id="rId33" Type="http://schemas.openxmlformats.org/officeDocument/2006/relationships/tags" Target="../tags/tag527.xml"/><Relationship Id="rId32" Type="http://schemas.openxmlformats.org/officeDocument/2006/relationships/tags" Target="../tags/tag526.xml"/><Relationship Id="rId31" Type="http://schemas.openxmlformats.org/officeDocument/2006/relationships/tags" Target="../tags/tag525.xml"/><Relationship Id="rId30" Type="http://schemas.openxmlformats.org/officeDocument/2006/relationships/tags" Target="../tags/tag524.xml"/><Relationship Id="rId3" Type="http://schemas.openxmlformats.org/officeDocument/2006/relationships/image" Target="../media/image87.png"/><Relationship Id="rId29" Type="http://schemas.openxmlformats.org/officeDocument/2006/relationships/tags" Target="../tags/tag523.xml"/><Relationship Id="rId28" Type="http://schemas.openxmlformats.org/officeDocument/2006/relationships/tags" Target="../tags/tag522.xml"/><Relationship Id="rId27" Type="http://schemas.openxmlformats.org/officeDocument/2006/relationships/tags" Target="../tags/tag521.xml"/><Relationship Id="rId26" Type="http://schemas.openxmlformats.org/officeDocument/2006/relationships/tags" Target="../tags/tag520.xml"/><Relationship Id="rId25" Type="http://schemas.openxmlformats.org/officeDocument/2006/relationships/tags" Target="../tags/tag519.xml"/><Relationship Id="rId24" Type="http://schemas.openxmlformats.org/officeDocument/2006/relationships/tags" Target="../tags/tag518.xml"/><Relationship Id="rId23" Type="http://schemas.openxmlformats.org/officeDocument/2006/relationships/tags" Target="../tags/tag517.xml"/><Relationship Id="rId22" Type="http://schemas.openxmlformats.org/officeDocument/2006/relationships/tags" Target="../tags/tag516.xml"/><Relationship Id="rId21" Type="http://schemas.openxmlformats.org/officeDocument/2006/relationships/image" Target="../media/image92.svg"/><Relationship Id="rId20" Type="http://schemas.openxmlformats.org/officeDocument/2006/relationships/image" Target="../media/image91.png"/><Relationship Id="rId2" Type="http://schemas.openxmlformats.org/officeDocument/2006/relationships/tags" Target="../tags/tag502.xml"/><Relationship Id="rId19" Type="http://schemas.openxmlformats.org/officeDocument/2006/relationships/tags" Target="../tags/tag515.xml"/><Relationship Id="rId18" Type="http://schemas.openxmlformats.org/officeDocument/2006/relationships/tags" Target="../tags/tag514.xml"/><Relationship Id="rId17" Type="http://schemas.openxmlformats.org/officeDocument/2006/relationships/tags" Target="../tags/tag513.xml"/><Relationship Id="rId16" Type="http://schemas.openxmlformats.org/officeDocument/2006/relationships/tags" Target="../tags/tag512.xml"/><Relationship Id="rId15" Type="http://schemas.openxmlformats.org/officeDocument/2006/relationships/tags" Target="../tags/tag511.xml"/><Relationship Id="rId14" Type="http://schemas.openxmlformats.org/officeDocument/2006/relationships/image" Target="../media/image90.svg"/><Relationship Id="rId13" Type="http://schemas.openxmlformats.org/officeDocument/2006/relationships/image" Target="../media/image89.png"/><Relationship Id="rId12" Type="http://schemas.openxmlformats.org/officeDocument/2006/relationships/tags" Target="../tags/tag510.xml"/><Relationship Id="rId11" Type="http://schemas.openxmlformats.org/officeDocument/2006/relationships/tags" Target="../tags/tag509.xml"/><Relationship Id="rId10" Type="http://schemas.openxmlformats.org/officeDocument/2006/relationships/tags" Target="../tags/tag508.xml"/><Relationship Id="rId1" Type="http://schemas.openxmlformats.org/officeDocument/2006/relationships/tags" Target="../tags/tag501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3.svg"/><Relationship Id="rId8" Type="http://schemas.openxmlformats.org/officeDocument/2006/relationships/image" Target="../media/image89.png"/><Relationship Id="rId7" Type="http://schemas.openxmlformats.org/officeDocument/2006/relationships/tags" Target="../tags/tag537.xml"/><Relationship Id="rId62" Type="http://schemas.openxmlformats.org/officeDocument/2006/relationships/slideLayout" Target="../slideLayouts/slideLayout6.xml"/><Relationship Id="rId61" Type="http://schemas.openxmlformats.org/officeDocument/2006/relationships/tags" Target="../tags/tag581.xml"/><Relationship Id="rId60" Type="http://schemas.openxmlformats.org/officeDocument/2006/relationships/tags" Target="../tags/tag580.xml"/><Relationship Id="rId6" Type="http://schemas.openxmlformats.org/officeDocument/2006/relationships/tags" Target="../tags/tag536.xml"/><Relationship Id="rId59" Type="http://schemas.openxmlformats.org/officeDocument/2006/relationships/tags" Target="../tags/tag579.xml"/><Relationship Id="rId58" Type="http://schemas.openxmlformats.org/officeDocument/2006/relationships/tags" Target="../tags/tag578.xml"/><Relationship Id="rId57" Type="http://schemas.openxmlformats.org/officeDocument/2006/relationships/tags" Target="../tags/tag577.xml"/><Relationship Id="rId56" Type="http://schemas.openxmlformats.org/officeDocument/2006/relationships/tags" Target="../tags/tag576.xml"/><Relationship Id="rId55" Type="http://schemas.openxmlformats.org/officeDocument/2006/relationships/tags" Target="../tags/tag575.xml"/><Relationship Id="rId54" Type="http://schemas.openxmlformats.org/officeDocument/2006/relationships/tags" Target="../tags/tag574.xml"/><Relationship Id="rId53" Type="http://schemas.openxmlformats.org/officeDocument/2006/relationships/tags" Target="../tags/tag573.xml"/><Relationship Id="rId52" Type="http://schemas.openxmlformats.org/officeDocument/2006/relationships/image" Target="../media/image97.svg"/><Relationship Id="rId51" Type="http://schemas.openxmlformats.org/officeDocument/2006/relationships/image" Target="../media/image96.png"/><Relationship Id="rId50" Type="http://schemas.openxmlformats.org/officeDocument/2006/relationships/tags" Target="../tags/tag572.xml"/><Relationship Id="rId5" Type="http://schemas.openxmlformats.org/officeDocument/2006/relationships/tags" Target="../tags/tag535.xml"/><Relationship Id="rId49" Type="http://schemas.openxmlformats.org/officeDocument/2006/relationships/tags" Target="../tags/tag571.xml"/><Relationship Id="rId48" Type="http://schemas.openxmlformats.org/officeDocument/2006/relationships/tags" Target="../tags/tag570.xml"/><Relationship Id="rId47" Type="http://schemas.openxmlformats.org/officeDocument/2006/relationships/tags" Target="../tags/tag569.xml"/><Relationship Id="rId46" Type="http://schemas.openxmlformats.org/officeDocument/2006/relationships/tags" Target="../tags/tag568.xml"/><Relationship Id="rId45" Type="http://schemas.openxmlformats.org/officeDocument/2006/relationships/tags" Target="../tags/tag567.xml"/><Relationship Id="rId44" Type="http://schemas.openxmlformats.org/officeDocument/2006/relationships/tags" Target="../tags/tag566.xml"/><Relationship Id="rId43" Type="http://schemas.openxmlformats.org/officeDocument/2006/relationships/tags" Target="../tags/tag565.xml"/><Relationship Id="rId42" Type="http://schemas.openxmlformats.org/officeDocument/2006/relationships/tags" Target="../tags/tag564.xml"/><Relationship Id="rId41" Type="http://schemas.openxmlformats.org/officeDocument/2006/relationships/tags" Target="../tags/tag563.xml"/><Relationship Id="rId40" Type="http://schemas.openxmlformats.org/officeDocument/2006/relationships/tags" Target="../tags/tag562.xml"/><Relationship Id="rId4" Type="http://schemas.openxmlformats.org/officeDocument/2006/relationships/image" Target="../media/image78.svg"/><Relationship Id="rId39" Type="http://schemas.openxmlformats.org/officeDocument/2006/relationships/tags" Target="../tags/tag561.xml"/><Relationship Id="rId38" Type="http://schemas.openxmlformats.org/officeDocument/2006/relationships/tags" Target="../tags/tag560.xml"/><Relationship Id="rId37" Type="http://schemas.openxmlformats.org/officeDocument/2006/relationships/tags" Target="../tags/tag559.xml"/><Relationship Id="rId36" Type="http://schemas.openxmlformats.org/officeDocument/2006/relationships/tags" Target="../tags/tag558.xml"/><Relationship Id="rId35" Type="http://schemas.openxmlformats.org/officeDocument/2006/relationships/tags" Target="../tags/tag557.xml"/><Relationship Id="rId34" Type="http://schemas.openxmlformats.org/officeDocument/2006/relationships/tags" Target="../tags/tag556.xml"/><Relationship Id="rId33" Type="http://schemas.openxmlformats.org/officeDocument/2006/relationships/tags" Target="../tags/tag555.xml"/><Relationship Id="rId32" Type="http://schemas.openxmlformats.org/officeDocument/2006/relationships/tags" Target="../tags/tag554.xml"/><Relationship Id="rId31" Type="http://schemas.openxmlformats.org/officeDocument/2006/relationships/tags" Target="../tags/tag553.xml"/><Relationship Id="rId30" Type="http://schemas.openxmlformats.org/officeDocument/2006/relationships/image" Target="../media/image86.svg"/><Relationship Id="rId3" Type="http://schemas.openxmlformats.org/officeDocument/2006/relationships/image" Target="../media/image77.png"/><Relationship Id="rId29" Type="http://schemas.openxmlformats.org/officeDocument/2006/relationships/image" Target="../media/image85.png"/><Relationship Id="rId28" Type="http://schemas.openxmlformats.org/officeDocument/2006/relationships/tags" Target="../tags/tag552.xml"/><Relationship Id="rId27" Type="http://schemas.openxmlformats.org/officeDocument/2006/relationships/tags" Target="../tags/tag551.xml"/><Relationship Id="rId26" Type="http://schemas.openxmlformats.org/officeDocument/2006/relationships/tags" Target="../tags/tag550.xml"/><Relationship Id="rId25" Type="http://schemas.openxmlformats.org/officeDocument/2006/relationships/tags" Target="../tags/tag549.xml"/><Relationship Id="rId24" Type="http://schemas.openxmlformats.org/officeDocument/2006/relationships/tags" Target="../tags/tag548.xml"/><Relationship Id="rId23" Type="http://schemas.openxmlformats.org/officeDocument/2006/relationships/image" Target="../media/image84.svg"/><Relationship Id="rId22" Type="http://schemas.openxmlformats.org/officeDocument/2006/relationships/image" Target="../media/image83.png"/><Relationship Id="rId21" Type="http://schemas.openxmlformats.org/officeDocument/2006/relationships/tags" Target="../tags/tag547.xml"/><Relationship Id="rId20" Type="http://schemas.openxmlformats.org/officeDocument/2006/relationships/tags" Target="../tags/tag546.xml"/><Relationship Id="rId2" Type="http://schemas.openxmlformats.org/officeDocument/2006/relationships/tags" Target="../tags/tag534.xml"/><Relationship Id="rId19" Type="http://schemas.openxmlformats.org/officeDocument/2006/relationships/tags" Target="../tags/tag545.xml"/><Relationship Id="rId18" Type="http://schemas.openxmlformats.org/officeDocument/2006/relationships/tags" Target="../tags/tag544.xml"/><Relationship Id="rId17" Type="http://schemas.openxmlformats.org/officeDocument/2006/relationships/tags" Target="../tags/tag543.xml"/><Relationship Id="rId16" Type="http://schemas.openxmlformats.org/officeDocument/2006/relationships/image" Target="../media/image95.svg"/><Relationship Id="rId15" Type="http://schemas.openxmlformats.org/officeDocument/2006/relationships/image" Target="../media/image94.png"/><Relationship Id="rId14" Type="http://schemas.openxmlformats.org/officeDocument/2006/relationships/tags" Target="../tags/tag542.xml"/><Relationship Id="rId13" Type="http://schemas.openxmlformats.org/officeDocument/2006/relationships/tags" Target="../tags/tag541.xml"/><Relationship Id="rId12" Type="http://schemas.openxmlformats.org/officeDocument/2006/relationships/tags" Target="../tags/tag540.xml"/><Relationship Id="rId11" Type="http://schemas.openxmlformats.org/officeDocument/2006/relationships/tags" Target="../tags/tag539.xml"/><Relationship Id="rId10" Type="http://schemas.openxmlformats.org/officeDocument/2006/relationships/tags" Target="../tags/tag538.xml"/><Relationship Id="rId1" Type="http://schemas.openxmlformats.org/officeDocument/2006/relationships/tags" Target="../tags/tag53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588.xml"/><Relationship Id="rId8" Type="http://schemas.openxmlformats.org/officeDocument/2006/relationships/tags" Target="../tags/tag587.xml"/><Relationship Id="rId7" Type="http://schemas.openxmlformats.org/officeDocument/2006/relationships/image" Target="../media/image99.svg"/><Relationship Id="rId60" Type="http://schemas.openxmlformats.org/officeDocument/2006/relationships/slideLayout" Target="../slideLayouts/slideLayout6.xml"/><Relationship Id="rId6" Type="http://schemas.openxmlformats.org/officeDocument/2006/relationships/image" Target="../media/image98.png"/><Relationship Id="rId59" Type="http://schemas.openxmlformats.org/officeDocument/2006/relationships/tags" Target="../tags/tag620.xml"/><Relationship Id="rId58" Type="http://schemas.openxmlformats.org/officeDocument/2006/relationships/image" Target="../media/image117.svg"/><Relationship Id="rId57" Type="http://schemas.openxmlformats.org/officeDocument/2006/relationships/image" Target="../media/image116.png"/><Relationship Id="rId56" Type="http://schemas.openxmlformats.org/officeDocument/2006/relationships/tags" Target="../tags/tag619.xml"/><Relationship Id="rId55" Type="http://schemas.openxmlformats.org/officeDocument/2006/relationships/tags" Target="../tags/tag618.xml"/><Relationship Id="rId54" Type="http://schemas.openxmlformats.org/officeDocument/2006/relationships/tags" Target="../tags/tag617.xml"/><Relationship Id="rId53" Type="http://schemas.openxmlformats.org/officeDocument/2006/relationships/tags" Target="../tags/tag616.xml"/><Relationship Id="rId52" Type="http://schemas.openxmlformats.org/officeDocument/2006/relationships/tags" Target="../tags/tag615.xml"/><Relationship Id="rId51" Type="http://schemas.openxmlformats.org/officeDocument/2006/relationships/image" Target="../media/image115.svg"/><Relationship Id="rId50" Type="http://schemas.openxmlformats.org/officeDocument/2006/relationships/image" Target="../media/image114.png"/><Relationship Id="rId5" Type="http://schemas.openxmlformats.org/officeDocument/2006/relationships/tags" Target="../tags/tag586.xml"/><Relationship Id="rId49" Type="http://schemas.openxmlformats.org/officeDocument/2006/relationships/tags" Target="../tags/tag614.xml"/><Relationship Id="rId48" Type="http://schemas.openxmlformats.org/officeDocument/2006/relationships/tags" Target="../tags/tag613.xml"/><Relationship Id="rId47" Type="http://schemas.openxmlformats.org/officeDocument/2006/relationships/tags" Target="../tags/tag612.xml"/><Relationship Id="rId46" Type="http://schemas.openxmlformats.org/officeDocument/2006/relationships/tags" Target="../tags/tag611.xml"/><Relationship Id="rId45" Type="http://schemas.openxmlformats.org/officeDocument/2006/relationships/image" Target="../media/image113.svg"/><Relationship Id="rId44" Type="http://schemas.openxmlformats.org/officeDocument/2006/relationships/image" Target="../media/image112.png"/><Relationship Id="rId43" Type="http://schemas.openxmlformats.org/officeDocument/2006/relationships/tags" Target="../tags/tag610.xml"/><Relationship Id="rId42" Type="http://schemas.openxmlformats.org/officeDocument/2006/relationships/tags" Target="../tags/tag609.xml"/><Relationship Id="rId41" Type="http://schemas.openxmlformats.org/officeDocument/2006/relationships/tags" Target="../tags/tag608.xml"/><Relationship Id="rId40" Type="http://schemas.openxmlformats.org/officeDocument/2006/relationships/image" Target="../media/image111.svg"/><Relationship Id="rId4" Type="http://schemas.openxmlformats.org/officeDocument/2006/relationships/tags" Target="../tags/tag585.xml"/><Relationship Id="rId39" Type="http://schemas.openxmlformats.org/officeDocument/2006/relationships/image" Target="../media/image110.png"/><Relationship Id="rId38" Type="http://schemas.openxmlformats.org/officeDocument/2006/relationships/tags" Target="../tags/tag607.xml"/><Relationship Id="rId37" Type="http://schemas.openxmlformats.org/officeDocument/2006/relationships/tags" Target="../tags/tag606.xml"/><Relationship Id="rId36" Type="http://schemas.openxmlformats.org/officeDocument/2006/relationships/tags" Target="../tags/tag605.xml"/><Relationship Id="rId35" Type="http://schemas.openxmlformats.org/officeDocument/2006/relationships/image" Target="../media/image109.svg"/><Relationship Id="rId34" Type="http://schemas.openxmlformats.org/officeDocument/2006/relationships/image" Target="../media/image108.png"/><Relationship Id="rId33" Type="http://schemas.openxmlformats.org/officeDocument/2006/relationships/tags" Target="../tags/tag604.xml"/><Relationship Id="rId32" Type="http://schemas.openxmlformats.org/officeDocument/2006/relationships/tags" Target="../tags/tag603.xml"/><Relationship Id="rId31" Type="http://schemas.openxmlformats.org/officeDocument/2006/relationships/tags" Target="../tags/tag602.xml"/><Relationship Id="rId30" Type="http://schemas.openxmlformats.org/officeDocument/2006/relationships/tags" Target="../tags/tag601.xml"/><Relationship Id="rId3" Type="http://schemas.openxmlformats.org/officeDocument/2006/relationships/tags" Target="../tags/tag584.xml"/><Relationship Id="rId29" Type="http://schemas.openxmlformats.org/officeDocument/2006/relationships/image" Target="../media/image107.svg"/><Relationship Id="rId28" Type="http://schemas.openxmlformats.org/officeDocument/2006/relationships/image" Target="../media/image106.png"/><Relationship Id="rId27" Type="http://schemas.openxmlformats.org/officeDocument/2006/relationships/tags" Target="../tags/tag600.xml"/><Relationship Id="rId26" Type="http://schemas.openxmlformats.org/officeDocument/2006/relationships/tags" Target="../tags/tag599.xml"/><Relationship Id="rId25" Type="http://schemas.openxmlformats.org/officeDocument/2006/relationships/tags" Target="../tags/tag598.xml"/><Relationship Id="rId24" Type="http://schemas.openxmlformats.org/officeDocument/2006/relationships/tags" Target="../tags/tag597.xml"/><Relationship Id="rId23" Type="http://schemas.openxmlformats.org/officeDocument/2006/relationships/image" Target="../media/image105.svg"/><Relationship Id="rId22" Type="http://schemas.openxmlformats.org/officeDocument/2006/relationships/image" Target="../media/image104.png"/><Relationship Id="rId21" Type="http://schemas.openxmlformats.org/officeDocument/2006/relationships/tags" Target="../tags/tag596.xml"/><Relationship Id="rId20" Type="http://schemas.openxmlformats.org/officeDocument/2006/relationships/tags" Target="../tags/tag595.xml"/><Relationship Id="rId2" Type="http://schemas.openxmlformats.org/officeDocument/2006/relationships/tags" Target="../tags/tag583.xml"/><Relationship Id="rId19" Type="http://schemas.openxmlformats.org/officeDocument/2006/relationships/tags" Target="../tags/tag594.xml"/><Relationship Id="rId18" Type="http://schemas.openxmlformats.org/officeDocument/2006/relationships/image" Target="../media/image103.svg"/><Relationship Id="rId17" Type="http://schemas.openxmlformats.org/officeDocument/2006/relationships/image" Target="../media/image102.png"/><Relationship Id="rId16" Type="http://schemas.openxmlformats.org/officeDocument/2006/relationships/tags" Target="../tags/tag593.xml"/><Relationship Id="rId15" Type="http://schemas.openxmlformats.org/officeDocument/2006/relationships/tags" Target="../tags/tag592.xml"/><Relationship Id="rId14" Type="http://schemas.openxmlformats.org/officeDocument/2006/relationships/tags" Target="../tags/tag591.xml"/><Relationship Id="rId13" Type="http://schemas.openxmlformats.org/officeDocument/2006/relationships/image" Target="../media/image101.svg"/><Relationship Id="rId12" Type="http://schemas.openxmlformats.org/officeDocument/2006/relationships/image" Target="../media/image100.png"/><Relationship Id="rId11" Type="http://schemas.openxmlformats.org/officeDocument/2006/relationships/tags" Target="../tags/tag590.xml"/><Relationship Id="rId10" Type="http://schemas.openxmlformats.org/officeDocument/2006/relationships/tags" Target="../tags/tag589.xml"/><Relationship Id="rId1" Type="http://schemas.openxmlformats.org/officeDocument/2006/relationships/tags" Target="../tags/tag58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627.xml"/><Relationship Id="rId8" Type="http://schemas.openxmlformats.org/officeDocument/2006/relationships/image" Target="../media/image90.svg"/><Relationship Id="rId7" Type="http://schemas.openxmlformats.org/officeDocument/2006/relationships/image" Target="../media/image89.png"/><Relationship Id="rId6" Type="http://schemas.openxmlformats.org/officeDocument/2006/relationships/tags" Target="../tags/tag626.xml"/><Relationship Id="rId5" Type="http://schemas.openxmlformats.org/officeDocument/2006/relationships/tags" Target="../tags/tag625.xml"/><Relationship Id="rId4" Type="http://schemas.openxmlformats.org/officeDocument/2006/relationships/tags" Target="../tags/tag624.xml"/><Relationship Id="rId32" Type="http://schemas.openxmlformats.org/officeDocument/2006/relationships/slideLayout" Target="../slideLayouts/slideLayout6.xml"/><Relationship Id="rId31" Type="http://schemas.openxmlformats.org/officeDocument/2006/relationships/tags" Target="../tags/tag643.xml"/><Relationship Id="rId30" Type="http://schemas.openxmlformats.org/officeDocument/2006/relationships/tags" Target="../tags/tag642.xml"/><Relationship Id="rId3" Type="http://schemas.openxmlformats.org/officeDocument/2006/relationships/tags" Target="../tags/tag623.xml"/><Relationship Id="rId29" Type="http://schemas.openxmlformats.org/officeDocument/2006/relationships/image" Target="../media/image123.svg"/><Relationship Id="rId28" Type="http://schemas.openxmlformats.org/officeDocument/2006/relationships/image" Target="../media/image122.png"/><Relationship Id="rId27" Type="http://schemas.openxmlformats.org/officeDocument/2006/relationships/tags" Target="../tags/tag641.xml"/><Relationship Id="rId26" Type="http://schemas.openxmlformats.org/officeDocument/2006/relationships/tags" Target="../tags/tag640.xml"/><Relationship Id="rId25" Type="http://schemas.openxmlformats.org/officeDocument/2006/relationships/tags" Target="../tags/tag639.xml"/><Relationship Id="rId24" Type="http://schemas.openxmlformats.org/officeDocument/2006/relationships/tags" Target="../tags/tag638.xml"/><Relationship Id="rId23" Type="http://schemas.openxmlformats.org/officeDocument/2006/relationships/tags" Target="../tags/tag637.xml"/><Relationship Id="rId22" Type="http://schemas.openxmlformats.org/officeDocument/2006/relationships/image" Target="../media/image121.svg"/><Relationship Id="rId21" Type="http://schemas.openxmlformats.org/officeDocument/2006/relationships/image" Target="../media/image120.png"/><Relationship Id="rId20" Type="http://schemas.openxmlformats.org/officeDocument/2006/relationships/tags" Target="../tags/tag636.xml"/><Relationship Id="rId2" Type="http://schemas.openxmlformats.org/officeDocument/2006/relationships/tags" Target="../tags/tag622.xml"/><Relationship Id="rId19" Type="http://schemas.openxmlformats.org/officeDocument/2006/relationships/tags" Target="../tags/tag635.xml"/><Relationship Id="rId18" Type="http://schemas.openxmlformats.org/officeDocument/2006/relationships/tags" Target="../tags/tag634.xml"/><Relationship Id="rId17" Type="http://schemas.openxmlformats.org/officeDocument/2006/relationships/tags" Target="../tags/tag633.xml"/><Relationship Id="rId16" Type="http://schemas.openxmlformats.org/officeDocument/2006/relationships/tags" Target="../tags/tag632.xml"/><Relationship Id="rId15" Type="http://schemas.openxmlformats.org/officeDocument/2006/relationships/image" Target="../media/image119.svg"/><Relationship Id="rId14" Type="http://schemas.openxmlformats.org/officeDocument/2006/relationships/image" Target="../media/image118.png"/><Relationship Id="rId13" Type="http://schemas.openxmlformats.org/officeDocument/2006/relationships/tags" Target="../tags/tag631.xml"/><Relationship Id="rId12" Type="http://schemas.openxmlformats.org/officeDocument/2006/relationships/tags" Target="../tags/tag630.xml"/><Relationship Id="rId11" Type="http://schemas.openxmlformats.org/officeDocument/2006/relationships/tags" Target="../tags/tag629.xml"/><Relationship Id="rId10" Type="http://schemas.openxmlformats.org/officeDocument/2006/relationships/tags" Target="../tags/tag628.xml"/><Relationship Id="rId1" Type="http://schemas.openxmlformats.org/officeDocument/2006/relationships/tags" Target="../tags/tag621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4.svg"/><Relationship Id="rId8" Type="http://schemas.openxmlformats.org/officeDocument/2006/relationships/image" Target="../media/image85.png"/><Relationship Id="rId7" Type="http://schemas.openxmlformats.org/officeDocument/2006/relationships/tags" Target="../tags/tag650.xml"/><Relationship Id="rId6" Type="http://schemas.openxmlformats.org/officeDocument/2006/relationships/tags" Target="../tags/tag649.xml"/><Relationship Id="rId5" Type="http://schemas.openxmlformats.org/officeDocument/2006/relationships/tags" Target="../tags/tag648.xml"/><Relationship Id="rId41" Type="http://schemas.openxmlformats.org/officeDocument/2006/relationships/slideLayout" Target="../slideLayouts/slideLayout6.xml"/><Relationship Id="rId40" Type="http://schemas.openxmlformats.org/officeDocument/2006/relationships/tags" Target="../tags/tag673.xml"/><Relationship Id="rId4" Type="http://schemas.openxmlformats.org/officeDocument/2006/relationships/tags" Target="../tags/tag647.xml"/><Relationship Id="rId39" Type="http://schemas.openxmlformats.org/officeDocument/2006/relationships/tags" Target="../tags/tag672.xml"/><Relationship Id="rId38" Type="http://schemas.openxmlformats.org/officeDocument/2006/relationships/image" Target="../media/image92.svg"/><Relationship Id="rId37" Type="http://schemas.openxmlformats.org/officeDocument/2006/relationships/image" Target="../media/image91.png"/><Relationship Id="rId36" Type="http://schemas.openxmlformats.org/officeDocument/2006/relationships/tags" Target="../tags/tag671.xml"/><Relationship Id="rId35" Type="http://schemas.openxmlformats.org/officeDocument/2006/relationships/tags" Target="../tags/tag670.xml"/><Relationship Id="rId34" Type="http://schemas.openxmlformats.org/officeDocument/2006/relationships/tags" Target="../tags/tag669.xml"/><Relationship Id="rId33" Type="http://schemas.openxmlformats.org/officeDocument/2006/relationships/tags" Target="../tags/tag668.xml"/><Relationship Id="rId32" Type="http://schemas.openxmlformats.org/officeDocument/2006/relationships/tags" Target="../tags/tag667.xml"/><Relationship Id="rId31" Type="http://schemas.openxmlformats.org/officeDocument/2006/relationships/tags" Target="../tags/tag666.xml"/><Relationship Id="rId30" Type="http://schemas.openxmlformats.org/officeDocument/2006/relationships/image" Target="../media/image126.svg"/><Relationship Id="rId3" Type="http://schemas.openxmlformats.org/officeDocument/2006/relationships/tags" Target="../tags/tag646.xml"/><Relationship Id="rId29" Type="http://schemas.openxmlformats.org/officeDocument/2006/relationships/image" Target="../media/image125.png"/><Relationship Id="rId28" Type="http://schemas.openxmlformats.org/officeDocument/2006/relationships/tags" Target="../tags/tag665.xml"/><Relationship Id="rId27" Type="http://schemas.openxmlformats.org/officeDocument/2006/relationships/tags" Target="../tags/tag664.xml"/><Relationship Id="rId26" Type="http://schemas.openxmlformats.org/officeDocument/2006/relationships/tags" Target="../tags/tag663.xml"/><Relationship Id="rId25" Type="http://schemas.openxmlformats.org/officeDocument/2006/relationships/tags" Target="../tags/tag662.xml"/><Relationship Id="rId24" Type="http://schemas.openxmlformats.org/officeDocument/2006/relationships/tags" Target="../tags/tag661.xml"/><Relationship Id="rId23" Type="http://schemas.openxmlformats.org/officeDocument/2006/relationships/image" Target="../media/image119.svg"/><Relationship Id="rId22" Type="http://schemas.openxmlformats.org/officeDocument/2006/relationships/image" Target="../media/image118.png"/><Relationship Id="rId21" Type="http://schemas.openxmlformats.org/officeDocument/2006/relationships/tags" Target="../tags/tag660.xml"/><Relationship Id="rId20" Type="http://schemas.openxmlformats.org/officeDocument/2006/relationships/tags" Target="../tags/tag659.xml"/><Relationship Id="rId2" Type="http://schemas.openxmlformats.org/officeDocument/2006/relationships/tags" Target="../tags/tag645.xml"/><Relationship Id="rId19" Type="http://schemas.openxmlformats.org/officeDocument/2006/relationships/tags" Target="../tags/tag658.xml"/><Relationship Id="rId18" Type="http://schemas.openxmlformats.org/officeDocument/2006/relationships/tags" Target="../tags/tag657.xml"/><Relationship Id="rId17" Type="http://schemas.openxmlformats.org/officeDocument/2006/relationships/tags" Target="../tags/tag656.xml"/><Relationship Id="rId16" Type="http://schemas.openxmlformats.org/officeDocument/2006/relationships/image" Target="../media/image64.svg"/><Relationship Id="rId15" Type="http://schemas.openxmlformats.org/officeDocument/2006/relationships/image" Target="../media/image63.png"/><Relationship Id="rId14" Type="http://schemas.openxmlformats.org/officeDocument/2006/relationships/tags" Target="../tags/tag655.xml"/><Relationship Id="rId13" Type="http://schemas.openxmlformats.org/officeDocument/2006/relationships/tags" Target="../tags/tag654.xml"/><Relationship Id="rId12" Type="http://schemas.openxmlformats.org/officeDocument/2006/relationships/tags" Target="../tags/tag653.xml"/><Relationship Id="rId11" Type="http://schemas.openxmlformats.org/officeDocument/2006/relationships/tags" Target="../tags/tag652.xml"/><Relationship Id="rId10" Type="http://schemas.openxmlformats.org/officeDocument/2006/relationships/tags" Target="../tags/tag651.xml"/><Relationship Id="rId1" Type="http://schemas.openxmlformats.org/officeDocument/2006/relationships/tags" Target="../tags/tag64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679.xml"/><Relationship Id="rId8" Type="http://schemas.openxmlformats.org/officeDocument/2006/relationships/tags" Target="../tags/tag678.xml"/><Relationship Id="rId7" Type="http://schemas.openxmlformats.org/officeDocument/2006/relationships/image" Target="../media/image127.svg"/><Relationship Id="rId6" Type="http://schemas.openxmlformats.org/officeDocument/2006/relationships/image" Target="../media/image83.png"/><Relationship Id="rId5" Type="http://schemas.openxmlformats.org/officeDocument/2006/relationships/tags" Target="../tags/tag677.xml"/><Relationship Id="rId46" Type="http://schemas.openxmlformats.org/officeDocument/2006/relationships/slideLayout" Target="../slideLayouts/slideLayout6.xml"/><Relationship Id="rId45" Type="http://schemas.openxmlformats.org/officeDocument/2006/relationships/tags" Target="../tags/tag707.xml"/><Relationship Id="rId44" Type="http://schemas.openxmlformats.org/officeDocument/2006/relationships/tags" Target="../tags/tag706.xml"/><Relationship Id="rId43" Type="http://schemas.openxmlformats.org/officeDocument/2006/relationships/tags" Target="../tags/tag705.xml"/><Relationship Id="rId42" Type="http://schemas.openxmlformats.org/officeDocument/2006/relationships/tags" Target="../tags/tag704.xml"/><Relationship Id="rId41" Type="http://schemas.openxmlformats.org/officeDocument/2006/relationships/tags" Target="../tags/tag703.xml"/><Relationship Id="rId40" Type="http://schemas.openxmlformats.org/officeDocument/2006/relationships/tags" Target="../tags/tag702.xml"/><Relationship Id="rId4" Type="http://schemas.openxmlformats.org/officeDocument/2006/relationships/tags" Target="../tags/tag676.xml"/><Relationship Id="rId39" Type="http://schemas.openxmlformats.org/officeDocument/2006/relationships/tags" Target="../tags/tag701.xml"/><Relationship Id="rId38" Type="http://schemas.openxmlformats.org/officeDocument/2006/relationships/tags" Target="../tags/tag700.xml"/><Relationship Id="rId37" Type="http://schemas.openxmlformats.org/officeDocument/2006/relationships/tags" Target="../tags/tag699.xml"/><Relationship Id="rId36" Type="http://schemas.openxmlformats.org/officeDocument/2006/relationships/tags" Target="../tags/tag698.xml"/><Relationship Id="rId35" Type="http://schemas.openxmlformats.org/officeDocument/2006/relationships/image" Target="../media/image135.svg"/><Relationship Id="rId34" Type="http://schemas.openxmlformats.org/officeDocument/2006/relationships/image" Target="../media/image134.png"/><Relationship Id="rId33" Type="http://schemas.openxmlformats.org/officeDocument/2006/relationships/tags" Target="../tags/tag697.xml"/><Relationship Id="rId32" Type="http://schemas.openxmlformats.org/officeDocument/2006/relationships/tags" Target="../tags/tag696.xml"/><Relationship Id="rId31" Type="http://schemas.openxmlformats.org/officeDocument/2006/relationships/tags" Target="../tags/tag695.xml"/><Relationship Id="rId30" Type="http://schemas.openxmlformats.org/officeDocument/2006/relationships/tags" Target="../tags/tag694.xml"/><Relationship Id="rId3" Type="http://schemas.openxmlformats.org/officeDocument/2006/relationships/tags" Target="../tags/tag675.xml"/><Relationship Id="rId29" Type="http://schemas.openxmlformats.org/officeDocument/2006/relationships/tags" Target="../tags/tag693.xml"/><Relationship Id="rId28" Type="http://schemas.openxmlformats.org/officeDocument/2006/relationships/image" Target="../media/image133.svg"/><Relationship Id="rId27" Type="http://schemas.openxmlformats.org/officeDocument/2006/relationships/image" Target="../media/image132.png"/><Relationship Id="rId26" Type="http://schemas.openxmlformats.org/officeDocument/2006/relationships/tags" Target="../tags/tag692.xml"/><Relationship Id="rId25" Type="http://schemas.openxmlformats.org/officeDocument/2006/relationships/tags" Target="../tags/tag691.xml"/><Relationship Id="rId24" Type="http://schemas.openxmlformats.org/officeDocument/2006/relationships/tags" Target="../tags/tag690.xml"/><Relationship Id="rId23" Type="http://schemas.openxmlformats.org/officeDocument/2006/relationships/tags" Target="../tags/tag689.xml"/><Relationship Id="rId22" Type="http://schemas.openxmlformats.org/officeDocument/2006/relationships/tags" Target="../tags/tag688.xml"/><Relationship Id="rId21" Type="http://schemas.openxmlformats.org/officeDocument/2006/relationships/image" Target="../media/image131.svg"/><Relationship Id="rId20" Type="http://schemas.openxmlformats.org/officeDocument/2006/relationships/image" Target="../media/image130.png"/><Relationship Id="rId2" Type="http://schemas.openxmlformats.org/officeDocument/2006/relationships/tags" Target="../tags/tag674.xml"/><Relationship Id="rId19" Type="http://schemas.openxmlformats.org/officeDocument/2006/relationships/tags" Target="../tags/tag687.xml"/><Relationship Id="rId18" Type="http://schemas.openxmlformats.org/officeDocument/2006/relationships/tags" Target="../tags/tag686.xml"/><Relationship Id="rId17" Type="http://schemas.openxmlformats.org/officeDocument/2006/relationships/tags" Target="../tags/tag685.xml"/><Relationship Id="rId16" Type="http://schemas.openxmlformats.org/officeDocument/2006/relationships/tags" Target="../tags/tag684.xml"/><Relationship Id="rId15" Type="http://schemas.openxmlformats.org/officeDocument/2006/relationships/tags" Target="../tags/tag683.xml"/><Relationship Id="rId14" Type="http://schemas.openxmlformats.org/officeDocument/2006/relationships/image" Target="../media/image129.svg"/><Relationship Id="rId13" Type="http://schemas.openxmlformats.org/officeDocument/2006/relationships/image" Target="../media/image128.png"/><Relationship Id="rId12" Type="http://schemas.openxmlformats.org/officeDocument/2006/relationships/tags" Target="../tags/tag682.xml"/><Relationship Id="rId11" Type="http://schemas.openxmlformats.org/officeDocument/2006/relationships/tags" Target="../tags/tag681.xml"/><Relationship Id="rId10" Type="http://schemas.openxmlformats.org/officeDocument/2006/relationships/tags" Target="../tags/tag680.xml"/><Relationship Id="rId1" Type="http://schemas.openxmlformats.org/officeDocument/2006/relationships/chart" Target="../charts/chart2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714.xml"/><Relationship Id="rId8" Type="http://schemas.openxmlformats.org/officeDocument/2006/relationships/image" Target="../media/image137.svg"/><Relationship Id="rId7" Type="http://schemas.openxmlformats.org/officeDocument/2006/relationships/image" Target="../media/image136.png"/><Relationship Id="rId6" Type="http://schemas.openxmlformats.org/officeDocument/2006/relationships/tags" Target="../tags/tag713.xml"/><Relationship Id="rId5" Type="http://schemas.openxmlformats.org/officeDocument/2006/relationships/tags" Target="../tags/tag712.xml"/><Relationship Id="rId4" Type="http://schemas.openxmlformats.org/officeDocument/2006/relationships/tags" Target="../tags/tag711.xml"/><Relationship Id="rId34" Type="http://schemas.openxmlformats.org/officeDocument/2006/relationships/slideLayout" Target="../slideLayouts/slideLayout6.xml"/><Relationship Id="rId33" Type="http://schemas.openxmlformats.org/officeDocument/2006/relationships/tags" Target="../tags/tag734.xml"/><Relationship Id="rId32" Type="http://schemas.openxmlformats.org/officeDocument/2006/relationships/tags" Target="../tags/tag733.xml"/><Relationship Id="rId31" Type="http://schemas.openxmlformats.org/officeDocument/2006/relationships/tags" Target="../tags/tag732.xml"/><Relationship Id="rId30" Type="http://schemas.openxmlformats.org/officeDocument/2006/relationships/tags" Target="../tags/tag731.xml"/><Relationship Id="rId3" Type="http://schemas.openxmlformats.org/officeDocument/2006/relationships/tags" Target="../tags/tag710.xml"/><Relationship Id="rId29" Type="http://schemas.openxmlformats.org/officeDocument/2006/relationships/tags" Target="../tags/tag730.xml"/><Relationship Id="rId28" Type="http://schemas.openxmlformats.org/officeDocument/2006/relationships/tags" Target="../tags/tag729.xml"/><Relationship Id="rId27" Type="http://schemas.openxmlformats.org/officeDocument/2006/relationships/tags" Target="../tags/tag728.xml"/><Relationship Id="rId26" Type="http://schemas.openxmlformats.org/officeDocument/2006/relationships/image" Target="../media/image127.svg"/><Relationship Id="rId25" Type="http://schemas.openxmlformats.org/officeDocument/2006/relationships/image" Target="../media/image83.png"/><Relationship Id="rId24" Type="http://schemas.openxmlformats.org/officeDocument/2006/relationships/tags" Target="../tags/tag727.xml"/><Relationship Id="rId23" Type="http://schemas.openxmlformats.org/officeDocument/2006/relationships/tags" Target="../tags/tag726.xml"/><Relationship Id="rId22" Type="http://schemas.openxmlformats.org/officeDocument/2006/relationships/tags" Target="../tags/tag725.xml"/><Relationship Id="rId21" Type="http://schemas.openxmlformats.org/officeDocument/2006/relationships/tags" Target="../tags/tag724.xml"/><Relationship Id="rId20" Type="http://schemas.openxmlformats.org/officeDocument/2006/relationships/tags" Target="../tags/tag723.xml"/><Relationship Id="rId2" Type="http://schemas.openxmlformats.org/officeDocument/2006/relationships/tags" Target="../tags/tag709.xml"/><Relationship Id="rId19" Type="http://schemas.openxmlformats.org/officeDocument/2006/relationships/tags" Target="../tags/tag722.xml"/><Relationship Id="rId18" Type="http://schemas.openxmlformats.org/officeDocument/2006/relationships/tags" Target="../tags/tag721.xml"/><Relationship Id="rId17" Type="http://schemas.openxmlformats.org/officeDocument/2006/relationships/tags" Target="../tags/tag720.xml"/><Relationship Id="rId16" Type="http://schemas.openxmlformats.org/officeDocument/2006/relationships/tags" Target="../tags/tag719.xml"/><Relationship Id="rId15" Type="http://schemas.openxmlformats.org/officeDocument/2006/relationships/image" Target="../media/image139.svg"/><Relationship Id="rId14" Type="http://schemas.openxmlformats.org/officeDocument/2006/relationships/image" Target="../media/image138.png"/><Relationship Id="rId13" Type="http://schemas.openxmlformats.org/officeDocument/2006/relationships/tags" Target="../tags/tag718.xml"/><Relationship Id="rId12" Type="http://schemas.openxmlformats.org/officeDocument/2006/relationships/tags" Target="../tags/tag717.xml"/><Relationship Id="rId11" Type="http://schemas.openxmlformats.org/officeDocument/2006/relationships/tags" Target="../tags/tag716.xml"/><Relationship Id="rId10" Type="http://schemas.openxmlformats.org/officeDocument/2006/relationships/tags" Target="../tags/tag715.xml"/><Relationship Id="rId1" Type="http://schemas.openxmlformats.org/officeDocument/2006/relationships/tags" Target="../tags/tag708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741.xml"/><Relationship Id="rId8" Type="http://schemas.openxmlformats.org/officeDocument/2006/relationships/tags" Target="../tags/tag740.xml"/><Relationship Id="rId7" Type="http://schemas.openxmlformats.org/officeDocument/2006/relationships/tags" Target="../tags/tag739.xml"/><Relationship Id="rId6" Type="http://schemas.openxmlformats.org/officeDocument/2006/relationships/tags" Target="../tags/tag738.xml"/><Relationship Id="rId5" Type="http://schemas.openxmlformats.org/officeDocument/2006/relationships/image" Target="../media/image141.svg"/><Relationship Id="rId4" Type="http://schemas.openxmlformats.org/officeDocument/2006/relationships/image" Target="../media/image140.png"/><Relationship Id="rId35" Type="http://schemas.openxmlformats.org/officeDocument/2006/relationships/slideLayout" Target="../slideLayouts/slideLayout6.xml"/><Relationship Id="rId34" Type="http://schemas.openxmlformats.org/officeDocument/2006/relationships/tags" Target="../tags/tag762.xml"/><Relationship Id="rId33" Type="http://schemas.openxmlformats.org/officeDocument/2006/relationships/tags" Target="../tags/tag761.xml"/><Relationship Id="rId32" Type="http://schemas.openxmlformats.org/officeDocument/2006/relationships/tags" Target="../tags/tag760.xml"/><Relationship Id="rId31" Type="http://schemas.openxmlformats.org/officeDocument/2006/relationships/tags" Target="../tags/tag759.xml"/><Relationship Id="rId30" Type="http://schemas.openxmlformats.org/officeDocument/2006/relationships/tags" Target="../tags/tag758.xml"/><Relationship Id="rId3" Type="http://schemas.openxmlformats.org/officeDocument/2006/relationships/tags" Target="../tags/tag737.xml"/><Relationship Id="rId29" Type="http://schemas.openxmlformats.org/officeDocument/2006/relationships/tags" Target="../tags/tag757.xml"/><Relationship Id="rId28" Type="http://schemas.openxmlformats.org/officeDocument/2006/relationships/tags" Target="../tags/tag756.xml"/><Relationship Id="rId27" Type="http://schemas.openxmlformats.org/officeDocument/2006/relationships/tags" Target="../tags/tag755.xml"/><Relationship Id="rId26" Type="http://schemas.openxmlformats.org/officeDocument/2006/relationships/image" Target="../media/image143.svg"/><Relationship Id="rId25" Type="http://schemas.openxmlformats.org/officeDocument/2006/relationships/image" Target="../media/image142.png"/><Relationship Id="rId24" Type="http://schemas.openxmlformats.org/officeDocument/2006/relationships/tags" Target="../tags/tag754.xml"/><Relationship Id="rId23" Type="http://schemas.openxmlformats.org/officeDocument/2006/relationships/tags" Target="../tags/tag753.xml"/><Relationship Id="rId22" Type="http://schemas.openxmlformats.org/officeDocument/2006/relationships/tags" Target="../tags/tag752.xml"/><Relationship Id="rId21" Type="http://schemas.openxmlformats.org/officeDocument/2006/relationships/tags" Target="../tags/tag751.xml"/><Relationship Id="rId20" Type="http://schemas.openxmlformats.org/officeDocument/2006/relationships/tags" Target="../tags/tag750.xml"/><Relationship Id="rId2" Type="http://schemas.openxmlformats.org/officeDocument/2006/relationships/tags" Target="../tags/tag736.xml"/><Relationship Id="rId19" Type="http://schemas.openxmlformats.org/officeDocument/2006/relationships/tags" Target="../tags/tag749.xml"/><Relationship Id="rId18" Type="http://schemas.openxmlformats.org/officeDocument/2006/relationships/tags" Target="../tags/tag748.xml"/><Relationship Id="rId17" Type="http://schemas.openxmlformats.org/officeDocument/2006/relationships/tags" Target="../tags/tag747.xml"/><Relationship Id="rId16" Type="http://schemas.openxmlformats.org/officeDocument/2006/relationships/tags" Target="../tags/tag746.xml"/><Relationship Id="rId15" Type="http://schemas.openxmlformats.org/officeDocument/2006/relationships/tags" Target="../tags/tag745.xml"/><Relationship Id="rId14" Type="http://schemas.openxmlformats.org/officeDocument/2006/relationships/tags" Target="../tags/tag744.xml"/><Relationship Id="rId13" Type="http://schemas.openxmlformats.org/officeDocument/2006/relationships/image" Target="../media/image70.svg"/><Relationship Id="rId12" Type="http://schemas.openxmlformats.org/officeDocument/2006/relationships/image" Target="../media/image69.png"/><Relationship Id="rId11" Type="http://schemas.openxmlformats.org/officeDocument/2006/relationships/tags" Target="../tags/tag743.xml"/><Relationship Id="rId10" Type="http://schemas.openxmlformats.org/officeDocument/2006/relationships/tags" Target="../tags/tag742.xml"/><Relationship Id="rId1" Type="http://schemas.openxmlformats.org/officeDocument/2006/relationships/tags" Target="../tags/tag735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771.xml"/><Relationship Id="rId8" Type="http://schemas.openxmlformats.org/officeDocument/2006/relationships/tags" Target="../tags/tag770.xml"/><Relationship Id="rId7" Type="http://schemas.openxmlformats.org/officeDocument/2006/relationships/tags" Target="../tags/tag769.xml"/><Relationship Id="rId6" Type="http://schemas.openxmlformats.org/officeDocument/2006/relationships/tags" Target="../tags/tag768.xml"/><Relationship Id="rId57" Type="http://schemas.openxmlformats.org/officeDocument/2006/relationships/slideLayout" Target="../slideLayouts/slideLayout6.xml"/><Relationship Id="rId56" Type="http://schemas.openxmlformats.org/officeDocument/2006/relationships/tags" Target="../tags/tag800.xml"/><Relationship Id="rId55" Type="http://schemas.openxmlformats.org/officeDocument/2006/relationships/image" Target="../media/image159.svg"/><Relationship Id="rId54" Type="http://schemas.openxmlformats.org/officeDocument/2006/relationships/image" Target="../media/image158.png"/><Relationship Id="rId53" Type="http://schemas.openxmlformats.org/officeDocument/2006/relationships/tags" Target="../tags/tag799.xml"/><Relationship Id="rId52" Type="http://schemas.openxmlformats.org/officeDocument/2006/relationships/tags" Target="../tags/tag798.xml"/><Relationship Id="rId51" Type="http://schemas.openxmlformats.org/officeDocument/2006/relationships/tags" Target="../tags/tag797.xml"/><Relationship Id="rId50" Type="http://schemas.openxmlformats.org/officeDocument/2006/relationships/image" Target="../media/image157.svg"/><Relationship Id="rId5" Type="http://schemas.openxmlformats.org/officeDocument/2006/relationships/tags" Target="../tags/tag767.xml"/><Relationship Id="rId49" Type="http://schemas.openxmlformats.org/officeDocument/2006/relationships/image" Target="../media/image156.png"/><Relationship Id="rId48" Type="http://schemas.openxmlformats.org/officeDocument/2006/relationships/tags" Target="../tags/tag796.xml"/><Relationship Id="rId47" Type="http://schemas.openxmlformats.org/officeDocument/2006/relationships/tags" Target="../tags/tag795.xml"/><Relationship Id="rId46" Type="http://schemas.openxmlformats.org/officeDocument/2006/relationships/tags" Target="../tags/tag794.xml"/><Relationship Id="rId45" Type="http://schemas.openxmlformats.org/officeDocument/2006/relationships/image" Target="../media/image155.svg"/><Relationship Id="rId44" Type="http://schemas.openxmlformats.org/officeDocument/2006/relationships/image" Target="../media/image154.png"/><Relationship Id="rId43" Type="http://schemas.openxmlformats.org/officeDocument/2006/relationships/tags" Target="../tags/tag793.xml"/><Relationship Id="rId42" Type="http://schemas.openxmlformats.org/officeDocument/2006/relationships/tags" Target="../tags/tag792.xml"/><Relationship Id="rId41" Type="http://schemas.openxmlformats.org/officeDocument/2006/relationships/tags" Target="../tags/tag791.xml"/><Relationship Id="rId40" Type="http://schemas.openxmlformats.org/officeDocument/2006/relationships/image" Target="../media/image153.svg"/><Relationship Id="rId4" Type="http://schemas.openxmlformats.org/officeDocument/2006/relationships/tags" Target="../tags/tag766.xml"/><Relationship Id="rId39" Type="http://schemas.openxmlformats.org/officeDocument/2006/relationships/image" Target="../media/image152.png"/><Relationship Id="rId38" Type="http://schemas.openxmlformats.org/officeDocument/2006/relationships/tags" Target="../tags/tag790.xml"/><Relationship Id="rId37" Type="http://schemas.openxmlformats.org/officeDocument/2006/relationships/tags" Target="../tags/tag789.xml"/><Relationship Id="rId36" Type="http://schemas.openxmlformats.org/officeDocument/2006/relationships/tags" Target="../tags/tag788.xml"/><Relationship Id="rId35" Type="http://schemas.openxmlformats.org/officeDocument/2006/relationships/image" Target="../media/image151.svg"/><Relationship Id="rId34" Type="http://schemas.openxmlformats.org/officeDocument/2006/relationships/image" Target="../media/image150.png"/><Relationship Id="rId33" Type="http://schemas.openxmlformats.org/officeDocument/2006/relationships/tags" Target="../tags/tag787.xml"/><Relationship Id="rId32" Type="http://schemas.openxmlformats.org/officeDocument/2006/relationships/tags" Target="../tags/tag786.xml"/><Relationship Id="rId31" Type="http://schemas.openxmlformats.org/officeDocument/2006/relationships/tags" Target="../tags/tag785.xml"/><Relationship Id="rId30" Type="http://schemas.openxmlformats.org/officeDocument/2006/relationships/tags" Target="../tags/tag784.xml"/><Relationship Id="rId3" Type="http://schemas.openxmlformats.org/officeDocument/2006/relationships/tags" Target="../tags/tag765.xml"/><Relationship Id="rId29" Type="http://schemas.openxmlformats.org/officeDocument/2006/relationships/image" Target="../media/image149.svg"/><Relationship Id="rId28" Type="http://schemas.openxmlformats.org/officeDocument/2006/relationships/image" Target="../media/image148.png"/><Relationship Id="rId27" Type="http://schemas.openxmlformats.org/officeDocument/2006/relationships/tags" Target="../tags/tag783.xml"/><Relationship Id="rId26" Type="http://schemas.openxmlformats.org/officeDocument/2006/relationships/tags" Target="../tags/tag782.xml"/><Relationship Id="rId25" Type="http://schemas.openxmlformats.org/officeDocument/2006/relationships/tags" Target="../tags/tag781.xml"/><Relationship Id="rId24" Type="http://schemas.openxmlformats.org/officeDocument/2006/relationships/image" Target="../media/image147.svg"/><Relationship Id="rId23" Type="http://schemas.openxmlformats.org/officeDocument/2006/relationships/image" Target="../media/image146.png"/><Relationship Id="rId22" Type="http://schemas.openxmlformats.org/officeDocument/2006/relationships/tags" Target="../tags/tag780.xml"/><Relationship Id="rId21" Type="http://schemas.openxmlformats.org/officeDocument/2006/relationships/tags" Target="../tags/tag779.xml"/><Relationship Id="rId20" Type="http://schemas.openxmlformats.org/officeDocument/2006/relationships/tags" Target="../tags/tag778.xml"/><Relationship Id="rId2" Type="http://schemas.openxmlformats.org/officeDocument/2006/relationships/tags" Target="../tags/tag764.xml"/><Relationship Id="rId19" Type="http://schemas.openxmlformats.org/officeDocument/2006/relationships/image" Target="../media/image145.svg"/><Relationship Id="rId18" Type="http://schemas.openxmlformats.org/officeDocument/2006/relationships/image" Target="../media/image144.png"/><Relationship Id="rId17" Type="http://schemas.openxmlformats.org/officeDocument/2006/relationships/tags" Target="../tags/tag777.xml"/><Relationship Id="rId16" Type="http://schemas.openxmlformats.org/officeDocument/2006/relationships/tags" Target="../tags/tag776.xml"/><Relationship Id="rId15" Type="http://schemas.openxmlformats.org/officeDocument/2006/relationships/tags" Target="../tags/tag775.xml"/><Relationship Id="rId14" Type="http://schemas.openxmlformats.org/officeDocument/2006/relationships/image" Target="../media/image127.svg"/><Relationship Id="rId13" Type="http://schemas.openxmlformats.org/officeDocument/2006/relationships/image" Target="../media/image83.png"/><Relationship Id="rId12" Type="http://schemas.openxmlformats.org/officeDocument/2006/relationships/tags" Target="../tags/tag774.xml"/><Relationship Id="rId11" Type="http://schemas.openxmlformats.org/officeDocument/2006/relationships/tags" Target="../tags/tag773.xml"/><Relationship Id="rId10" Type="http://schemas.openxmlformats.org/officeDocument/2006/relationships/tags" Target="../tags/tag772.xml"/><Relationship Id="rId1" Type="http://schemas.openxmlformats.org/officeDocument/2006/relationships/tags" Target="../tags/tag763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0.png"/><Relationship Id="rId8" Type="http://schemas.openxmlformats.org/officeDocument/2006/relationships/tags" Target="../tags/tag808.xml"/><Relationship Id="rId7" Type="http://schemas.openxmlformats.org/officeDocument/2006/relationships/tags" Target="../tags/tag807.xml"/><Relationship Id="rId6" Type="http://schemas.openxmlformats.org/officeDocument/2006/relationships/tags" Target="../tags/tag806.xml"/><Relationship Id="rId5" Type="http://schemas.openxmlformats.org/officeDocument/2006/relationships/tags" Target="../tags/tag805.xml"/><Relationship Id="rId41" Type="http://schemas.openxmlformats.org/officeDocument/2006/relationships/slideLayout" Target="../slideLayouts/slideLayout6.xml"/><Relationship Id="rId40" Type="http://schemas.openxmlformats.org/officeDocument/2006/relationships/tags" Target="../tags/tag830.xml"/><Relationship Id="rId4" Type="http://schemas.openxmlformats.org/officeDocument/2006/relationships/tags" Target="../tags/tag804.xml"/><Relationship Id="rId39" Type="http://schemas.openxmlformats.org/officeDocument/2006/relationships/tags" Target="../tags/tag829.xml"/><Relationship Id="rId38" Type="http://schemas.openxmlformats.org/officeDocument/2006/relationships/image" Target="../media/image124.svg"/><Relationship Id="rId37" Type="http://schemas.openxmlformats.org/officeDocument/2006/relationships/image" Target="../media/image85.png"/><Relationship Id="rId36" Type="http://schemas.openxmlformats.org/officeDocument/2006/relationships/tags" Target="../tags/tag828.xml"/><Relationship Id="rId35" Type="http://schemas.openxmlformats.org/officeDocument/2006/relationships/tags" Target="../tags/tag827.xml"/><Relationship Id="rId34" Type="http://schemas.openxmlformats.org/officeDocument/2006/relationships/tags" Target="../tags/tag826.xml"/><Relationship Id="rId33" Type="http://schemas.openxmlformats.org/officeDocument/2006/relationships/tags" Target="../tags/tag825.xml"/><Relationship Id="rId32" Type="http://schemas.openxmlformats.org/officeDocument/2006/relationships/tags" Target="../tags/tag824.xml"/><Relationship Id="rId31" Type="http://schemas.openxmlformats.org/officeDocument/2006/relationships/image" Target="../media/image32.svg"/><Relationship Id="rId30" Type="http://schemas.openxmlformats.org/officeDocument/2006/relationships/image" Target="../media/image166.png"/><Relationship Id="rId3" Type="http://schemas.openxmlformats.org/officeDocument/2006/relationships/tags" Target="../tags/tag803.xml"/><Relationship Id="rId29" Type="http://schemas.openxmlformats.org/officeDocument/2006/relationships/tags" Target="../tags/tag823.xml"/><Relationship Id="rId28" Type="http://schemas.openxmlformats.org/officeDocument/2006/relationships/tags" Target="../tags/tag822.xml"/><Relationship Id="rId27" Type="http://schemas.openxmlformats.org/officeDocument/2006/relationships/tags" Target="../tags/tag821.xml"/><Relationship Id="rId26" Type="http://schemas.openxmlformats.org/officeDocument/2006/relationships/tags" Target="../tags/tag820.xml"/><Relationship Id="rId25" Type="http://schemas.openxmlformats.org/officeDocument/2006/relationships/tags" Target="../tags/tag819.xml"/><Relationship Id="rId24" Type="http://schemas.openxmlformats.org/officeDocument/2006/relationships/image" Target="../media/image165.svg"/><Relationship Id="rId23" Type="http://schemas.openxmlformats.org/officeDocument/2006/relationships/image" Target="../media/image164.png"/><Relationship Id="rId22" Type="http://schemas.openxmlformats.org/officeDocument/2006/relationships/tags" Target="../tags/tag818.xml"/><Relationship Id="rId21" Type="http://schemas.openxmlformats.org/officeDocument/2006/relationships/tags" Target="../tags/tag817.xml"/><Relationship Id="rId20" Type="http://schemas.openxmlformats.org/officeDocument/2006/relationships/tags" Target="../tags/tag816.xml"/><Relationship Id="rId2" Type="http://schemas.openxmlformats.org/officeDocument/2006/relationships/tags" Target="../tags/tag802.xml"/><Relationship Id="rId19" Type="http://schemas.openxmlformats.org/officeDocument/2006/relationships/tags" Target="../tags/tag815.xml"/><Relationship Id="rId18" Type="http://schemas.openxmlformats.org/officeDocument/2006/relationships/tags" Target="../tags/tag814.xml"/><Relationship Id="rId17" Type="http://schemas.openxmlformats.org/officeDocument/2006/relationships/image" Target="../media/image163.svg"/><Relationship Id="rId16" Type="http://schemas.openxmlformats.org/officeDocument/2006/relationships/image" Target="../media/image162.png"/><Relationship Id="rId15" Type="http://schemas.openxmlformats.org/officeDocument/2006/relationships/tags" Target="../tags/tag813.xml"/><Relationship Id="rId14" Type="http://schemas.openxmlformats.org/officeDocument/2006/relationships/tags" Target="../tags/tag812.xml"/><Relationship Id="rId13" Type="http://schemas.openxmlformats.org/officeDocument/2006/relationships/tags" Target="../tags/tag811.xml"/><Relationship Id="rId12" Type="http://schemas.openxmlformats.org/officeDocument/2006/relationships/tags" Target="../tags/tag810.xml"/><Relationship Id="rId11" Type="http://schemas.openxmlformats.org/officeDocument/2006/relationships/tags" Target="../tags/tag809.xml"/><Relationship Id="rId10" Type="http://schemas.openxmlformats.org/officeDocument/2006/relationships/image" Target="../media/image161.svg"/><Relationship Id="rId1" Type="http://schemas.openxmlformats.org/officeDocument/2006/relationships/tags" Target="../tags/tag80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837.xml"/><Relationship Id="rId8" Type="http://schemas.openxmlformats.org/officeDocument/2006/relationships/image" Target="../media/image107.svg"/><Relationship Id="rId7" Type="http://schemas.openxmlformats.org/officeDocument/2006/relationships/image" Target="../media/image106.png"/><Relationship Id="rId6" Type="http://schemas.openxmlformats.org/officeDocument/2006/relationships/tags" Target="../tags/tag836.xml"/><Relationship Id="rId5" Type="http://schemas.openxmlformats.org/officeDocument/2006/relationships/tags" Target="../tags/tag835.xml"/><Relationship Id="rId40" Type="http://schemas.openxmlformats.org/officeDocument/2006/relationships/slideLayout" Target="../slideLayouts/slideLayout6.xml"/><Relationship Id="rId4" Type="http://schemas.openxmlformats.org/officeDocument/2006/relationships/tags" Target="../tags/tag834.xml"/><Relationship Id="rId39" Type="http://schemas.openxmlformats.org/officeDocument/2006/relationships/tags" Target="../tags/tag863.xml"/><Relationship Id="rId38" Type="http://schemas.openxmlformats.org/officeDocument/2006/relationships/tags" Target="../tags/tag862.xml"/><Relationship Id="rId37" Type="http://schemas.openxmlformats.org/officeDocument/2006/relationships/tags" Target="../tags/tag861.xml"/><Relationship Id="rId36" Type="http://schemas.openxmlformats.org/officeDocument/2006/relationships/tags" Target="../tags/tag860.xml"/><Relationship Id="rId35" Type="http://schemas.openxmlformats.org/officeDocument/2006/relationships/tags" Target="../tags/tag859.xml"/><Relationship Id="rId34" Type="http://schemas.openxmlformats.org/officeDocument/2006/relationships/tags" Target="../tags/tag858.xml"/><Relationship Id="rId33" Type="http://schemas.openxmlformats.org/officeDocument/2006/relationships/tags" Target="../tags/tag857.xml"/><Relationship Id="rId32" Type="http://schemas.openxmlformats.org/officeDocument/2006/relationships/image" Target="../media/image168.svg"/><Relationship Id="rId31" Type="http://schemas.openxmlformats.org/officeDocument/2006/relationships/image" Target="../media/image167.png"/><Relationship Id="rId30" Type="http://schemas.openxmlformats.org/officeDocument/2006/relationships/tags" Target="../tags/tag856.xml"/><Relationship Id="rId3" Type="http://schemas.openxmlformats.org/officeDocument/2006/relationships/tags" Target="../tags/tag833.xml"/><Relationship Id="rId29" Type="http://schemas.openxmlformats.org/officeDocument/2006/relationships/tags" Target="../tags/tag855.xml"/><Relationship Id="rId28" Type="http://schemas.openxmlformats.org/officeDocument/2006/relationships/tags" Target="../tags/tag854.xml"/><Relationship Id="rId27" Type="http://schemas.openxmlformats.org/officeDocument/2006/relationships/tags" Target="../tags/tag853.xml"/><Relationship Id="rId26" Type="http://schemas.openxmlformats.org/officeDocument/2006/relationships/tags" Target="../tags/tag852.xml"/><Relationship Id="rId25" Type="http://schemas.openxmlformats.org/officeDocument/2006/relationships/tags" Target="../tags/tag851.xml"/><Relationship Id="rId24" Type="http://schemas.openxmlformats.org/officeDocument/2006/relationships/tags" Target="../tags/tag850.xml"/><Relationship Id="rId23" Type="http://schemas.openxmlformats.org/officeDocument/2006/relationships/tags" Target="../tags/tag849.xml"/><Relationship Id="rId22" Type="http://schemas.openxmlformats.org/officeDocument/2006/relationships/tags" Target="../tags/tag848.xml"/><Relationship Id="rId21" Type="http://schemas.openxmlformats.org/officeDocument/2006/relationships/tags" Target="../tags/tag847.xml"/><Relationship Id="rId20" Type="http://schemas.openxmlformats.org/officeDocument/2006/relationships/image" Target="../media/image115.svg"/><Relationship Id="rId2" Type="http://schemas.openxmlformats.org/officeDocument/2006/relationships/tags" Target="../tags/tag832.xml"/><Relationship Id="rId19" Type="http://schemas.openxmlformats.org/officeDocument/2006/relationships/image" Target="../media/image114.png"/><Relationship Id="rId18" Type="http://schemas.openxmlformats.org/officeDocument/2006/relationships/tags" Target="../tags/tag846.xml"/><Relationship Id="rId17" Type="http://schemas.openxmlformats.org/officeDocument/2006/relationships/tags" Target="../tags/tag845.xml"/><Relationship Id="rId16" Type="http://schemas.openxmlformats.org/officeDocument/2006/relationships/tags" Target="../tags/tag844.xml"/><Relationship Id="rId15" Type="http://schemas.openxmlformats.org/officeDocument/2006/relationships/tags" Target="../tags/tag843.xml"/><Relationship Id="rId14" Type="http://schemas.openxmlformats.org/officeDocument/2006/relationships/tags" Target="../tags/tag842.xml"/><Relationship Id="rId13" Type="http://schemas.openxmlformats.org/officeDocument/2006/relationships/tags" Target="../tags/tag841.xml"/><Relationship Id="rId12" Type="http://schemas.openxmlformats.org/officeDocument/2006/relationships/tags" Target="../tags/tag840.xml"/><Relationship Id="rId11" Type="http://schemas.openxmlformats.org/officeDocument/2006/relationships/tags" Target="../tags/tag839.xml"/><Relationship Id="rId10" Type="http://schemas.openxmlformats.org/officeDocument/2006/relationships/tags" Target="../tags/tag838.xml"/><Relationship Id="rId1" Type="http://schemas.openxmlformats.org/officeDocument/2006/relationships/tags" Target="../tags/tag831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870.xml"/><Relationship Id="rId8" Type="http://schemas.openxmlformats.org/officeDocument/2006/relationships/tags" Target="../tags/tag869.xml"/><Relationship Id="rId7" Type="http://schemas.openxmlformats.org/officeDocument/2006/relationships/tags" Target="../tags/tag868.xml"/><Relationship Id="rId6" Type="http://schemas.openxmlformats.org/officeDocument/2006/relationships/tags" Target="../tags/tag867.xml"/><Relationship Id="rId5" Type="http://schemas.openxmlformats.org/officeDocument/2006/relationships/image" Target="../media/image170.svg"/><Relationship Id="rId4" Type="http://schemas.openxmlformats.org/officeDocument/2006/relationships/image" Target="../media/image169.png"/><Relationship Id="rId3" Type="http://schemas.openxmlformats.org/officeDocument/2006/relationships/tags" Target="../tags/tag866.xml"/><Relationship Id="rId20" Type="http://schemas.openxmlformats.org/officeDocument/2006/relationships/slideLayout" Target="../slideLayouts/slideLayout6.xml"/><Relationship Id="rId2" Type="http://schemas.openxmlformats.org/officeDocument/2006/relationships/tags" Target="../tags/tag865.xml"/><Relationship Id="rId19" Type="http://schemas.openxmlformats.org/officeDocument/2006/relationships/tags" Target="../tags/tag876.xml"/><Relationship Id="rId18" Type="http://schemas.openxmlformats.org/officeDocument/2006/relationships/tags" Target="../tags/tag875.xml"/><Relationship Id="rId17" Type="http://schemas.openxmlformats.org/officeDocument/2006/relationships/image" Target="../media/image174.svg"/><Relationship Id="rId16" Type="http://schemas.openxmlformats.org/officeDocument/2006/relationships/image" Target="../media/image173.png"/><Relationship Id="rId15" Type="http://schemas.openxmlformats.org/officeDocument/2006/relationships/tags" Target="../tags/tag874.xml"/><Relationship Id="rId14" Type="http://schemas.openxmlformats.org/officeDocument/2006/relationships/tags" Target="../tags/tag873.xml"/><Relationship Id="rId13" Type="http://schemas.openxmlformats.org/officeDocument/2006/relationships/tags" Target="../tags/tag872.xml"/><Relationship Id="rId12" Type="http://schemas.openxmlformats.org/officeDocument/2006/relationships/tags" Target="../tags/tag871.xml"/><Relationship Id="rId11" Type="http://schemas.openxmlformats.org/officeDocument/2006/relationships/image" Target="../media/image172.svg"/><Relationship Id="rId10" Type="http://schemas.openxmlformats.org/officeDocument/2006/relationships/image" Target="../media/image171.png"/><Relationship Id="rId1" Type="http://schemas.openxmlformats.org/officeDocument/2006/relationships/tags" Target="../tags/tag864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883.xml"/><Relationship Id="rId8" Type="http://schemas.openxmlformats.org/officeDocument/2006/relationships/image" Target="../media/image176.svg"/><Relationship Id="rId7" Type="http://schemas.openxmlformats.org/officeDocument/2006/relationships/image" Target="../media/image175.png"/><Relationship Id="rId6" Type="http://schemas.openxmlformats.org/officeDocument/2006/relationships/tags" Target="../tags/tag882.xml"/><Relationship Id="rId5" Type="http://schemas.openxmlformats.org/officeDocument/2006/relationships/tags" Target="../tags/tag881.xml"/><Relationship Id="rId4" Type="http://schemas.openxmlformats.org/officeDocument/2006/relationships/tags" Target="../tags/tag880.xml"/><Relationship Id="rId32" Type="http://schemas.openxmlformats.org/officeDocument/2006/relationships/slideLayout" Target="../slideLayouts/slideLayout6.xml"/><Relationship Id="rId31" Type="http://schemas.openxmlformats.org/officeDocument/2006/relationships/tags" Target="../tags/tag901.xml"/><Relationship Id="rId30" Type="http://schemas.openxmlformats.org/officeDocument/2006/relationships/tags" Target="../tags/tag900.xml"/><Relationship Id="rId3" Type="http://schemas.openxmlformats.org/officeDocument/2006/relationships/tags" Target="../tags/tag879.xml"/><Relationship Id="rId29" Type="http://schemas.openxmlformats.org/officeDocument/2006/relationships/tags" Target="../tags/tag899.xml"/><Relationship Id="rId28" Type="http://schemas.openxmlformats.org/officeDocument/2006/relationships/tags" Target="../tags/tag898.xml"/><Relationship Id="rId27" Type="http://schemas.openxmlformats.org/officeDocument/2006/relationships/tags" Target="../tags/tag897.xml"/><Relationship Id="rId26" Type="http://schemas.openxmlformats.org/officeDocument/2006/relationships/tags" Target="../tags/tag896.xml"/><Relationship Id="rId25" Type="http://schemas.openxmlformats.org/officeDocument/2006/relationships/tags" Target="../tags/tag895.xml"/><Relationship Id="rId24" Type="http://schemas.openxmlformats.org/officeDocument/2006/relationships/tags" Target="../tags/tag894.xml"/><Relationship Id="rId23" Type="http://schemas.openxmlformats.org/officeDocument/2006/relationships/image" Target="../media/image12.svg"/><Relationship Id="rId22" Type="http://schemas.openxmlformats.org/officeDocument/2006/relationships/image" Target="../media/image179.png"/><Relationship Id="rId21" Type="http://schemas.openxmlformats.org/officeDocument/2006/relationships/tags" Target="../tags/tag893.xml"/><Relationship Id="rId20" Type="http://schemas.openxmlformats.org/officeDocument/2006/relationships/tags" Target="../tags/tag892.xml"/><Relationship Id="rId2" Type="http://schemas.openxmlformats.org/officeDocument/2006/relationships/tags" Target="../tags/tag878.xml"/><Relationship Id="rId19" Type="http://schemas.openxmlformats.org/officeDocument/2006/relationships/tags" Target="../tags/tag891.xml"/><Relationship Id="rId18" Type="http://schemas.openxmlformats.org/officeDocument/2006/relationships/tags" Target="../tags/tag890.xml"/><Relationship Id="rId17" Type="http://schemas.openxmlformats.org/officeDocument/2006/relationships/tags" Target="../tags/tag889.xml"/><Relationship Id="rId16" Type="http://schemas.openxmlformats.org/officeDocument/2006/relationships/image" Target="../media/image178.svg"/><Relationship Id="rId15" Type="http://schemas.openxmlformats.org/officeDocument/2006/relationships/image" Target="../media/image177.png"/><Relationship Id="rId14" Type="http://schemas.openxmlformats.org/officeDocument/2006/relationships/tags" Target="../tags/tag888.xml"/><Relationship Id="rId13" Type="http://schemas.openxmlformats.org/officeDocument/2006/relationships/tags" Target="../tags/tag887.xml"/><Relationship Id="rId12" Type="http://schemas.openxmlformats.org/officeDocument/2006/relationships/tags" Target="../tags/tag886.xml"/><Relationship Id="rId11" Type="http://schemas.openxmlformats.org/officeDocument/2006/relationships/tags" Target="../tags/tag885.xml"/><Relationship Id="rId10" Type="http://schemas.openxmlformats.org/officeDocument/2006/relationships/tags" Target="../tags/tag884.xml"/><Relationship Id="rId1" Type="http://schemas.openxmlformats.org/officeDocument/2006/relationships/tags" Target="../tags/tag877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910.xml"/><Relationship Id="rId8" Type="http://schemas.openxmlformats.org/officeDocument/2006/relationships/tags" Target="../tags/tag909.xml"/><Relationship Id="rId7" Type="http://schemas.openxmlformats.org/officeDocument/2006/relationships/tags" Target="../tags/tag908.xml"/><Relationship Id="rId6" Type="http://schemas.openxmlformats.org/officeDocument/2006/relationships/tags" Target="../tags/tag907.xml"/><Relationship Id="rId5" Type="http://schemas.openxmlformats.org/officeDocument/2006/relationships/tags" Target="../tags/tag906.xml"/><Relationship Id="rId4" Type="http://schemas.openxmlformats.org/officeDocument/2006/relationships/tags" Target="../tags/tag905.xml"/><Relationship Id="rId3" Type="http://schemas.openxmlformats.org/officeDocument/2006/relationships/tags" Target="../tags/tag904.xml"/><Relationship Id="rId21" Type="http://schemas.openxmlformats.org/officeDocument/2006/relationships/slideLayout" Target="../slideLayouts/slideLayout6.xml"/><Relationship Id="rId20" Type="http://schemas.openxmlformats.org/officeDocument/2006/relationships/tags" Target="../tags/tag921.xml"/><Relationship Id="rId2" Type="http://schemas.openxmlformats.org/officeDocument/2006/relationships/tags" Target="../tags/tag903.xml"/><Relationship Id="rId19" Type="http://schemas.openxmlformats.org/officeDocument/2006/relationships/tags" Target="../tags/tag920.xml"/><Relationship Id="rId18" Type="http://schemas.openxmlformats.org/officeDocument/2006/relationships/tags" Target="../tags/tag919.xml"/><Relationship Id="rId17" Type="http://schemas.openxmlformats.org/officeDocument/2006/relationships/tags" Target="../tags/tag918.xml"/><Relationship Id="rId16" Type="http://schemas.openxmlformats.org/officeDocument/2006/relationships/tags" Target="../tags/tag917.xml"/><Relationship Id="rId15" Type="http://schemas.openxmlformats.org/officeDocument/2006/relationships/tags" Target="../tags/tag916.xml"/><Relationship Id="rId14" Type="http://schemas.openxmlformats.org/officeDocument/2006/relationships/tags" Target="../tags/tag915.xml"/><Relationship Id="rId13" Type="http://schemas.openxmlformats.org/officeDocument/2006/relationships/tags" Target="../tags/tag914.xml"/><Relationship Id="rId12" Type="http://schemas.openxmlformats.org/officeDocument/2006/relationships/tags" Target="../tags/tag913.xml"/><Relationship Id="rId11" Type="http://schemas.openxmlformats.org/officeDocument/2006/relationships/tags" Target="../tags/tag912.xml"/><Relationship Id="rId10" Type="http://schemas.openxmlformats.org/officeDocument/2006/relationships/tags" Target="../tags/tag911.xml"/><Relationship Id="rId1" Type="http://schemas.openxmlformats.org/officeDocument/2006/relationships/tags" Target="../tags/tag902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929.xml"/><Relationship Id="rId8" Type="http://schemas.openxmlformats.org/officeDocument/2006/relationships/tags" Target="../tags/tag928.xml"/><Relationship Id="rId7" Type="http://schemas.openxmlformats.org/officeDocument/2006/relationships/tags" Target="../tags/tag927.xml"/><Relationship Id="rId6" Type="http://schemas.openxmlformats.org/officeDocument/2006/relationships/tags" Target="../tags/tag926.xml"/><Relationship Id="rId5" Type="http://schemas.openxmlformats.org/officeDocument/2006/relationships/tags" Target="../tags/tag925.xml"/><Relationship Id="rId4" Type="http://schemas.openxmlformats.org/officeDocument/2006/relationships/tags" Target="../tags/tag924.xml"/><Relationship Id="rId30" Type="http://schemas.openxmlformats.org/officeDocument/2006/relationships/slideLayout" Target="../slideLayouts/slideLayout6.xml"/><Relationship Id="rId3" Type="http://schemas.openxmlformats.org/officeDocument/2006/relationships/tags" Target="../tags/tag923.xml"/><Relationship Id="rId29" Type="http://schemas.openxmlformats.org/officeDocument/2006/relationships/tags" Target="../tags/tag943.xml"/><Relationship Id="rId28" Type="http://schemas.openxmlformats.org/officeDocument/2006/relationships/tags" Target="../tags/tag942.xml"/><Relationship Id="rId27" Type="http://schemas.openxmlformats.org/officeDocument/2006/relationships/image" Target="../media/image163.svg"/><Relationship Id="rId26" Type="http://schemas.openxmlformats.org/officeDocument/2006/relationships/image" Target="../media/image162.png"/><Relationship Id="rId25" Type="http://schemas.openxmlformats.org/officeDocument/2006/relationships/tags" Target="../tags/tag941.xml"/><Relationship Id="rId24" Type="http://schemas.openxmlformats.org/officeDocument/2006/relationships/tags" Target="../tags/tag940.xml"/><Relationship Id="rId23" Type="http://schemas.openxmlformats.org/officeDocument/2006/relationships/tags" Target="../tags/tag939.xml"/><Relationship Id="rId22" Type="http://schemas.openxmlformats.org/officeDocument/2006/relationships/tags" Target="../tags/tag938.xml"/><Relationship Id="rId21" Type="http://schemas.openxmlformats.org/officeDocument/2006/relationships/tags" Target="../tags/tag937.xml"/><Relationship Id="rId20" Type="http://schemas.openxmlformats.org/officeDocument/2006/relationships/image" Target="../media/image64.svg"/><Relationship Id="rId2" Type="http://schemas.openxmlformats.org/officeDocument/2006/relationships/tags" Target="../tags/tag922.xml"/><Relationship Id="rId19" Type="http://schemas.openxmlformats.org/officeDocument/2006/relationships/image" Target="../media/image63.png"/><Relationship Id="rId18" Type="http://schemas.openxmlformats.org/officeDocument/2006/relationships/tags" Target="../tags/tag936.xml"/><Relationship Id="rId17" Type="http://schemas.openxmlformats.org/officeDocument/2006/relationships/tags" Target="../tags/tag935.xml"/><Relationship Id="rId16" Type="http://schemas.openxmlformats.org/officeDocument/2006/relationships/tags" Target="../tags/tag934.xml"/><Relationship Id="rId15" Type="http://schemas.openxmlformats.org/officeDocument/2006/relationships/tags" Target="../tags/tag933.xml"/><Relationship Id="rId14" Type="http://schemas.openxmlformats.org/officeDocument/2006/relationships/tags" Target="../tags/tag932.xml"/><Relationship Id="rId13" Type="http://schemas.openxmlformats.org/officeDocument/2006/relationships/image" Target="../media/image181.svg"/><Relationship Id="rId12" Type="http://schemas.openxmlformats.org/officeDocument/2006/relationships/image" Target="../media/image180.png"/><Relationship Id="rId11" Type="http://schemas.openxmlformats.org/officeDocument/2006/relationships/tags" Target="../tags/tag931.xml"/><Relationship Id="rId10" Type="http://schemas.openxmlformats.org/officeDocument/2006/relationships/tags" Target="../tags/tag930.xml"/><Relationship Id="rId1" Type="http://schemas.openxmlformats.org/officeDocument/2006/relationships/chart" Target="../charts/chart3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952.xml"/><Relationship Id="rId8" Type="http://schemas.openxmlformats.org/officeDocument/2006/relationships/tags" Target="../tags/tag951.xml"/><Relationship Id="rId7" Type="http://schemas.openxmlformats.org/officeDocument/2006/relationships/tags" Target="../tags/tag950.xml"/><Relationship Id="rId6" Type="http://schemas.openxmlformats.org/officeDocument/2006/relationships/tags" Target="../tags/tag949.xml"/><Relationship Id="rId5" Type="http://schemas.openxmlformats.org/officeDocument/2006/relationships/tags" Target="../tags/tag948.xml"/><Relationship Id="rId4" Type="http://schemas.openxmlformats.org/officeDocument/2006/relationships/tags" Target="../tags/tag947.xml"/><Relationship Id="rId3" Type="http://schemas.openxmlformats.org/officeDocument/2006/relationships/tags" Target="../tags/tag946.xml"/><Relationship Id="rId2" Type="http://schemas.openxmlformats.org/officeDocument/2006/relationships/tags" Target="../tags/tag945.xml"/><Relationship Id="rId19" Type="http://schemas.openxmlformats.org/officeDocument/2006/relationships/slideLayout" Target="../slideLayouts/slideLayout6.xml"/><Relationship Id="rId18" Type="http://schemas.openxmlformats.org/officeDocument/2006/relationships/tags" Target="../tags/tag961.xml"/><Relationship Id="rId17" Type="http://schemas.openxmlformats.org/officeDocument/2006/relationships/tags" Target="../tags/tag960.xml"/><Relationship Id="rId16" Type="http://schemas.openxmlformats.org/officeDocument/2006/relationships/tags" Target="../tags/tag959.xml"/><Relationship Id="rId15" Type="http://schemas.openxmlformats.org/officeDocument/2006/relationships/tags" Target="../tags/tag958.xml"/><Relationship Id="rId14" Type="http://schemas.openxmlformats.org/officeDocument/2006/relationships/tags" Target="../tags/tag957.xml"/><Relationship Id="rId13" Type="http://schemas.openxmlformats.org/officeDocument/2006/relationships/tags" Target="../tags/tag956.xml"/><Relationship Id="rId12" Type="http://schemas.openxmlformats.org/officeDocument/2006/relationships/tags" Target="../tags/tag955.xml"/><Relationship Id="rId11" Type="http://schemas.openxmlformats.org/officeDocument/2006/relationships/tags" Target="../tags/tag954.xml"/><Relationship Id="rId10" Type="http://schemas.openxmlformats.org/officeDocument/2006/relationships/tags" Target="../tags/tag953.xml"/><Relationship Id="rId1" Type="http://schemas.openxmlformats.org/officeDocument/2006/relationships/tags" Target="../tags/tag944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968.xml"/><Relationship Id="rId8" Type="http://schemas.openxmlformats.org/officeDocument/2006/relationships/tags" Target="../tags/tag967.xml"/><Relationship Id="rId7" Type="http://schemas.openxmlformats.org/officeDocument/2006/relationships/tags" Target="../tags/tag966.xml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tags" Target="../tags/tag965.xml"/><Relationship Id="rId31" Type="http://schemas.openxmlformats.org/officeDocument/2006/relationships/slideLayout" Target="../slideLayouts/slideLayout6.xml"/><Relationship Id="rId30" Type="http://schemas.openxmlformats.org/officeDocument/2006/relationships/tags" Target="../tags/tag983.xml"/><Relationship Id="rId3" Type="http://schemas.openxmlformats.org/officeDocument/2006/relationships/tags" Target="../tags/tag964.xml"/><Relationship Id="rId29" Type="http://schemas.openxmlformats.org/officeDocument/2006/relationships/tags" Target="../tags/tag982.xml"/><Relationship Id="rId28" Type="http://schemas.openxmlformats.org/officeDocument/2006/relationships/image" Target="../media/image62.svg"/><Relationship Id="rId27" Type="http://schemas.openxmlformats.org/officeDocument/2006/relationships/image" Target="../media/image61.png"/><Relationship Id="rId26" Type="http://schemas.openxmlformats.org/officeDocument/2006/relationships/tags" Target="../tags/tag981.xml"/><Relationship Id="rId25" Type="http://schemas.openxmlformats.org/officeDocument/2006/relationships/tags" Target="../tags/tag980.xml"/><Relationship Id="rId24" Type="http://schemas.openxmlformats.org/officeDocument/2006/relationships/tags" Target="../tags/tag979.xml"/><Relationship Id="rId23" Type="http://schemas.openxmlformats.org/officeDocument/2006/relationships/tags" Target="../tags/tag978.xml"/><Relationship Id="rId22" Type="http://schemas.openxmlformats.org/officeDocument/2006/relationships/tags" Target="../tags/tag977.xml"/><Relationship Id="rId21" Type="http://schemas.openxmlformats.org/officeDocument/2006/relationships/tags" Target="../tags/tag976.xml"/><Relationship Id="rId20" Type="http://schemas.openxmlformats.org/officeDocument/2006/relationships/image" Target="../media/image66.svg"/><Relationship Id="rId2" Type="http://schemas.openxmlformats.org/officeDocument/2006/relationships/tags" Target="../tags/tag963.xml"/><Relationship Id="rId19" Type="http://schemas.openxmlformats.org/officeDocument/2006/relationships/image" Target="../media/image65.png"/><Relationship Id="rId18" Type="http://schemas.openxmlformats.org/officeDocument/2006/relationships/tags" Target="../tags/tag975.xml"/><Relationship Id="rId17" Type="http://schemas.openxmlformats.org/officeDocument/2006/relationships/tags" Target="../tags/tag974.xml"/><Relationship Id="rId16" Type="http://schemas.openxmlformats.org/officeDocument/2006/relationships/tags" Target="../tags/tag973.xml"/><Relationship Id="rId15" Type="http://schemas.openxmlformats.org/officeDocument/2006/relationships/tags" Target="../tags/tag972.xml"/><Relationship Id="rId14" Type="http://schemas.openxmlformats.org/officeDocument/2006/relationships/tags" Target="../tags/tag971.xml"/><Relationship Id="rId13" Type="http://schemas.openxmlformats.org/officeDocument/2006/relationships/image" Target="../media/image183.svg"/><Relationship Id="rId12" Type="http://schemas.openxmlformats.org/officeDocument/2006/relationships/image" Target="../media/image182.png"/><Relationship Id="rId11" Type="http://schemas.openxmlformats.org/officeDocument/2006/relationships/tags" Target="../tags/tag970.xml"/><Relationship Id="rId10" Type="http://schemas.openxmlformats.org/officeDocument/2006/relationships/tags" Target="../tags/tag969.xml"/><Relationship Id="rId1" Type="http://schemas.openxmlformats.org/officeDocument/2006/relationships/tags" Target="../tags/tag962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992.xml"/><Relationship Id="rId8" Type="http://schemas.openxmlformats.org/officeDocument/2006/relationships/tags" Target="../tags/tag991.xml"/><Relationship Id="rId7" Type="http://schemas.openxmlformats.org/officeDocument/2006/relationships/tags" Target="../tags/tag990.xml"/><Relationship Id="rId6" Type="http://schemas.openxmlformats.org/officeDocument/2006/relationships/tags" Target="../tags/tag989.xml"/><Relationship Id="rId5" Type="http://schemas.openxmlformats.org/officeDocument/2006/relationships/tags" Target="../tags/tag988.xml"/><Relationship Id="rId4" Type="http://schemas.openxmlformats.org/officeDocument/2006/relationships/tags" Target="../tags/tag987.xml"/><Relationship Id="rId3" Type="http://schemas.openxmlformats.org/officeDocument/2006/relationships/tags" Target="../tags/tag986.xml"/><Relationship Id="rId26" Type="http://schemas.openxmlformats.org/officeDocument/2006/relationships/slideLayout" Target="../slideLayouts/slideLayout6.xml"/><Relationship Id="rId25" Type="http://schemas.openxmlformats.org/officeDocument/2006/relationships/tags" Target="../tags/tag1008.xml"/><Relationship Id="rId24" Type="http://schemas.openxmlformats.org/officeDocument/2006/relationships/tags" Target="../tags/tag1007.xml"/><Relationship Id="rId23" Type="http://schemas.openxmlformats.org/officeDocument/2006/relationships/tags" Target="../tags/tag1006.xml"/><Relationship Id="rId22" Type="http://schemas.openxmlformats.org/officeDocument/2006/relationships/tags" Target="../tags/tag1005.xml"/><Relationship Id="rId21" Type="http://schemas.openxmlformats.org/officeDocument/2006/relationships/tags" Target="../tags/tag1004.xml"/><Relationship Id="rId20" Type="http://schemas.openxmlformats.org/officeDocument/2006/relationships/tags" Target="../tags/tag1003.xml"/><Relationship Id="rId2" Type="http://schemas.openxmlformats.org/officeDocument/2006/relationships/tags" Target="../tags/tag985.xml"/><Relationship Id="rId19" Type="http://schemas.openxmlformats.org/officeDocument/2006/relationships/tags" Target="../tags/tag1002.xml"/><Relationship Id="rId18" Type="http://schemas.openxmlformats.org/officeDocument/2006/relationships/tags" Target="../tags/tag1001.xml"/><Relationship Id="rId17" Type="http://schemas.openxmlformats.org/officeDocument/2006/relationships/tags" Target="../tags/tag1000.xml"/><Relationship Id="rId16" Type="http://schemas.openxmlformats.org/officeDocument/2006/relationships/tags" Target="../tags/tag999.xml"/><Relationship Id="rId15" Type="http://schemas.openxmlformats.org/officeDocument/2006/relationships/tags" Target="../tags/tag998.xml"/><Relationship Id="rId14" Type="http://schemas.openxmlformats.org/officeDocument/2006/relationships/tags" Target="../tags/tag997.xml"/><Relationship Id="rId13" Type="http://schemas.openxmlformats.org/officeDocument/2006/relationships/tags" Target="../tags/tag996.xml"/><Relationship Id="rId12" Type="http://schemas.openxmlformats.org/officeDocument/2006/relationships/tags" Target="../tags/tag995.xml"/><Relationship Id="rId11" Type="http://schemas.openxmlformats.org/officeDocument/2006/relationships/tags" Target="../tags/tag994.xml"/><Relationship Id="rId10" Type="http://schemas.openxmlformats.org/officeDocument/2006/relationships/tags" Target="../tags/tag993.xml"/><Relationship Id="rId1" Type="http://schemas.openxmlformats.org/officeDocument/2006/relationships/tags" Target="../tags/tag984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1015.xml"/><Relationship Id="rId8" Type="http://schemas.openxmlformats.org/officeDocument/2006/relationships/image" Target="../media/image115.svg"/><Relationship Id="rId7" Type="http://schemas.openxmlformats.org/officeDocument/2006/relationships/image" Target="../media/image114.png"/><Relationship Id="rId6" Type="http://schemas.openxmlformats.org/officeDocument/2006/relationships/tags" Target="../tags/tag1014.xml"/><Relationship Id="rId5" Type="http://schemas.openxmlformats.org/officeDocument/2006/relationships/tags" Target="../tags/tag1013.xml"/><Relationship Id="rId4" Type="http://schemas.openxmlformats.org/officeDocument/2006/relationships/tags" Target="../tags/tag1012.xml"/><Relationship Id="rId3" Type="http://schemas.openxmlformats.org/officeDocument/2006/relationships/tags" Target="../tags/tag1011.xml"/><Relationship Id="rId25" Type="http://schemas.openxmlformats.org/officeDocument/2006/relationships/slideLayout" Target="../slideLayouts/slideLayout6.xml"/><Relationship Id="rId24" Type="http://schemas.openxmlformats.org/officeDocument/2006/relationships/tags" Target="../tags/tag1026.xml"/><Relationship Id="rId23" Type="http://schemas.openxmlformats.org/officeDocument/2006/relationships/tags" Target="../tags/tag1025.xml"/><Relationship Id="rId22" Type="http://schemas.openxmlformats.org/officeDocument/2006/relationships/image" Target="../media/image187.svg"/><Relationship Id="rId21" Type="http://schemas.openxmlformats.org/officeDocument/2006/relationships/image" Target="../media/image186.png"/><Relationship Id="rId20" Type="http://schemas.openxmlformats.org/officeDocument/2006/relationships/tags" Target="../tags/tag1024.xml"/><Relationship Id="rId2" Type="http://schemas.openxmlformats.org/officeDocument/2006/relationships/tags" Target="../tags/tag1010.xml"/><Relationship Id="rId19" Type="http://schemas.openxmlformats.org/officeDocument/2006/relationships/tags" Target="../tags/tag1023.xml"/><Relationship Id="rId18" Type="http://schemas.openxmlformats.org/officeDocument/2006/relationships/tags" Target="../tags/tag1022.xml"/><Relationship Id="rId17" Type="http://schemas.openxmlformats.org/officeDocument/2006/relationships/tags" Target="../tags/tag1021.xml"/><Relationship Id="rId16" Type="http://schemas.openxmlformats.org/officeDocument/2006/relationships/tags" Target="../tags/tag1020.xml"/><Relationship Id="rId15" Type="http://schemas.openxmlformats.org/officeDocument/2006/relationships/image" Target="../media/image185.svg"/><Relationship Id="rId14" Type="http://schemas.openxmlformats.org/officeDocument/2006/relationships/image" Target="../media/image184.png"/><Relationship Id="rId13" Type="http://schemas.openxmlformats.org/officeDocument/2006/relationships/tags" Target="../tags/tag1019.xml"/><Relationship Id="rId12" Type="http://schemas.openxmlformats.org/officeDocument/2006/relationships/tags" Target="../tags/tag1018.xml"/><Relationship Id="rId11" Type="http://schemas.openxmlformats.org/officeDocument/2006/relationships/tags" Target="../tags/tag1017.xml"/><Relationship Id="rId10" Type="http://schemas.openxmlformats.org/officeDocument/2006/relationships/tags" Target="../tags/tag1016.xml"/><Relationship Id="rId1" Type="http://schemas.openxmlformats.org/officeDocument/2006/relationships/tags" Target="../tags/tag1009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1033.xml"/><Relationship Id="rId8" Type="http://schemas.openxmlformats.org/officeDocument/2006/relationships/image" Target="../media/image189.svg"/><Relationship Id="rId7" Type="http://schemas.openxmlformats.org/officeDocument/2006/relationships/image" Target="../media/image188.png"/><Relationship Id="rId6" Type="http://schemas.openxmlformats.org/officeDocument/2006/relationships/tags" Target="../tags/tag1032.xml"/><Relationship Id="rId5" Type="http://schemas.openxmlformats.org/officeDocument/2006/relationships/tags" Target="../tags/tag1031.xml"/><Relationship Id="rId4" Type="http://schemas.openxmlformats.org/officeDocument/2006/relationships/tags" Target="../tags/tag1030.xml"/><Relationship Id="rId32" Type="http://schemas.openxmlformats.org/officeDocument/2006/relationships/slideLayout" Target="../slideLayouts/slideLayout6.xml"/><Relationship Id="rId31" Type="http://schemas.openxmlformats.org/officeDocument/2006/relationships/tags" Target="../tags/tag1049.xml"/><Relationship Id="rId30" Type="http://schemas.openxmlformats.org/officeDocument/2006/relationships/tags" Target="../tags/tag1048.xml"/><Relationship Id="rId3" Type="http://schemas.openxmlformats.org/officeDocument/2006/relationships/tags" Target="../tags/tag1029.xml"/><Relationship Id="rId29" Type="http://schemas.openxmlformats.org/officeDocument/2006/relationships/image" Target="../media/image92.svg"/><Relationship Id="rId28" Type="http://schemas.openxmlformats.org/officeDocument/2006/relationships/image" Target="../media/image91.png"/><Relationship Id="rId27" Type="http://schemas.openxmlformats.org/officeDocument/2006/relationships/tags" Target="../tags/tag1047.xml"/><Relationship Id="rId26" Type="http://schemas.openxmlformats.org/officeDocument/2006/relationships/tags" Target="../tags/tag1046.xml"/><Relationship Id="rId25" Type="http://schemas.openxmlformats.org/officeDocument/2006/relationships/tags" Target="../tags/tag1045.xml"/><Relationship Id="rId24" Type="http://schemas.openxmlformats.org/officeDocument/2006/relationships/tags" Target="../tags/tag1044.xml"/><Relationship Id="rId23" Type="http://schemas.openxmlformats.org/officeDocument/2006/relationships/tags" Target="../tags/tag1043.xml"/><Relationship Id="rId22" Type="http://schemas.openxmlformats.org/officeDocument/2006/relationships/image" Target="../media/image135.svg"/><Relationship Id="rId21" Type="http://schemas.openxmlformats.org/officeDocument/2006/relationships/image" Target="../media/image134.png"/><Relationship Id="rId20" Type="http://schemas.openxmlformats.org/officeDocument/2006/relationships/tags" Target="../tags/tag1042.xml"/><Relationship Id="rId2" Type="http://schemas.openxmlformats.org/officeDocument/2006/relationships/tags" Target="../tags/tag1028.xml"/><Relationship Id="rId19" Type="http://schemas.openxmlformats.org/officeDocument/2006/relationships/tags" Target="../tags/tag1041.xml"/><Relationship Id="rId18" Type="http://schemas.openxmlformats.org/officeDocument/2006/relationships/tags" Target="../tags/tag1040.xml"/><Relationship Id="rId17" Type="http://schemas.openxmlformats.org/officeDocument/2006/relationships/tags" Target="../tags/tag1039.xml"/><Relationship Id="rId16" Type="http://schemas.openxmlformats.org/officeDocument/2006/relationships/tags" Target="../tags/tag1038.xml"/><Relationship Id="rId15" Type="http://schemas.openxmlformats.org/officeDocument/2006/relationships/image" Target="../media/image191.svg"/><Relationship Id="rId14" Type="http://schemas.openxmlformats.org/officeDocument/2006/relationships/image" Target="../media/image190.png"/><Relationship Id="rId13" Type="http://schemas.openxmlformats.org/officeDocument/2006/relationships/tags" Target="../tags/tag1037.xml"/><Relationship Id="rId12" Type="http://schemas.openxmlformats.org/officeDocument/2006/relationships/tags" Target="../tags/tag1036.xml"/><Relationship Id="rId11" Type="http://schemas.openxmlformats.org/officeDocument/2006/relationships/tags" Target="../tags/tag1035.xml"/><Relationship Id="rId10" Type="http://schemas.openxmlformats.org/officeDocument/2006/relationships/tags" Target="../tags/tag1034.xml"/><Relationship Id="rId1" Type="http://schemas.openxmlformats.org/officeDocument/2006/relationships/tags" Target="../tags/tag102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2" Type="http://schemas.openxmlformats.org/officeDocument/2006/relationships/slideLayout" Target="../slideLayouts/slideLayout6.xml"/><Relationship Id="rId41" Type="http://schemas.openxmlformats.org/officeDocument/2006/relationships/tags" Target="../tags/tag159.xml"/><Relationship Id="rId40" Type="http://schemas.openxmlformats.org/officeDocument/2006/relationships/tags" Target="../tags/tag158.xml"/><Relationship Id="rId4" Type="http://schemas.openxmlformats.org/officeDocument/2006/relationships/tags" Target="../tags/tag122.xml"/><Relationship Id="rId39" Type="http://schemas.openxmlformats.org/officeDocument/2006/relationships/tags" Target="../tags/tag157.xml"/><Relationship Id="rId38" Type="http://schemas.openxmlformats.org/officeDocument/2006/relationships/tags" Target="../tags/tag156.xml"/><Relationship Id="rId37" Type="http://schemas.openxmlformats.org/officeDocument/2006/relationships/tags" Target="../tags/tag155.xml"/><Relationship Id="rId36" Type="http://schemas.openxmlformats.org/officeDocument/2006/relationships/tags" Target="../tags/tag154.xml"/><Relationship Id="rId35" Type="http://schemas.openxmlformats.org/officeDocument/2006/relationships/tags" Target="../tags/tag153.xml"/><Relationship Id="rId34" Type="http://schemas.openxmlformats.org/officeDocument/2006/relationships/tags" Target="../tags/tag152.xml"/><Relationship Id="rId33" Type="http://schemas.openxmlformats.org/officeDocument/2006/relationships/tags" Target="../tags/tag151.xml"/><Relationship Id="rId32" Type="http://schemas.openxmlformats.org/officeDocument/2006/relationships/tags" Target="../tags/tag150.xml"/><Relationship Id="rId31" Type="http://schemas.openxmlformats.org/officeDocument/2006/relationships/tags" Target="../tags/tag149.xml"/><Relationship Id="rId30" Type="http://schemas.openxmlformats.org/officeDocument/2006/relationships/tags" Target="../tags/tag148.xml"/><Relationship Id="rId3" Type="http://schemas.openxmlformats.org/officeDocument/2006/relationships/tags" Target="../tags/tag121.xml"/><Relationship Id="rId29" Type="http://schemas.openxmlformats.org/officeDocument/2006/relationships/tags" Target="../tags/tag147.xml"/><Relationship Id="rId28" Type="http://schemas.openxmlformats.org/officeDocument/2006/relationships/tags" Target="../tags/tag146.xml"/><Relationship Id="rId27" Type="http://schemas.openxmlformats.org/officeDocument/2006/relationships/tags" Target="../tags/tag145.xml"/><Relationship Id="rId26" Type="http://schemas.openxmlformats.org/officeDocument/2006/relationships/tags" Target="../tags/tag144.xml"/><Relationship Id="rId25" Type="http://schemas.openxmlformats.org/officeDocument/2006/relationships/tags" Target="../tags/tag143.xml"/><Relationship Id="rId24" Type="http://schemas.openxmlformats.org/officeDocument/2006/relationships/tags" Target="../tags/tag142.xml"/><Relationship Id="rId23" Type="http://schemas.openxmlformats.org/officeDocument/2006/relationships/tags" Target="../tags/tag141.xml"/><Relationship Id="rId22" Type="http://schemas.openxmlformats.org/officeDocument/2006/relationships/tags" Target="../tags/tag140.xml"/><Relationship Id="rId21" Type="http://schemas.openxmlformats.org/officeDocument/2006/relationships/tags" Target="../tags/tag139.xml"/><Relationship Id="rId20" Type="http://schemas.openxmlformats.org/officeDocument/2006/relationships/tags" Target="../tags/tag138.xml"/><Relationship Id="rId2" Type="http://schemas.openxmlformats.org/officeDocument/2006/relationships/tags" Target="../tags/tag120.xml"/><Relationship Id="rId19" Type="http://schemas.openxmlformats.org/officeDocument/2006/relationships/tags" Target="../tags/tag137.xml"/><Relationship Id="rId18" Type="http://schemas.openxmlformats.org/officeDocument/2006/relationships/tags" Target="../tags/tag136.xml"/><Relationship Id="rId17" Type="http://schemas.openxmlformats.org/officeDocument/2006/relationships/tags" Target="../tags/tag135.xml"/><Relationship Id="rId16" Type="http://schemas.openxmlformats.org/officeDocument/2006/relationships/tags" Target="../tags/tag134.xml"/><Relationship Id="rId15" Type="http://schemas.openxmlformats.org/officeDocument/2006/relationships/tags" Target="../tags/tag133.xml"/><Relationship Id="rId14" Type="http://schemas.openxmlformats.org/officeDocument/2006/relationships/tags" Target="../tags/tag132.xml"/><Relationship Id="rId13" Type="http://schemas.openxmlformats.org/officeDocument/2006/relationships/tags" Target="../tags/tag131.xml"/><Relationship Id="rId12" Type="http://schemas.openxmlformats.org/officeDocument/2006/relationships/tags" Target="../tags/tag130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tags" Target="../tags/tag119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052.xml"/><Relationship Id="rId2" Type="http://schemas.openxmlformats.org/officeDocument/2006/relationships/tags" Target="../tags/tag1051.xml"/><Relationship Id="rId1" Type="http://schemas.openxmlformats.org/officeDocument/2006/relationships/tags" Target="../tags/tag1050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1061.xml"/><Relationship Id="rId8" Type="http://schemas.openxmlformats.org/officeDocument/2006/relationships/tags" Target="../tags/tag1060.xml"/><Relationship Id="rId7" Type="http://schemas.openxmlformats.org/officeDocument/2006/relationships/tags" Target="../tags/tag1059.xml"/><Relationship Id="rId6" Type="http://schemas.openxmlformats.org/officeDocument/2006/relationships/tags" Target="../tags/tag1058.xml"/><Relationship Id="rId5" Type="http://schemas.openxmlformats.org/officeDocument/2006/relationships/tags" Target="../tags/tag1057.xml"/><Relationship Id="rId4" Type="http://schemas.openxmlformats.org/officeDocument/2006/relationships/tags" Target="../tags/tag1056.xml"/><Relationship Id="rId39" Type="http://schemas.openxmlformats.org/officeDocument/2006/relationships/slideLayout" Target="../slideLayouts/slideLayout6.xml"/><Relationship Id="rId38" Type="http://schemas.openxmlformats.org/officeDocument/2006/relationships/tags" Target="../tags/tag1084.xml"/><Relationship Id="rId37" Type="http://schemas.openxmlformats.org/officeDocument/2006/relationships/tags" Target="../tags/tag1083.xml"/><Relationship Id="rId36" Type="http://schemas.openxmlformats.org/officeDocument/2006/relationships/image" Target="../media/image26.svg"/><Relationship Id="rId35" Type="http://schemas.openxmlformats.org/officeDocument/2006/relationships/image" Target="../media/image196.png"/><Relationship Id="rId34" Type="http://schemas.openxmlformats.org/officeDocument/2006/relationships/tags" Target="../tags/tag1082.xml"/><Relationship Id="rId33" Type="http://schemas.openxmlformats.org/officeDocument/2006/relationships/tags" Target="../tags/tag1081.xml"/><Relationship Id="rId32" Type="http://schemas.openxmlformats.org/officeDocument/2006/relationships/tags" Target="../tags/tag1080.xml"/><Relationship Id="rId31" Type="http://schemas.openxmlformats.org/officeDocument/2006/relationships/tags" Target="../tags/tag1079.xml"/><Relationship Id="rId30" Type="http://schemas.openxmlformats.org/officeDocument/2006/relationships/tags" Target="../tags/tag1078.xml"/><Relationship Id="rId3" Type="http://schemas.openxmlformats.org/officeDocument/2006/relationships/tags" Target="../tags/tag1055.xml"/><Relationship Id="rId29" Type="http://schemas.openxmlformats.org/officeDocument/2006/relationships/image" Target="../media/image195.svg"/><Relationship Id="rId28" Type="http://schemas.openxmlformats.org/officeDocument/2006/relationships/image" Target="../media/image194.png"/><Relationship Id="rId27" Type="http://schemas.openxmlformats.org/officeDocument/2006/relationships/tags" Target="../tags/tag1077.xml"/><Relationship Id="rId26" Type="http://schemas.openxmlformats.org/officeDocument/2006/relationships/tags" Target="../tags/tag1076.xml"/><Relationship Id="rId25" Type="http://schemas.openxmlformats.org/officeDocument/2006/relationships/tags" Target="../tags/tag1075.xml"/><Relationship Id="rId24" Type="http://schemas.openxmlformats.org/officeDocument/2006/relationships/tags" Target="../tags/tag1074.xml"/><Relationship Id="rId23" Type="http://schemas.openxmlformats.org/officeDocument/2006/relationships/tags" Target="../tags/tag1073.xml"/><Relationship Id="rId22" Type="http://schemas.openxmlformats.org/officeDocument/2006/relationships/image" Target="../media/image193.svg"/><Relationship Id="rId21" Type="http://schemas.openxmlformats.org/officeDocument/2006/relationships/image" Target="../media/image192.png"/><Relationship Id="rId20" Type="http://schemas.openxmlformats.org/officeDocument/2006/relationships/tags" Target="../tags/tag1072.xml"/><Relationship Id="rId2" Type="http://schemas.openxmlformats.org/officeDocument/2006/relationships/tags" Target="../tags/tag1054.xml"/><Relationship Id="rId19" Type="http://schemas.openxmlformats.org/officeDocument/2006/relationships/tags" Target="../tags/tag1071.xml"/><Relationship Id="rId18" Type="http://schemas.openxmlformats.org/officeDocument/2006/relationships/tags" Target="../tags/tag1070.xml"/><Relationship Id="rId17" Type="http://schemas.openxmlformats.org/officeDocument/2006/relationships/tags" Target="../tags/tag1069.xml"/><Relationship Id="rId16" Type="http://schemas.openxmlformats.org/officeDocument/2006/relationships/tags" Target="../tags/tag1068.xml"/><Relationship Id="rId15" Type="http://schemas.openxmlformats.org/officeDocument/2006/relationships/tags" Target="../tags/tag1067.xml"/><Relationship Id="rId14" Type="http://schemas.openxmlformats.org/officeDocument/2006/relationships/tags" Target="../tags/tag1066.xml"/><Relationship Id="rId13" Type="http://schemas.openxmlformats.org/officeDocument/2006/relationships/tags" Target="../tags/tag1065.xml"/><Relationship Id="rId12" Type="http://schemas.openxmlformats.org/officeDocument/2006/relationships/tags" Target="../tags/tag1064.xml"/><Relationship Id="rId11" Type="http://schemas.openxmlformats.org/officeDocument/2006/relationships/tags" Target="../tags/tag1063.xml"/><Relationship Id="rId10" Type="http://schemas.openxmlformats.org/officeDocument/2006/relationships/tags" Target="../tags/tag1062.xml"/><Relationship Id="rId1" Type="http://schemas.openxmlformats.org/officeDocument/2006/relationships/tags" Target="../tags/tag1053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1091.xml"/><Relationship Id="rId8" Type="http://schemas.openxmlformats.org/officeDocument/2006/relationships/tags" Target="../tags/tag1090.xml"/><Relationship Id="rId7" Type="http://schemas.openxmlformats.org/officeDocument/2006/relationships/tags" Target="../tags/tag1089.xml"/><Relationship Id="rId63" Type="http://schemas.openxmlformats.org/officeDocument/2006/relationships/slideLayout" Target="../slideLayouts/slideLayout6.xml"/><Relationship Id="rId62" Type="http://schemas.openxmlformats.org/officeDocument/2006/relationships/tags" Target="../tags/tag1130.xml"/><Relationship Id="rId61" Type="http://schemas.openxmlformats.org/officeDocument/2006/relationships/tags" Target="../tags/tag1129.xml"/><Relationship Id="rId60" Type="http://schemas.openxmlformats.org/officeDocument/2006/relationships/tags" Target="../tags/tag1128.xml"/><Relationship Id="rId6" Type="http://schemas.openxmlformats.org/officeDocument/2006/relationships/tags" Target="../tags/tag1088.xml"/><Relationship Id="rId59" Type="http://schemas.openxmlformats.org/officeDocument/2006/relationships/tags" Target="../tags/tag1127.xml"/><Relationship Id="rId58" Type="http://schemas.openxmlformats.org/officeDocument/2006/relationships/tags" Target="../tags/tag1126.xml"/><Relationship Id="rId57" Type="http://schemas.openxmlformats.org/officeDocument/2006/relationships/tags" Target="../tags/tag1125.xml"/><Relationship Id="rId56" Type="http://schemas.openxmlformats.org/officeDocument/2006/relationships/tags" Target="../tags/tag1124.xml"/><Relationship Id="rId55" Type="http://schemas.openxmlformats.org/officeDocument/2006/relationships/tags" Target="../tags/tag1123.xml"/><Relationship Id="rId54" Type="http://schemas.openxmlformats.org/officeDocument/2006/relationships/tags" Target="../tags/tag1122.xml"/><Relationship Id="rId53" Type="http://schemas.openxmlformats.org/officeDocument/2006/relationships/tags" Target="../tags/tag1121.xml"/><Relationship Id="rId52" Type="http://schemas.openxmlformats.org/officeDocument/2006/relationships/tags" Target="../tags/tag1120.xml"/><Relationship Id="rId51" Type="http://schemas.openxmlformats.org/officeDocument/2006/relationships/tags" Target="../tags/tag1119.xml"/><Relationship Id="rId50" Type="http://schemas.openxmlformats.org/officeDocument/2006/relationships/image" Target="../media/image124.svg"/><Relationship Id="rId5" Type="http://schemas.openxmlformats.org/officeDocument/2006/relationships/image" Target="../media/image198.svg"/><Relationship Id="rId49" Type="http://schemas.openxmlformats.org/officeDocument/2006/relationships/image" Target="../media/image85.png"/><Relationship Id="rId48" Type="http://schemas.openxmlformats.org/officeDocument/2006/relationships/tags" Target="../tags/tag1118.xml"/><Relationship Id="rId47" Type="http://schemas.openxmlformats.org/officeDocument/2006/relationships/tags" Target="../tags/tag1117.xml"/><Relationship Id="rId46" Type="http://schemas.openxmlformats.org/officeDocument/2006/relationships/tags" Target="../tags/tag1116.xml"/><Relationship Id="rId45" Type="http://schemas.openxmlformats.org/officeDocument/2006/relationships/tags" Target="../tags/tag1115.xml"/><Relationship Id="rId44" Type="http://schemas.openxmlformats.org/officeDocument/2006/relationships/image" Target="../media/image44.svg"/><Relationship Id="rId43" Type="http://schemas.openxmlformats.org/officeDocument/2006/relationships/image" Target="../media/image43.png"/><Relationship Id="rId42" Type="http://schemas.openxmlformats.org/officeDocument/2006/relationships/tags" Target="../tags/tag1114.xml"/><Relationship Id="rId41" Type="http://schemas.openxmlformats.org/officeDocument/2006/relationships/tags" Target="../tags/tag1113.xml"/><Relationship Id="rId40" Type="http://schemas.openxmlformats.org/officeDocument/2006/relationships/tags" Target="../tags/tag1112.xml"/><Relationship Id="rId4" Type="http://schemas.openxmlformats.org/officeDocument/2006/relationships/image" Target="../media/image197.png"/><Relationship Id="rId39" Type="http://schemas.openxmlformats.org/officeDocument/2006/relationships/tags" Target="../tags/tag1111.xml"/><Relationship Id="rId38" Type="http://schemas.openxmlformats.org/officeDocument/2006/relationships/image" Target="../media/image202.svg"/><Relationship Id="rId37" Type="http://schemas.openxmlformats.org/officeDocument/2006/relationships/image" Target="../media/image201.png"/><Relationship Id="rId36" Type="http://schemas.openxmlformats.org/officeDocument/2006/relationships/tags" Target="../tags/tag1110.xml"/><Relationship Id="rId35" Type="http://schemas.openxmlformats.org/officeDocument/2006/relationships/tags" Target="../tags/tag1109.xml"/><Relationship Id="rId34" Type="http://schemas.openxmlformats.org/officeDocument/2006/relationships/tags" Target="../tags/tag1108.xml"/><Relationship Id="rId33" Type="http://schemas.openxmlformats.org/officeDocument/2006/relationships/tags" Target="../tags/tag1107.xml"/><Relationship Id="rId32" Type="http://schemas.openxmlformats.org/officeDocument/2006/relationships/image" Target="../media/image200.svg"/><Relationship Id="rId31" Type="http://schemas.openxmlformats.org/officeDocument/2006/relationships/image" Target="../media/image199.png"/><Relationship Id="rId30" Type="http://schemas.openxmlformats.org/officeDocument/2006/relationships/tags" Target="../tags/tag1106.xml"/><Relationship Id="rId3" Type="http://schemas.openxmlformats.org/officeDocument/2006/relationships/tags" Target="../tags/tag1087.xml"/><Relationship Id="rId29" Type="http://schemas.openxmlformats.org/officeDocument/2006/relationships/tags" Target="../tags/tag1105.xml"/><Relationship Id="rId28" Type="http://schemas.openxmlformats.org/officeDocument/2006/relationships/tags" Target="../tags/tag1104.xml"/><Relationship Id="rId27" Type="http://schemas.openxmlformats.org/officeDocument/2006/relationships/tags" Target="../tags/tag1103.xml"/><Relationship Id="rId26" Type="http://schemas.openxmlformats.org/officeDocument/2006/relationships/tags" Target="../tags/tag1102.xml"/><Relationship Id="rId25" Type="http://schemas.openxmlformats.org/officeDocument/2006/relationships/image" Target="../media/image62.svg"/><Relationship Id="rId24" Type="http://schemas.openxmlformats.org/officeDocument/2006/relationships/image" Target="../media/image61.png"/><Relationship Id="rId23" Type="http://schemas.openxmlformats.org/officeDocument/2006/relationships/tags" Target="../tags/tag1101.xml"/><Relationship Id="rId22" Type="http://schemas.openxmlformats.org/officeDocument/2006/relationships/tags" Target="../tags/tag1100.xml"/><Relationship Id="rId21" Type="http://schemas.openxmlformats.org/officeDocument/2006/relationships/tags" Target="../tags/tag1099.xml"/><Relationship Id="rId20" Type="http://schemas.openxmlformats.org/officeDocument/2006/relationships/tags" Target="../tags/tag1098.xml"/><Relationship Id="rId2" Type="http://schemas.openxmlformats.org/officeDocument/2006/relationships/tags" Target="../tags/tag1086.xml"/><Relationship Id="rId19" Type="http://schemas.openxmlformats.org/officeDocument/2006/relationships/tags" Target="../tags/tag1097.xml"/><Relationship Id="rId18" Type="http://schemas.openxmlformats.org/officeDocument/2006/relationships/image" Target="../media/image115.svg"/><Relationship Id="rId17" Type="http://schemas.openxmlformats.org/officeDocument/2006/relationships/image" Target="../media/image114.png"/><Relationship Id="rId16" Type="http://schemas.openxmlformats.org/officeDocument/2006/relationships/tags" Target="../tags/tag1096.xml"/><Relationship Id="rId15" Type="http://schemas.openxmlformats.org/officeDocument/2006/relationships/tags" Target="../tags/tag1095.xml"/><Relationship Id="rId14" Type="http://schemas.openxmlformats.org/officeDocument/2006/relationships/tags" Target="../tags/tag1094.xml"/><Relationship Id="rId13" Type="http://schemas.openxmlformats.org/officeDocument/2006/relationships/tags" Target="../tags/tag1093.xml"/><Relationship Id="rId12" Type="http://schemas.openxmlformats.org/officeDocument/2006/relationships/tags" Target="../tags/tag1092.xml"/><Relationship Id="rId11" Type="http://schemas.openxmlformats.org/officeDocument/2006/relationships/image" Target="../media/image127.svg"/><Relationship Id="rId10" Type="http://schemas.openxmlformats.org/officeDocument/2006/relationships/image" Target="../media/image83.png"/><Relationship Id="rId1" Type="http://schemas.openxmlformats.org/officeDocument/2006/relationships/tags" Target="../tags/tag1085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1137.xml"/><Relationship Id="rId89" Type="http://schemas.openxmlformats.org/officeDocument/2006/relationships/slideLayout" Target="../slideLayouts/slideLayout6.xml"/><Relationship Id="rId88" Type="http://schemas.openxmlformats.org/officeDocument/2006/relationships/tags" Target="../tags/tag1202.xml"/><Relationship Id="rId87" Type="http://schemas.openxmlformats.org/officeDocument/2006/relationships/tags" Target="../tags/tag1201.xml"/><Relationship Id="rId86" Type="http://schemas.openxmlformats.org/officeDocument/2006/relationships/image" Target="../media/image42.svg"/><Relationship Id="rId85" Type="http://schemas.openxmlformats.org/officeDocument/2006/relationships/image" Target="../media/image41.png"/><Relationship Id="rId84" Type="http://schemas.openxmlformats.org/officeDocument/2006/relationships/tags" Target="../tags/tag1200.xml"/><Relationship Id="rId83" Type="http://schemas.openxmlformats.org/officeDocument/2006/relationships/tags" Target="../tags/tag1199.xml"/><Relationship Id="rId82" Type="http://schemas.openxmlformats.org/officeDocument/2006/relationships/tags" Target="../tags/tag1198.xml"/><Relationship Id="rId81" Type="http://schemas.openxmlformats.org/officeDocument/2006/relationships/tags" Target="../tags/tag1197.xml"/><Relationship Id="rId80" Type="http://schemas.openxmlformats.org/officeDocument/2006/relationships/tags" Target="../tags/tag1196.xml"/><Relationship Id="rId8" Type="http://schemas.openxmlformats.org/officeDocument/2006/relationships/tags" Target="../tags/tag1136.xml"/><Relationship Id="rId79" Type="http://schemas.openxmlformats.org/officeDocument/2006/relationships/image" Target="../media/image139.svg"/><Relationship Id="rId78" Type="http://schemas.openxmlformats.org/officeDocument/2006/relationships/image" Target="../media/image138.png"/><Relationship Id="rId77" Type="http://schemas.openxmlformats.org/officeDocument/2006/relationships/tags" Target="../tags/tag1195.xml"/><Relationship Id="rId76" Type="http://schemas.openxmlformats.org/officeDocument/2006/relationships/tags" Target="../tags/tag1194.xml"/><Relationship Id="rId75" Type="http://schemas.openxmlformats.org/officeDocument/2006/relationships/tags" Target="../tags/tag1193.xml"/><Relationship Id="rId74" Type="http://schemas.openxmlformats.org/officeDocument/2006/relationships/tags" Target="../tags/tag1192.xml"/><Relationship Id="rId73" Type="http://schemas.openxmlformats.org/officeDocument/2006/relationships/tags" Target="../tags/tag1191.xml"/><Relationship Id="rId72" Type="http://schemas.openxmlformats.org/officeDocument/2006/relationships/tags" Target="../tags/tag1190.xml"/><Relationship Id="rId71" Type="http://schemas.openxmlformats.org/officeDocument/2006/relationships/tags" Target="../tags/tag1189.xml"/><Relationship Id="rId70" Type="http://schemas.openxmlformats.org/officeDocument/2006/relationships/tags" Target="../tags/tag1188.xml"/><Relationship Id="rId7" Type="http://schemas.openxmlformats.org/officeDocument/2006/relationships/tags" Target="../tags/tag1135.xml"/><Relationship Id="rId69" Type="http://schemas.openxmlformats.org/officeDocument/2006/relationships/tags" Target="../tags/tag1187.xml"/><Relationship Id="rId68" Type="http://schemas.openxmlformats.org/officeDocument/2006/relationships/tags" Target="../tags/tag1186.xml"/><Relationship Id="rId67" Type="http://schemas.openxmlformats.org/officeDocument/2006/relationships/tags" Target="../tags/tag1185.xml"/><Relationship Id="rId66" Type="http://schemas.openxmlformats.org/officeDocument/2006/relationships/tags" Target="../tags/tag1184.xml"/><Relationship Id="rId65" Type="http://schemas.openxmlformats.org/officeDocument/2006/relationships/tags" Target="../tags/tag1183.xml"/><Relationship Id="rId64" Type="http://schemas.openxmlformats.org/officeDocument/2006/relationships/image" Target="../media/image206.svg"/><Relationship Id="rId63" Type="http://schemas.openxmlformats.org/officeDocument/2006/relationships/image" Target="../media/image205.png"/><Relationship Id="rId62" Type="http://schemas.openxmlformats.org/officeDocument/2006/relationships/tags" Target="../tags/tag1182.xml"/><Relationship Id="rId61" Type="http://schemas.openxmlformats.org/officeDocument/2006/relationships/tags" Target="../tags/tag1181.xml"/><Relationship Id="rId60" Type="http://schemas.openxmlformats.org/officeDocument/2006/relationships/tags" Target="../tags/tag1180.xml"/><Relationship Id="rId6" Type="http://schemas.openxmlformats.org/officeDocument/2006/relationships/image" Target="../media/image127.svg"/><Relationship Id="rId59" Type="http://schemas.openxmlformats.org/officeDocument/2006/relationships/tags" Target="../tags/tag1179.xml"/><Relationship Id="rId58" Type="http://schemas.openxmlformats.org/officeDocument/2006/relationships/tags" Target="../tags/tag1178.xml"/><Relationship Id="rId57" Type="http://schemas.openxmlformats.org/officeDocument/2006/relationships/tags" Target="../tags/tag1177.xml"/><Relationship Id="rId56" Type="http://schemas.openxmlformats.org/officeDocument/2006/relationships/tags" Target="../tags/tag1176.xml"/><Relationship Id="rId55" Type="http://schemas.openxmlformats.org/officeDocument/2006/relationships/tags" Target="../tags/tag1175.xml"/><Relationship Id="rId54" Type="http://schemas.openxmlformats.org/officeDocument/2006/relationships/tags" Target="../tags/tag1174.xml"/><Relationship Id="rId53" Type="http://schemas.openxmlformats.org/officeDocument/2006/relationships/tags" Target="../tags/tag1173.xml"/><Relationship Id="rId52" Type="http://schemas.openxmlformats.org/officeDocument/2006/relationships/image" Target="../media/image124.svg"/><Relationship Id="rId51" Type="http://schemas.openxmlformats.org/officeDocument/2006/relationships/image" Target="../media/image85.png"/><Relationship Id="rId50" Type="http://schemas.openxmlformats.org/officeDocument/2006/relationships/tags" Target="../tags/tag1172.xml"/><Relationship Id="rId5" Type="http://schemas.openxmlformats.org/officeDocument/2006/relationships/image" Target="../media/image83.png"/><Relationship Id="rId49" Type="http://schemas.openxmlformats.org/officeDocument/2006/relationships/tags" Target="../tags/tag1171.xml"/><Relationship Id="rId48" Type="http://schemas.openxmlformats.org/officeDocument/2006/relationships/tags" Target="../tags/tag1170.xml"/><Relationship Id="rId47" Type="http://schemas.openxmlformats.org/officeDocument/2006/relationships/tags" Target="../tags/tag1169.xml"/><Relationship Id="rId46" Type="http://schemas.openxmlformats.org/officeDocument/2006/relationships/tags" Target="../tags/tag1168.xml"/><Relationship Id="rId45" Type="http://schemas.openxmlformats.org/officeDocument/2006/relationships/tags" Target="../tags/tag1167.xml"/><Relationship Id="rId44" Type="http://schemas.openxmlformats.org/officeDocument/2006/relationships/tags" Target="../tags/tag1166.xml"/><Relationship Id="rId43" Type="http://schemas.openxmlformats.org/officeDocument/2006/relationships/tags" Target="../tags/tag1165.xml"/><Relationship Id="rId42" Type="http://schemas.openxmlformats.org/officeDocument/2006/relationships/tags" Target="../tags/tag1164.xml"/><Relationship Id="rId41" Type="http://schemas.openxmlformats.org/officeDocument/2006/relationships/tags" Target="../tags/tag1163.xml"/><Relationship Id="rId40" Type="http://schemas.openxmlformats.org/officeDocument/2006/relationships/image" Target="../media/image64.svg"/><Relationship Id="rId4" Type="http://schemas.openxmlformats.org/officeDocument/2006/relationships/tags" Target="../tags/tag1134.xml"/><Relationship Id="rId39" Type="http://schemas.openxmlformats.org/officeDocument/2006/relationships/image" Target="../media/image63.png"/><Relationship Id="rId38" Type="http://schemas.openxmlformats.org/officeDocument/2006/relationships/tags" Target="../tags/tag1162.xml"/><Relationship Id="rId37" Type="http://schemas.openxmlformats.org/officeDocument/2006/relationships/tags" Target="../tags/tag1161.xml"/><Relationship Id="rId36" Type="http://schemas.openxmlformats.org/officeDocument/2006/relationships/tags" Target="../tags/tag1160.xml"/><Relationship Id="rId35" Type="http://schemas.openxmlformats.org/officeDocument/2006/relationships/tags" Target="../tags/tag1159.xml"/><Relationship Id="rId34" Type="http://schemas.openxmlformats.org/officeDocument/2006/relationships/tags" Target="../tags/tag1158.xml"/><Relationship Id="rId33" Type="http://schemas.openxmlformats.org/officeDocument/2006/relationships/tags" Target="../tags/tag1157.xml"/><Relationship Id="rId32" Type="http://schemas.openxmlformats.org/officeDocument/2006/relationships/tags" Target="../tags/tag1156.xml"/><Relationship Id="rId31" Type="http://schemas.openxmlformats.org/officeDocument/2006/relationships/tags" Target="../tags/tag1155.xml"/><Relationship Id="rId30" Type="http://schemas.openxmlformats.org/officeDocument/2006/relationships/tags" Target="../tags/tag1154.xml"/><Relationship Id="rId3" Type="http://schemas.openxmlformats.org/officeDocument/2006/relationships/tags" Target="../tags/tag1133.xml"/><Relationship Id="rId29" Type="http://schemas.openxmlformats.org/officeDocument/2006/relationships/tags" Target="../tags/tag1153.xml"/><Relationship Id="rId28" Type="http://schemas.openxmlformats.org/officeDocument/2006/relationships/image" Target="../media/image204.svg"/><Relationship Id="rId27" Type="http://schemas.openxmlformats.org/officeDocument/2006/relationships/image" Target="../media/image203.png"/><Relationship Id="rId26" Type="http://schemas.openxmlformats.org/officeDocument/2006/relationships/tags" Target="../tags/tag1152.xml"/><Relationship Id="rId25" Type="http://schemas.openxmlformats.org/officeDocument/2006/relationships/tags" Target="../tags/tag1151.xml"/><Relationship Id="rId24" Type="http://schemas.openxmlformats.org/officeDocument/2006/relationships/tags" Target="../tags/tag1150.xml"/><Relationship Id="rId23" Type="http://schemas.openxmlformats.org/officeDocument/2006/relationships/tags" Target="../tags/tag1149.xml"/><Relationship Id="rId22" Type="http://schemas.openxmlformats.org/officeDocument/2006/relationships/tags" Target="../tags/tag1148.xml"/><Relationship Id="rId21" Type="http://schemas.openxmlformats.org/officeDocument/2006/relationships/tags" Target="../tags/tag1147.xml"/><Relationship Id="rId20" Type="http://schemas.openxmlformats.org/officeDocument/2006/relationships/tags" Target="../tags/tag1146.xml"/><Relationship Id="rId2" Type="http://schemas.openxmlformats.org/officeDocument/2006/relationships/tags" Target="../tags/tag1132.xml"/><Relationship Id="rId19" Type="http://schemas.openxmlformats.org/officeDocument/2006/relationships/tags" Target="../tags/tag1145.xml"/><Relationship Id="rId18" Type="http://schemas.openxmlformats.org/officeDocument/2006/relationships/tags" Target="../tags/tag1144.xml"/><Relationship Id="rId17" Type="http://schemas.openxmlformats.org/officeDocument/2006/relationships/tags" Target="../tags/tag1143.xml"/><Relationship Id="rId16" Type="http://schemas.openxmlformats.org/officeDocument/2006/relationships/tags" Target="../tags/tag1142.xml"/><Relationship Id="rId15" Type="http://schemas.openxmlformats.org/officeDocument/2006/relationships/tags" Target="../tags/tag1141.xml"/><Relationship Id="rId14" Type="http://schemas.openxmlformats.org/officeDocument/2006/relationships/tags" Target="../tags/tag1140.xml"/><Relationship Id="rId13" Type="http://schemas.openxmlformats.org/officeDocument/2006/relationships/image" Target="../media/image195.svg"/><Relationship Id="rId12" Type="http://schemas.openxmlformats.org/officeDocument/2006/relationships/image" Target="../media/image194.png"/><Relationship Id="rId11" Type="http://schemas.openxmlformats.org/officeDocument/2006/relationships/tags" Target="../tags/tag1139.xml"/><Relationship Id="rId10" Type="http://schemas.openxmlformats.org/officeDocument/2006/relationships/tags" Target="../tags/tag1138.xml"/><Relationship Id="rId1" Type="http://schemas.openxmlformats.org/officeDocument/2006/relationships/tags" Target="../tags/tag1131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1209.xml"/><Relationship Id="rId8" Type="http://schemas.openxmlformats.org/officeDocument/2006/relationships/image" Target="../media/image208.svg"/><Relationship Id="rId7" Type="http://schemas.openxmlformats.org/officeDocument/2006/relationships/image" Target="../media/image207.png"/><Relationship Id="rId6" Type="http://schemas.openxmlformats.org/officeDocument/2006/relationships/tags" Target="../tags/tag1208.xml"/><Relationship Id="rId5" Type="http://schemas.openxmlformats.org/officeDocument/2006/relationships/tags" Target="../tags/tag1207.xml"/><Relationship Id="rId4" Type="http://schemas.openxmlformats.org/officeDocument/2006/relationships/tags" Target="../tags/tag1206.xml"/><Relationship Id="rId39" Type="http://schemas.openxmlformats.org/officeDocument/2006/relationships/slideLayout" Target="../slideLayouts/slideLayout6.xml"/><Relationship Id="rId38" Type="http://schemas.openxmlformats.org/officeDocument/2006/relationships/tags" Target="../tags/tag1238.xml"/><Relationship Id="rId37" Type="http://schemas.openxmlformats.org/officeDocument/2006/relationships/tags" Target="../tags/tag1237.xml"/><Relationship Id="rId36" Type="http://schemas.openxmlformats.org/officeDocument/2006/relationships/tags" Target="../tags/tag1236.xml"/><Relationship Id="rId35" Type="http://schemas.openxmlformats.org/officeDocument/2006/relationships/tags" Target="../tags/tag1235.xml"/><Relationship Id="rId34" Type="http://schemas.openxmlformats.org/officeDocument/2006/relationships/tags" Target="../tags/tag1234.xml"/><Relationship Id="rId33" Type="http://schemas.openxmlformats.org/officeDocument/2006/relationships/tags" Target="../tags/tag1233.xml"/><Relationship Id="rId32" Type="http://schemas.openxmlformats.org/officeDocument/2006/relationships/tags" Target="../tags/tag1232.xml"/><Relationship Id="rId31" Type="http://schemas.openxmlformats.org/officeDocument/2006/relationships/tags" Target="../tags/tag1231.xml"/><Relationship Id="rId30" Type="http://schemas.openxmlformats.org/officeDocument/2006/relationships/tags" Target="../tags/tag1230.xml"/><Relationship Id="rId3" Type="http://schemas.openxmlformats.org/officeDocument/2006/relationships/tags" Target="../tags/tag1205.xml"/><Relationship Id="rId29" Type="http://schemas.openxmlformats.org/officeDocument/2006/relationships/tags" Target="../tags/tag1229.xml"/><Relationship Id="rId28" Type="http://schemas.openxmlformats.org/officeDocument/2006/relationships/tags" Target="../tags/tag1228.xml"/><Relationship Id="rId27" Type="http://schemas.openxmlformats.org/officeDocument/2006/relationships/tags" Target="../tags/tag1227.xml"/><Relationship Id="rId26" Type="http://schemas.openxmlformats.org/officeDocument/2006/relationships/tags" Target="../tags/tag1226.xml"/><Relationship Id="rId25" Type="http://schemas.openxmlformats.org/officeDocument/2006/relationships/tags" Target="../tags/tag1225.xml"/><Relationship Id="rId24" Type="http://schemas.openxmlformats.org/officeDocument/2006/relationships/tags" Target="../tags/tag1224.xml"/><Relationship Id="rId23" Type="http://schemas.openxmlformats.org/officeDocument/2006/relationships/tags" Target="../tags/tag1223.xml"/><Relationship Id="rId22" Type="http://schemas.openxmlformats.org/officeDocument/2006/relationships/tags" Target="../tags/tag1222.xml"/><Relationship Id="rId21" Type="http://schemas.openxmlformats.org/officeDocument/2006/relationships/tags" Target="../tags/tag1221.xml"/><Relationship Id="rId20" Type="http://schemas.openxmlformats.org/officeDocument/2006/relationships/tags" Target="../tags/tag1220.xml"/><Relationship Id="rId2" Type="http://schemas.openxmlformats.org/officeDocument/2006/relationships/tags" Target="../tags/tag1204.xml"/><Relationship Id="rId19" Type="http://schemas.openxmlformats.org/officeDocument/2006/relationships/tags" Target="../tags/tag1219.xml"/><Relationship Id="rId18" Type="http://schemas.openxmlformats.org/officeDocument/2006/relationships/tags" Target="../tags/tag1218.xml"/><Relationship Id="rId17" Type="http://schemas.openxmlformats.org/officeDocument/2006/relationships/tags" Target="../tags/tag1217.xml"/><Relationship Id="rId16" Type="http://schemas.openxmlformats.org/officeDocument/2006/relationships/tags" Target="../tags/tag1216.xml"/><Relationship Id="rId15" Type="http://schemas.openxmlformats.org/officeDocument/2006/relationships/tags" Target="../tags/tag1215.xml"/><Relationship Id="rId14" Type="http://schemas.openxmlformats.org/officeDocument/2006/relationships/tags" Target="../tags/tag1214.xml"/><Relationship Id="rId13" Type="http://schemas.openxmlformats.org/officeDocument/2006/relationships/tags" Target="../tags/tag1213.xml"/><Relationship Id="rId12" Type="http://schemas.openxmlformats.org/officeDocument/2006/relationships/tags" Target="../tags/tag1212.xml"/><Relationship Id="rId11" Type="http://schemas.openxmlformats.org/officeDocument/2006/relationships/tags" Target="../tags/tag1211.xml"/><Relationship Id="rId10" Type="http://schemas.openxmlformats.org/officeDocument/2006/relationships/tags" Target="../tags/tag1210.xml"/><Relationship Id="rId1" Type="http://schemas.openxmlformats.org/officeDocument/2006/relationships/tags" Target="../tags/tag1203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1247.xml"/><Relationship Id="rId8" Type="http://schemas.openxmlformats.org/officeDocument/2006/relationships/tags" Target="../tags/tag1246.xml"/><Relationship Id="rId7" Type="http://schemas.openxmlformats.org/officeDocument/2006/relationships/tags" Target="../tags/tag1245.xml"/><Relationship Id="rId6" Type="http://schemas.openxmlformats.org/officeDocument/2006/relationships/tags" Target="../tags/tag1244.xml"/><Relationship Id="rId5" Type="http://schemas.openxmlformats.org/officeDocument/2006/relationships/tags" Target="../tags/tag1243.xml"/><Relationship Id="rId45" Type="http://schemas.openxmlformats.org/officeDocument/2006/relationships/slideLayout" Target="../slideLayouts/slideLayout6.xml"/><Relationship Id="rId44" Type="http://schemas.openxmlformats.org/officeDocument/2006/relationships/tags" Target="../tags/tag1282.xml"/><Relationship Id="rId43" Type="http://schemas.openxmlformats.org/officeDocument/2006/relationships/tags" Target="../tags/tag1281.xml"/><Relationship Id="rId42" Type="http://schemas.openxmlformats.org/officeDocument/2006/relationships/tags" Target="../tags/tag1280.xml"/><Relationship Id="rId41" Type="http://schemas.openxmlformats.org/officeDocument/2006/relationships/tags" Target="../tags/tag1279.xml"/><Relationship Id="rId40" Type="http://schemas.openxmlformats.org/officeDocument/2006/relationships/tags" Target="../tags/tag1278.xml"/><Relationship Id="rId4" Type="http://schemas.openxmlformats.org/officeDocument/2006/relationships/tags" Target="../tags/tag1242.xml"/><Relationship Id="rId39" Type="http://schemas.openxmlformats.org/officeDocument/2006/relationships/tags" Target="../tags/tag1277.xml"/><Relationship Id="rId38" Type="http://schemas.openxmlformats.org/officeDocument/2006/relationships/tags" Target="../tags/tag1276.xml"/><Relationship Id="rId37" Type="http://schemas.openxmlformats.org/officeDocument/2006/relationships/tags" Target="../tags/tag1275.xml"/><Relationship Id="rId36" Type="http://schemas.openxmlformats.org/officeDocument/2006/relationships/tags" Target="../tags/tag1274.xml"/><Relationship Id="rId35" Type="http://schemas.openxmlformats.org/officeDocument/2006/relationships/tags" Target="../tags/tag1273.xml"/><Relationship Id="rId34" Type="http://schemas.openxmlformats.org/officeDocument/2006/relationships/tags" Target="../tags/tag1272.xml"/><Relationship Id="rId33" Type="http://schemas.openxmlformats.org/officeDocument/2006/relationships/tags" Target="../tags/tag1271.xml"/><Relationship Id="rId32" Type="http://schemas.openxmlformats.org/officeDocument/2006/relationships/tags" Target="../tags/tag1270.xml"/><Relationship Id="rId31" Type="http://schemas.openxmlformats.org/officeDocument/2006/relationships/tags" Target="../tags/tag1269.xml"/><Relationship Id="rId30" Type="http://schemas.openxmlformats.org/officeDocument/2006/relationships/tags" Target="../tags/tag1268.xml"/><Relationship Id="rId3" Type="http://schemas.openxmlformats.org/officeDocument/2006/relationships/tags" Target="../tags/tag1241.xml"/><Relationship Id="rId29" Type="http://schemas.openxmlformats.org/officeDocument/2006/relationships/tags" Target="../tags/tag1267.xml"/><Relationship Id="rId28" Type="http://schemas.openxmlformats.org/officeDocument/2006/relationships/tags" Target="../tags/tag1266.xml"/><Relationship Id="rId27" Type="http://schemas.openxmlformats.org/officeDocument/2006/relationships/tags" Target="../tags/tag1265.xml"/><Relationship Id="rId26" Type="http://schemas.openxmlformats.org/officeDocument/2006/relationships/tags" Target="../tags/tag1264.xml"/><Relationship Id="rId25" Type="http://schemas.openxmlformats.org/officeDocument/2006/relationships/tags" Target="../tags/tag1263.xml"/><Relationship Id="rId24" Type="http://schemas.openxmlformats.org/officeDocument/2006/relationships/tags" Target="../tags/tag1262.xml"/><Relationship Id="rId23" Type="http://schemas.openxmlformats.org/officeDocument/2006/relationships/tags" Target="../tags/tag1261.xml"/><Relationship Id="rId22" Type="http://schemas.openxmlformats.org/officeDocument/2006/relationships/tags" Target="../tags/tag1260.xml"/><Relationship Id="rId21" Type="http://schemas.openxmlformats.org/officeDocument/2006/relationships/tags" Target="../tags/tag1259.xml"/><Relationship Id="rId20" Type="http://schemas.openxmlformats.org/officeDocument/2006/relationships/tags" Target="../tags/tag1258.xml"/><Relationship Id="rId2" Type="http://schemas.openxmlformats.org/officeDocument/2006/relationships/tags" Target="../tags/tag1240.xml"/><Relationship Id="rId19" Type="http://schemas.openxmlformats.org/officeDocument/2006/relationships/tags" Target="../tags/tag1257.xml"/><Relationship Id="rId18" Type="http://schemas.openxmlformats.org/officeDocument/2006/relationships/tags" Target="../tags/tag1256.xml"/><Relationship Id="rId17" Type="http://schemas.openxmlformats.org/officeDocument/2006/relationships/tags" Target="../tags/tag1255.xml"/><Relationship Id="rId16" Type="http://schemas.openxmlformats.org/officeDocument/2006/relationships/tags" Target="../tags/tag1254.xml"/><Relationship Id="rId15" Type="http://schemas.openxmlformats.org/officeDocument/2006/relationships/tags" Target="../tags/tag1253.xml"/><Relationship Id="rId14" Type="http://schemas.openxmlformats.org/officeDocument/2006/relationships/tags" Target="../tags/tag1252.xml"/><Relationship Id="rId13" Type="http://schemas.openxmlformats.org/officeDocument/2006/relationships/tags" Target="../tags/tag1251.xml"/><Relationship Id="rId12" Type="http://schemas.openxmlformats.org/officeDocument/2006/relationships/tags" Target="../tags/tag1250.xml"/><Relationship Id="rId11" Type="http://schemas.openxmlformats.org/officeDocument/2006/relationships/tags" Target="../tags/tag1249.xml"/><Relationship Id="rId10" Type="http://schemas.openxmlformats.org/officeDocument/2006/relationships/tags" Target="../tags/tag1248.xml"/><Relationship Id="rId1" Type="http://schemas.openxmlformats.org/officeDocument/2006/relationships/tags" Target="../tags/tag1239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1289.xml"/><Relationship Id="rId80" Type="http://schemas.openxmlformats.org/officeDocument/2006/relationships/slideLayout" Target="../slideLayouts/slideLayout6.xml"/><Relationship Id="rId8" Type="http://schemas.openxmlformats.org/officeDocument/2006/relationships/tags" Target="../tags/tag1288.xml"/><Relationship Id="rId79" Type="http://schemas.openxmlformats.org/officeDocument/2006/relationships/tags" Target="../tags/tag1335.xml"/><Relationship Id="rId78" Type="http://schemas.openxmlformats.org/officeDocument/2006/relationships/tags" Target="../tags/tag1334.xml"/><Relationship Id="rId77" Type="http://schemas.openxmlformats.org/officeDocument/2006/relationships/image" Target="../media/image231.svg"/><Relationship Id="rId76" Type="http://schemas.openxmlformats.org/officeDocument/2006/relationships/image" Target="../media/image230.png"/><Relationship Id="rId75" Type="http://schemas.openxmlformats.org/officeDocument/2006/relationships/tags" Target="../tags/tag1333.xml"/><Relationship Id="rId74" Type="http://schemas.openxmlformats.org/officeDocument/2006/relationships/tags" Target="../tags/tag1332.xml"/><Relationship Id="rId73" Type="http://schemas.openxmlformats.org/officeDocument/2006/relationships/tags" Target="../tags/tag1331.xml"/><Relationship Id="rId72" Type="http://schemas.openxmlformats.org/officeDocument/2006/relationships/tags" Target="../tags/tag1330.xml"/><Relationship Id="rId71" Type="http://schemas.openxmlformats.org/officeDocument/2006/relationships/image" Target="../media/image229.svg"/><Relationship Id="rId70" Type="http://schemas.openxmlformats.org/officeDocument/2006/relationships/image" Target="../media/image228.png"/><Relationship Id="rId7" Type="http://schemas.openxmlformats.org/officeDocument/2006/relationships/tags" Target="../tags/tag1287.xml"/><Relationship Id="rId69" Type="http://schemas.openxmlformats.org/officeDocument/2006/relationships/tags" Target="../tags/tag1329.xml"/><Relationship Id="rId68" Type="http://schemas.openxmlformats.org/officeDocument/2006/relationships/tags" Target="../tags/tag1328.xml"/><Relationship Id="rId67" Type="http://schemas.openxmlformats.org/officeDocument/2006/relationships/tags" Target="../tags/tag1327.xml"/><Relationship Id="rId66" Type="http://schemas.openxmlformats.org/officeDocument/2006/relationships/tags" Target="../tags/tag1326.xml"/><Relationship Id="rId65" Type="http://schemas.openxmlformats.org/officeDocument/2006/relationships/image" Target="../media/image157.svg"/><Relationship Id="rId64" Type="http://schemas.openxmlformats.org/officeDocument/2006/relationships/image" Target="../media/image156.png"/><Relationship Id="rId63" Type="http://schemas.openxmlformats.org/officeDocument/2006/relationships/tags" Target="../tags/tag1325.xml"/><Relationship Id="rId62" Type="http://schemas.openxmlformats.org/officeDocument/2006/relationships/tags" Target="../tags/tag1324.xml"/><Relationship Id="rId61" Type="http://schemas.openxmlformats.org/officeDocument/2006/relationships/tags" Target="../tags/tag1323.xml"/><Relationship Id="rId60" Type="http://schemas.openxmlformats.org/officeDocument/2006/relationships/tags" Target="../tags/tag1322.xml"/><Relationship Id="rId6" Type="http://schemas.openxmlformats.org/officeDocument/2006/relationships/image" Target="../media/image209.svg"/><Relationship Id="rId59" Type="http://schemas.openxmlformats.org/officeDocument/2006/relationships/image" Target="../media/image227.svg"/><Relationship Id="rId58" Type="http://schemas.openxmlformats.org/officeDocument/2006/relationships/image" Target="../media/image226.png"/><Relationship Id="rId57" Type="http://schemas.openxmlformats.org/officeDocument/2006/relationships/tags" Target="../tags/tag1321.xml"/><Relationship Id="rId56" Type="http://schemas.openxmlformats.org/officeDocument/2006/relationships/tags" Target="../tags/tag1320.xml"/><Relationship Id="rId55" Type="http://schemas.openxmlformats.org/officeDocument/2006/relationships/tags" Target="../tags/tag1319.xml"/><Relationship Id="rId54" Type="http://schemas.openxmlformats.org/officeDocument/2006/relationships/image" Target="../media/image225.svg"/><Relationship Id="rId53" Type="http://schemas.openxmlformats.org/officeDocument/2006/relationships/image" Target="../media/image224.png"/><Relationship Id="rId52" Type="http://schemas.openxmlformats.org/officeDocument/2006/relationships/tags" Target="../tags/tag1318.xml"/><Relationship Id="rId51" Type="http://schemas.openxmlformats.org/officeDocument/2006/relationships/tags" Target="../tags/tag1317.xml"/><Relationship Id="rId50" Type="http://schemas.openxmlformats.org/officeDocument/2006/relationships/tags" Target="../tags/tag1316.xml"/><Relationship Id="rId5" Type="http://schemas.openxmlformats.org/officeDocument/2006/relationships/image" Target="../media/image81.png"/><Relationship Id="rId49" Type="http://schemas.openxmlformats.org/officeDocument/2006/relationships/tags" Target="../tags/tag1315.xml"/><Relationship Id="rId48" Type="http://schemas.openxmlformats.org/officeDocument/2006/relationships/tags" Target="../tags/tag1314.xml"/><Relationship Id="rId47" Type="http://schemas.openxmlformats.org/officeDocument/2006/relationships/image" Target="../media/image223.svg"/><Relationship Id="rId46" Type="http://schemas.openxmlformats.org/officeDocument/2006/relationships/image" Target="../media/image222.png"/><Relationship Id="rId45" Type="http://schemas.openxmlformats.org/officeDocument/2006/relationships/tags" Target="../tags/tag1313.xml"/><Relationship Id="rId44" Type="http://schemas.openxmlformats.org/officeDocument/2006/relationships/tags" Target="../tags/tag1312.xml"/><Relationship Id="rId43" Type="http://schemas.openxmlformats.org/officeDocument/2006/relationships/tags" Target="../tags/tag1311.xml"/><Relationship Id="rId42" Type="http://schemas.openxmlformats.org/officeDocument/2006/relationships/tags" Target="../tags/tag1310.xml"/><Relationship Id="rId41" Type="http://schemas.openxmlformats.org/officeDocument/2006/relationships/image" Target="../media/image221.svg"/><Relationship Id="rId40" Type="http://schemas.openxmlformats.org/officeDocument/2006/relationships/image" Target="../media/image220.png"/><Relationship Id="rId4" Type="http://schemas.openxmlformats.org/officeDocument/2006/relationships/tags" Target="../tags/tag1286.xml"/><Relationship Id="rId39" Type="http://schemas.openxmlformats.org/officeDocument/2006/relationships/tags" Target="../tags/tag1309.xml"/><Relationship Id="rId38" Type="http://schemas.openxmlformats.org/officeDocument/2006/relationships/tags" Target="../tags/tag1308.xml"/><Relationship Id="rId37" Type="http://schemas.openxmlformats.org/officeDocument/2006/relationships/tags" Target="../tags/tag1307.xml"/><Relationship Id="rId36" Type="http://schemas.openxmlformats.org/officeDocument/2006/relationships/tags" Target="../tags/tag1306.xml"/><Relationship Id="rId35" Type="http://schemas.openxmlformats.org/officeDocument/2006/relationships/image" Target="../media/image219.svg"/><Relationship Id="rId34" Type="http://schemas.openxmlformats.org/officeDocument/2006/relationships/image" Target="../media/image218.png"/><Relationship Id="rId33" Type="http://schemas.openxmlformats.org/officeDocument/2006/relationships/tags" Target="../tags/tag1305.xml"/><Relationship Id="rId32" Type="http://schemas.openxmlformats.org/officeDocument/2006/relationships/tags" Target="../tags/tag1304.xml"/><Relationship Id="rId31" Type="http://schemas.openxmlformats.org/officeDocument/2006/relationships/tags" Target="../tags/tag1303.xml"/><Relationship Id="rId30" Type="http://schemas.openxmlformats.org/officeDocument/2006/relationships/image" Target="../media/image217.svg"/><Relationship Id="rId3" Type="http://schemas.openxmlformats.org/officeDocument/2006/relationships/tags" Target="../tags/tag1285.xml"/><Relationship Id="rId29" Type="http://schemas.openxmlformats.org/officeDocument/2006/relationships/image" Target="../media/image216.png"/><Relationship Id="rId28" Type="http://schemas.openxmlformats.org/officeDocument/2006/relationships/tags" Target="../tags/tag1302.xml"/><Relationship Id="rId27" Type="http://schemas.openxmlformats.org/officeDocument/2006/relationships/tags" Target="../tags/tag1301.xml"/><Relationship Id="rId26" Type="http://schemas.openxmlformats.org/officeDocument/2006/relationships/tags" Target="../tags/tag1300.xml"/><Relationship Id="rId25" Type="http://schemas.openxmlformats.org/officeDocument/2006/relationships/tags" Target="../tags/tag1299.xml"/><Relationship Id="rId24" Type="http://schemas.openxmlformats.org/officeDocument/2006/relationships/tags" Target="../tags/tag1298.xml"/><Relationship Id="rId23" Type="http://schemas.openxmlformats.org/officeDocument/2006/relationships/image" Target="../media/image215.svg"/><Relationship Id="rId22" Type="http://schemas.openxmlformats.org/officeDocument/2006/relationships/image" Target="../media/image214.png"/><Relationship Id="rId21" Type="http://schemas.openxmlformats.org/officeDocument/2006/relationships/tags" Target="../tags/tag1297.xml"/><Relationship Id="rId20" Type="http://schemas.openxmlformats.org/officeDocument/2006/relationships/tags" Target="../tags/tag1296.xml"/><Relationship Id="rId2" Type="http://schemas.openxmlformats.org/officeDocument/2006/relationships/tags" Target="../tags/tag1284.xml"/><Relationship Id="rId19" Type="http://schemas.openxmlformats.org/officeDocument/2006/relationships/tags" Target="../tags/tag1295.xml"/><Relationship Id="rId18" Type="http://schemas.openxmlformats.org/officeDocument/2006/relationships/tags" Target="../tags/tag1294.xml"/><Relationship Id="rId17" Type="http://schemas.openxmlformats.org/officeDocument/2006/relationships/image" Target="../media/image213.svg"/><Relationship Id="rId16" Type="http://schemas.openxmlformats.org/officeDocument/2006/relationships/image" Target="../media/image212.png"/><Relationship Id="rId15" Type="http://schemas.openxmlformats.org/officeDocument/2006/relationships/tags" Target="../tags/tag1293.xml"/><Relationship Id="rId14" Type="http://schemas.openxmlformats.org/officeDocument/2006/relationships/tags" Target="../tags/tag1292.xml"/><Relationship Id="rId13" Type="http://schemas.openxmlformats.org/officeDocument/2006/relationships/tags" Target="../tags/tag1291.xml"/><Relationship Id="rId12" Type="http://schemas.openxmlformats.org/officeDocument/2006/relationships/tags" Target="../tags/tag1290.xml"/><Relationship Id="rId11" Type="http://schemas.openxmlformats.org/officeDocument/2006/relationships/image" Target="../media/image211.svg"/><Relationship Id="rId10" Type="http://schemas.openxmlformats.org/officeDocument/2006/relationships/image" Target="../media/image210.png"/><Relationship Id="rId1" Type="http://schemas.openxmlformats.org/officeDocument/2006/relationships/tags" Target="../tags/tag1283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1342.xml"/><Relationship Id="rId8" Type="http://schemas.openxmlformats.org/officeDocument/2006/relationships/tags" Target="../tags/tag1341.xml"/><Relationship Id="rId7" Type="http://schemas.openxmlformats.org/officeDocument/2006/relationships/tags" Target="../tags/tag1340.xml"/><Relationship Id="rId6" Type="http://schemas.openxmlformats.org/officeDocument/2006/relationships/image" Target="../media/image115.svg"/><Relationship Id="rId5" Type="http://schemas.openxmlformats.org/officeDocument/2006/relationships/image" Target="../media/image114.png"/><Relationship Id="rId4" Type="http://schemas.openxmlformats.org/officeDocument/2006/relationships/tags" Target="../tags/tag1339.xml"/><Relationship Id="rId30" Type="http://schemas.openxmlformats.org/officeDocument/2006/relationships/slideLayout" Target="../slideLayouts/slideLayout6.xml"/><Relationship Id="rId3" Type="http://schemas.openxmlformats.org/officeDocument/2006/relationships/tags" Target="../tags/tag1338.xml"/><Relationship Id="rId29" Type="http://schemas.openxmlformats.org/officeDocument/2006/relationships/tags" Target="../tags/tag1356.xml"/><Relationship Id="rId28" Type="http://schemas.openxmlformats.org/officeDocument/2006/relationships/tags" Target="../tags/tag1355.xml"/><Relationship Id="rId27" Type="http://schemas.openxmlformats.org/officeDocument/2006/relationships/image" Target="../media/image233.svg"/><Relationship Id="rId26" Type="http://schemas.openxmlformats.org/officeDocument/2006/relationships/image" Target="../media/image232.png"/><Relationship Id="rId25" Type="http://schemas.openxmlformats.org/officeDocument/2006/relationships/tags" Target="../tags/tag1354.xml"/><Relationship Id="rId24" Type="http://schemas.openxmlformats.org/officeDocument/2006/relationships/tags" Target="../tags/tag1353.xml"/><Relationship Id="rId23" Type="http://schemas.openxmlformats.org/officeDocument/2006/relationships/tags" Target="../tags/tag1352.xml"/><Relationship Id="rId22" Type="http://schemas.openxmlformats.org/officeDocument/2006/relationships/tags" Target="../tags/tag1351.xml"/><Relationship Id="rId21" Type="http://schemas.openxmlformats.org/officeDocument/2006/relationships/tags" Target="../tags/tag1350.xml"/><Relationship Id="rId20" Type="http://schemas.openxmlformats.org/officeDocument/2006/relationships/image" Target="../media/image107.svg"/><Relationship Id="rId2" Type="http://schemas.openxmlformats.org/officeDocument/2006/relationships/tags" Target="../tags/tag1337.xml"/><Relationship Id="rId19" Type="http://schemas.openxmlformats.org/officeDocument/2006/relationships/image" Target="../media/image106.png"/><Relationship Id="rId18" Type="http://schemas.openxmlformats.org/officeDocument/2006/relationships/tags" Target="../tags/tag1349.xml"/><Relationship Id="rId17" Type="http://schemas.openxmlformats.org/officeDocument/2006/relationships/tags" Target="../tags/tag1348.xml"/><Relationship Id="rId16" Type="http://schemas.openxmlformats.org/officeDocument/2006/relationships/tags" Target="../tags/tag1347.xml"/><Relationship Id="rId15" Type="http://schemas.openxmlformats.org/officeDocument/2006/relationships/tags" Target="../tags/tag1346.xml"/><Relationship Id="rId14" Type="http://schemas.openxmlformats.org/officeDocument/2006/relationships/tags" Target="../tags/tag1345.xml"/><Relationship Id="rId13" Type="http://schemas.openxmlformats.org/officeDocument/2006/relationships/image" Target="../media/image137.svg"/><Relationship Id="rId12" Type="http://schemas.openxmlformats.org/officeDocument/2006/relationships/image" Target="../media/image136.png"/><Relationship Id="rId11" Type="http://schemas.openxmlformats.org/officeDocument/2006/relationships/tags" Target="../tags/tag1344.xml"/><Relationship Id="rId10" Type="http://schemas.openxmlformats.org/officeDocument/2006/relationships/tags" Target="../tags/tag1343.xml"/><Relationship Id="rId1" Type="http://schemas.openxmlformats.org/officeDocument/2006/relationships/tags" Target="../tags/tag1336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359.xml"/><Relationship Id="rId2" Type="http://schemas.openxmlformats.org/officeDocument/2006/relationships/tags" Target="../tags/tag1358.xml"/><Relationship Id="rId1" Type="http://schemas.openxmlformats.org/officeDocument/2006/relationships/tags" Target="../tags/tag135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6.xml"/><Relationship Id="rId8" Type="http://schemas.openxmlformats.org/officeDocument/2006/relationships/tags" Target="../tags/tag165.xml"/><Relationship Id="rId7" Type="http://schemas.openxmlformats.org/officeDocument/2006/relationships/tags" Target="../tags/tag164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0" Type="http://schemas.openxmlformats.org/officeDocument/2006/relationships/slideLayout" Target="../slideLayouts/slideLayout6.xml"/><Relationship Id="rId4" Type="http://schemas.openxmlformats.org/officeDocument/2006/relationships/tags" Target="../tags/tag163.xml"/><Relationship Id="rId39" Type="http://schemas.openxmlformats.org/officeDocument/2006/relationships/tags" Target="../tags/tag184.xml"/><Relationship Id="rId38" Type="http://schemas.openxmlformats.org/officeDocument/2006/relationships/image" Target="../media/image16.svg"/><Relationship Id="rId37" Type="http://schemas.openxmlformats.org/officeDocument/2006/relationships/image" Target="../media/image15.png"/><Relationship Id="rId36" Type="http://schemas.openxmlformats.org/officeDocument/2006/relationships/tags" Target="../tags/tag183.xml"/><Relationship Id="rId35" Type="http://schemas.openxmlformats.org/officeDocument/2006/relationships/tags" Target="../tags/tag182.xml"/><Relationship Id="rId34" Type="http://schemas.openxmlformats.org/officeDocument/2006/relationships/tags" Target="../tags/tag181.xml"/><Relationship Id="rId33" Type="http://schemas.openxmlformats.org/officeDocument/2006/relationships/image" Target="../media/image14.svg"/><Relationship Id="rId32" Type="http://schemas.openxmlformats.org/officeDocument/2006/relationships/image" Target="../media/image13.png"/><Relationship Id="rId31" Type="http://schemas.openxmlformats.org/officeDocument/2006/relationships/tags" Target="../tags/tag180.xml"/><Relationship Id="rId30" Type="http://schemas.openxmlformats.org/officeDocument/2006/relationships/tags" Target="../tags/tag179.xml"/><Relationship Id="rId3" Type="http://schemas.openxmlformats.org/officeDocument/2006/relationships/tags" Target="../tags/tag162.xml"/><Relationship Id="rId29" Type="http://schemas.openxmlformats.org/officeDocument/2006/relationships/tags" Target="../tags/tag178.xml"/><Relationship Id="rId28" Type="http://schemas.openxmlformats.org/officeDocument/2006/relationships/image" Target="../media/image12.svg"/><Relationship Id="rId27" Type="http://schemas.openxmlformats.org/officeDocument/2006/relationships/image" Target="../media/image11.png"/><Relationship Id="rId26" Type="http://schemas.openxmlformats.org/officeDocument/2006/relationships/tags" Target="../tags/tag177.xml"/><Relationship Id="rId25" Type="http://schemas.openxmlformats.org/officeDocument/2006/relationships/tags" Target="../tags/tag176.xml"/><Relationship Id="rId24" Type="http://schemas.openxmlformats.org/officeDocument/2006/relationships/tags" Target="../tags/tag175.xml"/><Relationship Id="rId23" Type="http://schemas.openxmlformats.org/officeDocument/2006/relationships/tags" Target="../tags/tag174.xml"/><Relationship Id="rId22" Type="http://schemas.openxmlformats.org/officeDocument/2006/relationships/tags" Target="../tags/tag173.xml"/><Relationship Id="rId21" Type="http://schemas.openxmlformats.org/officeDocument/2006/relationships/image" Target="../media/image10.svg"/><Relationship Id="rId20" Type="http://schemas.openxmlformats.org/officeDocument/2006/relationships/image" Target="../media/image9.png"/><Relationship Id="rId2" Type="http://schemas.openxmlformats.org/officeDocument/2006/relationships/tags" Target="../tags/tag161.xml"/><Relationship Id="rId19" Type="http://schemas.openxmlformats.org/officeDocument/2006/relationships/tags" Target="../tags/tag172.xml"/><Relationship Id="rId18" Type="http://schemas.openxmlformats.org/officeDocument/2006/relationships/tags" Target="../tags/tag171.xml"/><Relationship Id="rId17" Type="http://schemas.openxmlformats.org/officeDocument/2006/relationships/tags" Target="../tags/tag170.xml"/><Relationship Id="rId16" Type="http://schemas.openxmlformats.org/officeDocument/2006/relationships/image" Target="../media/image8.svg"/><Relationship Id="rId15" Type="http://schemas.openxmlformats.org/officeDocument/2006/relationships/image" Target="../media/image7.png"/><Relationship Id="rId14" Type="http://schemas.openxmlformats.org/officeDocument/2006/relationships/tags" Target="../tags/tag169.xml"/><Relationship Id="rId13" Type="http://schemas.openxmlformats.org/officeDocument/2006/relationships/tags" Target="../tags/tag168.xml"/><Relationship Id="rId12" Type="http://schemas.openxmlformats.org/officeDocument/2006/relationships/tags" Target="../tags/tag167.xml"/><Relationship Id="rId11" Type="http://schemas.openxmlformats.org/officeDocument/2006/relationships/image" Target="../media/image6.svg"/><Relationship Id="rId10" Type="http://schemas.openxmlformats.org/officeDocument/2006/relationships/image" Target="../media/image5.png"/><Relationship Id="rId1" Type="http://schemas.openxmlformats.org/officeDocument/2006/relationships/tags" Target="../tags/tag16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6" Type="http://schemas.openxmlformats.org/officeDocument/2006/relationships/slideLayout" Target="../slideLayouts/slideLayout6.xml"/><Relationship Id="rId45" Type="http://schemas.openxmlformats.org/officeDocument/2006/relationships/tags" Target="../tags/tag226.xml"/><Relationship Id="rId44" Type="http://schemas.openxmlformats.org/officeDocument/2006/relationships/tags" Target="../tags/tag225.xml"/><Relationship Id="rId43" Type="http://schemas.openxmlformats.org/officeDocument/2006/relationships/image" Target="../media/image22.svg"/><Relationship Id="rId42" Type="http://schemas.openxmlformats.org/officeDocument/2006/relationships/image" Target="../media/image21.png"/><Relationship Id="rId41" Type="http://schemas.openxmlformats.org/officeDocument/2006/relationships/tags" Target="../tags/tag224.xml"/><Relationship Id="rId40" Type="http://schemas.openxmlformats.org/officeDocument/2006/relationships/tags" Target="../tags/tag223.xml"/><Relationship Id="rId4" Type="http://schemas.openxmlformats.org/officeDocument/2006/relationships/tags" Target="../tags/tag191.xml"/><Relationship Id="rId39" Type="http://schemas.openxmlformats.org/officeDocument/2006/relationships/tags" Target="../tags/tag222.xml"/><Relationship Id="rId38" Type="http://schemas.openxmlformats.org/officeDocument/2006/relationships/tags" Target="../tags/tag221.xml"/><Relationship Id="rId37" Type="http://schemas.openxmlformats.org/officeDocument/2006/relationships/image" Target="../media/image20.svg"/><Relationship Id="rId36" Type="http://schemas.openxmlformats.org/officeDocument/2006/relationships/image" Target="../media/image19.png"/><Relationship Id="rId35" Type="http://schemas.openxmlformats.org/officeDocument/2006/relationships/tags" Target="../tags/tag220.xml"/><Relationship Id="rId34" Type="http://schemas.openxmlformats.org/officeDocument/2006/relationships/tags" Target="../tags/tag219.xml"/><Relationship Id="rId33" Type="http://schemas.openxmlformats.org/officeDocument/2006/relationships/tags" Target="../tags/tag218.xml"/><Relationship Id="rId32" Type="http://schemas.openxmlformats.org/officeDocument/2006/relationships/tags" Target="../tags/tag217.xml"/><Relationship Id="rId31" Type="http://schemas.openxmlformats.org/officeDocument/2006/relationships/image" Target="../media/image18.svg"/><Relationship Id="rId30" Type="http://schemas.openxmlformats.org/officeDocument/2006/relationships/image" Target="../media/image17.png"/><Relationship Id="rId3" Type="http://schemas.openxmlformats.org/officeDocument/2006/relationships/tags" Target="../tags/tag190.xml"/><Relationship Id="rId29" Type="http://schemas.openxmlformats.org/officeDocument/2006/relationships/tags" Target="../tags/tag216.xml"/><Relationship Id="rId28" Type="http://schemas.openxmlformats.org/officeDocument/2006/relationships/tags" Target="../tags/tag215.xml"/><Relationship Id="rId27" Type="http://schemas.openxmlformats.org/officeDocument/2006/relationships/tags" Target="../tags/tag214.xml"/><Relationship Id="rId26" Type="http://schemas.openxmlformats.org/officeDocument/2006/relationships/tags" Target="../tags/tag213.xml"/><Relationship Id="rId25" Type="http://schemas.openxmlformats.org/officeDocument/2006/relationships/tags" Target="../tags/tag212.xml"/><Relationship Id="rId24" Type="http://schemas.openxmlformats.org/officeDocument/2006/relationships/tags" Target="../tags/tag211.xml"/><Relationship Id="rId23" Type="http://schemas.openxmlformats.org/officeDocument/2006/relationships/tags" Target="../tags/tag210.xml"/><Relationship Id="rId22" Type="http://schemas.openxmlformats.org/officeDocument/2006/relationships/tags" Target="../tags/tag209.xml"/><Relationship Id="rId21" Type="http://schemas.openxmlformats.org/officeDocument/2006/relationships/tags" Target="../tags/tag208.xml"/><Relationship Id="rId20" Type="http://schemas.openxmlformats.org/officeDocument/2006/relationships/tags" Target="../tags/tag207.xml"/><Relationship Id="rId2" Type="http://schemas.openxmlformats.org/officeDocument/2006/relationships/tags" Target="../tags/tag189.xml"/><Relationship Id="rId19" Type="http://schemas.openxmlformats.org/officeDocument/2006/relationships/tags" Target="../tags/tag206.xml"/><Relationship Id="rId18" Type="http://schemas.openxmlformats.org/officeDocument/2006/relationships/tags" Target="../tags/tag205.xml"/><Relationship Id="rId17" Type="http://schemas.openxmlformats.org/officeDocument/2006/relationships/tags" Target="../tags/tag204.xml"/><Relationship Id="rId16" Type="http://schemas.openxmlformats.org/officeDocument/2006/relationships/tags" Target="../tags/tag203.xml"/><Relationship Id="rId15" Type="http://schemas.openxmlformats.org/officeDocument/2006/relationships/tags" Target="../tags/tag202.xml"/><Relationship Id="rId14" Type="http://schemas.openxmlformats.org/officeDocument/2006/relationships/tags" Target="../tags/tag201.xml"/><Relationship Id="rId13" Type="http://schemas.openxmlformats.org/officeDocument/2006/relationships/tags" Target="../tags/tag200.xml"/><Relationship Id="rId12" Type="http://schemas.openxmlformats.org/officeDocument/2006/relationships/tags" Target="../tags/tag199.xml"/><Relationship Id="rId11" Type="http://schemas.openxmlformats.org/officeDocument/2006/relationships/tags" Target="../tags/tag198.xml"/><Relationship Id="rId10" Type="http://schemas.openxmlformats.org/officeDocument/2006/relationships/tags" Target="../tags/tag197.xml"/><Relationship Id="rId1" Type="http://schemas.openxmlformats.org/officeDocument/2006/relationships/tags" Target="../tags/tag18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33.xml"/><Relationship Id="rId8" Type="http://schemas.openxmlformats.org/officeDocument/2006/relationships/tags" Target="../tags/tag232.xml"/><Relationship Id="rId7" Type="http://schemas.openxmlformats.org/officeDocument/2006/relationships/tags" Target="../tags/tag23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tags" Target="../tags/tag230.xml"/><Relationship Id="rId33" Type="http://schemas.openxmlformats.org/officeDocument/2006/relationships/slideLayout" Target="../slideLayouts/slideLayout6.xml"/><Relationship Id="rId32" Type="http://schemas.openxmlformats.org/officeDocument/2006/relationships/tags" Target="../tags/tag252.xml"/><Relationship Id="rId31" Type="http://schemas.openxmlformats.org/officeDocument/2006/relationships/tags" Target="../tags/tag251.xml"/><Relationship Id="rId30" Type="http://schemas.openxmlformats.org/officeDocument/2006/relationships/tags" Target="../tags/tag250.xml"/><Relationship Id="rId3" Type="http://schemas.openxmlformats.org/officeDocument/2006/relationships/tags" Target="../tags/tag229.xml"/><Relationship Id="rId29" Type="http://schemas.openxmlformats.org/officeDocument/2006/relationships/tags" Target="../tags/tag249.xml"/><Relationship Id="rId28" Type="http://schemas.openxmlformats.org/officeDocument/2006/relationships/tags" Target="../tags/tag248.xml"/><Relationship Id="rId27" Type="http://schemas.openxmlformats.org/officeDocument/2006/relationships/tags" Target="../tags/tag247.xml"/><Relationship Id="rId26" Type="http://schemas.openxmlformats.org/officeDocument/2006/relationships/tags" Target="../tags/tag246.xml"/><Relationship Id="rId25" Type="http://schemas.openxmlformats.org/officeDocument/2006/relationships/tags" Target="../tags/tag245.xml"/><Relationship Id="rId24" Type="http://schemas.openxmlformats.org/officeDocument/2006/relationships/tags" Target="../tags/tag244.xml"/><Relationship Id="rId23" Type="http://schemas.openxmlformats.org/officeDocument/2006/relationships/tags" Target="../tags/tag243.xml"/><Relationship Id="rId22" Type="http://schemas.openxmlformats.org/officeDocument/2006/relationships/image" Target="../media/image28.svg"/><Relationship Id="rId21" Type="http://schemas.openxmlformats.org/officeDocument/2006/relationships/image" Target="../media/image27.png"/><Relationship Id="rId20" Type="http://schemas.openxmlformats.org/officeDocument/2006/relationships/tags" Target="../tags/tag242.xml"/><Relationship Id="rId2" Type="http://schemas.openxmlformats.org/officeDocument/2006/relationships/tags" Target="../tags/tag228.xml"/><Relationship Id="rId19" Type="http://schemas.openxmlformats.org/officeDocument/2006/relationships/tags" Target="../tags/tag241.xml"/><Relationship Id="rId18" Type="http://schemas.openxmlformats.org/officeDocument/2006/relationships/tags" Target="../tags/tag240.xml"/><Relationship Id="rId17" Type="http://schemas.openxmlformats.org/officeDocument/2006/relationships/tags" Target="../tags/tag239.xml"/><Relationship Id="rId16" Type="http://schemas.openxmlformats.org/officeDocument/2006/relationships/tags" Target="../tags/tag238.xml"/><Relationship Id="rId15" Type="http://schemas.openxmlformats.org/officeDocument/2006/relationships/tags" Target="../tags/tag237.xml"/><Relationship Id="rId14" Type="http://schemas.openxmlformats.org/officeDocument/2006/relationships/image" Target="../media/image26.svg"/><Relationship Id="rId13" Type="http://schemas.openxmlformats.org/officeDocument/2006/relationships/image" Target="../media/image25.png"/><Relationship Id="rId12" Type="http://schemas.openxmlformats.org/officeDocument/2006/relationships/tags" Target="../tags/tag236.xml"/><Relationship Id="rId11" Type="http://schemas.openxmlformats.org/officeDocument/2006/relationships/tags" Target="../tags/tag235.xml"/><Relationship Id="rId10" Type="http://schemas.openxmlformats.org/officeDocument/2006/relationships/tags" Target="../tags/tag234.xml"/><Relationship Id="rId1" Type="http://schemas.openxmlformats.org/officeDocument/2006/relationships/tags" Target="../tags/tag22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" Type="http://schemas.openxmlformats.org/officeDocument/2006/relationships/tags" Target="../tags/tag2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>
            <a:spLocks noGrp="1"/>
          </p:cNvSpPr>
          <p:nvPr>
            <p:ph type="ctrTitle" idx="16388"/>
            <p:custDataLst>
              <p:tags r:id="rId1"/>
            </p:custDataLst>
          </p:nvPr>
        </p:nvSpPr>
        <p:spPr>
          <a:xfrm>
            <a:off x="5269865" y="2227580"/>
            <a:ext cx="6337935" cy="1201420"/>
          </a:xfrm>
        </p:spPr>
        <p:txBody>
          <a:bodyPr>
            <a:normAutofit fontScale="90000"/>
          </a:bodyPr>
          <a:p>
            <a:r>
              <a:rPr lang="zh-CN" altLang="en-US"/>
              <a:t>项目8 AI助学</a:t>
            </a:r>
            <a:br>
              <a:rPr lang="zh-CN" altLang="en-US"/>
            </a:b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核心理念：苏格拉底式教学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1500" y="1104900"/>
            <a:ext cx="11049000" cy="1543050"/>
          </a:xfrm>
          <a:custGeom>
            <a:avLst/>
            <a:gdLst>
              <a:gd name="sw" fmla="*/ 1 w 17400"/>
              <a:gd name="sh" fmla="*/ 1 h 2430"/>
              <a:gd name="mins" fmla="min sw sh"/>
              <a:gd name="dsw" fmla="+- 0 sw mins"/>
              <a:gd name="dsh" fmla="+- 0 sh mins"/>
              <a:gd name="p0x0" fmla="*/ 300 w 17400"/>
              <a:gd name="p0y0" fmla="*/ 0 h 2430"/>
              <a:gd name="p0x1" fmla="*/ 17100 w 17400"/>
              <a:gd name="p0y1" fmla="*/ 0 h 2430"/>
              <a:gd name="p0x2" fmla="*/ 17265 w 17400"/>
              <a:gd name="p0y2" fmla="*/ 0 h 2430"/>
              <a:gd name="p0x3" fmla="*/ 17400 w 17400"/>
              <a:gd name="p0y3" fmla="*/ 134 h 2430"/>
              <a:gd name="p0x4" fmla="*/ 17400 w 17400"/>
              <a:gd name="p0y4" fmla="*/ 300 h 2430"/>
              <a:gd name="p0x5" fmla="*/ 17400 w 17400"/>
              <a:gd name="p0y5" fmla="*/ 2130 h 2430"/>
              <a:gd name="p0x6" fmla="*/ 17400 w 17400"/>
              <a:gd name="p0y6" fmla="*/ 2295 h 2430"/>
              <a:gd name="p0x7" fmla="*/ 17265 w 17400"/>
              <a:gd name="p0y7" fmla="*/ 2430 h 2430"/>
              <a:gd name="p0x8" fmla="*/ 17100 w 17400"/>
              <a:gd name="p0y8" fmla="*/ 2430 h 2430"/>
              <a:gd name="p0x9" fmla="*/ 300 w 17400"/>
              <a:gd name="p0y9" fmla="*/ 2430 h 2430"/>
              <a:gd name="p0x10" fmla="*/ 134 w 17400"/>
              <a:gd name="p0y10" fmla="*/ 2430 h 2430"/>
              <a:gd name="p0x11" fmla="*/ 0 w 17400"/>
              <a:gd name="p0y11" fmla="*/ 2295 h 2430"/>
              <a:gd name="p0x12" fmla="*/ 0 w 17400"/>
              <a:gd name="p0y12" fmla="*/ 2130 h 2430"/>
              <a:gd name="p0x13" fmla="*/ 0 w 17400"/>
              <a:gd name="p0y13" fmla="*/ 300 h 2430"/>
              <a:gd name="p0x14" fmla="*/ 0 w 17400"/>
              <a:gd name="p0y14" fmla="*/ 134 h 2430"/>
              <a:gd name="p0x15" fmla="*/ 134 w 17400"/>
              <a:gd name="p0y15" fmla="*/ 0 h 2430"/>
              <a:gd name="p0x16" fmla="*/ 300 w 17400"/>
              <a:gd name="p0y16" fmla="*/ 0 h 24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720703" y="1503045"/>
            <a:ext cx="475051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来源：古希腊哲学家苏格拉底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产婆术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476750" y="1914525"/>
            <a:ext cx="3238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通过不断提问引导学生自己发现真理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75945" y="2880995"/>
            <a:ext cx="11039475" cy="748030"/>
          </a:xfrm>
          <a:custGeom>
            <a:avLst/>
            <a:gdLst>
              <a:gd name="sw" fmla="*/ 1 w 17385"/>
              <a:gd name="sh" fmla="*/ 1 h 1177"/>
              <a:gd name="mins" fmla="min sw sh"/>
              <a:gd name="dsw" fmla="+- 0 sw mins"/>
              <a:gd name="dsh" fmla="+- 0 sh mins"/>
              <a:gd name="p0x0" fmla="*/ 300 w 17385"/>
              <a:gd name="p0y0" fmla="*/ 0 h 1177"/>
              <a:gd name="p0x1" fmla="*/ 17085 w 17385"/>
              <a:gd name="p0y1" fmla="*/ 0 h 1177"/>
              <a:gd name="p0x2" fmla="*/ 17250 w 17385"/>
              <a:gd name="p0y2" fmla="*/ 0 h 1177"/>
              <a:gd name="p0x3" fmla="*/ 17385 w 17385"/>
              <a:gd name="p0y3" fmla="*/ 134 h 1177"/>
              <a:gd name="p0x4" fmla="*/ 17385 w 17385"/>
              <a:gd name="p0y4" fmla="*/ 300 h 1177"/>
              <a:gd name="p0x5" fmla="*/ 17385 w 17385"/>
              <a:gd name="p0y5" fmla="*/ 877 h 1177"/>
              <a:gd name="p0x6" fmla="*/ 17385 w 17385"/>
              <a:gd name="p0y6" fmla="*/ 1043 h 1177"/>
              <a:gd name="p0x7" fmla="*/ 17250 w 17385"/>
              <a:gd name="p0y7" fmla="*/ 1177 h 1177"/>
              <a:gd name="p0x8" fmla="*/ 17085 w 17385"/>
              <a:gd name="p0y8" fmla="*/ 1177 h 1177"/>
              <a:gd name="p0x9" fmla="*/ 300 w 17385"/>
              <a:gd name="p0y9" fmla="*/ 1177 h 1177"/>
              <a:gd name="p0x10" fmla="*/ 134 w 17385"/>
              <a:gd name="p0y10" fmla="*/ 1177 h 1177"/>
              <a:gd name="p0x11" fmla="*/ 0 w 17385"/>
              <a:gd name="p0y11" fmla="*/ 1043 h 1177"/>
              <a:gd name="p0x12" fmla="*/ 0 w 17385"/>
              <a:gd name="p0y12" fmla="*/ 877 h 1177"/>
              <a:gd name="p0x13" fmla="*/ 0 w 17385"/>
              <a:gd name="p0y13" fmla="*/ 300 h 1177"/>
              <a:gd name="p0x14" fmla="*/ 0 w 17385"/>
              <a:gd name="p0y14" fmla="*/ 134 h 1177"/>
              <a:gd name="p0x15" fmla="*/ 134 w 17385"/>
              <a:gd name="p0y15" fmla="*/ 0 h 1177"/>
              <a:gd name="p0x16" fmla="*/ 300 w 17385"/>
              <a:gd name="p0y16" fmla="*/ 0 h 11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771525" y="304546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7500" t="-5278" r="-7500" b="-5278"/>
          <a:stretch>
            <a:fillRect/>
          </a:stretch>
        </p:blipFill>
        <p:spPr>
          <a:xfrm>
            <a:off x="871220" y="3126105"/>
            <a:ext cx="219075" cy="2527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43025" y="2940863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扮演循循善诱的导师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343025" y="3264713"/>
            <a:ext cx="100774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凭借强大的上下文理解，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扮演导师角色引导学习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575945" y="3829050"/>
            <a:ext cx="11039475" cy="747395"/>
          </a:xfrm>
          <a:custGeom>
            <a:avLst/>
            <a:gdLst>
              <a:gd name="sw" fmla="*/ 1 w 17385"/>
              <a:gd name="sh" fmla="*/ 1 h 1177"/>
              <a:gd name="mins" fmla="min sw sh"/>
              <a:gd name="dsw" fmla="+- 0 sw mins"/>
              <a:gd name="dsh" fmla="+- 0 sh mins"/>
              <a:gd name="p0x0" fmla="*/ 300 w 17385"/>
              <a:gd name="p0y0" fmla="*/ 0 h 1177"/>
              <a:gd name="p0x1" fmla="*/ 17085 w 17385"/>
              <a:gd name="p0y1" fmla="*/ 0 h 1177"/>
              <a:gd name="p0x2" fmla="*/ 17250 w 17385"/>
              <a:gd name="p0y2" fmla="*/ 0 h 1177"/>
              <a:gd name="p0x3" fmla="*/ 17385 w 17385"/>
              <a:gd name="p0y3" fmla="*/ 134 h 1177"/>
              <a:gd name="p0x4" fmla="*/ 17385 w 17385"/>
              <a:gd name="p0y4" fmla="*/ 300 h 1177"/>
              <a:gd name="p0x5" fmla="*/ 17385 w 17385"/>
              <a:gd name="p0y5" fmla="*/ 877 h 1177"/>
              <a:gd name="p0x6" fmla="*/ 17385 w 17385"/>
              <a:gd name="p0y6" fmla="*/ 1043 h 1177"/>
              <a:gd name="p0x7" fmla="*/ 17250 w 17385"/>
              <a:gd name="p0y7" fmla="*/ 1177 h 1177"/>
              <a:gd name="p0x8" fmla="*/ 17085 w 17385"/>
              <a:gd name="p0y8" fmla="*/ 1177 h 1177"/>
              <a:gd name="p0x9" fmla="*/ 300 w 17385"/>
              <a:gd name="p0y9" fmla="*/ 1177 h 1177"/>
              <a:gd name="p0x10" fmla="*/ 134 w 17385"/>
              <a:gd name="p0y10" fmla="*/ 1177 h 1177"/>
              <a:gd name="p0x11" fmla="*/ 0 w 17385"/>
              <a:gd name="p0y11" fmla="*/ 1043 h 1177"/>
              <a:gd name="p0x12" fmla="*/ 0 w 17385"/>
              <a:gd name="p0y12" fmla="*/ 877 h 1177"/>
              <a:gd name="p0x13" fmla="*/ 0 w 17385"/>
              <a:gd name="p0y13" fmla="*/ 300 h 1177"/>
              <a:gd name="p0x14" fmla="*/ 0 w 17385"/>
              <a:gd name="p0y14" fmla="*/ 134 h 1177"/>
              <a:gd name="p0x15" fmla="*/ 134 w 17385"/>
              <a:gd name="p0y15" fmla="*/ 0 h 1177"/>
              <a:gd name="p0x16" fmla="*/ 300 w 17385"/>
              <a:gd name="p0y16" fmla="*/ 0 h 11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771525" y="39928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2738" t="-2933" r="-2738" b="-2933"/>
          <a:stretch>
            <a:fillRect/>
          </a:stretch>
        </p:blipFill>
        <p:spPr>
          <a:xfrm>
            <a:off x="840105" y="4074160"/>
            <a:ext cx="281305" cy="25209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1343025" y="3888600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调整语言风格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1343025" y="4212450"/>
            <a:ext cx="100774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岁孩子讲故事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，适配不同认知水平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575945" y="4776470"/>
            <a:ext cx="11039475" cy="748030"/>
          </a:xfrm>
          <a:custGeom>
            <a:avLst/>
            <a:gdLst>
              <a:gd name="sw" fmla="*/ 1 w 17385"/>
              <a:gd name="sh" fmla="*/ 1 h 1177"/>
              <a:gd name="mins" fmla="min sw sh"/>
              <a:gd name="dsw" fmla="+- 0 sw mins"/>
              <a:gd name="dsh" fmla="+- 0 sh mins"/>
              <a:gd name="p0x0" fmla="*/ 300 w 17385"/>
              <a:gd name="p0y0" fmla="*/ 0 h 1177"/>
              <a:gd name="p0x1" fmla="*/ 17085 w 17385"/>
              <a:gd name="p0y1" fmla="*/ 0 h 1177"/>
              <a:gd name="p0x2" fmla="*/ 17250 w 17385"/>
              <a:gd name="p0y2" fmla="*/ 0 h 1177"/>
              <a:gd name="p0x3" fmla="*/ 17385 w 17385"/>
              <a:gd name="p0y3" fmla="*/ 134 h 1177"/>
              <a:gd name="p0x4" fmla="*/ 17385 w 17385"/>
              <a:gd name="p0y4" fmla="*/ 300 h 1177"/>
              <a:gd name="p0x5" fmla="*/ 17385 w 17385"/>
              <a:gd name="p0y5" fmla="*/ 877 h 1177"/>
              <a:gd name="p0x6" fmla="*/ 17385 w 17385"/>
              <a:gd name="p0y6" fmla="*/ 1043 h 1177"/>
              <a:gd name="p0x7" fmla="*/ 17250 w 17385"/>
              <a:gd name="p0y7" fmla="*/ 1177 h 1177"/>
              <a:gd name="p0x8" fmla="*/ 17085 w 17385"/>
              <a:gd name="p0y8" fmla="*/ 1177 h 1177"/>
              <a:gd name="p0x9" fmla="*/ 300 w 17385"/>
              <a:gd name="p0y9" fmla="*/ 1177 h 1177"/>
              <a:gd name="p0x10" fmla="*/ 134 w 17385"/>
              <a:gd name="p0y10" fmla="*/ 1177 h 1177"/>
              <a:gd name="p0x11" fmla="*/ 0 w 17385"/>
              <a:gd name="p0y11" fmla="*/ 1043 h 1177"/>
              <a:gd name="p0x12" fmla="*/ 0 w 17385"/>
              <a:gd name="p0y12" fmla="*/ 877 h 1177"/>
              <a:gd name="p0x13" fmla="*/ 0 w 17385"/>
              <a:gd name="p0y13" fmla="*/ 300 h 1177"/>
              <a:gd name="p0x14" fmla="*/ 0 w 17385"/>
              <a:gd name="p0y14" fmla="*/ 134 h 1177"/>
              <a:gd name="p0x15" fmla="*/ 134 w 17385"/>
              <a:gd name="p0y15" fmla="*/ 0 h 1177"/>
              <a:gd name="p0x16" fmla="*/ 300 w 17385"/>
              <a:gd name="p0y16" fmla="*/ 0 h 11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771525" y="49409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5021580"/>
            <a:ext cx="247650" cy="2527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1343025" y="4836338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不直接给答案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1343025" y="5160188"/>
            <a:ext cx="100774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指出逻辑漏洞，引导一步步推导，培养独立思考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575945" y="5724525"/>
            <a:ext cx="11039475" cy="747395"/>
          </a:xfrm>
          <a:custGeom>
            <a:avLst/>
            <a:gdLst>
              <a:gd name="sw" fmla="*/ 1 w 17385"/>
              <a:gd name="sh" fmla="*/ 1 h 1177"/>
              <a:gd name="mins" fmla="min sw sh"/>
              <a:gd name="dsw" fmla="+- 0 sw mins"/>
              <a:gd name="dsh" fmla="+- 0 sh mins"/>
              <a:gd name="p0x0" fmla="*/ 300 w 17385"/>
              <a:gd name="p0y0" fmla="*/ 0 h 1177"/>
              <a:gd name="p0x1" fmla="*/ 17085 w 17385"/>
              <a:gd name="p0y1" fmla="*/ 0 h 1177"/>
              <a:gd name="p0x2" fmla="*/ 17250 w 17385"/>
              <a:gd name="p0y2" fmla="*/ 0 h 1177"/>
              <a:gd name="p0x3" fmla="*/ 17385 w 17385"/>
              <a:gd name="p0y3" fmla="*/ 134 h 1177"/>
              <a:gd name="p0x4" fmla="*/ 17385 w 17385"/>
              <a:gd name="p0y4" fmla="*/ 300 h 1177"/>
              <a:gd name="p0x5" fmla="*/ 17385 w 17385"/>
              <a:gd name="p0y5" fmla="*/ 877 h 1177"/>
              <a:gd name="p0x6" fmla="*/ 17385 w 17385"/>
              <a:gd name="p0y6" fmla="*/ 1043 h 1177"/>
              <a:gd name="p0x7" fmla="*/ 17250 w 17385"/>
              <a:gd name="p0y7" fmla="*/ 1177 h 1177"/>
              <a:gd name="p0x8" fmla="*/ 17085 w 17385"/>
              <a:gd name="p0y8" fmla="*/ 1177 h 1177"/>
              <a:gd name="p0x9" fmla="*/ 300 w 17385"/>
              <a:gd name="p0y9" fmla="*/ 1177 h 1177"/>
              <a:gd name="p0x10" fmla="*/ 134 w 17385"/>
              <a:gd name="p0y10" fmla="*/ 1177 h 1177"/>
              <a:gd name="p0x11" fmla="*/ 0 w 17385"/>
              <a:gd name="p0y11" fmla="*/ 1043 h 1177"/>
              <a:gd name="p0x12" fmla="*/ 0 w 17385"/>
              <a:gd name="p0y12" fmla="*/ 877 h 1177"/>
              <a:gd name="p0x13" fmla="*/ 0 w 17385"/>
              <a:gd name="p0y13" fmla="*/ 300 h 1177"/>
              <a:gd name="p0x14" fmla="*/ 0 w 17385"/>
              <a:gd name="p0y14" fmla="*/ 134 h 1177"/>
              <a:gd name="p0x15" fmla="*/ 134 w 17385"/>
              <a:gd name="p0y15" fmla="*/ 0 h 1177"/>
              <a:gd name="p0x16" fmla="*/ 300 w 17385"/>
              <a:gd name="p0y16" fmla="*/ 0 h 11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771525" y="58883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4111" t="-7536" r="-4111" b="-7536"/>
          <a:stretch>
            <a:fillRect/>
          </a:stretch>
        </p:blipFill>
        <p:spPr>
          <a:xfrm>
            <a:off x="826135" y="5969635"/>
            <a:ext cx="309245" cy="252095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1343025" y="5784075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配合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费曼技巧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1343025" y="6107925"/>
            <a:ext cx="100774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让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挑刺、补充，实现知识内化与深度理解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微任务体验①：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大白话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解释复杂概念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586230"/>
          </a:xfrm>
          <a:custGeom>
            <a:avLst/>
            <a:gdLst>
              <a:gd name="sw" fmla="*/ 1 w 17385"/>
              <a:gd name="sh" fmla="*/ 1 h 2497"/>
              <a:gd name="mins" fmla="min sw sh"/>
              <a:gd name="dsw" fmla="+- 0 sw mins"/>
              <a:gd name="dsh" fmla="+- 0 sh mins"/>
              <a:gd name="p0x0" fmla="*/ 300 w 17385"/>
              <a:gd name="p0y0" fmla="*/ 0 h 2497"/>
              <a:gd name="p0x1" fmla="*/ 17085 w 17385"/>
              <a:gd name="p0y1" fmla="*/ 0 h 2497"/>
              <a:gd name="p0x2" fmla="*/ 17250 w 17385"/>
              <a:gd name="p0y2" fmla="*/ 0 h 2497"/>
              <a:gd name="p0x3" fmla="*/ 17385 w 17385"/>
              <a:gd name="p0y3" fmla="*/ 134 h 2497"/>
              <a:gd name="p0x4" fmla="*/ 17385 w 17385"/>
              <a:gd name="p0y4" fmla="*/ 300 h 2497"/>
              <a:gd name="p0x5" fmla="*/ 17385 w 17385"/>
              <a:gd name="p0y5" fmla="*/ 2197 h 2497"/>
              <a:gd name="p0x6" fmla="*/ 17385 w 17385"/>
              <a:gd name="p0y6" fmla="*/ 2363 h 2497"/>
              <a:gd name="p0x7" fmla="*/ 17250 w 17385"/>
              <a:gd name="p0y7" fmla="*/ 2497 h 2497"/>
              <a:gd name="p0x8" fmla="*/ 17085 w 17385"/>
              <a:gd name="p0y8" fmla="*/ 2497 h 2497"/>
              <a:gd name="p0x9" fmla="*/ 300 w 17385"/>
              <a:gd name="p0y9" fmla="*/ 2497 h 2497"/>
              <a:gd name="p0x10" fmla="*/ 134 w 17385"/>
              <a:gd name="p0y10" fmla="*/ 2497 h 2497"/>
              <a:gd name="p0x11" fmla="*/ 0 w 17385"/>
              <a:gd name="p0y11" fmla="*/ 2363 h 2497"/>
              <a:gd name="p0x12" fmla="*/ 0 w 17385"/>
              <a:gd name="p0y12" fmla="*/ 2197 h 2497"/>
              <a:gd name="p0x13" fmla="*/ 0 w 17385"/>
              <a:gd name="p0y13" fmla="*/ 300 h 2497"/>
              <a:gd name="p0x14" fmla="*/ 0 w 17385"/>
              <a:gd name="p0y14" fmla="*/ 134 h 2497"/>
              <a:gd name="p0x15" fmla="*/ 134 w 17385"/>
              <a:gd name="p0y15" fmla="*/ 0 h 2497"/>
              <a:gd name="p0x16" fmla="*/ 300 w 17385"/>
              <a:gd name="p0y16" fmla="*/ 0 h 24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292401" y="1690211"/>
            <a:ext cx="7607198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体会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根据受众调整语言风格的能力，打破专业壁垒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895600"/>
            <a:ext cx="3259455" cy="3576320"/>
          </a:xfrm>
          <a:custGeom>
            <a:avLst/>
            <a:gdLst>
              <a:gd name="sw" fmla="*/ 1 w 5133"/>
              <a:gd name="sh" fmla="*/ 1 h 5632"/>
              <a:gd name="mins" fmla="min sw sh"/>
              <a:gd name="dsw" fmla="+- 0 sw mins"/>
              <a:gd name="dsh" fmla="+- 0 sh mins"/>
              <a:gd name="p0x0" fmla="*/ 300 w 5133"/>
              <a:gd name="p0y0" fmla="*/ 0 h 5632"/>
              <a:gd name="p0x1" fmla="*/ 4833 w 5133"/>
              <a:gd name="p0y1" fmla="*/ 0 h 5632"/>
              <a:gd name="p0x2" fmla="*/ 4998 w 5133"/>
              <a:gd name="p0y2" fmla="*/ 0 h 5632"/>
              <a:gd name="p0x3" fmla="*/ 5133 w 5133"/>
              <a:gd name="p0y3" fmla="*/ 134 h 5632"/>
              <a:gd name="p0x4" fmla="*/ 5133 w 5133"/>
              <a:gd name="p0y4" fmla="*/ 300 h 5632"/>
              <a:gd name="p0x5" fmla="*/ 5133 w 5133"/>
              <a:gd name="p0y5" fmla="*/ 5332 h 5632"/>
              <a:gd name="p0x6" fmla="*/ 5133 w 5133"/>
              <a:gd name="p0y6" fmla="*/ 5498 h 5632"/>
              <a:gd name="p0x7" fmla="*/ 4998 w 5133"/>
              <a:gd name="p0y7" fmla="*/ 5632 h 5632"/>
              <a:gd name="p0x8" fmla="*/ 4833 w 5133"/>
              <a:gd name="p0y8" fmla="*/ 5632 h 5632"/>
              <a:gd name="p0x9" fmla="*/ 300 w 5133"/>
              <a:gd name="p0y9" fmla="*/ 5632 h 5632"/>
              <a:gd name="p0x10" fmla="*/ 134 w 5133"/>
              <a:gd name="p0y10" fmla="*/ 5632 h 5632"/>
              <a:gd name="p0x11" fmla="*/ 0 w 5133"/>
              <a:gd name="p0y11" fmla="*/ 5498 h 5632"/>
              <a:gd name="p0x12" fmla="*/ 0 w 5133"/>
              <a:gd name="p0y12" fmla="*/ 5332 h 5632"/>
              <a:gd name="p0x13" fmla="*/ 0 w 5133"/>
              <a:gd name="p0y13" fmla="*/ 300 h 5632"/>
              <a:gd name="p0x14" fmla="*/ 0 w 5133"/>
              <a:gd name="p0y14" fmla="*/ 134 h 5632"/>
              <a:gd name="p0x15" fmla="*/ 134 w 5133"/>
              <a:gd name="p0y15" fmla="*/ 0 h 5632"/>
              <a:gd name="p0x16" fmla="*/ 300 w 5133"/>
              <a:gd name="p0y16" fmla="*/ 0 h 563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375031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3830955"/>
            <a:ext cx="247650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3777139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4307681"/>
            <a:ext cx="286903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选择难懂概念</a:t>
            </a:r>
            <a:r>
              <a:rPr 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：如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熵增定律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借贷记账法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71525" y="4993481"/>
            <a:ext cx="286903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让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卖菜大妈都能听懂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的话解释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4035425" y="2895600"/>
            <a:ext cx="4120515" cy="3576320"/>
          </a:xfrm>
          <a:custGeom>
            <a:avLst/>
            <a:gdLst>
              <a:gd name="sw" fmla="*/ 1 w 6488"/>
              <a:gd name="sh" fmla="*/ 1 h 5632"/>
              <a:gd name="mins" fmla="min sw sh"/>
              <a:gd name="dsw" fmla="+- 0 sw mins"/>
              <a:gd name="dsh" fmla="+- 0 sh mins"/>
              <a:gd name="p0x0" fmla="*/ 300 w 6488"/>
              <a:gd name="p0y0" fmla="*/ 0 h 5632"/>
              <a:gd name="p0x1" fmla="*/ 6188 w 6488"/>
              <a:gd name="p0y1" fmla="*/ 0 h 5632"/>
              <a:gd name="p0x2" fmla="*/ 6354 w 6488"/>
              <a:gd name="p0y2" fmla="*/ 0 h 5632"/>
              <a:gd name="p0x3" fmla="*/ 6488 w 6488"/>
              <a:gd name="p0y3" fmla="*/ 134 h 5632"/>
              <a:gd name="p0x4" fmla="*/ 6488 w 6488"/>
              <a:gd name="p0y4" fmla="*/ 300 h 5632"/>
              <a:gd name="p0x5" fmla="*/ 6488 w 6488"/>
              <a:gd name="p0y5" fmla="*/ 5332 h 5632"/>
              <a:gd name="p0x6" fmla="*/ 6488 w 6488"/>
              <a:gd name="p0y6" fmla="*/ 5498 h 5632"/>
              <a:gd name="p0x7" fmla="*/ 6354 w 6488"/>
              <a:gd name="p0y7" fmla="*/ 5632 h 5632"/>
              <a:gd name="p0x8" fmla="*/ 6188 w 6488"/>
              <a:gd name="p0y8" fmla="*/ 5632 h 5632"/>
              <a:gd name="p0x9" fmla="*/ 300 w 6488"/>
              <a:gd name="p0y9" fmla="*/ 5632 h 5632"/>
              <a:gd name="p0x10" fmla="*/ 134 w 6488"/>
              <a:gd name="p0y10" fmla="*/ 5632 h 5632"/>
              <a:gd name="p0x11" fmla="*/ 0 w 6488"/>
              <a:gd name="p0y11" fmla="*/ 5498 h 5632"/>
              <a:gd name="p0x12" fmla="*/ 0 w 6488"/>
              <a:gd name="p0y12" fmla="*/ 5332 h 5632"/>
              <a:gd name="p0x13" fmla="*/ 0 w 6488"/>
              <a:gd name="p0y13" fmla="*/ 300 h 5632"/>
              <a:gd name="p0x14" fmla="*/ 0 w 6488"/>
              <a:gd name="p0y14" fmla="*/ 134 h 5632"/>
              <a:gd name="p0x15" fmla="*/ 134 w 6488"/>
              <a:gd name="p0y15" fmla="*/ 0 h 5632"/>
              <a:gd name="p0x16" fmla="*/ 300 w 6488"/>
              <a:gd name="p0y16" fmla="*/ 0 h 563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4231005" y="36664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2000" t="-23704" r="-2000" b="-23704"/>
          <a:stretch>
            <a:fillRect/>
          </a:stretch>
        </p:blipFill>
        <p:spPr>
          <a:xfrm>
            <a:off x="4316730" y="3747135"/>
            <a:ext cx="247650" cy="2527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764510" y="3693347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提示词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4231005" y="4237990"/>
            <a:ext cx="3729355" cy="1463040"/>
          </a:xfrm>
          <a:custGeom>
            <a:avLst/>
            <a:gdLst>
              <a:gd name="sw" fmla="*/ 1 w 5873"/>
              <a:gd name="sh" fmla="*/ 1 h 2303"/>
              <a:gd name="mins" fmla="min sw sh"/>
              <a:gd name="dsw" fmla="+- 0 sw mins"/>
              <a:gd name="dsh" fmla="+- 0 sh mins"/>
              <a:gd name="p0x0" fmla="*/ 180 w 5873"/>
              <a:gd name="p0y0" fmla="*/ 0 h 2303"/>
              <a:gd name="p0x1" fmla="*/ 5693 w 5873"/>
              <a:gd name="p0y1" fmla="*/ 0 h 2303"/>
              <a:gd name="p0x2" fmla="*/ 5793 w 5873"/>
              <a:gd name="p0y2" fmla="*/ 0 h 2303"/>
              <a:gd name="p0x3" fmla="*/ 5873 w 5873"/>
              <a:gd name="p0y3" fmla="*/ 80 h 2303"/>
              <a:gd name="p0x4" fmla="*/ 5873 w 5873"/>
              <a:gd name="p0y4" fmla="*/ 180 h 2303"/>
              <a:gd name="p0x5" fmla="*/ 5873 w 5873"/>
              <a:gd name="p0y5" fmla="*/ 2123 h 2303"/>
              <a:gd name="p0x6" fmla="*/ 5873 w 5873"/>
              <a:gd name="p0y6" fmla="*/ 2223 h 2303"/>
              <a:gd name="p0x7" fmla="*/ 5793 w 5873"/>
              <a:gd name="p0y7" fmla="*/ 2303 h 2303"/>
              <a:gd name="p0x8" fmla="*/ 5693 w 5873"/>
              <a:gd name="p0y8" fmla="*/ 2303 h 2303"/>
              <a:gd name="p0x9" fmla="*/ 180 w 5873"/>
              <a:gd name="p0y9" fmla="*/ 2303 h 2303"/>
              <a:gd name="p0x10" fmla="*/ 80 w 5873"/>
              <a:gd name="p0y10" fmla="*/ 2303 h 2303"/>
              <a:gd name="p0x11" fmla="*/ 0 w 5873"/>
              <a:gd name="p0y11" fmla="*/ 2223 h 2303"/>
              <a:gd name="p0x12" fmla="*/ 0 w 5873"/>
              <a:gd name="p0y12" fmla="*/ 2123 h 2303"/>
              <a:gd name="p0x13" fmla="*/ 0 w 5873"/>
              <a:gd name="p0y13" fmla="*/ 180 h 2303"/>
              <a:gd name="p0x14" fmla="*/ 0 w 5873"/>
              <a:gd name="p0y14" fmla="*/ 80 h 2303"/>
              <a:gd name="p0x15" fmla="*/ 80 w 5873"/>
              <a:gd name="p0y15" fmla="*/ 0 h 2303"/>
              <a:gd name="p0x16" fmla="*/ 180 w 5873"/>
              <a:gd name="p0y16" fmla="*/ 0 h 230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4383510" y="4339143"/>
            <a:ext cx="3424980" cy="125725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你是一位擅长把复杂概念简单化的科普作家。请用最通俗接地气的语言，甚至用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卖菜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谈恋爱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比喻，解释什么是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人工智能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，不出现专业术语。</a:t>
            </a:r>
            <a:endParaRPr lang="zh-CN" altLang="en-US"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8355965" y="2895600"/>
            <a:ext cx="3259455" cy="3576320"/>
          </a:xfrm>
          <a:custGeom>
            <a:avLst/>
            <a:gdLst>
              <a:gd name="sw" fmla="*/ 1 w 5133"/>
              <a:gd name="sh" fmla="*/ 1 h 5632"/>
              <a:gd name="mins" fmla="min sw sh"/>
              <a:gd name="dsw" fmla="+- 0 sw mins"/>
              <a:gd name="dsh" fmla="+- 0 sh mins"/>
              <a:gd name="p0x0" fmla="*/ 300 w 5133"/>
              <a:gd name="p0y0" fmla="*/ 0 h 5632"/>
              <a:gd name="p0x1" fmla="*/ 4833 w 5133"/>
              <a:gd name="p0y1" fmla="*/ 0 h 5632"/>
              <a:gd name="p0x2" fmla="*/ 4998 w 5133"/>
              <a:gd name="p0y2" fmla="*/ 0 h 5632"/>
              <a:gd name="p0x3" fmla="*/ 5133 w 5133"/>
              <a:gd name="p0y3" fmla="*/ 134 h 5632"/>
              <a:gd name="p0x4" fmla="*/ 5133 w 5133"/>
              <a:gd name="p0y4" fmla="*/ 300 h 5632"/>
              <a:gd name="p0x5" fmla="*/ 5133 w 5133"/>
              <a:gd name="p0y5" fmla="*/ 5332 h 5632"/>
              <a:gd name="p0x6" fmla="*/ 5133 w 5133"/>
              <a:gd name="p0y6" fmla="*/ 5498 h 5632"/>
              <a:gd name="p0x7" fmla="*/ 4998 w 5133"/>
              <a:gd name="p0y7" fmla="*/ 5632 h 5632"/>
              <a:gd name="p0x8" fmla="*/ 4833 w 5133"/>
              <a:gd name="p0y8" fmla="*/ 5632 h 5632"/>
              <a:gd name="p0x9" fmla="*/ 300 w 5133"/>
              <a:gd name="p0y9" fmla="*/ 5632 h 5632"/>
              <a:gd name="p0x10" fmla="*/ 134 w 5133"/>
              <a:gd name="p0y10" fmla="*/ 5632 h 5632"/>
              <a:gd name="p0x11" fmla="*/ 0 w 5133"/>
              <a:gd name="p0y11" fmla="*/ 5498 h 5632"/>
              <a:gd name="p0x12" fmla="*/ 0 w 5133"/>
              <a:gd name="p0y12" fmla="*/ 5332 h 5632"/>
              <a:gd name="p0x13" fmla="*/ 0 w 5133"/>
              <a:gd name="p0y13" fmla="*/ 300 h 5632"/>
              <a:gd name="p0x14" fmla="*/ 0 w 5133"/>
              <a:gd name="p0y14" fmla="*/ 134 h 5632"/>
              <a:gd name="p0x15" fmla="*/ 134 w 5133"/>
              <a:gd name="p0y15" fmla="*/ 0 h 5632"/>
              <a:gd name="p0x16" fmla="*/ 300 w 5133"/>
              <a:gd name="p0y16" fmla="*/ 0 h 563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8550910" y="409321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4691" t="-1026" r="-4691" b="-1026"/>
          <a:stretch>
            <a:fillRect/>
          </a:stretch>
        </p:blipFill>
        <p:spPr>
          <a:xfrm>
            <a:off x="8620125" y="4173855"/>
            <a:ext cx="281305" cy="2527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9084840" y="4120039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效果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8551440" y="4650581"/>
            <a:ext cx="286903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极具生活气息的类比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，瞬间抓住核心逻辑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典型应用模式①：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外挂大脑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模式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71500" y="1104900"/>
            <a:ext cx="11049000" cy="770890"/>
            <a:chOff x="900" y="1740"/>
            <a:chExt cx="17400" cy="1214"/>
          </a:xfrm>
        </p:grpSpPr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900" y="1740"/>
              <a:ext cx="17400" cy="1215"/>
            </a:xfrm>
            <a:custGeom>
              <a:avLst/>
              <a:gdLst>
                <a:gd name="sw" fmla="*/ 1 w 17400"/>
                <a:gd name="sh" fmla="*/ 1 h 1215"/>
                <a:gd name="mins" fmla="min sw sh"/>
                <a:gd name="dsw" fmla="+- 0 sw mins"/>
                <a:gd name="dsh" fmla="+- 0 sh mins"/>
                <a:gd name="p0x0" fmla="*/ 180 w 17400"/>
                <a:gd name="p0y0" fmla="*/ 0 h 1215"/>
                <a:gd name="p0x1" fmla="*/ 17220 w 17400"/>
                <a:gd name="p0y1" fmla="*/ 0 h 1215"/>
                <a:gd name="p0x2" fmla="*/ 17319 w 17400"/>
                <a:gd name="p0y2" fmla="*/ 0 h 1215"/>
                <a:gd name="p0x3" fmla="*/ 17400 w 17400"/>
                <a:gd name="p0y3" fmla="*/ 80 h 1215"/>
                <a:gd name="p0x4" fmla="*/ 17400 w 17400"/>
                <a:gd name="p0y4" fmla="*/ 180 h 1215"/>
                <a:gd name="p0x5" fmla="*/ 17400 w 17400"/>
                <a:gd name="p0y5" fmla="*/ 1035 h 1215"/>
                <a:gd name="p0x6" fmla="*/ 17400 w 17400"/>
                <a:gd name="p0y6" fmla="*/ 1134 h 1215"/>
                <a:gd name="p0x7" fmla="*/ 17319 w 17400"/>
                <a:gd name="p0y7" fmla="*/ 1215 h 1215"/>
                <a:gd name="p0x8" fmla="*/ 17220 w 17400"/>
                <a:gd name="p0y8" fmla="*/ 1215 h 1215"/>
                <a:gd name="p0x9" fmla="*/ 180 w 17400"/>
                <a:gd name="p0y9" fmla="*/ 1215 h 1215"/>
                <a:gd name="p0x10" fmla="*/ 80 w 17400"/>
                <a:gd name="p0y10" fmla="*/ 1215 h 1215"/>
                <a:gd name="p0x11" fmla="*/ 0 w 17400"/>
                <a:gd name="p0y11" fmla="*/ 1134 h 1215"/>
                <a:gd name="p0x12" fmla="*/ 0 w 17400"/>
                <a:gd name="p0y12" fmla="*/ 1035 h 1215"/>
                <a:gd name="p0x13" fmla="*/ 0 w 17400"/>
                <a:gd name="p0y13" fmla="*/ 180 h 1215"/>
                <a:gd name="p0x14" fmla="*/ 0 w 17400"/>
                <a:gd name="p0y14" fmla="*/ 80 h 1215"/>
                <a:gd name="p0x15" fmla="*/ 80 w 17400"/>
                <a:gd name="p0y15" fmla="*/ 0 h 1215"/>
                <a:gd name="p0x16" fmla="*/ 180 w 17400"/>
                <a:gd name="p0y16" fmla="*/ 0 h 12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900" y="1740"/>
              <a:ext cx="180" cy="1215"/>
            </a:xfrm>
            <a:custGeom>
              <a:avLst/>
              <a:gdLst>
                <a:gd name="sw" fmla="*/ 1 w 180"/>
                <a:gd name="sh" fmla="*/ 1 h 1215"/>
                <a:gd name="mins" fmla="min sw sh"/>
                <a:gd name="dsw" fmla="+- 0 sw mins"/>
                <a:gd name="dsh" fmla="+- 0 sh mins"/>
                <a:gd name="p0x0" fmla="*/ 0 w 180"/>
                <a:gd name="p0y0" fmla="*/ 1035 h 1215"/>
                <a:gd name="p0x1" fmla="*/ 0 w 180"/>
                <a:gd name="p0y1" fmla="*/ 180 h 1215"/>
                <a:gd name="p0x2" fmla="*/ 0 w 180"/>
                <a:gd name="p0y2" fmla="*/ 80 h 1215"/>
                <a:gd name="p0x3" fmla="*/ 80 w 180"/>
                <a:gd name="p0y3" fmla="*/ 0 h 1215"/>
                <a:gd name="p0x4" fmla="*/ 180 w 180"/>
                <a:gd name="p0y4" fmla="*/ 0 h 1215"/>
                <a:gd name="p0x5" fmla="*/ 113 w 180"/>
                <a:gd name="p0y5" fmla="*/ 0 h 1215"/>
                <a:gd name="p0x6" fmla="*/ 60 w 180"/>
                <a:gd name="p0y6" fmla="*/ 80 h 1215"/>
                <a:gd name="p0x7" fmla="*/ 60 w 180"/>
                <a:gd name="p0y7" fmla="*/ 180 h 1215"/>
                <a:gd name="p0x8" fmla="*/ 60 w 180"/>
                <a:gd name="p0y8" fmla="*/ 1035 h 1215"/>
                <a:gd name="p0x9" fmla="*/ 60 w 180"/>
                <a:gd name="p0y9" fmla="*/ 1134 h 1215"/>
                <a:gd name="p0x10" fmla="*/ 113 w 180"/>
                <a:gd name="p0y10" fmla="*/ 1215 h 1215"/>
                <a:gd name="p0x11" fmla="*/ 180 w 180"/>
                <a:gd name="p0y11" fmla="*/ 1215 h 1215"/>
                <a:gd name="p0x12" fmla="*/ 80 w 180"/>
                <a:gd name="p0y12" fmla="*/ 1215 h 1215"/>
                <a:gd name="p0x13" fmla="*/ 0 w 180"/>
                <a:gd name="p0y13" fmla="*/ 1134 h 1215"/>
                <a:gd name="p0x14" fmla="*/ 0 w 180"/>
                <a:gd name="p0y14" fmla="*/ 1035 h 12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rgbClr val="C74D5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" name="任意多边形 6"/>
          <p:cNvSpPr/>
          <p:nvPr>
            <p:custDataLst>
              <p:tags r:id="rId4"/>
            </p:custDataLst>
          </p:nvPr>
        </p:nvSpPr>
        <p:spPr>
          <a:xfrm>
            <a:off x="762000" y="131889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4259" t="-1061" r="-4259" b="-1061"/>
          <a:stretch>
            <a:fillRect/>
          </a:stretch>
        </p:blipFill>
        <p:spPr>
          <a:xfrm>
            <a:off x="840105" y="1381125"/>
            <a:ext cx="186055" cy="21399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1257300" y="1219200"/>
            <a:ext cx="304800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spc="72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痛点</a:t>
            </a:r>
            <a:endParaRPr sz="1200" spc="72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1257300" y="1443038"/>
            <a:ext cx="3238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资料太多消化不了，复习迷失在细节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0"/>
            </p:custDataLst>
          </p:nvPr>
        </p:nvSpPr>
        <p:spPr>
          <a:xfrm>
            <a:off x="4013226" y="3612356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11"/>
            </p:custDataLst>
          </p:nvPr>
        </p:nvSpPr>
        <p:spPr>
          <a:xfrm>
            <a:off x="7874051" y="3612356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12"/>
            </p:custDataLst>
          </p:nvPr>
        </p:nvSpPr>
        <p:spPr>
          <a:xfrm>
            <a:off x="571500" y="5753100"/>
            <a:ext cx="11049000" cy="723900"/>
          </a:xfrm>
          <a:custGeom>
            <a:avLst/>
            <a:gdLst>
              <a:gd name="sw" fmla="*/ 1 w 17400"/>
              <a:gd name="sh" fmla="*/ 1 h 1140"/>
              <a:gd name="mins" fmla="min sw sh"/>
              <a:gd name="dsw" fmla="+- 0 sw mins"/>
              <a:gd name="dsh" fmla="+- 0 sh mins"/>
              <a:gd name="p0x0" fmla="*/ 180 w 17400"/>
              <a:gd name="p0y0" fmla="*/ 0 h 1140"/>
              <a:gd name="p0x1" fmla="*/ 17220 w 17400"/>
              <a:gd name="p0y1" fmla="*/ 0 h 1140"/>
              <a:gd name="p0x2" fmla="*/ 17319 w 17400"/>
              <a:gd name="p0y2" fmla="*/ 0 h 1140"/>
              <a:gd name="p0x3" fmla="*/ 17400 w 17400"/>
              <a:gd name="p0y3" fmla="*/ 80 h 1140"/>
              <a:gd name="p0x4" fmla="*/ 17400 w 17400"/>
              <a:gd name="p0y4" fmla="*/ 180 h 1140"/>
              <a:gd name="p0x5" fmla="*/ 17400 w 17400"/>
              <a:gd name="p0y5" fmla="*/ 960 h 1140"/>
              <a:gd name="p0x6" fmla="*/ 17400 w 17400"/>
              <a:gd name="p0y6" fmla="*/ 1059 h 1140"/>
              <a:gd name="p0x7" fmla="*/ 17319 w 17400"/>
              <a:gd name="p0y7" fmla="*/ 1140 h 1140"/>
              <a:gd name="p0x8" fmla="*/ 17220 w 17400"/>
              <a:gd name="p0y8" fmla="*/ 1140 h 1140"/>
              <a:gd name="p0x9" fmla="*/ 180 w 17400"/>
              <a:gd name="p0y9" fmla="*/ 1140 h 1140"/>
              <a:gd name="p0x10" fmla="*/ 80 w 17400"/>
              <a:gd name="p0y10" fmla="*/ 1140 h 1140"/>
              <a:gd name="p0x11" fmla="*/ 0 w 17400"/>
              <a:gd name="p0y11" fmla="*/ 1059 h 1140"/>
              <a:gd name="p0x12" fmla="*/ 0 w 17400"/>
              <a:gd name="p0y12" fmla="*/ 960 h 1140"/>
              <a:gd name="p0x13" fmla="*/ 0 w 17400"/>
              <a:gd name="p0y13" fmla="*/ 180 h 1140"/>
              <a:gd name="p0x14" fmla="*/ 0 w 17400"/>
              <a:gd name="p0y14" fmla="*/ 80 h 1140"/>
              <a:gd name="p0x15" fmla="*/ 80 w 17400"/>
              <a:gd name="p0y15" fmla="*/ 0 h 1140"/>
              <a:gd name="p0x16" fmla="*/ 180 w 17400"/>
              <a:gd name="p0y16" fmla="*/ 0 h 11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13"/>
            </p:custDataLst>
          </p:nvPr>
        </p:nvSpPr>
        <p:spPr>
          <a:xfrm>
            <a:off x="2926080" y="59055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6795" t="-1026" r="-6795" b="-1026"/>
          <a:stretch>
            <a:fillRect/>
          </a:stretch>
        </p:blipFill>
        <p:spPr>
          <a:xfrm>
            <a:off x="2995295" y="5986145"/>
            <a:ext cx="281305" cy="25273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17"/>
            </p:custDataLst>
          </p:nvPr>
        </p:nvSpPr>
        <p:spPr>
          <a:xfrm>
            <a:off x="3498133" y="5932170"/>
            <a:ext cx="630056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题海战术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转向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精准狙击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，生成针对性变式题</a:t>
            </a:r>
            <a:endParaRPr lang="zh-CN" altLang="en-US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8"/>
            </p:custDataLst>
          </p:nvPr>
        </p:nvSpPr>
        <p:spPr>
          <a:xfrm>
            <a:off x="575945" y="2071370"/>
            <a:ext cx="3317875" cy="3486150"/>
          </a:xfrm>
          <a:custGeom>
            <a:avLst/>
            <a:gdLst>
              <a:gd name="sw" fmla="*/ 1 w 5225"/>
              <a:gd name="sh" fmla="*/ 1 h 5490"/>
              <a:gd name="mins" fmla="min sw sh"/>
              <a:gd name="dsw" fmla="+- 0 sw mins"/>
              <a:gd name="dsh" fmla="+- 0 sh mins"/>
              <a:gd name="p0x0" fmla="*/ 300 w 5225"/>
              <a:gd name="p0y0" fmla="*/ 0 h 5490"/>
              <a:gd name="p0x1" fmla="*/ 4925 w 5225"/>
              <a:gd name="p0y1" fmla="*/ 0 h 5490"/>
              <a:gd name="p0x2" fmla="*/ 5090 w 5225"/>
              <a:gd name="p0y2" fmla="*/ 0 h 5490"/>
              <a:gd name="p0x3" fmla="*/ 5225 w 5225"/>
              <a:gd name="p0y3" fmla="*/ 134 h 5490"/>
              <a:gd name="p0x4" fmla="*/ 5225 w 5225"/>
              <a:gd name="p0y4" fmla="*/ 300 h 5490"/>
              <a:gd name="p0x5" fmla="*/ 5225 w 5225"/>
              <a:gd name="p0y5" fmla="*/ 5190 h 5490"/>
              <a:gd name="p0x6" fmla="*/ 5225 w 5225"/>
              <a:gd name="p0y6" fmla="*/ 5355 h 5490"/>
              <a:gd name="p0x7" fmla="*/ 5090 w 5225"/>
              <a:gd name="p0y7" fmla="*/ 5490 h 5490"/>
              <a:gd name="p0x8" fmla="*/ 4925 w 5225"/>
              <a:gd name="p0y8" fmla="*/ 5490 h 5490"/>
              <a:gd name="p0x9" fmla="*/ 300 w 5225"/>
              <a:gd name="p0y9" fmla="*/ 5490 h 5490"/>
              <a:gd name="p0x10" fmla="*/ 134 w 5225"/>
              <a:gd name="p0y10" fmla="*/ 5490 h 5490"/>
              <a:gd name="p0x11" fmla="*/ 0 w 5225"/>
              <a:gd name="p0y11" fmla="*/ 5355 h 5490"/>
              <a:gd name="p0x12" fmla="*/ 0 w 5225"/>
              <a:gd name="p0y12" fmla="*/ 5190 h 5490"/>
              <a:gd name="p0x13" fmla="*/ 0 w 5225"/>
              <a:gd name="p0y13" fmla="*/ 300 h 5490"/>
              <a:gd name="p0x14" fmla="*/ 0 w 5225"/>
              <a:gd name="p0y14" fmla="*/ 134 h 5490"/>
              <a:gd name="p0x15" fmla="*/ 134 w 5225"/>
              <a:gd name="p0y15" fmla="*/ 0 h 5490"/>
              <a:gd name="p0x16" fmla="*/ 300 w 5225"/>
              <a:gd name="p0y16" fmla="*/ 0 h 54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9"/>
            </p:custDataLst>
          </p:nvPr>
        </p:nvSpPr>
        <p:spPr>
          <a:xfrm>
            <a:off x="771525" y="32010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20"/>
            </p:custDataLst>
          </p:nvPr>
        </p:nvSpPr>
        <p:spPr>
          <a:xfrm>
            <a:off x="903761" y="3273761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1"/>
            </p:custDataLst>
          </p:nvPr>
        </p:nvSpPr>
        <p:spPr>
          <a:xfrm>
            <a:off x="1304925" y="3252806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知识萃取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22"/>
            </p:custDataLst>
          </p:nvPr>
        </p:nvSpPr>
        <p:spPr>
          <a:xfrm>
            <a:off x="771525" y="3758584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自然语言处理技术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23"/>
            </p:custDataLst>
          </p:nvPr>
        </p:nvSpPr>
        <p:spPr>
          <a:xfrm>
            <a:off x="771525" y="4138631"/>
            <a:ext cx="29273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瞬间提炼教材核心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4"/>
            </p:custDataLst>
          </p:nvPr>
        </p:nvSpPr>
        <p:spPr>
          <a:xfrm>
            <a:off x="4436745" y="2071370"/>
            <a:ext cx="3317875" cy="3486150"/>
          </a:xfrm>
          <a:custGeom>
            <a:avLst/>
            <a:gdLst>
              <a:gd name="sw" fmla="*/ 1 w 5225"/>
              <a:gd name="sh" fmla="*/ 1 h 5490"/>
              <a:gd name="mins" fmla="min sw sh"/>
              <a:gd name="dsw" fmla="+- 0 sw mins"/>
              <a:gd name="dsh" fmla="+- 0 sh mins"/>
              <a:gd name="p0x0" fmla="*/ 300 w 5225"/>
              <a:gd name="p0y0" fmla="*/ 0 h 5490"/>
              <a:gd name="p0x1" fmla="*/ 4925 w 5225"/>
              <a:gd name="p0y1" fmla="*/ 0 h 5490"/>
              <a:gd name="p0x2" fmla="*/ 5090 w 5225"/>
              <a:gd name="p0y2" fmla="*/ 0 h 5490"/>
              <a:gd name="p0x3" fmla="*/ 5225 w 5225"/>
              <a:gd name="p0y3" fmla="*/ 134 h 5490"/>
              <a:gd name="p0x4" fmla="*/ 5225 w 5225"/>
              <a:gd name="p0y4" fmla="*/ 300 h 5490"/>
              <a:gd name="p0x5" fmla="*/ 5225 w 5225"/>
              <a:gd name="p0y5" fmla="*/ 5190 h 5490"/>
              <a:gd name="p0x6" fmla="*/ 5225 w 5225"/>
              <a:gd name="p0y6" fmla="*/ 5355 h 5490"/>
              <a:gd name="p0x7" fmla="*/ 5090 w 5225"/>
              <a:gd name="p0y7" fmla="*/ 5490 h 5490"/>
              <a:gd name="p0x8" fmla="*/ 4925 w 5225"/>
              <a:gd name="p0y8" fmla="*/ 5490 h 5490"/>
              <a:gd name="p0x9" fmla="*/ 300 w 5225"/>
              <a:gd name="p0y9" fmla="*/ 5490 h 5490"/>
              <a:gd name="p0x10" fmla="*/ 134 w 5225"/>
              <a:gd name="p0y10" fmla="*/ 5490 h 5490"/>
              <a:gd name="p0x11" fmla="*/ 0 w 5225"/>
              <a:gd name="p0y11" fmla="*/ 5355 h 5490"/>
              <a:gd name="p0x12" fmla="*/ 0 w 5225"/>
              <a:gd name="p0y12" fmla="*/ 5190 h 5490"/>
              <a:gd name="p0x13" fmla="*/ 0 w 5225"/>
              <a:gd name="p0y13" fmla="*/ 300 h 5490"/>
              <a:gd name="p0x14" fmla="*/ 0 w 5225"/>
              <a:gd name="p0y14" fmla="*/ 134 h 5490"/>
              <a:gd name="p0x15" fmla="*/ 134 w 5225"/>
              <a:gd name="p0y15" fmla="*/ 0 h 5490"/>
              <a:gd name="p0x16" fmla="*/ 300 w 5225"/>
              <a:gd name="p0y16" fmla="*/ 0 h 54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5"/>
            </p:custDataLst>
          </p:nvPr>
        </p:nvSpPr>
        <p:spPr>
          <a:xfrm>
            <a:off x="4632325" y="32010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6"/>
            </p:custDataLst>
          </p:nvPr>
        </p:nvSpPr>
        <p:spPr>
          <a:xfrm>
            <a:off x="4764586" y="3273761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7"/>
            </p:custDataLst>
          </p:nvPr>
        </p:nvSpPr>
        <p:spPr>
          <a:xfrm>
            <a:off x="5165751" y="3252806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图谱构建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4632351" y="3758584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构建清晰知识图谱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4632351" y="4138631"/>
            <a:ext cx="29273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把书读薄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0"/>
            </p:custDataLst>
          </p:nvPr>
        </p:nvSpPr>
        <p:spPr>
          <a:xfrm>
            <a:off x="8297545" y="2071370"/>
            <a:ext cx="3317875" cy="3486150"/>
          </a:xfrm>
          <a:custGeom>
            <a:avLst/>
            <a:gdLst>
              <a:gd name="sw" fmla="*/ 1 w 5225"/>
              <a:gd name="sh" fmla="*/ 1 h 5490"/>
              <a:gd name="mins" fmla="min sw sh"/>
              <a:gd name="dsw" fmla="+- 0 sw mins"/>
              <a:gd name="dsh" fmla="+- 0 sh mins"/>
              <a:gd name="p0x0" fmla="*/ 300 w 5225"/>
              <a:gd name="p0y0" fmla="*/ 0 h 5490"/>
              <a:gd name="p0x1" fmla="*/ 4925 w 5225"/>
              <a:gd name="p0y1" fmla="*/ 0 h 5490"/>
              <a:gd name="p0x2" fmla="*/ 5090 w 5225"/>
              <a:gd name="p0y2" fmla="*/ 0 h 5490"/>
              <a:gd name="p0x3" fmla="*/ 5225 w 5225"/>
              <a:gd name="p0y3" fmla="*/ 134 h 5490"/>
              <a:gd name="p0x4" fmla="*/ 5225 w 5225"/>
              <a:gd name="p0y4" fmla="*/ 300 h 5490"/>
              <a:gd name="p0x5" fmla="*/ 5225 w 5225"/>
              <a:gd name="p0y5" fmla="*/ 5190 h 5490"/>
              <a:gd name="p0x6" fmla="*/ 5225 w 5225"/>
              <a:gd name="p0y6" fmla="*/ 5355 h 5490"/>
              <a:gd name="p0x7" fmla="*/ 5090 w 5225"/>
              <a:gd name="p0y7" fmla="*/ 5490 h 5490"/>
              <a:gd name="p0x8" fmla="*/ 4925 w 5225"/>
              <a:gd name="p0y8" fmla="*/ 5490 h 5490"/>
              <a:gd name="p0x9" fmla="*/ 300 w 5225"/>
              <a:gd name="p0y9" fmla="*/ 5490 h 5490"/>
              <a:gd name="p0x10" fmla="*/ 134 w 5225"/>
              <a:gd name="p0y10" fmla="*/ 5490 h 5490"/>
              <a:gd name="p0x11" fmla="*/ 0 w 5225"/>
              <a:gd name="p0y11" fmla="*/ 5355 h 5490"/>
              <a:gd name="p0x12" fmla="*/ 0 w 5225"/>
              <a:gd name="p0y12" fmla="*/ 5190 h 5490"/>
              <a:gd name="p0x13" fmla="*/ 0 w 5225"/>
              <a:gd name="p0y13" fmla="*/ 300 h 5490"/>
              <a:gd name="p0x14" fmla="*/ 0 w 5225"/>
              <a:gd name="p0y14" fmla="*/ 134 h 5490"/>
              <a:gd name="p0x15" fmla="*/ 134 w 5225"/>
              <a:gd name="p0y15" fmla="*/ 0 h 5490"/>
              <a:gd name="p0x16" fmla="*/ 300 w 5225"/>
              <a:gd name="p0y16" fmla="*/ 0 h 54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31"/>
            </p:custDataLst>
          </p:nvPr>
        </p:nvSpPr>
        <p:spPr>
          <a:xfrm>
            <a:off x="8493125" y="32010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32"/>
            </p:custDataLst>
          </p:nvPr>
        </p:nvSpPr>
        <p:spPr>
          <a:xfrm>
            <a:off x="8625411" y="3273761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3"/>
            </p:custDataLst>
          </p:nvPr>
        </p:nvSpPr>
        <p:spPr>
          <a:xfrm>
            <a:off x="9026576" y="3252806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变式训练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4"/>
            </p:custDataLst>
          </p:nvPr>
        </p:nvSpPr>
        <p:spPr>
          <a:xfrm>
            <a:off x="8493176" y="3758584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基于艾宾浩斯遗忘曲线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5"/>
            </p:custDataLst>
          </p:nvPr>
        </p:nvSpPr>
        <p:spPr>
          <a:xfrm>
            <a:off x="8493176" y="4138631"/>
            <a:ext cx="29273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量身定制训练计划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微任务体验②：构建结构化复习地图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657475" cy="5362575"/>
          </a:xfrm>
          <a:custGeom>
            <a:avLst/>
            <a:gdLst>
              <a:gd name="sw" fmla="*/ 1 w 4185"/>
              <a:gd name="sh" fmla="*/ 1 h 8445"/>
              <a:gd name="mins" fmla="min sw sh"/>
              <a:gd name="dsw" fmla="+- 0 sw mins"/>
              <a:gd name="dsh" fmla="+- 0 sh mins"/>
              <a:gd name="p0x0" fmla="*/ 300 w 4185"/>
              <a:gd name="p0y0" fmla="*/ 0 h 8445"/>
              <a:gd name="p0x1" fmla="*/ 3885 w 4185"/>
              <a:gd name="p0y1" fmla="*/ 0 h 8445"/>
              <a:gd name="p0x2" fmla="*/ 4050 w 4185"/>
              <a:gd name="p0y2" fmla="*/ 0 h 8445"/>
              <a:gd name="p0x3" fmla="*/ 4185 w 4185"/>
              <a:gd name="p0y3" fmla="*/ 134 h 8445"/>
              <a:gd name="p0x4" fmla="*/ 4185 w 4185"/>
              <a:gd name="p0y4" fmla="*/ 300 h 8445"/>
              <a:gd name="p0x5" fmla="*/ 4185 w 4185"/>
              <a:gd name="p0y5" fmla="*/ 8145 h 8445"/>
              <a:gd name="p0x6" fmla="*/ 4185 w 4185"/>
              <a:gd name="p0y6" fmla="*/ 8310 h 8445"/>
              <a:gd name="p0x7" fmla="*/ 4050 w 4185"/>
              <a:gd name="p0y7" fmla="*/ 8445 h 8445"/>
              <a:gd name="p0x8" fmla="*/ 3885 w 4185"/>
              <a:gd name="p0y8" fmla="*/ 8445 h 8445"/>
              <a:gd name="p0x9" fmla="*/ 300 w 4185"/>
              <a:gd name="p0y9" fmla="*/ 8445 h 8445"/>
              <a:gd name="p0x10" fmla="*/ 134 w 4185"/>
              <a:gd name="p0y10" fmla="*/ 8445 h 8445"/>
              <a:gd name="p0x11" fmla="*/ 0 w 4185"/>
              <a:gd name="p0y11" fmla="*/ 8310 h 8445"/>
              <a:gd name="p0x12" fmla="*/ 0 w 4185"/>
              <a:gd name="p0y12" fmla="*/ 8145 h 8445"/>
              <a:gd name="p0x13" fmla="*/ 0 w 4185"/>
              <a:gd name="p0y13" fmla="*/ 300 h 8445"/>
              <a:gd name="p0x14" fmla="*/ 0 w 4185"/>
              <a:gd name="p0y14" fmla="*/ 134 h 8445"/>
              <a:gd name="p0x15" fmla="*/ 134 w 4185"/>
              <a:gd name="p0y15" fmla="*/ 0 h 8445"/>
              <a:gd name="p0x16" fmla="*/ 300 w 418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31394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3220085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3166129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3696672"/>
            <a:ext cx="172313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复习</a:t>
            </a:r>
            <a:r>
              <a:rPr 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SWOT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分析法</a:t>
            </a:r>
            <a:endParaRPr lang="zh-CN" altLang="en-US"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71525" y="4152919"/>
            <a:ext cx="22669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让</a:t>
            </a:r>
            <a:r>
              <a:rPr lang="en-US" altLang="zh-CN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整理逻辑并出题</a:t>
            </a:r>
            <a:endParaRPr lang="zh-CN" altLang="en-US" sz="135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3433445" y="1109345"/>
            <a:ext cx="3724275" cy="5362575"/>
          </a:xfrm>
          <a:custGeom>
            <a:avLst/>
            <a:gdLst>
              <a:gd name="sw" fmla="*/ 1 w 5865"/>
              <a:gd name="sh" fmla="*/ 1 h 8445"/>
              <a:gd name="mins" fmla="min sw sh"/>
              <a:gd name="dsw" fmla="+- 0 sw mins"/>
              <a:gd name="dsh" fmla="+- 0 sh mins"/>
              <a:gd name="p0x0" fmla="*/ 300 w 5865"/>
              <a:gd name="p0y0" fmla="*/ 0 h 8445"/>
              <a:gd name="p0x1" fmla="*/ 5565 w 5865"/>
              <a:gd name="p0y1" fmla="*/ 0 h 8445"/>
              <a:gd name="p0x2" fmla="*/ 5730 w 5865"/>
              <a:gd name="p0y2" fmla="*/ 0 h 8445"/>
              <a:gd name="p0x3" fmla="*/ 5865 w 5865"/>
              <a:gd name="p0y3" fmla="*/ 134 h 8445"/>
              <a:gd name="p0x4" fmla="*/ 5865 w 5865"/>
              <a:gd name="p0y4" fmla="*/ 300 h 8445"/>
              <a:gd name="p0x5" fmla="*/ 5865 w 5865"/>
              <a:gd name="p0y5" fmla="*/ 8145 h 8445"/>
              <a:gd name="p0x6" fmla="*/ 5865 w 5865"/>
              <a:gd name="p0y6" fmla="*/ 8310 h 8445"/>
              <a:gd name="p0x7" fmla="*/ 5730 w 5865"/>
              <a:gd name="p0y7" fmla="*/ 8445 h 8445"/>
              <a:gd name="p0x8" fmla="*/ 5565 w 5865"/>
              <a:gd name="p0y8" fmla="*/ 8445 h 8445"/>
              <a:gd name="p0x9" fmla="*/ 300 w 5865"/>
              <a:gd name="p0y9" fmla="*/ 8445 h 8445"/>
              <a:gd name="p0x10" fmla="*/ 134 w 5865"/>
              <a:gd name="p0y10" fmla="*/ 8445 h 8445"/>
              <a:gd name="p0x11" fmla="*/ 0 w 5865"/>
              <a:gd name="p0y11" fmla="*/ 8310 h 8445"/>
              <a:gd name="p0x12" fmla="*/ 0 w 5865"/>
              <a:gd name="p0y12" fmla="*/ 8145 h 8445"/>
              <a:gd name="p0x13" fmla="*/ 0 w 5865"/>
              <a:gd name="p0y13" fmla="*/ 300 h 8445"/>
              <a:gd name="p0x14" fmla="*/ 0 w 5865"/>
              <a:gd name="p0y14" fmla="*/ 134 h 8445"/>
              <a:gd name="p0x15" fmla="*/ 134 w 5865"/>
              <a:gd name="p0y15" fmla="*/ 0 h 8445"/>
              <a:gd name="p0x16" fmla="*/ 300 w 58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C6D6ED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36290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000" t="-23704" r="-2000" b="-23704"/>
          <a:stretch>
            <a:fillRect/>
          </a:stretch>
        </p:blipFill>
        <p:spPr>
          <a:xfrm>
            <a:off x="3714750" y="1385570"/>
            <a:ext cx="247650" cy="2527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4162425" y="1331595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提示词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3629025" y="1838325"/>
            <a:ext cx="3333750" cy="2696845"/>
          </a:xfrm>
          <a:custGeom>
            <a:avLst/>
            <a:gdLst>
              <a:gd name="sw" fmla="*/ 1 w 5250"/>
              <a:gd name="sh" fmla="*/ 1 h 4247"/>
              <a:gd name="mins" fmla="min sw sh"/>
              <a:gd name="dsw" fmla="+- 0 sw mins"/>
              <a:gd name="dsh" fmla="+- 0 sh mins"/>
              <a:gd name="p0x0" fmla="*/ 180 w 5250"/>
              <a:gd name="p0y0" fmla="*/ 0 h 4247"/>
              <a:gd name="p0x1" fmla="*/ 5070 w 5250"/>
              <a:gd name="p0y1" fmla="*/ 0 h 4247"/>
              <a:gd name="p0x2" fmla="*/ 5169 w 5250"/>
              <a:gd name="p0y2" fmla="*/ 0 h 4247"/>
              <a:gd name="p0x3" fmla="*/ 5250 w 5250"/>
              <a:gd name="p0y3" fmla="*/ 80 h 4247"/>
              <a:gd name="p0x4" fmla="*/ 5250 w 5250"/>
              <a:gd name="p0y4" fmla="*/ 180 h 4247"/>
              <a:gd name="p0x5" fmla="*/ 5250 w 5250"/>
              <a:gd name="p0y5" fmla="*/ 4067 h 4247"/>
              <a:gd name="p0x6" fmla="*/ 5250 w 5250"/>
              <a:gd name="p0y6" fmla="*/ 4166 h 4247"/>
              <a:gd name="p0x7" fmla="*/ 5169 w 5250"/>
              <a:gd name="p0y7" fmla="*/ 4247 h 4247"/>
              <a:gd name="p0x8" fmla="*/ 5070 w 5250"/>
              <a:gd name="p0y8" fmla="*/ 4247 h 4247"/>
              <a:gd name="p0x9" fmla="*/ 180 w 5250"/>
              <a:gd name="p0y9" fmla="*/ 4247 h 4247"/>
              <a:gd name="p0x10" fmla="*/ 80 w 5250"/>
              <a:gd name="p0y10" fmla="*/ 4247 h 4247"/>
              <a:gd name="p0x11" fmla="*/ 0 w 5250"/>
              <a:gd name="p0y11" fmla="*/ 4166 h 4247"/>
              <a:gd name="p0x12" fmla="*/ 0 w 5250"/>
              <a:gd name="p0y12" fmla="*/ 4067 h 4247"/>
              <a:gd name="p0x13" fmla="*/ 0 w 5250"/>
              <a:gd name="p0y13" fmla="*/ 180 h 4247"/>
              <a:gd name="p0x14" fmla="*/ 0 w 5250"/>
              <a:gd name="p0y14" fmla="*/ 80 h 4247"/>
              <a:gd name="p0x15" fmla="*/ 80 w 5250"/>
              <a:gd name="p0y15" fmla="*/ 0 h 4247"/>
              <a:gd name="p0x16" fmla="*/ 180 w 5250"/>
              <a:gd name="p0y16" fmla="*/ 0 h 4247"/>
            </a:gdLst>
            <a:ahLst/>
            <a:cxnLst/>
            <a:pathLst>
              <a:path w="5250" h="4247">
                <a:moveTo>
                  <a:pt x="180" y="0"/>
                </a:moveTo>
                <a:lnTo>
                  <a:pt x="5070" y="0"/>
                </a:lnTo>
                <a:cubicBezTo>
                  <a:pt x="5169" y="0"/>
                  <a:pt x="5250" y="81"/>
                  <a:pt x="5250" y="180"/>
                </a:cubicBezTo>
                <a:lnTo>
                  <a:pt x="5250" y="4067"/>
                </a:lnTo>
                <a:cubicBezTo>
                  <a:pt x="5250" y="4166"/>
                  <a:pt x="5169" y="4247"/>
                  <a:pt x="5070" y="4247"/>
                </a:cubicBezTo>
                <a:lnTo>
                  <a:pt x="180" y="4247"/>
                </a:lnTo>
                <a:cubicBezTo>
                  <a:pt x="81" y="4247"/>
                  <a:pt x="0" y="4166"/>
                  <a:pt x="0" y="4067"/>
                </a:cubicBezTo>
                <a:lnTo>
                  <a:pt x="0" y="180"/>
                </a:lnTo>
                <a:cubicBezTo>
                  <a:pt x="0" y="81"/>
                  <a:pt x="81" y="0"/>
                  <a:pt x="18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3743325" y="1940242"/>
            <a:ext cx="3105150" cy="248578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  <a:spcAft>
                <a:spcPts val="2025"/>
              </a:spcAft>
            </a:pP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你是一位备考金牌教练。我正在复习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"SWOT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分析法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。请帮我做两件事：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构建知识图谱，整理成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Markdown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思维导图；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  <a:spcAft>
                <a:spcPts val="2025"/>
              </a:spcAft>
            </a:pPr>
            <a:r>
              <a:rPr lang="en-US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道场景应用型单选题，考查如何应用，不要考定义。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答案和解析放最后。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8"/>
            </p:custDataLst>
          </p:nvPr>
        </p:nvSpPr>
        <p:spPr>
          <a:xfrm>
            <a:off x="3629025" y="6062345"/>
            <a:ext cx="819150" cy="214630"/>
          </a:xfrm>
          <a:custGeom>
            <a:avLst/>
            <a:gdLst>
              <a:gd name="sw" fmla="*/ 1 w 1290"/>
              <a:gd name="sh" fmla="*/ 1 h 337"/>
              <a:gd name="mins" fmla="min sw sh"/>
              <a:gd name="dsw" fmla="+- 0 sw mins"/>
              <a:gd name="dsh" fmla="+- 0 sh mins"/>
              <a:gd name="p0x0" fmla="*/ 90 w 1290"/>
              <a:gd name="p0y0" fmla="*/ 0 h 337"/>
              <a:gd name="p0x1" fmla="*/ 1200 w 1290"/>
              <a:gd name="p0y1" fmla="*/ 0 h 337"/>
              <a:gd name="p0x2" fmla="*/ 1249 w 1290"/>
              <a:gd name="p0y2" fmla="*/ 0 h 337"/>
              <a:gd name="p0x3" fmla="*/ 1290 w 1290"/>
              <a:gd name="p0y3" fmla="*/ 40 h 337"/>
              <a:gd name="p0x4" fmla="*/ 1290 w 1290"/>
              <a:gd name="p0y4" fmla="*/ 90 h 337"/>
              <a:gd name="p0x5" fmla="*/ 1290 w 1290"/>
              <a:gd name="p0y5" fmla="*/ 247 h 337"/>
              <a:gd name="p0x6" fmla="*/ 1290 w 1290"/>
              <a:gd name="p0y6" fmla="*/ 297 h 337"/>
              <a:gd name="p0x7" fmla="*/ 1249 w 1290"/>
              <a:gd name="p0y7" fmla="*/ 337 h 337"/>
              <a:gd name="p0x8" fmla="*/ 1200 w 1290"/>
              <a:gd name="p0y8" fmla="*/ 337 h 337"/>
              <a:gd name="p0x9" fmla="*/ 90 w 1290"/>
              <a:gd name="p0y9" fmla="*/ 337 h 337"/>
              <a:gd name="p0x10" fmla="*/ 40 w 1290"/>
              <a:gd name="p0y10" fmla="*/ 337 h 337"/>
              <a:gd name="p0x11" fmla="*/ 0 w 1290"/>
              <a:gd name="p0y11" fmla="*/ 297 h 337"/>
              <a:gd name="p0x12" fmla="*/ 0 w 1290"/>
              <a:gd name="p0y12" fmla="*/ 247 h 337"/>
              <a:gd name="p0x13" fmla="*/ 0 w 1290"/>
              <a:gd name="p0y13" fmla="*/ 90 h 337"/>
              <a:gd name="p0x14" fmla="*/ 0 w 1290"/>
              <a:gd name="p0y14" fmla="*/ 40 h 337"/>
              <a:gd name="p0x15" fmla="*/ 40 w 1290"/>
              <a:gd name="p0y15" fmla="*/ 0 h 337"/>
              <a:gd name="p0x16" fmla="*/ 90 w 1290"/>
              <a:gd name="p0y16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3705225" y="6081713"/>
            <a:ext cx="80017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两件事要求</a:t>
            </a:r>
            <a:endParaRPr sz="10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0"/>
            </p:custDataLst>
          </p:nvPr>
        </p:nvSpPr>
        <p:spPr>
          <a:xfrm>
            <a:off x="4486275" y="6062345"/>
            <a:ext cx="685800" cy="214630"/>
          </a:xfrm>
          <a:custGeom>
            <a:avLst/>
            <a:gdLst>
              <a:gd name="sw" fmla="*/ 1 w 1080"/>
              <a:gd name="sh" fmla="*/ 1 h 337"/>
              <a:gd name="mins" fmla="min sw sh"/>
              <a:gd name="dsw" fmla="+- 0 sw mins"/>
              <a:gd name="dsh" fmla="+- 0 sh mins"/>
              <a:gd name="p0x0" fmla="*/ 90 w 1080"/>
              <a:gd name="p0y0" fmla="*/ 0 h 337"/>
              <a:gd name="p0x1" fmla="*/ 990 w 1080"/>
              <a:gd name="p0y1" fmla="*/ 0 h 337"/>
              <a:gd name="p0x2" fmla="*/ 1039 w 1080"/>
              <a:gd name="p0y2" fmla="*/ 0 h 337"/>
              <a:gd name="p0x3" fmla="*/ 1080 w 1080"/>
              <a:gd name="p0y3" fmla="*/ 40 h 337"/>
              <a:gd name="p0x4" fmla="*/ 1080 w 1080"/>
              <a:gd name="p0y4" fmla="*/ 90 h 337"/>
              <a:gd name="p0x5" fmla="*/ 1080 w 1080"/>
              <a:gd name="p0y5" fmla="*/ 247 h 337"/>
              <a:gd name="p0x6" fmla="*/ 1080 w 1080"/>
              <a:gd name="p0y6" fmla="*/ 297 h 337"/>
              <a:gd name="p0x7" fmla="*/ 1039 w 1080"/>
              <a:gd name="p0y7" fmla="*/ 337 h 337"/>
              <a:gd name="p0x8" fmla="*/ 990 w 1080"/>
              <a:gd name="p0y8" fmla="*/ 337 h 337"/>
              <a:gd name="p0x9" fmla="*/ 90 w 1080"/>
              <a:gd name="p0y9" fmla="*/ 337 h 337"/>
              <a:gd name="p0x10" fmla="*/ 40 w 1080"/>
              <a:gd name="p0y10" fmla="*/ 337 h 337"/>
              <a:gd name="p0x11" fmla="*/ 0 w 1080"/>
              <a:gd name="p0y11" fmla="*/ 297 h 337"/>
              <a:gd name="p0x12" fmla="*/ 0 w 1080"/>
              <a:gd name="p0y12" fmla="*/ 247 h 337"/>
              <a:gd name="p0x13" fmla="*/ 0 w 1080"/>
              <a:gd name="p0y13" fmla="*/ 90 h 337"/>
              <a:gd name="p0x14" fmla="*/ 0 w 1080"/>
              <a:gd name="p0y14" fmla="*/ 40 h 337"/>
              <a:gd name="p0x15" fmla="*/ 40 w 1080"/>
              <a:gd name="p0y15" fmla="*/ 0 h 337"/>
              <a:gd name="p0x16" fmla="*/ 90 w 1080"/>
              <a:gd name="p0y16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1"/>
            </p:custDataLst>
          </p:nvPr>
        </p:nvSpPr>
        <p:spPr>
          <a:xfrm>
            <a:off x="4562551" y="6081713"/>
            <a:ext cx="6668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格式说明</a:t>
            </a:r>
            <a:endParaRPr sz="10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2"/>
            </p:custDataLst>
          </p:nvPr>
        </p:nvSpPr>
        <p:spPr>
          <a:xfrm>
            <a:off x="7357745" y="1109345"/>
            <a:ext cx="4257675" cy="5362575"/>
          </a:xfrm>
          <a:custGeom>
            <a:avLst/>
            <a:gdLst>
              <a:gd name="sw" fmla="*/ 1 w 6705"/>
              <a:gd name="sh" fmla="*/ 1 h 8445"/>
              <a:gd name="mins" fmla="min sw sh"/>
              <a:gd name="dsw" fmla="+- 0 sw mins"/>
              <a:gd name="dsh" fmla="+- 0 sh mins"/>
              <a:gd name="p0x0" fmla="*/ 300 w 6705"/>
              <a:gd name="p0y0" fmla="*/ 0 h 8445"/>
              <a:gd name="p0x1" fmla="*/ 6405 w 6705"/>
              <a:gd name="p0y1" fmla="*/ 0 h 8445"/>
              <a:gd name="p0x2" fmla="*/ 6570 w 6705"/>
              <a:gd name="p0y2" fmla="*/ 0 h 8445"/>
              <a:gd name="p0x3" fmla="*/ 6705 w 6705"/>
              <a:gd name="p0y3" fmla="*/ 134 h 8445"/>
              <a:gd name="p0x4" fmla="*/ 6705 w 6705"/>
              <a:gd name="p0y4" fmla="*/ 300 h 8445"/>
              <a:gd name="p0x5" fmla="*/ 6705 w 6705"/>
              <a:gd name="p0y5" fmla="*/ 8145 h 8445"/>
              <a:gd name="p0x6" fmla="*/ 6705 w 6705"/>
              <a:gd name="p0y6" fmla="*/ 8310 h 8445"/>
              <a:gd name="p0x7" fmla="*/ 6570 w 6705"/>
              <a:gd name="p0y7" fmla="*/ 8445 h 8445"/>
              <a:gd name="p0x8" fmla="*/ 6405 w 6705"/>
              <a:gd name="p0y8" fmla="*/ 8445 h 8445"/>
              <a:gd name="p0x9" fmla="*/ 300 w 6705"/>
              <a:gd name="p0y9" fmla="*/ 8445 h 8445"/>
              <a:gd name="p0x10" fmla="*/ 134 w 6705"/>
              <a:gd name="p0y10" fmla="*/ 8445 h 8445"/>
              <a:gd name="p0x11" fmla="*/ 0 w 6705"/>
              <a:gd name="p0y11" fmla="*/ 8310 h 8445"/>
              <a:gd name="p0x12" fmla="*/ 0 w 6705"/>
              <a:gd name="p0y12" fmla="*/ 8145 h 8445"/>
              <a:gd name="p0x13" fmla="*/ 0 w 6705"/>
              <a:gd name="p0y13" fmla="*/ 300 h 8445"/>
              <a:gd name="p0x14" fmla="*/ 0 w 6705"/>
              <a:gd name="p0y14" fmla="*/ 134 h 8445"/>
              <a:gd name="p0x15" fmla="*/ 134 w 6705"/>
              <a:gd name="p0y15" fmla="*/ 0 h 8445"/>
              <a:gd name="p0x16" fmla="*/ 300 w 670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3"/>
            </p:custDataLst>
          </p:nvPr>
        </p:nvSpPr>
        <p:spPr>
          <a:xfrm>
            <a:off x="75533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-6795" t="-3067" r="-6795" b="-3067"/>
          <a:stretch>
            <a:fillRect/>
          </a:stretch>
        </p:blipFill>
        <p:spPr>
          <a:xfrm>
            <a:off x="7621905" y="1385570"/>
            <a:ext cx="281305" cy="25273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8086725" y="1331595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输出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8"/>
            </p:custDataLst>
          </p:nvPr>
        </p:nvSpPr>
        <p:spPr>
          <a:xfrm>
            <a:off x="7553325" y="195262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 w="120" h="120">
                <a:moveTo>
                  <a:pt x="60" y="0"/>
                </a:moveTo>
                <a:cubicBezTo>
                  <a:pt x="93" y="0"/>
                  <a:pt x="120" y="27"/>
                  <a:pt x="120" y="60"/>
                </a:cubicBezTo>
                <a:cubicBezTo>
                  <a:pt x="120" y="93"/>
                  <a:pt x="93" y="120"/>
                  <a:pt x="60" y="120"/>
                </a:cubicBezTo>
                <a:cubicBezTo>
                  <a:pt x="27" y="120"/>
                  <a:pt x="0" y="93"/>
                  <a:pt x="0" y="60"/>
                </a:cubicBezTo>
                <a:cubicBezTo>
                  <a:pt x="0" y="27"/>
                  <a:pt x="27" y="0"/>
                  <a:pt x="60" y="0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9"/>
            </p:custDataLst>
          </p:nvPr>
        </p:nvSpPr>
        <p:spPr>
          <a:xfrm>
            <a:off x="7705725" y="1824038"/>
            <a:ext cx="362813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知识图谱</a:t>
            </a:r>
            <a:r>
              <a:rPr 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：层级结构清晰呈现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SWOT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框架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0"/>
            </p:custDataLst>
          </p:nvPr>
        </p:nvSpPr>
        <p:spPr>
          <a:xfrm>
            <a:off x="7553325" y="237172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 w="120" h="120">
                <a:moveTo>
                  <a:pt x="60" y="0"/>
                </a:moveTo>
                <a:cubicBezTo>
                  <a:pt x="93" y="0"/>
                  <a:pt x="120" y="27"/>
                  <a:pt x="120" y="60"/>
                </a:cubicBezTo>
                <a:cubicBezTo>
                  <a:pt x="120" y="93"/>
                  <a:pt x="93" y="120"/>
                  <a:pt x="60" y="120"/>
                </a:cubicBezTo>
                <a:cubicBezTo>
                  <a:pt x="27" y="120"/>
                  <a:pt x="0" y="93"/>
                  <a:pt x="0" y="60"/>
                </a:cubicBezTo>
                <a:cubicBezTo>
                  <a:pt x="0" y="27"/>
                  <a:pt x="27" y="0"/>
                  <a:pt x="60" y="0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1"/>
            </p:custDataLst>
          </p:nvPr>
        </p:nvSpPr>
        <p:spPr>
          <a:xfrm>
            <a:off x="7705725" y="2243138"/>
            <a:ext cx="37147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道场景题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：实战应用型单选题，考查运用能力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2"/>
            </p:custDataLst>
          </p:nvPr>
        </p:nvSpPr>
        <p:spPr>
          <a:xfrm>
            <a:off x="7553325" y="309562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 w="120" h="120">
                <a:moveTo>
                  <a:pt x="60" y="0"/>
                </a:moveTo>
                <a:cubicBezTo>
                  <a:pt x="93" y="0"/>
                  <a:pt x="120" y="27"/>
                  <a:pt x="120" y="60"/>
                </a:cubicBezTo>
                <a:cubicBezTo>
                  <a:pt x="120" y="93"/>
                  <a:pt x="93" y="120"/>
                  <a:pt x="60" y="120"/>
                </a:cubicBezTo>
                <a:cubicBezTo>
                  <a:pt x="27" y="120"/>
                  <a:pt x="0" y="93"/>
                  <a:pt x="0" y="60"/>
                </a:cubicBezTo>
                <a:cubicBezTo>
                  <a:pt x="0" y="27"/>
                  <a:pt x="27" y="0"/>
                  <a:pt x="60" y="0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3"/>
            </p:custDataLst>
          </p:nvPr>
        </p:nvSpPr>
        <p:spPr>
          <a:xfrm>
            <a:off x="7705725" y="2967038"/>
            <a:ext cx="3238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详细解析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：答案与深度解析置于末尾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553325" y="5878830"/>
            <a:ext cx="3867150" cy="397510"/>
            <a:chOff x="11895" y="9258"/>
            <a:chExt cx="6090" cy="626"/>
          </a:xfrm>
        </p:grpSpPr>
        <p:sp>
          <p:nvSpPr>
            <p:cNvPr id="33" name="任意多边形 32"/>
            <p:cNvSpPr/>
            <p:nvPr>
              <p:custDataLst>
                <p:tags r:id="rId34"/>
              </p:custDataLst>
            </p:nvPr>
          </p:nvSpPr>
          <p:spPr>
            <a:xfrm>
              <a:off x="11895" y="9258"/>
              <a:ext cx="6090" cy="626"/>
            </a:xfrm>
            <a:custGeom>
              <a:avLst/>
              <a:gdLst>
                <a:gd name="sw" fmla="*/ 1 w 6090"/>
                <a:gd name="sh" fmla="*/ 1 h 626"/>
                <a:gd name="mins" fmla="min sw sh"/>
                <a:gd name="dsw" fmla="+- 0 sw mins"/>
                <a:gd name="dsh" fmla="+- 0 sh mins"/>
                <a:gd name="p0x0" fmla="*/ 0 w 6090"/>
                <a:gd name="p0y0" fmla="*/ 0 h 626"/>
                <a:gd name="p0x1" fmla="*/ 6090 w 6090"/>
                <a:gd name="p0y1" fmla="*/ 0 h 626"/>
                <a:gd name="p0x2" fmla="*/ 6090 w 6090"/>
                <a:gd name="p0y2" fmla="*/ 626 h 626"/>
                <a:gd name="p0x3" fmla="*/ 0 w 6090"/>
                <a:gd name="p0y3" fmla="*/ 626 h 626"/>
                <a:gd name="p0x4" fmla="*/ 0 w 6090"/>
                <a:gd name="p0y4" fmla="*/ 0 h 626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>
              <p:custDataLst>
                <p:tags r:id="rId35"/>
              </p:custDataLst>
            </p:nvPr>
          </p:nvSpPr>
          <p:spPr>
            <a:xfrm>
              <a:off x="11895" y="9258"/>
              <a:ext cx="6090" cy="15"/>
            </a:xfrm>
            <a:custGeom>
              <a:avLst/>
              <a:gdLst>
                <a:gd name="sw" fmla="*/ 1 w 6090"/>
                <a:gd name="sh" fmla="*/ 1 h 15"/>
                <a:gd name="mins" fmla="min sw sh"/>
                <a:gd name="dsw" fmla="+- 0 sw mins"/>
                <a:gd name="dsh" fmla="+- 0 sh mins"/>
                <a:gd name="p0x0" fmla="*/ 0 w 6090"/>
                <a:gd name="p0y0" fmla="*/ 0 h 15"/>
                <a:gd name="p0x1" fmla="*/ 6090 w 6090"/>
                <a:gd name="p0y1" fmla="*/ 0 h 15"/>
                <a:gd name="p0x2" fmla="*/ 6090 w 6090"/>
                <a:gd name="p0y2" fmla="*/ 15 h 15"/>
                <a:gd name="p0x3" fmla="*/ 0 w 6090"/>
                <a:gd name="p0y3" fmla="*/ 15 h 15"/>
                <a:gd name="p0x4" fmla="*/ 0 w 6090"/>
                <a:gd name="p0y4" fmla="*/ 0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8F0F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6" name="文本框 35"/>
          <p:cNvSpPr txBox="1"/>
          <p:nvPr>
            <p:custDataLst>
              <p:tags r:id="rId36"/>
            </p:custDataLst>
          </p:nvPr>
        </p:nvSpPr>
        <p:spPr>
          <a:xfrm>
            <a:off x="7553325" y="5987443"/>
            <a:ext cx="38671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核心目标：从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知道定义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会用方法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典型应用模式②：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全天候外教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模式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2"/>
            </p:custDataLst>
          </p:nvPr>
        </p:nvSpPr>
        <p:spPr>
          <a:xfrm>
            <a:off x="5689600" y="5974080"/>
            <a:ext cx="5930900" cy="502920"/>
          </a:xfrm>
          <a:custGeom>
            <a:avLst/>
            <a:gdLst>
              <a:gd name="sw" fmla="*/ 1 w 9339"/>
              <a:gd name="sh" fmla="*/ 1 h 791"/>
              <a:gd name="mins" fmla="min sw sh"/>
              <a:gd name="dsw" fmla="+- 0 sw mins"/>
              <a:gd name="dsh" fmla="+- 0 sh mins"/>
              <a:gd name="p0x0" fmla="*/ 180 w 9339"/>
              <a:gd name="p0y0" fmla="*/ 0 h 791"/>
              <a:gd name="p0x1" fmla="*/ 9159 w 9339"/>
              <a:gd name="p0y1" fmla="*/ 0 h 791"/>
              <a:gd name="p0x2" fmla="*/ 9258 w 9339"/>
              <a:gd name="p0y2" fmla="*/ 0 h 791"/>
              <a:gd name="p0x3" fmla="*/ 9339 w 9339"/>
              <a:gd name="p0y3" fmla="*/ 80 h 791"/>
              <a:gd name="p0x4" fmla="*/ 9339 w 9339"/>
              <a:gd name="p0y4" fmla="*/ 180 h 791"/>
              <a:gd name="p0x5" fmla="*/ 9339 w 9339"/>
              <a:gd name="p0y5" fmla="*/ 611 h 791"/>
              <a:gd name="p0x6" fmla="*/ 9339 w 9339"/>
              <a:gd name="p0y6" fmla="*/ 711 h 791"/>
              <a:gd name="p0x7" fmla="*/ 9258 w 9339"/>
              <a:gd name="p0y7" fmla="*/ 791 h 791"/>
              <a:gd name="p0x8" fmla="*/ 9159 w 9339"/>
              <a:gd name="p0y8" fmla="*/ 791 h 791"/>
              <a:gd name="p0x9" fmla="*/ 180 w 9339"/>
              <a:gd name="p0y9" fmla="*/ 791 h 791"/>
              <a:gd name="p0x10" fmla="*/ 80 w 9339"/>
              <a:gd name="p0y10" fmla="*/ 791 h 791"/>
              <a:gd name="p0x11" fmla="*/ 0 w 9339"/>
              <a:gd name="p0y11" fmla="*/ 711 h 791"/>
              <a:gd name="p0x12" fmla="*/ 0 w 9339"/>
              <a:gd name="p0y12" fmla="*/ 611 h 791"/>
              <a:gd name="p0x13" fmla="*/ 0 w 9339"/>
              <a:gd name="p0y13" fmla="*/ 180 h 791"/>
              <a:gd name="p0x14" fmla="*/ 0 w 9339"/>
              <a:gd name="p0y14" fmla="*/ 80 h 791"/>
              <a:gd name="p0x15" fmla="*/ 80 w 9339"/>
              <a:gd name="p0y15" fmla="*/ 0 h 791"/>
              <a:gd name="p0x16" fmla="*/ 180 w 9339"/>
              <a:gd name="p0y16" fmla="*/ 0 h 7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3"/>
            </p:custDataLst>
          </p:nvPr>
        </p:nvSpPr>
        <p:spPr>
          <a:xfrm>
            <a:off x="8058817" y="6073321"/>
            <a:ext cx="136445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口语陪练模式</a:t>
            </a:r>
            <a:endParaRPr lang="zh-CN" sz="135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4"/>
            </p:custDataLst>
          </p:nvPr>
        </p:nvSpPr>
        <p:spPr>
          <a:xfrm>
            <a:off x="575945" y="1109345"/>
            <a:ext cx="4842510" cy="1190625"/>
          </a:xfrm>
          <a:custGeom>
            <a:avLst/>
            <a:gdLst>
              <a:gd name="sw" fmla="*/ 1 w 7625"/>
              <a:gd name="sh" fmla="*/ 1 h 1875"/>
              <a:gd name="mins" fmla="min sw sh"/>
              <a:gd name="dsw" fmla="+- 0 sw mins"/>
              <a:gd name="dsh" fmla="+- 0 sh mins"/>
              <a:gd name="p0x0" fmla="*/ 300 w 7625"/>
              <a:gd name="p0y0" fmla="*/ 0 h 1875"/>
              <a:gd name="p0x1" fmla="*/ 7325 w 7625"/>
              <a:gd name="p0y1" fmla="*/ 0 h 1875"/>
              <a:gd name="p0x2" fmla="*/ 7491 w 7625"/>
              <a:gd name="p0y2" fmla="*/ 0 h 1875"/>
              <a:gd name="p0x3" fmla="*/ 7625 w 7625"/>
              <a:gd name="p0y3" fmla="*/ 134 h 1875"/>
              <a:gd name="p0x4" fmla="*/ 7625 w 7625"/>
              <a:gd name="p0y4" fmla="*/ 300 h 1875"/>
              <a:gd name="p0x5" fmla="*/ 7625 w 7625"/>
              <a:gd name="p0y5" fmla="*/ 1575 h 1875"/>
              <a:gd name="p0x6" fmla="*/ 7625 w 7625"/>
              <a:gd name="p0y6" fmla="*/ 1740 h 1875"/>
              <a:gd name="p0x7" fmla="*/ 7491 w 7625"/>
              <a:gd name="p0y7" fmla="*/ 1875 h 1875"/>
              <a:gd name="p0x8" fmla="*/ 7325 w 7625"/>
              <a:gd name="p0y8" fmla="*/ 1875 h 1875"/>
              <a:gd name="p0x9" fmla="*/ 300 w 7625"/>
              <a:gd name="p0y9" fmla="*/ 1875 h 1875"/>
              <a:gd name="p0x10" fmla="*/ 134 w 7625"/>
              <a:gd name="p0y10" fmla="*/ 1875 h 1875"/>
              <a:gd name="p0x11" fmla="*/ 0 w 7625"/>
              <a:gd name="p0y11" fmla="*/ 1740 h 1875"/>
              <a:gd name="p0x12" fmla="*/ 0 w 7625"/>
              <a:gd name="p0y12" fmla="*/ 1575 h 1875"/>
              <a:gd name="p0x13" fmla="*/ 0 w 7625"/>
              <a:gd name="p0y13" fmla="*/ 300 h 1875"/>
              <a:gd name="p0x14" fmla="*/ 0 w 7625"/>
              <a:gd name="p0y14" fmla="*/ 134 h 1875"/>
              <a:gd name="p0x15" fmla="*/ 134 w 7625"/>
              <a:gd name="p0y15" fmla="*/ 0 h 1875"/>
              <a:gd name="p0x16" fmla="*/ 300 w 762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71525" y="1522095"/>
            <a:ext cx="4451966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痛点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6"/>
            </p:custDataLst>
          </p:nvPr>
        </p:nvSpPr>
        <p:spPr>
          <a:xfrm>
            <a:off x="575945" y="2499995"/>
            <a:ext cx="4842510" cy="1190625"/>
          </a:xfrm>
          <a:custGeom>
            <a:avLst/>
            <a:gdLst>
              <a:gd name="sw" fmla="*/ 1 w 7625"/>
              <a:gd name="sh" fmla="*/ 1 h 1875"/>
              <a:gd name="mins" fmla="min sw sh"/>
              <a:gd name="dsw" fmla="+- 0 sw mins"/>
              <a:gd name="dsh" fmla="+- 0 sh mins"/>
              <a:gd name="p0x0" fmla="*/ 300 w 7625"/>
              <a:gd name="p0y0" fmla="*/ 0 h 1875"/>
              <a:gd name="p0x1" fmla="*/ 7325 w 7625"/>
              <a:gd name="p0y1" fmla="*/ 0 h 1875"/>
              <a:gd name="p0x2" fmla="*/ 7491 w 7625"/>
              <a:gd name="p0y2" fmla="*/ 0 h 1875"/>
              <a:gd name="p0x3" fmla="*/ 7625 w 7625"/>
              <a:gd name="p0y3" fmla="*/ 134 h 1875"/>
              <a:gd name="p0x4" fmla="*/ 7625 w 7625"/>
              <a:gd name="p0y4" fmla="*/ 300 h 1875"/>
              <a:gd name="p0x5" fmla="*/ 7625 w 7625"/>
              <a:gd name="p0y5" fmla="*/ 1575 h 1875"/>
              <a:gd name="p0x6" fmla="*/ 7625 w 7625"/>
              <a:gd name="p0y6" fmla="*/ 1740 h 1875"/>
              <a:gd name="p0x7" fmla="*/ 7491 w 7625"/>
              <a:gd name="p0y7" fmla="*/ 1875 h 1875"/>
              <a:gd name="p0x8" fmla="*/ 7325 w 7625"/>
              <a:gd name="p0y8" fmla="*/ 1875 h 1875"/>
              <a:gd name="p0x9" fmla="*/ 300 w 7625"/>
              <a:gd name="p0y9" fmla="*/ 1875 h 1875"/>
              <a:gd name="p0x10" fmla="*/ 134 w 7625"/>
              <a:gd name="p0y10" fmla="*/ 1875 h 1875"/>
              <a:gd name="p0x11" fmla="*/ 0 w 7625"/>
              <a:gd name="p0y11" fmla="*/ 1740 h 1875"/>
              <a:gd name="p0x12" fmla="*/ 0 w 7625"/>
              <a:gd name="p0y12" fmla="*/ 1575 h 1875"/>
              <a:gd name="p0x13" fmla="*/ 0 w 7625"/>
              <a:gd name="p0y13" fmla="*/ 300 h 1875"/>
              <a:gd name="p0x14" fmla="*/ 0 w 7625"/>
              <a:gd name="p0y14" fmla="*/ 134 h 1875"/>
              <a:gd name="p0x15" fmla="*/ 134 w 7625"/>
              <a:gd name="p0y15" fmla="*/ 0 h 1875"/>
              <a:gd name="p0x16" fmla="*/ 300 w 762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7"/>
            </p:custDataLst>
          </p:nvPr>
        </p:nvSpPr>
        <p:spPr>
          <a:xfrm>
            <a:off x="771525" y="28860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6795" t="-10303" r="-6795" b="-10303"/>
          <a:stretch>
            <a:fillRect/>
          </a:stretch>
        </p:blipFill>
        <p:spPr>
          <a:xfrm>
            <a:off x="840105" y="2966720"/>
            <a:ext cx="281305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304925" y="293751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不敢开口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2"/>
            </p:custDataLst>
          </p:nvPr>
        </p:nvSpPr>
        <p:spPr>
          <a:xfrm>
            <a:off x="575945" y="3890645"/>
            <a:ext cx="4842510" cy="1190625"/>
          </a:xfrm>
          <a:custGeom>
            <a:avLst/>
            <a:gdLst>
              <a:gd name="sw" fmla="*/ 1 w 7625"/>
              <a:gd name="sh" fmla="*/ 1 h 1875"/>
              <a:gd name="mins" fmla="min sw sh"/>
              <a:gd name="dsw" fmla="+- 0 sw mins"/>
              <a:gd name="dsh" fmla="+- 0 sh mins"/>
              <a:gd name="p0x0" fmla="*/ 300 w 7625"/>
              <a:gd name="p0y0" fmla="*/ 0 h 1875"/>
              <a:gd name="p0x1" fmla="*/ 7325 w 7625"/>
              <a:gd name="p0y1" fmla="*/ 0 h 1875"/>
              <a:gd name="p0x2" fmla="*/ 7491 w 7625"/>
              <a:gd name="p0y2" fmla="*/ 0 h 1875"/>
              <a:gd name="p0x3" fmla="*/ 7625 w 7625"/>
              <a:gd name="p0y3" fmla="*/ 134 h 1875"/>
              <a:gd name="p0x4" fmla="*/ 7625 w 7625"/>
              <a:gd name="p0y4" fmla="*/ 300 h 1875"/>
              <a:gd name="p0x5" fmla="*/ 7625 w 7625"/>
              <a:gd name="p0y5" fmla="*/ 1575 h 1875"/>
              <a:gd name="p0x6" fmla="*/ 7625 w 7625"/>
              <a:gd name="p0y6" fmla="*/ 1740 h 1875"/>
              <a:gd name="p0x7" fmla="*/ 7491 w 7625"/>
              <a:gd name="p0y7" fmla="*/ 1875 h 1875"/>
              <a:gd name="p0x8" fmla="*/ 7325 w 7625"/>
              <a:gd name="p0y8" fmla="*/ 1875 h 1875"/>
              <a:gd name="p0x9" fmla="*/ 300 w 7625"/>
              <a:gd name="p0y9" fmla="*/ 1875 h 1875"/>
              <a:gd name="p0x10" fmla="*/ 134 w 7625"/>
              <a:gd name="p0y10" fmla="*/ 1875 h 1875"/>
              <a:gd name="p0x11" fmla="*/ 0 w 7625"/>
              <a:gd name="p0y11" fmla="*/ 1740 h 1875"/>
              <a:gd name="p0x12" fmla="*/ 0 w 7625"/>
              <a:gd name="p0y12" fmla="*/ 1575 h 1875"/>
              <a:gd name="p0x13" fmla="*/ 0 w 7625"/>
              <a:gd name="p0y13" fmla="*/ 300 h 1875"/>
              <a:gd name="p0x14" fmla="*/ 0 w 7625"/>
              <a:gd name="p0y14" fmla="*/ 134 h 1875"/>
              <a:gd name="p0x15" fmla="*/ 134 w 7625"/>
              <a:gd name="p0y15" fmla="*/ 0 h 1875"/>
              <a:gd name="p0x16" fmla="*/ 300 w 762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42767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4357370"/>
            <a:ext cx="247650" cy="2527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304925" y="4328160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怕犯错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575945" y="5281295"/>
            <a:ext cx="4842510" cy="1190625"/>
          </a:xfrm>
          <a:custGeom>
            <a:avLst/>
            <a:gdLst>
              <a:gd name="sw" fmla="*/ 1 w 7625"/>
              <a:gd name="sh" fmla="*/ 1 h 1875"/>
              <a:gd name="mins" fmla="min sw sh"/>
              <a:gd name="dsw" fmla="+- 0 sw mins"/>
              <a:gd name="dsh" fmla="+- 0 sh mins"/>
              <a:gd name="p0x0" fmla="*/ 300 w 7625"/>
              <a:gd name="p0y0" fmla="*/ 0 h 1875"/>
              <a:gd name="p0x1" fmla="*/ 7325 w 7625"/>
              <a:gd name="p0y1" fmla="*/ 0 h 1875"/>
              <a:gd name="p0x2" fmla="*/ 7491 w 7625"/>
              <a:gd name="p0y2" fmla="*/ 0 h 1875"/>
              <a:gd name="p0x3" fmla="*/ 7625 w 7625"/>
              <a:gd name="p0y3" fmla="*/ 134 h 1875"/>
              <a:gd name="p0x4" fmla="*/ 7625 w 7625"/>
              <a:gd name="p0y4" fmla="*/ 300 h 1875"/>
              <a:gd name="p0x5" fmla="*/ 7625 w 7625"/>
              <a:gd name="p0y5" fmla="*/ 1575 h 1875"/>
              <a:gd name="p0x6" fmla="*/ 7625 w 7625"/>
              <a:gd name="p0y6" fmla="*/ 1740 h 1875"/>
              <a:gd name="p0x7" fmla="*/ 7491 w 7625"/>
              <a:gd name="p0y7" fmla="*/ 1875 h 1875"/>
              <a:gd name="p0x8" fmla="*/ 7325 w 7625"/>
              <a:gd name="p0y8" fmla="*/ 1875 h 1875"/>
              <a:gd name="p0x9" fmla="*/ 300 w 7625"/>
              <a:gd name="p0y9" fmla="*/ 1875 h 1875"/>
              <a:gd name="p0x10" fmla="*/ 134 w 7625"/>
              <a:gd name="p0y10" fmla="*/ 1875 h 1875"/>
              <a:gd name="p0x11" fmla="*/ 0 w 7625"/>
              <a:gd name="p0y11" fmla="*/ 1740 h 1875"/>
              <a:gd name="p0x12" fmla="*/ 0 w 7625"/>
              <a:gd name="p0y12" fmla="*/ 1575 h 1875"/>
              <a:gd name="p0x13" fmla="*/ 0 w 7625"/>
              <a:gd name="p0y13" fmla="*/ 300 h 1875"/>
              <a:gd name="p0x14" fmla="*/ 0 w 7625"/>
              <a:gd name="p0y14" fmla="*/ 134 h 1875"/>
              <a:gd name="p0x15" fmla="*/ 134 w 7625"/>
              <a:gd name="p0y15" fmla="*/ 0 h 1875"/>
              <a:gd name="p0x16" fmla="*/ 300 w 762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9"/>
            </p:custDataLst>
          </p:nvPr>
        </p:nvSpPr>
        <p:spPr>
          <a:xfrm>
            <a:off x="771525" y="56673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5653" r="-5653"/>
          <a:stretch>
            <a:fillRect/>
          </a:stretch>
        </p:blipFill>
        <p:spPr>
          <a:xfrm>
            <a:off x="840105" y="5748020"/>
            <a:ext cx="281305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1304925" y="5718810"/>
            <a:ext cx="2286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缺乏陪练和即时反馈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4"/>
            </p:custDataLst>
          </p:nvPr>
        </p:nvSpPr>
        <p:spPr>
          <a:xfrm>
            <a:off x="5694680" y="1109345"/>
            <a:ext cx="5920740" cy="723900"/>
          </a:xfrm>
          <a:custGeom>
            <a:avLst/>
            <a:gdLst>
              <a:gd name="sw" fmla="*/ 1 w 9324"/>
              <a:gd name="sh" fmla="*/ 1 h 1140"/>
              <a:gd name="mins" fmla="min sw sh"/>
              <a:gd name="dsw" fmla="+- 0 sw mins"/>
              <a:gd name="dsh" fmla="+- 0 sh mins"/>
              <a:gd name="p0x0" fmla="*/ 300 w 9324"/>
              <a:gd name="p0y0" fmla="*/ 0 h 1140"/>
              <a:gd name="p0x1" fmla="*/ 9024 w 9324"/>
              <a:gd name="p0y1" fmla="*/ 0 h 1140"/>
              <a:gd name="p0x2" fmla="*/ 9189 w 9324"/>
              <a:gd name="p0y2" fmla="*/ 0 h 1140"/>
              <a:gd name="p0x3" fmla="*/ 9324 w 9324"/>
              <a:gd name="p0y3" fmla="*/ 134 h 1140"/>
              <a:gd name="p0x4" fmla="*/ 9324 w 9324"/>
              <a:gd name="p0y4" fmla="*/ 300 h 1140"/>
              <a:gd name="p0x5" fmla="*/ 9324 w 9324"/>
              <a:gd name="p0y5" fmla="*/ 840 h 1140"/>
              <a:gd name="p0x6" fmla="*/ 9324 w 9324"/>
              <a:gd name="p0y6" fmla="*/ 1005 h 1140"/>
              <a:gd name="p0x7" fmla="*/ 9189 w 9324"/>
              <a:gd name="p0y7" fmla="*/ 1140 h 1140"/>
              <a:gd name="p0x8" fmla="*/ 9024 w 9324"/>
              <a:gd name="p0y8" fmla="*/ 1140 h 1140"/>
              <a:gd name="p0x9" fmla="*/ 300 w 9324"/>
              <a:gd name="p0y9" fmla="*/ 1140 h 1140"/>
              <a:gd name="p0x10" fmla="*/ 134 w 9324"/>
              <a:gd name="p0y10" fmla="*/ 1140 h 1140"/>
              <a:gd name="p0x11" fmla="*/ 0 w 9324"/>
              <a:gd name="p0y11" fmla="*/ 1005 h 1140"/>
              <a:gd name="p0x12" fmla="*/ 0 w 9324"/>
              <a:gd name="p0y12" fmla="*/ 840 h 1140"/>
              <a:gd name="p0x13" fmla="*/ 0 w 9324"/>
              <a:gd name="p0y13" fmla="*/ 300 h 1140"/>
              <a:gd name="p0x14" fmla="*/ 0 w 9324"/>
              <a:gd name="p0y14" fmla="*/ 134 h 1140"/>
              <a:gd name="p0x15" fmla="*/ 134 w 9324"/>
              <a:gd name="p0y15" fmla="*/ 0 h 1140"/>
              <a:gd name="p0x16" fmla="*/ 300 w 9324"/>
              <a:gd name="p0y16" fmla="*/ 0 h 11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5890241" y="1288732"/>
            <a:ext cx="5530234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解决方案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6"/>
            </p:custDataLst>
          </p:nvPr>
        </p:nvSpPr>
        <p:spPr>
          <a:xfrm>
            <a:off x="5694680" y="2033270"/>
            <a:ext cx="5920740" cy="786130"/>
          </a:xfrm>
          <a:custGeom>
            <a:avLst/>
            <a:gdLst>
              <a:gd name="sw" fmla="*/ 1 w 9324"/>
              <a:gd name="sh" fmla="*/ 1 h 1238"/>
              <a:gd name="mins" fmla="min sw sh"/>
              <a:gd name="dsw" fmla="+- 0 sw mins"/>
              <a:gd name="dsh" fmla="+- 0 sh mins"/>
              <a:gd name="p0x0" fmla="*/ 300 w 9324"/>
              <a:gd name="p0y0" fmla="*/ 0 h 1238"/>
              <a:gd name="p0x1" fmla="*/ 9024 w 9324"/>
              <a:gd name="p0y1" fmla="*/ 0 h 1238"/>
              <a:gd name="p0x2" fmla="*/ 9189 w 9324"/>
              <a:gd name="p0y2" fmla="*/ 0 h 1238"/>
              <a:gd name="p0x3" fmla="*/ 9324 w 9324"/>
              <a:gd name="p0y3" fmla="*/ 134 h 1238"/>
              <a:gd name="p0x4" fmla="*/ 9324 w 9324"/>
              <a:gd name="p0y4" fmla="*/ 300 h 1238"/>
              <a:gd name="p0x5" fmla="*/ 9324 w 9324"/>
              <a:gd name="p0y5" fmla="*/ 938 h 1238"/>
              <a:gd name="p0x6" fmla="*/ 9324 w 9324"/>
              <a:gd name="p0y6" fmla="*/ 1104 h 1238"/>
              <a:gd name="p0x7" fmla="*/ 9189 w 9324"/>
              <a:gd name="p0y7" fmla="*/ 1238 h 1238"/>
              <a:gd name="p0x8" fmla="*/ 9024 w 9324"/>
              <a:gd name="p0y8" fmla="*/ 1238 h 1238"/>
              <a:gd name="p0x9" fmla="*/ 300 w 9324"/>
              <a:gd name="p0y9" fmla="*/ 1238 h 1238"/>
              <a:gd name="p0x10" fmla="*/ 134 w 9324"/>
              <a:gd name="p0y10" fmla="*/ 1238 h 1238"/>
              <a:gd name="p0x11" fmla="*/ 0 w 9324"/>
              <a:gd name="p0y11" fmla="*/ 1104 h 1238"/>
              <a:gd name="p0x12" fmla="*/ 0 w 9324"/>
              <a:gd name="p0y12" fmla="*/ 938 h 1238"/>
              <a:gd name="p0x13" fmla="*/ 0 w 9324"/>
              <a:gd name="p0y13" fmla="*/ 300 h 1238"/>
              <a:gd name="p0x14" fmla="*/ 0 w 9324"/>
              <a:gd name="p0y14" fmla="*/ 134 h 1238"/>
              <a:gd name="p0x15" fmla="*/ 134 w 9324"/>
              <a:gd name="p0y15" fmla="*/ 0 h 1238"/>
              <a:gd name="p0x16" fmla="*/ 300 w 9324"/>
              <a:gd name="p0y16" fmla="*/ 0 h 123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7"/>
            </p:custDataLst>
          </p:nvPr>
        </p:nvSpPr>
        <p:spPr>
          <a:xfrm>
            <a:off x="5889625" y="221678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6522" t="-2933" r="-6522" b="-2933"/>
          <a:stretch>
            <a:fillRect/>
          </a:stretch>
        </p:blipFill>
        <p:spPr>
          <a:xfrm>
            <a:off x="5975350" y="2298065"/>
            <a:ext cx="247650" cy="252095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1"/>
            </p:custDataLst>
          </p:nvPr>
        </p:nvSpPr>
        <p:spPr>
          <a:xfrm>
            <a:off x="6423641" y="2293363"/>
            <a:ext cx="3619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无情绪、不知疲倦，提供绝对心理安全区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2"/>
            </p:custDataLst>
          </p:nvPr>
        </p:nvSpPr>
        <p:spPr>
          <a:xfrm>
            <a:off x="5694680" y="3019425"/>
            <a:ext cx="5920740" cy="786765"/>
          </a:xfrm>
          <a:custGeom>
            <a:avLst/>
            <a:gdLst>
              <a:gd name="sw" fmla="*/ 1 w 9324"/>
              <a:gd name="sh" fmla="*/ 1 h 1238"/>
              <a:gd name="mins" fmla="min sw sh"/>
              <a:gd name="dsw" fmla="+- 0 sw mins"/>
              <a:gd name="dsh" fmla="+- 0 sh mins"/>
              <a:gd name="p0x0" fmla="*/ 300 w 9324"/>
              <a:gd name="p0y0" fmla="*/ 0 h 1238"/>
              <a:gd name="p0x1" fmla="*/ 9024 w 9324"/>
              <a:gd name="p0y1" fmla="*/ 0 h 1238"/>
              <a:gd name="p0x2" fmla="*/ 9189 w 9324"/>
              <a:gd name="p0y2" fmla="*/ 0 h 1238"/>
              <a:gd name="p0x3" fmla="*/ 9324 w 9324"/>
              <a:gd name="p0y3" fmla="*/ 134 h 1238"/>
              <a:gd name="p0x4" fmla="*/ 9324 w 9324"/>
              <a:gd name="p0y4" fmla="*/ 300 h 1238"/>
              <a:gd name="p0x5" fmla="*/ 9324 w 9324"/>
              <a:gd name="p0y5" fmla="*/ 938 h 1238"/>
              <a:gd name="p0x6" fmla="*/ 9324 w 9324"/>
              <a:gd name="p0y6" fmla="*/ 1104 h 1238"/>
              <a:gd name="p0x7" fmla="*/ 9189 w 9324"/>
              <a:gd name="p0y7" fmla="*/ 1238 h 1238"/>
              <a:gd name="p0x8" fmla="*/ 9024 w 9324"/>
              <a:gd name="p0y8" fmla="*/ 1238 h 1238"/>
              <a:gd name="p0x9" fmla="*/ 300 w 9324"/>
              <a:gd name="p0y9" fmla="*/ 1238 h 1238"/>
              <a:gd name="p0x10" fmla="*/ 134 w 9324"/>
              <a:gd name="p0y10" fmla="*/ 1238 h 1238"/>
              <a:gd name="p0x11" fmla="*/ 0 w 9324"/>
              <a:gd name="p0y11" fmla="*/ 1104 h 1238"/>
              <a:gd name="p0x12" fmla="*/ 0 w 9324"/>
              <a:gd name="p0y12" fmla="*/ 938 h 1238"/>
              <a:gd name="p0x13" fmla="*/ 0 w 9324"/>
              <a:gd name="p0y13" fmla="*/ 300 h 1238"/>
              <a:gd name="p0x14" fmla="*/ 0 w 9324"/>
              <a:gd name="p0y14" fmla="*/ 134 h 1238"/>
              <a:gd name="p0x15" fmla="*/ 134 w 9324"/>
              <a:gd name="p0y15" fmla="*/ 0 h 1238"/>
              <a:gd name="p0x16" fmla="*/ 300 w 9324"/>
              <a:gd name="p0y16" fmla="*/ 0 h 123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3"/>
            </p:custDataLst>
          </p:nvPr>
        </p:nvSpPr>
        <p:spPr>
          <a:xfrm>
            <a:off x="5889625" y="32035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5975350" y="3284220"/>
            <a:ext cx="247650" cy="2527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7"/>
            </p:custDataLst>
          </p:nvPr>
        </p:nvSpPr>
        <p:spPr>
          <a:xfrm>
            <a:off x="6423641" y="3279724"/>
            <a:ext cx="1714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可重复练习一百遍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8"/>
            </p:custDataLst>
          </p:nvPr>
        </p:nvSpPr>
        <p:spPr>
          <a:xfrm>
            <a:off x="5694680" y="4006215"/>
            <a:ext cx="5920740" cy="786130"/>
          </a:xfrm>
          <a:custGeom>
            <a:avLst/>
            <a:gdLst>
              <a:gd name="sw" fmla="*/ 1 w 9324"/>
              <a:gd name="sh" fmla="*/ 1 h 1238"/>
              <a:gd name="mins" fmla="min sw sh"/>
              <a:gd name="dsw" fmla="+- 0 sw mins"/>
              <a:gd name="dsh" fmla="+- 0 sh mins"/>
              <a:gd name="p0x0" fmla="*/ 300 w 9324"/>
              <a:gd name="p0y0" fmla="*/ 0 h 1238"/>
              <a:gd name="p0x1" fmla="*/ 9024 w 9324"/>
              <a:gd name="p0y1" fmla="*/ 0 h 1238"/>
              <a:gd name="p0x2" fmla="*/ 9189 w 9324"/>
              <a:gd name="p0y2" fmla="*/ 0 h 1238"/>
              <a:gd name="p0x3" fmla="*/ 9324 w 9324"/>
              <a:gd name="p0y3" fmla="*/ 134 h 1238"/>
              <a:gd name="p0x4" fmla="*/ 9324 w 9324"/>
              <a:gd name="p0y4" fmla="*/ 300 h 1238"/>
              <a:gd name="p0x5" fmla="*/ 9324 w 9324"/>
              <a:gd name="p0y5" fmla="*/ 938 h 1238"/>
              <a:gd name="p0x6" fmla="*/ 9324 w 9324"/>
              <a:gd name="p0y6" fmla="*/ 1104 h 1238"/>
              <a:gd name="p0x7" fmla="*/ 9189 w 9324"/>
              <a:gd name="p0y7" fmla="*/ 1238 h 1238"/>
              <a:gd name="p0x8" fmla="*/ 9024 w 9324"/>
              <a:gd name="p0y8" fmla="*/ 1238 h 1238"/>
              <a:gd name="p0x9" fmla="*/ 300 w 9324"/>
              <a:gd name="p0y9" fmla="*/ 1238 h 1238"/>
              <a:gd name="p0x10" fmla="*/ 134 w 9324"/>
              <a:gd name="p0y10" fmla="*/ 1238 h 1238"/>
              <a:gd name="p0x11" fmla="*/ 0 w 9324"/>
              <a:gd name="p0y11" fmla="*/ 1104 h 1238"/>
              <a:gd name="p0x12" fmla="*/ 0 w 9324"/>
              <a:gd name="p0y12" fmla="*/ 938 h 1238"/>
              <a:gd name="p0x13" fmla="*/ 0 w 9324"/>
              <a:gd name="p0y13" fmla="*/ 300 h 1238"/>
              <a:gd name="p0x14" fmla="*/ 0 w 9324"/>
              <a:gd name="p0y14" fmla="*/ 134 h 1238"/>
              <a:gd name="p0x15" fmla="*/ 134 w 9324"/>
              <a:gd name="p0y15" fmla="*/ 0 h 1238"/>
              <a:gd name="p0x16" fmla="*/ 300 w 9324"/>
              <a:gd name="p0y16" fmla="*/ 0 h 123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39"/>
            </p:custDataLst>
          </p:nvPr>
        </p:nvSpPr>
        <p:spPr>
          <a:xfrm>
            <a:off x="5889625" y="418973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 l="-4691" t="-3067" r="-4691" b="-3067"/>
          <a:stretch>
            <a:fillRect/>
          </a:stretch>
        </p:blipFill>
        <p:spPr>
          <a:xfrm>
            <a:off x="5958840" y="4270375"/>
            <a:ext cx="281305" cy="25273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43"/>
            </p:custDataLst>
          </p:nvPr>
        </p:nvSpPr>
        <p:spPr>
          <a:xfrm>
            <a:off x="6423641" y="4266076"/>
            <a:ext cx="3810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模拟各种职场角色（挑剔客户、焦躁病人）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4"/>
            </p:custDataLst>
          </p:nvPr>
        </p:nvSpPr>
        <p:spPr>
          <a:xfrm>
            <a:off x="5694680" y="4992370"/>
            <a:ext cx="5920740" cy="786130"/>
          </a:xfrm>
          <a:custGeom>
            <a:avLst/>
            <a:gdLst>
              <a:gd name="sw" fmla="*/ 1 w 9324"/>
              <a:gd name="sh" fmla="*/ 1 h 1238"/>
              <a:gd name="mins" fmla="min sw sh"/>
              <a:gd name="dsw" fmla="+- 0 sw mins"/>
              <a:gd name="dsh" fmla="+- 0 sh mins"/>
              <a:gd name="p0x0" fmla="*/ 300 w 9324"/>
              <a:gd name="p0y0" fmla="*/ 0 h 1238"/>
              <a:gd name="p0x1" fmla="*/ 9024 w 9324"/>
              <a:gd name="p0y1" fmla="*/ 0 h 1238"/>
              <a:gd name="p0x2" fmla="*/ 9189 w 9324"/>
              <a:gd name="p0y2" fmla="*/ 0 h 1238"/>
              <a:gd name="p0x3" fmla="*/ 9324 w 9324"/>
              <a:gd name="p0y3" fmla="*/ 134 h 1238"/>
              <a:gd name="p0x4" fmla="*/ 9324 w 9324"/>
              <a:gd name="p0y4" fmla="*/ 300 h 1238"/>
              <a:gd name="p0x5" fmla="*/ 9324 w 9324"/>
              <a:gd name="p0y5" fmla="*/ 938 h 1238"/>
              <a:gd name="p0x6" fmla="*/ 9324 w 9324"/>
              <a:gd name="p0y6" fmla="*/ 1104 h 1238"/>
              <a:gd name="p0x7" fmla="*/ 9189 w 9324"/>
              <a:gd name="p0y7" fmla="*/ 1238 h 1238"/>
              <a:gd name="p0x8" fmla="*/ 9024 w 9324"/>
              <a:gd name="p0y8" fmla="*/ 1238 h 1238"/>
              <a:gd name="p0x9" fmla="*/ 300 w 9324"/>
              <a:gd name="p0y9" fmla="*/ 1238 h 1238"/>
              <a:gd name="p0x10" fmla="*/ 134 w 9324"/>
              <a:gd name="p0y10" fmla="*/ 1238 h 1238"/>
              <a:gd name="p0x11" fmla="*/ 0 w 9324"/>
              <a:gd name="p0y11" fmla="*/ 1104 h 1238"/>
              <a:gd name="p0x12" fmla="*/ 0 w 9324"/>
              <a:gd name="p0y12" fmla="*/ 938 h 1238"/>
              <a:gd name="p0x13" fmla="*/ 0 w 9324"/>
              <a:gd name="p0y13" fmla="*/ 300 h 1238"/>
              <a:gd name="p0x14" fmla="*/ 0 w 9324"/>
              <a:gd name="p0y14" fmla="*/ 134 h 1238"/>
              <a:gd name="p0x15" fmla="*/ 134 w 9324"/>
              <a:gd name="p0y15" fmla="*/ 0 h 1238"/>
              <a:gd name="p0x16" fmla="*/ 300 w 9324"/>
              <a:gd name="p0y16" fmla="*/ 0 h 123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45"/>
            </p:custDataLst>
          </p:nvPr>
        </p:nvSpPr>
        <p:spPr>
          <a:xfrm>
            <a:off x="5889625" y="517588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5975350" y="5257165"/>
            <a:ext cx="247650" cy="252095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49"/>
            </p:custDataLst>
          </p:nvPr>
        </p:nvSpPr>
        <p:spPr>
          <a:xfrm>
            <a:off x="6423641" y="5252438"/>
            <a:ext cx="4155205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手术刀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级精准反馈（语法、地道表达）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微任务体验③：零压力实战口语演练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257300" y="303085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307382" y="3121371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52424" y="3663343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任务设定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66674" y="3987193"/>
            <a:ext cx="171457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模拟英文求职面试自我介绍场景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2514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3543300" y="289369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593383" y="2984230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3124124" y="3526203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提示词设计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2952674" y="3850053"/>
            <a:ext cx="1714576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59055"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设定世界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500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HR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角色，明确要求指出两大语法错误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4800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5829300" y="289369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5879383" y="2984230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5524424" y="3526203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语音输入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5255123" y="3850053"/>
            <a:ext cx="1681763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"I like computer very much. I want work here."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7086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8115300" y="289369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8165382" y="2984230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7929563" y="3526203"/>
            <a:ext cx="904799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反馈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7524674" y="3850053"/>
            <a:ext cx="1714576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17145"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"want work"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语法错误，给出地道表达升级建议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9372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10401300" y="303085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10451382" y="3121371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10096424" y="3663343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影子跟读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9812536" y="3987193"/>
            <a:ext cx="1710928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sz="1350" spc="-6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350" spc="-6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慢速朗读升级版，模仿语调、停顿、连读</a:t>
            </a:r>
            <a:endParaRPr lang="zh-CN" sz="1350" spc="-6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>
          <a:xfrm>
            <a:off x="3862705" y="3530600"/>
            <a:ext cx="7313295" cy="1524000"/>
          </a:xfrm>
        </p:spPr>
        <p:txBody>
          <a:bodyPr>
            <a:normAutofit/>
          </a:bodyPr>
          <a:p>
            <a:r>
              <a:rPr lang="zh-CN" altLang="en-US"/>
              <a:t>任务8.2 AI助学工具与实战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03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任务引入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533525"/>
          </a:xfrm>
          <a:custGeom>
            <a:avLst/>
            <a:gdLst>
              <a:gd name="sw" fmla="*/ 1 w 17385"/>
              <a:gd name="sh" fmla="*/ 1 h 2415"/>
              <a:gd name="mins" fmla="min sw sh"/>
              <a:gd name="dsw" fmla="+- 0 sw mins"/>
              <a:gd name="dsh" fmla="+- 0 sh mins"/>
              <a:gd name="p0x0" fmla="*/ 300 w 17385"/>
              <a:gd name="p0y0" fmla="*/ 0 h 2415"/>
              <a:gd name="p0x1" fmla="*/ 17085 w 17385"/>
              <a:gd name="p0y1" fmla="*/ 0 h 2415"/>
              <a:gd name="p0x2" fmla="*/ 17250 w 17385"/>
              <a:gd name="p0y2" fmla="*/ 0 h 2415"/>
              <a:gd name="p0x3" fmla="*/ 17385 w 17385"/>
              <a:gd name="p0y3" fmla="*/ 134 h 2415"/>
              <a:gd name="p0x4" fmla="*/ 17385 w 17385"/>
              <a:gd name="p0y4" fmla="*/ 300 h 2415"/>
              <a:gd name="p0x5" fmla="*/ 17385 w 17385"/>
              <a:gd name="p0y5" fmla="*/ 2115 h 2415"/>
              <a:gd name="p0x6" fmla="*/ 17385 w 17385"/>
              <a:gd name="p0y6" fmla="*/ 2280 h 2415"/>
              <a:gd name="p0x7" fmla="*/ 17250 w 17385"/>
              <a:gd name="p0y7" fmla="*/ 2415 h 2415"/>
              <a:gd name="p0x8" fmla="*/ 17085 w 17385"/>
              <a:gd name="p0y8" fmla="*/ 2415 h 2415"/>
              <a:gd name="p0x9" fmla="*/ 300 w 17385"/>
              <a:gd name="p0y9" fmla="*/ 2415 h 2415"/>
              <a:gd name="p0x10" fmla="*/ 134 w 17385"/>
              <a:gd name="p0y10" fmla="*/ 2415 h 2415"/>
              <a:gd name="p0x11" fmla="*/ 0 w 17385"/>
              <a:gd name="p0y11" fmla="*/ 2280 h 2415"/>
              <a:gd name="p0x12" fmla="*/ 0 w 17385"/>
              <a:gd name="p0y12" fmla="*/ 2115 h 2415"/>
              <a:gd name="p0x13" fmla="*/ 0 w 17385"/>
              <a:gd name="p0y13" fmla="*/ 300 h 2415"/>
              <a:gd name="p0x14" fmla="*/ 0 w 17385"/>
              <a:gd name="p0y14" fmla="*/ 134 h 2415"/>
              <a:gd name="p0x15" fmla="*/ 134 w 17385"/>
              <a:gd name="p0y15" fmla="*/ 0 h 2415"/>
              <a:gd name="p0x16" fmla="*/ 300 w 17385"/>
              <a:gd name="p0y16" fmla="*/ 0 h 24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597201" y="1664017"/>
            <a:ext cx="6997598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哪款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适合复习会计准则？哪款更适合练口语？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880995"/>
            <a:ext cx="11039475" cy="1063625"/>
          </a:xfrm>
          <a:custGeom>
            <a:avLst/>
            <a:gdLst>
              <a:gd name="sw" fmla="*/ 1 w 17385"/>
              <a:gd name="sh" fmla="*/ 1 h 1674"/>
              <a:gd name="mins" fmla="min sw sh"/>
              <a:gd name="dsw" fmla="+- 0 sw mins"/>
              <a:gd name="dsh" fmla="+- 0 sh mins"/>
              <a:gd name="p0x0" fmla="*/ 300 w 17385"/>
              <a:gd name="p0y0" fmla="*/ 0 h 1674"/>
              <a:gd name="p0x1" fmla="*/ 17085 w 17385"/>
              <a:gd name="p0y1" fmla="*/ 0 h 1674"/>
              <a:gd name="p0x2" fmla="*/ 17250 w 17385"/>
              <a:gd name="p0y2" fmla="*/ 0 h 1674"/>
              <a:gd name="p0x3" fmla="*/ 17385 w 17385"/>
              <a:gd name="p0y3" fmla="*/ 134 h 1674"/>
              <a:gd name="p0x4" fmla="*/ 17385 w 17385"/>
              <a:gd name="p0y4" fmla="*/ 300 h 1674"/>
              <a:gd name="p0x5" fmla="*/ 17385 w 17385"/>
              <a:gd name="p0y5" fmla="*/ 1374 h 1674"/>
              <a:gd name="p0x6" fmla="*/ 17385 w 17385"/>
              <a:gd name="p0y6" fmla="*/ 1540 h 1674"/>
              <a:gd name="p0x7" fmla="*/ 17250 w 17385"/>
              <a:gd name="p0y7" fmla="*/ 1674 h 1674"/>
              <a:gd name="p0x8" fmla="*/ 17085 w 17385"/>
              <a:gd name="p0y8" fmla="*/ 1674 h 1674"/>
              <a:gd name="p0x9" fmla="*/ 300 w 17385"/>
              <a:gd name="p0y9" fmla="*/ 1674 h 1674"/>
              <a:gd name="p0x10" fmla="*/ 134 w 17385"/>
              <a:gd name="p0y10" fmla="*/ 1674 h 1674"/>
              <a:gd name="p0x11" fmla="*/ 0 w 17385"/>
              <a:gd name="p0y11" fmla="*/ 1540 h 1674"/>
              <a:gd name="p0x12" fmla="*/ 0 w 17385"/>
              <a:gd name="p0y12" fmla="*/ 1374 h 1674"/>
              <a:gd name="p0x13" fmla="*/ 0 w 17385"/>
              <a:gd name="p0y13" fmla="*/ 300 h 1674"/>
              <a:gd name="p0x14" fmla="*/ 0 w 17385"/>
              <a:gd name="p0y14" fmla="*/ 134 h 1674"/>
              <a:gd name="p0x15" fmla="*/ 134 w 17385"/>
              <a:gd name="p0y15" fmla="*/ 0 h 1674"/>
              <a:gd name="p0x16" fmla="*/ 300 w 17385"/>
              <a:gd name="p0y16" fmla="*/ 0 h 167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30765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366" t="-3067" r="-2366" b="-3067"/>
          <a:stretch>
            <a:fillRect/>
          </a:stretch>
        </p:blipFill>
        <p:spPr>
          <a:xfrm>
            <a:off x="826135" y="3157220"/>
            <a:ext cx="309245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310324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工具选择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3633788"/>
            <a:ext cx="106489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从工具选择入手，针对不同学习场景匹配最适合的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助手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75945" y="4144645"/>
            <a:ext cx="11039475" cy="1063625"/>
          </a:xfrm>
          <a:custGeom>
            <a:avLst/>
            <a:gdLst>
              <a:gd name="sw" fmla="*/ 1 w 17385"/>
              <a:gd name="sh" fmla="*/ 1 h 1674"/>
              <a:gd name="mins" fmla="min sw sh"/>
              <a:gd name="dsw" fmla="+- 0 sw mins"/>
              <a:gd name="dsh" fmla="+- 0 sh mins"/>
              <a:gd name="p0x0" fmla="*/ 300 w 17385"/>
              <a:gd name="p0y0" fmla="*/ 0 h 1674"/>
              <a:gd name="p0x1" fmla="*/ 17085 w 17385"/>
              <a:gd name="p0y1" fmla="*/ 0 h 1674"/>
              <a:gd name="p0x2" fmla="*/ 17250 w 17385"/>
              <a:gd name="p0y2" fmla="*/ 0 h 1674"/>
              <a:gd name="p0x3" fmla="*/ 17385 w 17385"/>
              <a:gd name="p0y3" fmla="*/ 134 h 1674"/>
              <a:gd name="p0x4" fmla="*/ 17385 w 17385"/>
              <a:gd name="p0y4" fmla="*/ 300 h 1674"/>
              <a:gd name="p0x5" fmla="*/ 17385 w 17385"/>
              <a:gd name="p0y5" fmla="*/ 1374 h 1674"/>
              <a:gd name="p0x6" fmla="*/ 17385 w 17385"/>
              <a:gd name="p0y6" fmla="*/ 1540 h 1674"/>
              <a:gd name="p0x7" fmla="*/ 17250 w 17385"/>
              <a:gd name="p0y7" fmla="*/ 1674 h 1674"/>
              <a:gd name="p0x8" fmla="*/ 17085 w 17385"/>
              <a:gd name="p0y8" fmla="*/ 1674 h 1674"/>
              <a:gd name="p0x9" fmla="*/ 300 w 17385"/>
              <a:gd name="p0y9" fmla="*/ 1674 h 1674"/>
              <a:gd name="p0x10" fmla="*/ 134 w 17385"/>
              <a:gd name="p0y10" fmla="*/ 1674 h 1674"/>
              <a:gd name="p0x11" fmla="*/ 0 w 17385"/>
              <a:gd name="p0y11" fmla="*/ 1540 h 1674"/>
              <a:gd name="p0x12" fmla="*/ 0 w 17385"/>
              <a:gd name="p0y12" fmla="*/ 1374 h 1674"/>
              <a:gd name="p0x13" fmla="*/ 0 w 17385"/>
              <a:gd name="p0y13" fmla="*/ 300 h 1674"/>
              <a:gd name="p0x14" fmla="*/ 0 w 17385"/>
              <a:gd name="p0y14" fmla="*/ 134 h 1674"/>
              <a:gd name="p0x15" fmla="*/ 134 w 17385"/>
              <a:gd name="p0y15" fmla="*/ 0 h 1674"/>
              <a:gd name="p0x16" fmla="*/ 300 w 17385"/>
              <a:gd name="p0y16" fmla="*/ 0 h 167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43395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4420870"/>
            <a:ext cx="247650" cy="2520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304925" y="4366869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提示词技巧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771525" y="4897412"/>
            <a:ext cx="106489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掌握精准表达需求的方法，解决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答非所问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的困惑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575945" y="5408295"/>
            <a:ext cx="11039475" cy="1063625"/>
          </a:xfrm>
          <a:custGeom>
            <a:avLst/>
            <a:gdLst>
              <a:gd name="sw" fmla="*/ 1 w 17385"/>
              <a:gd name="sh" fmla="*/ 1 h 1674"/>
              <a:gd name="mins" fmla="min sw sh"/>
              <a:gd name="dsw" fmla="+- 0 sw mins"/>
              <a:gd name="dsh" fmla="+- 0 sh mins"/>
              <a:gd name="p0x0" fmla="*/ 300 w 17385"/>
              <a:gd name="p0y0" fmla="*/ 0 h 1674"/>
              <a:gd name="p0x1" fmla="*/ 17085 w 17385"/>
              <a:gd name="p0y1" fmla="*/ 0 h 1674"/>
              <a:gd name="p0x2" fmla="*/ 17250 w 17385"/>
              <a:gd name="p0y2" fmla="*/ 0 h 1674"/>
              <a:gd name="p0x3" fmla="*/ 17385 w 17385"/>
              <a:gd name="p0y3" fmla="*/ 134 h 1674"/>
              <a:gd name="p0x4" fmla="*/ 17385 w 17385"/>
              <a:gd name="p0y4" fmla="*/ 300 h 1674"/>
              <a:gd name="p0x5" fmla="*/ 17385 w 17385"/>
              <a:gd name="p0y5" fmla="*/ 1374 h 1674"/>
              <a:gd name="p0x6" fmla="*/ 17385 w 17385"/>
              <a:gd name="p0y6" fmla="*/ 1540 h 1674"/>
              <a:gd name="p0x7" fmla="*/ 17250 w 17385"/>
              <a:gd name="p0y7" fmla="*/ 1674 h 1674"/>
              <a:gd name="p0x8" fmla="*/ 17085 w 17385"/>
              <a:gd name="p0y8" fmla="*/ 1674 h 1674"/>
              <a:gd name="p0x9" fmla="*/ 300 w 17385"/>
              <a:gd name="p0y9" fmla="*/ 1674 h 1674"/>
              <a:gd name="p0x10" fmla="*/ 134 w 17385"/>
              <a:gd name="p0y10" fmla="*/ 1674 h 1674"/>
              <a:gd name="p0x11" fmla="*/ 0 w 17385"/>
              <a:gd name="p0y11" fmla="*/ 1540 h 1674"/>
              <a:gd name="p0x12" fmla="*/ 0 w 17385"/>
              <a:gd name="p0y12" fmla="*/ 1374 h 1674"/>
              <a:gd name="p0x13" fmla="*/ 0 w 17385"/>
              <a:gd name="p0y13" fmla="*/ 300 h 1674"/>
              <a:gd name="p0x14" fmla="*/ 0 w 17385"/>
              <a:gd name="p0y14" fmla="*/ 134 h 1674"/>
              <a:gd name="p0x15" fmla="*/ 134 w 17385"/>
              <a:gd name="p0y15" fmla="*/ 0 h 1674"/>
              <a:gd name="p0x16" fmla="*/ 300 w 17385"/>
              <a:gd name="p0y16" fmla="*/ 0 h 167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71525" y="56032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000" t="-23519" r="-2000" b="-23519"/>
          <a:stretch>
            <a:fillRect/>
          </a:stretch>
        </p:blipFill>
        <p:spPr>
          <a:xfrm>
            <a:off x="857250" y="5684520"/>
            <a:ext cx="247650" cy="2520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1304925" y="5630494"/>
            <a:ext cx="1766669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个实操案例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771525" y="6161037"/>
            <a:ext cx="106489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从理论走向实践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，在真实场景中验证方法有效性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助学的四大关键技术支撑（总览）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619250" y="235648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1613" r="-1613"/>
          <a:stretch>
            <a:fillRect/>
          </a:stretch>
        </p:blipFill>
        <p:spPr>
          <a:xfrm>
            <a:off x="1714500" y="2451735"/>
            <a:ext cx="304800" cy="3048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096604" y="2982335"/>
            <a:ext cx="1540593" cy="801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大语言模型（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LLM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859631" y="3789102"/>
            <a:ext cx="2014461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知识的</a:t>
            </a:r>
            <a:r>
              <a:rPr lang="en-US" altLang="zh-CN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超级容器</a:t>
            </a:r>
            <a:r>
              <a:rPr lang="en-US" altLang="zh-CN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52399" y="4112952"/>
            <a:ext cx="2228926" cy="11200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海量参数规模训练，掌握跨领域知识，具备强大的语言理解与生成能力，是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助学的认知基础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4438650" y="235648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4533900" y="2451735"/>
            <a:ext cx="304800" cy="3048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3771900" y="2982335"/>
            <a:ext cx="1828800" cy="801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检索增强生成（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RAG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3336131" y="3789102"/>
            <a:ext cx="2700261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消除幻觉的</a:t>
            </a:r>
            <a:r>
              <a:rPr lang="en-US" altLang="zh-CN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外挂知识库</a:t>
            </a:r>
            <a:r>
              <a:rPr lang="en-US" altLang="zh-CN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3571799" y="4112952"/>
            <a:ext cx="2228926" cy="11200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实时检索权威资料，将外部知识注入生成过程，确保回答准确可靠，避免大模型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一本正经地胡说八道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7258050" y="254698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t="-7143" b="-7143"/>
          <a:stretch>
            <a:fillRect/>
          </a:stretch>
        </p:blipFill>
        <p:spPr>
          <a:xfrm>
            <a:off x="7353300" y="2642235"/>
            <a:ext cx="304800" cy="3048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0"/>
            </p:custDataLst>
          </p:nvPr>
        </p:nvSpPr>
        <p:spPr>
          <a:xfrm>
            <a:off x="6896024" y="3172835"/>
            <a:ext cx="121920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思维链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6155531" y="3598602"/>
            <a:ext cx="2700261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逻辑推理的</a:t>
            </a:r>
            <a:r>
              <a:rPr lang="en-US" altLang="zh-CN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透明草稿纸</a:t>
            </a:r>
            <a:r>
              <a:rPr lang="en-US" altLang="zh-CN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6391123" y="3922452"/>
            <a:ext cx="2228926" cy="11200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3810"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显式展示推理步骤，让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像人类一样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边想边说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，帮助学习者理解解题思路，培养批判性思维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10077450" y="254698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>
            <a:fillRect/>
          </a:stretch>
        </p:blipFill>
        <p:spPr>
          <a:xfrm>
            <a:off x="10210800" y="2642235"/>
            <a:ext cx="228600" cy="30480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7"/>
            </p:custDataLst>
          </p:nvPr>
        </p:nvSpPr>
        <p:spPr>
          <a:xfrm>
            <a:off x="9105824" y="3172835"/>
            <a:ext cx="243840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语音合成与识别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8974931" y="3598602"/>
            <a:ext cx="2700261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沉浸式交互的</a:t>
            </a:r>
            <a:r>
              <a:rPr lang="en-US" altLang="zh-CN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感官系统</a:t>
            </a:r>
            <a:r>
              <a:rPr lang="en-US" altLang="zh-CN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9210522" y="3922452"/>
            <a:ext cx="2228926" cy="11200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13970" algn="ctr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ASR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精准识别语音输入，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TTS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输出自然流畅的语音反馈，打破键盘束缚，实现多模态无障碍学习体验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技术①：大语言模型（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LLM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575945" y="1109345"/>
            <a:ext cx="5920740" cy="2581275"/>
          </a:xfrm>
          <a:custGeom>
            <a:avLst/>
            <a:gdLst>
              <a:gd name="sw" fmla="*/ 1 w 9324"/>
              <a:gd name="sh" fmla="*/ 1 h 4065"/>
              <a:gd name="mins" fmla="min sw sh"/>
              <a:gd name="dsw" fmla="+- 0 sw mins"/>
              <a:gd name="dsh" fmla="+- 0 sh mins"/>
              <a:gd name="p0x0" fmla="*/ 300 w 9324"/>
              <a:gd name="p0y0" fmla="*/ 0 h 4065"/>
              <a:gd name="p0x1" fmla="*/ 9024 w 9324"/>
              <a:gd name="p0y1" fmla="*/ 0 h 4065"/>
              <a:gd name="p0x2" fmla="*/ 9189 w 9324"/>
              <a:gd name="p0y2" fmla="*/ 0 h 4065"/>
              <a:gd name="p0x3" fmla="*/ 9324 w 9324"/>
              <a:gd name="p0y3" fmla="*/ 134 h 4065"/>
              <a:gd name="p0x4" fmla="*/ 9324 w 9324"/>
              <a:gd name="p0y4" fmla="*/ 300 h 4065"/>
              <a:gd name="p0x5" fmla="*/ 9324 w 9324"/>
              <a:gd name="p0y5" fmla="*/ 3765 h 4065"/>
              <a:gd name="p0x6" fmla="*/ 9324 w 9324"/>
              <a:gd name="p0y6" fmla="*/ 3930 h 4065"/>
              <a:gd name="p0x7" fmla="*/ 9189 w 9324"/>
              <a:gd name="p0y7" fmla="*/ 4065 h 4065"/>
              <a:gd name="p0x8" fmla="*/ 9024 w 9324"/>
              <a:gd name="p0y8" fmla="*/ 4065 h 4065"/>
              <a:gd name="p0x9" fmla="*/ 300 w 9324"/>
              <a:gd name="p0y9" fmla="*/ 4065 h 4065"/>
              <a:gd name="p0x10" fmla="*/ 134 w 9324"/>
              <a:gd name="p0y10" fmla="*/ 4065 h 4065"/>
              <a:gd name="p0x11" fmla="*/ 0 w 9324"/>
              <a:gd name="p0y11" fmla="*/ 3930 h 4065"/>
              <a:gd name="p0x12" fmla="*/ 0 w 9324"/>
              <a:gd name="p0y12" fmla="*/ 3765 h 4065"/>
              <a:gd name="p0x13" fmla="*/ 0 w 9324"/>
              <a:gd name="p0y13" fmla="*/ 300 h 4065"/>
              <a:gd name="p0x14" fmla="*/ 0 w 9324"/>
              <a:gd name="p0y14" fmla="*/ 134 h 4065"/>
              <a:gd name="p0x15" fmla="*/ 134 w 9324"/>
              <a:gd name="p0y15" fmla="*/ 0 h 4065"/>
              <a:gd name="p0x16" fmla="*/ 300 w 932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294057" y="1288732"/>
            <a:ext cx="4485161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Next Token Prediction 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核心机制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5"/>
            </p:custDataLst>
          </p:nvPr>
        </p:nvSpPr>
        <p:spPr>
          <a:xfrm>
            <a:off x="2092960" y="1814195"/>
            <a:ext cx="1828800" cy="405130"/>
          </a:xfrm>
          <a:custGeom>
            <a:avLst/>
            <a:gdLst>
              <a:gd name="sw" fmla="*/ 1 w 2880"/>
              <a:gd name="sh" fmla="*/ 1 h 637"/>
              <a:gd name="mins" fmla="min sw sh"/>
              <a:gd name="dsw" fmla="+- 0 sw mins"/>
              <a:gd name="dsh" fmla="+- 0 sh mins"/>
              <a:gd name="p0x0" fmla="*/ 180 w 2880"/>
              <a:gd name="p0y0" fmla="*/ 0 h 637"/>
              <a:gd name="p0x1" fmla="*/ 2700 w 2880"/>
              <a:gd name="p0y1" fmla="*/ 0 h 637"/>
              <a:gd name="p0x2" fmla="*/ 2799 w 2880"/>
              <a:gd name="p0y2" fmla="*/ 0 h 637"/>
              <a:gd name="p0x3" fmla="*/ 2880 w 2880"/>
              <a:gd name="p0y3" fmla="*/ 80 h 637"/>
              <a:gd name="p0x4" fmla="*/ 2880 w 2880"/>
              <a:gd name="p0y4" fmla="*/ 180 h 637"/>
              <a:gd name="p0x5" fmla="*/ 2880 w 2880"/>
              <a:gd name="p0y5" fmla="*/ 457 h 637"/>
              <a:gd name="p0x6" fmla="*/ 2880 w 2880"/>
              <a:gd name="p0y6" fmla="*/ 556 h 637"/>
              <a:gd name="p0x7" fmla="*/ 2799 w 2880"/>
              <a:gd name="p0y7" fmla="*/ 637 h 637"/>
              <a:gd name="p0x8" fmla="*/ 2700 w 2880"/>
              <a:gd name="p0y8" fmla="*/ 637 h 637"/>
              <a:gd name="p0x9" fmla="*/ 180 w 2880"/>
              <a:gd name="p0y9" fmla="*/ 637 h 637"/>
              <a:gd name="p0x10" fmla="*/ 80 w 2880"/>
              <a:gd name="p0y10" fmla="*/ 637 h 637"/>
              <a:gd name="p0x11" fmla="*/ 0 w 2880"/>
              <a:gd name="p0y11" fmla="*/ 556 h 637"/>
              <a:gd name="p0x12" fmla="*/ 0 w 2880"/>
              <a:gd name="p0y12" fmla="*/ 457 h 637"/>
              <a:gd name="p0x13" fmla="*/ 0 w 2880"/>
              <a:gd name="p0y13" fmla="*/ 180 h 637"/>
              <a:gd name="p0x14" fmla="*/ 0 w 2880"/>
              <a:gd name="p0y14" fmla="*/ 80 h 637"/>
              <a:gd name="p0x15" fmla="*/ 80 w 2880"/>
              <a:gd name="p0y15" fmla="*/ 0 h 637"/>
              <a:gd name="p0x16" fmla="*/ 180 w 2880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245966" y="1890713"/>
            <a:ext cx="1714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李白是唐朝伟大的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t="-16667" b="-16667"/>
          <a:stretch>
            <a:fillRect/>
          </a:stretch>
        </p:blipFill>
        <p:spPr>
          <a:xfrm>
            <a:off x="4069715" y="1883410"/>
            <a:ext cx="266700" cy="266700"/>
          </a:xfrm>
          <a:prstGeom prst="rect">
            <a:avLst/>
          </a:prstGeom>
        </p:spPr>
      </p:pic>
      <p:sp>
        <p:nvSpPr>
          <p:cNvPr id="9" name="任意多边形 8"/>
          <p:cNvSpPr/>
          <p:nvPr>
            <p:custDataLst>
              <p:tags r:id="rId10"/>
            </p:custDataLst>
          </p:nvPr>
        </p:nvSpPr>
        <p:spPr>
          <a:xfrm>
            <a:off x="4483735" y="1814195"/>
            <a:ext cx="495300" cy="405130"/>
          </a:xfrm>
          <a:custGeom>
            <a:avLst/>
            <a:gdLst>
              <a:gd name="sw" fmla="*/ 1 w 780"/>
              <a:gd name="sh" fmla="*/ 1 h 637"/>
              <a:gd name="mins" fmla="min sw sh"/>
              <a:gd name="dsw" fmla="+- 0 sw mins"/>
              <a:gd name="dsh" fmla="+- 0 sh mins"/>
              <a:gd name="p0x0" fmla="*/ 180 w 780"/>
              <a:gd name="p0y0" fmla="*/ 0 h 637"/>
              <a:gd name="p0x1" fmla="*/ 600 w 780"/>
              <a:gd name="p0y1" fmla="*/ 0 h 637"/>
              <a:gd name="p0x2" fmla="*/ 699 w 780"/>
              <a:gd name="p0y2" fmla="*/ 0 h 637"/>
              <a:gd name="p0x3" fmla="*/ 780 w 780"/>
              <a:gd name="p0y3" fmla="*/ 80 h 637"/>
              <a:gd name="p0x4" fmla="*/ 780 w 780"/>
              <a:gd name="p0y4" fmla="*/ 180 h 637"/>
              <a:gd name="p0x5" fmla="*/ 780 w 780"/>
              <a:gd name="p0y5" fmla="*/ 457 h 637"/>
              <a:gd name="p0x6" fmla="*/ 780 w 780"/>
              <a:gd name="p0y6" fmla="*/ 556 h 637"/>
              <a:gd name="p0x7" fmla="*/ 699 w 780"/>
              <a:gd name="p0y7" fmla="*/ 637 h 637"/>
              <a:gd name="p0x8" fmla="*/ 600 w 780"/>
              <a:gd name="p0y8" fmla="*/ 637 h 637"/>
              <a:gd name="p0x9" fmla="*/ 180 w 780"/>
              <a:gd name="p0y9" fmla="*/ 637 h 637"/>
              <a:gd name="p0x10" fmla="*/ 80 w 780"/>
              <a:gd name="p0y10" fmla="*/ 637 h 637"/>
              <a:gd name="p0x11" fmla="*/ 0 w 780"/>
              <a:gd name="p0y11" fmla="*/ 556 h 637"/>
              <a:gd name="p0x12" fmla="*/ 0 w 780"/>
              <a:gd name="p0y12" fmla="*/ 457 h 637"/>
              <a:gd name="p0x13" fmla="*/ 0 w 780"/>
              <a:gd name="p0y13" fmla="*/ 180 h 637"/>
              <a:gd name="p0x14" fmla="*/ 0 w 780"/>
              <a:gd name="p0y14" fmla="*/ 80 h 637"/>
              <a:gd name="p0x15" fmla="*/ 80 w 780"/>
              <a:gd name="p0y15" fmla="*/ 0 h 637"/>
              <a:gd name="p0x16" fmla="*/ 180 w 780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4636741" y="1890713"/>
            <a:ext cx="381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诗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2"/>
            </p:custDataLst>
          </p:nvPr>
        </p:nvSpPr>
        <p:spPr>
          <a:xfrm>
            <a:off x="1997710" y="2371725"/>
            <a:ext cx="2019300" cy="404495"/>
          </a:xfrm>
          <a:custGeom>
            <a:avLst/>
            <a:gdLst>
              <a:gd name="sw" fmla="*/ 1 w 3180"/>
              <a:gd name="sh" fmla="*/ 1 h 637"/>
              <a:gd name="mins" fmla="min sw sh"/>
              <a:gd name="dsw" fmla="+- 0 sw mins"/>
              <a:gd name="dsh" fmla="+- 0 sh mins"/>
              <a:gd name="p0x0" fmla="*/ 180 w 3180"/>
              <a:gd name="p0y0" fmla="*/ 0 h 637"/>
              <a:gd name="p0x1" fmla="*/ 3000 w 3180"/>
              <a:gd name="p0y1" fmla="*/ 0 h 637"/>
              <a:gd name="p0x2" fmla="*/ 3099 w 3180"/>
              <a:gd name="p0y2" fmla="*/ 0 h 637"/>
              <a:gd name="p0x3" fmla="*/ 3180 w 3180"/>
              <a:gd name="p0y3" fmla="*/ 80 h 637"/>
              <a:gd name="p0x4" fmla="*/ 3180 w 3180"/>
              <a:gd name="p0y4" fmla="*/ 180 h 637"/>
              <a:gd name="p0x5" fmla="*/ 3180 w 3180"/>
              <a:gd name="p0y5" fmla="*/ 457 h 637"/>
              <a:gd name="p0x6" fmla="*/ 3180 w 3180"/>
              <a:gd name="p0y6" fmla="*/ 556 h 637"/>
              <a:gd name="p0x7" fmla="*/ 3099 w 3180"/>
              <a:gd name="p0y7" fmla="*/ 637 h 637"/>
              <a:gd name="p0x8" fmla="*/ 3000 w 3180"/>
              <a:gd name="p0y8" fmla="*/ 637 h 637"/>
              <a:gd name="p0x9" fmla="*/ 180 w 3180"/>
              <a:gd name="p0y9" fmla="*/ 637 h 637"/>
              <a:gd name="p0x10" fmla="*/ 80 w 3180"/>
              <a:gd name="p0y10" fmla="*/ 637 h 637"/>
              <a:gd name="p0x11" fmla="*/ 0 w 3180"/>
              <a:gd name="p0y11" fmla="*/ 556 h 637"/>
              <a:gd name="p0x12" fmla="*/ 0 w 3180"/>
              <a:gd name="p0y12" fmla="*/ 457 h 637"/>
              <a:gd name="p0x13" fmla="*/ 0 w 3180"/>
              <a:gd name="p0y13" fmla="*/ 180 h 637"/>
              <a:gd name="p0x14" fmla="*/ 0 w 3180"/>
              <a:gd name="p0y14" fmla="*/ 80 h 637"/>
              <a:gd name="p0x15" fmla="*/ 80 w 3180"/>
              <a:gd name="p0y15" fmla="*/ 0 h 637"/>
              <a:gd name="p0x16" fmla="*/ 180 w 3180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2150716" y="2447925"/>
            <a:ext cx="1905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李白是唐朝伟大的诗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t="-16667" b="-16667"/>
          <a:stretch>
            <a:fillRect/>
          </a:stretch>
        </p:blipFill>
        <p:spPr>
          <a:xfrm>
            <a:off x="4164965" y="2440305"/>
            <a:ext cx="266700" cy="266700"/>
          </a:xfrm>
          <a:prstGeom prst="rect">
            <a:avLst/>
          </a:prstGeom>
        </p:spPr>
      </p:pic>
      <p:sp>
        <p:nvSpPr>
          <p:cNvPr id="14" name="任意多边形 13"/>
          <p:cNvSpPr/>
          <p:nvPr>
            <p:custDataLst>
              <p:tags r:id="rId15"/>
            </p:custDataLst>
          </p:nvPr>
        </p:nvSpPr>
        <p:spPr>
          <a:xfrm>
            <a:off x="4578985" y="2371725"/>
            <a:ext cx="495300" cy="404495"/>
          </a:xfrm>
          <a:custGeom>
            <a:avLst/>
            <a:gdLst>
              <a:gd name="sw" fmla="*/ 1 w 780"/>
              <a:gd name="sh" fmla="*/ 1 h 637"/>
              <a:gd name="mins" fmla="min sw sh"/>
              <a:gd name="dsw" fmla="+- 0 sw mins"/>
              <a:gd name="dsh" fmla="+- 0 sh mins"/>
              <a:gd name="p0x0" fmla="*/ 180 w 780"/>
              <a:gd name="p0y0" fmla="*/ 0 h 637"/>
              <a:gd name="p0x1" fmla="*/ 600 w 780"/>
              <a:gd name="p0y1" fmla="*/ 0 h 637"/>
              <a:gd name="p0x2" fmla="*/ 699 w 780"/>
              <a:gd name="p0y2" fmla="*/ 0 h 637"/>
              <a:gd name="p0x3" fmla="*/ 780 w 780"/>
              <a:gd name="p0y3" fmla="*/ 80 h 637"/>
              <a:gd name="p0x4" fmla="*/ 780 w 780"/>
              <a:gd name="p0y4" fmla="*/ 180 h 637"/>
              <a:gd name="p0x5" fmla="*/ 780 w 780"/>
              <a:gd name="p0y5" fmla="*/ 457 h 637"/>
              <a:gd name="p0x6" fmla="*/ 780 w 780"/>
              <a:gd name="p0y6" fmla="*/ 556 h 637"/>
              <a:gd name="p0x7" fmla="*/ 699 w 780"/>
              <a:gd name="p0y7" fmla="*/ 637 h 637"/>
              <a:gd name="p0x8" fmla="*/ 600 w 780"/>
              <a:gd name="p0y8" fmla="*/ 637 h 637"/>
              <a:gd name="p0x9" fmla="*/ 180 w 780"/>
              <a:gd name="p0y9" fmla="*/ 637 h 637"/>
              <a:gd name="p0x10" fmla="*/ 80 w 780"/>
              <a:gd name="p0y10" fmla="*/ 637 h 637"/>
              <a:gd name="p0x11" fmla="*/ 0 w 780"/>
              <a:gd name="p0y11" fmla="*/ 556 h 637"/>
              <a:gd name="p0x12" fmla="*/ 0 w 780"/>
              <a:gd name="p0y12" fmla="*/ 457 h 637"/>
              <a:gd name="p0x13" fmla="*/ 0 w 780"/>
              <a:gd name="p0y13" fmla="*/ 180 h 637"/>
              <a:gd name="p0x14" fmla="*/ 0 w 780"/>
              <a:gd name="p0y14" fmla="*/ 80 h 637"/>
              <a:gd name="p0x15" fmla="*/ 80 w 780"/>
              <a:gd name="p0y15" fmla="*/ 0 h 637"/>
              <a:gd name="p0x16" fmla="*/ 180 w 780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4731991" y="2447925"/>
            <a:ext cx="381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人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7"/>
            </p:custDataLst>
          </p:nvPr>
        </p:nvSpPr>
        <p:spPr>
          <a:xfrm>
            <a:off x="878840" y="2966720"/>
            <a:ext cx="5314950" cy="381000"/>
          </a:xfrm>
          <a:custGeom>
            <a:avLst/>
            <a:gdLst>
              <a:gd name="sw" fmla="*/ 1 w 8370"/>
              <a:gd name="sh" fmla="*/ 1 h 600"/>
              <a:gd name="mins" fmla="min sw sh"/>
              <a:gd name="dsw" fmla="+- 0 sw mins"/>
              <a:gd name="dsh" fmla="+- 0 sh mins"/>
              <a:gd name="p0x0" fmla="*/ 180 w 8370"/>
              <a:gd name="p0y0" fmla="*/ 0 h 600"/>
              <a:gd name="p0x1" fmla="*/ 8190 w 8370"/>
              <a:gd name="p0y1" fmla="*/ 0 h 600"/>
              <a:gd name="p0x2" fmla="*/ 8289 w 8370"/>
              <a:gd name="p0y2" fmla="*/ 0 h 600"/>
              <a:gd name="p0x3" fmla="*/ 8370 w 8370"/>
              <a:gd name="p0y3" fmla="*/ 80 h 600"/>
              <a:gd name="p0x4" fmla="*/ 8370 w 8370"/>
              <a:gd name="p0y4" fmla="*/ 180 h 600"/>
              <a:gd name="p0x5" fmla="*/ 8370 w 8370"/>
              <a:gd name="p0y5" fmla="*/ 420 h 600"/>
              <a:gd name="p0x6" fmla="*/ 8370 w 8370"/>
              <a:gd name="p0y6" fmla="*/ 519 h 600"/>
              <a:gd name="p0x7" fmla="*/ 8289 w 8370"/>
              <a:gd name="p0y7" fmla="*/ 600 h 600"/>
              <a:gd name="p0x8" fmla="*/ 8190 w 8370"/>
              <a:gd name="p0y8" fmla="*/ 600 h 600"/>
              <a:gd name="p0x9" fmla="*/ 180 w 8370"/>
              <a:gd name="p0y9" fmla="*/ 600 h 600"/>
              <a:gd name="p0x10" fmla="*/ 80 w 8370"/>
              <a:gd name="p0y10" fmla="*/ 600 h 600"/>
              <a:gd name="p0x11" fmla="*/ 0 w 8370"/>
              <a:gd name="p0y11" fmla="*/ 519 h 600"/>
              <a:gd name="p0x12" fmla="*/ 0 w 8370"/>
              <a:gd name="p0y12" fmla="*/ 420 h 600"/>
              <a:gd name="p0x13" fmla="*/ 0 w 8370"/>
              <a:gd name="p0y13" fmla="*/ 180 h 600"/>
              <a:gd name="p0x14" fmla="*/ 0 w 8370"/>
              <a:gd name="p0y14" fmla="*/ 80 h 600"/>
              <a:gd name="p0x15" fmla="*/ 80 w 8370"/>
              <a:gd name="p0y15" fmla="*/ 0 h 600"/>
              <a:gd name="p0x16" fmla="*/ 180 w 8370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8"/>
            </p:custDataLst>
          </p:nvPr>
        </p:nvSpPr>
        <p:spPr>
          <a:xfrm>
            <a:off x="841029" y="2990850"/>
            <a:ext cx="53911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输入上下文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预测下一个最可能的词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循环生成完整文本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9"/>
            </p:custDataLst>
          </p:nvPr>
        </p:nvSpPr>
        <p:spPr>
          <a:xfrm>
            <a:off x="575945" y="3890645"/>
            <a:ext cx="5920740" cy="2581275"/>
          </a:xfrm>
          <a:custGeom>
            <a:avLst/>
            <a:gdLst>
              <a:gd name="sw" fmla="*/ 1 w 9324"/>
              <a:gd name="sh" fmla="*/ 1 h 4065"/>
              <a:gd name="mins" fmla="min sw sh"/>
              <a:gd name="dsw" fmla="+- 0 sw mins"/>
              <a:gd name="dsh" fmla="+- 0 sh mins"/>
              <a:gd name="p0x0" fmla="*/ 300 w 9324"/>
              <a:gd name="p0y0" fmla="*/ 0 h 4065"/>
              <a:gd name="p0x1" fmla="*/ 9024 w 9324"/>
              <a:gd name="p0y1" fmla="*/ 0 h 4065"/>
              <a:gd name="p0x2" fmla="*/ 9189 w 9324"/>
              <a:gd name="p0y2" fmla="*/ 0 h 4065"/>
              <a:gd name="p0x3" fmla="*/ 9324 w 9324"/>
              <a:gd name="p0y3" fmla="*/ 134 h 4065"/>
              <a:gd name="p0x4" fmla="*/ 9324 w 9324"/>
              <a:gd name="p0y4" fmla="*/ 300 h 4065"/>
              <a:gd name="p0x5" fmla="*/ 9324 w 9324"/>
              <a:gd name="p0y5" fmla="*/ 3765 h 4065"/>
              <a:gd name="p0x6" fmla="*/ 9324 w 9324"/>
              <a:gd name="p0y6" fmla="*/ 3930 h 4065"/>
              <a:gd name="p0x7" fmla="*/ 9189 w 9324"/>
              <a:gd name="p0y7" fmla="*/ 4065 h 4065"/>
              <a:gd name="p0x8" fmla="*/ 9024 w 9324"/>
              <a:gd name="p0y8" fmla="*/ 4065 h 4065"/>
              <a:gd name="p0x9" fmla="*/ 300 w 9324"/>
              <a:gd name="p0y9" fmla="*/ 4065 h 4065"/>
              <a:gd name="p0x10" fmla="*/ 134 w 9324"/>
              <a:gd name="p0y10" fmla="*/ 4065 h 4065"/>
              <a:gd name="p0x11" fmla="*/ 0 w 9324"/>
              <a:gd name="p0y11" fmla="*/ 3930 h 4065"/>
              <a:gd name="p0x12" fmla="*/ 0 w 9324"/>
              <a:gd name="p0y12" fmla="*/ 3765 h 4065"/>
              <a:gd name="p0x13" fmla="*/ 0 w 9324"/>
              <a:gd name="p0y13" fmla="*/ 300 h 4065"/>
              <a:gd name="p0x14" fmla="*/ 0 w 9324"/>
              <a:gd name="p0y14" fmla="*/ 134 h 4065"/>
              <a:gd name="p0x15" fmla="*/ 134 w 9324"/>
              <a:gd name="p0y15" fmla="*/ 0 h 4065"/>
              <a:gd name="p0x16" fmla="*/ 300 w 932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0"/>
            </p:custDataLst>
          </p:nvPr>
        </p:nvSpPr>
        <p:spPr>
          <a:xfrm>
            <a:off x="1175518" y="4070033"/>
            <a:ext cx="472223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模型能力涌现：参数量级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vs 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智能水平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0" name="图表 19"/>
          <p:cNvGraphicFramePr/>
          <p:nvPr/>
        </p:nvGraphicFramePr>
        <p:xfrm>
          <a:off x="771525" y="4476750"/>
          <a:ext cx="5534025" cy="1743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2" name="任意多边形 21"/>
          <p:cNvSpPr/>
          <p:nvPr>
            <p:custDataLst>
              <p:tags r:id="rId21"/>
            </p:custDataLst>
          </p:nvPr>
        </p:nvSpPr>
        <p:spPr>
          <a:xfrm>
            <a:off x="6772275" y="1108710"/>
            <a:ext cx="4843780" cy="1234440"/>
          </a:xfrm>
          <a:custGeom>
            <a:avLst/>
            <a:gdLst>
              <a:gd name="sw" fmla="*/ 1 w 9238"/>
              <a:gd name="sh" fmla="*/ 1 h 2355"/>
              <a:gd name="mins" fmla="min sw sh"/>
              <a:gd name="dsw" fmla="+- 0 sw mins"/>
              <a:gd name="dsh" fmla="+- 0 sh mins"/>
              <a:gd name="p0x0" fmla="*/ 300 w 9238"/>
              <a:gd name="p0y0" fmla="*/ 0 h 2355"/>
              <a:gd name="p0x1" fmla="*/ 8938 w 9238"/>
              <a:gd name="p0y1" fmla="*/ 0 h 2355"/>
              <a:gd name="p0x2" fmla="*/ 9103 w 9238"/>
              <a:gd name="p0y2" fmla="*/ 0 h 2355"/>
              <a:gd name="p0x3" fmla="*/ 9238 w 9238"/>
              <a:gd name="p0y3" fmla="*/ 134 h 2355"/>
              <a:gd name="p0x4" fmla="*/ 9238 w 9238"/>
              <a:gd name="p0y4" fmla="*/ 300 h 2355"/>
              <a:gd name="p0x5" fmla="*/ 9238 w 9238"/>
              <a:gd name="p0y5" fmla="*/ 2055 h 2355"/>
              <a:gd name="p0x6" fmla="*/ 9238 w 9238"/>
              <a:gd name="p0y6" fmla="*/ 2220 h 2355"/>
              <a:gd name="p0x7" fmla="*/ 9103 w 9238"/>
              <a:gd name="p0y7" fmla="*/ 2355 h 2355"/>
              <a:gd name="p0x8" fmla="*/ 8938 w 9238"/>
              <a:gd name="p0y8" fmla="*/ 2355 h 2355"/>
              <a:gd name="p0x9" fmla="*/ 300 w 9238"/>
              <a:gd name="p0y9" fmla="*/ 2355 h 2355"/>
              <a:gd name="p0x10" fmla="*/ 134 w 9238"/>
              <a:gd name="p0y10" fmla="*/ 2355 h 2355"/>
              <a:gd name="p0x11" fmla="*/ 0 w 9238"/>
              <a:gd name="p0y11" fmla="*/ 2220 h 2355"/>
              <a:gd name="p0x12" fmla="*/ 0 w 9238"/>
              <a:gd name="p0y12" fmla="*/ 2055 h 2355"/>
              <a:gd name="p0x13" fmla="*/ 0 w 9238"/>
              <a:gd name="p0y13" fmla="*/ 300 h 2355"/>
              <a:gd name="p0x14" fmla="*/ 0 w 9238"/>
              <a:gd name="p0y14" fmla="*/ 134 h 2355"/>
              <a:gd name="p0x15" fmla="*/ 134 w 9238"/>
              <a:gd name="p0y15" fmla="*/ 0 h 2355"/>
              <a:gd name="p0x16" fmla="*/ 300 w 9238"/>
              <a:gd name="p0y16" fmla="*/ 0 h 23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786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2"/>
            </p:custDataLst>
          </p:nvPr>
        </p:nvSpPr>
        <p:spPr>
          <a:xfrm>
            <a:off x="6933565" y="1256665"/>
            <a:ext cx="346075" cy="34607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2738" t="-10152" r="-2738" b="-10152"/>
          <a:stretch>
            <a:fillRect/>
          </a:stretch>
        </p:blipFill>
        <p:spPr>
          <a:xfrm>
            <a:off x="6990080" y="1323975"/>
            <a:ext cx="232410" cy="20828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26"/>
            </p:custDataLst>
          </p:nvPr>
        </p:nvSpPr>
        <p:spPr>
          <a:xfrm>
            <a:off x="7374255" y="1279525"/>
            <a:ext cx="1541780" cy="3016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73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深度神经网络</a:t>
            </a:r>
            <a:endParaRPr sz="173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7"/>
            </p:custDataLst>
          </p:nvPr>
        </p:nvSpPr>
        <p:spPr>
          <a:xfrm>
            <a:off x="6933565" y="1704340"/>
            <a:ext cx="4521835" cy="5232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3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基于深度神经网络的概率预测模型，通过多层非线性变换学习复杂模式</a:t>
            </a:r>
            <a:endParaRPr sz="123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8"/>
            </p:custDataLst>
          </p:nvPr>
        </p:nvSpPr>
        <p:spPr>
          <a:xfrm>
            <a:off x="6772275" y="2484755"/>
            <a:ext cx="4843780" cy="1235075"/>
          </a:xfrm>
          <a:custGeom>
            <a:avLst/>
            <a:gdLst>
              <a:gd name="sw" fmla="*/ 1 w 9238"/>
              <a:gd name="sh" fmla="*/ 1 h 2355"/>
              <a:gd name="mins" fmla="min sw sh"/>
              <a:gd name="dsw" fmla="+- 0 sw mins"/>
              <a:gd name="dsh" fmla="+- 0 sh mins"/>
              <a:gd name="p0x0" fmla="*/ 300 w 9238"/>
              <a:gd name="p0y0" fmla="*/ 0 h 2355"/>
              <a:gd name="p0x1" fmla="*/ 8938 w 9238"/>
              <a:gd name="p0y1" fmla="*/ 0 h 2355"/>
              <a:gd name="p0x2" fmla="*/ 9103 w 9238"/>
              <a:gd name="p0y2" fmla="*/ 0 h 2355"/>
              <a:gd name="p0x3" fmla="*/ 9238 w 9238"/>
              <a:gd name="p0y3" fmla="*/ 134 h 2355"/>
              <a:gd name="p0x4" fmla="*/ 9238 w 9238"/>
              <a:gd name="p0y4" fmla="*/ 300 h 2355"/>
              <a:gd name="p0x5" fmla="*/ 9238 w 9238"/>
              <a:gd name="p0y5" fmla="*/ 2055 h 2355"/>
              <a:gd name="p0x6" fmla="*/ 9238 w 9238"/>
              <a:gd name="p0y6" fmla="*/ 2220 h 2355"/>
              <a:gd name="p0x7" fmla="*/ 9103 w 9238"/>
              <a:gd name="p0y7" fmla="*/ 2355 h 2355"/>
              <a:gd name="p0x8" fmla="*/ 8938 w 9238"/>
              <a:gd name="p0y8" fmla="*/ 2355 h 2355"/>
              <a:gd name="p0x9" fmla="*/ 300 w 9238"/>
              <a:gd name="p0y9" fmla="*/ 2355 h 2355"/>
              <a:gd name="p0x10" fmla="*/ 134 w 9238"/>
              <a:gd name="p0y10" fmla="*/ 2355 h 2355"/>
              <a:gd name="p0x11" fmla="*/ 0 w 9238"/>
              <a:gd name="p0y11" fmla="*/ 2220 h 2355"/>
              <a:gd name="p0x12" fmla="*/ 0 w 9238"/>
              <a:gd name="p0y12" fmla="*/ 2055 h 2355"/>
              <a:gd name="p0x13" fmla="*/ 0 w 9238"/>
              <a:gd name="p0y13" fmla="*/ 300 h 2355"/>
              <a:gd name="p0x14" fmla="*/ 0 w 9238"/>
              <a:gd name="p0y14" fmla="*/ 134 h 2355"/>
              <a:gd name="p0x15" fmla="*/ 134 w 9238"/>
              <a:gd name="p0y15" fmla="*/ 0 h 2355"/>
              <a:gd name="p0x16" fmla="*/ 300 w 9238"/>
              <a:gd name="p0y16" fmla="*/ 0 h 23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786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29"/>
            </p:custDataLst>
          </p:nvPr>
        </p:nvSpPr>
        <p:spPr>
          <a:xfrm>
            <a:off x="6933565" y="2740660"/>
            <a:ext cx="346075" cy="34607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7016115" y="2807335"/>
            <a:ext cx="180975" cy="208915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3"/>
            </p:custDataLst>
          </p:nvPr>
        </p:nvSpPr>
        <p:spPr>
          <a:xfrm>
            <a:off x="7374255" y="2762885"/>
            <a:ext cx="1321435" cy="3022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73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海量预训练</a:t>
            </a:r>
            <a:endParaRPr sz="173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4"/>
            </p:custDataLst>
          </p:nvPr>
        </p:nvSpPr>
        <p:spPr>
          <a:xfrm>
            <a:off x="6933565" y="3201035"/>
            <a:ext cx="4521835" cy="2711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3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在海量文本上进行预训练，掌握语言规律和通识知识</a:t>
            </a:r>
            <a:endParaRPr sz="123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5"/>
            </p:custDataLst>
          </p:nvPr>
        </p:nvSpPr>
        <p:spPr>
          <a:xfrm>
            <a:off x="6772275" y="3861435"/>
            <a:ext cx="4843780" cy="1235075"/>
          </a:xfrm>
          <a:custGeom>
            <a:avLst/>
            <a:gdLst>
              <a:gd name="sw" fmla="*/ 1 w 9238"/>
              <a:gd name="sh" fmla="*/ 1 h 2355"/>
              <a:gd name="mins" fmla="min sw sh"/>
              <a:gd name="dsw" fmla="+- 0 sw mins"/>
              <a:gd name="dsh" fmla="+- 0 sh mins"/>
              <a:gd name="p0x0" fmla="*/ 300 w 9238"/>
              <a:gd name="p0y0" fmla="*/ 0 h 2355"/>
              <a:gd name="p0x1" fmla="*/ 8938 w 9238"/>
              <a:gd name="p0y1" fmla="*/ 0 h 2355"/>
              <a:gd name="p0x2" fmla="*/ 9103 w 9238"/>
              <a:gd name="p0y2" fmla="*/ 0 h 2355"/>
              <a:gd name="p0x3" fmla="*/ 9238 w 9238"/>
              <a:gd name="p0y3" fmla="*/ 134 h 2355"/>
              <a:gd name="p0x4" fmla="*/ 9238 w 9238"/>
              <a:gd name="p0y4" fmla="*/ 300 h 2355"/>
              <a:gd name="p0x5" fmla="*/ 9238 w 9238"/>
              <a:gd name="p0y5" fmla="*/ 2055 h 2355"/>
              <a:gd name="p0x6" fmla="*/ 9238 w 9238"/>
              <a:gd name="p0y6" fmla="*/ 2220 h 2355"/>
              <a:gd name="p0x7" fmla="*/ 9103 w 9238"/>
              <a:gd name="p0y7" fmla="*/ 2355 h 2355"/>
              <a:gd name="p0x8" fmla="*/ 8938 w 9238"/>
              <a:gd name="p0y8" fmla="*/ 2355 h 2355"/>
              <a:gd name="p0x9" fmla="*/ 300 w 9238"/>
              <a:gd name="p0y9" fmla="*/ 2355 h 2355"/>
              <a:gd name="p0x10" fmla="*/ 134 w 9238"/>
              <a:gd name="p0y10" fmla="*/ 2355 h 2355"/>
              <a:gd name="p0x11" fmla="*/ 0 w 9238"/>
              <a:gd name="p0y11" fmla="*/ 2220 h 2355"/>
              <a:gd name="p0x12" fmla="*/ 0 w 9238"/>
              <a:gd name="p0y12" fmla="*/ 2055 h 2355"/>
              <a:gd name="p0x13" fmla="*/ 0 w 9238"/>
              <a:gd name="p0y13" fmla="*/ 300 h 2355"/>
              <a:gd name="p0x14" fmla="*/ 0 w 9238"/>
              <a:gd name="p0y14" fmla="*/ 134 h 2355"/>
              <a:gd name="p0x15" fmla="*/ 134 w 9238"/>
              <a:gd name="p0y15" fmla="*/ 0 h 2355"/>
              <a:gd name="p0x16" fmla="*/ 300 w 9238"/>
              <a:gd name="p0y16" fmla="*/ 0 h 23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786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36"/>
            </p:custDataLst>
          </p:nvPr>
        </p:nvSpPr>
        <p:spPr>
          <a:xfrm>
            <a:off x="6933565" y="4010025"/>
            <a:ext cx="346075" cy="34607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4167" t="-2933" r="-4167" b="-2933"/>
          <a:stretch>
            <a:fillRect/>
          </a:stretch>
        </p:blipFill>
        <p:spPr>
          <a:xfrm>
            <a:off x="7004685" y="4076700"/>
            <a:ext cx="204470" cy="20828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40"/>
            </p:custDataLst>
          </p:nvPr>
        </p:nvSpPr>
        <p:spPr>
          <a:xfrm>
            <a:off x="7374255" y="4032250"/>
            <a:ext cx="1541780" cy="3022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73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千亿参数涌现</a:t>
            </a:r>
            <a:endParaRPr sz="173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41"/>
            </p:custDataLst>
          </p:nvPr>
        </p:nvSpPr>
        <p:spPr>
          <a:xfrm>
            <a:off x="6933565" y="4457700"/>
            <a:ext cx="4521835" cy="5226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3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当参数量达</a:t>
            </a:r>
            <a:r>
              <a:rPr sz="123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千亿级</a:t>
            </a:r>
            <a:r>
              <a:rPr sz="123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，涌现出理解上下文、逻辑推理、情感共鸣等高级智能</a:t>
            </a:r>
            <a:endParaRPr sz="123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2"/>
            </p:custDataLst>
          </p:nvPr>
        </p:nvSpPr>
        <p:spPr>
          <a:xfrm>
            <a:off x="6772275" y="5238115"/>
            <a:ext cx="4843780" cy="1234440"/>
          </a:xfrm>
          <a:custGeom>
            <a:avLst/>
            <a:gdLst>
              <a:gd name="sw" fmla="*/ 1 w 9238"/>
              <a:gd name="sh" fmla="*/ 1 h 2355"/>
              <a:gd name="mins" fmla="min sw sh"/>
              <a:gd name="dsw" fmla="+- 0 sw mins"/>
              <a:gd name="dsh" fmla="+- 0 sh mins"/>
              <a:gd name="p0x0" fmla="*/ 300 w 9238"/>
              <a:gd name="p0y0" fmla="*/ 0 h 2355"/>
              <a:gd name="p0x1" fmla="*/ 8938 w 9238"/>
              <a:gd name="p0y1" fmla="*/ 0 h 2355"/>
              <a:gd name="p0x2" fmla="*/ 9103 w 9238"/>
              <a:gd name="p0y2" fmla="*/ 0 h 2355"/>
              <a:gd name="p0x3" fmla="*/ 9238 w 9238"/>
              <a:gd name="p0y3" fmla="*/ 134 h 2355"/>
              <a:gd name="p0x4" fmla="*/ 9238 w 9238"/>
              <a:gd name="p0y4" fmla="*/ 300 h 2355"/>
              <a:gd name="p0x5" fmla="*/ 9238 w 9238"/>
              <a:gd name="p0y5" fmla="*/ 2055 h 2355"/>
              <a:gd name="p0x6" fmla="*/ 9238 w 9238"/>
              <a:gd name="p0y6" fmla="*/ 2220 h 2355"/>
              <a:gd name="p0x7" fmla="*/ 9103 w 9238"/>
              <a:gd name="p0y7" fmla="*/ 2355 h 2355"/>
              <a:gd name="p0x8" fmla="*/ 8938 w 9238"/>
              <a:gd name="p0y8" fmla="*/ 2355 h 2355"/>
              <a:gd name="p0x9" fmla="*/ 300 w 9238"/>
              <a:gd name="p0y9" fmla="*/ 2355 h 2355"/>
              <a:gd name="p0x10" fmla="*/ 134 w 9238"/>
              <a:gd name="p0y10" fmla="*/ 2355 h 2355"/>
              <a:gd name="p0x11" fmla="*/ 0 w 9238"/>
              <a:gd name="p0y11" fmla="*/ 2220 h 2355"/>
              <a:gd name="p0x12" fmla="*/ 0 w 9238"/>
              <a:gd name="p0y12" fmla="*/ 2055 h 2355"/>
              <a:gd name="p0x13" fmla="*/ 0 w 9238"/>
              <a:gd name="p0y13" fmla="*/ 300 h 2355"/>
              <a:gd name="p0x14" fmla="*/ 0 w 9238"/>
              <a:gd name="p0y14" fmla="*/ 134 h 2355"/>
              <a:gd name="p0x15" fmla="*/ 134 w 9238"/>
              <a:gd name="p0y15" fmla="*/ 0 h 2355"/>
              <a:gd name="p0x16" fmla="*/ 300 w 9238"/>
              <a:gd name="p0y16" fmla="*/ 0 h 23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786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>
            <p:custDataLst>
              <p:tags r:id="rId43"/>
            </p:custDataLst>
          </p:nvPr>
        </p:nvSpPr>
        <p:spPr>
          <a:xfrm>
            <a:off x="6933565" y="5386070"/>
            <a:ext cx="346075" cy="34607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rcRect l="-2738" t="-10152" r="-2738" b="-10152"/>
          <a:stretch>
            <a:fillRect/>
          </a:stretch>
        </p:blipFill>
        <p:spPr>
          <a:xfrm>
            <a:off x="6990080" y="5453380"/>
            <a:ext cx="232410" cy="208280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47"/>
            </p:custDataLst>
          </p:nvPr>
        </p:nvSpPr>
        <p:spPr>
          <a:xfrm>
            <a:off x="7374255" y="5408930"/>
            <a:ext cx="1541780" cy="3016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73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全科导师能力</a:t>
            </a:r>
            <a:endParaRPr sz="173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48"/>
            </p:custDataLst>
          </p:nvPr>
        </p:nvSpPr>
        <p:spPr>
          <a:xfrm>
            <a:off x="6933565" y="5833745"/>
            <a:ext cx="4521835" cy="5232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23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解决传统搜索引擎</a:t>
            </a:r>
            <a:r>
              <a:rPr lang="en-US" altLang="zh-CN" sz="123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3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只能搜关键词</a:t>
            </a:r>
            <a:r>
              <a:rPr lang="en-US" altLang="zh-CN" sz="123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3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的痛点，像</a:t>
            </a:r>
            <a:r>
              <a:rPr sz="123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全科导师</a:t>
            </a:r>
            <a:r>
              <a:rPr sz="123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一样重新表述知识</a:t>
            </a:r>
            <a:endParaRPr sz="123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553075" y="457200"/>
            <a:ext cx="1085850" cy="4762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28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sz="28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690245" y="17951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3"/>
            </p:custDataLst>
          </p:nvPr>
        </p:nvSpPr>
        <p:spPr>
          <a:xfrm>
            <a:off x="962025" y="26384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62025" y="27641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教学目标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5"/>
            </p:custDataLst>
          </p:nvPr>
        </p:nvSpPr>
        <p:spPr>
          <a:xfrm>
            <a:off x="6195695" y="17951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6"/>
            </p:custDataLst>
          </p:nvPr>
        </p:nvSpPr>
        <p:spPr>
          <a:xfrm>
            <a:off x="6467475" y="26384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467475" y="27641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8.1 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认知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助学新模式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8"/>
            </p:custDataLst>
          </p:nvPr>
        </p:nvSpPr>
        <p:spPr>
          <a:xfrm>
            <a:off x="690245" y="41954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9"/>
            </p:custDataLst>
          </p:nvPr>
        </p:nvSpPr>
        <p:spPr>
          <a:xfrm>
            <a:off x="962025" y="50387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962025" y="51644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8.2 AI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助学工具与实战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1"/>
            </p:custDataLst>
          </p:nvPr>
        </p:nvSpPr>
        <p:spPr>
          <a:xfrm>
            <a:off x="6195695" y="41954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2"/>
            </p:custDataLst>
          </p:nvPr>
        </p:nvSpPr>
        <p:spPr>
          <a:xfrm>
            <a:off x="6467475" y="50387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6467475" y="51644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拓展知识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4"/>
            </p:custDataLst>
          </p:nvPr>
        </p:nvSpPr>
        <p:spPr>
          <a:xfrm>
            <a:off x="962025" y="21193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5"/>
            </p:custDataLst>
          </p:nvPr>
        </p:nvSpPr>
        <p:spPr>
          <a:xfrm>
            <a:off x="6467475" y="21193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962025" y="45196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6467475" y="45196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技术②：检索增强生成（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RAG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273300" y="3657600"/>
            <a:ext cx="200025" cy="2667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2654570" y="3676650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对比解决</a:t>
            </a:r>
            <a:endParaRPr sz="13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3521075" y="3657600"/>
            <a:ext cx="200025" cy="26670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7855220" y="1088707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三阶段流程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8"/>
            </p:custDataLst>
          </p:nvPr>
        </p:nvSpPr>
        <p:spPr>
          <a:xfrm>
            <a:off x="5689600" y="5790565"/>
            <a:ext cx="5930900" cy="685800"/>
          </a:xfrm>
          <a:custGeom>
            <a:avLst/>
            <a:gdLst>
              <a:gd name="sw" fmla="*/ 1 w 9339"/>
              <a:gd name="sh" fmla="*/ 1 h 1080"/>
              <a:gd name="mins" fmla="min sw sh"/>
              <a:gd name="dsw" fmla="+- 0 sw mins"/>
              <a:gd name="dsh" fmla="+- 0 sh mins"/>
              <a:gd name="p0x0" fmla="*/ 300 w 9339"/>
              <a:gd name="p0y0" fmla="*/ 0 h 1080"/>
              <a:gd name="p0x1" fmla="*/ 9039 w 9339"/>
              <a:gd name="p0y1" fmla="*/ 0 h 1080"/>
              <a:gd name="p0x2" fmla="*/ 9204 w 9339"/>
              <a:gd name="p0y2" fmla="*/ 0 h 1080"/>
              <a:gd name="p0x3" fmla="*/ 9339 w 9339"/>
              <a:gd name="p0y3" fmla="*/ 134 h 1080"/>
              <a:gd name="p0x4" fmla="*/ 9339 w 9339"/>
              <a:gd name="p0y4" fmla="*/ 300 h 1080"/>
              <a:gd name="p0x5" fmla="*/ 9339 w 9339"/>
              <a:gd name="p0y5" fmla="*/ 780 h 1080"/>
              <a:gd name="p0x6" fmla="*/ 9339 w 9339"/>
              <a:gd name="p0y6" fmla="*/ 945 h 1080"/>
              <a:gd name="p0x7" fmla="*/ 9204 w 9339"/>
              <a:gd name="p0y7" fmla="*/ 1080 h 1080"/>
              <a:gd name="p0x8" fmla="*/ 9039 w 9339"/>
              <a:gd name="p0y8" fmla="*/ 1080 h 1080"/>
              <a:gd name="p0x9" fmla="*/ 300 w 9339"/>
              <a:gd name="p0y9" fmla="*/ 1080 h 1080"/>
              <a:gd name="p0x10" fmla="*/ 134 w 9339"/>
              <a:gd name="p0y10" fmla="*/ 1080 h 1080"/>
              <a:gd name="p0x11" fmla="*/ 0 w 9339"/>
              <a:gd name="p0y11" fmla="*/ 945 h 1080"/>
              <a:gd name="p0x12" fmla="*/ 0 w 9339"/>
              <a:gd name="p0y12" fmla="*/ 780 h 1080"/>
              <a:gd name="p0x13" fmla="*/ 0 w 9339"/>
              <a:gd name="p0y13" fmla="*/ 300 h 1080"/>
              <a:gd name="p0x14" fmla="*/ 0 w 9339"/>
              <a:gd name="p0y14" fmla="*/ 134 h 1080"/>
              <a:gd name="p0x15" fmla="*/ 134 w 9339"/>
              <a:gd name="p0y15" fmla="*/ 0 h 1080"/>
              <a:gd name="p0x16" fmla="*/ 300 w 9339"/>
              <a:gd name="p0y16" fmla="*/ 0 h 10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9"/>
            </p:custDataLst>
          </p:nvPr>
        </p:nvSpPr>
        <p:spPr>
          <a:xfrm>
            <a:off x="6292005" y="5967336"/>
            <a:ext cx="47267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确保准确性、时效性，是构建个人</a:t>
            </a:r>
            <a:r>
              <a:rPr 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外挂大脑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的核心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0"/>
            </p:custDataLst>
          </p:nvPr>
        </p:nvSpPr>
        <p:spPr>
          <a:xfrm>
            <a:off x="575945" y="1109345"/>
            <a:ext cx="4842510" cy="2276475"/>
          </a:xfrm>
          <a:custGeom>
            <a:avLst/>
            <a:gdLst>
              <a:gd name="sw" fmla="*/ 1 w 7625"/>
              <a:gd name="sh" fmla="*/ 1 h 3585"/>
              <a:gd name="mins" fmla="min sw sh"/>
              <a:gd name="dsw" fmla="+- 0 sw mins"/>
              <a:gd name="dsh" fmla="+- 0 sh mins"/>
              <a:gd name="p0x0" fmla="*/ 300 w 7625"/>
              <a:gd name="p0y0" fmla="*/ 0 h 3585"/>
              <a:gd name="p0x1" fmla="*/ 7325 w 7625"/>
              <a:gd name="p0y1" fmla="*/ 0 h 3585"/>
              <a:gd name="p0x2" fmla="*/ 7491 w 7625"/>
              <a:gd name="p0y2" fmla="*/ 0 h 3585"/>
              <a:gd name="p0x3" fmla="*/ 7625 w 7625"/>
              <a:gd name="p0y3" fmla="*/ 134 h 3585"/>
              <a:gd name="p0x4" fmla="*/ 7625 w 7625"/>
              <a:gd name="p0y4" fmla="*/ 300 h 3585"/>
              <a:gd name="p0x5" fmla="*/ 7625 w 7625"/>
              <a:gd name="p0y5" fmla="*/ 3285 h 3585"/>
              <a:gd name="p0x6" fmla="*/ 7625 w 7625"/>
              <a:gd name="p0y6" fmla="*/ 3450 h 3585"/>
              <a:gd name="p0x7" fmla="*/ 7491 w 7625"/>
              <a:gd name="p0y7" fmla="*/ 3585 h 3585"/>
              <a:gd name="p0x8" fmla="*/ 7325 w 7625"/>
              <a:gd name="p0y8" fmla="*/ 3585 h 3585"/>
              <a:gd name="p0x9" fmla="*/ 300 w 7625"/>
              <a:gd name="p0y9" fmla="*/ 3585 h 3585"/>
              <a:gd name="p0x10" fmla="*/ 134 w 7625"/>
              <a:gd name="p0y10" fmla="*/ 3585 h 3585"/>
              <a:gd name="p0x11" fmla="*/ 0 w 7625"/>
              <a:gd name="p0y11" fmla="*/ 3450 h 3585"/>
              <a:gd name="p0x12" fmla="*/ 0 w 7625"/>
              <a:gd name="p0y12" fmla="*/ 3285 h 3585"/>
              <a:gd name="p0x13" fmla="*/ 0 w 7625"/>
              <a:gd name="p0y13" fmla="*/ 300 h 3585"/>
              <a:gd name="p0x14" fmla="*/ 0 w 7625"/>
              <a:gd name="p0y14" fmla="*/ 134 h 3585"/>
              <a:gd name="p0x15" fmla="*/ 134 w 7625"/>
              <a:gd name="p0y15" fmla="*/ 0 h 3585"/>
              <a:gd name="p0x16" fmla="*/ 300 w 7625"/>
              <a:gd name="p0y16" fmla="*/ 0 h 35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11"/>
            </p:custDataLst>
          </p:nvPr>
        </p:nvSpPr>
        <p:spPr>
          <a:xfrm>
            <a:off x="771525" y="16573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857250" y="1737995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5"/>
            </p:custDataLst>
          </p:nvPr>
        </p:nvSpPr>
        <p:spPr>
          <a:xfrm>
            <a:off x="1304925" y="1684020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问题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6"/>
            </p:custDataLst>
          </p:nvPr>
        </p:nvSpPr>
        <p:spPr>
          <a:xfrm>
            <a:off x="771525" y="2214563"/>
            <a:ext cx="445196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LLM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</a:t>
            </a: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幻觉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Hallucination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），且训练数据有时效性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7"/>
            </p:custDataLst>
          </p:nvPr>
        </p:nvSpPr>
        <p:spPr>
          <a:xfrm>
            <a:off x="575945" y="4195445"/>
            <a:ext cx="4842510" cy="2276475"/>
          </a:xfrm>
          <a:custGeom>
            <a:avLst/>
            <a:gdLst>
              <a:gd name="sw" fmla="*/ 1 w 7625"/>
              <a:gd name="sh" fmla="*/ 1 h 3585"/>
              <a:gd name="mins" fmla="min sw sh"/>
              <a:gd name="dsw" fmla="+- 0 sw mins"/>
              <a:gd name="dsh" fmla="+- 0 sh mins"/>
              <a:gd name="p0x0" fmla="*/ 300 w 7625"/>
              <a:gd name="p0y0" fmla="*/ 0 h 3585"/>
              <a:gd name="p0x1" fmla="*/ 7325 w 7625"/>
              <a:gd name="p0y1" fmla="*/ 0 h 3585"/>
              <a:gd name="p0x2" fmla="*/ 7491 w 7625"/>
              <a:gd name="p0y2" fmla="*/ 0 h 3585"/>
              <a:gd name="p0x3" fmla="*/ 7625 w 7625"/>
              <a:gd name="p0y3" fmla="*/ 134 h 3585"/>
              <a:gd name="p0x4" fmla="*/ 7625 w 7625"/>
              <a:gd name="p0y4" fmla="*/ 300 h 3585"/>
              <a:gd name="p0x5" fmla="*/ 7625 w 7625"/>
              <a:gd name="p0y5" fmla="*/ 3285 h 3585"/>
              <a:gd name="p0x6" fmla="*/ 7625 w 7625"/>
              <a:gd name="p0y6" fmla="*/ 3450 h 3585"/>
              <a:gd name="p0x7" fmla="*/ 7491 w 7625"/>
              <a:gd name="p0y7" fmla="*/ 3585 h 3585"/>
              <a:gd name="p0x8" fmla="*/ 7325 w 7625"/>
              <a:gd name="p0y8" fmla="*/ 3585 h 3585"/>
              <a:gd name="p0x9" fmla="*/ 300 w 7625"/>
              <a:gd name="p0y9" fmla="*/ 3585 h 3585"/>
              <a:gd name="p0x10" fmla="*/ 134 w 7625"/>
              <a:gd name="p0y10" fmla="*/ 3585 h 3585"/>
              <a:gd name="p0x11" fmla="*/ 0 w 7625"/>
              <a:gd name="p0y11" fmla="*/ 3450 h 3585"/>
              <a:gd name="p0x12" fmla="*/ 0 w 7625"/>
              <a:gd name="p0y12" fmla="*/ 3285 h 3585"/>
              <a:gd name="p0x13" fmla="*/ 0 w 7625"/>
              <a:gd name="p0y13" fmla="*/ 300 h 3585"/>
              <a:gd name="p0x14" fmla="*/ 0 w 7625"/>
              <a:gd name="p0y14" fmla="*/ 134 h 3585"/>
              <a:gd name="p0x15" fmla="*/ 134 w 7625"/>
              <a:gd name="p0y15" fmla="*/ 0 h 3585"/>
              <a:gd name="p0x16" fmla="*/ 300 w 7625"/>
              <a:gd name="p0y16" fmla="*/ 0 h 35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8"/>
            </p:custDataLst>
          </p:nvPr>
        </p:nvSpPr>
        <p:spPr>
          <a:xfrm>
            <a:off x="771525" y="48958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1404" t="-1026" r="-1404" b="-1026"/>
          <a:stretch>
            <a:fillRect/>
          </a:stretch>
        </p:blipFill>
        <p:spPr>
          <a:xfrm>
            <a:off x="887730" y="4976495"/>
            <a:ext cx="186055" cy="2527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22"/>
            </p:custDataLst>
          </p:nvPr>
        </p:nvSpPr>
        <p:spPr>
          <a:xfrm>
            <a:off x="1304925" y="4922520"/>
            <a:ext cx="1377553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RAG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方案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23"/>
            </p:custDataLst>
          </p:nvPr>
        </p:nvSpPr>
        <p:spPr>
          <a:xfrm>
            <a:off x="771525" y="5453063"/>
            <a:ext cx="324995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结合</a:t>
            </a:r>
            <a:r>
              <a:rPr 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检索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"+"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，实现</a:t>
            </a:r>
            <a:r>
              <a:rPr 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开卷考试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4"/>
            </p:custDataLst>
          </p:nvPr>
        </p:nvSpPr>
        <p:spPr>
          <a:xfrm>
            <a:off x="5694680" y="1747520"/>
            <a:ext cx="5920740" cy="1149350"/>
          </a:xfrm>
          <a:custGeom>
            <a:avLst/>
            <a:gdLst>
              <a:gd name="sw" fmla="*/ 1 w 9324"/>
              <a:gd name="sh" fmla="*/ 1 h 1809"/>
              <a:gd name="mins" fmla="min sw sh"/>
              <a:gd name="dsw" fmla="+- 0 sw mins"/>
              <a:gd name="dsh" fmla="+- 0 sh mins"/>
              <a:gd name="p0x0" fmla="*/ 300 w 9324"/>
              <a:gd name="p0y0" fmla="*/ 0 h 1809"/>
              <a:gd name="p0x1" fmla="*/ 9024 w 9324"/>
              <a:gd name="p0y1" fmla="*/ 0 h 1809"/>
              <a:gd name="p0x2" fmla="*/ 9189 w 9324"/>
              <a:gd name="p0y2" fmla="*/ 0 h 1809"/>
              <a:gd name="p0x3" fmla="*/ 9324 w 9324"/>
              <a:gd name="p0y3" fmla="*/ 134 h 1809"/>
              <a:gd name="p0x4" fmla="*/ 9324 w 9324"/>
              <a:gd name="p0y4" fmla="*/ 300 h 1809"/>
              <a:gd name="p0x5" fmla="*/ 9324 w 9324"/>
              <a:gd name="p0y5" fmla="*/ 1509 h 1809"/>
              <a:gd name="p0x6" fmla="*/ 9324 w 9324"/>
              <a:gd name="p0y6" fmla="*/ 1675 h 1809"/>
              <a:gd name="p0x7" fmla="*/ 9189 w 9324"/>
              <a:gd name="p0y7" fmla="*/ 1809 h 1809"/>
              <a:gd name="p0x8" fmla="*/ 9024 w 9324"/>
              <a:gd name="p0y8" fmla="*/ 1809 h 1809"/>
              <a:gd name="p0x9" fmla="*/ 300 w 9324"/>
              <a:gd name="p0y9" fmla="*/ 1809 h 1809"/>
              <a:gd name="p0x10" fmla="*/ 134 w 9324"/>
              <a:gd name="p0y10" fmla="*/ 1809 h 1809"/>
              <a:gd name="p0x11" fmla="*/ 0 w 9324"/>
              <a:gd name="p0y11" fmla="*/ 1675 h 1809"/>
              <a:gd name="p0x12" fmla="*/ 0 w 9324"/>
              <a:gd name="p0y12" fmla="*/ 1509 h 1809"/>
              <a:gd name="p0x13" fmla="*/ 0 w 9324"/>
              <a:gd name="p0y13" fmla="*/ 300 h 1809"/>
              <a:gd name="p0x14" fmla="*/ 0 w 9324"/>
              <a:gd name="p0y14" fmla="*/ 134 h 1809"/>
              <a:gd name="p0x15" fmla="*/ 134 w 9324"/>
              <a:gd name="p0y15" fmla="*/ 0 h 1809"/>
              <a:gd name="p0x16" fmla="*/ 300 w 9324"/>
              <a:gd name="p0y16" fmla="*/ 0 h 180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5"/>
            </p:custDataLst>
          </p:nvPr>
        </p:nvSpPr>
        <p:spPr>
          <a:xfrm>
            <a:off x="5889625" y="19431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6"/>
            </p:custDataLst>
          </p:nvPr>
        </p:nvSpPr>
        <p:spPr>
          <a:xfrm>
            <a:off x="6022477" y="2015490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7"/>
            </p:custDataLst>
          </p:nvPr>
        </p:nvSpPr>
        <p:spPr>
          <a:xfrm>
            <a:off x="6423641" y="1994535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检索阶段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5890241" y="2500313"/>
            <a:ext cx="553023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将问题和文档转为向量，匹配最相关段落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9"/>
            </p:custDataLst>
          </p:nvPr>
        </p:nvSpPr>
        <p:spPr>
          <a:xfrm>
            <a:off x="5694680" y="3096895"/>
            <a:ext cx="5920740" cy="1149350"/>
          </a:xfrm>
          <a:custGeom>
            <a:avLst/>
            <a:gdLst>
              <a:gd name="sw" fmla="*/ 1 w 9324"/>
              <a:gd name="sh" fmla="*/ 1 h 1809"/>
              <a:gd name="mins" fmla="min sw sh"/>
              <a:gd name="dsw" fmla="+- 0 sw mins"/>
              <a:gd name="dsh" fmla="+- 0 sh mins"/>
              <a:gd name="p0x0" fmla="*/ 300 w 9324"/>
              <a:gd name="p0y0" fmla="*/ 0 h 1809"/>
              <a:gd name="p0x1" fmla="*/ 9024 w 9324"/>
              <a:gd name="p0y1" fmla="*/ 0 h 1809"/>
              <a:gd name="p0x2" fmla="*/ 9189 w 9324"/>
              <a:gd name="p0y2" fmla="*/ 0 h 1809"/>
              <a:gd name="p0x3" fmla="*/ 9324 w 9324"/>
              <a:gd name="p0y3" fmla="*/ 134 h 1809"/>
              <a:gd name="p0x4" fmla="*/ 9324 w 9324"/>
              <a:gd name="p0y4" fmla="*/ 300 h 1809"/>
              <a:gd name="p0x5" fmla="*/ 9324 w 9324"/>
              <a:gd name="p0y5" fmla="*/ 1509 h 1809"/>
              <a:gd name="p0x6" fmla="*/ 9324 w 9324"/>
              <a:gd name="p0y6" fmla="*/ 1675 h 1809"/>
              <a:gd name="p0x7" fmla="*/ 9189 w 9324"/>
              <a:gd name="p0y7" fmla="*/ 1809 h 1809"/>
              <a:gd name="p0x8" fmla="*/ 9024 w 9324"/>
              <a:gd name="p0y8" fmla="*/ 1809 h 1809"/>
              <a:gd name="p0x9" fmla="*/ 300 w 9324"/>
              <a:gd name="p0y9" fmla="*/ 1809 h 1809"/>
              <a:gd name="p0x10" fmla="*/ 134 w 9324"/>
              <a:gd name="p0y10" fmla="*/ 1809 h 1809"/>
              <a:gd name="p0x11" fmla="*/ 0 w 9324"/>
              <a:gd name="p0y11" fmla="*/ 1675 h 1809"/>
              <a:gd name="p0x12" fmla="*/ 0 w 9324"/>
              <a:gd name="p0y12" fmla="*/ 1509 h 1809"/>
              <a:gd name="p0x13" fmla="*/ 0 w 9324"/>
              <a:gd name="p0y13" fmla="*/ 300 h 1809"/>
              <a:gd name="p0x14" fmla="*/ 0 w 9324"/>
              <a:gd name="p0y14" fmla="*/ 134 h 1809"/>
              <a:gd name="p0x15" fmla="*/ 134 w 9324"/>
              <a:gd name="p0y15" fmla="*/ 0 h 1809"/>
              <a:gd name="p0x16" fmla="*/ 300 w 9324"/>
              <a:gd name="p0y16" fmla="*/ 0 h 180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5889625" y="32918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6022477" y="3364840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6423641" y="3343885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增强阶段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5890241" y="3849662"/>
            <a:ext cx="553023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将检索到的段落作为参考资料打包给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LLM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5694680" y="4446270"/>
            <a:ext cx="5920740" cy="1149350"/>
          </a:xfrm>
          <a:custGeom>
            <a:avLst/>
            <a:gdLst>
              <a:gd name="sw" fmla="*/ 1 w 9324"/>
              <a:gd name="sh" fmla="*/ 1 h 1809"/>
              <a:gd name="mins" fmla="min sw sh"/>
              <a:gd name="dsw" fmla="+- 0 sw mins"/>
              <a:gd name="dsh" fmla="+- 0 sh mins"/>
              <a:gd name="p0x0" fmla="*/ 300 w 9324"/>
              <a:gd name="p0y0" fmla="*/ 0 h 1809"/>
              <a:gd name="p0x1" fmla="*/ 9024 w 9324"/>
              <a:gd name="p0y1" fmla="*/ 0 h 1809"/>
              <a:gd name="p0x2" fmla="*/ 9189 w 9324"/>
              <a:gd name="p0y2" fmla="*/ 0 h 1809"/>
              <a:gd name="p0x3" fmla="*/ 9324 w 9324"/>
              <a:gd name="p0y3" fmla="*/ 134 h 1809"/>
              <a:gd name="p0x4" fmla="*/ 9324 w 9324"/>
              <a:gd name="p0y4" fmla="*/ 300 h 1809"/>
              <a:gd name="p0x5" fmla="*/ 9324 w 9324"/>
              <a:gd name="p0y5" fmla="*/ 1509 h 1809"/>
              <a:gd name="p0x6" fmla="*/ 9324 w 9324"/>
              <a:gd name="p0y6" fmla="*/ 1675 h 1809"/>
              <a:gd name="p0x7" fmla="*/ 9189 w 9324"/>
              <a:gd name="p0y7" fmla="*/ 1809 h 1809"/>
              <a:gd name="p0x8" fmla="*/ 9024 w 9324"/>
              <a:gd name="p0y8" fmla="*/ 1809 h 1809"/>
              <a:gd name="p0x9" fmla="*/ 300 w 9324"/>
              <a:gd name="p0y9" fmla="*/ 1809 h 1809"/>
              <a:gd name="p0x10" fmla="*/ 134 w 9324"/>
              <a:gd name="p0y10" fmla="*/ 1809 h 1809"/>
              <a:gd name="p0x11" fmla="*/ 0 w 9324"/>
              <a:gd name="p0y11" fmla="*/ 1675 h 1809"/>
              <a:gd name="p0x12" fmla="*/ 0 w 9324"/>
              <a:gd name="p0y12" fmla="*/ 1509 h 1809"/>
              <a:gd name="p0x13" fmla="*/ 0 w 9324"/>
              <a:gd name="p0y13" fmla="*/ 300 h 1809"/>
              <a:gd name="p0x14" fmla="*/ 0 w 9324"/>
              <a:gd name="p0y14" fmla="*/ 134 h 1809"/>
              <a:gd name="p0x15" fmla="*/ 134 w 9324"/>
              <a:gd name="p0y15" fmla="*/ 0 h 1809"/>
              <a:gd name="p0x16" fmla="*/ 300 w 9324"/>
              <a:gd name="p0y16" fmla="*/ 0 h 180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35"/>
            </p:custDataLst>
          </p:nvPr>
        </p:nvSpPr>
        <p:spPr>
          <a:xfrm>
            <a:off x="5889625" y="464121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6"/>
            </p:custDataLst>
          </p:nvPr>
        </p:nvSpPr>
        <p:spPr>
          <a:xfrm>
            <a:off x="6022477" y="4714189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7"/>
            </p:custDataLst>
          </p:nvPr>
        </p:nvSpPr>
        <p:spPr>
          <a:xfrm>
            <a:off x="6423641" y="4693234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生成阶段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8"/>
            </p:custDataLst>
          </p:nvPr>
        </p:nvSpPr>
        <p:spPr>
          <a:xfrm>
            <a:off x="5890241" y="5199012"/>
            <a:ext cx="553023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LLM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基于参考资料生成答案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技术③：思维链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-16667" b="-16667"/>
          <a:stretch>
            <a:fillRect/>
          </a:stretch>
        </p:blipFill>
        <p:spPr>
          <a:xfrm>
            <a:off x="8521700" y="5676900"/>
            <a:ext cx="266700" cy="266700"/>
          </a:xfrm>
          <a:prstGeom prst="rect">
            <a:avLst/>
          </a:prstGeom>
        </p:spPr>
      </p:pic>
      <p:sp>
        <p:nvSpPr>
          <p:cNvPr id="4" name="任意多边形 3"/>
          <p:cNvSpPr/>
          <p:nvPr>
            <p:custDataLst>
              <p:tags r:id="rId5"/>
            </p:custDataLst>
          </p:nvPr>
        </p:nvSpPr>
        <p:spPr>
          <a:xfrm>
            <a:off x="575310" y="1108710"/>
            <a:ext cx="4844415" cy="1244600"/>
          </a:xfrm>
          <a:custGeom>
            <a:avLst/>
            <a:gdLst>
              <a:gd name="sw" fmla="*/ 1 w 9631"/>
              <a:gd name="sh" fmla="*/ 1 h 2475"/>
              <a:gd name="mins" fmla="min sw sh"/>
              <a:gd name="dsw" fmla="+- 0 sw mins"/>
              <a:gd name="dsh" fmla="+- 0 sh mins"/>
              <a:gd name="p0x0" fmla="*/ 300 w 9631"/>
              <a:gd name="p0y0" fmla="*/ 0 h 2475"/>
              <a:gd name="p0x1" fmla="*/ 9331 w 9631"/>
              <a:gd name="p0y1" fmla="*/ 0 h 2475"/>
              <a:gd name="p0x2" fmla="*/ 9496 w 9631"/>
              <a:gd name="p0y2" fmla="*/ 0 h 2475"/>
              <a:gd name="p0x3" fmla="*/ 9631 w 9631"/>
              <a:gd name="p0y3" fmla="*/ 134 h 2475"/>
              <a:gd name="p0x4" fmla="*/ 9631 w 9631"/>
              <a:gd name="p0y4" fmla="*/ 300 h 2475"/>
              <a:gd name="p0x5" fmla="*/ 9631 w 9631"/>
              <a:gd name="p0y5" fmla="*/ 2175 h 2475"/>
              <a:gd name="p0x6" fmla="*/ 9631 w 9631"/>
              <a:gd name="p0y6" fmla="*/ 2340 h 2475"/>
              <a:gd name="p0x7" fmla="*/ 9496 w 9631"/>
              <a:gd name="p0y7" fmla="*/ 2475 h 2475"/>
              <a:gd name="p0x8" fmla="*/ 9331 w 9631"/>
              <a:gd name="p0y8" fmla="*/ 2475 h 2475"/>
              <a:gd name="p0x9" fmla="*/ 300 w 9631"/>
              <a:gd name="p0y9" fmla="*/ 2475 h 2475"/>
              <a:gd name="p0x10" fmla="*/ 134 w 9631"/>
              <a:gd name="p0y10" fmla="*/ 2475 h 2475"/>
              <a:gd name="p0x11" fmla="*/ 0 w 9631"/>
              <a:gd name="p0y11" fmla="*/ 2340 h 2475"/>
              <a:gd name="p0x12" fmla="*/ 0 w 9631"/>
              <a:gd name="p0y12" fmla="*/ 2175 h 2475"/>
              <a:gd name="p0x13" fmla="*/ 0 w 9631"/>
              <a:gd name="p0y13" fmla="*/ 300 h 2475"/>
              <a:gd name="p0x14" fmla="*/ 0 w 9631"/>
              <a:gd name="p0y14" fmla="*/ 134 h 2475"/>
              <a:gd name="p0x15" fmla="*/ 134 w 9631"/>
              <a:gd name="p0y15" fmla="*/ 0 h 2475"/>
              <a:gd name="p0x16" fmla="*/ 300 w 9631"/>
              <a:gd name="p0y16" fmla="*/ 0 h 24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754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6"/>
            </p:custDataLst>
          </p:nvPr>
        </p:nvSpPr>
        <p:spPr>
          <a:xfrm>
            <a:off x="730250" y="1263650"/>
            <a:ext cx="331470" cy="33147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797560" y="1327150"/>
            <a:ext cx="196215" cy="20002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1152525" y="1284605"/>
            <a:ext cx="1470025" cy="2895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66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早期</a:t>
            </a:r>
            <a:r>
              <a:rPr lang="en-US" altLang="zh-CN" sz="166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66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的问题</a:t>
            </a:r>
            <a:endParaRPr lang="zh-CN" altLang="en-US" sz="166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730250" y="1704975"/>
            <a:ext cx="4534535" cy="5016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处理复杂推理时</a:t>
            </a:r>
            <a:r>
              <a:rPr sz="118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直接给答案</a:t>
            </a:r>
            <a:r>
              <a:rPr sz="11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，缺乏中间推导过程，导致错误率高、难以追溯问题根源</a:t>
            </a:r>
            <a:endParaRPr sz="118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2"/>
            </p:custDataLst>
          </p:nvPr>
        </p:nvSpPr>
        <p:spPr>
          <a:xfrm>
            <a:off x="575310" y="2481580"/>
            <a:ext cx="4844415" cy="1245235"/>
          </a:xfrm>
          <a:custGeom>
            <a:avLst/>
            <a:gdLst>
              <a:gd name="sw" fmla="*/ 1 w 9631"/>
              <a:gd name="sh" fmla="*/ 1 h 2475"/>
              <a:gd name="mins" fmla="min sw sh"/>
              <a:gd name="dsw" fmla="+- 0 sw mins"/>
              <a:gd name="dsh" fmla="+- 0 sh mins"/>
              <a:gd name="p0x0" fmla="*/ 300 w 9631"/>
              <a:gd name="p0y0" fmla="*/ 0 h 2475"/>
              <a:gd name="p0x1" fmla="*/ 9331 w 9631"/>
              <a:gd name="p0y1" fmla="*/ 0 h 2475"/>
              <a:gd name="p0x2" fmla="*/ 9496 w 9631"/>
              <a:gd name="p0y2" fmla="*/ 0 h 2475"/>
              <a:gd name="p0x3" fmla="*/ 9631 w 9631"/>
              <a:gd name="p0y3" fmla="*/ 134 h 2475"/>
              <a:gd name="p0x4" fmla="*/ 9631 w 9631"/>
              <a:gd name="p0y4" fmla="*/ 300 h 2475"/>
              <a:gd name="p0x5" fmla="*/ 9631 w 9631"/>
              <a:gd name="p0y5" fmla="*/ 2175 h 2475"/>
              <a:gd name="p0x6" fmla="*/ 9631 w 9631"/>
              <a:gd name="p0y6" fmla="*/ 2340 h 2475"/>
              <a:gd name="p0x7" fmla="*/ 9496 w 9631"/>
              <a:gd name="p0y7" fmla="*/ 2475 h 2475"/>
              <a:gd name="p0x8" fmla="*/ 9331 w 9631"/>
              <a:gd name="p0y8" fmla="*/ 2475 h 2475"/>
              <a:gd name="p0x9" fmla="*/ 300 w 9631"/>
              <a:gd name="p0y9" fmla="*/ 2475 h 2475"/>
              <a:gd name="p0x10" fmla="*/ 134 w 9631"/>
              <a:gd name="p0y10" fmla="*/ 2475 h 2475"/>
              <a:gd name="p0x11" fmla="*/ 0 w 9631"/>
              <a:gd name="p0y11" fmla="*/ 2340 h 2475"/>
              <a:gd name="p0x12" fmla="*/ 0 w 9631"/>
              <a:gd name="p0y12" fmla="*/ 2175 h 2475"/>
              <a:gd name="p0x13" fmla="*/ 0 w 9631"/>
              <a:gd name="p0y13" fmla="*/ 300 h 2475"/>
              <a:gd name="p0x14" fmla="*/ 0 w 9631"/>
              <a:gd name="p0y14" fmla="*/ 134 h 2475"/>
              <a:gd name="p0x15" fmla="*/ 134 w 9631"/>
              <a:gd name="p0y15" fmla="*/ 0 h 2475"/>
              <a:gd name="p0x16" fmla="*/ 300 w 9631"/>
              <a:gd name="p0y16" fmla="*/ 0 h 24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754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3"/>
            </p:custDataLst>
          </p:nvPr>
        </p:nvSpPr>
        <p:spPr>
          <a:xfrm>
            <a:off x="730250" y="2636520"/>
            <a:ext cx="331470" cy="33210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784225" y="2700655"/>
            <a:ext cx="222885" cy="20002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7"/>
            </p:custDataLst>
          </p:nvPr>
        </p:nvSpPr>
        <p:spPr>
          <a:xfrm>
            <a:off x="1152525" y="2657475"/>
            <a:ext cx="1668145" cy="2901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166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CoT</a:t>
            </a:r>
            <a:r>
              <a:rPr lang="zh-CN" sz="166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思维链机制</a:t>
            </a:r>
            <a:endParaRPr lang="zh-CN" sz="166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8"/>
            </p:custDataLst>
          </p:nvPr>
        </p:nvSpPr>
        <p:spPr>
          <a:xfrm>
            <a:off x="730250" y="3077845"/>
            <a:ext cx="4534535" cy="5016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引导模型</a:t>
            </a:r>
            <a:r>
              <a:rPr lang="en-US" sz="118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18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把思考过程写出来</a:t>
            </a:r>
            <a:r>
              <a:rPr lang="en-US" altLang="zh-CN" sz="118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1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，通过分步骤推理将复杂问题拆解为可管理的子任务</a:t>
            </a:r>
            <a:endParaRPr sz="118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9"/>
            </p:custDataLst>
          </p:nvPr>
        </p:nvSpPr>
        <p:spPr>
          <a:xfrm>
            <a:off x="575310" y="3855085"/>
            <a:ext cx="4844415" cy="1244600"/>
          </a:xfrm>
          <a:custGeom>
            <a:avLst/>
            <a:gdLst>
              <a:gd name="sw" fmla="*/ 1 w 9631"/>
              <a:gd name="sh" fmla="*/ 1 h 2475"/>
              <a:gd name="mins" fmla="min sw sh"/>
              <a:gd name="dsw" fmla="+- 0 sw mins"/>
              <a:gd name="dsh" fmla="+- 0 sh mins"/>
              <a:gd name="p0x0" fmla="*/ 300 w 9631"/>
              <a:gd name="p0y0" fmla="*/ 0 h 2475"/>
              <a:gd name="p0x1" fmla="*/ 9331 w 9631"/>
              <a:gd name="p0y1" fmla="*/ 0 h 2475"/>
              <a:gd name="p0x2" fmla="*/ 9496 w 9631"/>
              <a:gd name="p0y2" fmla="*/ 0 h 2475"/>
              <a:gd name="p0x3" fmla="*/ 9631 w 9631"/>
              <a:gd name="p0y3" fmla="*/ 134 h 2475"/>
              <a:gd name="p0x4" fmla="*/ 9631 w 9631"/>
              <a:gd name="p0y4" fmla="*/ 300 h 2475"/>
              <a:gd name="p0x5" fmla="*/ 9631 w 9631"/>
              <a:gd name="p0y5" fmla="*/ 2175 h 2475"/>
              <a:gd name="p0x6" fmla="*/ 9631 w 9631"/>
              <a:gd name="p0y6" fmla="*/ 2340 h 2475"/>
              <a:gd name="p0x7" fmla="*/ 9496 w 9631"/>
              <a:gd name="p0y7" fmla="*/ 2475 h 2475"/>
              <a:gd name="p0x8" fmla="*/ 9331 w 9631"/>
              <a:gd name="p0y8" fmla="*/ 2475 h 2475"/>
              <a:gd name="p0x9" fmla="*/ 300 w 9631"/>
              <a:gd name="p0y9" fmla="*/ 2475 h 2475"/>
              <a:gd name="p0x10" fmla="*/ 134 w 9631"/>
              <a:gd name="p0y10" fmla="*/ 2475 h 2475"/>
              <a:gd name="p0x11" fmla="*/ 0 w 9631"/>
              <a:gd name="p0y11" fmla="*/ 2340 h 2475"/>
              <a:gd name="p0x12" fmla="*/ 0 w 9631"/>
              <a:gd name="p0y12" fmla="*/ 2175 h 2475"/>
              <a:gd name="p0x13" fmla="*/ 0 w 9631"/>
              <a:gd name="p0y13" fmla="*/ 300 h 2475"/>
              <a:gd name="p0x14" fmla="*/ 0 w 9631"/>
              <a:gd name="p0y14" fmla="*/ 134 h 2475"/>
              <a:gd name="p0x15" fmla="*/ 134 w 9631"/>
              <a:gd name="p0y15" fmla="*/ 0 h 2475"/>
              <a:gd name="p0x16" fmla="*/ 300 w 9631"/>
              <a:gd name="p0y16" fmla="*/ 0 h 24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754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20"/>
            </p:custDataLst>
          </p:nvPr>
        </p:nvSpPr>
        <p:spPr>
          <a:xfrm>
            <a:off x="730250" y="4010025"/>
            <a:ext cx="331470" cy="33147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797560" y="4073525"/>
            <a:ext cx="196215" cy="20002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4"/>
            </p:custDataLst>
          </p:nvPr>
        </p:nvSpPr>
        <p:spPr>
          <a:xfrm>
            <a:off x="1152525" y="4030980"/>
            <a:ext cx="1478915" cy="2895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66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模仿人类思维</a:t>
            </a:r>
            <a:endParaRPr sz="166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5"/>
            </p:custDataLst>
          </p:nvPr>
        </p:nvSpPr>
        <p:spPr>
          <a:xfrm>
            <a:off x="730250" y="4451350"/>
            <a:ext cx="4534535" cy="5016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复刻人类解决复杂问题的认知路径，</a:t>
            </a:r>
            <a:r>
              <a:rPr sz="118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Step 1→Step 2→Step 3…</a:t>
            </a:r>
            <a:r>
              <a:rPr sz="11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每一步基于上一步结果递进推导</a:t>
            </a:r>
            <a:endParaRPr sz="118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6"/>
            </p:custDataLst>
          </p:nvPr>
        </p:nvSpPr>
        <p:spPr>
          <a:xfrm>
            <a:off x="575310" y="5227955"/>
            <a:ext cx="4844415" cy="1245235"/>
          </a:xfrm>
          <a:custGeom>
            <a:avLst/>
            <a:gdLst>
              <a:gd name="sw" fmla="*/ 1 w 9631"/>
              <a:gd name="sh" fmla="*/ 1 h 2475"/>
              <a:gd name="mins" fmla="min sw sh"/>
              <a:gd name="dsw" fmla="+- 0 sw mins"/>
              <a:gd name="dsh" fmla="+- 0 sh mins"/>
              <a:gd name="p0x0" fmla="*/ 300 w 9631"/>
              <a:gd name="p0y0" fmla="*/ 0 h 2475"/>
              <a:gd name="p0x1" fmla="*/ 9331 w 9631"/>
              <a:gd name="p0y1" fmla="*/ 0 h 2475"/>
              <a:gd name="p0x2" fmla="*/ 9496 w 9631"/>
              <a:gd name="p0y2" fmla="*/ 0 h 2475"/>
              <a:gd name="p0x3" fmla="*/ 9631 w 9631"/>
              <a:gd name="p0y3" fmla="*/ 134 h 2475"/>
              <a:gd name="p0x4" fmla="*/ 9631 w 9631"/>
              <a:gd name="p0y4" fmla="*/ 300 h 2475"/>
              <a:gd name="p0x5" fmla="*/ 9631 w 9631"/>
              <a:gd name="p0y5" fmla="*/ 2175 h 2475"/>
              <a:gd name="p0x6" fmla="*/ 9631 w 9631"/>
              <a:gd name="p0y6" fmla="*/ 2340 h 2475"/>
              <a:gd name="p0x7" fmla="*/ 9496 w 9631"/>
              <a:gd name="p0y7" fmla="*/ 2475 h 2475"/>
              <a:gd name="p0x8" fmla="*/ 9331 w 9631"/>
              <a:gd name="p0y8" fmla="*/ 2475 h 2475"/>
              <a:gd name="p0x9" fmla="*/ 300 w 9631"/>
              <a:gd name="p0y9" fmla="*/ 2475 h 2475"/>
              <a:gd name="p0x10" fmla="*/ 134 w 9631"/>
              <a:gd name="p0y10" fmla="*/ 2475 h 2475"/>
              <a:gd name="p0x11" fmla="*/ 0 w 9631"/>
              <a:gd name="p0y11" fmla="*/ 2340 h 2475"/>
              <a:gd name="p0x12" fmla="*/ 0 w 9631"/>
              <a:gd name="p0y12" fmla="*/ 2175 h 2475"/>
              <a:gd name="p0x13" fmla="*/ 0 w 9631"/>
              <a:gd name="p0y13" fmla="*/ 300 h 2475"/>
              <a:gd name="p0x14" fmla="*/ 0 w 9631"/>
              <a:gd name="p0y14" fmla="*/ 134 h 2475"/>
              <a:gd name="p0x15" fmla="*/ 134 w 9631"/>
              <a:gd name="p0y15" fmla="*/ 0 h 2475"/>
              <a:gd name="p0x16" fmla="*/ 300 w 9631"/>
              <a:gd name="p0y16" fmla="*/ 0 h 24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754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7"/>
            </p:custDataLst>
          </p:nvPr>
        </p:nvSpPr>
        <p:spPr>
          <a:xfrm>
            <a:off x="730250" y="5382895"/>
            <a:ext cx="331470" cy="33210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784225" y="5447030"/>
            <a:ext cx="222885" cy="20002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31"/>
            </p:custDataLst>
          </p:nvPr>
        </p:nvSpPr>
        <p:spPr>
          <a:xfrm>
            <a:off x="1152525" y="5403850"/>
            <a:ext cx="1478915" cy="2901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66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对学生的价值</a:t>
            </a:r>
            <a:endParaRPr sz="166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32"/>
            </p:custDataLst>
          </p:nvPr>
        </p:nvSpPr>
        <p:spPr>
          <a:xfrm>
            <a:off x="730250" y="5824220"/>
            <a:ext cx="4534535" cy="5016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8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展示</a:t>
            </a:r>
            <a:r>
              <a:rPr sz="118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完整解题逻辑路径</a:t>
            </a:r>
            <a:r>
              <a:rPr sz="118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，可针对中间步骤追问，实现</a:t>
            </a:r>
            <a:r>
              <a:rPr lang="en-US" sz="118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18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白盒化</a:t>
            </a:r>
            <a:r>
              <a:rPr lang="en-US" altLang="zh-CN" sz="118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18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</a:t>
            </a:r>
            <a:r>
              <a:rPr lang="zh-CN" altLang="en-US" sz="118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，让</a:t>
            </a:r>
            <a:r>
              <a:rPr lang="en-US" altLang="zh-CN" sz="118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18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推理过程透明可解释</a:t>
            </a:r>
            <a:endParaRPr lang="zh-CN" altLang="en-US" sz="1185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3"/>
            </p:custDataLst>
          </p:nvPr>
        </p:nvSpPr>
        <p:spPr>
          <a:xfrm>
            <a:off x="5694680" y="1109345"/>
            <a:ext cx="5920740" cy="3876675"/>
          </a:xfrm>
          <a:custGeom>
            <a:avLst/>
            <a:gdLst>
              <a:gd name="sw" fmla="*/ 1 w 9324"/>
              <a:gd name="sh" fmla="*/ 1 h 6105"/>
              <a:gd name="mins" fmla="min sw sh"/>
              <a:gd name="dsw" fmla="+- 0 sw mins"/>
              <a:gd name="dsh" fmla="+- 0 sh mins"/>
              <a:gd name="p0x0" fmla="*/ 300 w 9324"/>
              <a:gd name="p0y0" fmla="*/ 0 h 6105"/>
              <a:gd name="p0x1" fmla="*/ 9024 w 9324"/>
              <a:gd name="p0y1" fmla="*/ 0 h 6105"/>
              <a:gd name="p0x2" fmla="*/ 9189 w 9324"/>
              <a:gd name="p0y2" fmla="*/ 0 h 6105"/>
              <a:gd name="p0x3" fmla="*/ 9324 w 9324"/>
              <a:gd name="p0y3" fmla="*/ 134 h 6105"/>
              <a:gd name="p0x4" fmla="*/ 9324 w 9324"/>
              <a:gd name="p0y4" fmla="*/ 300 h 6105"/>
              <a:gd name="p0x5" fmla="*/ 9324 w 9324"/>
              <a:gd name="p0y5" fmla="*/ 5805 h 6105"/>
              <a:gd name="p0x6" fmla="*/ 9324 w 9324"/>
              <a:gd name="p0y6" fmla="*/ 5970 h 6105"/>
              <a:gd name="p0x7" fmla="*/ 9189 w 9324"/>
              <a:gd name="p0y7" fmla="*/ 6105 h 6105"/>
              <a:gd name="p0x8" fmla="*/ 9024 w 9324"/>
              <a:gd name="p0y8" fmla="*/ 6105 h 6105"/>
              <a:gd name="p0x9" fmla="*/ 300 w 9324"/>
              <a:gd name="p0y9" fmla="*/ 6105 h 6105"/>
              <a:gd name="p0x10" fmla="*/ 134 w 9324"/>
              <a:gd name="p0y10" fmla="*/ 6105 h 6105"/>
              <a:gd name="p0x11" fmla="*/ 0 w 9324"/>
              <a:gd name="p0y11" fmla="*/ 5970 h 6105"/>
              <a:gd name="p0x12" fmla="*/ 0 w 9324"/>
              <a:gd name="p0y12" fmla="*/ 5805 h 6105"/>
              <a:gd name="p0x13" fmla="*/ 0 w 9324"/>
              <a:gd name="p0y13" fmla="*/ 300 h 6105"/>
              <a:gd name="p0x14" fmla="*/ 0 w 9324"/>
              <a:gd name="p0y14" fmla="*/ 134 h 6105"/>
              <a:gd name="p0x15" fmla="*/ 134 w 9324"/>
              <a:gd name="p0y15" fmla="*/ 0 h 6105"/>
              <a:gd name="p0x16" fmla="*/ 300 w 9324"/>
              <a:gd name="p0y16" fmla="*/ 0 h 61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34"/>
            </p:custDataLst>
          </p:nvPr>
        </p:nvSpPr>
        <p:spPr>
          <a:xfrm>
            <a:off x="7512320" y="1304925"/>
            <a:ext cx="22860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思维链递进推理流程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5"/>
            </p:custDataLst>
          </p:nvPr>
        </p:nvSpPr>
        <p:spPr>
          <a:xfrm>
            <a:off x="6268720" y="2205990"/>
            <a:ext cx="762000" cy="762000"/>
          </a:xfrm>
          <a:custGeom>
            <a:avLst/>
            <a:gdLst>
              <a:gd name="sw" fmla="*/ 1 w 1200"/>
              <a:gd name="sh" fmla="*/ 1 h 1200"/>
              <a:gd name="mins" fmla="min sw sh"/>
              <a:gd name="dsw" fmla="+- 0 sw mins"/>
              <a:gd name="dsh" fmla="+- 0 sh mins"/>
              <a:gd name="p0x0" fmla="*/ 600 w 1200"/>
              <a:gd name="p0y0" fmla="*/ 0 h 1200"/>
              <a:gd name="p0x1" fmla="*/ 931 w 1200"/>
              <a:gd name="p0y1" fmla="*/ 0 h 1200"/>
              <a:gd name="p0x2" fmla="*/ 1200 w 1200"/>
              <a:gd name="p0y2" fmla="*/ 268 h 1200"/>
              <a:gd name="p0x3" fmla="*/ 1200 w 1200"/>
              <a:gd name="p0y3" fmla="*/ 600 h 1200"/>
              <a:gd name="p0x4" fmla="*/ 1200 w 1200"/>
              <a:gd name="p0y4" fmla="*/ 931 h 1200"/>
              <a:gd name="p0x5" fmla="*/ 931 w 1200"/>
              <a:gd name="p0y5" fmla="*/ 1200 h 1200"/>
              <a:gd name="p0x6" fmla="*/ 600 w 1200"/>
              <a:gd name="p0y6" fmla="*/ 1200 h 1200"/>
              <a:gd name="p0x7" fmla="*/ 268 w 1200"/>
              <a:gd name="p0y7" fmla="*/ 1200 h 1200"/>
              <a:gd name="p0x8" fmla="*/ 0 w 1200"/>
              <a:gd name="p0y8" fmla="*/ 931 h 1200"/>
              <a:gd name="p0x9" fmla="*/ 0 w 1200"/>
              <a:gd name="p0y9" fmla="*/ 600 h 1200"/>
              <a:gd name="p0x10" fmla="*/ 0 w 1200"/>
              <a:gd name="p0y10" fmla="*/ 268 h 1200"/>
              <a:gd name="p0x11" fmla="*/ 268 w 1200"/>
              <a:gd name="p0y11" fmla="*/ 0 h 1200"/>
              <a:gd name="p0x12" fmla="*/ 600 w 1200"/>
              <a:gd name="p0y12" fmla="*/ 0 h 120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6531102" y="2337492"/>
            <a:ext cx="618753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30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30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7"/>
            </p:custDataLst>
          </p:nvPr>
        </p:nvSpPr>
        <p:spPr>
          <a:xfrm>
            <a:off x="6221311" y="3044723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理解问题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8"/>
            </p:custDataLst>
          </p:nvPr>
        </p:nvSpPr>
        <p:spPr>
          <a:xfrm>
            <a:off x="6154636" y="3338094"/>
            <a:ext cx="990676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分析题目条件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明确求解目标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-16667" b="-16667"/>
          <a:stretch>
            <a:fillRect/>
          </a:stretch>
        </p:blipFill>
        <p:spPr>
          <a:xfrm>
            <a:off x="7519035" y="2887980"/>
            <a:ext cx="266700" cy="266700"/>
          </a:xfrm>
          <a:prstGeom prst="rect">
            <a:avLst/>
          </a:prstGeom>
        </p:spPr>
      </p:pic>
      <p:sp>
        <p:nvSpPr>
          <p:cNvPr id="32" name="任意多边形 31"/>
          <p:cNvSpPr/>
          <p:nvPr>
            <p:custDataLst>
              <p:tags r:id="rId40"/>
            </p:custDataLst>
          </p:nvPr>
        </p:nvSpPr>
        <p:spPr>
          <a:xfrm>
            <a:off x="8274050" y="2205990"/>
            <a:ext cx="762000" cy="762000"/>
          </a:xfrm>
          <a:custGeom>
            <a:avLst/>
            <a:gdLst>
              <a:gd name="sw" fmla="*/ 1 w 1200"/>
              <a:gd name="sh" fmla="*/ 1 h 1200"/>
              <a:gd name="mins" fmla="min sw sh"/>
              <a:gd name="dsw" fmla="+- 0 sw mins"/>
              <a:gd name="dsh" fmla="+- 0 sh mins"/>
              <a:gd name="p0x0" fmla="*/ 600 w 1200"/>
              <a:gd name="p0y0" fmla="*/ 0 h 1200"/>
              <a:gd name="p0x1" fmla="*/ 931 w 1200"/>
              <a:gd name="p0y1" fmla="*/ 0 h 1200"/>
              <a:gd name="p0x2" fmla="*/ 1200 w 1200"/>
              <a:gd name="p0y2" fmla="*/ 268 h 1200"/>
              <a:gd name="p0x3" fmla="*/ 1200 w 1200"/>
              <a:gd name="p0y3" fmla="*/ 600 h 1200"/>
              <a:gd name="p0x4" fmla="*/ 1200 w 1200"/>
              <a:gd name="p0y4" fmla="*/ 931 h 1200"/>
              <a:gd name="p0x5" fmla="*/ 931 w 1200"/>
              <a:gd name="p0y5" fmla="*/ 1200 h 1200"/>
              <a:gd name="p0x6" fmla="*/ 600 w 1200"/>
              <a:gd name="p0y6" fmla="*/ 1200 h 1200"/>
              <a:gd name="p0x7" fmla="*/ 268 w 1200"/>
              <a:gd name="p0y7" fmla="*/ 1200 h 1200"/>
              <a:gd name="p0x8" fmla="*/ 0 w 1200"/>
              <a:gd name="p0y8" fmla="*/ 931 h 1200"/>
              <a:gd name="p0x9" fmla="*/ 0 w 1200"/>
              <a:gd name="p0y9" fmla="*/ 600 h 1200"/>
              <a:gd name="p0x10" fmla="*/ 0 w 1200"/>
              <a:gd name="p0y10" fmla="*/ 268 h 1200"/>
              <a:gd name="p0x11" fmla="*/ 268 w 1200"/>
              <a:gd name="p0y11" fmla="*/ 0 h 1200"/>
              <a:gd name="p0x12" fmla="*/ 600 w 1200"/>
              <a:gd name="p0y12" fmla="*/ 0 h 120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41"/>
            </p:custDataLst>
          </p:nvPr>
        </p:nvSpPr>
        <p:spPr>
          <a:xfrm>
            <a:off x="8536410" y="2337492"/>
            <a:ext cx="618753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30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30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42"/>
            </p:custDataLst>
          </p:nvPr>
        </p:nvSpPr>
        <p:spPr>
          <a:xfrm>
            <a:off x="8226619" y="3044723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拆解步骤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3"/>
            </p:custDataLst>
          </p:nvPr>
        </p:nvSpPr>
        <p:spPr>
          <a:xfrm>
            <a:off x="8159944" y="3338094"/>
            <a:ext cx="990676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分解子问题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建立推导链条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-16667" b="-16667"/>
          <a:stretch>
            <a:fillRect/>
          </a:stretch>
        </p:blipFill>
        <p:spPr>
          <a:xfrm>
            <a:off x="9524365" y="2887980"/>
            <a:ext cx="266700" cy="266700"/>
          </a:xfrm>
          <a:prstGeom prst="rect">
            <a:avLst/>
          </a:prstGeom>
        </p:spPr>
      </p:pic>
      <p:sp>
        <p:nvSpPr>
          <p:cNvPr id="37" name="任意多边形 36"/>
          <p:cNvSpPr/>
          <p:nvPr>
            <p:custDataLst>
              <p:tags r:id="rId45"/>
            </p:custDataLst>
          </p:nvPr>
        </p:nvSpPr>
        <p:spPr>
          <a:xfrm>
            <a:off x="10279380" y="2205990"/>
            <a:ext cx="762000" cy="762000"/>
          </a:xfrm>
          <a:custGeom>
            <a:avLst/>
            <a:gdLst>
              <a:gd name="sw" fmla="*/ 1 w 1200"/>
              <a:gd name="sh" fmla="*/ 1 h 1200"/>
              <a:gd name="mins" fmla="min sw sh"/>
              <a:gd name="dsw" fmla="+- 0 sw mins"/>
              <a:gd name="dsh" fmla="+- 0 sh mins"/>
              <a:gd name="p0x0" fmla="*/ 600 w 1200"/>
              <a:gd name="p0y0" fmla="*/ 0 h 1200"/>
              <a:gd name="p0x1" fmla="*/ 931 w 1200"/>
              <a:gd name="p0y1" fmla="*/ 0 h 1200"/>
              <a:gd name="p0x2" fmla="*/ 1200 w 1200"/>
              <a:gd name="p0y2" fmla="*/ 268 h 1200"/>
              <a:gd name="p0x3" fmla="*/ 1200 w 1200"/>
              <a:gd name="p0y3" fmla="*/ 600 h 1200"/>
              <a:gd name="p0x4" fmla="*/ 1200 w 1200"/>
              <a:gd name="p0y4" fmla="*/ 931 h 1200"/>
              <a:gd name="p0x5" fmla="*/ 931 w 1200"/>
              <a:gd name="p0y5" fmla="*/ 1200 h 1200"/>
              <a:gd name="p0x6" fmla="*/ 600 w 1200"/>
              <a:gd name="p0y6" fmla="*/ 1200 h 1200"/>
              <a:gd name="p0x7" fmla="*/ 268 w 1200"/>
              <a:gd name="p0y7" fmla="*/ 1200 h 1200"/>
              <a:gd name="p0x8" fmla="*/ 0 w 1200"/>
              <a:gd name="p0y8" fmla="*/ 931 h 1200"/>
              <a:gd name="p0x9" fmla="*/ 0 w 1200"/>
              <a:gd name="p0y9" fmla="*/ 600 h 1200"/>
              <a:gd name="p0x10" fmla="*/ 0 w 1200"/>
              <a:gd name="p0y10" fmla="*/ 268 h 1200"/>
              <a:gd name="p0x11" fmla="*/ 268 w 1200"/>
              <a:gd name="p0y11" fmla="*/ 0 h 1200"/>
              <a:gd name="p0x12" fmla="*/ 600 w 1200"/>
              <a:gd name="p0y12" fmla="*/ 0 h 120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  <a:effectLst>
            <a:outerShdw blurRad="342900" algn="ctr" rotWithShape="0">
              <a:srgbClr val="367DCE">
                <a:alpha val="12157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46"/>
            </p:custDataLst>
          </p:nvPr>
        </p:nvSpPr>
        <p:spPr>
          <a:xfrm>
            <a:off x="10541727" y="2337492"/>
            <a:ext cx="618754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47"/>
            </p:custDataLst>
          </p:nvPr>
        </p:nvSpPr>
        <p:spPr>
          <a:xfrm>
            <a:off x="10231936" y="3044723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得出答案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48"/>
            </p:custDataLst>
          </p:nvPr>
        </p:nvSpPr>
        <p:spPr>
          <a:xfrm>
            <a:off x="10165261" y="3338094"/>
            <a:ext cx="990676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整合中间结果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输出最终结论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49"/>
            </p:custDataLst>
          </p:nvPr>
        </p:nvSpPr>
        <p:spPr>
          <a:xfrm>
            <a:off x="5889625" y="4438650"/>
            <a:ext cx="5530850" cy="352425"/>
          </a:xfrm>
          <a:custGeom>
            <a:avLst/>
            <a:gdLst>
              <a:gd name="sw" fmla="*/ 1 w 8709"/>
              <a:gd name="sh" fmla="*/ 1 h 555"/>
              <a:gd name="mins" fmla="min sw sh"/>
              <a:gd name="dsw" fmla="+- 0 sw mins"/>
              <a:gd name="dsh" fmla="+- 0 sh mins"/>
              <a:gd name="p0x0" fmla="*/ 180 w 8709"/>
              <a:gd name="p0y0" fmla="*/ 0 h 555"/>
              <a:gd name="p0x1" fmla="*/ 8529 w 8709"/>
              <a:gd name="p0y1" fmla="*/ 0 h 555"/>
              <a:gd name="p0x2" fmla="*/ 8628 w 8709"/>
              <a:gd name="p0y2" fmla="*/ 0 h 555"/>
              <a:gd name="p0x3" fmla="*/ 8709 w 8709"/>
              <a:gd name="p0y3" fmla="*/ 80 h 555"/>
              <a:gd name="p0x4" fmla="*/ 8709 w 8709"/>
              <a:gd name="p0y4" fmla="*/ 180 h 555"/>
              <a:gd name="p0x5" fmla="*/ 8709 w 8709"/>
              <a:gd name="p0y5" fmla="*/ 375 h 555"/>
              <a:gd name="p0x6" fmla="*/ 8709 w 8709"/>
              <a:gd name="p0y6" fmla="*/ 474 h 555"/>
              <a:gd name="p0x7" fmla="*/ 8628 w 8709"/>
              <a:gd name="p0y7" fmla="*/ 555 h 555"/>
              <a:gd name="p0x8" fmla="*/ 8529 w 8709"/>
              <a:gd name="p0y8" fmla="*/ 555 h 555"/>
              <a:gd name="p0x9" fmla="*/ 180 w 8709"/>
              <a:gd name="p0y9" fmla="*/ 555 h 555"/>
              <a:gd name="p0x10" fmla="*/ 80 w 8709"/>
              <a:gd name="p0y10" fmla="*/ 555 h 555"/>
              <a:gd name="p0x11" fmla="*/ 0 w 8709"/>
              <a:gd name="p0y11" fmla="*/ 474 h 555"/>
              <a:gd name="p0x12" fmla="*/ 0 w 8709"/>
              <a:gd name="p0y12" fmla="*/ 375 h 555"/>
              <a:gd name="p0x13" fmla="*/ 0 w 8709"/>
              <a:gd name="p0y13" fmla="*/ 180 h 555"/>
              <a:gd name="p0x14" fmla="*/ 0 w 8709"/>
              <a:gd name="p0y14" fmla="*/ 80 h 555"/>
              <a:gd name="p0x15" fmla="*/ 80 w 8709"/>
              <a:gd name="p0y15" fmla="*/ 0 h 555"/>
              <a:gd name="p0x16" fmla="*/ 180 w 8709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>
            <p:custDataLst>
              <p:tags r:id="rId50"/>
            </p:custDataLst>
          </p:nvPr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rcRect/>
          <a:stretch>
            <a:fillRect/>
          </a:stretch>
        </p:blipFill>
        <p:spPr>
          <a:xfrm>
            <a:off x="6369050" y="4524375"/>
            <a:ext cx="114300" cy="152400"/>
          </a:xfrm>
          <a:prstGeom prst="rect">
            <a:avLst/>
          </a:prstGeom>
        </p:spPr>
      </p:pic>
      <p:sp>
        <p:nvSpPr>
          <p:cNvPr id="43" name="文本框 42"/>
          <p:cNvSpPr txBox="1"/>
          <p:nvPr>
            <p:custDataLst>
              <p:tags r:id="rId53"/>
            </p:custDataLst>
          </p:nvPr>
        </p:nvSpPr>
        <p:spPr>
          <a:xfrm>
            <a:off x="6559820" y="4514850"/>
            <a:ext cx="472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关键特征：每一步推理基于上一步结果，形成可追溯的完整逻辑链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54"/>
            </p:custDataLst>
          </p:nvPr>
        </p:nvSpPr>
        <p:spPr>
          <a:xfrm>
            <a:off x="5694680" y="5147945"/>
            <a:ext cx="2674620" cy="1323975"/>
          </a:xfrm>
          <a:custGeom>
            <a:avLst/>
            <a:gdLst>
              <a:gd name="sw" fmla="*/ 1 w 4212"/>
              <a:gd name="sh" fmla="*/ 1 h 2085"/>
              <a:gd name="mins" fmla="min sw sh"/>
              <a:gd name="dsw" fmla="+- 0 sw mins"/>
              <a:gd name="dsh" fmla="+- 0 sh mins"/>
              <a:gd name="p0x0" fmla="*/ 300 w 4212"/>
              <a:gd name="p0y0" fmla="*/ 0 h 2085"/>
              <a:gd name="p0x1" fmla="*/ 3912 w 4212"/>
              <a:gd name="p0y1" fmla="*/ 0 h 2085"/>
              <a:gd name="p0x2" fmla="*/ 4077 w 4212"/>
              <a:gd name="p0y2" fmla="*/ 0 h 2085"/>
              <a:gd name="p0x3" fmla="*/ 4212 w 4212"/>
              <a:gd name="p0y3" fmla="*/ 134 h 2085"/>
              <a:gd name="p0x4" fmla="*/ 4212 w 4212"/>
              <a:gd name="p0y4" fmla="*/ 300 h 2085"/>
              <a:gd name="p0x5" fmla="*/ 4212 w 4212"/>
              <a:gd name="p0y5" fmla="*/ 1785 h 2085"/>
              <a:gd name="p0x6" fmla="*/ 4212 w 4212"/>
              <a:gd name="p0y6" fmla="*/ 1950 h 2085"/>
              <a:gd name="p0x7" fmla="*/ 4077 w 4212"/>
              <a:gd name="p0y7" fmla="*/ 2085 h 2085"/>
              <a:gd name="p0x8" fmla="*/ 3912 w 4212"/>
              <a:gd name="p0y8" fmla="*/ 2085 h 2085"/>
              <a:gd name="p0x9" fmla="*/ 300 w 4212"/>
              <a:gd name="p0y9" fmla="*/ 2085 h 2085"/>
              <a:gd name="p0x10" fmla="*/ 134 w 4212"/>
              <a:gd name="p0y10" fmla="*/ 2085 h 2085"/>
              <a:gd name="p0x11" fmla="*/ 0 w 4212"/>
              <a:gd name="p0y11" fmla="*/ 1950 h 2085"/>
              <a:gd name="p0x12" fmla="*/ 0 w 4212"/>
              <a:gd name="p0y12" fmla="*/ 1785 h 2085"/>
              <a:gd name="p0x13" fmla="*/ 0 w 4212"/>
              <a:gd name="p0y13" fmla="*/ 300 h 2085"/>
              <a:gd name="p0x14" fmla="*/ 0 w 4212"/>
              <a:gd name="p0y14" fmla="*/ 134 h 2085"/>
              <a:gd name="p0x15" fmla="*/ 134 w 4212"/>
              <a:gd name="p0y15" fmla="*/ 0 h 2085"/>
              <a:gd name="p0x16" fmla="*/ 300 w 4212"/>
              <a:gd name="p0y16" fmla="*/ 0 h 20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>
            <p:custDataLst>
              <p:tags r:id="rId55"/>
            </p:custDataLst>
          </p:nvPr>
        </p:nvSpPr>
        <p:spPr>
          <a:xfrm>
            <a:off x="6819081" y="5407819"/>
            <a:ext cx="559813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050" spc="63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传统</a:t>
            </a:r>
            <a:r>
              <a:rPr lang="en-US" altLang="zh-CN" sz="1050" spc="63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endParaRPr lang="en-US" altLang="zh-CN" sz="1050" spc="63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56"/>
            </p:custDataLst>
          </p:nvPr>
        </p:nvSpPr>
        <p:spPr>
          <a:xfrm>
            <a:off x="6765569" y="5622131"/>
            <a:ext cx="8001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黑盒</a:t>
            </a:r>
            <a:endParaRPr sz="21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57"/>
            </p:custDataLst>
          </p:nvPr>
        </p:nvSpPr>
        <p:spPr>
          <a:xfrm>
            <a:off x="6374235" y="6012656"/>
            <a:ext cx="1316164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???</a:t>
            </a:r>
            <a:r>
              <a:rPr 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</a:t>
            </a:r>
            <a:endParaRPr lang="zh-CN" altLang="en-US"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" name="任意多边形 48"/>
          <p:cNvSpPr/>
          <p:nvPr>
            <p:custDataLst>
              <p:tags r:id="rId58"/>
            </p:custDataLst>
          </p:nvPr>
        </p:nvSpPr>
        <p:spPr>
          <a:xfrm>
            <a:off x="8940800" y="5147945"/>
            <a:ext cx="2674620" cy="1323975"/>
          </a:xfrm>
          <a:custGeom>
            <a:avLst/>
            <a:gdLst>
              <a:gd name="sw" fmla="*/ 1 w 4212"/>
              <a:gd name="sh" fmla="*/ 1 h 2085"/>
              <a:gd name="mins" fmla="min sw sh"/>
              <a:gd name="dsw" fmla="+- 0 sw mins"/>
              <a:gd name="dsh" fmla="+- 0 sh mins"/>
              <a:gd name="p0x0" fmla="*/ 300 w 4212"/>
              <a:gd name="p0y0" fmla="*/ 0 h 2085"/>
              <a:gd name="p0x1" fmla="*/ 3912 w 4212"/>
              <a:gd name="p0y1" fmla="*/ 0 h 2085"/>
              <a:gd name="p0x2" fmla="*/ 4077 w 4212"/>
              <a:gd name="p0y2" fmla="*/ 0 h 2085"/>
              <a:gd name="p0x3" fmla="*/ 4212 w 4212"/>
              <a:gd name="p0y3" fmla="*/ 134 h 2085"/>
              <a:gd name="p0x4" fmla="*/ 4212 w 4212"/>
              <a:gd name="p0y4" fmla="*/ 300 h 2085"/>
              <a:gd name="p0x5" fmla="*/ 4212 w 4212"/>
              <a:gd name="p0y5" fmla="*/ 1785 h 2085"/>
              <a:gd name="p0x6" fmla="*/ 4212 w 4212"/>
              <a:gd name="p0y6" fmla="*/ 1950 h 2085"/>
              <a:gd name="p0x7" fmla="*/ 4077 w 4212"/>
              <a:gd name="p0y7" fmla="*/ 2085 h 2085"/>
              <a:gd name="p0x8" fmla="*/ 3912 w 4212"/>
              <a:gd name="p0y8" fmla="*/ 2085 h 2085"/>
              <a:gd name="p0x9" fmla="*/ 300 w 4212"/>
              <a:gd name="p0y9" fmla="*/ 2085 h 2085"/>
              <a:gd name="p0x10" fmla="*/ 134 w 4212"/>
              <a:gd name="p0y10" fmla="*/ 2085 h 2085"/>
              <a:gd name="p0x11" fmla="*/ 0 w 4212"/>
              <a:gd name="p0y11" fmla="*/ 1950 h 2085"/>
              <a:gd name="p0x12" fmla="*/ 0 w 4212"/>
              <a:gd name="p0y12" fmla="*/ 1785 h 2085"/>
              <a:gd name="p0x13" fmla="*/ 0 w 4212"/>
              <a:gd name="p0y13" fmla="*/ 300 h 2085"/>
              <a:gd name="p0x14" fmla="*/ 0 w 4212"/>
              <a:gd name="p0y14" fmla="*/ 134 h 2085"/>
              <a:gd name="p0x15" fmla="*/ 134 w 4212"/>
              <a:gd name="p0y15" fmla="*/ 0 h 2085"/>
              <a:gd name="p0x16" fmla="*/ 300 w 4212"/>
              <a:gd name="p0y16" fmla="*/ 0 h 20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59"/>
            </p:custDataLst>
          </p:nvPr>
        </p:nvSpPr>
        <p:spPr>
          <a:xfrm>
            <a:off x="9916420" y="5407819"/>
            <a:ext cx="857469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050" spc="63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COT</a:t>
            </a:r>
            <a:r>
              <a:rPr lang="zh-CN" sz="1050" spc="63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思维链</a:t>
            </a:r>
            <a:endParaRPr lang="zh-CN" sz="1050" spc="63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60"/>
            </p:custDataLst>
          </p:nvPr>
        </p:nvSpPr>
        <p:spPr>
          <a:xfrm>
            <a:off x="10011737" y="5622131"/>
            <a:ext cx="8001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白盒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61"/>
            </p:custDataLst>
          </p:nvPr>
        </p:nvSpPr>
        <p:spPr>
          <a:xfrm>
            <a:off x="9440237" y="6012656"/>
            <a:ext cx="1676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zh-CN" altLang="en-US"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</a:t>
            </a:r>
            <a:r>
              <a:rPr lang="en-US" altLang="zh-CN"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过程可见</a:t>
            </a:r>
            <a:r>
              <a:rPr lang="en-US" altLang="zh-CN"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</a:t>
            </a:r>
            <a:endParaRPr lang="zh-CN" altLang="en-US" sz="12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技术④：语音合成与识别（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TTS/ASR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2"/>
            </p:custDataLst>
          </p:nvPr>
        </p:nvSpPr>
        <p:spPr>
          <a:xfrm>
            <a:off x="8573319" y="1089660"/>
            <a:ext cx="24003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构建无限接近真实的语言环境</a:t>
            </a:r>
            <a:endParaRPr sz="135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57594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>
          <a:xfrm>
            <a:off x="771525" y="23241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2404745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304925" y="2350846"/>
            <a:ext cx="2408853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ASR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（语音识别）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771525" y="2881389"/>
            <a:ext cx="27660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赋予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AI"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听觉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，让机器能够真正听懂人类的语音输入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0"/>
            </p:custDataLst>
          </p:nvPr>
        </p:nvSpPr>
        <p:spPr>
          <a:xfrm>
            <a:off x="771525" y="36576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-16667" b="-16667"/>
          <a:stretch>
            <a:fillRect/>
          </a:stretch>
        </p:blipFill>
        <p:spPr>
          <a:xfrm>
            <a:off x="828675" y="3714750"/>
            <a:ext cx="152400" cy="1524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1114425" y="3642436"/>
            <a:ext cx="2571979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识别语音</a:t>
            </a:r>
            <a:r>
              <a:rPr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内容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，精准转写为文字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5"/>
            </p:custDataLst>
          </p:nvPr>
        </p:nvSpPr>
        <p:spPr>
          <a:xfrm>
            <a:off x="771525" y="40462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t="-3333" b="-3333"/>
          <a:stretch>
            <a:fillRect/>
          </a:stretch>
        </p:blipFill>
        <p:spPr>
          <a:xfrm>
            <a:off x="828675" y="4103370"/>
            <a:ext cx="152400" cy="15240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9"/>
            </p:custDataLst>
          </p:nvPr>
        </p:nvSpPr>
        <p:spPr>
          <a:xfrm>
            <a:off x="1114425" y="4031028"/>
            <a:ext cx="242314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捕捉</a:t>
            </a:r>
            <a:r>
              <a:rPr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语调、停顿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，理解情绪与节奏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20"/>
            </p:custDataLst>
          </p:nvPr>
        </p:nvSpPr>
        <p:spPr>
          <a:xfrm>
            <a:off x="771525" y="47085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3333" r="-3333"/>
          <a:stretch>
            <a:fillRect/>
          </a:stretch>
        </p:blipFill>
        <p:spPr>
          <a:xfrm>
            <a:off x="828675" y="4765675"/>
            <a:ext cx="152400" cy="15240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4"/>
            </p:custDataLst>
          </p:nvPr>
        </p:nvSpPr>
        <p:spPr>
          <a:xfrm>
            <a:off x="1114425" y="4693910"/>
            <a:ext cx="2423141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支持</a:t>
            </a:r>
            <a:r>
              <a:rPr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带口音的英语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识别，包容多样发音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5"/>
            </p:custDataLst>
          </p:nvPr>
        </p:nvSpPr>
        <p:spPr>
          <a:xfrm>
            <a:off x="3989705" y="1109345"/>
            <a:ext cx="3684270" cy="5362575"/>
          </a:xfrm>
          <a:custGeom>
            <a:avLst/>
            <a:gdLst>
              <a:gd name="sw" fmla="*/ 1 w 5801"/>
              <a:gd name="sh" fmla="*/ 1 h 8445"/>
              <a:gd name="mins" fmla="min sw sh"/>
              <a:gd name="dsw" fmla="+- 0 sw mins"/>
              <a:gd name="dsh" fmla="+- 0 sh mins"/>
              <a:gd name="p0x0" fmla="*/ 300 w 5801"/>
              <a:gd name="p0y0" fmla="*/ 0 h 8445"/>
              <a:gd name="p0x1" fmla="*/ 5501 w 5801"/>
              <a:gd name="p0y1" fmla="*/ 0 h 8445"/>
              <a:gd name="p0x2" fmla="*/ 5667 w 5801"/>
              <a:gd name="p0y2" fmla="*/ 0 h 8445"/>
              <a:gd name="p0x3" fmla="*/ 5801 w 5801"/>
              <a:gd name="p0y3" fmla="*/ 134 h 8445"/>
              <a:gd name="p0x4" fmla="*/ 5801 w 5801"/>
              <a:gd name="p0y4" fmla="*/ 300 h 8445"/>
              <a:gd name="p0x5" fmla="*/ 5801 w 5801"/>
              <a:gd name="p0y5" fmla="*/ 8145 h 8445"/>
              <a:gd name="p0x6" fmla="*/ 5801 w 5801"/>
              <a:gd name="p0y6" fmla="*/ 8310 h 8445"/>
              <a:gd name="p0x7" fmla="*/ 5667 w 5801"/>
              <a:gd name="p0y7" fmla="*/ 8445 h 8445"/>
              <a:gd name="p0x8" fmla="*/ 5501 w 5801"/>
              <a:gd name="p0y8" fmla="*/ 8445 h 8445"/>
              <a:gd name="p0x9" fmla="*/ 300 w 5801"/>
              <a:gd name="p0y9" fmla="*/ 8445 h 8445"/>
              <a:gd name="p0x10" fmla="*/ 134 w 5801"/>
              <a:gd name="p0y10" fmla="*/ 8445 h 8445"/>
              <a:gd name="p0x11" fmla="*/ 0 w 5801"/>
              <a:gd name="p0y11" fmla="*/ 8310 h 8445"/>
              <a:gd name="p0x12" fmla="*/ 0 w 5801"/>
              <a:gd name="p0y12" fmla="*/ 8145 h 8445"/>
              <a:gd name="p0x13" fmla="*/ 0 w 5801"/>
              <a:gd name="p0y13" fmla="*/ 300 h 8445"/>
              <a:gd name="p0x14" fmla="*/ 0 w 5801"/>
              <a:gd name="p0y14" fmla="*/ 134 h 8445"/>
              <a:gd name="p0x15" fmla="*/ 134 w 5801"/>
              <a:gd name="p0y15" fmla="*/ 0 h 8445"/>
              <a:gd name="p0x16" fmla="*/ 300 w 5801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6"/>
            </p:custDataLst>
          </p:nvPr>
        </p:nvSpPr>
        <p:spPr>
          <a:xfrm>
            <a:off x="4184650" y="25984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4301490" y="2679065"/>
            <a:ext cx="186055" cy="2527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30"/>
            </p:custDataLst>
          </p:nvPr>
        </p:nvSpPr>
        <p:spPr>
          <a:xfrm>
            <a:off x="4718666" y="2625138"/>
            <a:ext cx="234776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TTS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（语音合成）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31"/>
            </p:custDataLst>
          </p:nvPr>
        </p:nvSpPr>
        <p:spPr>
          <a:xfrm>
            <a:off x="4185266" y="3155680"/>
            <a:ext cx="329371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赋予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AI"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嘴巴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，生成自然流畅的人声输出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32"/>
            </p:custDataLst>
          </p:nvPr>
        </p:nvSpPr>
        <p:spPr>
          <a:xfrm>
            <a:off x="4184650" y="39319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/>
          <a:stretch>
            <a:fillRect/>
          </a:stretch>
        </p:blipFill>
        <p:spPr>
          <a:xfrm>
            <a:off x="4241800" y="3989070"/>
            <a:ext cx="152400" cy="15240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6"/>
            </p:custDataLst>
          </p:nvPr>
        </p:nvSpPr>
        <p:spPr>
          <a:xfrm>
            <a:off x="4528166" y="3916728"/>
            <a:ext cx="2571979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带有</a:t>
            </a: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呼吸感</a:t>
            </a: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，模拟真人发声细节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7"/>
            </p:custDataLst>
          </p:nvPr>
        </p:nvSpPr>
        <p:spPr>
          <a:xfrm>
            <a:off x="4184650" y="432054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t="-7143" b="-7143"/>
          <a:stretch>
            <a:fillRect/>
          </a:stretch>
        </p:blipFill>
        <p:spPr>
          <a:xfrm>
            <a:off x="4241800" y="4377690"/>
            <a:ext cx="152400" cy="15240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41"/>
            </p:custDataLst>
          </p:nvPr>
        </p:nvSpPr>
        <p:spPr>
          <a:xfrm>
            <a:off x="4528166" y="4305319"/>
            <a:ext cx="2400453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情感起伏</a:t>
            </a: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自然，表达喜怒哀乐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42"/>
            </p:custDataLst>
          </p:nvPr>
        </p:nvSpPr>
        <p:spPr>
          <a:xfrm>
            <a:off x="4184650" y="47085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l="-2941" t="-3333" r="-2941" b="-3333"/>
          <a:stretch>
            <a:fillRect/>
          </a:stretch>
        </p:blipFill>
        <p:spPr>
          <a:xfrm>
            <a:off x="4232275" y="4765675"/>
            <a:ext cx="171450" cy="15240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46"/>
            </p:custDataLst>
          </p:nvPr>
        </p:nvSpPr>
        <p:spPr>
          <a:xfrm>
            <a:off x="4528166" y="4693910"/>
            <a:ext cx="2743429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支持</a:t>
            </a: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特定口音</a:t>
            </a: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，英音美音自由切换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47"/>
            </p:custDataLst>
          </p:nvPr>
        </p:nvSpPr>
        <p:spPr>
          <a:xfrm>
            <a:off x="7931150" y="1574165"/>
            <a:ext cx="3684270" cy="4897755"/>
          </a:xfrm>
          <a:custGeom>
            <a:avLst/>
            <a:gdLst>
              <a:gd name="sw" fmla="*/ 1 w 5801"/>
              <a:gd name="sh" fmla="*/ 1 h 7713"/>
              <a:gd name="mins" fmla="min sw sh"/>
              <a:gd name="dsw" fmla="+- 0 sw mins"/>
              <a:gd name="dsh" fmla="+- 0 sh mins"/>
              <a:gd name="p0x0" fmla="*/ 300 w 5801"/>
              <a:gd name="p0y0" fmla="*/ 0 h 7713"/>
              <a:gd name="p0x1" fmla="*/ 5501 w 5801"/>
              <a:gd name="p0y1" fmla="*/ 0 h 7713"/>
              <a:gd name="p0x2" fmla="*/ 5667 w 5801"/>
              <a:gd name="p0y2" fmla="*/ 0 h 7713"/>
              <a:gd name="p0x3" fmla="*/ 5801 w 5801"/>
              <a:gd name="p0y3" fmla="*/ 134 h 7713"/>
              <a:gd name="p0x4" fmla="*/ 5801 w 5801"/>
              <a:gd name="p0y4" fmla="*/ 300 h 7713"/>
              <a:gd name="p0x5" fmla="*/ 5801 w 5801"/>
              <a:gd name="p0y5" fmla="*/ 7413 h 7713"/>
              <a:gd name="p0x6" fmla="*/ 5801 w 5801"/>
              <a:gd name="p0y6" fmla="*/ 7578 h 7713"/>
              <a:gd name="p0x7" fmla="*/ 5667 w 5801"/>
              <a:gd name="p0y7" fmla="*/ 7713 h 7713"/>
              <a:gd name="p0x8" fmla="*/ 5501 w 5801"/>
              <a:gd name="p0y8" fmla="*/ 7713 h 7713"/>
              <a:gd name="p0x9" fmla="*/ 300 w 5801"/>
              <a:gd name="p0y9" fmla="*/ 7713 h 7713"/>
              <a:gd name="p0x10" fmla="*/ 134 w 5801"/>
              <a:gd name="p0y10" fmla="*/ 7713 h 7713"/>
              <a:gd name="p0x11" fmla="*/ 0 w 5801"/>
              <a:gd name="p0y11" fmla="*/ 7578 h 7713"/>
              <a:gd name="p0x12" fmla="*/ 0 w 5801"/>
              <a:gd name="p0y12" fmla="*/ 7413 h 7713"/>
              <a:gd name="p0x13" fmla="*/ 0 w 5801"/>
              <a:gd name="p0y13" fmla="*/ 300 h 7713"/>
              <a:gd name="p0x14" fmla="*/ 0 w 5801"/>
              <a:gd name="p0y14" fmla="*/ 134 h 7713"/>
              <a:gd name="p0x15" fmla="*/ 134 w 5801"/>
              <a:gd name="p0y15" fmla="*/ 0 h 7713"/>
              <a:gd name="p0x16" fmla="*/ 300 w 5801"/>
              <a:gd name="p0y16" fmla="*/ 0 h 771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>
            <p:custDataLst>
              <p:tags r:id="rId48"/>
            </p:custDataLst>
          </p:nvPr>
        </p:nvSpPr>
        <p:spPr>
          <a:xfrm>
            <a:off x="8126095" y="28155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rcRect l="-5653" r="-5653"/>
          <a:stretch>
            <a:fillRect/>
          </a:stretch>
        </p:blipFill>
        <p:spPr>
          <a:xfrm>
            <a:off x="8195310" y="2896235"/>
            <a:ext cx="281305" cy="252730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52"/>
            </p:custDataLst>
          </p:nvPr>
        </p:nvSpPr>
        <p:spPr>
          <a:xfrm>
            <a:off x="8660082" y="2842279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全双工交互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53"/>
            </p:custDataLst>
          </p:nvPr>
        </p:nvSpPr>
        <p:spPr>
          <a:xfrm>
            <a:off x="8126682" y="3372822"/>
            <a:ext cx="3293716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毫秒级响应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，用户可随时打断对话，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能感知犹豫和停顿，实现真正自然的双向交流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54"/>
            </p:custDataLst>
          </p:nvPr>
        </p:nvSpPr>
        <p:spPr>
          <a:xfrm>
            <a:off x="8126095" y="4453890"/>
            <a:ext cx="3293745" cy="776605"/>
          </a:xfrm>
          <a:custGeom>
            <a:avLst/>
            <a:gdLst>
              <a:gd name="sw" fmla="*/ 1 w 5186"/>
              <a:gd name="sh" fmla="*/ 1 h 1223"/>
              <a:gd name="mins" fmla="min sw sh"/>
              <a:gd name="dsw" fmla="+- 0 sw mins"/>
              <a:gd name="dsh" fmla="+- 0 sh mins"/>
              <a:gd name="p0x0" fmla="*/ 180 w 5186"/>
              <a:gd name="p0y0" fmla="*/ 0 h 1223"/>
              <a:gd name="p0x1" fmla="*/ 5006 w 5186"/>
              <a:gd name="p0y1" fmla="*/ 0 h 1223"/>
              <a:gd name="p0x2" fmla="*/ 5106 w 5186"/>
              <a:gd name="p0y2" fmla="*/ 0 h 1223"/>
              <a:gd name="p0x3" fmla="*/ 5186 w 5186"/>
              <a:gd name="p0y3" fmla="*/ 80 h 1223"/>
              <a:gd name="p0x4" fmla="*/ 5186 w 5186"/>
              <a:gd name="p0y4" fmla="*/ 180 h 1223"/>
              <a:gd name="p0x5" fmla="*/ 5186 w 5186"/>
              <a:gd name="p0y5" fmla="*/ 1043 h 1223"/>
              <a:gd name="p0x6" fmla="*/ 5186 w 5186"/>
              <a:gd name="p0y6" fmla="*/ 1143 h 1223"/>
              <a:gd name="p0x7" fmla="*/ 5106 w 5186"/>
              <a:gd name="p0y7" fmla="*/ 1223 h 1223"/>
              <a:gd name="p0x8" fmla="*/ 5006 w 5186"/>
              <a:gd name="p0y8" fmla="*/ 1223 h 1223"/>
              <a:gd name="p0x9" fmla="*/ 180 w 5186"/>
              <a:gd name="p0y9" fmla="*/ 1223 h 1223"/>
              <a:gd name="p0x10" fmla="*/ 80 w 5186"/>
              <a:gd name="p0y10" fmla="*/ 1223 h 1223"/>
              <a:gd name="p0x11" fmla="*/ 0 w 5186"/>
              <a:gd name="p0y11" fmla="*/ 1143 h 1223"/>
              <a:gd name="p0x12" fmla="*/ 0 w 5186"/>
              <a:gd name="p0y12" fmla="*/ 1043 h 1223"/>
              <a:gd name="p0x13" fmla="*/ 0 w 5186"/>
              <a:gd name="p0y13" fmla="*/ 180 h 1223"/>
              <a:gd name="p0x14" fmla="*/ 0 w 5186"/>
              <a:gd name="p0y14" fmla="*/ 80 h 1223"/>
              <a:gd name="p0x15" fmla="*/ 80 w 5186"/>
              <a:gd name="p0y15" fmla="*/ 0 h 1223"/>
              <a:gd name="p0x16" fmla="*/ 180 w 5186"/>
              <a:gd name="p0y16" fmla="*/ 0 h 122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>
            <p:custDataLst>
              <p:tags r:id="rId55"/>
            </p:custDataLst>
          </p:nvPr>
        </p:nvSpPr>
        <p:spPr>
          <a:xfrm>
            <a:off x="8240395" y="46704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8307070" y="4732655"/>
            <a:ext cx="209550" cy="213995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59"/>
            </p:custDataLst>
          </p:nvPr>
        </p:nvSpPr>
        <p:spPr>
          <a:xfrm>
            <a:off x="8698182" y="4552969"/>
            <a:ext cx="2607917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核心价值：</a:t>
            </a:r>
            <a:r>
              <a:rPr 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哑巴英语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痛点，让学习者敢于开口、乐于对话</a:t>
            </a:r>
            <a:endParaRPr lang="zh-CN" altLang="en-US"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交互的艺术：深度学习指令设计（总览）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771525"/>
          </a:xfrm>
          <a:custGeom>
            <a:avLst/>
            <a:gdLst>
              <a:gd name="sw" fmla="*/ 1 w 17385"/>
              <a:gd name="sh" fmla="*/ 1 h 1215"/>
              <a:gd name="mins" fmla="min sw sh"/>
              <a:gd name="dsw" fmla="+- 0 sw mins"/>
              <a:gd name="dsh" fmla="+- 0 sh mins"/>
              <a:gd name="p0x0" fmla="*/ 300 w 17385"/>
              <a:gd name="p0y0" fmla="*/ 0 h 1215"/>
              <a:gd name="p0x1" fmla="*/ 17085 w 17385"/>
              <a:gd name="p0y1" fmla="*/ 0 h 1215"/>
              <a:gd name="p0x2" fmla="*/ 17250 w 17385"/>
              <a:gd name="p0y2" fmla="*/ 0 h 1215"/>
              <a:gd name="p0x3" fmla="*/ 17385 w 17385"/>
              <a:gd name="p0y3" fmla="*/ 134 h 1215"/>
              <a:gd name="p0x4" fmla="*/ 17385 w 17385"/>
              <a:gd name="p0y4" fmla="*/ 300 h 1215"/>
              <a:gd name="p0x5" fmla="*/ 17385 w 17385"/>
              <a:gd name="p0y5" fmla="*/ 915 h 1215"/>
              <a:gd name="p0x6" fmla="*/ 17385 w 17385"/>
              <a:gd name="p0y6" fmla="*/ 1080 h 1215"/>
              <a:gd name="p0x7" fmla="*/ 17250 w 17385"/>
              <a:gd name="p0y7" fmla="*/ 1215 h 1215"/>
              <a:gd name="p0x8" fmla="*/ 17085 w 17385"/>
              <a:gd name="p0y8" fmla="*/ 1215 h 1215"/>
              <a:gd name="p0x9" fmla="*/ 300 w 17385"/>
              <a:gd name="p0y9" fmla="*/ 1215 h 1215"/>
              <a:gd name="p0x10" fmla="*/ 134 w 17385"/>
              <a:gd name="p0y10" fmla="*/ 1215 h 1215"/>
              <a:gd name="p0x11" fmla="*/ 0 w 17385"/>
              <a:gd name="p0y11" fmla="*/ 1080 h 1215"/>
              <a:gd name="p0x12" fmla="*/ 0 w 17385"/>
              <a:gd name="p0y12" fmla="*/ 915 h 1215"/>
              <a:gd name="p0x13" fmla="*/ 0 w 17385"/>
              <a:gd name="p0y13" fmla="*/ 300 h 1215"/>
              <a:gd name="p0x14" fmla="*/ 0 w 17385"/>
              <a:gd name="p0y14" fmla="*/ 134 h 1215"/>
              <a:gd name="p0x15" fmla="*/ 134 w 17385"/>
              <a:gd name="p0y15" fmla="*/ 0 h 1215"/>
              <a:gd name="p0x16" fmla="*/ 300 w 17385"/>
              <a:gd name="p0y16" fmla="*/ 0 h 12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857451" y="1283018"/>
            <a:ext cx="8477097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大语言模型是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超级天才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，但需精确指令才能激活教育潜能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080895"/>
            <a:ext cx="2609850" cy="4391025"/>
          </a:xfrm>
          <a:custGeom>
            <a:avLst/>
            <a:gdLst>
              <a:gd name="sw" fmla="*/ 1 w 4110"/>
              <a:gd name="sh" fmla="*/ 1 h 6915"/>
              <a:gd name="mins" fmla="min sw sh"/>
              <a:gd name="dsw" fmla="+- 0 sw mins"/>
              <a:gd name="dsh" fmla="+- 0 sh mins"/>
              <a:gd name="p0x0" fmla="*/ 300 w 4110"/>
              <a:gd name="p0y0" fmla="*/ 0 h 6915"/>
              <a:gd name="p0x1" fmla="*/ 3810 w 4110"/>
              <a:gd name="p0y1" fmla="*/ 0 h 6915"/>
              <a:gd name="p0x2" fmla="*/ 3975 w 4110"/>
              <a:gd name="p0y2" fmla="*/ 0 h 6915"/>
              <a:gd name="p0x3" fmla="*/ 4110 w 4110"/>
              <a:gd name="p0y3" fmla="*/ 134 h 6915"/>
              <a:gd name="p0x4" fmla="*/ 4110 w 4110"/>
              <a:gd name="p0y4" fmla="*/ 300 h 6915"/>
              <a:gd name="p0x5" fmla="*/ 4110 w 4110"/>
              <a:gd name="p0y5" fmla="*/ 6615 h 6915"/>
              <a:gd name="p0x6" fmla="*/ 4110 w 4110"/>
              <a:gd name="p0y6" fmla="*/ 6780 h 6915"/>
              <a:gd name="p0x7" fmla="*/ 3975 w 4110"/>
              <a:gd name="p0y7" fmla="*/ 6915 h 6915"/>
              <a:gd name="p0x8" fmla="*/ 3810 w 4110"/>
              <a:gd name="p0y8" fmla="*/ 6915 h 6915"/>
              <a:gd name="p0x9" fmla="*/ 300 w 4110"/>
              <a:gd name="p0y9" fmla="*/ 6915 h 6915"/>
              <a:gd name="p0x10" fmla="*/ 134 w 4110"/>
              <a:gd name="p0y10" fmla="*/ 6915 h 6915"/>
              <a:gd name="p0x11" fmla="*/ 0 w 4110"/>
              <a:gd name="p0y11" fmla="*/ 6780 h 6915"/>
              <a:gd name="p0x12" fmla="*/ 0 w 4110"/>
              <a:gd name="p0y12" fmla="*/ 6615 h 6915"/>
              <a:gd name="p0x13" fmla="*/ 0 w 4110"/>
              <a:gd name="p0y13" fmla="*/ 300 h 6915"/>
              <a:gd name="p0x14" fmla="*/ 0 w 4110"/>
              <a:gd name="p0y14" fmla="*/ 134 h 6915"/>
              <a:gd name="p0x15" fmla="*/ 134 w 4110"/>
              <a:gd name="p0y15" fmla="*/ 0 h 6915"/>
              <a:gd name="p0x16" fmla="*/ 300 w 4110"/>
              <a:gd name="p0y16" fmla="*/ 0 h 6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35337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857250" y="3614420"/>
            <a:ext cx="247650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356044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误区警示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4090988"/>
            <a:ext cx="2219325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当升级版搜索引擎，提问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直球式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，切断认知构建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3385820" y="2080895"/>
            <a:ext cx="2609850" cy="4391025"/>
          </a:xfrm>
          <a:custGeom>
            <a:avLst/>
            <a:gdLst>
              <a:gd name="sw" fmla="*/ 1 w 4110"/>
              <a:gd name="sh" fmla="*/ 1 h 6915"/>
              <a:gd name="mins" fmla="min sw sh"/>
              <a:gd name="dsw" fmla="+- 0 sw mins"/>
              <a:gd name="dsh" fmla="+- 0 sh mins"/>
              <a:gd name="p0x0" fmla="*/ 300 w 4110"/>
              <a:gd name="p0y0" fmla="*/ 0 h 6915"/>
              <a:gd name="p0x1" fmla="*/ 3810 w 4110"/>
              <a:gd name="p0y1" fmla="*/ 0 h 6915"/>
              <a:gd name="p0x2" fmla="*/ 3975 w 4110"/>
              <a:gd name="p0y2" fmla="*/ 0 h 6915"/>
              <a:gd name="p0x3" fmla="*/ 4110 w 4110"/>
              <a:gd name="p0y3" fmla="*/ 134 h 6915"/>
              <a:gd name="p0x4" fmla="*/ 4110 w 4110"/>
              <a:gd name="p0y4" fmla="*/ 300 h 6915"/>
              <a:gd name="p0x5" fmla="*/ 4110 w 4110"/>
              <a:gd name="p0y5" fmla="*/ 6615 h 6915"/>
              <a:gd name="p0x6" fmla="*/ 4110 w 4110"/>
              <a:gd name="p0y6" fmla="*/ 6780 h 6915"/>
              <a:gd name="p0x7" fmla="*/ 3975 w 4110"/>
              <a:gd name="p0y7" fmla="*/ 6915 h 6915"/>
              <a:gd name="p0x8" fmla="*/ 3810 w 4110"/>
              <a:gd name="p0y8" fmla="*/ 6915 h 6915"/>
              <a:gd name="p0x9" fmla="*/ 300 w 4110"/>
              <a:gd name="p0y9" fmla="*/ 6915 h 6915"/>
              <a:gd name="p0x10" fmla="*/ 134 w 4110"/>
              <a:gd name="p0y10" fmla="*/ 6915 h 6915"/>
              <a:gd name="p0x11" fmla="*/ 0 w 4110"/>
              <a:gd name="p0y11" fmla="*/ 6780 h 6915"/>
              <a:gd name="p0x12" fmla="*/ 0 w 4110"/>
              <a:gd name="p0y12" fmla="*/ 6615 h 6915"/>
              <a:gd name="p0x13" fmla="*/ 0 w 4110"/>
              <a:gd name="p0y13" fmla="*/ 300 h 6915"/>
              <a:gd name="p0x14" fmla="*/ 0 w 4110"/>
              <a:gd name="p0y14" fmla="*/ 134 h 6915"/>
              <a:gd name="p0x15" fmla="*/ 134 w 4110"/>
              <a:gd name="p0y15" fmla="*/ 0 h 6915"/>
              <a:gd name="p0x16" fmla="*/ 300 w 4110"/>
              <a:gd name="p0y16" fmla="*/ 0 h 6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3581400" y="36861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6522" t="-3067" r="-6522" b="-3067"/>
          <a:stretch>
            <a:fillRect/>
          </a:stretch>
        </p:blipFill>
        <p:spPr>
          <a:xfrm>
            <a:off x="3667125" y="3766820"/>
            <a:ext cx="247650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4114800" y="3712845"/>
            <a:ext cx="181681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防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喂饭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机制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3581400" y="424338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启用苏格拉底式引导锁，拒绝直接给出答案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6195695" y="2080895"/>
            <a:ext cx="2609850" cy="4391025"/>
          </a:xfrm>
          <a:custGeom>
            <a:avLst/>
            <a:gdLst>
              <a:gd name="sw" fmla="*/ 1 w 4110"/>
              <a:gd name="sh" fmla="*/ 1 h 6915"/>
              <a:gd name="mins" fmla="min sw sh"/>
              <a:gd name="dsw" fmla="+- 0 sw mins"/>
              <a:gd name="dsh" fmla="+- 0 sh mins"/>
              <a:gd name="p0x0" fmla="*/ 300 w 4110"/>
              <a:gd name="p0y0" fmla="*/ 0 h 6915"/>
              <a:gd name="p0x1" fmla="*/ 3810 w 4110"/>
              <a:gd name="p0y1" fmla="*/ 0 h 6915"/>
              <a:gd name="p0x2" fmla="*/ 3975 w 4110"/>
              <a:gd name="p0y2" fmla="*/ 0 h 6915"/>
              <a:gd name="p0x3" fmla="*/ 4110 w 4110"/>
              <a:gd name="p0y3" fmla="*/ 134 h 6915"/>
              <a:gd name="p0x4" fmla="*/ 4110 w 4110"/>
              <a:gd name="p0y4" fmla="*/ 300 h 6915"/>
              <a:gd name="p0x5" fmla="*/ 4110 w 4110"/>
              <a:gd name="p0y5" fmla="*/ 6615 h 6915"/>
              <a:gd name="p0x6" fmla="*/ 4110 w 4110"/>
              <a:gd name="p0y6" fmla="*/ 6780 h 6915"/>
              <a:gd name="p0x7" fmla="*/ 3975 w 4110"/>
              <a:gd name="p0y7" fmla="*/ 6915 h 6915"/>
              <a:gd name="p0x8" fmla="*/ 3810 w 4110"/>
              <a:gd name="p0y8" fmla="*/ 6915 h 6915"/>
              <a:gd name="p0x9" fmla="*/ 300 w 4110"/>
              <a:gd name="p0y9" fmla="*/ 6915 h 6915"/>
              <a:gd name="p0x10" fmla="*/ 134 w 4110"/>
              <a:gd name="p0y10" fmla="*/ 6915 h 6915"/>
              <a:gd name="p0x11" fmla="*/ 0 w 4110"/>
              <a:gd name="p0y11" fmla="*/ 6780 h 6915"/>
              <a:gd name="p0x12" fmla="*/ 0 w 4110"/>
              <a:gd name="p0y12" fmla="*/ 6615 h 6915"/>
              <a:gd name="p0x13" fmla="*/ 0 w 4110"/>
              <a:gd name="p0y13" fmla="*/ 300 h 6915"/>
              <a:gd name="p0x14" fmla="*/ 0 w 4110"/>
              <a:gd name="p0y14" fmla="*/ 134 h 6915"/>
              <a:gd name="p0x15" fmla="*/ 134 w 4110"/>
              <a:gd name="p0y15" fmla="*/ 0 h 6915"/>
              <a:gd name="p0x16" fmla="*/ 300 w 4110"/>
              <a:gd name="p0y16" fmla="*/ 0 h 6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6391275" y="36861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6459855" y="3766820"/>
            <a:ext cx="281305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6924675" y="3712845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脚手架策略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6391275" y="424338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动态调整认知颗粒度，循序渐进搭建思维阶梯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9005570" y="2080895"/>
            <a:ext cx="2609850" cy="4391025"/>
          </a:xfrm>
          <a:custGeom>
            <a:avLst/>
            <a:gdLst>
              <a:gd name="sw" fmla="*/ 1 w 4110"/>
              <a:gd name="sh" fmla="*/ 1 h 6915"/>
              <a:gd name="mins" fmla="min sw sh"/>
              <a:gd name="dsw" fmla="+- 0 sw mins"/>
              <a:gd name="dsh" fmla="+- 0 sh mins"/>
              <a:gd name="p0x0" fmla="*/ 300 w 4110"/>
              <a:gd name="p0y0" fmla="*/ 0 h 6915"/>
              <a:gd name="p0x1" fmla="*/ 3810 w 4110"/>
              <a:gd name="p0y1" fmla="*/ 0 h 6915"/>
              <a:gd name="p0x2" fmla="*/ 3975 w 4110"/>
              <a:gd name="p0y2" fmla="*/ 0 h 6915"/>
              <a:gd name="p0x3" fmla="*/ 4110 w 4110"/>
              <a:gd name="p0y3" fmla="*/ 134 h 6915"/>
              <a:gd name="p0x4" fmla="*/ 4110 w 4110"/>
              <a:gd name="p0y4" fmla="*/ 300 h 6915"/>
              <a:gd name="p0x5" fmla="*/ 4110 w 4110"/>
              <a:gd name="p0y5" fmla="*/ 6615 h 6915"/>
              <a:gd name="p0x6" fmla="*/ 4110 w 4110"/>
              <a:gd name="p0y6" fmla="*/ 6780 h 6915"/>
              <a:gd name="p0x7" fmla="*/ 3975 w 4110"/>
              <a:gd name="p0y7" fmla="*/ 6915 h 6915"/>
              <a:gd name="p0x8" fmla="*/ 3810 w 4110"/>
              <a:gd name="p0y8" fmla="*/ 6915 h 6915"/>
              <a:gd name="p0x9" fmla="*/ 300 w 4110"/>
              <a:gd name="p0y9" fmla="*/ 6915 h 6915"/>
              <a:gd name="p0x10" fmla="*/ 134 w 4110"/>
              <a:gd name="p0y10" fmla="*/ 6915 h 6915"/>
              <a:gd name="p0x11" fmla="*/ 0 w 4110"/>
              <a:gd name="p0y11" fmla="*/ 6780 h 6915"/>
              <a:gd name="p0x12" fmla="*/ 0 w 4110"/>
              <a:gd name="p0y12" fmla="*/ 6615 h 6915"/>
              <a:gd name="p0x13" fmla="*/ 0 w 4110"/>
              <a:gd name="p0y13" fmla="*/ 300 h 6915"/>
              <a:gd name="p0x14" fmla="*/ 0 w 4110"/>
              <a:gd name="p0y14" fmla="*/ 134 h 6915"/>
              <a:gd name="p0x15" fmla="*/ 134 w 4110"/>
              <a:gd name="p0y15" fmla="*/ 0 h 6915"/>
              <a:gd name="p0x16" fmla="*/ 300 w 4110"/>
              <a:gd name="p0y16" fmla="*/ 0 h 6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9201150" y="36861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9286875" y="3766820"/>
            <a:ext cx="247650" cy="2527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9734550" y="3712845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结构化输出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9201150" y="424338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强制构建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外挂大脑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，可视化思维框架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指令设计①：防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喂饭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机制</a:t>
            </a:r>
            <a:endParaRPr lang="zh-CN" altLang="en-US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017905"/>
            <a:ext cx="4842510" cy="2626995"/>
          </a:xfrm>
          <a:custGeom>
            <a:avLst/>
            <a:gdLst>
              <a:gd name="sw" fmla="*/ 1 w 7625"/>
              <a:gd name="sh" fmla="*/ 1 h 4137"/>
              <a:gd name="mins" fmla="min sw sh"/>
              <a:gd name="dsw" fmla="+- 0 sw mins"/>
              <a:gd name="dsh" fmla="+- 0 sh mins"/>
              <a:gd name="p0x0" fmla="*/ 300 w 7625"/>
              <a:gd name="p0y0" fmla="*/ 0 h 4137"/>
              <a:gd name="p0x1" fmla="*/ 7325 w 7625"/>
              <a:gd name="p0y1" fmla="*/ 0 h 4137"/>
              <a:gd name="p0x2" fmla="*/ 7491 w 7625"/>
              <a:gd name="p0y2" fmla="*/ 0 h 4137"/>
              <a:gd name="p0x3" fmla="*/ 7625 w 7625"/>
              <a:gd name="p0y3" fmla="*/ 134 h 4137"/>
              <a:gd name="p0x4" fmla="*/ 7625 w 7625"/>
              <a:gd name="p0y4" fmla="*/ 300 h 4137"/>
              <a:gd name="p0x5" fmla="*/ 7625 w 7625"/>
              <a:gd name="p0y5" fmla="*/ 3837 h 4137"/>
              <a:gd name="p0x6" fmla="*/ 7625 w 7625"/>
              <a:gd name="p0y6" fmla="*/ 4002 h 4137"/>
              <a:gd name="p0x7" fmla="*/ 7491 w 7625"/>
              <a:gd name="p0y7" fmla="*/ 4137 h 4137"/>
              <a:gd name="p0x8" fmla="*/ 7325 w 7625"/>
              <a:gd name="p0y8" fmla="*/ 4137 h 4137"/>
              <a:gd name="p0x9" fmla="*/ 300 w 7625"/>
              <a:gd name="p0y9" fmla="*/ 4137 h 4137"/>
              <a:gd name="p0x10" fmla="*/ 134 w 7625"/>
              <a:gd name="p0y10" fmla="*/ 4137 h 4137"/>
              <a:gd name="p0x11" fmla="*/ 0 w 7625"/>
              <a:gd name="p0y11" fmla="*/ 4002 h 4137"/>
              <a:gd name="p0x12" fmla="*/ 0 w 7625"/>
              <a:gd name="p0y12" fmla="*/ 3837 h 4137"/>
              <a:gd name="p0x13" fmla="*/ 0 w 7625"/>
              <a:gd name="p0y13" fmla="*/ 300 h 4137"/>
              <a:gd name="p0x14" fmla="*/ 0 w 7625"/>
              <a:gd name="p0y14" fmla="*/ 134 h 4137"/>
              <a:gd name="p0x15" fmla="*/ 134 w 7625"/>
              <a:gd name="p0y15" fmla="*/ 0 h 4137"/>
              <a:gd name="p0x16" fmla="*/ 300 w 7625"/>
              <a:gd name="p0y16" fmla="*/ 0 h 41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502475" y="1817827"/>
            <a:ext cx="990009" cy="74390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92000"/>
              </a:lnSpc>
            </a:pPr>
            <a:r>
              <a:rPr sz="4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4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381098" y="2590762"/>
            <a:ext cx="1232821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92000"/>
              </a:lnSpc>
            </a:pPr>
            <a:r>
              <a:rPr lang="zh-CN" altLang="en-US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防</a:t>
            </a:r>
            <a:r>
              <a:rPr lang="en-US" altLang="zh-CN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喂饭</a:t>
            </a:r>
            <a:r>
              <a:rPr lang="en-US" altLang="zh-CN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机制</a:t>
            </a:r>
            <a:endParaRPr lang="zh-CN" altLang="en-US" sz="14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75945" y="3844925"/>
            <a:ext cx="4842510" cy="2626995"/>
          </a:xfrm>
          <a:custGeom>
            <a:avLst/>
            <a:gdLst>
              <a:gd name="sw" fmla="*/ 1 w 7625"/>
              <a:gd name="sh" fmla="*/ 1 h 4137"/>
              <a:gd name="mins" fmla="min sw sh"/>
              <a:gd name="dsw" fmla="+- 0 sw mins"/>
              <a:gd name="dsh" fmla="+- 0 sh mins"/>
              <a:gd name="p0x0" fmla="*/ 300 w 7625"/>
              <a:gd name="p0y0" fmla="*/ 0 h 4137"/>
              <a:gd name="p0x1" fmla="*/ 7325 w 7625"/>
              <a:gd name="p0y1" fmla="*/ 0 h 4137"/>
              <a:gd name="p0x2" fmla="*/ 7491 w 7625"/>
              <a:gd name="p0y2" fmla="*/ 0 h 4137"/>
              <a:gd name="p0x3" fmla="*/ 7625 w 7625"/>
              <a:gd name="p0y3" fmla="*/ 134 h 4137"/>
              <a:gd name="p0x4" fmla="*/ 7625 w 7625"/>
              <a:gd name="p0y4" fmla="*/ 300 h 4137"/>
              <a:gd name="p0x5" fmla="*/ 7625 w 7625"/>
              <a:gd name="p0y5" fmla="*/ 3837 h 4137"/>
              <a:gd name="p0x6" fmla="*/ 7625 w 7625"/>
              <a:gd name="p0y6" fmla="*/ 4002 h 4137"/>
              <a:gd name="p0x7" fmla="*/ 7491 w 7625"/>
              <a:gd name="p0y7" fmla="*/ 4137 h 4137"/>
              <a:gd name="p0x8" fmla="*/ 7325 w 7625"/>
              <a:gd name="p0y8" fmla="*/ 4137 h 4137"/>
              <a:gd name="p0x9" fmla="*/ 300 w 7625"/>
              <a:gd name="p0y9" fmla="*/ 4137 h 4137"/>
              <a:gd name="p0x10" fmla="*/ 134 w 7625"/>
              <a:gd name="p0y10" fmla="*/ 4137 h 4137"/>
              <a:gd name="p0x11" fmla="*/ 0 w 7625"/>
              <a:gd name="p0y11" fmla="*/ 4002 h 4137"/>
              <a:gd name="p0x12" fmla="*/ 0 w 7625"/>
              <a:gd name="p0y12" fmla="*/ 3837 h 4137"/>
              <a:gd name="p0x13" fmla="*/ 0 w 7625"/>
              <a:gd name="p0y13" fmla="*/ 300 h 4137"/>
              <a:gd name="p0x14" fmla="*/ 0 w 7625"/>
              <a:gd name="p0y14" fmla="*/ 134 h 4137"/>
              <a:gd name="p0x15" fmla="*/ 134 w 7625"/>
              <a:gd name="p0y15" fmla="*/ 0 h 4137"/>
              <a:gd name="p0x16" fmla="*/ 300 w 7625"/>
              <a:gd name="p0y16" fmla="*/ 0 h 41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771525" y="487997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2619" t="-10152" r="-2619" b="-10152"/>
          <a:stretch>
            <a:fillRect/>
          </a:stretch>
        </p:blipFill>
        <p:spPr>
          <a:xfrm>
            <a:off x="788035" y="4908550"/>
            <a:ext cx="280670" cy="25209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162050" y="4951552"/>
            <a:ext cx="6668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转型效果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71525" y="5262572"/>
            <a:ext cx="4451966" cy="18288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答案搬运工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转型为</a:t>
            </a:r>
            <a:r>
              <a:rPr 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思维引路人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，学生被迫主动加工知识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5694680" y="1017905"/>
            <a:ext cx="5920740" cy="1049020"/>
          </a:xfrm>
          <a:custGeom>
            <a:avLst/>
            <a:gdLst>
              <a:gd name="sw" fmla="*/ 1 w 9324"/>
              <a:gd name="sh" fmla="*/ 1 h 1651"/>
              <a:gd name="mins" fmla="min sw sh"/>
              <a:gd name="dsw" fmla="+- 0 sw mins"/>
              <a:gd name="dsh" fmla="+- 0 sh mins"/>
              <a:gd name="p0a3dx" fmla="*/ dsw 9268 1"/>
              <a:gd name="p0a3dy" fmla="*/ dsh 1903 1"/>
              <a:gd name="p0x0" fmla="*/ 300 w 9324"/>
              <a:gd name="p0y0" fmla="*/ 0 h 1651"/>
              <a:gd name="p0x1" fmla="*/ 9024 w 9324"/>
              <a:gd name="p0y1" fmla="*/ 0 h 1651"/>
              <a:gd name="p0x2" fmla="*/ 9189 w 9324"/>
              <a:gd name="p0y2" fmla="*/ 0 h 1651"/>
              <a:gd name="p0x3" fmla="*/ 9324 w 9324"/>
              <a:gd name="p0y3" fmla="*/ 134 h 1651"/>
              <a:gd name="p0x4" fmla="*/ 9324 w 9324"/>
              <a:gd name="p0y4" fmla="*/ 300 h 1651"/>
              <a:gd name="p0x5" fmla="*/ 9324 w 9324"/>
              <a:gd name="p0y5" fmla="*/ 1351 h 1651"/>
              <a:gd name="p0x6" fmla="*/ 9324 w 9324"/>
              <a:gd name="p0y6" fmla="*/ 1517 h 1651"/>
              <a:gd name="p0x7" fmla="*/ 9189 w 9324"/>
              <a:gd name="p0y7" fmla="*/ 1651 h 1651"/>
              <a:gd name="p0x8" fmla="*/ 9024 w 9324"/>
              <a:gd name="p0y8" fmla="*/ 1651 h 1651"/>
              <a:gd name="p0x9" fmla="*/ 300 w 9324"/>
              <a:gd name="p0y9" fmla="*/ 1651 h 1651"/>
              <a:gd name="p0x10" fmla="*/ 134 w 9324"/>
              <a:gd name="p0y10" fmla="*/ 1651 h 1651"/>
              <a:gd name="p0x11" fmla="*/ 0 w 9324"/>
              <a:gd name="p0y11" fmla="*/ 1517 h 1651"/>
              <a:gd name="p0x12" fmla="*/ 0 w 9324"/>
              <a:gd name="p0y12" fmla="*/ 1351 h 1651"/>
              <a:gd name="p0x13" fmla="*/ 0 w 9324"/>
              <a:gd name="p0y13" fmla="*/ 300 h 1651"/>
              <a:gd name="p0x14" fmla="*/ 0 w 9324"/>
              <a:gd name="p0y14" fmla="*/ 134 h 1651"/>
              <a:gd name="p0x15" fmla="*/ 134 w 9324"/>
              <a:gd name="p0y15" fmla="*/ 0 h 1651"/>
              <a:gd name="p0x16" fmla="*/ 300 w 9324"/>
              <a:gd name="p0y16" fmla="*/ 0 h 165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5889625" y="138493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2473" t="-3067" r="-2473" b="-3067"/>
          <a:stretch>
            <a:fillRect/>
          </a:stretch>
        </p:blipFill>
        <p:spPr>
          <a:xfrm>
            <a:off x="5892165" y="1413510"/>
            <a:ext cx="309880" cy="2527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6280766" y="1364047"/>
            <a:ext cx="5139709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天生倾向</a:t>
            </a:r>
            <a:endParaRPr 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6280766" y="1534049"/>
            <a:ext cx="5139709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天生倾向于直接给出答案，满足显性需求</a:t>
            </a:r>
            <a:endParaRPr 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5694680" y="2266950"/>
            <a:ext cx="5920740" cy="1048385"/>
          </a:xfrm>
          <a:custGeom>
            <a:avLst/>
            <a:gdLst>
              <a:gd name="sw" fmla="*/ 1 w 9324"/>
              <a:gd name="sh" fmla="*/ 1 h 1651"/>
              <a:gd name="mins" fmla="min sw sh"/>
              <a:gd name="dsw" fmla="+- 0 sw mins"/>
              <a:gd name="dsh" fmla="+- 0 sh mins"/>
              <a:gd name="p0x0" fmla="*/ 300 w 9324"/>
              <a:gd name="p0y0" fmla="*/ 0 h 1651"/>
              <a:gd name="p0x1" fmla="*/ 9024 w 9324"/>
              <a:gd name="p0y1" fmla="*/ 0 h 1651"/>
              <a:gd name="p0x2" fmla="*/ 9189 w 9324"/>
              <a:gd name="p0y2" fmla="*/ 0 h 1651"/>
              <a:gd name="p0x3" fmla="*/ 9324 w 9324"/>
              <a:gd name="p0y3" fmla="*/ 134 h 1651"/>
              <a:gd name="p0x4" fmla="*/ 9324 w 9324"/>
              <a:gd name="p0y4" fmla="*/ 300 h 1651"/>
              <a:gd name="p0x5" fmla="*/ 9324 w 9324"/>
              <a:gd name="p0y5" fmla="*/ 1351 h 1651"/>
              <a:gd name="p0x6" fmla="*/ 9324 w 9324"/>
              <a:gd name="p0y6" fmla="*/ 1517 h 1651"/>
              <a:gd name="p0x7" fmla="*/ 9189 w 9324"/>
              <a:gd name="p0y7" fmla="*/ 1651 h 1651"/>
              <a:gd name="p0x8" fmla="*/ 9024 w 9324"/>
              <a:gd name="p0y8" fmla="*/ 1651 h 1651"/>
              <a:gd name="p0x9" fmla="*/ 300 w 9324"/>
              <a:gd name="p0y9" fmla="*/ 1651 h 1651"/>
              <a:gd name="p0x10" fmla="*/ 134 w 9324"/>
              <a:gd name="p0y10" fmla="*/ 1651 h 1651"/>
              <a:gd name="p0x11" fmla="*/ 0 w 9324"/>
              <a:gd name="p0y11" fmla="*/ 1517 h 1651"/>
              <a:gd name="p0x12" fmla="*/ 0 w 9324"/>
              <a:gd name="p0y12" fmla="*/ 1351 h 1651"/>
              <a:gd name="p0x13" fmla="*/ 0 w 9324"/>
              <a:gd name="p0y13" fmla="*/ 300 h 1651"/>
              <a:gd name="p0x14" fmla="*/ 0 w 9324"/>
              <a:gd name="p0y14" fmla="*/ 134 h 1651"/>
              <a:gd name="p0x15" fmla="*/ 134 w 9324"/>
              <a:gd name="p0y15" fmla="*/ 0 h 1651"/>
              <a:gd name="p0x16" fmla="*/ 300 w 9324"/>
              <a:gd name="p0y16" fmla="*/ 0 h 165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5889625" y="263398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6522" t="-3067" r="-6522" b="-3067"/>
          <a:stretch>
            <a:fillRect/>
          </a:stretch>
        </p:blipFill>
        <p:spPr>
          <a:xfrm>
            <a:off x="5923280" y="2662555"/>
            <a:ext cx="247650" cy="2527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6280766" y="2612936"/>
            <a:ext cx="5139709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核心对策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6280766" y="2782938"/>
            <a:ext cx="5139709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需要植入</a:t>
            </a:r>
            <a:r>
              <a:rPr 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负向约束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分步执行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指令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5694680" y="3515360"/>
            <a:ext cx="5920740" cy="1707515"/>
          </a:xfrm>
          <a:custGeom>
            <a:avLst/>
            <a:gdLst>
              <a:gd name="sw" fmla="*/ 1 w 9324"/>
              <a:gd name="sh" fmla="*/ 1 h 2688"/>
              <a:gd name="mins" fmla="min sw sh"/>
              <a:gd name="dsw" fmla="+- 0 sw mins"/>
              <a:gd name="dsh" fmla="+- 0 sh mins"/>
              <a:gd name="p0x0" fmla="*/ 300 w 9324"/>
              <a:gd name="p0y0" fmla="*/ 0 h 2688"/>
              <a:gd name="p0x1" fmla="*/ 9024 w 9324"/>
              <a:gd name="p0y1" fmla="*/ 0 h 2688"/>
              <a:gd name="p0x2" fmla="*/ 9189 w 9324"/>
              <a:gd name="p0y2" fmla="*/ 0 h 2688"/>
              <a:gd name="p0x3" fmla="*/ 9324 w 9324"/>
              <a:gd name="p0y3" fmla="*/ 134 h 2688"/>
              <a:gd name="p0x4" fmla="*/ 9324 w 9324"/>
              <a:gd name="p0y4" fmla="*/ 300 h 2688"/>
              <a:gd name="p0x5" fmla="*/ 9324 w 9324"/>
              <a:gd name="p0y5" fmla="*/ 2388 h 2688"/>
              <a:gd name="p0x6" fmla="*/ 9324 w 9324"/>
              <a:gd name="p0y6" fmla="*/ 2554 h 2688"/>
              <a:gd name="p0x7" fmla="*/ 9189 w 9324"/>
              <a:gd name="p0y7" fmla="*/ 2688 h 2688"/>
              <a:gd name="p0x8" fmla="*/ 9024 w 9324"/>
              <a:gd name="p0y8" fmla="*/ 2688 h 2688"/>
              <a:gd name="p0x9" fmla="*/ 300 w 9324"/>
              <a:gd name="p0y9" fmla="*/ 2688 h 2688"/>
              <a:gd name="p0x10" fmla="*/ 134 w 9324"/>
              <a:gd name="p0y10" fmla="*/ 2688 h 2688"/>
              <a:gd name="p0x11" fmla="*/ 0 w 9324"/>
              <a:gd name="p0y11" fmla="*/ 2554 h 2688"/>
              <a:gd name="p0x12" fmla="*/ 0 w 9324"/>
              <a:gd name="p0y12" fmla="*/ 2388 h 2688"/>
              <a:gd name="p0x13" fmla="*/ 0 w 9324"/>
              <a:gd name="p0y13" fmla="*/ 300 h 2688"/>
              <a:gd name="p0x14" fmla="*/ 0 w 9324"/>
              <a:gd name="p0y14" fmla="*/ 134 h 2688"/>
              <a:gd name="p0x15" fmla="*/ 134 w 9324"/>
              <a:gd name="p0y15" fmla="*/ 0 h 2688"/>
              <a:gd name="p0x16" fmla="*/ 300 w 9324"/>
              <a:gd name="p0y16" fmla="*/ 0 h 268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5889625" y="370840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1228" t="-2933" r="-1228" b="-2933"/>
          <a:stretch>
            <a:fillRect/>
          </a:stretch>
        </p:blipFill>
        <p:spPr>
          <a:xfrm>
            <a:off x="5954395" y="3736975"/>
            <a:ext cx="185420" cy="252095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6280766" y="3780044"/>
            <a:ext cx="6668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示例指令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5889625" y="4096385"/>
            <a:ext cx="5530850" cy="931545"/>
          </a:xfrm>
          <a:custGeom>
            <a:avLst/>
            <a:gdLst>
              <a:gd name="sw" fmla="*/ 1 w 8709"/>
              <a:gd name="sh" fmla="*/ 1 h 1466"/>
              <a:gd name="mins" fmla="min sw sh"/>
              <a:gd name="dsw" fmla="+- 0 sw mins"/>
              <a:gd name="dsh" fmla="+- 0 sh mins"/>
              <a:gd name="p0x0" fmla="*/ 180 w 8709"/>
              <a:gd name="p0y0" fmla="*/ 0 h 1466"/>
              <a:gd name="p0x1" fmla="*/ 8529 w 8709"/>
              <a:gd name="p0y1" fmla="*/ 0 h 1466"/>
              <a:gd name="p0x2" fmla="*/ 8628 w 8709"/>
              <a:gd name="p0y2" fmla="*/ 0 h 1466"/>
              <a:gd name="p0x3" fmla="*/ 8709 w 8709"/>
              <a:gd name="p0y3" fmla="*/ 80 h 1466"/>
              <a:gd name="p0x4" fmla="*/ 8709 w 8709"/>
              <a:gd name="p0y4" fmla="*/ 180 h 1466"/>
              <a:gd name="p0x5" fmla="*/ 8709 w 8709"/>
              <a:gd name="p0y5" fmla="*/ 1286 h 1466"/>
              <a:gd name="p0x6" fmla="*/ 8709 w 8709"/>
              <a:gd name="p0y6" fmla="*/ 1386 h 1466"/>
              <a:gd name="p0x7" fmla="*/ 8628 w 8709"/>
              <a:gd name="p0y7" fmla="*/ 1466 h 1466"/>
              <a:gd name="p0x8" fmla="*/ 8529 w 8709"/>
              <a:gd name="p0y8" fmla="*/ 1466 h 1466"/>
              <a:gd name="p0x9" fmla="*/ 180 w 8709"/>
              <a:gd name="p0y9" fmla="*/ 1466 h 1466"/>
              <a:gd name="p0x10" fmla="*/ 80 w 8709"/>
              <a:gd name="p0y10" fmla="*/ 1466 h 1466"/>
              <a:gd name="p0x11" fmla="*/ 0 w 8709"/>
              <a:gd name="p0y11" fmla="*/ 1386 h 1466"/>
              <a:gd name="p0x12" fmla="*/ 0 w 8709"/>
              <a:gd name="p0y12" fmla="*/ 1286 h 1466"/>
              <a:gd name="p0x13" fmla="*/ 0 w 8709"/>
              <a:gd name="p0y13" fmla="*/ 180 h 1466"/>
              <a:gd name="p0x14" fmla="*/ 0 w 8709"/>
              <a:gd name="p0y14" fmla="*/ 80 h 1466"/>
              <a:gd name="p0x15" fmla="*/ 80 w 8709"/>
              <a:gd name="p0y15" fmla="*/ 0 h 1466"/>
              <a:gd name="p0x16" fmla="*/ 180 w 8709"/>
              <a:gd name="p0y16" fmla="*/ 0 h 146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6080741" y="4278411"/>
            <a:ext cx="5149234" cy="57614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lang="en-US" sz="1050" i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sz="1050" i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你现在是一位耐心的</a:t>
            </a:r>
            <a:r>
              <a:rPr sz="1050" b="1" i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苏格拉底式导师</a:t>
            </a:r>
            <a:r>
              <a:rPr sz="1050" i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sz="1050" b="1" i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绝对不要直接告诉我答案</a:t>
            </a:r>
            <a:r>
              <a:rPr lang="zh-CN" sz="1050" i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。请通过一系列启发式问题，引导我一步步思考。每次只问一个问题，等我的回答后再继续。如果我回答错了，请委婉提示漏洞，不要直接纠正。</a:t>
            </a:r>
            <a:r>
              <a:rPr lang="en-US" altLang="zh-CN" sz="1050" i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050" i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5694680" y="5422900"/>
            <a:ext cx="5920740" cy="1049020"/>
          </a:xfrm>
          <a:custGeom>
            <a:avLst/>
            <a:gdLst>
              <a:gd name="sw" fmla="*/ 1 w 9324"/>
              <a:gd name="sh" fmla="*/ 1 h 1651"/>
              <a:gd name="mins" fmla="min sw sh"/>
              <a:gd name="dsw" fmla="+- 0 sw mins"/>
              <a:gd name="dsh" fmla="+- 0 sh mins"/>
              <a:gd name="p0x0" fmla="*/ 300 w 9324"/>
              <a:gd name="p0y0" fmla="*/ 0 h 1651"/>
              <a:gd name="p0x1" fmla="*/ 9024 w 9324"/>
              <a:gd name="p0y1" fmla="*/ 0 h 1651"/>
              <a:gd name="p0x2" fmla="*/ 9189 w 9324"/>
              <a:gd name="p0y2" fmla="*/ 0 h 1651"/>
              <a:gd name="p0x3" fmla="*/ 9324 w 9324"/>
              <a:gd name="p0y3" fmla="*/ 134 h 1651"/>
              <a:gd name="p0x4" fmla="*/ 9324 w 9324"/>
              <a:gd name="p0y4" fmla="*/ 300 h 1651"/>
              <a:gd name="p0x5" fmla="*/ 9324 w 9324"/>
              <a:gd name="p0y5" fmla="*/ 1351 h 1651"/>
              <a:gd name="p0x6" fmla="*/ 9324 w 9324"/>
              <a:gd name="p0y6" fmla="*/ 1517 h 1651"/>
              <a:gd name="p0x7" fmla="*/ 9189 w 9324"/>
              <a:gd name="p0y7" fmla="*/ 1651 h 1651"/>
              <a:gd name="p0x8" fmla="*/ 9024 w 9324"/>
              <a:gd name="p0y8" fmla="*/ 1651 h 1651"/>
              <a:gd name="p0x9" fmla="*/ 300 w 9324"/>
              <a:gd name="p0y9" fmla="*/ 1651 h 1651"/>
              <a:gd name="p0x10" fmla="*/ 134 w 9324"/>
              <a:gd name="p0y10" fmla="*/ 1651 h 1651"/>
              <a:gd name="p0x11" fmla="*/ 0 w 9324"/>
              <a:gd name="p0y11" fmla="*/ 1517 h 1651"/>
              <a:gd name="p0x12" fmla="*/ 0 w 9324"/>
              <a:gd name="p0y12" fmla="*/ 1351 h 1651"/>
              <a:gd name="p0x13" fmla="*/ 0 w 9324"/>
              <a:gd name="p0y13" fmla="*/ 300 h 1651"/>
              <a:gd name="p0x14" fmla="*/ 0 w 9324"/>
              <a:gd name="p0y14" fmla="*/ 134 h 1651"/>
              <a:gd name="p0x15" fmla="*/ 134 w 9324"/>
              <a:gd name="p0y15" fmla="*/ 0 h 1651"/>
              <a:gd name="p0x16" fmla="*/ 300 w 9324"/>
              <a:gd name="p0y16" fmla="*/ 0 h 165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35"/>
            </p:custDataLst>
          </p:nvPr>
        </p:nvSpPr>
        <p:spPr>
          <a:xfrm>
            <a:off x="5889625" y="578993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1228" t="-1026" r="-1228" b="-1026"/>
          <a:stretch>
            <a:fillRect/>
          </a:stretch>
        </p:blipFill>
        <p:spPr>
          <a:xfrm>
            <a:off x="5954395" y="5818505"/>
            <a:ext cx="185420" cy="25273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39"/>
            </p:custDataLst>
          </p:nvPr>
        </p:nvSpPr>
        <p:spPr>
          <a:xfrm>
            <a:off x="6280766" y="5769140"/>
            <a:ext cx="5139709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执行效果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40"/>
            </p:custDataLst>
          </p:nvPr>
        </p:nvSpPr>
        <p:spPr>
          <a:xfrm>
            <a:off x="6280766" y="5939142"/>
            <a:ext cx="5139709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学生被迫主动加工知识，实现深度学习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指令设计②：脚手架策略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575945" y="1017905"/>
            <a:ext cx="5381625" cy="930910"/>
          </a:xfrm>
          <a:custGeom>
            <a:avLst/>
            <a:gdLst>
              <a:gd name="sw" fmla="*/ 1 w 8475"/>
              <a:gd name="sh" fmla="*/ 1 h 1465"/>
              <a:gd name="mins" fmla="min sw sh"/>
              <a:gd name="dsw" fmla="+- 0 sw mins"/>
              <a:gd name="dsh" fmla="+- 0 sh mins"/>
              <a:gd name="p0x0" fmla="*/ 300 w 8475"/>
              <a:gd name="p0y0" fmla="*/ 0 h 1465"/>
              <a:gd name="p0x1" fmla="*/ 8175 w 8475"/>
              <a:gd name="p0y1" fmla="*/ 0 h 1465"/>
              <a:gd name="p0x2" fmla="*/ 8340 w 8475"/>
              <a:gd name="p0y2" fmla="*/ 0 h 1465"/>
              <a:gd name="p0x3" fmla="*/ 8475 w 8475"/>
              <a:gd name="p0y3" fmla="*/ 134 h 1465"/>
              <a:gd name="p0x4" fmla="*/ 8475 w 8475"/>
              <a:gd name="p0y4" fmla="*/ 300 h 1465"/>
              <a:gd name="p0x5" fmla="*/ 8475 w 8475"/>
              <a:gd name="p0y5" fmla="*/ 1165 h 1465"/>
              <a:gd name="p0x6" fmla="*/ 8475 w 8475"/>
              <a:gd name="p0y6" fmla="*/ 1331 h 1465"/>
              <a:gd name="p0x7" fmla="*/ 8340 w 8475"/>
              <a:gd name="p0y7" fmla="*/ 1465 h 1465"/>
              <a:gd name="p0x8" fmla="*/ 8175 w 8475"/>
              <a:gd name="p0y8" fmla="*/ 1465 h 1465"/>
              <a:gd name="p0x9" fmla="*/ 300 w 8475"/>
              <a:gd name="p0y9" fmla="*/ 1465 h 1465"/>
              <a:gd name="p0x10" fmla="*/ 134 w 8475"/>
              <a:gd name="p0y10" fmla="*/ 1465 h 1465"/>
              <a:gd name="p0x11" fmla="*/ 0 w 8475"/>
              <a:gd name="p0y11" fmla="*/ 1331 h 1465"/>
              <a:gd name="p0x12" fmla="*/ 0 w 8475"/>
              <a:gd name="p0y12" fmla="*/ 1165 h 1465"/>
              <a:gd name="p0x13" fmla="*/ 0 w 8475"/>
              <a:gd name="p0y13" fmla="*/ 300 h 1465"/>
              <a:gd name="p0x14" fmla="*/ 0 w 8475"/>
              <a:gd name="p0y14" fmla="*/ 134 h 1465"/>
              <a:gd name="p0x15" fmla="*/ 134 w 8475"/>
              <a:gd name="p0y15" fmla="*/ 0 h 1465"/>
              <a:gd name="p0x16" fmla="*/ 300 w 8475"/>
              <a:gd name="p0y16" fmla="*/ 0 h 14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>
          <a:xfrm>
            <a:off x="771525" y="132588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804545" y="1354455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162050" y="1276388"/>
            <a:ext cx="4369965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维果茨基理论基础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1162050" y="1501159"/>
            <a:ext cx="4636665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最近发展区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理论，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辅助学习者跨越当前能力与潜在能力之间的鸿沟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0"/>
            </p:custDataLst>
          </p:nvPr>
        </p:nvSpPr>
        <p:spPr>
          <a:xfrm>
            <a:off x="575945" y="2148840"/>
            <a:ext cx="5381625" cy="930910"/>
          </a:xfrm>
          <a:custGeom>
            <a:avLst/>
            <a:gdLst>
              <a:gd name="sw" fmla="*/ 1 w 8475"/>
              <a:gd name="sh" fmla="*/ 1 h 1465"/>
              <a:gd name="mins" fmla="min sw sh"/>
              <a:gd name="dsw" fmla="+- 0 sw mins"/>
              <a:gd name="dsh" fmla="+- 0 sh mins"/>
              <a:gd name="p0x0" fmla="*/ 300 w 8475"/>
              <a:gd name="p0y0" fmla="*/ 0 h 1465"/>
              <a:gd name="p0x1" fmla="*/ 8175 w 8475"/>
              <a:gd name="p0y1" fmla="*/ 0 h 1465"/>
              <a:gd name="p0x2" fmla="*/ 8340 w 8475"/>
              <a:gd name="p0y2" fmla="*/ 0 h 1465"/>
              <a:gd name="p0x3" fmla="*/ 8475 w 8475"/>
              <a:gd name="p0y3" fmla="*/ 134 h 1465"/>
              <a:gd name="p0x4" fmla="*/ 8475 w 8475"/>
              <a:gd name="p0y4" fmla="*/ 300 h 1465"/>
              <a:gd name="p0x5" fmla="*/ 8475 w 8475"/>
              <a:gd name="p0y5" fmla="*/ 1165 h 1465"/>
              <a:gd name="p0x6" fmla="*/ 8475 w 8475"/>
              <a:gd name="p0y6" fmla="*/ 1331 h 1465"/>
              <a:gd name="p0x7" fmla="*/ 8340 w 8475"/>
              <a:gd name="p0y7" fmla="*/ 1465 h 1465"/>
              <a:gd name="p0x8" fmla="*/ 8175 w 8475"/>
              <a:gd name="p0y8" fmla="*/ 1465 h 1465"/>
              <a:gd name="p0x9" fmla="*/ 300 w 8475"/>
              <a:gd name="p0y9" fmla="*/ 1465 h 1465"/>
              <a:gd name="p0x10" fmla="*/ 134 w 8475"/>
              <a:gd name="p0y10" fmla="*/ 1465 h 1465"/>
              <a:gd name="p0x11" fmla="*/ 0 w 8475"/>
              <a:gd name="p0y11" fmla="*/ 1331 h 1465"/>
              <a:gd name="p0x12" fmla="*/ 0 w 8475"/>
              <a:gd name="p0y12" fmla="*/ 1165 h 1465"/>
              <a:gd name="p0x13" fmla="*/ 0 w 8475"/>
              <a:gd name="p0y13" fmla="*/ 300 h 1465"/>
              <a:gd name="p0x14" fmla="*/ 0 w 8475"/>
              <a:gd name="p0y14" fmla="*/ 134 h 1465"/>
              <a:gd name="p0x15" fmla="*/ 134 w 8475"/>
              <a:gd name="p0y15" fmla="*/ 0 h 1465"/>
              <a:gd name="p0x16" fmla="*/ 300 w 8475"/>
              <a:gd name="p0y16" fmla="*/ 0 h 14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1"/>
            </p:custDataLst>
          </p:nvPr>
        </p:nvSpPr>
        <p:spPr>
          <a:xfrm>
            <a:off x="771525" y="245681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804545" y="2485390"/>
            <a:ext cx="247650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5"/>
            </p:custDataLst>
          </p:nvPr>
        </p:nvSpPr>
        <p:spPr>
          <a:xfrm>
            <a:off x="1162050" y="2407187"/>
            <a:ext cx="4261618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动态调整颗粒度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1162050" y="2631958"/>
            <a:ext cx="4528318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语言风格转移能力，根据学习者状态实时调节知识输出的精细程度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7"/>
            </p:custDataLst>
          </p:nvPr>
        </p:nvSpPr>
        <p:spPr>
          <a:xfrm>
            <a:off x="575945" y="3279775"/>
            <a:ext cx="5381625" cy="930275"/>
          </a:xfrm>
          <a:custGeom>
            <a:avLst/>
            <a:gdLst>
              <a:gd name="sw" fmla="*/ 1 w 8475"/>
              <a:gd name="sh" fmla="*/ 1 h 1465"/>
              <a:gd name="mins" fmla="min sw sh"/>
              <a:gd name="dsw" fmla="+- 0 sw mins"/>
              <a:gd name="dsh" fmla="+- 0 sh mins"/>
              <a:gd name="p0x0" fmla="*/ 300 w 8475"/>
              <a:gd name="p0y0" fmla="*/ 0 h 1465"/>
              <a:gd name="p0x1" fmla="*/ 8175 w 8475"/>
              <a:gd name="p0y1" fmla="*/ 0 h 1465"/>
              <a:gd name="p0x2" fmla="*/ 8340 w 8475"/>
              <a:gd name="p0y2" fmla="*/ 0 h 1465"/>
              <a:gd name="p0x3" fmla="*/ 8475 w 8475"/>
              <a:gd name="p0y3" fmla="*/ 134 h 1465"/>
              <a:gd name="p0x4" fmla="*/ 8475 w 8475"/>
              <a:gd name="p0y4" fmla="*/ 300 h 1465"/>
              <a:gd name="p0x5" fmla="*/ 8475 w 8475"/>
              <a:gd name="p0y5" fmla="*/ 1165 h 1465"/>
              <a:gd name="p0x6" fmla="*/ 8475 w 8475"/>
              <a:gd name="p0y6" fmla="*/ 1331 h 1465"/>
              <a:gd name="p0x7" fmla="*/ 8340 w 8475"/>
              <a:gd name="p0y7" fmla="*/ 1465 h 1465"/>
              <a:gd name="p0x8" fmla="*/ 8175 w 8475"/>
              <a:gd name="p0y8" fmla="*/ 1465 h 1465"/>
              <a:gd name="p0x9" fmla="*/ 300 w 8475"/>
              <a:gd name="p0y9" fmla="*/ 1465 h 1465"/>
              <a:gd name="p0x10" fmla="*/ 134 w 8475"/>
              <a:gd name="p0y10" fmla="*/ 1465 h 1465"/>
              <a:gd name="p0x11" fmla="*/ 0 w 8475"/>
              <a:gd name="p0y11" fmla="*/ 1331 h 1465"/>
              <a:gd name="p0x12" fmla="*/ 0 w 8475"/>
              <a:gd name="p0y12" fmla="*/ 1165 h 1465"/>
              <a:gd name="p0x13" fmla="*/ 0 w 8475"/>
              <a:gd name="p0y13" fmla="*/ 300 h 1465"/>
              <a:gd name="p0x14" fmla="*/ 0 w 8475"/>
              <a:gd name="p0y14" fmla="*/ 134 h 1465"/>
              <a:gd name="p0x15" fmla="*/ 134 w 8475"/>
              <a:gd name="p0y15" fmla="*/ 0 h 1465"/>
              <a:gd name="p0x16" fmla="*/ 300 w 8475"/>
              <a:gd name="p0y16" fmla="*/ 0 h 14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8"/>
            </p:custDataLst>
          </p:nvPr>
        </p:nvSpPr>
        <p:spPr>
          <a:xfrm>
            <a:off x="771525" y="358775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4074" t="-2933" r="-4074" b="-2933"/>
          <a:stretch>
            <a:fillRect/>
          </a:stretch>
        </p:blipFill>
        <p:spPr>
          <a:xfrm>
            <a:off x="835660" y="3616325"/>
            <a:ext cx="185420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2"/>
            </p:custDataLst>
          </p:nvPr>
        </p:nvSpPr>
        <p:spPr>
          <a:xfrm>
            <a:off x="1162050" y="3454717"/>
            <a:ext cx="4600575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降维：费曼法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3"/>
            </p:custDataLst>
          </p:nvPr>
        </p:nvSpPr>
        <p:spPr>
          <a:xfrm>
            <a:off x="1162050" y="3679489"/>
            <a:ext cx="4600575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卖菜大妈都能听懂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的比喻解释复杂概念，如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菜市场阿姨的十年经验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类比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人工智能训练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4"/>
            </p:custDataLst>
          </p:nvPr>
        </p:nvSpPr>
        <p:spPr>
          <a:xfrm>
            <a:off x="575945" y="4410075"/>
            <a:ext cx="5381625" cy="930910"/>
          </a:xfrm>
          <a:custGeom>
            <a:avLst/>
            <a:gdLst>
              <a:gd name="sw" fmla="*/ 1 w 8475"/>
              <a:gd name="sh" fmla="*/ 1 h 1465"/>
              <a:gd name="mins" fmla="min sw sh"/>
              <a:gd name="dsw" fmla="+- 0 sw mins"/>
              <a:gd name="dsh" fmla="+- 0 sh mins"/>
              <a:gd name="p0x0" fmla="*/ 300 w 8475"/>
              <a:gd name="p0y0" fmla="*/ 0 h 1465"/>
              <a:gd name="p0x1" fmla="*/ 8175 w 8475"/>
              <a:gd name="p0y1" fmla="*/ 0 h 1465"/>
              <a:gd name="p0x2" fmla="*/ 8340 w 8475"/>
              <a:gd name="p0y2" fmla="*/ 0 h 1465"/>
              <a:gd name="p0x3" fmla="*/ 8475 w 8475"/>
              <a:gd name="p0y3" fmla="*/ 134 h 1465"/>
              <a:gd name="p0x4" fmla="*/ 8475 w 8475"/>
              <a:gd name="p0y4" fmla="*/ 300 h 1465"/>
              <a:gd name="p0x5" fmla="*/ 8475 w 8475"/>
              <a:gd name="p0y5" fmla="*/ 1165 h 1465"/>
              <a:gd name="p0x6" fmla="*/ 8475 w 8475"/>
              <a:gd name="p0y6" fmla="*/ 1331 h 1465"/>
              <a:gd name="p0x7" fmla="*/ 8340 w 8475"/>
              <a:gd name="p0y7" fmla="*/ 1465 h 1465"/>
              <a:gd name="p0x8" fmla="*/ 8175 w 8475"/>
              <a:gd name="p0y8" fmla="*/ 1465 h 1465"/>
              <a:gd name="p0x9" fmla="*/ 300 w 8475"/>
              <a:gd name="p0y9" fmla="*/ 1465 h 1465"/>
              <a:gd name="p0x10" fmla="*/ 134 w 8475"/>
              <a:gd name="p0y10" fmla="*/ 1465 h 1465"/>
              <a:gd name="p0x11" fmla="*/ 0 w 8475"/>
              <a:gd name="p0y11" fmla="*/ 1331 h 1465"/>
              <a:gd name="p0x12" fmla="*/ 0 w 8475"/>
              <a:gd name="p0y12" fmla="*/ 1165 h 1465"/>
              <a:gd name="p0x13" fmla="*/ 0 w 8475"/>
              <a:gd name="p0y13" fmla="*/ 300 h 1465"/>
              <a:gd name="p0x14" fmla="*/ 0 w 8475"/>
              <a:gd name="p0y14" fmla="*/ 134 h 1465"/>
              <a:gd name="p0x15" fmla="*/ 134 w 8475"/>
              <a:gd name="p0y15" fmla="*/ 0 h 1465"/>
              <a:gd name="p0x16" fmla="*/ 300 w 8475"/>
              <a:gd name="p0y16" fmla="*/ 0 h 14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5"/>
            </p:custDataLst>
          </p:nvPr>
        </p:nvSpPr>
        <p:spPr>
          <a:xfrm>
            <a:off x="771525" y="471868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4074" t="-2933" r="-4074" b="-2933"/>
          <a:stretch>
            <a:fillRect/>
          </a:stretch>
        </p:blipFill>
        <p:spPr>
          <a:xfrm>
            <a:off x="835660" y="4747260"/>
            <a:ext cx="185420" cy="2520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9"/>
            </p:custDataLst>
          </p:nvPr>
        </p:nvSpPr>
        <p:spPr>
          <a:xfrm>
            <a:off x="1162050" y="4668774"/>
            <a:ext cx="3867226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升维：学术模式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30"/>
            </p:custDataLst>
          </p:nvPr>
        </p:nvSpPr>
        <p:spPr>
          <a:xfrm>
            <a:off x="1162050" y="4893545"/>
            <a:ext cx="413392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掌握核心后，要求用专业术语和严谨定义重新表述，完成认知深化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1"/>
            </p:custDataLst>
          </p:nvPr>
        </p:nvSpPr>
        <p:spPr>
          <a:xfrm>
            <a:off x="575945" y="5541010"/>
            <a:ext cx="5381625" cy="930910"/>
          </a:xfrm>
          <a:custGeom>
            <a:avLst/>
            <a:gdLst>
              <a:gd name="sw" fmla="*/ 1 w 8475"/>
              <a:gd name="sh" fmla="*/ 1 h 1465"/>
              <a:gd name="mins" fmla="min sw sh"/>
              <a:gd name="dsw" fmla="+- 0 sw mins"/>
              <a:gd name="dsh" fmla="+- 0 sh mins"/>
              <a:gd name="p0x0" fmla="*/ 300 w 8475"/>
              <a:gd name="p0y0" fmla="*/ 0 h 1465"/>
              <a:gd name="p0x1" fmla="*/ 8175 w 8475"/>
              <a:gd name="p0y1" fmla="*/ 0 h 1465"/>
              <a:gd name="p0x2" fmla="*/ 8340 w 8475"/>
              <a:gd name="p0y2" fmla="*/ 0 h 1465"/>
              <a:gd name="p0x3" fmla="*/ 8475 w 8475"/>
              <a:gd name="p0y3" fmla="*/ 134 h 1465"/>
              <a:gd name="p0x4" fmla="*/ 8475 w 8475"/>
              <a:gd name="p0y4" fmla="*/ 300 h 1465"/>
              <a:gd name="p0x5" fmla="*/ 8475 w 8475"/>
              <a:gd name="p0y5" fmla="*/ 1165 h 1465"/>
              <a:gd name="p0x6" fmla="*/ 8475 w 8475"/>
              <a:gd name="p0y6" fmla="*/ 1331 h 1465"/>
              <a:gd name="p0x7" fmla="*/ 8340 w 8475"/>
              <a:gd name="p0y7" fmla="*/ 1465 h 1465"/>
              <a:gd name="p0x8" fmla="*/ 8175 w 8475"/>
              <a:gd name="p0y8" fmla="*/ 1465 h 1465"/>
              <a:gd name="p0x9" fmla="*/ 300 w 8475"/>
              <a:gd name="p0y9" fmla="*/ 1465 h 1465"/>
              <a:gd name="p0x10" fmla="*/ 134 w 8475"/>
              <a:gd name="p0y10" fmla="*/ 1465 h 1465"/>
              <a:gd name="p0x11" fmla="*/ 0 w 8475"/>
              <a:gd name="p0y11" fmla="*/ 1331 h 1465"/>
              <a:gd name="p0x12" fmla="*/ 0 w 8475"/>
              <a:gd name="p0y12" fmla="*/ 1165 h 1465"/>
              <a:gd name="p0x13" fmla="*/ 0 w 8475"/>
              <a:gd name="p0y13" fmla="*/ 300 h 1465"/>
              <a:gd name="p0x14" fmla="*/ 0 w 8475"/>
              <a:gd name="p0y14" fmla="*/ 134 h 1465"/>
              <a:gd name="p0x15" fmla="*/ 134 w 8475"/>
              <a:gd name="p0y15" fmla="*/ 0 h 1465"/>
              <a:gd name="p0x16" fmla="*/ 300 w 8475"/>
              <a:gd name="p0y16" fmla="*/ 0 h 14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2"/>
            </p:custDataLst>
          </p:nvPr>
        </p:nvSpPr>
        <p:spPr>
          <a:xfrm>
            <a:off x="771525" y="584898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2000" t="-5278" r="-2000" b="-5278"/>
          <a:stretch>
            <a:fillRect/>
          </a:stretch>
        </p:blipFill>
        <p:spPr>
          <a:xfrm>
            <a:off x="804545" y="5877560"/>
            <a:ext cx="247650" cy="2527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6"/>
            </p:custDataLst>
          </p:nvPr>
        </p:nvSpPr>
        <p:spPr>
          <a:xfrm>
            <a:off x="1162050" y="5799572"/>
            <a:ext cx="3036465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en-US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变焦百科全书</a:t>
            </a:r>
            <a:endParaRPr lang="zh-CN" sz="14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7"/>
            </p:custDataLst>
          </p:nvPr>
        </p:nvSpPr>
        <p:spPr>
          <a:xfrm>
            <a:off x="1162050" y="6024344"/>
            <a:ext cx="3303165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10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0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成为可随意</a:t>
            </a:r>
            <a:r>
              <a:rPr lang="en-US" altLang="zh-CN" sz="10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变焦</a:t>
            </a:r>
            <a:r>
              <a:rPr lang="en-US" altLang="zh-CN" sz="10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的百科全书，实现认知螺旋上升</a:t>
            </a:r>
            <a:endParaRPr lang="zh-CN" altLang="en-US" sz="10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8"/>
            </p:custDataLst>
          </p:nvPr>
        </p:nvSpPr>
        <p:spPr>
          <a:xfrm>
            <a:off x="6233795" y="1017905"/>
            <a:ext cx="5381625" cy="5454015"/>
          </a:xfrm>
          <a:custGeom>
            <a:avLst/>
            <a:gdLst>
              <a:gd name="sw" fmla="*/ 1 w 8475"/>
              <a:gd name="sh" fmla="*/ 1 h 8589"/>
              <a:gd name="mins" fmla="min sw sh"/>
              <a:gd name="dsw" fmla="+- 0 sw mins"/>
              <a:gd name="dsh" fmla="+- 0 sh mins"/>
              <a:gd name="p0x0" fmla="*/ 300 w 8475"/>
              <a:gd name="p0y0" fmla="*/ 0 h 8589"/>
              <a:gd name="p0x1" fmla="*/ 8175 w 8475"/>
              <a:gd name="p0y1" fmla="*/ 0 h 8589"/>
              <a:gd name="p0x2" fmla="*/ 8340 w 8475"/>
              <a:gd name="p0y2" fmla="*/ 0 h 8589"/>
              <a:gd name="p0x3" fmla="*/ 8475 w 8475"/>
              <a:gd name="p0y3" fmla="*/ 134 h 8589"/>
              <a:gd name="p0x4" fmla="*/ 8475 w 8475"/>
              <a:gd name="p0y4" fmla="*/ 300 h 8589"/>
              <a:gd name="p0x5" fmla="*/ 8475 w 8475"/>
              <a:gd name="p0y5" fmla="*/ 8289 h 8589"/>
              <a:gd name="p0x6" fmla="*/ 8475 w 8475"/>
              <a:gd name="p0y6" fmla="*/ 8454 h 8589"/>
              <a:gd name="p0x7" fmla="*/ 8340 w 8475"/>
              <a:gd name="p0y7" fmla="*/ 8589 h 8589"/>
              <a:gd name="p0x8" fmla="*/ 8175 w 8475"/>
              <a:gd name="p0y8" fmla="*/ 8589 h 8589"/>
              <a:gd name="p0x9" fmla="*/ 300 w 8475"/>
              <a:gd name="p0y9" fmla="*/ 8589 h 8589"/>
              <a:gd name="p0x10" fmla="*/ 134 w 8475"/>
              <a:gd name="p0y10" fmla="*/ 8589 h 8589"/>
              <a:gd name="p0x11" fmla="*/ 0 w 8475"/>
              <a:gd name="p0y11" fmla="*/ 8454 h 8589"/>
              <a:gd name="p0x12" fmla="*/ 0 w 8475"/>
              <a:gd name="p0y12" fmla="*/ 8289 h 8589"/>
              <a:gd name="p0x13" fmla="*/ 0 w 8475"/>
              <a:gd name="p0y13" fmla="*/ 300 h 8589"/>
              <a:gd name="p0x14" fmla="*/ 0 w 8475"/>
              <a:gd name="p0y14" fmla="*/ 134 h 8589"/>
              <a:gd name="p0x15" fmla="*/ 134 w 8475"/>
              <a:gd name="p0y15" fmla="*/ 0 h 8589"/>
              <a:gd name="p0x16" fmla="*/ 300 w 8475"/>
              <a:gd name="p0y16" fmla="*/ 0 h 858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9"/>
            </p:custDataLst>
          </p:nvPr>
        </p:nvSpPr>
        <p:spPr>
          <a:xfrm>
            <a:off x="6429375" y="1213466"/>
            <a:ext cx="4991100" cy="2809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6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认知螺旋上升：降维</a:t>
            </a:r>
            <a:r>
              <a:rPr lang="en-US" altLang="zh-CN" sz="16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vs </a:t>
            </a:r>
            <a:r>
              <a:rPr lang="zh-CN" altLang="en-US" sz="16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升维</a:t>
            </a:r>
            <a:endParaRPr lang="zh-CN" altLang="en-US" sz="16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40"/>
            </p:custDataLst>
          </p:nvPr>
        </p:nvSpPr>
        <p:spPr>
          <a:xfrm>
            <a:off x="6429375" y="5753100"/>
            <a:ext cx="2457450" cy="523875"/>
          </a:xfrm>
          <a:custGeom>
            <a:avLst/>
            <a:gdLst>
              <a:gd name="sw" fmla="*/ 1 w 3870"/>
              <a:gd name="sh" fmla="*/ 1 h 825"/>
              <a:gd name="mins" fmla="min sw sh"/>
              <a:gd name="dsw" fmla="+- 0 sw mins"/>
              <a:gd name="dsh" fmla="+- 0 sh mins"/>
              <a:gd name="p0x0" fmla="*/ 180 w 3870"/>
              <a:gd name="p0y0" fmla="*/ 0 h 825"/>
              <a:gd name="p0x1" fmla="*/ 3690 w 3870"/>
              <a:gd name="p0y1" fmla="*/ 0 h 825"/>
              <a:gd name="p0x2" fmla="*/ 3789 w 3870"/>
              <a:gd name="p0y2" fmla="*/ 0 h 825"/>
              <a:gd name="p0x3" fmla="*/ 3870 w 3870"/>
              <a:gd name="p0y3" fmla="*/ 80 h 825"/>
              <a:gd name="p0x4" fmla="*/ 3870 w 3870"/>
              <a:gd name="p0y4" fmla="*/ 180 h 825"/>
              <a:gd name="p0x5" fmla="*/ 3870 w 3870"/>
              <a:gd name="p0y5" fmla="*/ 645 h 825"/>
              <a:gd name="p0x6" fmla="*/ 3870 w 3870"/>
              <a:gd name="p0y6" fmla="*/ 744 h 825"/>
              <a:gd name="p0x7" fmla="*/ 3789 w 3870"/>
              <a:gd name="p0y7" fmla="*/ 825 h 825"/>
              <a:gd name="p0x8" fmla="*/ 3690 w 3870"/>
              <a:gd name="p0y8" fmla="*/ 825 h 825"/>
              <a:gd name="p0x9" fmla="*/ 180 w 3870"/>
              <a:gd name="p0y9" fmla="*/ 825 h 825"/>
              <a:gd name="p0x10" fmla="*/ 80 w 3870"/>
              <a:gd name="p0y10" fmla="*/ 825 h 825"/>
              <a:gd name="p0x11" fmla="*/ 0 w 3870"/>
              <a:gd name="p0y11" fmla="*/ 744 h 825"/>
              <a:gd name="p0x12" fmla="*/ 0 w 3870"/>
              <a:gd name="p0y12" fmla="*/ 645 h 825"/>
              <a:gd name="p0x13" fmla="*/ 0 w 3870"/>
              <a:gd name="p0y13" fmla="*/ 180 h 825"/>
              <a:gd name="p0x14" fmla="*/ 0 w 3870"/>
              <a:gd name="p0y14" fmla="*/ 80 h 825"/>
              <a:gd name="p0x15" fmla="*/ 80 w 3870"/>
              <a:gd name="p0y15" fmla="*/ 0 h 825"/>
              <a:gd name="p0x16" fmla="*/ 180 w 3870"/>
              <a:gd name="p0y16" fmla="*/ 0 h 8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41"/>
            </p:custDataLst>
          </p:nvPr>
        </p:nvSpPr>
        <p:spPr>
          <a:xfrm>
            <a:off x="6505575" y="5829300"/>
            <a:ext cx="2305050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降维阶段</a:t>
            </a:r>
            <a:endParaRPr sz="105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2"/>
            </p:custDataLst>
          </p:nvPr>
        </p:nvSpPr>
        <p:spPr>
          <a:xfrm>
            <a:off x="6505575" y="6024563"/>
            <a:ext cx="2305050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生活化比喻建立直觉</a:t>
            </a:r>
            <a:endParaRPr sz="105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3"/>
            </p:custDataLst>
          </p:nvPr>
        </p:nvSpPr>
        <p:spPr>
          <a:xfrm>
            <a:off x="8963025" y="5753100"/>
            <a:ext cx="2457450" cy="523875"/>
          </a:xfrm>
          <a:custGeom>
            <a:avLst/>
            <a:gdLst>
              <a:gd name="sw" fmla="*/ 1 w 3870"/>
              <a:gd name="sh" fmla="*/ 1 h 825"/>
              <a:gd name="mins" fmla="min sw sh"/>
              <a:gd name="dsw" fmla="+- 0 sw mins"/>
              <a:gd name="dsh" fmla="+- 0 sh mins"/>
              <a:gd name="p0x0" fmla="*/ 180 w 3870"/>
              <a:gd name="p0y0" fmla="*/ 0 h 825"/>
              <a:gd name="p0x1" fmla="*/ 3690 w 3870"/>
              <a:gd name="p0y1" fmla="*/ 0 h 825"/>
              <a:gd name="p0x2" fmla="*/ 3789 w 3870"/>
              <a:gd name="p0y2" fmla="*/ 0 h 825"/>
              <a:gd name="p0x3" fmla="*/ 3870 w 3870"/>
              <a:gd name="p0y3" fmla="*/ 80 h 825"/>
              <a:gd name="p0x4" fmla="*/ 3870 w 3870"/>
              <a:gd name="p0y4" fmla="*/ 180 h 825"/>
              <a:gd name="p0x5" fmla="*/ 3870 w 3870"/>
              <a:gd name="p0y5" fmla="*/ 645 h 825"/>
              <a:gd name="p0x6" fmla="*/ 3870 w 3870"/>
              <a:gd name="p0y6" fmla="*/ 744 h 825"/>
              <a:gd name="p0x7" fmla="*/ 3789 w 3870"/>
              <a:gd name="p0y7" fmla="*/ 825 h 825"/>
              <a:gd name="p0x8" fmla="*/ 3690 w 3870"/>
              <a:gd name="p0y8" fmla="*/ 825 h 825"/>
              <a:gd name="p0x9" fmla="*/ 180 w 3870"/>
              <a:gd name="p0y9" fmla="*/ 825 h 825"/>
              <a:gd name="p0x10" fmla="*/ 80 w 3870"/>
              <a:gd name="p0y10" fmla="*/ 825 h 825"/>
              <a:gd name="p0x11" fmla="*/ 0 w 3870"/>
              <a:gd name="p0y11" fmla="*/ 744 h 825"/>
              <a:gd name="p0x12" fmla="*/ 0 w 3870"/>
              <a:gd name="p0y12" fmla="*/ 645 h 825"/>
              <a:gd name="p0x13" fmla="*/ 0 w 3870"/>
              <a:gd name="p0y13" fmla="*/ 180 h 825"/>
              <a:gd name="p0x14" fmla="*/ 0 w 3870"/>
              <a:gd name="p0y14" fmla="*/ 80 h 825"/>
              <a:gd name="p0x15" fmla="*/ 80 w 3870"/>
              <a:gd name="p0y15" fmla="*/ 0 h 825"/>
              <a:gd name="p0x16" fmla="*/ 180 w 3870"/>
              <a:gd name="p0y16" fmla="*/ 0 h 8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44"/>
            </p:custDataLst>
          </p:nvPr>
        </p:nvSpPr>
        <p:spPr>
          <a:xfrm>
            <a:off x="9039225" y="5829300"/>
            <a:ext cx="2305050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升维阶段</a:t>
            </a:r>
            <a:endParaRPr sz="10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5"/>
            </p:custDataLst>
          </p:nvPr>
        </p:nvSpPr>
        <p:spPr>
          <a:xfrm>
            <a:off x="9039225" y="6024563"/>
            <a:ext cx="2305050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专业术语深化认知</a:t>
            </a:r>
            <a:endParaRPr sz="10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31" name="图表 30"/>
          <p:cNvGraphicFramePr/>
          <p:nvPr/>
        </p:nvGraphicFramePr>
        <p:xfrm>
          <a:off x="6429375" y="1570355"/>
          <a:ext cx="4991100" cy="4105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指令设计③：结构化输出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866775"/>
          </a:xfrm>
          <a:custGeom>
            <a:avLst/>
            <a:gdLst>
              <a:gd name="sw" fmla="*/ 1 w 17385"/>
              <a:gd name="sh" fmla="*/ 1 h 1365"/>
              <a:gd name="mins" fmla="min sw sh"/>
              <a:gd name="dsw" fmla="+- 0 sw mins"/>
              <a:gd name="dsh" fmla="+- 0 sh mins"/>
              <a:gd name="p0x0" fmla="*/ 300 w 17385"/>
              <a:gd name="p0y0" fmla="*/ 0 h 1365"/>
              <a:gd name="p0x1" fmla="*/ 17085 w 17385"/>
              <a:gd name="p0y1" fmla="*/ 0 h 1365"/>
              <a:gd name="p0x2" fmla="*/ 17250 w 17385"/>
              <a:gd name="p0y2" fmla="*/ 0 h 1365"/>
              <a:gd name="p0x3" fmla="*/ 17385 w 17385"/>
              <a:gd name="p0y3" fmla="*/ 134 h 1365"/>
              <a:gd name="p0x4" fmla="*/ 17385 w 17385"/>
              <a:gd name="p0y4" fmla="*/ 300 h 1365"/>
              <a:gd name="p0x5" fmla="*/ 17385 w 17385"/>
              <a:gd name="p0y5" fmla="*/ 1065 h 1365"/>
              <a:gd name="p0x6" fmla="*/ 17385 w 17385"/>
              <a:gd name="p0y6" fmla="*/ 1230 h 1365"/>
              <a:gd name="p0x7" fmla="*/ 17250 w 17385"/>
              <a:gd name="p0y7" fmla="*/ 1365 h 1365"/>
              <a:gd name="p0x8" fmla="*/ 17085 w 17385"/>
              <a:gd name="p0y8" fmla="*/ 1365 h 1365"/>
              <a:gd name="p0x9" fmla="*/ 300 w 17385"/>
              <a:gd name="p0y9" fmla="*/ 1365 h 1365"/>
              <a:gd name="p0x10" fmla="*/ 134 w 17385"/>
              <a:gd name="p0y10" fmla="*/ 1365 h 1365"/>
              <a:gd name="p0x11" fmla="*/ 0 w 17385"/>
              <a:gd name="p0y11" fmla="*/ 1230 h 1365"/>
              <a:gd name="p0x12" fmla="*/ 0 w 17385"/>
              <a:gd name="p0y12" fmla="*/ 1065 h 1365"/>
              <a:gd name="p0x13" fmla="*/ 0 w 17385"/>
              <a:gd name="p0y13" fmla="*/ 300 h 1365"/>
              <a:gd name="p0x14" fmla="*/ 0 w 17385"/>
              <a:gd name="p0y14" fmla="*/ 134 h 1365"/>
              <a:gd name="p0x15" fmla="*/ 134 w 17385"/>
              <a:gd name="p0y15" fmla="*/ 0 h 1365"/>
              <a:gd name="p0x16" fmla="*/ 300 w 17385"/>
              <a:gd name="p0y16" fmla="*/ 0 h 13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083795" y="1281113"/>
            <a:ext cx="602441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信息过载时代，需要把知识</a:t>
            </a:r>
            <a:r>
              <a:rPr 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读薄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176145"/>
            <a:ext cx="3546475" cy="4295775"/>
          </a:xfrm>
          <a:custGeom>
            <a:avLst/>
            <a:gdLst>
              <a:gd name="sw" fmla="*/ 1 w 5585"/>
              <a:gd name="sh" fmla="*/ 1 h 6765"/>
              <a:gd name="mins" fmla="min sw sh"/>
              <a:gd name="dsw" fmla="+- 0 sw mins"/>
              <a:gd name="dsh" fmla="+- 0 sh mins"/>
              <a:gd name="p0x0" fmla="*/ 300 w 5585"/>
              <a:gd name="p0y0" fmla="*/ 0 h 6765"/>
              <a:gd name="p0x1" fmla="*/ 5285 w 5585"/>
              <a:gd name="p0y1" fmla="*/ 0 h 6765"/>
              <a:gd name="p0x2" fmla="*/ 5450 w 5585"/>
              <a:gd name="p0y2" fmla="*/ 0 h 6765"/>
              <a:gd name="p0x3" fmla="*/ 5585 w 5585"/>
              <a:gd name="p0y3" fmla="*/ 134 h 6765"/>
              <a:gd name="p0x4" fmla="*/ 5585 w 5585"/>
              <a:gd name="p0y4" fmla="*/ 300 h 6765"/>
              <a:gd name="p0x5" fmla="*/ 5585 w 5585"/>
              <a:gd name="p0y5" fmla="*/ 6465 h 6765"/>
              <a:gd name="p0x6" fmla="*/ 5585 w 5585"/>
              <a:gd name="p0y6" fmla="*/ 6630 h 6765"/>
              <a:gd name="p0x7" fmla="*/ 5450 w 5585"/>
              <a:gd name="p0y7" fmla="*/ 6765 h 6765"/>
              <a:gd name="p0x8" fmla="*/ 5285 w 5585"/>
              <a:gd name="p0y8" fmla="*/ 6765 h 6765"/>
              <a:gd name="p0x9" fmla="*/ 300 w 5585"/>
              <a:gd name="p0y9" fmla="*/ 6765 h 6765"/>
              <a:gd name="p0x10" fmla="*/ 134 w 5585"/>
              <a:gd name="p0y10" fmla="*/ 6765 h 6765"/>
              <a:gd name="p0x11" fmla="*/ 0 w 5585"/>
              <a:gd name="p0y11" fmla="*/ 6630 h 6765"/>
              <a:gd name="p0x12" fmla="*/ 0 w 5585"/>
              <a:gd name="p0y12" fmla="*/ 6465 h 6765"/>
              <a:gd name="p0x13" fmla="*/ 0 w 5585"/>
              <a:gd name="p0y13" fmla="*/ 300 h 6765"/>
              <a:gd name="p0x14" fmla="*/ 0 w 5585"/>
              <a:gd name="p0y14" fmla="*/ 134 h 6765"/>
              <a:gd name="p0x15" fmla="*/ 134 w 5585"/>
              <a:gd name="p0y15" fmla="*/ 0 h 6765"/>
              <a:gd name="p0x16" fmla="*/ 300 w 5585"/>
              <a:gd name="p0y16" fmla="*/ 0 h 67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35814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857250" y="3662045"/>
            <a:ext cx="247650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360807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强制输出格式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4138613"/>
            <a:ext cx="3155975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输出结构化容器：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思维导图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对比表格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等可视化格式，让信息一目了然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4322445" y="2176145"/>
            <a:ext cx="3546475" cy="4295775"/>
          </a:xfrm>
          <a:custGeom>
            <a:avLst/>
            <a:gdLst>
              <a:gd name="sw" fmla="*/ 1 w 5585"/>
              <a:gd name="sh" fmla="*/ 1 h 6765"/>
              <a:gd name="mins" fmla="min sw sh"/>
              <a:gd name="dsw" fmla="+- 0 sw mins"/>
              <a:gd name="dsh" fmla="+- 0 sh mins"/>
              <a:gd name="p0x0" fmla="*/ 300 w 5585"/>
              <a:gd name="p0y0" fmla="*/ 0 h 6765"/>
              <a:gd name="p0x1" fmla="*/ 5285 w 5585"/>
              <a:gd name="p0y1" fmla="*/ 0 h 6765"/>
              <a:gd name="p0x2" fmla="*/ 5450 w 5585"/>
              <a:gd name="p0y2" fmla="*/ 0 h 6765"/>
              <a:gd name="p0x3" fmla="*/ 5585 w 5585"/>
              <a:gd name="p0y3" fmla="*/ 134 h 6765"/>
              <a:gd name="p0x4" fmla="*/ 5585 w 5585"/>
              <a:gd name="p0y4" fmla="*/ 300 h 6765"/>
              <a:gd name="p0x5" fmla="*/ 5585 w 5585"/>
              <a:gd name="p0y5" fmla="*/ 6465 h 6765"/>
              <a:gd name="p0x6" fmla="*/ 5585 w 5585"/>
              <a:gd name="p0y6" fmla="*/ 6630 h 6765"/>
              <a:gd name="p0x7" fmla="*/ 5450 w 5585"/>
              <a:gd name="p0y7" fmla="*/ 6765 h 6765"/>
              <a:gd name="p0x8" fmla="*/ 5285 w 5585"/>
              <a:gd name="p0y8" fmla="*/ 6765 h 6765"/>
              <a:gd name="p0x9" fmla="*/ 300 w 5585"/>
              <a:gd name="p0y9" fmla="*/ 6765 h 6765"/>
              <a:gd name="p0x10" fmla="*/ 134 w 5585"/>
              <a:gd name="p0y10" fmla="*/ 6765 h 6765"/>
              <a:gd name="p0x11" fmla="*/ 0 w 5585"/>
              <a:gd name="p0y11" fmla="*/ 6630 h 6765"/>
              <a:gd name="p0x12" fmla="*/ 0 w 5585"/>
              <a:gd name="p0y12" fmla="*/ 6465 h 6765"/>
              <a:gd name="p0x13" fmla="*/ 0 w 5585"/>
              <a:gd name="p0y13" fmla="*/ 300 h 6765"/>
              <a:gd name="p0x14" fmla="*/ 0 w 5585"/>
              <a:gd name="p0y14" fmla="*/ 134 h 6765"/>
              <a:gd name="p0x15" fmla="*/ 134 w 5585"/>
              <a:gd name="p0y15" fmla="*/ 0 h 6765"/>
              <a:gd name="p0x16" fmla="*/ 300 w 5585"/>
              <a:gd name="p0y16" fmla="*/ 0 h 67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4518025" y="35814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4617720" y="3662045"/>
            <a:ext cx="219075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5051451" y="3608070"/>
            <a:ext cx="161225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SWOT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示例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518051" y="4138613"/>
            <a:ext cx="32033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复习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"SWOT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分析法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时，指令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518025" y="4481195"/>
            <a:ext cx="1803400" cy="271780"/>
            <a:chOff x="7115" y="7057"/>
            <a:chExt cx="2840" cy="428"/>
          </a:xfrm>
        </p:grpSpPr>
        <p:sp>
          <p:nvSpPr>
            <p:cNvPr id="16" name="任意多边形 15"/>
            <p:cNvSpPr/>
            <p:nvPr>
              <p:custDataLst>
                <p:tags r:id="rId18"/>
              </p:custDataLst>
            </p:nvPr>
          </p:nvSpPr>
          <p:spPr>
            <a:xfrm>
              <a:off x="7115" y="7057"/>
              <a:ext cx="2840" cy="428"/>
            </a:xfrm>
            <a:custGeom>
              <a:avLst/>
              <a:gdLst>
                <a:gd name="sw" fmla="*/ 1 w 2840"/>
                <a:gd name="sh" fmla="*/ 1 h 427"/>
                <a:gd name="mins" fmla="min sw sh"/>
                <a:gd name="dsw" fmla="+- 0 sw mins"/>
                <a:gd name="dsh" fmla="+- 0 sh mins"/>
                <a:gd name="p0x0" fmla="*/ 90 w 2840"/>
                <a:gd name="p0y0" fmla="*/ 0 h 427"/>
                <a:gd name="p0x1" fmla="*/ 2750 w 2840"/>
                <a:gd name="p0y1" fmla="*/ 0 h 427"/>
                <a:gd name="p0x2" fmla="*/ 2799 w 2840"/>
                <a:gd name="p0y2" fmla="*/ 0 h 427"/>
                <a:gd name="p0x3" fmla="*/ 2840 w 2840"/>
                <a:gd name="p0y3" fmla="*/ 40 h 427"/>
                <a:gd name="p0x4" fmla="*/ 2840 w 2840"/>
                <a:gd name="p0y4" fmla="*/ 90 h 427"/>
                <a:gd name="p0x5" fmla="*/ 2840 w 2840"/>
                <a:gd name="p0y5" fmla="*/ 337 h 427"/>
                <a:gd name="p0x6" fmla="*/ 2840 w 2840"/>
                <a:gd name="p0y6" fmla="*/ 387 h 427"/>
                <a:gd name="p0x7" fmla="*/ 2799 w 2840"/>
                <a:gd name="p0y7" fmla="*/ 427 h 427"/>
                <a:gd name="p0x8" fmla="*/ 2750 w 2840"/>
                <a:gd name="p0y8" fmla="*/ 427 h 427"/>
                <a:gd name="p0x9" fmla="*/ 90 w 2840"/>
                <a:gd name="p0y9" fmla="*/ 427 h 427"/>
                <a:gd name="p0x10" fmla="*/ 40 w 2840"/>
                <a:gd name="p0y10" fmla="*/ 427 h 427"/>
                <a:gd name="p0x11" fmla="*/ 0 w 2840"/>
                <a:gd name="p0y11" fmla="*/ 387 h 427"/>
                <a:gd name="p0x12" fmla="*/ 0 w 2840"/>
                <a:gd name="p0y12" fmla="*/ 337 h 427"/>
                <a:gd name="p0x13" fmla="*/ 0 w 2840"/>
                <a:gd name="p0y13" fmla="*/ 90 h 427"/>
                <a:gd name="p0x14" fmla="*/ 0 w 2840"/>
                <a:gd name="p0y14" fmla="*/ 40 h 427"/>
                <a:gd name="p0x15" fmla="*/ 40 w 2840"/>
                <a:gd name="p0y15" fmla="*/ 0 h 427"/>
                <a:gd name="p0x16" fmla="*/ 90 w 2840"/>
                <a:gd name="p0y16" fmla="*/ 0 h 42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FFFFFF">
                <a:alpha val="14118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>
              <p:custDataLst>
                <p:tags r:id="rId19"/>
              </p:custDataLst>
            </p:nvPr>
          </p:nvSpPr>
          <p:spPr>
            <a:xfrm>
              <a:off x="7115" y="7395"/>
              <a:ext cx="2840" cy="90"/>
            </a:xfrm>
            <a:custGeom>
              <a:avLst/>
              <a:gdLst>
                <a:gd name="sw" fmla="*/ 1 w 2840"/>
                <a:gd name="sh" fmla="*/ 1 h 90"/>
                <a:gd name="mins" fmla="min sw sh"/>
                <a:gd name="dsw" fmla="+- 0 sw mins"/>
                <a:gd name="dsh" fmla="+- 0 sh mins"/>
                <a:gd name="p0x0" fmla="*/ 2750 w 2840"/>
                <a:gd name="p0y0" fmla="*/ 90 h 90"/>
                <a:gd name="p0x1" fmla="*/ 90 w 2840"/>
                <a:gd name="p0y1" fmla="*/ 90 h 90"/>
                <a:gd name="p0x2" fmla="*/ 40 w 2840"/>
                <a:gd name="p0y2" fmla="*/ 90 h 90"/>
                <a:gd name="p0x3" fmla="*/ 0 w 2840"/>
                <a:gd name="p0y3" fmla="*/ 49 h 90"/>
                <a:gd name="p0x4" fmla="*/ 0 w 2840"/>
                <a:gd name="p0y4" fmla="*/ 0 h 90"/>
                <a:gd name="p0x5" fmla="*/ 0 w 2840"/>
                <a:gd name="p0y5" fmla="*/ 33 h 90"/>
                <a:gd name="p0x6" fmla="*/ 40 w 2840"/>
                <a:gd name="p0y6" fmla="*/ 60 h 90"/>
                <a:gd name="p0x7" fmla="*/ 90 w 2840"/>
                <a:gd name="p0y7" fmla="*/ 60 h 90"/>
                <a:gd name="p0x8" fmla="*/ 2750 w 2840"/>
                <a:gd name="p0y8" fmla="*/ 60 h 90"/>
                <a:gd name="p0x9" fmla="*/ 2799 w 2840"/>
                <a:gd name="p0y9" fmla="*/ 60 h 90"/>
                <a:gd name="p0x10" fmla="*/ 2840 w 2840"/>
                <a:gd name="p0y10" fmla="*/ 33 h 90"/>
                <a:gd name="p0x11" fmla="*/ 2840 w 2840"/>
                <a:gd name="p0y11" fmla="*/ 0 h 90"/>
                <a:gd name="p0x12" fmla="*/ 2840 w 2840"/>
                <a:gd name="p0y12" fmla="*/ 49 h 90"/>
                <a:gd name="p0x13" fmla="*/ 2799 w 2840"/>
                <a:gd name="p0y13" fmla="*/ 90 h 90"/>
                <a:gd name="p0x14" fmla="*/ 2750 w 2840"/>
                <a:gd name="p0y14" fmla="*/ 90 h 9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rgbClr val="367DCE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>
            <p:custDataLst>
              <p:tags r:id="rId20"/>
            </p:custDataLst>
          </p:nvPr>
        </p:nvSpPr>
        <p:spPr>
          <a:xfrm>
            <a:off x="4556151" y="4443413"/>
            <a:ext cx="191780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Markdown</a:t>
            </a:r>
            <a:r>
              <a:rPr 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思维导图</a:t>
            </a:r>
            <a:endParaRPr lang="zh-CN"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1"/>
            </p:custDataLst>
          </p:nvPr>
        </p:nvSpPr>
        <p:spPr>
          <a:xfrm>
            <a:off x="4518051" y="4443413"/>
            <a:ext cx="315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1803400"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，层级清晰，案例关键词俱全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2"/>
            </p:custDataLst>
          </p:nvPr>
        </p:nvSpPr>
        <p:spPr>
          <a:xfrm>
            <a:off x="8068945" y="2176145"/>
            <a:ext cx="3546475" cy="4295775"/>
          </a:xfrm>
          <a:custGeom>
            <a:avLst/>
            <a:gdLst>
              <a:gd name="sw" fmla="*/ 1 w 5585"/>
              <a:gd name="sh" fmla="*/ 1 h 6765"/>
              <a:gd name="mins" fmla="min sw sh"/>
              <a:gd name="dsw" fmla="+- 0 sw mins"/>
              <a:gd name="dsh" fmla="+- 0 sh mins"/>
              <a:gd name="p0x0" fmla="*/ 300 w 5585"/>
              <a:gd name="p0y0" fmla="*/ 0 h 6765"/>
              <a:gd name="p0x1" fmla="*/ 5285 w 5585"/>
              <a:gd name="p0y1" fmla="*/ 0 h 6765"/>
              <a:gd name="p0x2" fmla="*/ 5450 w 5585"/>
              <a:gd name="p0y2" fmla="*/ 0 h 6765"/>
              <a:gd name="p0x3" fmla="*/ 5585 w 5585"/>
              <a:gd name="p0y3" fmla="*/ 134 h 6765"/>
              <a:gd name="p0x4" fmla="*/ 5585 w 5585"/>
              <a:gd name="p0y4" fmla="*/ 300 h 6765"/>
              <a:gd name="p0x5" fmla="*/ 5585 w 5585"/>
              <a:gd name="p0y5" fmla="*/ 6465 h 6765"/>
              <a:gd name="p0x6" fmla="*/ 5585 w 5585"/>
              <a:gd name="p0y6" fmla="*/ 6630 h 6765"/>
              <a:gd name="p0x7" fmla="*/ 5450 w 5585"/>
              <a:gd name="p0y7" fmla="*/ 6765 h 6765"/>
              <a:gd name="p0x8" fmla="*/ 5285 w 5585"/>
              <a:gd name="p0y8" fmla="*/ 6765 h 6765"/>
              <a:gd name="p0x9" fmla="*/ 300 w 5585"/>
              <a:gd name="p0y9" fmla="*/ 6765 h 6765"/>
              <a:gd name="p0x10" fmla="*/ 134 w 5585"/>
              <a:gd name="p0y10" fmla="*/ 6765 h 6765"/>
              <a:gd name="p0x11" fmla="*/ 0 w 5585"/>
              <a:gd name="p0y11" fmla="*/ 6630 h 6765"/>
              <a:gd name="p0x12" fmla="*/ 0 w 5585"/>
              <a:gd name="p0y12" fmla="*/ 6465 h 6765"/>
              <a:gd name="p0x13" fmla="*/ 0 w 5585"/>
              <a:gd name="p0y13" fmla="*/ 300 h 6765"/>
              <a:gd name="p0x14" fmla="*/ 0 w 5585"/>
              <a:gd name="p0y14" fmla="*/ 134 h 6765"/>
              <a:gd name="p0x15" fmla="*/ 134 w 5585"/>
              <a:gd name="p0y15" fmla="*/ 0 h 6765"/>
              <a:gd name="p0x16" fmla="*/ 300 w 5585"/>
              <a:gd name="p0y16" fmla="*/ 0 h 67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3"/>
            </p:custDataLst>
          </p:nvPr>
        </p:nvSpPr>
        <p:spPr>
          <a:xfrm>
            <a:off x="8264525" y="35052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8350250" y="3585845"/>
            <a:ext cx="247650" cy="2527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27"/>
            </p:custDataLst>
          </p:nvPr>
        </p:nvSpPr>
        <p:spPr>
          <a:xfrm>
            <a:off x="8797976" y="35318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核心作用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8"/>
            </p:custDataLst>
          </p:nvPr>
        </p:nvSpPr>
        <p:spPr>
          <a:xfrm>
            <a:off x="8264525" y="420052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9"/>
            </p:custDataLst>
          </p:nvPr>
        </p:nvSpPr>
        <p:spPr>
          <a:xfrm>
            <a:off x="8397926" y="4062413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将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隐性逻辑显性化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0"/>
            </p:custDataLst>
          </p:nvPr>
        </p:nvSpPr>
        <p:spPr>
          <a:xfrm>
            <a:off x="8264525" y="458152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31"/>
            </p:custDataLst>
          </p:nvPr>
        </p:nvSpPr>
        <p:spPr>
          <a:xfrm>
            <a:off x="8397926" y="4443413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极大降低认知负荷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2"/>
            </p:custDataLst>
          </p:nvPr>
        </p:nvSpPr>
        <p:spPr>
          <a:xfrm>
            <a:off x="8264525" y="496252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3"/>
            </p:custDataLst>
          </p:nvPr>
        </p:nvSpPr>
        <p:spPr>
          <a:xfrm>
            <a:off x="8397926" y="4824413"/>
            <a:ext cx="20597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形成可视化</a:t>
            </a:r>
            <a:r>
              <a:rPr 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外挂大脑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模型能力图谱：为不同学科找最佳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学伴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906270" y="274510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-3333" b="-3333"/>
          <a:stretch>
            <a:fillRect/>
          </a:stretch>
        </p:blipFill>
        <p:spPr>
          <a:xfrm>
            <a:off x="2001520" y="2840355"/>
            <a:ext cx="304800" cy="3048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754457" y="3376641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C7953A"/>
                </a:solidFill>
                <a:latin typeface="微软雅黑" panose="020B0503020204020204" charset="-122"/>
                <a:ea typeface="微软雅黑" panose="020B0503020204020204" charset="-122"/>
              </a:rPr>
              <a:t>误区</a:t>
            </a:r>
            <a:endParaRPr sz="2100" b="1">
              <a:solidFill>
                <a:srgbClr val="C795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693239" y="3824316"/>
            <a:ext cx="292253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用一款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解决所有问题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954281" y="4272943"/>
            <a:ext cx="240037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不同学科需要不同能力模型，单一工具难以覆盖多元学习场景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3989705" y="1109345"/>
            <a:ext cx="3684270" cy="5362575"/>
          </a:xfrm>
          <a:custGeom>
            <a:avLst/>
            <a:gdLst>
              <a:gd name="sw" fmla="*/ 1 w 5801"/>
              <a:gd name="sh" fmla="*/ 1 h 8445"/>
              <a:gd name="mins" fmla="min sw sh"/>
              <a:gd name="dsw" fmla="+- 0 sw mins"/>
              <a:gd name="dsh" fmla="+- 0 sh mins"/>
              <a:gd name="p0x0" fmla="*/ 300 w 5801"/>
              <a:gd name="p0y0" fmla="*/ 0 h 8445"/>
              <a:gd name="p0x1" fmla="*/ 5501 w 5801"/>
              <a:gd name="p0y1" fmla="*/ 0 h 8445"/>
              <a:gd name="p0x2" fmla="*/ 5667 w 5801"/>
              <a:gd name="p0y2" fmla="*/ 0 h 8445"/>
              <a:gd name="p0x3" fmla="*/ 5801 w 5801"/>
              <a:gd name="p0y3" fmla="*/ 134 h 8445"/>
              <a:gd name="p0x4" fmla="*/ 5801 w 5801"/>
              <a:gd name="p0y4" fmla="*/ 300 h 8445"/>
              <a:gd name="p0x5" fmla="*/ 5801 w 5801"/>
              <a:gd name="p0y5" fmla="*/ 8145 h 8445"/>
              <a:gd name="p0x6" fmla="*/ 5801 w 5801"/>
              <a:gd name="p0y6" fmla="*/ 8310 h 8445"/>
              <a:gd name="p0x7" fmla="*/ 5667 w 5801"/>
              <a:gd name="p0y7" fmla="*/ 8445 h 8445"/>
              <a:gd name="p0x8" fmla="*/ 5501 w 5801"/>
              <a:gd name="p0y8" fmla="*/ 8445 h 8445"/>
              <a:gd name="p0x9" fmla="*/ 300 w 5801"/>
              <a:gd name="p0y9" fmla="*/ 8445 h 8445"/>
              <a:gd name="p0x10" fmla="*/ 134 w 5801"/>
              <a:gd name="p0y10" fmla="*/ 8445 h 8445"/>
              <a:gd name="p0x11" fmla="*/ 0 w 5801"/>
              <a:gd name="p0y11" fmla="*/ 8310 h 8445"/>
              <a:gd name="p0x12" fmla="*/ 0 w 5801"/>
              <a:gd name="p0y12" fmla="*/ 8145 h 8445"/>
              <a:gd name="p0x13" fmla="*/ 0 w 5801"/>
              <a:gd name="p0y13" fmla="*/ 300 h 8445"/>
              <a:gd name="p0x14" fmla="*/ 0 w 5801"/>
              <a:gd name="p0y14" fmla="*/ 134 h 8445"/>
              <a:gd name="p0x15" fmla="*/ 134 w 5801"/>
              <a:gd name="p0y15" fmla="*/ 0 h 8445"/>
              <a:gd name="p0x16" fmla="*/ 300 w 5801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5584190" y="262890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1613" r="-1613"/>
          <a:stretch>
            <a:fillRect/>
          </a:stretch>
        </p:blipFill>
        <p:spPr>
          <a:xfrm>
            <a:off x="5679440" y="2724150"/>
            <a:ext cx="304800" cy="30480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5032019" y="3222308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理科逻辑场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4185266" y="3724275"/>
            <a:ext cx="329371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技术特征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4184650" y="3990975"/>
            <a:ext cx="610235" cy="276225"/>
          </a:xfrm>
          <a:custGeom>
            <a:avLst/>
            <a:gdLst>
              <a:gd name="sw" fmla="*/ 1 w 960"/>
              <a:gd name="sh" fmla="*/ 1 h 435"/>
              <a:gd name="mins" fmla="min sw sh"/>
              <a:gd name="dsw" fmla="+- 0 sw mins"/>
              <a:gd name="dsh" fmla="+- 0 sh mins"/>
              <a:gd name="p0x0" fmla="*/ 90 w 960"/>
              <a:gd name="p0y0" fmla="*/ 0 h 435"/>
              <a:gd name="p0x1" fmla="*/ 870 w 960"/>
              <a:gd name="p0y1" fmla="*/ 0 h 435"/>
              <a:gd name="p0x2" fmla="*/ 919 w 960"/>
              <a:gd name="p0y2" fmla="*/ 0 h 435"/>
              <a:gd name="p0x3" fmla="*/ 960 w 960"/>
              <a:gd name="p0y3" fmla="*/ 40 h 435"/>
              <a:gd name="p0x4" fmla="*/ 960 w 960"/>
              <a:gd name="p0y4" fmla="*/ 90 h 435"/>
              <a:gd name="p0x5" fmla="*/ 960 w 960"/>
              <a:gd name="p0y5" fmla="*/ 345 h 435"/>
              <a:gd name="p0x6" fmla="*/ 960 w 960"/>
              <a:gd name="p0y6" fmla="*/ 394 h 435"/>
              <a:gd name="p0x7" fmla="*/ 919 w 960"/>
              <a:gd name="p0y7" fmla="*/ 435 h 435"/>
              <a:gd name="p0x8" fmla="*/ 870 w 960"/>
              <a:gd name="p0y8" fmla="*/ 435 h 435"/>
              <a:gd name="p0x9" fmla="*/ 90 w 960"/>
              <a:gd name="p0y9" fmla="*/ 435 h 435"/>
              <a:gd name="p0x10" fmla="*/ 40 w 960"/>
              <a:gd name="p0y10" fmla="*/ 435 h 435"/>
              <a:gd name="p0x11" fmla="*/ 0 w 960"/>
              <a:gd name="p0y11" fmla="*/ 394 h 435"/>
              <a:gd name="p0x12" fmla="*/ 0 w 960"/>
              <a:gd name="p0y12" fmla="*/ 345 h 435"/>
              <a:gd name="p0x13" fmla="*/ 0 w 960"/>
              <a:gd name="p0y13" fmla="*/ 90 h 435"/>
              <a:gd name="p0x14" fmla="*/ 0 w 960"/>
              <a:gd name="p0y14" fmla="*/ 40 h 435"/>
              <a:gd name="p0x15" fmla="*/ 40 w 960"/>
              <a:gd name="p0y15" fmla="*/ 0 h 435"/>
              <a:gd name="p0x16" fmla="*/ 90 w 96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261466" y="4029075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思维链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4832985" y="3990975"/>
            <a:ext cx="609600" cy="276225"/>
          </a:xfrm>
          <a:custGeom>
            <a:avLst/>
            <a:gdLst>
              <a:gd name="sw" fmla="*/ 1 w 960"/>
              <a:gd name="sh" fmla="*/ 1 h 435"/>
              <a:gd name="mins" fmla="min sw sh"/>
              <a:gd name="dsw" fmla="+- 0 sw mins"/>
              <a:gd name="dsh" fmla="+- 0 sh mins"/>
              <a:gd name="p0x0" fmla="*/ 90 w 960"/>
              <a:gd name="p0y0" fmla="*/ 0 h 435"/>
              <a:gd name="p0x1" fmla="*/ 870 w 960"/>
              <a:gd name="p0y1" fmla="*/ 0 h 435"/>
              <a:gd name="p0x2" fmla="*/ 919 w 960"/>
              <a:gd name="p0y2" fmla="*/ 0 h 435"/>
              <a:gd name="p0x3" fmla="*/ 960 w 960"/>
              <a:gd name="p0y3" fmla="*/ 40 h 435"/>
              <a:gd name="p0x4" fmla="*/ 960 w 960"/>
              <a:gd name="p0y4" fmla="*/ 90 h 435"/>
              <a:gd name="p0x5" fmla="*/ 960 w 960"/>
              <a:gd name="p0y5" fmla="*/ 345 h 435"/>
              <a:gd name="p0x6" fmla="*/ 960 w 960"/>
              <a:gd name="p0y6" fmla="*/ 394 h 435"/>
              <a:gd name="p0x7" fmla="*/ 919 w 960"/>
              <a:gd name="p0y7" fmla="*/ 435 h 435"/>
              <a:gd name="p0x8" fmla="*/ 870 w 960"/>
              <a:gd name="p0y8" fmla="*/ 435 h 435"/>
              <a:gd name="p0x9" fmla="*/ 90 w 960"/>
              <a:gd name="p0y9" fmla="*/ 435 h 435"/>
              <a:gd name="p0x10" fmla="*/ 40 w 960"/>
              <a:gd name="p0y10" fmla="*/ 435 h 435"/>
              <a:gd name="p0x11" fmla="*/ 0 w 960"/>
              <a:gd name="p0y11" fmla="*/ 394 h 435"/>
              <a:gd name="p0x12" fmla="*/ 0 w 960"/>
              <a:gd name="p0y12" fmla="*/ 345 h 435"/>
              <a:gd name="p0x13" fmla="*/ 0 w 960"/>
              <a:gd name="p0y13" fmla="*/ 90 h 435"/>
              <a:gd name="p0x14" fmla="*/ 0 w 960"/>
              <a:gd name="p0y14" fmla="*/ 40 h 435"/>
              <a:gd name="p0x15" fmla="*/ 40 w 960"/>
              <a:gd name="p0y15" fmla="*/ 0 h 435"/>
              <a:gd name="p0x16" fmla="*/ 90 w 96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4909242" y="4029075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慢思考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4185266" y="4381500"/>
            <a:ext cx="329371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适用学科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4185266" y="4633913"/>
            <a:ext cx="3293716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编程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物理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7931150" y="1109345"/>
            <a:ext cx="3684270" cy="5362575"/>
          </a:xfrm>
          <a:custGeom>
            <a:avLst/>
            <a:gdLst>
              <a:gd name="sw" fmla="*/ 1 w 5801"/>
              <a:gd name="sh" fmla="*/ 1 h 8445"/>
              <a:gd name="mins" fmla="min sw sh"/>
              <a:gd name="dsw" fmla="+- 0 sw mins"/>
              <a:gd name="dsh" fmla="+- 0 sh mins"/>
              <a:gd name="p0x0" fmla="*/ 300 w 5801"/>
              <a:gd name="p0y0" fmla="*/ 0 h 8445"/>
              <a:gd name="p0x1" fmla="*/ 5501 w 5801"/>
              <a:gd name="p0y1" fmla="*/ 0 h 8445"/>
              <a:gd name="p0x2" fmla="*/ 5667 w 5801"/>
              <a:gd name="p0y2" fmla="*/ 0 h 8445"/>
              <a:gd name="p0x3" fmla="*/ 5801 w 5801"/>
              <a:gd name="p0y3" fmla="*/ 134 h 8445"/>
              <a:gd name="p0x4" fmla="*/ 5801 w 5801"/>
              <a:gd name="p0y4" fmla="*/ 300 h 8445"/>
              <a:gd name="p0x5" fmla="*/ 5801 w 5801"/>
              <a:gd name="p0y5" fmla="*/ 8145 h 8445"/>
              <a:gd name="p0x6" fmla="*/ 5801 w 5801"/>
              <a:gd name="p0y6" fmla="*/ 8310 h 8445"/>
              <a:gd name="p0x7" fmla="*/ 5667 w 5801"/>
              <a:gd name="p0y7" fmla="*/ 8445 h 8445"/>
              <a:gd name="p0x8" fmla="*/ 5501 w 5801"/>
              <a:gd name="p0y8" fmla="*/ 8445 h 8445"/>
              <a:gd name="p0x9" fmla="*/ 300 w 5801"/>
              <a:gd name="p0y9" fmla="*/ 8445 h 8445"/>
              <a:gd name="p0x10" fmla="*/ 134 w 5801"/>
              <a:gd name="p0y10" fmla="*/ 8445 h 8445"/>
              <a:gd name="p0x11" fmla="*/ 0 w 5801"/>
              <a:gd name="p0y11" fmla="*/ 8310 h 8445"/>
              <a:gd name="p0x12" fmla="*/ 0 w 5801"/>
              <a:gd name="p0y12" fmla="*/ 8145 h 8445"/>
              <a:gd name="p0x13" fmla="*/ 0 w 5801"/>
              <a:gd name="p0y13" fmla="*/ 300 h 8445"/>
              <a:gd name="p0x14" fmla="*/ 0 w 5801"/>
              <a:gd name="p0y14" fmla="*/ 134 h 8445"/>
              <a:gd name="p0x15" fmla="*/ 134 w 5801"/>
              <a:gd name="p0y15" fmla="*/ 0 h 8445"/>
              <a:gd name="p0x16" fmla="*/ 300 w 5801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3"/>
            </p:custDataLst>
          </p:nvPr>
        </p:nvSpPr>
        <p:spPr>
          <a:xfrm>
            <a:off x="9525635" y="262890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t="-3333" b="-3333"/>
          <a:stretch>
            <a:fillRect/>
          </a:stretch>
        </p:blipFill>
        <p:spPr>
          <a:xfrm>
            <a:off x="9620885" y="2724150"/>
            <a:ext cx="304800" cy="30480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8973436" y="3222308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文科资料库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8"/>
            </p:custDataLst>
          </p:nvPr>
        </p:nvSpPr>
        <p:spPr>
          <a:xfrm>
            <a:off x="8126682" y="3724275"/>
            <a:ext cx="329371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技术特征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9"/>
            </p:custDataLst>
          </p:nvPr>
        </p:nvSpPr>
        <p:spPr>
          <a:xfrm>
            <a:off x="8126095" y="3990975"/>
            <a:ext cx="915035" cy="276225"/>
          </a:xfrm>
          <a:custGeom>
            <a:avLst/>
            <a:gdLst>
              <a:gd name="sw" fmla="*/ 1 w 1440"/>
              <a:gd name="sh" fmla="*/ 1 h 435"/>
              <a:gd name="mins" fmla="min sw sh"/>
              <a:gd name="dsw" fmla="+- 0 sw mins"/>
              <a:gd name="dsh" fmla="+- 0 sh mins"/>
              <a:gd name="p0x0" fmla="*/ 90 w 1440"/>
              <a:gd name="p0y0" fmla="*/ 0 h 435"/>
              <a:gd name="p0x1" fmla="*/ 1350 w 1440"/>
              <a:gd name="p0y1" fmla="*/ 0 h 435"/>
              <a:gd name="p0x2" fmla="*/ 1399 w 1440"/>
              <a:gd name="p0y2" fmla="*/ 0 h 435"/>
              <a:gd name="p0x3" fmla="*/ 1440 w 1440"/>
              <a:gd name="p0y3" fmla="*/ 40 h 435"/>
              <a:gd name="p0x4" fmla="*/ 1440 w 1440"/>
              <a:gd name="p0y4" fmla="*/ 90 h 435"/>
              <a:gd name="p0x5" fmla="*/ 1440 w 1440"/>
              <a:gd name="p0y5" fmla="*/ 345 h 435"/>
              <a:gd name="p0x6" fmla="*/ 1440 w 1440"/>
              <a:gd name="p0y6" fmla="*/ 394 h 435"/>
              <a:gd name="p0x7" fmla="*/ 1399 w 1440"/>
              <a:gd name="p0y7" fmla="*/ 435 h 435"/>
              <a:gd name="p0x8" fmla="*/ 1350 w 1440"/>
              <a:gd name="p0y8" fmla="*/ 435 h 435"/>
              <a:gd name="p0x9" fmla="*/ 90 w 1440"/>
              <a:gd name="p0y9" fmla="*/ 435 h 435"/>
              <a:gd name="p0x10" fmla="*/ 40 w 1440"/>
              <a:gd name="p0y10" fmla="*/ 435 h 435"/>
              <a:gd name="p0x11" fmla="*/ 0 w 1440"/>
              <a:gd name="p0y11" fmla="*/ 394 h 435"/>
              <a:gd name="p0x12" fmla="*/ 0 w 1440"/>
              <a:gd name="p0y12" fmla="*/ 345 h 435"/>
              <a:gd name="p0x13" fmla="*/ 0 w 1440"/>
              <a:gd name="p0y13" fmla="*/ 90 h 435"/>
              <a:gd name="p0x14" fmla="*/ 0 w 1440"/>
              <a:gd name="p0y14" fmla="*/ 40 h 435"/>
              <a:gd name="p0x15" fmla="*/ 40 w 1440"/>
              <a:gd name="p0y15" fmla="*/ 0 h 435"/>
              <a:gd name="p0x16" fmla="*/ 90 w 144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30"/>
            </p:custDataLst>
          </p:nvPr>
        </p:nvSpPr>
        <p:spPr>
          <a:xfrm>
            <a:off x="8202882" y="4029075"/>
            <a:ext cx="91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超长上下文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1"/>
            </p:custDataLst>
          </p:nvPr>
        </p:nvSpPr>
        <p:spPr>
          <a:xfrm>
            <a:off x="9079230" y="3990975"/>
            <a:ext cx="481965" cy="276225"/>
          </a:xfrm>
          <a:custGeom>
            <a:avLst/>
            <a:gdLst>
              <a:gd name="sw" fmla="*/ 1 w 759"/>
              <a:gd name="sh" fmla="*/ 1 h 435"/>
              <a:gd name="mins" fmla="min sw sh"/>
              <a:gd name="dsw" fmla="+- 0 sw mins"/>
              <a:gd name="dsh" fmla="+- 0 sh mins"/>
              <a:gd name="p0x0" fmla="*/ 90 w 759"/>
              <a:gd name="p0y0" fmla="*/ 0 h 435"/>
              <a:gd name="p0x1" fmla="*/ 669 w 759"/>
              <a:gd name="p0y1" fmla="*/ 0 h 435"/>
              <a:gd name="p0x2" fmla="*/ 719 w 759"/>
              <a:gd name="p0y2" fmla="*/ 0 h 435"/>
              <a:gd name="p0x3" fmla="*/ 759 w 759"/>
              <a:gd name="p0y3" fmla="*/ 40 h 435"/>
              <a:gd name="p0x4" fmla="*/ 759 w 759"/>
              <a:gd name="p0y4" fmla="*/ 90 h 435"/>
              <a:gd name="p0x5" fmla="*/ 759 w 759"/>
              <a:gd name="p0y5" fmla="*/ 345 h 435"/>
              <a:gd name="p0x6" fmla="*/ 759 w 759"/>
              <a:gd name="p0y6" fmla="*/ 394 h 435"/>
              <a:gd name="p0x7" fmla="*/ 719 w 759"/>
              <a:gd name="p0y7" fmla="*/ 435 h 435"/>
              <a:gd name="p0x8" fmla="*/ 669 w 759"/>
              <a:gd name="p0y8" fmla="*/ 435 h 435"/>
              <a:gd name="p0x9" fmla="*/ 90 w 759"/>
              <a:gd name="p0y9" fmla="*/ 435 h 435"/>
              <a:gd name="p0x10" fmla="*/ 40 w 759"/>
              <a:gd name="p0y10" fmla="*/ 435 h 435"/>
              <a:gd name="p0x11" fmla="*/ 0 w 759"/>
              <a:gd name="p0y11" fmla="*/ 394 h 435"/>
              <a:gd name="p0x12" fmla="*/ 0 w 759"/>
              <a:gd name="p0y12" fmla="*/ 345 h 435"/>
              <a:gd name="p0x13" fmla="*/ 0 w 759"/>
              <a:gd name="p0y13" fmla="*/ 90 h 435"/>
              <a:gd name="p0x14" fmla="*/ 0 w 759"/>
              <a:gd name="p0y14" fmla="*/ 40 h 435"/>
              <a:gd name="p0x15" fmla="*/ 40 w 759"/>
              <a:gd name="p0y15" fmla="*/ 0 h 435"/>
              <a:gd name="p0x16" fmla="*/ 90 w 759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32"/>
            </p:custDataLst>
          </p:nvPr>
        </p:nvSpPr>
        <p:spPr>
          <a:xfrm>
            <a:off x="9155458" y="4029075"/>
            <a:ext cx="48235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RAG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3"/>
            </p:custDataLst>
          </p:nvPr>
        </p:nvSpPr>
        <p:spPr>
          <a:xfrm>
            <a:off x="8126682" y="4381500"/>
            <a:ext cx="329371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适用学科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4"/>
            </p:custDataLst>
          </p:nvPr>
        </p:nvSpPr>
        <p:spPr>
          <a:xfrm>
            <a:off x="8126682" y="4633913"/>
            <a:ext cx="3293716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法律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医学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文史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DeepSeek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：理科生的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最强外挂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003853" y="1366809"/>
            <a:ext cx="1828876" cy="74390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8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开源</a:t>
            </a:r>
            <a:endParaRPr sz="48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099103" y="2116407"/>
            <a:ext cx="12002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国产技术底座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5413375" y="1647825"/>
            <a:ext cx="9525" cy="457200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744832" y="1366809"/>
            <a:ext cx="1375915" cy="74390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8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RL</a:t>
            </a:r>
            <a:endParaRPr sz="48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613645" y="2116407"/>
            <a:ext cx="12002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强化学习驱动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6832600" y="1647825"/>
            <a:ext cx="9525" cy="457200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7032946" y="1366809"/>
            <a:ext cx="1764801" cy="74390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8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CoT</a:t>
            </a:r>
            <a:endParaRPr sz="48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7181850" y="2116407"/>
            <a:ext cx="10287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思维链推理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575945" y="2880995"/>
            <a:ext cx="5419725" cy="3590925"/>
          </a:xfrm>
          <a:custGeom>
            <a:avLst/>
            <a:gdLst>
              <a:gd name="sw" fmla="*/ 1 w 8535"/>
              <a:gd name="sh" fmla="*/ 1 h 5655"/>
              <a:gd name="mins" fmla="min sw sh"/>
              <a:gd name="dsw" fmla="+- 0 sw mins"/>
              <a:gd name="dsh" fmla="+- 0 sh mins"/>
              <a:gd name="p0x0" fmla="*/ 300 w 8535"/>
              <a:gd name="p0y0" fmla="*/ 0 h 5655"/>
              <a:gd name="p0x1" fmla="*/ 8235 w 8535"/>
              <a:gd name="p0y1" fmla="*/ 0 h 5655"/>
              <a:gd name="p0x2" fmla="*/ 8400 w 8535"/>
              <a:gd name="p0y2" fmla="*/ 0 h 5655"/>
              <a:gd name="p0x3" fmla="*/ 8535 w 8535"/>
              <a:gd name="p0y3" fmla="*/ 134 h 5655"/>
              <a:gd name="p0x4" fmla="*/ 8535 w 8535"/>
              <a:gd name="p0y4" fmla="*/ 300 h 5655"/>
              <a:gd name="p0x5" fmla="*/ 8535 w 8535"/>
              <a:gd name="p0y5" fmla="*/ 5355 h 5655"/>
              <a:gd name="p0x6" fmla="*/ 8535 w 8535"/>
              <a:gd name="p0y6" fmla="*/ 5520 h 5655"/>
              <a:gd name="p0x7" fmla="*/ 8400 w 8535"/>
              <a:gd name="p0y7" fmla="*/ 5655 h 5655"/>
              <a:gd name="p0x8" fmla="*/ 8235 w 8535"/>
              <a:gd name="p0y8" fmla="*/ 5655 h 5655"/>
              <a:gd name="p0x9" fmla="*/ 300 w 8535"/>
              <a:gd name="p0y9" fmla="*/ 5655 h 5655"/>
              <a:gd name="p0x10" fmla="*/ 134 w 8535"/>
              <a:gd name="p0y10" fmla="*/ 5655 h 5655"/>
              <a:gd name="p0x11" fmla="*/ 0 w 8535"/>
              <a:gd name="p0y11" fmla="*/ 5520 h 5655"/>
              <a:gd name="p0x12" fmla="*/ 0 w 8535"/>
              <a:gd name="p0y12" fmla="*/ 5355 h 5655"/>
              <a:gd name="p0x13" fmla="*/ 0 w 8535"/>
              <a:gd name="p0y13" fmla="*/ 300 h 5655"/>
              <a:gd name="p0x14" fmla="*/ 0 w 8535"/>
              <a:gd name="p0y14" fmla="*/ 134 h 5655"/>
              <a:gd name="p0x15" fmla="*/ 134 w 8535"/>
              <a:gd name="p0y15" fmla="*/ 0 h 5655"/>
              <a:gd name="p0x16" fmla="*/ 300 w 8535"/>
              <a:gd name="p0y16" fmla="*/ 0 h 56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771525" y="30765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857250" y="3157220"/>
            <a:ext cx="247650" cy="2527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1304925" y="3103245"/>
            <a:ext cx="181681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慢思考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机制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6"/>
            </p:custDataLst>
          </p:nvPr>
        </p:nvSpPr>
        <p:spPr>
          <a:xfrm>
            <a:off x="771525" y="44100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t="-11538" b="-11538"/>
          <a:stretch>
            <a:fillRect/>
          </a:stretch>
        </p:blipFill>
        <p:spPr>
          <a:xfrm>
            <a:off x="828675" y="4467225"/>
            <a:ext cx="152400" cy="15240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1152525" y="4376738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拆解步骤，逐层推进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771525" y="48291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>
            <a:fillRect/>
          </a:stretch>
        </p:blipFill>
        <p:spPr>
          <a:xfrm>
            <a:off x="828675" y="4886325"/>
            <a:ext cx="152400" cy="15240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1152525" y="4795838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自我纠错，动态修正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771525" y="52482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>
            <a:fillRect/>
          </a:stretch>
        </p:blipFill>
        <p:spPr>
          <a:xfrm>
            <a:off x="838200" y="5305425"/>
            <a:ext cx="133350" cy="15240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1152525" y="5214938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模拟人类专家推理路径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6195695" y="2880995"/>
            <a:ext cx="5419725" cy="3590925"/>
          </a:xfrm>
          <a:custGeom>
            <a:avLst/>
            <a:gdLst>
              <a:gd name="sw" fmla="*/ 1 w 8535"/>
              <a:gd name="sh" fmla="*/ 1 h 5655"/>
              <a:gd name="mins" fmla="min sw sh"/>
              <a:gd name="dsw" fmla="+- 0 sw mins"/>
              <a:gd name="dsh" fmla="+- 0 sh mins"/>
              <a:gd name="p0x0" fmla="*/ 300 w 8535"/>
              <a:gd name="p0y0" fmla="*/ 0 h 5655"/>
              <a:gd name="p0x1" fmla="*/ 8235 w 8535"/>
              <a:gd name="p0y1" fmla="*/ 0 h 5655"/>
              <a:gd name="p0x2" fmla="*/ 8400 w 8535"/>
              <a:gd name="p0y2" fmla="*/ 0 h 5655"/>
              <a:gd name="p0x3" fmla="*/ 8535 w 8535"/>
              <a:gd name="p0y3" fmla="*/ 134 h 5655"/>
              <a:gd name="p0x4" fmla="*/ 8535 w 8535"/>
              <a:gd name="p0y4" fmla="*/ 300 h 5655"/>
              <a:gd name="p0x5" fmla="*/ 8535 w 8535"/>
              <a:gd name="p0y5" fmla="*/ 5355 h 5655"/>
              <a:gd name="p0x6" fmla="*/ 8535 w 8535"/>
              <a:gd name="p0y6" fmla="*/ 5520 h 5655"/>
              <a:gd name="p0x7" fmla="*/ 8400 w 8535"/>
              <a:gd name="p0y7" fmla="*/ 5655 h 5655"/>
              <a:gd name="p0x8" fmla="*/ 8235 w 8535"/>
              <a:gd name="p0y8" fmla="*/ 5655 h 5655"/>
              <a:gd name="p0x9" fmla="*/ 300 w 8535"/>
              <a:gd name="p0y9" fmla="*/ 5655 h 5655"/>
              <a:gd name="p0x10" fmla="*/ 134 w 8535"/>
              <a:gd name="p0y10" fmla="*/ 5655 h 5655"/>
              <a:gd name="p0x11" fmla="*/ 0 w 8535"/>
              <a:gd name="p0y11" fmla="*/ 5520 h 5655"/>
              <a:gd name="p0x12" fmla="*/ 0 w 8535"/>
              <a:gd name="p0y12" fmla="*/ 5355 h 5655"/>
              <a:gd name="p0x13" fmla="*/ 0 w 8535"/>
              <a:gd name="p0y13" fmla="*/ 300 h 5655"/>
              <a:gd name="p0x14" fmla="*/ 0 w 8535"/>
              <a:gd name="p0y14" fmla="*/ 134 h 5655"/>
              <a:gd name="p0x15" fmla="*/ 134 w 8535"/>
              <a:gd name="p0y15" fmla="*/ 0 h 5655"/>
              <a:gd name="p0x16" fmla="*/ 300 w 8535"/>
              <a:gd name="p0y16" fmla="*/ 0 h 56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6391275" y="30765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4167" t="-5278" r="-4167" b="-5278"/>
          <a:stretch>
            <a:fillRect/>
          </a:stretch>
        </p:blipFill>
        <p:spPr>
          <a:xfrm>
            <a:off x="6477000" y="3157220"/>
            <a:ext cx="247650" cy="25273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6924675" y="310324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核心优势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7"/>
            </p:custDataLst>
          </p:nvPr>
        </p:nvSpPr>
        <p:spPr>
          <a:xfrm>
            <a:off x="6391275" y="41433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/>
          <a:stretch>
            <a:fillRect/>
          </a:stretch>
        </p:blipFill>
        <p:spPr>
          <a:xfrm>
            <a:off x="6438900" y="4200525"/>
            <a:ext cx="171450" cy="15240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41"/>
            </p:custDataLst>
          </p:nvPr>
        </p:nvSpPr>
        <p:spPr>
          <a:xfrm>
            <a:off x="6772275" y="4110038"/>
            <a:ext cx="252873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代码补全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+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算法复杂度优化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2"/>
            </p:custDataLst>
          </p:nvPr>
        </p:nvSpPr>
        <p:spPr>
          <a:xfrm>
            <a:off x="6391275" y="45624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t="-7143" b="-7143"/>
          <a:stretch>
            <a:fillRect/>
          </a:stretch>
        </p:blipFill>
        <p:spPr>
          <a:xfrm>
            <a:off x="6438900" y="4619625"/>
            <a:ext cx="171450" cy="15240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6"/>
            </p:custDataLst>
          </p:nvPr>
        </p:nvSpPr>
        <p:spPr>
          <a:xfrm>
            <a:off x="6772275" y="4529138"/>
            <a:ext cx="274074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物理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数学推导过程透明可追踪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7"/>
            </p:custDataLst>
          </p:nvPr>
        </p:nvSpPr>
        <p:spPr>
          <a:xfrm>
            <a:off x="6391275" y="49815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 l="-3333" t="-3333" r="-3333" b="-3333"/>
          <a:stretch>
            <a:fillRect/>
          </a:stretch>
        </p:blipFill>
        <p:spPr>
          <a:xfrm>
            <a:off x="6448425" y="5038725"/>
            <a:ext cx="152400" cy="15240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51"/>
            </p:custDataLst>
          </p:nvPr>
        </p:nvSpPr>
        <p:spPr>
          <a:xfrm>
            <a:off x="6772275" y="4948238"/>
            <a:ext cx="18692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有效降低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计算幻觉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52"/>
            </p:custDataLst>
          </p:nvPr>
        </p:nvSpPr>
        <p:spPr>
          <a:xfrm>
            <a:off x="6391275" y="5895975"/>
            <a:ext cx="5029200" cy="381000"/>
          </a:xfrm>
          <a:custGeom>
            <a:avLst/>
            <a:gdLst>
              <a:gd name="sw" fmla="*/ 1 w 7920"/>
              <a:gd name="sh" fmla="*/ 1 h 600"/>
              <a:gd name="mins" fmla="min sw sh"/>
              <a:gd name="dsw" fmla="+- 0 sw mins"/>
              <a:gd name="dsh" fmla="+- 0 sh mins"/>
              <a:gd name="p0x0" fmla="*/ 180 w 7920"/>
              <a:gd name="p0y0" fmla="*/ 0 h 600"/>
              <a:gd name="p0x1" fmla="*/ 7740 w 7920"/>
              <a:gd name="p0y1" fmla="*/ 0 h 600"/>
              <a:gd name="p0x2" fmla="*/ 7839 w 7920"/>
              <a:gd name="p0y2" fmla="*/ 0 h 600"/>
              <a:gd name="p0x3" fmla="*/ 7920 w 7920"/>
              <a:gd name="p0y3" fmla="*/ 80 h 600"/>
              <a:gd name="p0x4" fmla="*/ 7920 w 7920"/>
              <a:gd name="p0y4" fmla="*/ 180 h 600"/>
              <a:gd name="p0x5" fmla="*/ 7920 w 7920"/>
              <a:gd name="p0y5" fmla="*/ 420 h 600"/>
              <a:gd name="p0x6" fmla="*/ 7920 w 7920"/>
              <a:gd name="p0y6" fmla="*/ 519 h 600"/>
              <a:gd name="p0x7" fmla="*/ 7839 w 7920"/>
              <a:gd name="p0y7" fmla="*/ 600 h 600"/>
              <a:gd name="p0x8" fmla="*/ 7740 w 7920"/>
              <a:gd name="p0y8" fmla="*/ 600 h 600"/>
              <a:gd name="p0x9" fmla="*/ 180 w 7920"/>
              <a:gd name="p0y9" fmla="*/ 600 h 600"/>
              <a:gd name="p0x10" fmla="*/ 80 w 7920"/>
              <a:gd name="p0y10" fmla="*/ 600 h 600"/>
              <a:gd name="p0x11" fmla="*/ 0 w 7920"/>
              <a:gd name="p0y11" fmla="*/ 519 h 600"/>
              <a:gd name="p0x12" fmla="*/ 0 w 7920"/>
              <a:gd name="p0y12" fmla="*/ 420 h 600"/>
              <a:gd name="p0x13" fmla="*/ 0 w 7920"/>
              <a:gd name="p0y13" fmla="*/ 180 h 600"/>
              <a:gd name="p0x14" fmla="*/ 0 w 7920"/>
              <a:gd name="p0y14" fmla="*/ 80 h 600"/>
              <a:gd name="p0x15" fmla="*/ 80 w 7920"/>
              <a:gd name="p0y15" fmla="*/ 0 h 600"/>
              <a:gd name="p0x16" fmla="*/ 180 w 7920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53"/>
            </p:custDataLst>
          </p:nvPr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rcRect l="-3860" t="-11778" r="-3860" b="-11778"/>
          <a:stretch>
            <a:fillRect/>
          </a:stretch>
        </p:blipFill>
        <p:spPr>
          <a:xfrm>
            <a:off x="6515100" y="5995670"/>
            <a:ext cx="194945" cy="176530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56"/>
            </p:custDataLst>
          </p:nvPr>
        </p:nvSpPr>
        <p:spPr>
          <a:xfrm>
            <a:off x="6796088" y="5972175"/>
            <a:ext cx="32576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适合高数、编程、工程等逻辑密集型学科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：文科生的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第二大脑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303395" cy="2581275"/>
          </a:xfrm>
          <a:custGeom>
            <a:avLst/>
            <a:gdLst>
              <a:gd name="sw" fmla="*/ 1 w 6776"/>
              <a:gd name="sh" fmla="*/ 1 h 4065"/>
              <a:gd name="mins" fmla="min sw sh"/>
              <a:gd name="dsw" fmla="+- 0 sw mins"/>
              <a:gd name="dsh" fmla="+- 0 sh mins"/>
              <a:gd name="p0x0" fmla="*/ 300 w 6776"/>
              <a:gd name="p0y0" fmla="*/ 0 h 4065"/>
              <a:gd name="p0x1" fmla="*/ 6476 w 6776"/>
              <a:gd name="p0y1" fmla="*/ 0 h 4065"/>
              <a:gd name="p0x2" fmla="*/ 6642 w 6776"/>
              <a:gd name="p0y2" fmla="*/ 0 h 4065"/>
              <a:gd name="p0x3" fmla="*/ 6776 w 6776"/>
              <a:gd name="p0y3" fmla="*/ 134 h 4065"/>
              <a:gd name="p0x4" fmla="*/ 6776 w 6776"/>
              <a:gd name="p0y4" fmla="*/ 300 h 4065"/>
              <a:gd name="p0x5" fmla="*/ 6776 w 6776"/>
              <a:gd name="p0y5" fmla="*/ 3765 h 4065"/>
              <a:gd name="p0x6" fmla="*/ 6776 w 6776"/>
              <a:gd name="p0y6" fmla="*/ 3930 h 4065"/>
              <a:gd name="p0x7" fmla="*/ 6642 w 6776"/>
              <a:gd name="p0y7" fmla="*/ 4065 h 4065"/>
              <a:gd name="p0x8" fmla="*/ 6476 w 6776"/>
              <a:gd name="p0y8" fmla="*/ 4065 h 4065"/>
              <a:gd name="p0x9" fmla="*/ 300 w 6776"/>
              <a:gd name="p0y9" fmla="*/ 4065 h 4065"/>
              <a:gd name="p0x10" fmla="*/ 134 w 6776"/>
              <a:gd name="p0y10" fmla="*/ 4065 h 4065"/>
              <a:gd name="p0x11" fmla="*/ 0 w 6776"/>
              <a:gd name="p0y11" fmla="*/ 3930 h 4065"/>
              <a:gd name="p0x12" fmla="*/ 0 w 6776"/>
              <a:gd name="p0y12" fmla="*/ 3765 h 4065"/>
              <a:gd name="p0x13" fmla="*/ 0 w 6776"/>
              <a:gd name="p0y13" fmla="*/ 300 h 4065"/>
              <a:gd name="p0x14" fmla="*/ 0 w 6776"/>
              <a:gd name="p0y14" fmla="*/ 134 h 4065"/>
              <a:gd name="p0x15" fmla="*/ 134 w 6776"/>
              <a:gd name="p0y15" fmla="*/ 0 h 4065"/>
              <a:gd name="p0x16" fmla="*/ 300 w 6776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649311" y="1545431"/>
            <a:ext cx="2919193" cy="9286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6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128K</a:t>
            </a:r>
            <a:r>
              <a:rPr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sz="27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794491" y="2857976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超长文本处理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251615" y="2469356"/>
            <a:ext cx="1143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上下文窗口</a:t>
            </a:r>
            <a:endParaRPr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575945" y="3890645"/>
            <a:ext cx="4303395" cy="2581275"/>
          </a:xfrm>
          <a:custGeom>
            <a:avLst/>
            <a:gdLst>
              <a:gd name="sw" fmla="*/ 1 w 6776"/>
              <a:gd name="sh" fmla="*/ 1 h 4065"/>
              <a:gd name="mins" fmla="min sw sh"/>
              <a:gd name="dsw" fmla="+- 0 sw mins"/>
              <a:gd name="dsh" fmla="+- 0 sh mins"/>
              <a:gd name="p0x0" fmla="*/ 300 w 6776"/>
              <a:gd name="p0y0" fmla="*/ 0 h 4065"/>
              <a:gd name="p0x1" fmla="*/ 6476 w 6776"/>
              <a:gd name="p0y1" fmla="*/ 0 h 4065"/>
              <a:gd name="p0x2" fmla="*/ 6642 w 6776"/>
              <a:gd name="p0y2" fmla="*/ 0 h 4065"/>
              <a:gd name="p0x3" fmla="*/ 6776 w 6776"/>
              <a:gd name="p0y3" fmla="*/ 134 h 4065"/>
              <a:gd name="p0x4" fmla="*/ 6776 w 6776"/>
              <a:gd name="p0y4" fmla="*/ 300 h 4065"/>
              <a:gd name="p0x5" fmla="*/ 6776 w 6776"/>
              <a:gd name="p0y5" fmla="*/ 3765 h 4065"/>
              <a:gd name="p0x6" fmla="*/ 6776 w 6776"/>
              <a:gd name="p0y6" fmla="*/ 3930 h 4065"/>
              <a:gd name="p0x7" fmla="*/ 6642 w 6776"/>
              <a:gd name="p0y7" fmla="*/ 4065 h 4065"/>
              <a:gd name="p0x8" fmla="*/ 6476 w 6776"/>
              <a:gd name="p0y8" fmla="*/ 4065 h 4065"/>
              <a:gd name="p0x9" fmla="*/ 300 w 6776"/>
              <a:gd name="p0y9" fmla="*/ 4065 h 4065"/>
              <a:gd name="p0x10" fmla="*/ 134 w 6776"/>
              <a:gd name="p0y10" fmla="*/ 4065 h 4065"/>
              <a:gd name="p0x11" fmla="*/ 0 w 6776"/>
              <a:gd name="p0y11" fmla="*/ 3930 h 4065"/>
              <a:gd name="p0x12" fmla="*/ 0 w 6776"/>
              <a:gd name="p0y12" fmla="*/ 3765 h 4065"/>
              <a:gd name="p0x13" fmla="*/ 0 w 6776"/>
              <a:gd name="p0y13" fmla="*/ 300 h 4065"/>
              <a:gd name="p0x14" fmla="*/ 0 w 6776"/>
              <a:gd name="p0y14" fmla="*/ 134 h 4065"/>
              <a:gd name="p0x15" fmla="*/ 134 w 6776"/>
              <a:gd name="p0y15" fmla="*/ 0 h 4065"/>
              <a:gd name="p0x16" fmla="*/ 300 w 6776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2517775" y="44545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7939" r="-7939"/>
          <a:stretch>
            <a:fillRect/>
          </a:stretch>
        </p:blipFill>
        <p:spPr>
          <a:xfrm>
            <a:off x="2586990" y="4535805"/>
            <a:ext cx="281305" cy="25209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2172519" y="4972079"/>
            <a:ext cx="1377553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RAG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738836" y="5344506"/>
            <a:ext cx="1978228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PDF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教材、论文上传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实现跨章节智能关联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5155565" y="1109345"/>
            <a:ext cx="6459855" cy="1190625"/>
          </a:xfrm>
          <a:custGeom>
            <a:avLst/>
            <a:gdLst>
              <a:gd name="sw" fmla="*/ 1 w 10173"/>
              <a:gd name="sh" fmla="*/ 1 h 1875"/>
              <a:gd name="mins" fmla="min sw sh"/>
              <a:gd name="dsw" fmla="+- 0 sw mins"/>
              <a:gd name="dsh" fmla="+- 0 sh mins"/>
              <a:gd name="p0x0" fmla="*/ 300 w 10173"/>
              <a:gd name="p0y0" fmla="*/ 0 h 1875"/>
              <a:gd name="p0x1" fmla="*/ 9873 w 10173"/>
              <a:gd name="p0y1" fmla="*/ 0 h 1875"/>
              <a:gd name="p0x2" fmla="*/ 10038 w 10173"/>
              <a:gd name="p0y2" fmla="*/ 0 h 1875"/>
              <a:gd name="p0x3" fmla="*/ 10173 w 10173"/>
              <a:gd name="p0y3" fmla="*/ 134 h 1875"/>
              <a:gd name="p0x4" fmla="*/ 10173 w 10173"/>
              <a:gd name="p0y4" fmla="*/ 300 h 1875"/>
              <a:gd name="p0x5" fmla="*/ 10173 w 10173"/>
              <a:gd name="p0y5" fmla="*/ 1575 h 1875"/>
              <a:gd name="p0x6" fmla="*/ 10173 w 10173"/>
              <a:gd name="p0y6" fmla="*/ 1740 h 1875"/>
              <a:gd name="p0x7" fmla="*/ 10038 w 10173"/>
              <a:gd name="p0y7" fmla="*/ 1875 h 1875"/>
              <a:gd name="p0x8" fmla="*/ 9873 w 10173"/>
              <a:gd name="p0y8" fmla="*/ 1875 h 1875"/>
              <a:gd name="p0x9" fmla="*/ 300 w 10173"/>
              <a:gd name="p0y9" fmla="*/ 1875 h 1875"/>
              <a:gd name="p0x10" fmla="*/ 134 w 10173"/>
              <a:gd name="p0y10" fmla="*/ 1875 h 1875"/>
              <a:gd name="p0x11" fmla="*/ 0 w 10173"/>
              <a:gd name="p0y11" fmla="*/ 1740 h 1875"/>
              <a:gd name="p0x12" fmla="*/ 0 w 10173"/>
              <a:gd name="p0y12" fmla="*/ 1575 h 1875"/>
              <a:gd name="p0x13" fmla="*/ 0 w 10173"/>
              <a:gd name="p0y13" fmla="*/ 300 h 1875"/>
              <a:gd name="p0x14" fmla="*/ 0 w 10173"/>
              <a:gd name="p0y14" fmla="*/ 134 h 1875"/>
              <a:gd name="p0x15" fmla="*/ 134 w 10173"/>
              <a:gd name="p0y15" fmla="*/ 0 h 1875"/>
              <a:gd name="p0x16" fmla="*/ 300 w 10173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5350510" y="14954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2273" t="-1026" r="-2273" b="-1026"/>
          <a:stretch>
            <a:fillRect/>
          </a:stretch>
        </p:blipFill>
        <p:spPr>
          <a:xfrm>
            <a:off x="5450840" y="1576070"/>
            <a:ext cx="219075" cy="2527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5922616" y="1350645"/>
            <a:ext cx="3619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快速提炼核心观点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5922616" y="1724025"/>
            <a:ext cx="3810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秒级解析长文档，自动提取关键论点与结论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5155565" y="2499995"/>
            <a:ext cx="6459855" cy="1190625"/>
          </a:xfrm>
          <a:custGeom>
            <a:avLst/>
            <a:gdLst>
              <a:gd name="sw" fmla="*/ 1 w 10173"/>
              <a:gd name="sh" fmla="*/ 1 h 1875"/>
              <a:gd name="mins" fmla="min sw sh"/>
              <a:gd name="dsw" fmla="+- 0 sw mins"/>
              <a:gd name="dsh" fmla="+- 0 sh mins"/>
              <a:gd name="p0x0" fmla="*/ 300 w 10173"/>
              <a:gd name="p0y0" fmla="*/ 0 h 1875"/>
              <a:gd name="p0x1" fmla="*/ 9873 w 10173"/>
              <a:gd name="p0y1" fmla="*/ 0 h 1875"/>
              <a:gd name="p0x2" fmla="*/ 10038 w 10173"/>
              <a:gd name="p0y2" fmla="*/ 0 h 1875"/>
              <a:gd name="p0x3" fmla="*/ 10173 w 10173"/>
              <a:gd name="p0y3" fmla="*/ 134 h 1875"/>
              <a:gd name="p0x4" fmla="*/ 10173 w 10173"/>
              <a:gd name="p0y4" fmla="*/ 300 h 1875"/>
              <a:gd name="p0x5" fmla="*/ 10173 w 10173"/>
              <a:gd name="p0y5" fmla="*/ 1575 h 1875"/>
              <a:gd name="p0x6" fmla="*/ 10173 w 10173"/>
              <a:gd name="p0y6" fmla="*/ 1740 h 1875"/>
              <a:gd name="p0x7" fmla="*/ 10038 w 10173"/>
              <a:gd name="p0y7" fmla="*/ 1875 h 1875"/>
              <a:gd name="p0x8" fmla="*/ 9873 w 10173"/>
              <a:gd name="p0y8" fmla="*/ 1875 h 1875"/>
              <a:gd name="p0x9" fmla="*/ 300 w 10173"/>
              <a:gd name="p0y9" fmla="*/ 1875 h 1875"/>
              <a:gd name="p0x10" fmla="*/ 134 w 10173"/>
              <a:gd name="p0y10" fmla="*/ 1875 h 1875"/>
              <a:gd name="p0x11" fmla="*/ 0 w 10173"/>
              <a:gd name="p0y11" fmla="*/ 1740 h 1875"/>
              <a:gd name="p0x12" fmla="*/ 0 w 10173"/>
              <a:gd name="p0y12" fmla="*/ 1575 h 1875"/>
              <a:gd name="p0x13" fmla="*/ 0 w 10173"/>
              <a:gd name="p0y13" fmla="*/ 300 h 1875"/>
              <a:gd name="p0x14" fmla="*/ 0 w 10173"/>
              <a:gd name="p0y14" fmla="*/ 134 h 1875"/>
              <a:gd name="p0x15" fmla="*/ 134 w 10173"/>
              <a:gd name="p0y15" fmla="*/ 0 h 1875"/>
              <a:gd name="p0x16" fmla="*/ 300 w 10173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5350510" y="28860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2273" t="-38444" r="-2273" b="-38444"/>
          <a:stretch>
            <a:fillRect/>
          </a:stretch>
        </p:blipFill>
        <p:spPr>
          <a:xfrm>
            <a:off x="5450840" y="2966720"/>
            <a:ext cx="219075" cy="2527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5922616" y="2741295"/>
            <a:ext cx="38100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生成带引用综述报告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5922616" y="3114675"/>
            <a:ext cx="4000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自动标注来源出处，确保学术规范与可追溯性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5155565" y="3890645"/>
            <a:ext cx="6459855" cy="1190625"/>
          </a:xfrm>
          <a:custGeom>
            <a:avLst/>
            <a:gdLst>
              <a:gd name="sw" fmla="*/ 1 w 10173"/>
              <a:gd name="sh" fmla="*/ 1 h 1875"/>
              <a:gd name="mins" fmla="min sw sh"/>
              <a:gd name="dsw" fmla="+- 0 sw mins"/>
              <a:gd name="dsh" fmla="+- 0 sh mins"/>
              <a:gd name="p0x0" fmla="*/ 300 w 10173"/>
              <a:gd name="p0y0" fmla="*/ 0 h 1875"/>
              <a:gd name="p0x1" fmla="*/ 9873 w 10173"/>
              <a:gd name="p0y1" fmla="*/ 0 h 1875"/>
              <a:gd name="p0x2" fmla="*/ 10038 w 10173"/>
              <a:gd name="p0y2" fmla="*/ 0 h 1875"/>
              <a:gd name="p0x3" fmla="*/ 10173 w 10173"/>
              <a:gd name="p0y3" fmla="*/ 134 h 1875"/>
              <a:gd name="p0x4" fmla="*/ 10173 w 10173"/>
              <a:gd name="p0y4" fmla="*/ 300 h 1875"/>
              <a:gd name="p0x5" fmla="*/ 10173 w 10173"/>
              <a:gd name="p0y5" fmla="*/ 1575 h 1875"/>
              <a:gd name="p0x6" fmla="*/ 10173 w 10173"/>
              <a:gd name="p0y6" fmla="*/ 1740 h 1875"/>
              <a:gd name="p0x7" fmla="*/ 10038 w 10173"/>
              <a:gd name="p0y7" fmla="*/ 1875 h 1875"/>
              <a:gd name="p0x8" fmla="*/ 9873 w 10173"/>
              <a:gd name="p0y8" fmla="*/ 1875 h 1875"/>
              <a:gd name="p0x9" fmla="*/ 300 w 10173"/>
              <a:gd name="p0y9" fmla="*/ 1875 h 1875"/>
              <a:gd name="p0x10" fmla="*/ 134 w 10173"/>
              <a:gd name="p0y10" fmla="*/ 1875 h 1875"/>
              <a:gd name="p0x11" fmla="*/ 0 w 10173"/>
              <a:gd name="p0y11" fmla="*/ 1740 h 1875"/>
              <a:gd name="p0x12" fmla="*/ 0 w 10173"/>
              <a:gd name="p0y12" fmla="*/ 1575 h 1875"/>
              <a:gd name="p0x13" fmla="*/ 0 w 10173"/>
              <a:gd name="p0y13" fmla="*/ 300 h 1875"/>
              <a:gd name="p0x14" fmla="*/ 0 w 10173"/>
              <a:gd name="p0y14" fmla="*/ 134 h 1875"/>
              <a:gd name="p0x15" fmla="*/ 134 w 10173"/>
              <a:gd name="p0y15" fmla="*/ 0 h 1875"/>
              <a:gd name="p0x16" fmla="*/ 300 w 10173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5350510" y="42767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-2738" t="-3067" r="-2738" b="-3067"/>
          <a:stretch>
            <a:fillRect/>
          </a:stretch>
        </p:blipFill>
        <p:spPr>
          <a:xfrm>
            <a:off x="5419725" y="4357370"/>
            <a:ext cx="281305" cy="25273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5922616" y="4131945"/>
            <a:ext cx="34290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学术语言转通俗笔记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5922616" y="4505325"/>
            <a:ext cx="3619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将晦涩术语转化为易懂的个性化学习笔记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5155565" y="5281295"/>
            <a:ext cx="6459855" cy="1190625"/>
          </a:xfrm>
          <a:custGeom>
            <a:avLst/>
            <a:gdLst>
              <a:gd name="sw" fmla="*/ 1 w 10173"/>
              <a:gd name="sh" fmla="*/ 1 h 1875"/>
              <a:gd name="mins" fmla="min sw sh"/>
              <a:gd name="dsw" fmla="+- 0 sw mins"/>
              <a:gd name="dsh" fmla="+- 0 sh mins"/>
              <a:gd name="p0x0" fmla="*/ 300 w 10173"/>
              <a:gd name="p0y0" fmla="*/ 0 h 1875"/>
              <a:gd name="p0x1" fmla="*/ 9873 w 10173"/>
              <a:gd name="p0y1" fmla="*/ 0 h 1875"/>
              <a:gd name="p0x2" fmla="*/ 10038 w 10173"/>
              <a:gd name="p0y2" fmla="*/ 0 h 1875"/>
              <a:gd name="p0x3" fmla="*/ 10173 w 10173"/>
              <a:gd name="p0y3" fmla="*/ 134 h 1875"/>
              <a:gd name="p0x4" fmla="*/ 10173 w 10173"/>
              <a:gd name="p0y4" fmla="*/ 300 h 1875"/>
              <a:gd name="p0x5" fmla="*/ 10173 w 10173"/>
              <a:gd name="p0y5" fmla="*/ 1575 h 1875"/>
              <a:gd name="p0x6" fmla="*/ 10173 w 10173"/>
              <a:gd name="p0y6" fmla="*/ 1740 h 1875"/>
              <a:gd name="p0x7" fmla="*/ 10038 w 10173"/>
              <a:gd name="p0y7" fmla="*/ 1875 h 1875"/>
              <a:gd name="p0x8" fmla="*/ 9873 w 10173"/>
              <a:gd name="p0y8" fmla="*/ 1875 h 1875"/>
              <a:gd name="p0x9" fmla="*/ 300 w 10173"/>
              <a:gd name="p0y9" fmla="*/ 1875 h 1875"/>
              <a:gd name="p0x10" fmla="*/ 134 w 10173"/>
              <a:gd name="p0y10" fmla="*/ 1875 h 1875"/>
              <a:gd name="p0x11" fmla="*/ 0 w 10173"/>
              <a:gd name="p0y11" fmla="*/ 1740 h 1875"/>
              <a:gd name="p0x12" fmla="*/ 0 w 10173"/>
              <a:gd name="p0y12" fmla="*/ 1575 h 1875"/>
              <a:gd name="p0x13" fmla="*/ 0 w 10173"/>
              <a:gd name="p0y13" fmla="*/ 300 h 1875"/>
              <a:gd name="p0x14" fmla="*/ 0 w 10173"/>
              <a:gd name="p0y14" fmla="*/ 134 h 1875"/>
              <a:gd name="p0x15" fmla="*/ 134 w 10173"/>
              <a:gd name="p0y15" fmla="*/ 0 h 1875"/>
              <a:gd name="p0x16" fmla="*/ 300 w 10173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35"/>
            </p:custDataLst>
          </p:nvPr>
        </p:nvSpPr>
        <p:spPr>
          <a:xfrm>
            <a:off x="5350510" y="56673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5419725" y="5748020"/>
            <a:ext cx="281305" cy="25273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39"/>
            </p:custDataLst>
          </p:nvPr>
        </p:nvSpPr>
        <p:spPr>
          <a:xfrm>
            <a:off x="5922616" y="5522595"/>
            <a:ext cx="38100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适用学科场景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40"/>
            </p:custDataLst>
          </p:nvPr>
        </p:nvSpPr>
        <p:spPr>
          <a:xfrm>
            <a:off x="5922616" y="5895975"/>
            <a:ext cx="4000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法学、历史、医学护理、社科等海量阅读领域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教学目标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01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豆包：语言训练的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全天候外教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752475"/>
          </a:xfrm>
          <a:custGeom>
            <a:avLst/>
            <a:gdLst>
              <a:gd name="sw" fmla="*/ 1 w 17385"/>
              <a:gd name="sh" fmla="*/ 1 h 1185"/>
              <a:gd name="mins" fmla="min sw sh"/>
              <a:gd name="dsw" fmla="+- 0 sw mins"/>
              <a:gd name="dsh" fmla="+- 0 sh mins"/>
              <a:gd name="p0x0" fmla="*/ 300 w 17385"/>
              <a:gd name="p0y0" fmla="*/ 0 h 1185"/>
              <a:gd name="p0x1" fmla="*/ 17085 w 17385"/>
              <a:gd name="p0y1" fmla="*/ 0 h 1185"/>
              <a:gd name="p0x2" fmla="*/ 17250 w 17385"/>
              <a:gd name="p0y2" fmla="*/ 0 h 1185"/>
              <a:gd name="p0x3" fmla="*/ 17385 w 17385"/>
              <a:gd name="p0y3" fmla="*/ 134 h 1185"/>
              <a:gd name="p0x4" fmla="*/ 17385 w 17385"/>
              <a:gd name="p0y4" fmla="*/ 300 h 1185"/>
              <a:gd name="p0x5" fmla="*/ 17385 w 17385"/>
              <a:gd name="p0y5" fmla="*/ 885 h 1185"/>
              <a:gd name="p0x6" fmla="*/ 17385 w 17385"/>
              <a:gd name="p0y6" fmla="*/ 1050 h 1185"/>
              <a:gd name="p0x7" fmla="*/ 17250 w 17385"/>
              <a:gd name="p0y7" fmla="*/ 1185 h 1185"/>
              <a:gd name="p0x8" fmla="*/ 17085 w 17385"/>
              <a:gd name="p0y8" fmla="*/ 1185 h 1185"/>
              <a:gd name="p0x9" fmla="*/ 300 w 17385"/>
              <a:gd name="p0y9" fmla="*/ 1185 h 1185"/>
              <a:gd name="p0x10" fmla="*/ 134 w 17385"/>
              <a:gd name="p0y10" fmla="*/ 1185 h 1185"/>
              <a:gd name="p0x11" fmla="*/ 0 w 17385"/>
              <a:gd name="p0y11" fmla="*/ 1050 h 1185"/>
              <a:gd name="p0x12" fmla="*/ 0 w 17385"/>
              <a:gd name="p0y12" fmla="*/ 885 h 1185"/>
              <a:gd name="p0x13" fmla="*/ 0 w 17385"/>
              <a:gd name="p0y13" fmla="*/ 300 h 1185"/>
              <a:gd name="p0x14" fmla="*/ 0 w 17385"/>
              <a:gd name="p0y14" fmla="*/ 134 h 1185"/>
              <a:gd name="p0x15" fmla="*/ 134 w 17385"/>
              <a:gd name="p0y15" fmla="*/ 0 h 1185"/>
              <a:gd name="p0x16" fmla="*/ 300 w 17385"/>
              <a:gd name="p0y16" fmla="*/ 0 h 11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922071" y="1309688"/>
            <a:ext cx="4614491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2100" b="1" spc="126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豆包：侧重语音交互（</a:t>
            </a:r>
            <a:r>
              <a:rPr lang="en-US" altLang="zh-CN" sz="2100" b="1" spc="126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TTS/ASR</a:t>
            </a:r>
            <a:r>
              <a:rPr lang="zh-CN" altLang="en-US" sz="2100" b="1" spc="126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100" b="1" spc="126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061845"/>
            <a:ext cx="3546475" cy="4410075"/>
          </a:xfrm>
          <a:custGeom>
            <a:avLst/>
            <a:gdLst>
              <a:gd name="sw" fmla="*/ 1 w 5584"/>
              <a:gd name="sh" fmla="*/ 1 h 6945"/>
              <a:gd name="mins" fmla="min sw sh"/>
              <a:gd name="dsw" fmla="+- 0 sw mins"/>
              <a:gd name="dsh" fmla="+- 0 sh mins"/>
              <a:gd name="p0x0" fmla="*/ 300 w 5584"/>
              <a:gd name="p0y0" fmla="*/ 0 h 6945"/>
              <a:gd name="p0x1" fmla="*/ 5284 w 5584"/>
              <a:gd name="p0y1" fmla="*/ 0 h 6945"/>
              <a:gd name="p0x2" fmla="*/ 5450 w 5584"/>
              <a:gd name="p0y2" fmla="*/ 0 h 6945"/>
              <a:gd name="p0x3" fmla="*/ 5584 w 5584"/>
              <a:gd name="p0y3" fmla="*/ 134 h 6945"/>
              <a:gd name="p0x4" fmla="*/ 5584 w 5584"/>
              <a:gd name="p0y4" fmla="*/ 300 h 6945"/>
              <a:gd name="p0x5" fmla="*/ 5584 w 5584"/>
              <a:gd name="p0y5" fmla="*/ 6645 h 6945"/>
              <a:gd name="p0x6" fmla="*/ 5584 w 5584"/>
              <a:gd name="p0y6" fmla="*/ 6810 h 6945"/>
              <a:gd name="p0x7" fmla="*/ 5450 w 5584"/>
              <a:gd name="p0y7" fmla="*/ 6945 h 6945"/>
              <a:gd name="p0x8" fmla="*/ 5284 w 5584"/>
              <a:gd name="p0y8" fmla="*/ 6945 h 6945"/>
              <a:gd name="p0x9" fmla="*/ 300 w 5584"/>
              <a:gd name="p0y9" fmla="*/ 6945 h 6945"/>
              <a:gd name="p0x10" fmla="*/ 134 w 5584"/>
              <a:gd name="p0y10" fmla="*/ 6945 h 6945"/>
              <a:gd name="p0x11" fmla="*/ 0 w 5584"/>
              <a:gd name="p0y11" fmla="*/ 6810 h 6945"/>
              <a:gd name="p0x12" fmla="*/ 0 w 5584"/>
              <a:gd name="p0y12" fmla="*/ 6645 h 6945"/>
              <a:gd name="p0x13" fmla="*/ 0 w 5584"/>
              <a:gd name="p0y13" fmla="*/ 300 h 6945"/>
              <a:gd name="p0x14" fmla="*/ 0 w 5584"/>
              <a:gd name="p0y14" fmla="*/ 134 h 6945"/>
              <a:gd name="p0x15" fmla="*/ 134 w 5584"/>
              <a:gd name="p0y15" fmla="*/ 0 h 6945"/>
              <a:gd name="p0x16" fmla="*/ 300 w 5584"/>
              <a:gd name="p0y16" fmla="*/ 0 h 69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22574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887730" y="2338070"/>
            <a:ext cx="186055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22840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逼真人声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29527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904875" y="2814638"/>
            <a:ext cx="1524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呼吸感自然呈现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33337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904875" y="3195638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情绪表达丰富细腻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771525" y="37147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904875" y="3576638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支持多种口音切换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6"/>
            </p:custDataLst>
          </p:nvPr>
        </p:nvSpPr>
        <p:spPr>
          <a:xfrm>
            <a:off x="4322445" y="2061845"/>
            <a:ext cx="3546475" cy="4410075"/>
          </a:xfrm>
          <a:custGeom>
            <a:avLst/>
            <a:gdLst>
              <a:gd name="sw" fmla="*/ 1 w 5585"/>
              <a:gd name="sh" fmla="*/ 1 h 6945"/>
              <a:gd name="mins" fmla="min sw sh"/>
              <a:gd name="dsw" fmla="+- 0 sw mins"/>
              <a:gd name="dsh" fmla="+- 0 sh mins"/>
              <a:gd name="p0x0" fmla="*/ 300 w 5585"/>
              <a:gd name="p0y0" fmla="*/ 0 h 6945"/>
              <a:gd name="p0x1" fmla="*/ 5285 w 5585"/>
              <a:gd name="p0y1" fmla="*/ 0 h 6945"/>
              <a:gd name="p0x2" fmla="*/ 5450 w 5585"/>
              <a:gd name="p0y2" fmla="*/ 0 h 6945"/>
              <a:gd name="p0x3" fmla="*/ 5585 w 5585"/>
              <a:gd name="p0y3" fmla="*/ 134 h 6945"/>
              <a:gd name="p0x4" fmla="*/ 5585 w 5585"/>
              <a:gd name="p0y4" fmla="*/ 300 h 6945"/>
              <a:gd name="p0x5" fmla="*/ 5585 w 5585"/>
              <a:gd name="p0y5" fmla="*/ 6645 h 6945"/>
              <a:gd name="p0x6" fmla="*/ 5585 w 5585"/>
              <a:gd name="p0y6" fmla="*/ 6810 h 6945"/>
              <a:gd name="p0x7" fmla="*/ 5450 w 5585"/>
              <a:gd name="p0y7" fmla="*/ 6945 h 6945"/>
              <a:gd name="p0x8" fmla="*/ 5285 w 5585"/>
              <a:gd name="p0y8" fmla="*/ 6945 h 6945"/>
              <a:gd name="p0x9" fmla="*/ 300 w 5585"/>
              <a:gd name="p0y9" fmla="*/ 6945 h 6945"/>
              <a:gd name="p0x10" fmla="*/ 134 w 5585"/>
              <a:gd name="p0y10" fmla="*/ 6945 h 6945"/>
              <a:gd name="p0x11" fmla="*/ 0 w 5585"/>
              <a:gd name="p0y11" fmla="*/ 6810 h 6945"/>
              <a:gd name="p0x12" fmla="*/ 0 w 5585"/>
              <a:gd name="p0y12" fmla="*/ 6645 h 6945"/>
              <a:gd name="p0x13" fmla="*/ 0 w 5585"/>
              <a:gd name="p0y13" fmla="*/ 300 h 6945"/>
              <a:gd name="p0x14" fmla="*/ 0 w 5585"/>
              <a:gd name="p0y14" fmla="*/ 134 h 6945"/>
              <a:gd name="p0x15" fmla="*/ 134 w 5585"/>
              <a:gd name="p0y15" fmla="*/ 0 h 6945"/>
              <a:gd name="p0x16" fmla="*/ 300 w 5585"/>
              <a:gd name="p0y16" fmla="*/ 0 h 69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7"/>
            </p:custDataLst>
          </p:nvPr>
        </p:nvSpPr>
        <p:spPr>
          <a:xfrm>
            <a:off x="4517390" y="22574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5653" r="-5653"/>
          <a:stretch>
            <a:fillRect/>
          </a:stretch>
        </p:blipFill>
        <p:spPr>
          <a:xfrm>
            <a:off x="4586605" y="2338070"/>
            <a:ext cx="281305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5051374" y="2284095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全双工对话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4517390" y="29527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4651324" y="2814638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可随时打断，对话流畅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4517390" y="33337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4651324" y="3195638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提供绝对心理安全区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6"/>
            </p:custDataLst>
          </p:nvPr>
        </p:nvSpPr>
        <p:spPr>
          <a:xfrm>
            <a:off x="4517390" y="37147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4651324" y="3576638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适合反复练习无压力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8"/>
            </p:custDataLst>
          </p:nvPr>
        </p:nvSpPr>
        <p:spPr>
          <a:xfrm>
            <a:off x="8068945" y="2061845"/>
            <a:ext cx="3546475" cy="4410075"/>
          </a:xfrm>
          <a:custGeom>
            <a:avLst/>
            <a:gdLst>
              <a:gd name="sw" fmla="*/ 1 w 5585"/>
              <a:gd name="sh" fmla="*/ 1 h 6945"/>
              <a:gd name="mins" fmla="min sw sh"/>
              <a:gd name="dsw" fmla="+- 0 sw mins"/>
              <a:gd name="dsh" fmla="+- 0 sh mins"/>
              <a:gd name="p0x0" fmla="*/ 300 w 5585"/>
              <a:gd name="p0y0" fmla="*/ 0 h 6945"/>
              <a:gd name="p0x1" fmla="*/ 5285 w 5585"/>
              <a:gd name="p0y1" fmla="*/ 0 h 6945"/>
              <a:gd name="p0x2" fmla="*/ 5450 w 5585"/>
              <a:gd name="p0y2" fmla="*/ 0 h 6945"/>
              <a:gd name="p0x3" fmla="*/ 5585 w 5585"/>
              <a:gd name="p0y3" fmla="*/ 134 h 6945"/>
              <a:gd name="p0x4" fmla="*/ 5585 w 5585"/>
              <a:gd name="p0y4" fmla="*/ 300 h 6945"/>
              <a:gd name="p0x5" fmla="*/ 5585 w 5585"/>
              <a:gd name="p0y5" fmla="*/ 6645 h 6945"/>
              <a:gd name="p0x6" fmla="*/ 5585 w 5585"/>
              <a:gd name="p0y6" fmla="*/ 6810 h 6945"/>
              <a:gd name="p0x7" fmla="*/ 5450 w 5585"/>
              <a:gd name="p0y7" fmla="*/ 6945 h 6945"/>
              <a:gd name="p0x8" fmla="*/ 5285 w 5585"/>
              <a:gd name="p0y8" fmla="*/ 6945 h 6945"/>
              <a:gd name="p0x9" fmla="*/ 300 w 5585"/>
              <a:gd name="p0y9" fmla="*/ 6945 h 6945"/>
              <a:gd name="p0x10" fmla="*/ 134 w 5585"/>
              <a:gd name="p0y10" fmla="*/ 6945 h 6945"/>
              <a:gd name="p0x11" fmla="*/ 0 w 5585"/>
              <a:gd name="p0y11" fmla="*/ 6810 h 6945"/>
              <a:gd name="p0x12" fmla="*/ 0 w 5585"/>
              <a:gd name="p0y12" fmla="*/ 6645 h 6945"/>
              <a:gd name="p0x13" fmla="*/ 0 w 5585"/>
              <a:gd name="p0y13" fmla="*/ 300 h 6945"/>
              <a:gd name="p0x14" fmla="*/ 0 w 5585"/>
              <a:gd name="p0y14" fmla="*/ 134 h 6945"/>
              <a:gd name="p0x15" fmla="*/ 134 w 5585"/>
              <a:gd name="p0y15" fmla="*/ 0 h 6945"/>
              <a:gd name="p0x16" fmla="*/ 300 w 5585"/>
              <a:gd name="p0y16" fmla="*/ 0 h 69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29"/>
            </p:custDataLst>
          </p:nvPr>
        </p:nvSpPr>
        <p:spPr>
          <a:xfrm>
            <a:off x="8263890" y="22574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273" t="-1026" r="-2273" b="-1026"/>
          <a:stretch>
            <a:fillRect/>
          </a:stretch>
        </p:blipFill>
        <p:spPr>
          <a:xfrm>
            <a:off x="8364220" y="2338070"/>
            <a:ext cx="219075" cy="25273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3"/>
            </p:custDataLst>
          </p:nvPr>
        </p:nvSpPr>
        <p:spPr>
          <a:xfrm>
            <a:off x="8797899" y="22840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角色设定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4"/>
            </p:custDataLst>
          </p:nvPr>
        </p:nvSpPr>
        <p:spPr>
          <a:xfrm>
            <a:off x="8263890" y="29527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5"/>
            </p:custDataLst>
          </p:nvPr>
        </p:nvSpPr>
        <p:spPr>
          <a:xfrm>
            <a:off x="8397849" y="2814638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可设定严厉面试官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6"/>
            </p:custDataLst>
          </p:nvPr>
        </p:nvSpPr>
        <p:spPr>
          <a:xfrm>
            <a:off x="8263890" y="33337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7"/>
            </p:custDataLst>
          </p:nvPr>
        </p:nvSpPr>
        <p:spPr>
          <a:xfrm>
            <a:off x="8397849" y="3195638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可设定咖啡馆朋友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8"/>
            </p:custDataLst>
          </p:nvPr>
        </p:nvSpPr>
        <p:spPr>
          <a:xfrm>
            <a:off x="8263890" y="37147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39"/>
            </p:custDataLst>
          </p:nvPr>
        </p:nvSpPr>
        <p:spPr>
          <a:xfrm>
            <a:off x="8397849" y="3576638"/>
            <a:ext cx="302262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适用：英语口语、面试模拟、发音纠正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学习策略升级：经典学习法的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Prompt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2065020" y="31286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2632" t="-3333" r="-2632" b="-3333"/>
          <a:stretch>
            <a:fillRect/>
          </a:stretch>
        </p:blipFill>
        <p:spPr>
          <a:xfrm>
            <a:off x="2122170" y="3223895"/>
            <a:ext cx="381000" cy="3048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646111" y="37604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费曼技巧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60360" y="4133850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以教代学，暴露盲区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5795010" y="31286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6250" r="-6250"/>
          <a:stretch>
            <a:fillRect/>
          </a:stretch>
        </p:blipFill>
        <p:spPr>
          <a:xfrm>
            <a:off x="5871210" y="3223895"/>
            <a:ext cx="342900" cy="3048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5109791" y="376047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苏格拉底提问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5376491" y="4133850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纵向深度挖掘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4"/>
            </p:custDataLst>
          </p:nvPr>
        </p:nvSpPr>
        <p:spPr>
          <a:xfrm>
            <a:off x="9578340" y="31286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9673590" y="3223895"/>
            <a:ext cx="304800" cy="30480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8"/>
            </p:custDataLst>
          </p:nvPr>
        </p:nvSpPr>
        <p:spPr>
          <a:xfrm>
            <a:off x="8892921" y="376047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艾宾浩斯复习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9"/>
            </p:custDataLst>
          </p:nvPr>
        </p:nvSpPr>
        <p:spPr>
          <a:xfrm>
            <a:off x="8873871" y="4133850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数据驱动的间隔重复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费曼技巧的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Prompt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</a:t>
            </a:r>
            <a:endParaRPr lang="zh-CN" altLang="en-US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017905"/>
            <a:ext cx="11039475" cy="756920"/>
          </a:xfrm>
          <a:custGeom>
            <a:avLst/>
            <a:gdLst>
              <a:gd name="sw" fmla="*/ 1 w 17385"/>
              <a:gd name="sh" fmla="*/ 1 h 1192"/>
              <a:gd name="mins" fmla="min sw sh"/>
              <a:gd name="dsw" fmla="+- 0 sw mins"/>
              <a:gd name="dsh" fmla="+- 0 sh mins"/>
              <a:gd name="p0x0" fmla="*/ 300 w 17385"/>
              <a:gd name="p0y0" fmla="*/ 0 h 1192"/>
              <a:gd name="p0x1" fmla="*/ 17085 w 17385"/>
              <a:gd name="p0y1" fmla="*/ 0 h 1192"/>
              <a:gd name="p0x2" fmla="*/ 17250 w 17385"/>
              <a:gd name="p0y2" fmla="*/ 0 h 1192"/>
              <a:gd name="p0x3" fmla="*/ 17385 w 17385"/>
              <a:gd name="p0y3" fmla="*/ 134 h 1192"/>
              <a:gd name="p0x4" fmla="*/ 17385 w 17385"/>
              <a:gd name="p0y4" fmla="*/ 300 h 1192"/>
              <a:gd name="p0x5" fmla="*/ 17385 w 17385"/>
              <a:gd name="p0y5" fmla="*/ 892 h 1192"/>
              <a:gd name="p0x6" fmla="*/ 17385 w 17385"/>
              <a:gd name="p0y6" fmla="*/ 1058 h 1192"/>
              <a:gd name="p0x7" fmla="*/ 17250 w 17385"/>
              <a:gd name="p0y7" fmla="*/ 1192 h 1192"/>
              <a:gd name="p0x8" fmla="*/ 17085 w 17385"/>
              <a:gd name="p0y8" fmla="*/ 1192 h 1192"/>
              <a:gd name="p0x9" fmla="*/ 300 w 17385"/>
              <a:gd name="p0y9" fmla="*/ 1192 h 1192"/>
              <a:gd name="p0x10" fmla="*/ 134 w 17385"/>
              <a:gd name="p0y10" fmla="*/ 1192 h 1192"/>
              <a:gd name="p0x11" fmla="*/ 0 w 17385"/>
              <a:gd name="p0y11" fmla="*/ 1058 h 1192"/>
              <a:gd name="p0x12" fmla="*/ 0 w 17385"/>
              <a:gd name="p0y12" fmla="*/ 892 h 1192"/>
              <a:gd name="p0x13" fmla="*/ 0 w 17385"/>
              <a:gd name="p0y13" fmla="*/ 300 h 1192"/>
              <a:gd name="p0x14" fmla="*/ 0 w 17385"/>
              <a:gd name="p0y14" fmla="*/ 134 h 1192"/>
              <a:gd name="p0x15" fmla="*/ 134 w 17385"/>
              <a:gd name="p0y15" fmla="*/ 0 h 1192"/>
              <a:gd name="p0x16" fmla="*/ 300 w 17385"/>
              <a:gd name="p0y16" fmla="*/ 0 h 119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824905" y="1192035"/>
            <a:ext cx="6542189" cy="40957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92000"/>
              </a:lnSpc>
            </a:pPr>
            <a:r>
              <a:rPr sz="26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如果你不能简单讲给</a:t>
            </a:r>
            <a:r>
              <a:rPr lang="en-US" sz="26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6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岁孩子</a:t>
            </a:r>
            <a:r>
              <a:rPr sz="26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听，就没真懂</a:t>
            </a:r>
            <a:endParaRPr sz="26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012950"/>
            <a:ext cx="11039475" cy="1353185"/>
          </a:xfrm>
          <a:custGeom>
            <a:avLst/>
            <a:gdLst>
              <a:gd name="sw" fmla="*/ 1 w 17385"/>
              <a:gd name="sh" fmla="*/ 1 h 2130"/>
              <a:gd name="mins" fmla="min sw sh"/>
              <a:gd name="dsw" fmla="+- 0 sw mins"/>
              <a:gd name="dsh" fmla="+- 0 sh mins"/>
              <a:gd name="p0x0" fmla="*/ 300 w 17385"/>
              <a:gd name="p0y0" fmla="*/ 0 h 2130"/>
              <a:gd name="p0x1" fmla="*/ 17085 w 17385"/>
              <a:gd name="p0y1" fmla="*/ 0 h 2130"/>
              <a:gd name="p0x2" fmla="*/ 17250 w 17385"/>
              <a:gd name="p0y2" fmla="*/ 0 h 2130"/>
              <a:gd name="p0x3" fmla="*/ 17385 w 17385"/>
              <a:gd name="p0y3" fmla="*/ 134 h 2130"/>
              <a:gd name="p0x4" fmla="*/ 17385 w 17385"/>
              <a:gd name="p0y4" fmla="*/ 300 h 2130"/>
              <a:gd name="p0x5" fmla="*/ 17385 w 17385"/>
              <a:gd name="p0y5" fmla="*/ 1830 h 2130"/>
              <a:gd name="p0x6" fmla="*/ 17385 w 17385"/>
              <a:gd name="p0y6" fmla="*/ 1996 h 2130"/>
              <a:gd name="p0x7" fmla="*/ 17250 w 17385"/>
              <a:gd name="p0y7" fmla="*/ 2130 h 2130"/>
              <a:gd name="p0x8" fmla="*/ 17085 w 17385"/>
              <a:gd name="p0y8" fmla="*/ 2130 h 2130"/>
              <a:gd name="p0x9" fmla="*/ 300 w 17385"/>
              <a:gd name="p0y9" fmla="*/ 2130 h 2130"/>
              <a:gd name="p0x10" fmla="*/ 134 w 17385"/>
              <a:gd name="p0y10" fmla="*/ 2130 h 2130"/>
              <a:gd name="p0x11" fmla="*/ 0 w 17385"/>
              <a:gd name="p0y11" fmla="*/ 1996 h 2130"/>
              <a:gd name="p0x12" fmla="*/ 0 w 17385"/>
              <a:gd name="p0y12" fmla="*/ 1830 h 2130"/>
              <a:gd name="p0x13" fmla="*/ 0 w 17385"/>
              <a:gd name="p0y13" fmla="*/ 300 h 2130"/>
              <a:gd name="p0x14" fmla="*/ 0 w 17385"/>
              <a:gd name="p0y14" fmla="*/ 134 h 2130"/>
              <a:gd name="p0x15" fmla="*/ 134 w 17385"/>
              <a:gd name="p0y15" fmla="*/ 0 h 2130"/>
              <a:gd name="p0x16" fmla="*/ 300 w 17385"/>
              <a:gd name="p0y16" fmla="*/ 0 h 21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2353310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381" t="-20417" r="-2381" b="-20417"/>
          <a:stretch>
            <a:fillRect/>
          </a:stretch>
        </p:blipFill>
        <p:spPr>
          <a:xfrm>
            <a:off x="795020" y="2372360"/>
            <a:ext cx="209550" cy="2146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104900" y="2396623"/>
            <a:ext cx="863870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Prompt</a:t>
            </a:r>
            <a:r>
              <a:rPr 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</a:t>
            </a:r>
            <a:endParaRPr 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2686685"/>
            <a:ext cx="10648950" cy="339090"/>
          </a:xfrm>
          <a:custGeom>
            <a:avLst/>
            <a:gdLst>
              <a:gd name="sw" fmla="*/ 1 w 16770"/>
              <a:gd name="sh" fmla="*/ 1 h 533"/>
              <a:gd name="mins" fmla="min sw sh"/>
              <a:gd name="dsw" fmla="+- 0 sw mins"/>
              <a:gd name="dsh" fmla="+- 0 sh mins"/>
              <a:gd name="p0x0" fmla="*/ 180 w 16770"/>
              <a:gd name="p0y0" fmla="*/ 0 h 533"/>
              <a:gd name="p0x1" fmla="*/ 16590 w 16770"/>
              <a:gd name="p0y1" fmla="*/ 0 h 533"/>
              <a:gd name="p0x2" fmla="*/ 16689 w 16770"/>
              <a:gd name="p0y2" fmla="*/ 0 h 533"/>
              <a:gd name="p0x3" fmla="*/ 16770 w 16770"/>
              <a:gd name="p0y3" fmla="*/ 80 h 533"/>
              <a:gd name="p0x4" fmla="*/ 16770 w 16770"/>
              <a:gd name="p0y4" fmla="*/ 180 h 533"/>
              <a:gd name="p0x5" fmla="*/ 16770 w 16770"/>
              <a:gd name="p0y5" fmla="*/ 353 h 533"/>
              <a:gd name="p0x6" fmla="*/ 16770 w 16770"/>
              <a:gd name="p0y6" fmla="*/ 453 h 533"/>
              <a:gd name="p0x7" fmla="*/ 16689 w 16770"/>
              <a:gd name="p0y7" fmla="*/ 533 h 533"/>
              <a:gd name="p0x8" fmla="*/ 16590 w 16770"/>
              <a:gd name="p0y8" fmla="*/ 533 h 533"/>
              <a:gd name="p0x9" fmla="*/ 180 w 16770"/>
              <a:gd name="p0y9" fmla="*/ 533 h 533"/>
              <a:gd name="p0x10" fmla="*/ 80 w 16770"/>
              <a:gd name="p0y10" fmla="*/ 533 h 533"/>
              <a:gd name="p0x11" fmla="*/ 0 w 16770"/>
              <a:gd name="p0y11" fmla="*/ 453 h 533"/>
              <a:gd name="p0x12" fmla="*/ 0 w 16770"/>
              <a:gd name="p0y12" fmla="*/ 353 h 533"/>
              <a:gd name="p0x13" fmla="*/ 0 w 16770"/>
              <a:gd name="p0y13" fmla="*/ 180 h 533"/>
              <a:gd name="p0x14" fmla="*/ 0 w 16770"/>
              <a:gd name="p0y14" fmla="*/ 80 h 533"/>
              <a:gd name="p0x15" fmla="*/ 80 w 16770"/>
              <a:gd name="p0y15" fmla="*/ 0 h 533"/>
              <a:gd name="p0x16" fmla="*/ 180 w 16770"/>
              <a:gd name="p0y16" fmla="*/ 0 h 53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847725" y="2754792"/>
            <a:ext cx="10496550" cy="20288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lang="en-US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你现在是一个对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</a:t>
            </a:r>
            <a:r>
              <a:rPr sz="10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专业领域</a:t>
            </a:r>
            <a:r>
              <a:rPr 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一无所知的小学生。我刚学完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</a:t>
            </a:r>
            <a:r>
              <a:rPr sz="10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复杂概念</a:t>
            </a:r>
            <a:r>
              <a:rPr 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，现在要解释给你听。听完后，直接指出我讲得不清楚的地方，提出</a:t>
            </a: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傻瓜式问题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挑战我。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575945" y="3566160"/>
            <a:ext cx="11039475" cy="1352550"/>
          </a:xfrm>
          <a:custGeom>
            <a:avLst/>
            <a:gdLst>
              <a:gd name="sw" fmla="*/ 1 w 17385"/>
              <a:gd name="sh" fmla="*/ 1 h 2130"/>
              <a:gd name="mins" fmla="min sw sh"/>
              <a:gd name="dsw" fmla="+- 0 sw mins"/>
              <a:gd name="dsh" fmla="+- 0 sh mins"/>
              <a:gd name="p0x0" fmla="*/ 300 w 17385"/>
              <a:gd name="p0y0" fmla="*/ 0 h 2130"/>
              <a:gd name="p0x1" fmla="*/ 17085 w 17385"/>
              <a:gd name="p0y1" fmla="*/ 0 h 2130"/>
              <a:gd name="p0x2" fmla="*/ 17250 w 17385"/>
              <a:gd name="p0y2" fmla="*/ 0 h 2130"/>
              <a:gd name="p0x3" fmla="*/ 17385 w 17385"/>
              <a:gd name="p0y3" fmla="*/ 134 h 2130"/>
              <a:gd name="p0x4" fmla="*/ 17385 w 17385"/>
              <a:gd name="p0y4" fmla="*/ 300 h 2130"/>
              <a:gd name="p0x5" fmla="*/ 17385 w 17385"/>
              <a:gd name="p0y5" fmla="*/ 1830 h 2130"/>
              <a:gd name="p0x6" fmla="*/ 17385 w 17385"/>
              <a:gd name="p0y6" fmla="*/ 1996 h 2130"/>
              <a:gd name="p0x7" fmla="*/ 17250 w 17385"/>
              <a:gd name="p0y7" fmla="*/ 2130 h 2130"/>
              <a:gd name="p0x8" fmla="*/ 17085 w 17385"/>
              <a:gd name="p0y8" fmla="*/ 2130 h 2130"/>
              <a:gd name="p0x9" fmla="*/ 300 w 17385"/>
              <a:gd name="p0y9" fmla="*/ 2130 h 2130"/>
              <a:gd name="p0x10" fmla="*/ 134 w 17385"/>
              <a:gd name="p0y10" fmla="*/ 2130 h 2130"/>
              <a:gd name="p0x11" fmla="*/ 0 w 17385"/>
              <a:gd name="p0y11" fmla="*/ 1996 h 2130"/>
              <a:gd name="p0x12" fmla="*/ 0 w 17385"/>
              <a:gd name="p0y12" fmla="*/ 1830 h 2130"/>
              <a:gd name="p0x13" fmla="*/ 0 w 17385"/>
              <a:gd name="p0y13" fmla="*/ 300 h 2130"/>
              <a:gd name="p0x14" fmla="*/ 0 w 17385"/>
              <a:gd name="p0y14" fmla="*/ 134 h 2130"/>
              <a:gd name="p0x15" fmla="*/ 134 w 17385"/>
              <a:gd name="p0y15" fmla="*/ 0 h 2130"/>
              <a:gd name="p0x16" fmla="*/ 300 w 17385"/>
              <a:gd name="p0y16" fmla="*/ 0 h 21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771525" y="399224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795020" y="4011295"/>
            <a:ext cx="209550" cy="2146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1104900" y="4035666"/>
            <a:ext cx="1061218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捕捉模糊地带</a:t>
            </a:r>
            <a:endParaRPr 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771525" y="4318111"/>
            <a:ext cx="10648950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会捕捉模糊地带（如</a:t>
            </a:r>
            <a:r>
              <a:rPr 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资产是什么？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），迫使用</a:t>
            </a: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通俗语言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重构逻辑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575945" y="5118735"/>
            <a:ext cx="11039475" cy="1353185"/>
          </a:xfrm>
          <a:custGeom>
            <a:avLst/>
            <a:gdLst>
              <a:gd name="sw" fmla="*/ 1 w 17385"/>
              <a:gd name="sh" fmla="*/ 1 h 2130"/>
              <a:gd name="mins" fmla="min sw sh"/>
              <a:gd name="dsw" fmla="+- 0 sw mins"/>
              <a:gd name="dsh" fmla="+- 0 sh mins"/>
              <a:gd name="p0x0" fmla="*/ 300 w 17385"/>
              <a:gd name="p0y0" fmla="*/ 0 h 2130"/>
              <a:gd name="p0x1" fmla="*/ 17085 w 17385"/>
              <a:gd name="p0y1" fmla="*/ 0 h 2130"/>
              <a:gd name="p0x2" fmla="*/ 17250 w 17385"/>
              <a:gd name="p0y2" fmla="*/ 0 h 2130"/>
              <a:gd name="p0x3" fmla="*/ 17385 w 17385"/>
              <a:gd name="p0y3" fmla="*/ 134 h 2130"/>
              <a:gd name="p0x4" fmla="*/ 17385 w 17385"/>
              <a:gd name="p0y4" fmla="*/ 300 h 2130"/>
              <a:gd name="p0x5" fmla="*/ 17385 w 17385"/>
              <a:gd name="p0y5" fmla="*/ 1830 h 2130"/>
              <a:gd name="p0x6" fmla="*/ 17385 w 17385"/>
              <a:gd name="p0y6" fmla="*/ 1996 h 2130"/>
              <a:gd name="p0x7" fmla="*/ 17250 w 17385"/>
              <a:gd name="p0y7" fmla="*/ 2130 h 2130"/>
              <a:gd name="p0x8" fmla="*/ 17085 w 17385"/>
              <a:gd name="p0y8" fmla="*/ 2130 h 2130"/>
              <a:gd name="p0x9" fmla="*/ 300 w 17385"/>
              <a:gd name="p0y9" fmla="*/ 2130 h 2130"/>
              <a:gd name="p0x10" fmla="*/ 134 w 17385"/>
              <a:gd name="p0y10" fmla="*/ 2130 h 2130"/>
              <a:gd name="p0x11" fmla="*/ 0 w 17385"/>
              <a:gd name="p0y11" fmla="*/ 1996 h 2130"/>
              <a:gd name="p0x12" fmla="*/ 0 w 17385"/>
              <a:gd name="p0y12" fmla="*/ 1830 h 2130"/>
              <a:gd name="p0x13" fmla="*/ 0 w 17385"/>
              <a:gd name="p0y13" fmla="*/ 300 h 2130"/>
              <a:gd name="p0x14" fmla="*/ 0 w 17385"/>
              <a:gd name="p0y14" fmla="*/ 134 h 2130"/>
              <a:gd name="p0x15" fmla="*/ 134 w 17385"/>
              <a:gd name="p0y15" fmla="*/ 0 h 2130"/>
              <a:gd name="p0x16" fmla="*/ 300 w 17385"/>
              <a:gd name="p0y16" fmla="*/ 0 h 21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771525" y="5574030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795020" y="5593080"/>
            <a:ext cx="209550" cy="21399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1104900" y="5617121"/>
            <a:ext cx="9335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输出倒逼输入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771525" y="5842416"/>
            <a:ext cx="8184061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用输出检验理解深度，倒逼知识内化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031605" y="5628005"/>
            <a:ext cx="2388870" cy="335280"/>
            <a:chOff x="14223" y="8863"/>
            <a:chExt cx="3762" cy="528"/>
          </a:xfrm>
        </p:grpSpPr>
        <p:sp>
          <p:nvSpPr>
            <p:cNvPr id="22" name="任意多边形 21"/>
            <p:cNvSpPr/>
            <p:nvPr>
              <p:custDataLst>
                <p:tags r:id="rId26"/>
              </p:custDataLst>
            </p:nvPr>
          </p:nvSpPr>
          <p:spPr>
            <a:xfrm>
              <a:off x="14223" y="8863"/>
              <a:ext cx="3762" cy="528"/>
            </a:xfrm>
            <a:custGeom>
              <a:avLst/>
              <a:gdLst>
                <a:gd name="sw" fmla="*/ 1 w 3761"/>
                <a:gd name="sh" fmla="*/ 1 h 527"/>
                <a:gd name="mins" fmla="min sw sh"/>
                <a:gd name="dsw" fmla="+- 0 sw mins"/>
                <a:gd name="dsh" fmla="+- 0 sh mins"/>
                <a:gd name="p0x0" fmla="*/ 0 w 3761"/>
                <a:gd name="p0y0" fmla="*/ 0 h 527"/>
                <a:gd name="p0x1" fmla="*/ 3761 w 3761"/>
                <a:gd name="p0y1" fmla="*/ 0 h 527"/>
                <a:gd name="p0x2" fmla="*/ 3761 w 3761"/>
                <a:gd name="p0y2" fmla="*/ 527 h 527"/>
                <a:gd name="p0x3" fmla="*/ 0 w 3761"/>
                <a:gd name="p0y3" fmla="*/ 527 h 527"/>
                <a:gd name="p0x4" fmla="*/ 0 w 3761"/>
                <a:gd name="p0y4" fmla="*/ 0 h 52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>
              <p:custDataLst>
                <p:tags r:id="rId27"/>
              </p:custDataLst>
            </p:nvPr>
          </p:nvSpPr>
          <p:spPr>
            <a:xfrm>
              <a:off x="14223" y="8863"/>
              <a:ext cx="15" cy="528"/>
            </a:xfrm>
            <a:custGeom>
              <a:avLst/>
              <a:gdLst>
                <a:gd name="sw" fmla="*/ 1 w 15"/>
                <a:gd name="sh" fmla="*/ 1 h 527"/>
                <a:gd name="mins" fmla="min sw sh"/>
                <a:gd name="dsw" fmla="+- 0 sw mins"/>
                <a:gd name="dsh" fmla="+- 0 sh mins"/>
                <a:gd name="p0x0" fmla="*/ 0 w 15"/>
                <a:gd name="p0y0" fmla="*/ 527 h 527"/>
                <a:gd name="p0x1" fmla="*/ 0 w 15"/>
                <a:gd name="p0y1" fmla="*/ 0 h 527"/>
                <a:gd name="p0x2" fmla="*/ 15 w 15"/>
                <a:gd name="p0y2" fmla="*/ 0 h 527"/>
                <a:gd name="p0x3" fmla="*/ 15 w 15"/>
                <a:gd name="p0y3" fmla="*/ 527 h 527"/>
                <a:gd name="p0x4" fmla="*/ 0 w 15"/>
                <a:gd name="p0y4" fmla="*/ 527 h 52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8F0F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>
            <p:custDataLst>
              <p:tags r:id="rId28"/>
            </p:custDataLst>
          </p:nvPr>
        </p:nvSpPr>
        <p:spPr>
          <a:xfrm>
            <a:off x="9117511" y="5605225"/>
            <a:ext cx="965673" cy="37433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10%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9"/>
            </p:custDataLst>
          </p:nvPr>
        </p:nvSpPr>
        <p:spPr>
          <a:xfrm>
            <a:off x="9816484" y="5722858"/>
            <a:ext cx="362026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142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0"/>
            </p:custDataLst>
          </p:nvPr>
        </p:nvSpPr>
        <p:spPr>
          <a:xfrm>
            <a:off x="10035635" y="5605225"/>
            <a:ext cx="965673" cy="37433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90%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1"/>
            </p:custDataLst>
          </p:nvPr>
        </p:nvSpPr>
        <p:spPr>
          <a:xfrm>
            <a:off x="10753649" y="5753338"/>
            <a:ext cx="80017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知识留存率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苏格拉底提问的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Prompt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465212" y="1668304"/>
            <a:ext cx="3064516" cy="10972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对抗思维惰性</a:t>
            </a:r>
            <a:endParaRPr sz="33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04000"/>
              </a:lnSpc>
            </a:pPr>
            <a:r>
              <a:rPr lang="zh-CN"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重建</a:t>
            </a:r>
            <a:r>
              <a:rPr lang="en-US" altLang="zh-CN"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问答张力</a:t>
            </a:r>
            <a:r>
              <a:rPr lang="en-US" altLang="zh-CN"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3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759220" y="2855119"/>
            <a:ext cx="2476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苏格拉底式提问的核心目的</a:t>
            </a:r>
            <a:endParaRPr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75945" y="38906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71525" y="4529138"/>
            <a:ext cx="445196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PROMPT </a:t>
            </a:r>
            <a:r>
              <a:rPr 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</a:t>
            </a:r>
            <a:endParaRPr lang="zh-CN"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771525" y="4791075"/>
            <a:ext cx="4451966" cy="10525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你是一位</a:t>
            </a: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绝不给答案的严师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。我正在思考</a:t>
            </a:r>
            <a:r>
              <a:rPr 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某个问题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。请不要告诉我你的观点，而是针对我的想法，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连续提出三个批判性反问</a:t>
            </a:r>
            <a:r>
              <a:rPr 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，逼迫我深入思考。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5694680" y="1109345"/>
            <a:ext cx="5920740" cy="3676650"/>
          </a:xfrm>
          <a:custGeom>
            <a:avLst/>
            <a:gdLst>
              <a:gd name="sw" fmla="*/ 1 w 9324"/>
              <a:gd name="sh" fmla="*/ 1 h 5790"/>
              <a:gd name="mins" fmla="min sw sh"/>
              <a:gd name="dsw" fmla="+- 0 sw mins"/>
              <a:gd name="dsh" fmla="+- 0 sh mins"/>
              <a:gd name="p0x0" fmla="*/ 300 w 9324"/>
              <a:gd name="p0y0" fmla="*/ 0 h 5790"/>
              <a:gd name="p0x1" fmla="*/ 9024 w 9324"/>
              <a:gd name="p0y1" fmla="*/ 0 h 5790"/>
              <a:gd name="p0x2" fmla="*/ 9189 w 9324"/>
              <a:gd name="p0y2" fmla="*/ 0 h 5790"/>
              <a:gd name="p0x3" fmla="*/ 9324 w 9324"/>
              <a:gd name="p0y3" fmla="*/ 134 h 5790"/>
              <a:gd name="p0x4" fmla="*/ 9324 w 9324"/>
              <a:gd name="p0y4" fmla="*/ 300 h 5790"/>
              <a:gd name="p0x5" fmla="*/ 9324 w 9324"/>
              <a:gd name="p0y5" fmla="*/ 5490 h 5790"/>
              <a:gd name="p0x6" fmla="*/ 9324 w 9324"/>
              <a:gd name="p0y6" fmla="*/ 5655 h 5790"/>
              <a:gd name="p0x7" fmla="*/ 9189 w 9324"/>
              <a:gd name="p0y7" fmla="*/ 5790 h 5790"/>
              <a:gd name="p0x8" fmla="*/ 9024 w 9324"/>
              <a:gd name="p0y8" fmla="*/ 5790 h 5790"/>
              <a:gd name="p0x9" fmla="*/ 300 w 9324"/>
              <a:gd name="p0y9" fmla="*/ 5790 h 5790"/>
              <a:gd name="p0x10" fmla="*/ 134 w 9324"/>
              <a:gd name="p0y10" fmla="*/ 5790 h 5790"/>
              <a:gd name="p0x11" fmla="*/ 0 w 9324"/>
              <a:gd name="p0y11" fmla="*/ 5655 h 5790"/>
              <a:gd name="p0x12" fmla="*/ 0 w 9324"/>
              <a:gd name="p0y12" fmla="*/ 5490 h 5790"/>
              <a:gd name="p0x13" fmla="*/ 0 w 9324"/>
              <a:gd name="p0y13" fmla="*/ 300 h 5790"/>
              <a:gd name="p0x14" fmla="*/ 0 w 9324"/>
              <a:gd name="p0y14" fmla="*/ 134 h 5790"/>
              <a:gd name="p0x15" fmla="*/ 134 w 9324"/>
              <a:gd name="p0y15" fmla="*/ 0 h 5790"/>
              <a:gd name="p0x16" fmla="*/ 300 w 9324"/>
              <a:gd name="p0y16" fmla="*/ 0 h 57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5890241" y="1304925"/>
            <a:ext cx="5530234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 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追问示例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5889625" y="215138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5996283" y="2200989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6347441" y="2156222"/>
            <a:ext cx="4183037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取代重复劳动，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人类价值如何重定义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5889625" y="300228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5996283" y="3052286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6347441" y="3007519"/>
            <a:ext cx="4572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创造力是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人类独有的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，还是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复杂算法的涌现结果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6"/>
            </p:custDataLst>
          </p:nvPr>
        </p:nvSpPr>
        <p:spPr>
          <a:xfrm>
            <a:off x="5889625" y="385381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5996283" y="3903583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6347441" y="3858816"/>
            <a:ext cx="33932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当机器能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思考的边界在哪里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9"/>
            </p:custDataLst>
          </p:nvPr>
        </p:nvSpPr>
        <p:spPr>
          <a:xfrm>
            <a:off x="5694680" y="4986020"/>
            <a:ext cx="5920740" cy="1485900"/>
          </a:xfrm>
          <a:custGeom>
            <a:avLst/>
            <a:gdLst>
              <a:gd name="sw" fmla="*/ 1 w 9324"/>
              <a:gd name="sh" fmla="*/ 1 h 2340"/>
              <a:gd name="mins" fmla="min sw sh"/>
              <a:gd name="dsw" fmla="+- 0 sw mins"/>
              <a:gd name="dsh" fmla="+- 0 sh mins"/>
              <a:gd name="p0x0" fmla="*/ 300 w 9324"/>
              <a:gd name="p0y0" fmla="*/ 0 h 2340"/>
              <a:gd name="p0x1" fmla="*/ 9024 w 9324"/>
              <a:gd name="p0y1" fmla="*/ 0 h 2340"/>
              <a:gd name="p0x2" fmla="*/ 9189 w 9324"/>
              <a:gd name="p0y2" fmla="*/ 0 h 2340"/>
              <a:gd name="p0x3" fmla="*/ 9324 w 9324"/>
              <a:gd name="p0y3" fmla="*/ 134 h 2340"/>
              <a:gd name="p0x4" fmla="*/ 9324 w 9324"/>
              <a:gd name="p0y4" fmla="*/ 300 h 2340"/>
              <a:gd name="p0x5" fmla="*/ 9324 w 9324"/>
              <a:gd name="p0y5" fmla="*/ 2040 h 2340"/>
              <a:gd name="p0x6" fmla="*/ 9324 w 9324"/>
              <a:gd name="p0y6" fmla="*/ 2205 h 2340"/>
              <a:gd name="p0x7" fmla="*/ 9189 w 9324"/>
              <a:gd name="p0y7" fmla="*/ 2340 h 2340"/>
              <a:gd name="p0x8" fmla="*/ 9024 w 9324"/>
              <a:gd name="p0y8" fmla="*/ 2340 h 2340"/>
              <a:gd name="p0x9" fmla="*/ 300 w 9324"/>
              <a:gd name="p0y9" fmla="*/ 2340 h 2340"/>
              <a:gd name="p0x10" fmla="*/ 134 w 9324"/>
              <a:gd name="p0y10" fmla="*/ 2340 h 2340"/>
              <a:gd name="p0x11" fmla="*/ 0 w 9324"/>
              <a:gd name="p0y11" fmla="*/ 2205 h 2340"/>
              <a:gd name="p0x12" fmla="*/ 0 w 9324"/>
              <a:gd name="p0y12" fmla="*/ 2040 h 2340"/>
              <a:gd name="p0x13" fmla="*/ 0 w 9324"/>
              <a:gd name="p0y13" fmla="*/ 300 h 2340"/>
              <a:gd name="p0x14" fmla="*/ 0 w 9324"/>
              <a:gd name="p0y14" fmla="*/ 134 h 2340"/>
              <a:gd name="p0x15" fmla="*/ 134 w 9324"/>
              <a:gd name="p0y15" fmla="*/ 0 h 2340"/>
              <a:gd name="p0x16" fmla="*/ 300 w 9324"/>
              <a:gd name="p0y16" fmla="*/ 0 h 23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6121670" y="5546408"/>
            <a:ext cx="50673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层层递进，剥开表层，构建严密逻辑闭环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艾宾浩斯复习的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Prompt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</a:t>
            </a:r>
            <a:endParaRPr lang="zh-CN" altLang="en-US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575945" y="1017905"/>
            <a:ext cx="5381625" cy="5454015"/>
          </a:xfrm>
          <a:custGeom>
            <a:avLst/>
            <a:gdLst>
              <a:gd name="sw" fmla="*/ 1 w 8475"/>
              <a:gd name="sh" fmla="*/ 1 h 8589"/>
              <a:gd name="mins" fmla="min sw sh"/>
              <a:gd name="dsw" fmla="+- 0 sw mins"/>
              <a:gd name="dsh" fmla="+- 0 sh mins"/>
              <a:gd name="p0x0" fmla="*/ 300 w 8475"/>
              <a:gd name="p0y0" fmla="*/ 0 h 8589"/>
              <a:gd name="p0x1" fmla="*/ 8175 w 8475"/>
              <a:gd name="p0y1" fmla="*/ 0 h 8589"/>
              <a:gd name="p0x2" fmla="*/ 8340 w 8475"/>
              <a:gd name="p0y2" fmla="*/ 0 h 8589"/>
              <a:gd name="p0x3" fmla="*/ 8475 w 8475"/>
              <a:gd name="p0y3" fmla="*/ 134 h 8589"/>
              <a:gd name="p0x4" fmla="*/ 8475 w 8475"/>
              <a:gd name="p0y4" fmla="*/ 300 h 8589"/>
              <a:gd name="p0x5" fmla="*/ 8475 w 8475"/>
              <a:gd name="p0y5" fmla="*/ 8289 h 8589"/>
              <a:gd name="p0x6" fmla="*/ 8475 w 8475"/>
              <a:gd name="p0y6" fmla="*/ 8454 h 8589"/>
              <a:gd name="p0x7" fmla="*/ 8340 w 8475"/>
              <a:gd name="p0y7" fmla="*/ 8589 h 8589"/>
              <a:gd name="p0x8" fmla="*/ 8175 w 8475"/>
              <a:gd name="p0y8" fmla="*/ 8589 h 8589"/>
              <a:gd name="p0x9" fmla="*/ 300 w 8475"/>
              <a:gd name="p0y9" fmla="*/ 8589 h 8589"/>
              <a:gd name="p0x10" fmla="*/ 134 w 8475"/>
              <a:gd name="p0y10" fmla="*/ 8589 h 8589"/>
              <a:gd name="p0x11" fmla="*/ 0 w 8475"/>
              <a:gd name="p0y11" fmla="*/ 8454 h 8589"/>
              <a:gd name="p0x12" fmla="*/ 0 w 8475"/>
              <a:gd name="p0y12" fmla="*/ 8289 h 8589"/>
              <a:gd name="p0x13" fmla="*/ 0 w 8475"/>
              <a:gd name="p0y13" fmla="*/ 300 h 8589"/>
              <a:gd name="p0x14" fmla="*/ 0 w 8475"/>
              <a:gd name="p0y14" fmla="*/ 134 h 8589"/>
              <a:gd name="p0x15" fmla="*/ 134 w 8475"/>
              <a:gd name="p0y15" fmla="*/ 0 h 8589"/>
              <a:gd name="p0x16" fmla="*/ 300 w 8475"/>
              <a:gd name="p0y16" fmla="*/ 0 h 858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452611" y="1198702"/>
            <a:ext cx="1628851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艾宾浩斯遗忘曲线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5"/>
            </p:custDataLst>
          </p:nvPr>
        </p:nvSpPr>
        <p:spPr>
          <a:xfrm>
            <a:off x="2214880" y="6131560"/>
            <a:ext cx="114300" cy="114300"/>
          </a:xfrm>
          <a:custGeom>
            <a:avLst/>
            <a:gdLst>
              <a:gd name="sw" fmla="*/ 1 w 180"/>
              <a:gd name="sh" fmla="*/ 1 h 180"/>
              <a:gd name="mins" fmla="min sw sh"/>
              <a:gd name="dsw" fmla="+- 0 sw mins"/>
              <a:gd name="dsh" fmla="+- 0 sh mins"/>
              <a:gd name="p0x0" fmla="*/ 90 w 180"/>
              <a:gd name="p0y0" fmla="*/ 0 h 180"/>
              <a:gd name="p0x1" fmla="*/ 139 w 180"/>
              <a:gd name="p0y1" fmla="*/ 0 h 180"/>
              <a:gd name="p0x2" fmla="*/ 180 w 180"/>
              <a:gd name="p0y2" fmla="*/ 40 h 180"/>
              <a:gd name="p0x3" fmla="*/ 180 w 180"/>
              <a:gd name="p0y3" fmla="*/ 90 h 180"/>
              <a:gd name="p0x4" fmla="*/ 180 w 180"/>
              <a:gd name="p0y4" fmla="*/ 139 h 180"/>
              <a:gd name="p0x5" fmla="*/ 139 w 180"/>
              <a:gd name="p0y5" fmla="*/ 180 h 180"/>
              <a:gd name="p0x6" fmla="*/ 90 w 180"/>
              <a:gd name="p0y6" fmla="*/ 180 h 180"/>
              <a:gd name="p0x7" fmla="*/ 40 w 180"/>
              <a:gd name="p0y7" fmla="*/ 180 h 180"/>
              <a:gd name="p0x8" fmla="*/ 0 w 180"/>
              <a:gd name="p0y8" fmla="*/ 139 h 180"/>
              <a:gd name="p0x9" fmla="*/ 0 w 180"/>
              <a:gd name="p0y9" fmla="*/ 90 h 180"/>
              <a:gd name="p0x10" fmla="*/ 0 w 180"/>
              <a:gd name="p0y10" fmla="*/ 40 h 180"/>
              <a:gd name="p0x11" fmla="*/ 40 w 180"/>
              <a:gd name="p0y11" fmla="*/ 0 h 180"/>
              <a:gd name="p0x12" fmla="*/ 90 w 180"/>
              <a:gd name="p0y12" fmla="*/ 0 h 18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2348284" y="6100763"/>
            <a:ext cx="1122312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分钟后剩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58%</a:t>
            </a:r>
            <a:endParaRPr lang="en-US" alt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7"/>
            </p:custDataLst>
          </p:nvPr>
        </p:nvSpPr>
        <p:spPr>
          <a:xfrm>
            <a:off x="3413125" y="6131560"/>
            <a:ext cx="114300" cy="114300"/>
          </a:xfrm>
          <a:custGeom>
            <a:avLst/>
            <a:gdLst>
              <a:gd name="sw" fmla="*/ 1 w 180"/>
              <a:gd name="sh" fmla="*/ 1 h 180"/>
              <a:gd name="mins" fmla="min sw sh"/>
              <a:gd name="dsw" fmla="+- 0 sw mins"/>
              <a:gd name="dsh" fmla="+- 0 sh mins"/>
              <a:gd name="p0x0" fmla="*/ 90 w 180"/>
              <a:gd name="p0y0" fmla="*/ 0 h 180"/>
              <a:gd name="p0x1" fmla="*/ 139 w 180"/>
              <a:gd name="p0y1" fmla="*/ 0 h 180"/>
              <a:gd name="p0x2" fmla="*/ 180 w 180"/>
              <a:gd name="p0y2" fmla="*/ 40 h 180"/>
              <a:gd name="p0x3" fmla="*/ 180 w 180"/>
              <a:gd name="p0y3" fmla="*/ 90 h 180"/>
              <a:gd name="p0x4" fmla="*/ 180 w 180"/>
              <a:gd name="p0y4" fmla="*/ 139 h 180"/>
              <a:gd name="p0x5" fmla="*/ 139 w 180"/>
              <a:gd name="p0y5" fmla="*/ 180 h 180"/>
              <a:gd name="p0x6" fmla="*/ 90 w 180"/>
              <a:gd name="p0y6" fmla="*/ 180 h 180"/>
              <a:gd name="p0x7" fmla="*/ 40 w 180"/>
              <a:gd name="p0y7" fmla="*/ 180 h 180"/>
              <a:gd name="p0x8" fmla="*/ 0 w 180"/>
              <a:gd name="p0y8" fmla="*/ 139 h 180"/>
              <a:gd name="p0x9" fmla="*/ 0 w 180"/>
              <a:gd name="p0y9" fmla="*/ 90 h 180"/>
              <a:gd name="p0x10" fmla="*/ 0 w 180"/>
              <a:gd name="p0y10" fmla="*/ 40 h 180"/>
              <a:gd name="p0x11" fmla="*/ 40 w 180"/>
              <a:gd name="p0y11" fmla="*/ 0 h 180"/>
              <a:gd name="p0x12" fmla="*/ 90 w 180"/>
              <a:gd name="p0y12" fmla="*/ 0 h 18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3546796" y="6100763"/>
            <a:ext cx="905770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天后剩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33%</a:t>
            </a:r>
            <a:endParaRPr lang="en-US" alt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771525" y="1488440"/>
          <a:ext cx="4991100" cy="453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2" name="任意多边形 11"/>
          <p:cNvSpPr/>
          <p:nvPr>
            <p:custDataLst>
              <p:tags r:id="rId9"/>
            </p:custDataLst>
          </p:nvPr>
        </p:nvSpPr>
        <p:spPr>
          <a:xfrm>
            <a:off x="6233795" y="1017905"/>
            <a:ext cx="5381625" cy="1684655"/>
          </a:xfrm>
          <a:custGeom>
            <a:avLst/>
            <a:gdLst>
              <a:gd name="sw" fmla="*/ 1 w 8475"/>
              <a:gd name="sh" fmla="*/ 1 h 2653"/>
              <a:gd name="mins" fmla="min sw sh"/>
              <a:gd name="dsw" fmla="+- 0 sw mins"/>
              <a:gd name="dsh" fmla="+- 0 sh mins"/>
              <a:gd name="p0x0" fmla="*/ 300 w 8475"/>
              <a:gd name="p0y0" fmla="*/ 0 h 2653"/>
              <a:gd name="p0x1" fmla="*/ 8175 w 8475"/>
              <a:gd name="p0y1" fmla="*/ 0 h 2653"/>
              <a:gd name="p0x2" fmla="*/ 8340 w 8475"/>
              <a:gd name="p0y2" fmla="*/ 0 h 2653"/>
              <a:gd name="p0x3" fmla="*/ 8475 w 8475"/>
              <a:gd name="p0y3" fmla="*/ 134 h 2653"/>
              <a:gd name="p0x4" fmla="*/ 8475 w 8475"/>
              <a:gd name="p0y4" fmla="*/ 300 h 2653"/>
              <a:gd name="p0x5" fmla="*/ 8475 w 8475"/>
              <a:gd name="p0y5" fmla="*/ 2353 h 2653"/>
              <a:gd name="p0x6" fmla="*/ 8475 w 8475"/>
              <a:gd name="p0y6" fmla="*/ 2518 h 2653"/>
              <a:gd name="p0x7" fmla="*/ 8340 w 8475"/>
              <a:gd name="p0y7" fmla="*/ 2653 h 2653"/>
              <a:gd name="p0x8" fmla="*/ 8175 w 8475"/>
              <a:gd name="p0y8" fmla="*/ 2653 h 2653"/>
              <a:gd name="p0x9" fmla="*/ 300 w 8475"/>
              <a:gd name="p0y9" fmla="*/ 2653 h 2653"/>
              <a:gd name="p0x10" fmla="*/ 134 w 8475"/>
              <a:gd name="p0y10" fmla="*/ 2653 h 2653"/>
              <a:gd name="p0x11" fmla="*/ 0 w 8475"/>
              <a:gd name="p0y11" fmla="*/ 2518 h 2653"/>
              <a:gd name="p0x12" fmla="*/ 0 w 8475"/>
              <a:gd name="p0y12" fmla="*/ 2353 h 2653"/>
              <a:gd name="p0x13" fmla="*/ 0 w 8475"/>
              <a:gd name="p0y13" fmla="*/ 300 h 2653"/>
              <a:gd name="p0x14" fmla="*/ 0 w 8475"/>
              <a:gd name="p0y14" fmla="*/ 134 h 2653"/>
              <a:gd name="p0x15" fmla="*/ 134 w 8475"/>
              <a:gd name="p0y15" fmla="*/ 0 h 2653"/>
              <a:gd name="p0x16" fmla="*/ 300 w 8475"/>
              <a:gd name="p0y16" fmla="*/ 0 h 265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0"/>
            </p:custDataLst>
          </p:nvPr>
        </p:nvSpPr>
        <p:spPr>
          <a:xfrm>
            <a:off x="6429375" y="138493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1228" t="-3067" r="-1228" b="-3067"/>
          <a:stretch>
            <a:fillRect/>
          </a:stretch>
        </p:blipFill>
        <p:spPr>
          <a:xfrm>
            <a:off x="6493510" y="1413510"/>
            <a:ext cx="185420" cy="2527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6819900" y="1456696"/>
            <a:ext cx="863870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Prompt</a:t>
            </a:r>
            <a:r>
              <a:rPr 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</a:t>
            </a:r>
            <a:endParaRPr 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5"/>
            </p:custDataLst>
          </p:nvPr>
        </p:nvSpPr>
        <p:spPr>
          <a:xfrm>
            <a:off x="6924675" y="1767240"/>
            <a:ext cx="4495800" cy="57614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lang="en-US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我正在备考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某课程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，请基于艾宾浩斯遗忘曲线，制定未来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天复习时间表，分别在第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天安排回顾，并每天生成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道变式测试题检验记忆残留率。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6"/>
            </p:custDataLst>
          </p:nvPr>
        </p:nvSpPr>
        <p:spPr>
          <a:xfrm>
            <a:off x="6233795" y="2902585"/>
            <a:ext cx="5381625" cy="1684655"/>
          </a:xfrm>
          <a:custGeom>
            <a:avLst/>
            <a:gdLst>
              <a:gd name="sw" fmla="*/ 1 w 8475"/>
              <a:gd name="sh" fmla="*/ 1 h 2653"/>
              <a:gd name="mins" fmla="min sw sh"/>
              <a:gd name="dsw" fmla="+- 0 sw mins"/>
              <a:gd name="dsh" fmla="+- 0 sh mins"/>
              <a:gd name="p0x0" fmla="*/ 300 w 8475"/>
              <a:gd name="p0y0" fmla="*/ 0 h 2653"/>
              <a:gd name="p0x1" fmla="*/ 8175 w 8475"/>
              <a:gd name="p0y1" fmla="*/ 0 h 2653"/>
              <a:gd name="p0x2" fmla="*/ 8340 w 8475"/>
              <a:gd name="p0y2" fmla="*/ 0 h 2653"/>
              <a:gd name="p0x3" fmla="*/ 8475 w 8475"/>
              <a:gd name="p0y3" fmla="*/ 134 h 2653"/>
              <a:gd name="p0x4" fmla="*/ 8475 w 8475"/>
              <a:gd name="p0y4" fmla="*/ 300 h 2653"/>
              <a:gd name="p0x5" fmla="*/ 8475 w 8475"/>
              <a:gd name="p0y5" fmla="*/ 2353 h 2653"/>
              <a:gd name="p0x6" fmla="*/ 8475 w 8475"/>
              <a:gd name="p0y6" fmla="*/ 2518 h 2653"/>
              <a:gd name="p0x7" fmla="*/ 8340 w 8475"/>
              <a:gd name="p0y7" fmla="*/ 2653 h 2653"/>
              <a:gd name="p0x8" fmla="*/ 8175 w 8475"/>
              <a:gd name="p0y8" fmla="*/ 2653 h 2653"/>
              <a:gd name="p0x9" fmla="*/ 300 w 8475"/>
              <a:gd name="p0y9" fmla="*/ 2653 h 2653"/>
              <a:gd name="p0x10" fmla="*/ 134 w 8475"/>
              <a:gd name="p0y10" fmla="*/ 2653 h 2653"/>
              <a:gd name="p0x11" fmla="*/ 0 w 8475"/>
              <a:gd name="p0y11" fmla="*/ 2518 h 2653"/>
              <a:gd name="p0x12" fmla="*/ 0 w 8475"/>
              <a:gd name="p0y12" fmla="*/ 2353 h 2653"/>
              <a:gd name="p0x13" fmla="*/ 0 w 8475"/>
              <a:gd name="p0y13" fmla="*/ 300 h 2653"/>
              <a:gd name="p0x14" fmla="*/ 0 w 8475"/>
              <a:gd name="p0y14" fmla="*/ 134 h 2653"/>
              <a:gd name="p0x15" fmla="*/ 134 w 8475"/>
              <a:gd name="p0y15" fmla="*/ 0 h 2653"/>
              <a:gd name="p0x16" fmla="*/ 300 w 8475"/>
              <a:gd name="p0y16" fmla="*/ 0 h 265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7"/>
            </p:custDataLst>
          </p:nvPr>
        </p:nvSpPr>
        <p:spPr>
          <a:xfrm>
            <a:off x="6429375" y="345630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473" t="-2933" r="-2473" b="-2933"/>
          <a:stretch>
            <a:fillRect/>
          </a:stretch>
        </p:blipFill>
        <p:spPr>
          <a:xfrm>
            <a:off x="6431280" y="3484880"/>
            <a:ext cx="309880" cy="25209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1"/>
            </p:custDataLst>
          </p:nvPr>
        </p:nvSpPr>
        <p:spPr>
          <a:xfrm>
            <a:off x="6819900" y="3528013"/>
            <a:ext cx="794518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动态考官</a:t>
            </a:r>
            <a:endParaRPr 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2"/>
            </p:custDataLst>
          </p:nvPr>
        </p:nvSpPr>
        <p:spPr>
          <a:xfrm>
            <a:off x="6924675" y="3838556"/>
            <a:ext cx="4495800" cy="20288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成为动态考官，在遗忘临界点抛出陷阱题，唤醒神经元连接</a:t>
            </a:r>
            <a:endParaRPr 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3"/>
            </p:custDataLst>
          </p:nvPr>
        </p:nvSpPr>
        <p:spPr>
          <a:xfrm>
            <a:off x="6233795" y="4787265"/>
            <a:ext cx="5381625" cy="1684655"/>
          </a:xfrm>
          <a:custGeom>
            <a:avLst/>
            <a:gdLst>
              <a:gd name="sw" fmla="*/ 1 w 8475"/>
              <a:gd name="sh" fmla="*/ 1 h 2653"/>
              <a:gd name="mins" fmla="min sw sh"/>
              <a:gd name="dsw" fmla="+- 0 sw mins"/>
              <a:gd name="dsh" fmla="+- 0 sh mins"/>
              <a:gd name="p0x0" fmla="*/ 300 w 8475"/>
              <a:gd name="p0y0" fmla="*/ 0 h 2653"/>
              <a:gd name="p0x1" fmla="*/ 8175 w 8475"/>
              <a:gd name="p0y1" fmla="*/ 0 h 2653"/>
              <a:gd name="p0x2" fmla="*/ 8340 w 8475"/>
              <a:gd name="p0y2" fmla="*/ 0 h 2653"/>
              <a:gd name="p0x3" fmla="*/ 8475 w 8475"/>
              <a:gd name="p0y3" fmla="*/ 134 h 2653"/>
              <a:gd name="p0x4" fmla="*/ 8475 w 8475"/>
              <a:gd name="p0y4" fmla="*/ 300 h 2653"/>
              <a:gd name="p0x5" fmla="*/ 8475 w 8475"/>
              <a:gd name="p0y5" fmla="*/ 2353 h 2653"/>
              <a:gd name="p0x6" fmla="*/ 8475 w 8475"/>
              <a:gd name="p0y6" fmla="*/ 2518 h 2653"/>
              <a:gd name="p0x7" fmla="*/ 8340 w 8475"/>
              <a:gd name="p0y7" fmla="*/ 2653 h 2653"/>
              <a:gd name="p0x8" fmla="*/ 8175 w 8475"/>
              <a:gd name="p0y8" fmla="*/ 2653 h 2653"/>
              <a:gd name="p0x9" fmla="*/ 300 w 8475"/>
              <a:gd name="p0y9" fmla="*/ 2653 h 2653"/>
              <a:gd name="p0x10" fmla="*/ 134 w 8475"/>
              <a:gd name="p0y10" fmla="*/ 2653 h 2653"/>
              <a:gd name="p0x11" fmla="*/ 0 w 8475"/>
              <a:gd name="p0y11" fmla="*/ 2518 h 2653"/>
              <a:gd name="p0x12" fmla="*/ 0 w 8475"/>
              <a:gd name="p0y12" fmla="*/ 2353 h 2653"/>
              <a:gd name="p0x13" fmla="*/ 0 w 8475"/>
              <a:gd name="p0y13" fmla="*/ 300 h 2653"/>
              <a:gd name="p0x14" fmla="*/ 0 w 8475"/>
              <a:gd name="p0y14" fmla="*/ 134 h 2653"/>
              <a:gd name="p0x15" fmla="*/ 134 w 8475"/>
              <a:gd name="p0y15" fmla="*/ 0 h 2653"/>
              <a:gd name="p0x16" fmla="*/ 300 w 8475"/>
              <a:gd name="p0y16" fmla="*/ 0 h 265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4"/>
            </p:custDataLst>
          </p:nvPr>
        </p:nvSpPr>
        <p:spPr>
          <a:xfrm>
            <a:off x="6429375" y="534098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273" t="-897" r="-2273" b="-897"/>
          <a:stretch>
            <a:fillRect/>
          </a:stretch>
        </p:blipFill>
        <p:spPr>
          <a:xfrm>
            <a:off x="6477000" y="5369560"/>
            <a:ext cx="219075" cy="252095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28"/>
            </p:custDataLst>
          </p:nvPr>
        </p:nvSpPr>
        <p:spPr>
          <a:xfrm>
            <a:off x="6819900" y="5412696"/>
            <a:ext cx="6668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核心优势</a:t>
            </a:r>
            <a:endParaRPr sz="10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9"/>
            </p:custDataLst>
          </p:nvPr>
        </p:nvSpPr>
        <p:spPr>
          <a:xfrm>
            <a:off x="6924675" y="5723239"/>
            <a:ext cx="4495800" cy="20288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0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最小时间成本换取最长持久记忆</a:t>
            </a:r>
            <a:endParaRPr sz="10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任务实施：深度解题实战（总览）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1906270" y="296227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002107" y="3035617"/>
            <a:ext cx="6096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24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endParaRPr sz="24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821007" y="3593783"/>
            <a:ext cx="2667000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构建虚拟教室与角色锁定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487757" y="4300538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设置系统指令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3989705" y="1109345"/>
            <a:ext cx="4211955" cy="5362575"/>
          </a:xfrm>
          <a:custGeom>
            <a:avLst/>
            <a:gdLst>
              <a:gd name="sw" fmla="*/ 1 w 6633"/>
              <a:gd name="sh" fmla="*/ 1 h 8445"/>
              <a:gd name="mins" fmla="min sw sh"/>
              <a:gd name="dsw" fmla="+- 0 sw mins"/>
              <a:gd name="dsh" fmla="+- 0 sh mins"/>
              <a:gd name="p0x0" fmla="*/ 300 w 6633"/>
              <a:gd name="p0y0" fmla="*/ 0 h 8445"/>
              <a:gd name="p0x1" fmla="*/ 6333 w 6633"/>
              <a:gd name="p0y1" fmla="*/ 0 h 8445"/>
              <a:gd name="p0x2" fmla="*/ 6498 w 6633"/>
              <a:gd name="p0y2" fmla="*/ 0 h 8445"/>
              <a:gd name="p0x3" fmla="*/ 6633 w 6633"/>
              <a:gd name="p0y3" fmla="*/ 134 h 8445"/>
              <a:gd name="p0x4" fmla="*/ 6633 w 6633"/>
              <a:gd name="p0y4" fmla="*/ 300 h 8445"/>
              <a:gd name="p0x5" fmla="*/ 6633 w 6633"/>
              <a:gd name="p0y5" fmla="*/ 8145 h 8445"/>
              <a:gd name="p0x6" fmla="*/ 6633 w 6633"/>
              <a:gd name="p0y6" fmla="*/ 8310 h 8445"/>
              <a:gd name="p0x7" fmla="*/ 6498 w 6633"/>
              <a:gd name="p0y7" fmla="*/ 8445 h 8445"/>
              <a:gd name="p0x8" fmla="*/ 6333 w 6633"/>
              <a:gd name="p0y8" fmla="*/ 8445 h 8445"/>
              <a:gd name="p0x9" fmla="*/ 300 w 6633"/>
              <a:gd name="p0y9" fmla="*/ 8445 h 8445"/>
              <a:gd name="p0x10" fmla="*/ 134 w 6633"/>
              <a:gd name="p0y10" fmla="*/ 8445 h 8445"/>
              <a:gd name="p0x11" fmla="*/ 0 w 6633"/>
              <a:gd name="p0y11" fmla="*/ 8310 h 8445"/>
              <a:gd name="p0x12" fmla="*/ 0 w 6633"/>
              <a:gd name="p0y12" fmla="*/ 8145 h 8445"/>
              <a:gd name="p0x13" fmla="*/ 0 w 6633"/>
              <a:gd name="p0y13" fmla="*/ 300 h 8445"/>
              <a:gd name="p0x14" fmla="*/ 0 w 6633"/>
              <a:gd name="p0y14" fmla="*/ 134 h 8445"/>
              <a:gd name="p0x15" fmla="*/ 134 w 6633"/>
              <a:gd name="p0y15" fmla="*/ 0 h 8445"/>
              <a:gd name="p0x16" fmla="*/ 300 w 6633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42900" algn="ctr" rotWithShape="0">
              <a:srgbClr val="367DCE">
                <a:alpha val="12157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5848350" y="291465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5943600" y="2987992"/>
            <a:ext cx="6096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24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②</a:t>
            </a:r>
            <a:endParaRPr sz="24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4629150" y="3546158"/>
            <a:ext cx="29337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沉浸式交互与思维引导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1"/>
            </p:custDataLst>
          </p:nvPr>
        </p:nvSpPr>
        <p:spPr>
          <a:xfrm>
            <a:off x="5714365" y="4391025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5791124" y="4429125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当前步骤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5619750" y="3919538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多轮问答</a:t>
            </a:r>
            <a:endParaRPr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845883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9789160" y="31286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9885017" y="3202305"/>
            <a:ext cx="6096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24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③</a:t>
            </a:r>
            <a:endParaRPr sz="24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8703917" y="3760470"/>
            <a:ext cx="26670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复盘总结与知识内化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8989667" y="4133850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整理逻辑、薄弱点分析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实战步骤①：构建虚拟教室与角色锁定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303395" cy="2581275"/>
          </a:xfrm>
          <a:custGeom>
            <a:avLst/>
            <a:gdLst>
              <a:gd name="sw" fmla="*/ 1 w 6776"/>
              <a:gd name="sh" fmla="*/ 1 h 4065"/>
              <a:gd name="mins" fmla="min sw sh"/>
              <a:gd name="dsw" fmla="+- 0 sw mins"/>
              <a:gd name="dsh" fmla="+- 0 sh mins"/>
              <a:gd name="p0x0" fmla="*/ 300 w 6776"/>
              <a:gd name="p0y0" fmla="*/ 0 h 4065"/>
              <a:gd name="p0x1" fmla="*/ 6476 w 6776"/>
              <a:gd name="p0y1" fmla="*/ 0 h 4065"/>
              <a:gd name="p0x2" fmla="*/ 6642 w 6776"/>
              <a:gd name="p0y2" fmla="*/ 0 h 4065"/>
              <a:gd name="p0x3" fmla="*/ 6776 w 6776"/>
              <a:gd name="p0y3" fmla="*/ 134 h 4065"/>
              <a:gd name="p0x4" fmla="*/ 6776 w 6776"/>
              <a:gd name="p0y4" fmla="*/ 300 h 4065"/>
              <a:gd name="p0x5" fmla="*/ 6776 w 6776"/>
              <a:gd name="p0y5" fmla="*/ 3765 h 4065"/>
              <a:gd name="p0x6" fmla="*/ 6776 w 6776"/>
              <a:gd name="p0y6" fmla="*/ 3930 h 4065"/>
              <a:gd name="p0x7" fmla="*/ 6642 w 6776"/>
              <a:gd name="p0y7" fmla="*/ 4065 h 4065"/>
              <a:gd name="p0x8" fmla="*/ 6476 w 6776"/>
              <a:gd name="p0y8" fmla="*/ 4065 h 4065"/>
              <a:gd name="p0x9" fmla="*/ 300 w 6776"/>
              <a:gd name="p0y9" fmla="*/ 4065 h 4065"/>
              <a:gd name="p0x10" fmla="*/ 134 w 6776"/>
              <a:gd name="p0y10" fmla="*/ 4065 h 4065"/>
              <a:gd name="p0x11" fmla="*/ 0 w 6776"/>
              <a:gd name="p0y11" fmla="*/ 3930 h 4065"/>
              <a:gd name="p0x12" fmla="*/ 0 w 6776"/>
              <a:gd name="p0y12" fmla="*/ 3765 h 4065"/>
              <a:gd name="p0x13" fmla="*/ 0 w 6776"/>
              <a:gd name="p0y13" fmla="*/ 300 h 4065"/>
              <a:gd name="p0x14" fmla="*/ 0 w 6776"/>
              <a:gd name="p0y14" fmla="*/ 134 h 4065"/>
              <a:gd name="p0x15" fmla="*/ 134 w 6776"/>
              <a:gd name="p0y15" fmla="*/ 0 h 4065"/>
              <a:gd name="p0x16" fmla="*/ 300 w 6776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21907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366" t="-3067" r="-2366" b="-3067"/>
          <a:stretch>
            <a:fillRect/>
          </a:stretch>
        </p:blipFill>
        <p:spPr>
          <a:xfrm>
            <a:off x="826135" y="2271395"/>
            <a:ext cx="30924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2091214"/>
            <a:ext cx="1878959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智能助手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304925" y="2465070"/>
            <a:ext cx="1612259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（浏览器打开）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3890645"/>
            <a:ext cx="4303395" cy="2581275"/>
          </a:xfrm>
          <a:custGeom>
            <a:avLst/>
            <a:gdLst>
              <a:gd name="sw" fmla="*/ 1 w 6776"/>
              <a:gd name="sh" fmla="*/ 1 h 4065"/>
              <a:gd name="mins" fmla="min sw sh"/>
              <a:gd name="dsw" fmla="+- 0 sw mins"/>
              <a:gd name="dsh" fmla="+- 0 sh mins"/>
              <a:gd name="p0x0" fmla="*/ 300 w 6776"/>
              <a:gd name="p0y0" fmla="*/ 0 h 4065"/>
              <a:gd name="p0x1" fmla="*/ 6476 w 6776"/>
              <a:gd name="p0y1" fmla="*/ 0 h 4065"/>
              <a:gd name="p0x2" fmla="*/ 6642 w 6776"/>
              <a:gd name="p0y2" fmla="*/ 0 h 4065"/>
              <a:gd name="p0x3" fmla="*/ 6776 w 6776"/>
              <a:gd name="p0y3" fmla="*/ 134 h 4065"/>
              <a:gd name="p0x4" fmla="*/ 6776 w 6776"/>
              <a:gd name="p0y4" fmla="*/ 300 h 4065"/>
              <a:gd name="p0x5" fmla="*/ 6776 w 6776"/>
              <a:gd name="p0y5" fmla="*/ 3765 h 4065"/>
              <a:gd name="p0x6" fmla="*/ 6776 w 6776"/>
              <a:gd name="p0y6" fmla="*/ 3930 h 4065"/>
              <a:gd name="p0x7" fmla="*/ 6642 w 6776"/>
              <a:gd name="p0y7" fmla="*/ 4065 h 4065"/>
              <a:gd name="p0x8" fmla="*/ 6476 w 6776"/>
              <a:gd name="p0y8" fmla="*/ 4065 h 4065"/>
              <a:gd name="p0x9" fmla="*/ 300 w 6776"/>
              <a:gd name="p0y9" fmla="*/ 4065 h 4065"/>
              <a:gd name="p0x10" fmla="*/ 134 w 6776"/>
              <a:gd name="p0y10" fmla="*/ 4065 h 4065"/>
              <a:gd name="p0x11" fmla="*/ 0 w 6776"/>
              <a:gd name="p0y11" fmla="*/ 3930 h 4065"/>
              <a:gd name="p0x12" fmla="*/ 0 w 6776"/>
              <a:gd name="p0y12" fmla="*/ 3765 h 4065"/>
              <a:gd name="p0x13" fmla="*/ 0 w 6776"/>
              <a:gd name="p0y13" fmla="*/ 300 h 4065"/>
              <a:gd name="p0x14" fmla="*/ 0 w 6776"/>
              <a:gd name="p0y14" fmla="*/ 134 h 4065"/>
              <a:gd name="p0x15" fmla="*/ 134 w 6776"/>
              <a:gd name="p0y15" fmla="*/ 0 h 4065"/>
              <a:gd name="p0x16" fmla="*/ 300 w 6776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45910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1404" t="-1026" r="-1404" b="-1026"/>
          <a:stretch>
            <a:fillRect/>
          </a:stretch>
        </p:blipFill>
        <p:spPr>
          <a:xfrm>
            <a:off x="887730" y="4671695"/>
            <a:ext cx="186055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304925" y="46177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关键要点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71525" y="5148263"/>
            <a:ext cx="39128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先发系统指令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，锁定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行为模式，防止直接给答案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155565" y="1109345"/>
            <a:ext cx="6459855" cy="2581275"/>
          </a:xfrm>
          <a:custGeom>
            <a:avLst/>
            <a:gdLst>
              <a:gd name="sw" fmla="*/ 1 w 10173"/>
              <a:gd name="sh" fmla="*/ 1 h 4065"/>
              <a:gd name="mins" fmla="min sw sh"/>
              <a:gd name="dsw" fmla="+- 0 sw mins"/>
              <a:gd name="dsh" fmla="+- 0 sh mins"/>
              <a:gd name="p0x0" fmla="*/ 300 w 10173"/>
              <a:gd name="p0y0" fmla="*/ 0 h 4065"/>
              <a:gd name="p0x1" fmla="*/ 9873 w 10173"/>
              <a:gd name="p0y1" fmla="*/ 0 h 4065"/>
              <a:gd name="p0x2" fmla="*/ 10038 w 10173"/>
              <a:gd name="p0y2" fmla="*/ 0 h 4065"/>
              <a:gd name="p0x3" fmla="*/ 10173 w 10173"/>
              <a:gd name="p0y3" fmla="*/ 134 h 4065"/>
              <a:gd name="p0x4" fmla="*/ 10173 w 10173"/>
              <a:gd name="p0y4" fmla="*/ 300 h 4065"/>
              <a:gd name="p0x5" fmla="*/ 10173 w 10173"/>
              <a:gd name="p0y5" fmla="*/ 3765 h 4065"/>
              <a:gd name="p0x6" fmla="*/ 10173 w 10173"/>
              <a:gd name="p0y6" fmla="*/ 3930 h 4065"/>
              <a:gd name="p0x7" fmla="*/ 10038 w 10173"/>
              <a:gd name="p0y7" fmla="*/ 4065 h 4065"/>
              <a:gd name="p0x8" fmla="*/ 9873 w 10173"/>
              <a:gd name="p0y8" fmla="*/ 4065 h 4065"/>
              <a:gd name="p0x9" fmla="*/ 300 w 10173"/>
              <a:gd name="p0y9" fmla="*/ 4065 h 4065"/>
              <a:gd name="p0x10" fmla="*/ 134 w 10173"/>
              <a:gd name="p0y10" fmla="*/ 4065 h 4065"/>
              <a:gd name="p0x11" fmla="*/ 0 w 10173"/>
              <a:gd name="p0y11" fmla="*/ 3930 h 4065"/>
              <a:gd name="p0x12" fmla="*/ 0 w 10173"/>
              <a:gd name="p0y12" fmla="*/ 3765 h 4065"/>
              <a:gd name="p0x13" fmla="*/ 0 w 10173"/>
              <a:gd name="p0y13" fmla="*/ 300 h 4065"/>
              <a:gd name="p0x14" fmla="*/ 0 w 10173"/>
              <a:gd name="p0y14" fmla="*/ 134 h 4065"/>
              <a:gd name="p0x15" fmla="*/ 134 w 10173"/>
              <a:gd name="p0y15" fmla="*/ 0 h 4065"/>
              <a:gd name="p0x16" fmla="*/ 300 w 10173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5350510" y="14605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5436235" y="1541780"/>
            <a:ext cx="247650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5884516" y="1487786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核心提示词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5350510" y="2032000"/>
            <a:ext cx="6069965" cy="1306830"/>
          </a:xfrm>
          <a:custGeom>
            <a:avLst/>
            <a:gdLst>
              <a:gd name="sw" fmla="*/ 1 w 9558"/>
              <a:gd name="sh" fmla="*/ 1 h 2057"/>
              <a:gd name="mins" fmla="min sw sh"/>
              <a:gd name="dsw" fmla="+- 0 sw mins"/>
              <a:gd name="dsh" fmla="+- 0 sh mins"/>
              <a:gd name="p0x0" fmla="*/ 180 w 9558"/>
              <a:gd name="p0y0" fmla="*/ 0 h 2057"/>
              <a:gd name="p0x1" fmla="*/ 9378 w 9558"/>
              <a:gd name="p0y1" fmla="*/ 0 h 2057"/>
              <a:gd name="p0x2" fmla="*/ 9477 w 9558"/>
              <a:gd name="p0y2" fmla="*/ 0 h 2057"/>
              <a:gd name="p0x3" fmla="*/ 9558 w 9558"/>
              <a:gd name="p0y3" fmla="*/ 80 h 2057"/>
              <a:gd name="p0x4" fmla="*/ 9558 w 9558"/>
              <a:gd name="p0y4" fmla="*/ 180 h 2057"/>
              <a:gd name="p0x5" fmla="*/ 9558 w 9558"/>
              <a:gd name="p0y5" fmla="*/ 1877 h 2057"/>
              <a:gd name="p0x6" fmla="*/ 9558 w 9558"/>
              <a:gd name="p0y6" fmla="*/ 1977 h 2057"/>
              <a:gd name="p0x7" fmla="*/ 9477 w 9558"/>
              <a:gd name="p0y7" fmla="*/ 2057 h 2057"/>
              <a:gd name="p0x8" fmla="*/ 9378 w 9558"/>
              <a:gd name="p0y8" fmla="*/ 2057 h 2057"/>
              <a:gd name="p0x9" fmla="*/ 180 w 9558"/>
              <a:gd name="p0y9" fmla="*/ 2057 h 2057"/>
              <a:gd name="p0x10" fmla="*/ 80 w 9558"/>
              <a:gd name="p0y10" fmla="*/ 2057 h 2057"/>
              <a:gd name="p0x11" fmla="*/ 0 w 9558"/>
              <a:gd name="p0y11" fmla="*/ 1977 h 2057"/>
              <a:gd name="p0x12" fmla="*/ 0 w 9558"/>
              <a:gd name="p0y12" fmla="*/ 1877 h 2057"/>
              <a:gd name="p0x13" fmla="*/ 0 w 9558"/>
              <a:gd name="p0y13" fmla="*/ 180 h 2057"/>
              <a:gd name="p0x14" fmla="*/ 0 w 9558"/>
              <a:gd name="p0y14" fmla="*/ 80 h 2057"/>
              <a:gd name="p0x15" fmla="*/ 80 w 9558"/>
              <a:gd name="p0y15" fmla="*/ 0 h 2057"/>
              <a:gd name="p0x16" fmla="*/ 180 w 9558"/>
              <a:gd name="p0y16" fmla="*/ 0 h 20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5541616" y="2209781"/>
            <a:ext cx="5688359" cy="94866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现在是一位耐心的大学专业课辅导员，擅长苏格拉底教学法。我遇到一道难题，请绝对不要直接告诉我答案。通过提问引导我一步步思考。每次只问一个问题，等我回答后再继续。如果我回答错了，请委婉提示。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5155565" y="3890645"/>
            <a:ext cx="6459855" cy="2581275"/>
          </a:xfrm>
          <a:custGeom>
            <a:avLst/>
            <a:gdLst>
              <a:gd name="sw" fmla="*/ 1 w 10173"/>
              <a:gd name="sh" fmla="*/ 1 h 4065"/>
              <a:gd name="mins" fmla="min sw sh"/>
              <a:gd name="dsw" fmla="+- 0 sw mins"/>
              <a:gd name="dsh" fmla="+- 0 sh mins"/>
              <a:gd name="p0x0" fmla="*/ 300 w 10173"/>
              <a:gd name="p0y0" fmla="*/ 0 h 4065"/>
              <a:gd name="p0x1" fmla="*/ 9873 w 10173"/>
              <a:gd name="p0y1" fmla="*/ 0 h 4065"/>
              <a:gd name="p0x2" fmla="*/ 10038 w 10173"/>
              <a:gd name="p0y2" fmla="*/ 0 h 4065"/>
              <a:gd name="p0x3" fmla="*/ 10173 w 10173"/>
              <a:gd name="p0y3" fmla="*/ 134 h 4065"/>
              <a:gd name="p0x4" fmla="*/ 10173 w 10173"/>
              <a:gd name="p0y4" fmla="*/ 300 h 4065"/>
              <a:gd name="p0x5" fmla="*/ 10173 w 10173"/>
              <a:gd name="p0y5" fmla="*/ 3765 h 4065"/>
              <a:gd name="p0x6" fmla="*/ 10173 w 10173"/>
              <a:gd name="p0y6" fmla="*/ 3930 h 4065"/>
              <a:gd name="p0x7" fmla="*/ 10038 w 10173"/>
              <a:gd name="p0y7" fmla="*/ 4065 h 4065"/>
              <a:gd name="p0x8" fmla="*/ 9873 w 10173"/>
              <a:gd name="p0y8" fmla="*/ 4065 h 4065"/>
              <a:gd name="p0x9" fmla="*/ 300 w 10173"/>
              <a:gd name="p0y9" fmla="*/ 4065 h 4065"/>
              <a:gd name="p0x10" fmla="*/ 134 w 10173"/>
              <a:gd name="p0y10" fmla="*/ 4065 h 4065"/>
              <a:gd name="p0x11" fmla="*/ 0 w 10173"/>
              <a:gd name="p0y11" fmla="*/ 3930 h 4065"/>
              <a:gd name="p0x12" fmla="*/ 0 w 10173"/>
              <a:gd name="p0y12" fmla="*/ 3765 h 4065"/>
              <a:gd name="p0x13" fmla="*/ 0 w 10173"/>
              <a:gd name="p0y13" fmla="*/ 300 h 4065"/>
              <a:gd name="p0x14" fmla="*/ 0 w 10173"/>
              <a:gd name="p0y14" fmla="*/ 134 h 4065"/>
              <a:gd name="p0x15" fmla="*/ 134 w 10173"/>
              <a:gd name="p0y15" fmla="*/ 0 h 4065"/>
              <a:gd name="p0x16" fmla="*/ 300 w 10173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5350510" y="45910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5436235" y="4671695"/>
            <a:ext cx="247650" cy="25273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5884516" y="4617720"/>
            <a:ext cx="212243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确认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切换成功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5351116" y="5148263"/>
            <a:ext cx="6069359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回复</a:t>
            </a:r>
            <a:r>
              <a:rPr lang="en-US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没问题，请发题目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时，表示角色切换成功，可以开始苏格拉底式对话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实战步骤②：沉浸式交互与思维引导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257300" y="307784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307382" y="3168548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095299" y="3750050"/>
            <a:ext cx="8573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输入题目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876224" y="4004844"/>
            <a:ext cx="1295476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抛出引导性问题</a:t>
            </a:r>
            <a:endParaRPr lang="zh-CN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要求分析已知条件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2514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3543300" y="307784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593383" y="3168548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3381299" y="3750050"/>
            <a:ext cx="8573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跟随思路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3314624" y="4004844"/>
            <a:ext cx="990676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学生回答问题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逐步展开思考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4800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5829300" y="307784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5879383" y="3168548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5581574" y="3750050"/>
            <a:ext cx="102877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遇不懂概念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5372024" y="4004844"/>
            <a:ext cx="1447876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坦诚告知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endParaRPr lang="en-US" altLang="zh-CN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切换生活化例子解释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7086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8115300" y="307784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8165382" y="3168548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7953299" y="3750050"/>
            <a:ext cx="8573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仍显晦涩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7748588" y="4004844"/>
            <a:ext cx="1266825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直接要求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说人话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获得更通俗解释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9372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10401300" y="307784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10451382" y="3168548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10239299" y="3750050"/>
            <a:ext cx="8573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多轮迭代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9908229" y="4004844"/>
            <a:ext cx="1519457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提问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反馈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修正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最终自己推导出答案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实战步骤③：复盘总结与知识内化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533525"/>
          </a:xfrm>
          <a:custGeom>
            <a:avLst/>
            <a:gdLst>
              <a:gd name="sw" fmla="*/ 1 w 17385"/>
              <a:gd name="sh" fmla="*/ 1 h 2415"/>
              <a:gd name="mins" fmla="min sw sh"/>
              <a:gd name="dsw" fmla="+- 0 sw mins"/>
              <a:gd name="dsh" fmla="+- 0 sh mins"/>
              <a:gd name="p0x0" fmla="*/ 300 w 17385"/>
              <a:gd name="p0y0" fmla="*/ 0 h 2415"/>
              <a:gd name="p0x1" fmla="*/ 17085 w 17385"/>
              <a:gd name="p0y1" fmla="*/ 0 h 2415"/>
              <a:gd name="p0x2" fmla="*/ 17250 w 17385"/>
              <a:gd name="p0y2" fmla="*/ 0 h 2415"/>
              <a:gd name="p0x3" fmla="*/ 17385 w 17385"/>
              <a:gd name="p0y3" fmla="*/ 134 h 2415"/>
              <a:gd name="p0x4" fmla="*/ 17385 w 17385"/>
              <a:gd name="p0y4" fmla="*/ 300 h 2415"/>
              <a:gd name="p0x5" fmla="*/ 17385 w 17385"/>
              <a:gd name="p0y5" fmla="*/ 2115 h 2415"/>
              <a:gd name="p0x6" fmla="*/ 17385 w 17385"/>
              <a:gd name="p0y6" fmla="*/ 2280 h 2415"/>
              <a:gd name="p0x7" fmla="*/ 17250 w 17385"/>
              <a:gd name="p0y7" fmla="*/ 2415 h 2415"/>
              <a:gd name="p0x8" fmla="*/ 17085 w 17385"/>
              <a:gd name="p0y8" fmla="*/ 2415 h 2415"/>
              <a:gd name="p0x9" fmla="*/ 300 w 17385"/>
              <a:gd name="p0y9" fmla="*/ 2415 h 2415"/>
              <a:gd name="p0x10" fmla="*/ 134 w 17385"/>
              <a:gd name="p0y10" fmla="*/ 2415 h 2415"/>
              <a:gd name="p0x11" fmla="*/ 0 w 17385"/>
              <a:gd name="p0y11" fmla="*/ 2280 h 2415"/>
              <a:gd name="p0x12" fmla="*/ 0 w 17385"/>
              <a:gd name="p0y12" fmla="*/ 2115 h 2415"/>
              <a:gd name="p0x13" fmla="*/ 0 w 17385"/>
              <a:gd name="p0y13" fmla="*/ 300 h 2415"/>
              <a:gd name="p0x14" fmla="*/ 0 w 17385"/>
              <a:gd name="p0y14" fmla="*/ 134 h 2415"/>
              <a:gd name="p0x15" fmla="*/ 134 w 17385"/>
              <a:gd name="p0y15" fmla="*/ 0 h 2415"/>
              <a:gd name="p0x16" fmla="*/ 300 w 17385"/>
              <a:gd name="p0y16" fmla="*/ 0 h 24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162224" y="1589723"/>
            <a:ext cx="5867476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得出答案不是终点，需要复盘</a:t>
            </a:r>
            <a:endParaRPr sz="33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880995"/>
            <a:ext cx="11039475" cy="1063625"/>
          </a:xfrm>
          <a:custGeom>
            <a:avLst/>
            <a:gdLst>
              <a:gd name="sw" fmla="*/ 1 w 17385"/>
              <a:gd name="sh" fmla="*/ 1 h 1674"/>
              <a:gd name="mins" fmla="min sw sh"/>
              <a:gd name="dsw" fmla="+- 0 sw mins"/>
              <a:gd name="dsh" fmla="+- 0 sh mins"/>
              <a:gd name="p0x0" fmla="*/ 300 w 17385"/>
              <a:gd name="p0y0" fmla="*/ 0 h 1674"/>
              <a:gd name="p0x1" fmla="*/ 17085 w 17385"/>
              <a:gd name="p0y1" fmla="*/ 0 h 1674"/>
              <a:gd name="p0x2" fmla="*/ 17250 w 17385"/>
              <a:gd name="p0y2" fmla="*/ 0 h 1674"/>
              <a:gd name="p0x3" fmla="*/ 17385 w 17385"/>
              <a:gd name="p0y3" fmla="*/ 134 h 1674"/>
              <a:gd name="p0x4" fmla="*/ 17385 w 17385"/>
              <a:gd name="p0y4" fmla="*/ 300 h 1674"/>
              <a:gd name="p0x5" fmla="*/ 17385 w 17385"/>
              <a:gd name="p0y5" fmla="*/ 1374 h 1674"/>
              <a:gd name="p0x6" fmla="*/ 17385 w 17385"/>
              <a:gd name="p0y6" fmla="*/ 1540 h 1674"/>
              <a:gd name="p0x7" fmla="*/ 17250 w 17385"/>
              <a:gd name="p0y7" fmla="*/ 1674 h 1674"/>
              <a:gd name="p0x8" fmla="*/ 17085 w 17385"/>
              <a:gd name="p0y8" fmla="*/ 1674 h 1674"/>
              <a:gd name="p0x9" fmla="*/ 300 w 17385"/>
              <a:gd name="p0y9" fmla="*/ 1674 h 1674"/>
              <a:gd name="p0x10" fmla="*/ 134 w 17385"/>
              <a:gd name="p0y10" fmla="*/ 1674 h 1674"/>
              <a:gd name="p0x11" fmla="*/ 0 w 17385"/>
              <a:gd name="p0y11" fmla="*/ 1540 h 1674"/>
              <a:gd name="p0x12" fmla="*/ 0 w 17385"/>
              <a:gd name="p0y12" fmla="*/ 1374 h 1674"/>
              <a:gd name="p0x13" fmla="*/ 0 w 17385"/>
              <a:gd name="p0y13" fmla="*/ 300 h 1674"/>
              <a:gd name="p0x14" fmla="*/ 0 w 17385"/>
              <a:gd name="p0y14" fmla="*/ 134 h 1674"/>
              <a:gd name="p0x15" fmla="*/ 134 w 17385"/>
              <a:gd name="p0y15" fmla="*/ 0 h 1674"/>
              <a:gd name="p0x16" fmla="*/ 300 w 17385"/>
              <a:gd name="p0y16" fmla="*/ 0 h 167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32029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5793" r="-5793"/>
          <a:stretch>
            <a:fillRect/>
          </a:stretch>
        </p:blipFill>
        <p:spPr>
          <a:xfrm>
            <a:off x="840105" y="3284220"/>
            <a:ext cx="281305" cy="25209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43025" y="3083509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指令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：梳理逻辑链条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43025" y="3408312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请总结刚才的解题思路，把我们的对话整理成清晰的逻辑链条。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75945" y="4144645"/>
            <a:ext cx="11039475" cy="1063625"/>
          </a:xfrm>
          <a:custGeom>
            <a:avLst/>
            <a:gdLst>
              <a:gd name="sw" fmla="*/ 1 w 17385"/>
              <a:gd name="sh" fmla="*/ 1 h 1674"/>
              <a:gd name="mins" fmla="min sw sh"/>
              <a:gd name="dsw" fmla="+- 0 sw mins"/>
              <a:gd name="dsh" fmla="+- 0 sh mins"/>
              <a:gd name="p0x0" fmla="*/ 300 w 17385"/>
              <a:gd name="p0y0" fmla="*/ 0 h 1674"/>
              <a:gd name="p0x1" fmla="*/ 17085 w 17385"/>
              <a:gd name="p0y1" fmla="*/ 0 h 1674"/>
              <a:gd name="p0x2" fmla="*/ 17250 w 17385"/>
              <a:gd name="p0y2" fmla="*/ 0 h 1674"/>
              <a:gd name="p0x3" fmla="*/ 17385 w 17385"/>
              <a:gd name="p0y3" fmla="*/ 134 h 1674"/>
              <a:gd name="p0x4" fmla="*/ 17385 w 17385"/>
              <a:gd name="p0y4" fmla="*/ 300 h 1674"/>
              <a:gd name="p0x5" fmla="*/ 17385 w 17385"/>
              <a:gd name="p0y5" fmla="*/ 1374 h 1674"/>
              <a:gd name="p0x6" fmla="*/ 17385 w 17385"/>
              <a:gd name="p0y6" fmla="*/ 1540 h 1674"/>
              <a:gd name="p0x7" fmla="*/ 17250 w 17385"/>
              <a:gd name="p0y7" fmla="*/ 1674 h 1674"/>
              <a:gd name="p0x8" fmla="*/ 17085 w 17385"/>
              <a:gd name="p0y8" fmla="*/ 1674 h 1674"/>
              <a:gd name="p0x9" fmla="*/ 300 w 17385"/>
              <a:gd name="p0y9" fmla="*/ 1674 h 1674"/>
              <a:gd name="p0x10" fmla="*/ 134 w 17385"/>
              <a:gd name="p0y10" fmla="*/ 1674 h 1674"/>
              <a:gd name="p0x11" fmla="*/ 0 w 17385"/>
              <a:gd name="p0y11" fmla="*/ 1540 h 1674"/>
              <a:gd name="p0x12" fmla="*/ 0 w 17385"/>
              <a:gd name="p0y12" fmla="*/ 1374 h 1674"/>
              <a:gd name="p0x13" fmla="*/ 0 w 17385"/>
              <a:gd name="p0y13" fmla="*/ 300 h 1674"/>
              <a:gd name="p0x14" fmla="*/ 0 w 17385"/>
              <a:gd name="p0y14" fmla="*/ 134 h 1674"/>
              <a:gd name="p0x15" fmla="*/ 134 w 17385"/>
              <a:gd name="p0y15" fmla="*/ 0 h 1674"/>
              <a:gd name="p0x16" fmla="*/ 300 w 17385"/>
              <a:gd name="p0y16" fmla="*/ 0 h 167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44665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4547870"/>
            <a:ext cx="247650" cy="2520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343025" y="4347134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指令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：定位知识漏洞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1343025" y="4671936"/>
            <a:ext cx="7385742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通过这道题，你觉得我在哪些知识点上还存在漏洞？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精准指出卡顿点和核心考点</a:t>
            </a:r>
            <a:endParaRPr lang="zh-CN" altLang="en-US"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575945" y="5408295"/>
            <a:ext cx="11039475" cy="1063625"/>
          </a:xfrm>
          <a:custGeom>
            <a:avLst/>
            <a:gdLst>
              <a:gd name="sw" fmla="*/ 1 w 17385"/>
              <a:gd name="sh" fmla="*/ 1 h 1674"/>
              <a:gd name="mins" fmla="min sw sh"/>
              <a:gd name="dsw" fmla="+- 0 sw mins"/>
              <a:gd name="dsh" fmla="+- 0 sh mins"/>
              <a:gd name="p0x0" fmla="*/ 300 w 17385"/>
              <a:gd name="p0y0" fmla="*/ 0 h 1674"/>
              <a:gd name="p0x1" fmla="*/ 17085 w 17385"/>
              <a:gd name="p0y1" fmla="*/ 0 h 1674"/>
              <a:gd name="p0x2" fmla="*/ 17250 w 17385"/>
              <a:gd name="p0y2" fmla="*/ 0 h 1674"/>
              <a:gd name="p0x3" fmla="*/ 17385 w 17385"/>
              <a:gd name="p0y3" fmla="*/ 134 h 1674"/>
              <a:gd name="p0x4" fmla="*/ 17385 w 17385"/>
              <a:gd name="p0y4" fmla="*/ 300 h 1674"/>
              <a:gd name="p0x5" fmla="*/ 17385 w 17385"/>
              <a:gd name="p0y5" fmla="*/ 1374 h 1674"/>
              <a:gd name="p0x6" fmla="*/ 17385 w 17385"/>
              <a:gd name="p0y6" fmla="*/ 1540 h 1674"/>
              <a:gd name="p0x7" fmla="*/ 17250 w 17385"/>
              <a:gd name="p0y7" fmla="*/ 1674 h 1674"/>
              <a:gd name="p0x8" fmla="*/ 17085 w 17385"/>
              <a:gd name="p0y8" fmla="*/ 1674 h 1674"/>
              <a:gd name="p0x9" fmla="*/ 300 w 17385"/>
              <a:gd name="p0y9" fmla="*/ 1674 h 1674"/>
              <a:gd name="p0x10" fmla="*/ 134 w 17385"/>
              <a:gd name="p0y10" fmla="*/ 1674 h 1674"/>
              <a:gd name="p0x11" fmla="*/ 0 w 17385"/>
              <a:gd name="p0y11" fmla="*/ 1540 h 1674"/>
              <a:gd name="p0x12" fmla="*/ 0 w 17385"/>
              <a:gd name="p0y12" fmla="*/ 1374 h 1674"/>
              <a:gd name="p0x13" fmla="*/ 0 w 17385"/>
              <a:gd name="p0y13" fmla="*/ 300 h 1674"/>
              <a:gd name="p0x14" fmla="*/ 0 w 17385"/>
              <a:gd name="p0y14" fmla="*/ 134 h 1674"/>
              <a:gd name="p0x15" fmla="*/ 134 w 17385"/>
              <a:gd name="p0y15" fmla="*/ 0 h 1674"/>
              <a:gd name="p0x16" fmla="*/ 300 w 17385"/>
              <a:gd name="p0y16" fmla="*/ 0 h 167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71525" y="57302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5811520"/>
            <a:ext cx="247650" cy="2520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1343025" y="5610758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知识内化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1343025" y="5935561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将解题经验转化为长期能力，实现举一反三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深度解题实战小结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866775"/>
          </a:xfrm>
          <a:custGeom>
            <a:avLst/>
            <a:gdLst>
              <a:gd name="sw" fmla="*/ 1 w 17385"/>
              <a:gd name="sh" fmla="*/ 1 h 1365"/>
              <a:gd name="mins" fmla="min sw sh"/>
              <a:gd name="dsw" fmla="+- 0 sw mins"/>
              <a:gd name="dsh" fmla="+- 0 sh mins"/>
              <a:gd name="p0x0" fmla="*/ 300 w 17385"/>
              <a:gd name="p0y0" fmla="*/ 0 h 1365"/>
              <a:gd name="p0x1" fmla="*/ 17085 w 17385"/>
              <a:gd name="p0y1" fmla="*/ 0 h 1365"/>
              <a:gd name="p0x2" fmla="*/ 17250 w 17385"/>
              <a:gd name="p0y2" fmla="*/ 0 h 1365"/>
              <a:gd name="p0x3" fmla="*/ 17385 w 17385"/>
              <a:gd name="p0y3" fmla="*/ 134 h 1365"/>
              <a:gd name="p0x4" fmla="*/ 17385 w 17385"/>
              <a:gd name="p0y4" fmla="*/ 300 h 1365"/>
              <a:gd name="p0x5" fmla="*/ 17385 w 17385"/>
              <a:gd name="p0y5" fmla="*/ 1065 h 1365"/>
              <a:gd name="p0x6" fmla="*/ 17385 w 17385"/>
              <a:gd name="p0y6" fmla="*/ 1230 h 1365"/>
              <a:gd name="p0x7" fmla="*/ 17250 w 17385"/>
              <a:gd name="p0y7" fmla="*/ 1365 h 1365"/>
              <a:gd name="p0x8" fmla="*/ 17085 w 17385"/>
              <a:gd name="p0y8" fmla="*/ 1365 h 1365"/>
              <a:gd name="p0x9" fmla="*/ 300 w 17385"/>
              <a:gd name="p0y9" fmla="*/ 1365 h 1365"/>
              <a:gd name="p0x10" fmla="*/ 134 w 17385"/>
              <a:gd name="p0y10" fmla="*/ 1365 h 1365"/>
              <a:gd name="p0x11" fmla="*/ 0 w 17385"/>
              <a:gd name="p0y11" fmla="*/ 1230 h 1365"/>
              <a:gd name="p0x12" fmla="*/ 0 w 17385"/>
              <a:gd name="p0y12" fmla="*/ 1065 h 1365"/>
              <a:gd name="p0x13" fmla="*/ 0 w 17385"/>
              <a:gd name="p0y13" fmla="*/ 300 h 1365"/>
              <a:gd name="p0x14" fmla="*/ 0 w 17385"/>
              <a:gd name="p0y14" fmla="*/ 134 h 1365"/>
              <a:gd name="p0x15" fmla="*/ 134 w 17385"/>
              <a:gd name="p0y15" fmla="*/ 0 h 1365"/>
              <a:gd name="p0x16" fmla="*/ 300 w 17385"/>
              <a:gd name="p0y16" fmla="*/ 0 h 13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774375" y="1281113"/>
            <a:ext cx="6643164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多问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怎么做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，少问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是什么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214245"/>
            <a:ext cx="11039475" cy="914400"/>
          </a:xfrm>
          <a:custGeom>
            <a:avLst/>
            <a:gdLst>
              <a:gd name="sw" fmla="*/ 1 w 17385"/>
              <a:gd name="sh" fmla="*/ 1 h 1440"/>
              <a:gd name="mins" fmla="min sw sh"/>
              <a:gd name="dsw" fmla="+- 0 sw mins"/>
              <a:gd name="dsh" fmla="+- 0 sh mins"/>
              <a:gd name="p0x0" fmla="*/ 300 w 17385"/>
              <a:gd name="p0y0" fmla="*/ 0 h 1440"/>
              <a:gd name="p0x1" fmla="*/ 17085 w 17385"/>
              <a:gd name="p0y1" fmla="*/ 0 h 1440"/>
              <a:gd name="p0x2" fmla="*/ 17250 w 17385"/>
              <a:gd name="p0y2" fmla="*/ 0 h 1440"/>
              <a:gd name="p0x3" fmla="*/ 17385 w 17385"/>
              <a:gd name="p0y3" fmla="*/ 134 h 1440"/>
              <a:gd name="p0x4" fmla="*/ 17385 w 17385"/>
              <a:gd name="p0y4" fmla="*/ 300 h 1440"/>
              <a:gd name="p0x5" fmla="*/ 17385 w 17385"/>
              <a:gd name="p0y5" fmla="*/ 1140 h 1440"/>
              <a:gd name="p0x6" fmla="*/ 17385 w 17385"/>
              <a:gd name="p0y6" fmla="*/ 1305 h 1440"/>
              <a:gd name="p0x7" fmla="*/ 17250 w 17385"/>
              <a:gd name="p0y7" fmla="*/ 1440 h 1440"/>
              <a:gd name="p0x8" fmla="*/ 17085 w 17385"/>
              <a:gd name="p0y8" fmla="*/ 1440 h 1440"/>
              <a:gd name="p0x9" fmla="*/ 300 w 17385"/>
              <a:gd name="p0y9" fmla="*/ 1440 h 1440"/>
              <a:gd name="p0x10" fmla="*/ 134 w 17385"/>
              <a:gd name="p0y10" fmla="*/ 1440 h 1440"/>
              <a:gd name="p0x11" fmla="*/ 0 w 17385"/>
              <a:gd name="p0y11" fmla="*/ 1305 h 1440"/>
              <a:gd name="p0x12" fmla="*/ 0 w 17385"/>
              <a:gd name="p0y12" fmla="*/ 1140 h 1440"/>
              <a:gd name="p0x13" fmla="*/ 0 w 17385"/>
              <a:gd name="p0y13" fmla="*/ 300 h 1440"/>
              <a:gd name="p0x14" fmla="*/ 0 w 17385"/>
              <a:gd name="p0y14" fmla="*/ 134 h 1440"/>
              <a:gd name="p0x15" fmla="*/ 134 w 17385"/>
              <a:gd name="p0y15" fmla="*/ 0 h 1440"/>
              <a:gd name="p0x16" fmla="*/ 300 w 17385"/>
              <a:gd name="p0y16" fmla="*/ 0 h 14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24618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4691" t="-897" r="-4691" b="-897"/>
          <a:stretch>
            <a:fillRect/>
          </a:stretch>
        </p:blipFill>
        <p:spPr>
          <a:xfrm>
            <a:off x="840105" y="2543175"/>
            <a:ext cx="281305" cy="25209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43025" y="2342198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角色锁定与引导交互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43025" y="2667000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通过角色锁定、引导交互、复盘分析，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不再是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答案提供者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，而是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思维教练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75945" y="3328670"/>
            <a:ext cx="11039475" cy="914400"/>
          </a:xfrm>
          <a:custGeom>
            <a:avLst/>
            <a:gdLst>
              <a:gd name="sw" fmla="*/ 1 w 17385"/>
              <a:gd name="sh" fmla="*/ 1 h 1440"/>
              <a:gd name="mins" fmla="min sw sh"/>
              <a:gd name="dsw" fmla="+- 0 sw mins"/>
              <a:gd name="dsh" fmla="+- 0 sh mins"/>
              <a:gd name="p0x0" fmla="*/ 300 w 17385"/>
              <a:gd name="p0y0" fmla="*/ 0 h 1440"/>
              <a:gd name="p0x1" fmla="*/ 17085 w 17385"/>
              <a:gd name="p0y1" fmla="*/ 0 h 1440"/>
              <a:gd name="p0x2" fmla="*/ 17250 w 17385"/>
              <a:gd name="p0y2" fmla="*/ 0 h 1440"/>
              <a:gd name="p0x3" fmla="*/ 17385 w 17385"/>
              <a:gd name="p0y3" fmla="*/ 134 h 1440"/>
              <a:gd name="p0x4" fmla="*/ 17385 w 17385"/>
              <a:gd name="p0y4" fmla="*/ 300 h 1440"/>
              <a:gd name="p0x5" fmla="*/ 17385 w 17385"/>
              <a:gd name="p0y5" fmla="*/ 1140 h 1440"/>
              <a:gd name="p0x6" fmla="*/ 17385 w 17385"/>
              <a:gd name="p0y6" fmla="*/ 1305 h 1440"/>
              <a:gd name="p0x7" fmla="*/ 17250 w 17385"/>
              <a:gd name="p0y7" fmla="*/ 1440 h 1440"/>
              <a:gd name="p0x8" fmla="*/ 17085 w 17385"/>
              <a:gd name="p0y8" fmla="*/ 1440 h 1440"/>
              <a:gd name="p0x9" fmla="*/ 300 w 17385"/>
              <a:gd name="p0y9" fmla="*/ 1440 h 1440"/>
              <a:gd name="p0x10" fmla="*/ 134 w 17385"/>
              <a:gd name="p0y10" fmla="*/ 1440 h 1440"/>
              <a:gd name="p0x11" fmla="*/ 0 w 17385"/>
              <a:gd name="p0y11" fmla="*/ 1305 h 1440"/>
              <a:gd name="p0x12" fmla="*/ 0 w 17385"/>
              <a:gd name="p0y12" fmla="*/ 1140 h 1440"/>
              <a:gd name="p0x13" fmla="*/ 0 w 17385"/>
              <a:gd name="p0y13" fmla="*/ 300 h 1440"/>
              <a:gd name="p0x14" fmla="*/ 0 w 17385"/>
              <a:gd name="p0y14" fmla="*/ 134 h 1440"/>
              <a:gd name="p0x15" fmla="*/ 134 w 17385"/>
              <a:gd name="p0y15" fmla="*/ 0 h 1440"/>
              <a:gd name="p0x16" fmla="*/ 300 w 17385"/>
              <a:gd name="p0y16" fmla="*/ 0 h 14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35763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3657600"/>
            <a:ext cx="247650" cy="2520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343025" y="3456622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完整认知过程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1343025" y="3781425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学生经历完整认知过程：接收问题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回应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修正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总结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575945" y="4443095"/>
            <a:ext cx="11039475" cy="914400"/>
          </a:xfrm>
          <a:custGeom>
            <a:avLst/>
            <a:gdLst>
              <a:gd name="sw" fmla="*/ 1 w 17385"/>
              <a:gd name="sh" fmla="*/ 1 h 1440"/>
              <a:gd name="mins" fmla="min sw sh"/>
              <a:gd name="dsw" fmla="+- 0 sw mins"/>
              <a:gd name="dsh" fmla="+- 0 sh mins"/>
              <a:gd name="p0x0" fmla="*/ 300 w 17385"/>
              <a:gd name="p0y0" fmla="*/ 0 h 1440"/>
              <a:gd name="p0x1" fmla="*/ 17085 w 17385"/>
              <a:gd name="p0y1" fmla="*/ 0 h 1440"/>
              <a:gd name="p0x2" fmla="*/ 17250 w 17385"/>
              <a:gd name="p0y2" fmla="*/ 0 h 1440"/>
              <a:gd name="p0x3" fmla="*/ 17385 w 17385"/>
              <a:gd name="p0y3" fmla="*/ 134 h 1440"/>
              <a:gd name="p0x4" fmla="*/ 17385 w 17385"/>
              <a:gd name="p0y4" fmla="*/ 300 h 1440"/>
              <a:gd name="p0x5" fmla="*/ 17385 w 17385"/>
              <a:gd name="p0y5" fmla="*/ 1140 h 1440"/>
              <a:gd name="p0x6" fmla="*/ 17385 w 17385"/>
              <a:gd name="p0y6" fmla="*/ 1305 h 1440"/>
              <a:gd name="p0x7" fmla="*/ 17250 w 17385"/>
              <a:gd name="p0y7" fmla="*/ 1440 h 1440"/>
              <a:gd name="p0x8" fmla="*/ 17085 w 17385"/>
              <a:gd name="p0y8" fmla="*/ 1440 h 1440"/>
              <a:gd name="p0x9" fmla="*/ 300 w 17385"/>
              <a:gd name="p0y9" fmla="*/ 1440 h 1440"/>
              <a:gd name="p0x10" fmla="*/ 134 w 17385"/>
              <a:gd name="p0y10" fmla="*/ 1440 h 1440"/>
              <a:gd name="p0x11" fmla="*/ 0 w 17385"/>
              <a:gd name="p0y11" fmla="*/ 1305 h 1440"/>
              <a:gd name="p0x12" fmla="*/ 0 w 17385"/>
              <a:gd name="p0y12" fmla="*/ 1140 h 1440"/>
              <a:gd name="p0x13" fmla="*/ 0 w 17385"/>
              <a:gd name="p0y13" fmla="*/ 300 h 1440"/>
              <a:gd name="p0x14" fmla="*/ 0 w 17385"/>
              <a:gd name="p0y14" fmla="*/ 134 h 1440"/>
              <a:gd name="p0x15" fmla="*/ 134 w 17385"/>
              <a:gd name="p0y15" fmla="*/ 0 h 1440"/>
              <a:gd name="p0x16" fmla="*/ 300 w 17385"/>
              <a:gd name="p0y16" fmla="*/ 0 h 14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71525" y="46907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000" t="-5139" r="-2000" b="-5139"/>
          <a:stretch>
            <a:fillRect/>
          </a:stretch>
        </p:blipFill>
        <p:spPr>
          <a:xfrm>
            <a:off x="857250" y="4772025"/>
            <a:ext cx="247650" cy="2520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1343025" y="4571047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广泛学科适用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1343025" y="4895850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这种模式适用于数学、编程、会计、物理等任何需要逻辑推导的学科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575945" y="5557520"/>
            <a:ext cx="11039475" cy="914400"/>
          </a:xfrm>
          <a:custGeom>
            <a:avLst/>
            <a:gdLst>
              <a:gd name="sw" fmla="*/ 1 w 17385"/>
              <a:gd name="sh" fmla="*/ 1 h 1440"/>
              <a:gd name="mins" fmla="min sw sh"/>
              <a:gd name="dsw" fmla="+- 0 sw mins"/>
              <a:gd name="dsh" fmla="+- 0 sh mins"/>
              <a:gd name="p0x0" fmla="*/ 300 w 17385"/>
              <a:gd name="p0y0" fmla="*/ 0 h 1440"/>
              <a:gd name="p0x1" fmla="*/ 17085 w 17385"/>
              <a:gd name="p0y1" fmla="*/ 0 h 1440"/>
              <a:gd name="p0x2" fmla="*/ 17250 w 17385"/>
              <a:gd name="p0y2" fmla="*/ 0 h 1440"/>
              <a:gd name="p0x3" fmla="*/ 17385 w 17385"/>
              <a:gd name="p0y3" fmla="*/ 134 h 1440"/>
              <a:gd name="p0x4" fmla="*/ 17385 w 17385"/>
              <a:gd name="p0y4" fmla="*/ 300 h 1440"/>
              <a:gd name="p0x5" fmla="*/ 17385 w 17385"/>
              <a:gd name="p0y5" fmla="*/ 1140 h 1440"/>
              <a:gd name="p0x6" fmla="*/ 17385 w 17385"/>
              <a:gd name="p0y6" fmla="*/ 1305 h 1440"/>
              <a:gd name="p0x7" fmla="*/ 17250 w 17385"/>
              <a:gd name="p0y7" fmla="*/ 1440 h 1440"/>
              <a:gd name="p0x8" fmla="*/ 17085 w 17385"/>
              <a:gd name="p0y8" fmla="*/ 1440 h 1440"/>
              <a:gd name="p0x9" fmla="*/ 300 w 17385"/>
              <a:gd name="p0y9" fmla="*/ 1440 h 1440"/>
              <a:gd name="p0x10" fmla="*/ 134 w 17385"/>
              <a:gd name="p0y10" fmla="*/ 1440 h 1440"/>
              <a:gd name="p0x11" fmla="*/ 0 w 17385"/>
              <a:gd name="p0y11" fmla="*/ 1305 h 1440"/>
              <a:gd name="p0x12" fmla="*/ 0 w 17385"/>
              <a:gd name="p0y12" fmla="*/ 1140 h 1440"/>
              <a:gd name="p0x13" fmla="*/ 0 w 17385"/>
              <a:gd name="p0y13" fmla="*/ 300 h 1440"/>
              <a:gd name="p0x14" fmla="*/ 0 w 17385"/>
              <a:gd name="p0y14" fmla="*/ 134 h 1440"/>
              <a:gd name="p0x15" fmla="*/ 134 w 17385"/>
              <a:gd name="p0y15" fmla="*/ 0 h 1440"/>
              <a:gd name="p0x16" fmla="*/ 300 w 17385"/>
              <a:gd name="p0y16" fmla="*/ 0 h 14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771525" y="58051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1404" t="-897" r="-1404" b="-897"/>
          <a:stretch>
            <a:fillRect/>
          </a:stretch>
        </p:blipFill>
        <p:spPr>
          <a:xfrm>
            <a:off x="887730" y="5886450"/>
            <a:ext cx="186055" cy="252095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1343025" y="5685472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核心精髓解读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1343025" y="6010275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多问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怎么做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，少问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是什么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"——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培养深度思考能力而非被动接受答案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知识目标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419725" cy="1190625"/>
          </a:xfrm>
          <a:custGeom>
            <a:avLst/>
            <a:gdLst>
              <a:gd name="sw" fmla="*/ 1 w 8535"/>
              <a:gd name="sh" fmla="*/ 1 h 1875"/>
              <a:gd name="mins" fmla="min sw sh"/>
              <a:gd name="dsw" fmla="+- 0 sw mins"/>
              <a:gd name="dsh" fmla="+- 0 sh mins"/>
              <a:gd name="p0x0" fmla="*/ 300 w 8535"/>
              <a:gd name="p0y0" fmla="*/ 0 h 1875"/>
              <a:gd name="p0x1" fmla="*/ 8235 w 8535"/>
              <a:gd name="p0y1" fmla="*/ 0 h 1875"/>
              <a:gd name="p0x2" fmla="*/ 8400 w 8535"/>
              <a:gd name="p0y2" fmla="*/ 0 h 1875"/>
              <a:gd name="p0x3" fmla="*/ 8535 w 8535"/>
              <a:gd name="p0y3" fmla="*/ 134 h 1875"/>
              <a:gd name="p0x4" fmla="*/ 8535 w 8535"/>
              <a:gd name="p0y4" fmla="*/ 300 h 1875"/>
              <a:gd name="p0x5" fmla="*/ 8535 w 8535"/>
              <a:gd name="p0y5" fmla="*/ 1575 h 1875"/>
              <a:gd name="p0x6" fmla="*/ 8535 w 8535"/>
              <a:gd name="p0y6" fmla="*/ 1740 h 1875"/>
              <a:gd name="p0x7" fmla="*/ 8400 w 8535"/>
              <a:gd name="p0y7" fmla="*/ 1875 h 1875"/>
              <a:gd name="p0x8" fmla="*/ 8235 w 8535"/>
              <a:gd name="p0y8" fmla="*/ 1875 h 1875"/>
              <a:gd name="p0x9" fmla="*/ 300 w 8535"/>
              <a:gd name="p0y9" fmla="*/ 1875 h 1875"/>
              <a:gd name="p0x10" fmla="*/ 134 w 8535"/>
              <a:gd name="p0y10" fmla="*/ 1875 h 1875"/>
              <a:gd name="p0x11" fmla="*/ 0 w 8535"/>
              <a:gd name="p0y11" fmla="*/ 1740 h 1875"/>
              <a:gd name="p0x12" fmla="*/ 0 w 8535"/>
              <a:gd name="p0y12" fmla="*/ 1575 h 1875"/>
              <a:gd name="p0x13" fmla="*/ 0 w 8535"/>
              <a:gd name="p0y13" fmla="*/ 300 h 1875"/>
              <a:gd name="p0x14" fmla="*/ 0 w 8535"/>
              <a:gd name="p0y14" fmla="*/ 134 h 1875"/>
              <a:gd name="p0x15" fmla="*/ 134 w 8535"/>
              <a:gd name="p0y15" fmla="*/ 0 h 1875"/>
              <a:gd name="p0x16" fmla="*/ 300 w 853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4954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03761" y="156781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343025" y="1390669"/>
            <a:ext cx="44577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助学本质转变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343025" y="1714519"/>
            <a:ext cx="44577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搜索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，从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答案搬运工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思维引路人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6195695" y="1109345"/>
            <a:ext cx="5419725" cy="1190625"/>
          </a:xfrm>
          <a:custGeom>
            <a:avLst/>
            <a:gdLst>
              <a:gd name="sw" fmla="*/ 1 w 8535"/>
              <a:gd name="sh" fmla="*/ 1 h 1875"/>
              <a:gd name="mins" fmla="min sw sh"/>
              <a:gd name="dsw" fmla="+- 0 sw mins"/>
              <a:gd name="dsh" fmla="+- 0 sh mins"/>
              <a:gd name="p0x0" fmla="*/ 300 w 8535"/>
              <a:gd name="p0y0" fmla="*/ 0 h 1875"/>
              <a:gd name="p0x1" fmla="*/ 8235 w 8535"/>
              <a:gd name="p0y1" fmla="*/ 0 h 1875"/>
              <a:gd name="p0x2" fmla="*/ 8400 w 8535"/>
              <a:gd name="p0y2" fmla="*/ 0 h 1875"/>
              <a:gd name="p0x3" fmla="*/ 8535 w 8535"/>
              <a:gd name="p0y3" fmla="*/ 134 h 1875"/>
              <a:gd name="p0x4" fmla="*/ 8535 w 8535"/>
              <a:gd name="p0y4" fmla="*/ 300 h 1875"/>
              <a:gd name="p0x5" fmla="*/ 8535 w 8535"/>
              <a:gd name="p0y5" fmla="*/ 1575 h 1875"/>
              <a:gd name="p0x6" fmla="*/ 8535 w 8535"/>
              <a:gd name="p0y6" fmla="*/ 1740 h 1875"/>
              <a:gd name="p0x7" fmla="*/ 8400 w 8535"/>
              <a:gd name="p0y7" fmla="*/ 1875 h 1875"/>
              <a:gd name="p0x8" fmla="*/ 8235 w 8535"/>
              <a:gd name="p0y8" fmla="*/ 1875 h 1875"/>
              <a:gd name="p0x9" fmla="*/ 300 w 8535"/>
              <a:gd name="p0y9" fmla="*/ 1875 h 1875"/>
              <a:gd name="p0x10" fmla="*/ 134 w 8535"/>
              <a:gd name="p0y10" fmla="*/ 1875 h 1875"/>
              <a:gd name="p0x11" fmla="*/ 0 w 8535"/>
              <a:gd name="p0y11" fmla="*/ 1740 h 1875"/>
              <a:gd name="p0x12" fmla="*/ 0 w 8535"/>
              <a:gd name="p0y12" fmla="*/ 1575 h 1875"/>
              <a:gd name="p0x13" fmla="*/ 0 w 8535"/>
              <a:gd name="p0y13" fmla="*/ 300 h 1875"/>
              <a:gd name="p0x14" fmla="*/ 0 w 8535"/>
              <a:gd name="p0y14" fmla="*/ 134 h 1875"/>
              <a:gd name="p0x15" fmla="*/ 134 w 8535"/>
              <a:gd name="p0y15" fmla="*/ 0 h 1875"/>
              <a:gd name="p0x16" fmla="*/ 300 w 853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6391275" y="14954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6523510" y="156781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6962775" y="1390669"/>
            <a:ext cx="44577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苏格拉底式教学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6962775" y="1714519"/>
            <a:ext cx="44577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核心理念及其在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交互中的应用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575945" y="2499995"/>
            <a:ext cx="5419725" cy="1190625"/>
          </a:xfrm>
          <a:custGeom>
            <a:avLst/>
            <a:gdLst>
              <a:gd name="sw" fmla="*/ 1 w 8535"/>
              <a:gd name="sh" fmla="*/ 1 h 1875"/>
              <a:gd name="mins" fmla="min sw sh"/>
              <a:gd name="dsw" fmla="+- 0 sw mins"/>
              <a:gd name="dsh" fmla="+- 0 sh mins"/>
              <a:gd name="p0x0" fmla="*/ 300 w 8535"/>
              <a:gd name="p0y0" fmla="*/ 0 h 1875"/>
              <a:gd name="p0x1" fmla="*/ 8235 w 8535"/>
              <a:gd name="p0y1" fmla="*/ 0 h 1875"/>
              <a:gd name="p0x2" fmla="*/ 8400 w 8535"/>
              <a:gd name="p0y2" fmla="*/ 0 h 1875"/>
              <a:gd name="p0x3" fmla="*/ 8535 w 8535"/>
              <a:gd name="p0y3" fmla="*/ 134 h 1875"/>
              <a:gd name="p0x4" fmla="*/ 8535 w 8535"/>
              <a:gd name="p0y4" fmla="*/ 300 h 1875"/>
              <a:gd name="p0x5" fmla="*/ 8535 w 8535"/>
              <a:gd name="p0y5" fmla="*/ 1575 h 1875"/>
              <a:gd name="p0x6" fmla="*/ 8535 w 8535"/>
              <a:gd name="p0y6" fmla="*/ 1740 h 1875"/>
              <a:gd name="p0x7" fmla="*/ 8400 w 8535"/>
              <a:gd name="p0y7" fmla="*/ 1875 h 1875"/>
              <a:gd name="p0x8" fmla="*/ 8235 w 8535"/>
              <a:gd name="p0y8" fmla="*/ 1875 h 1875"/>
              <a:gd name="p0x9" fmla="*/ 300 w 8535"/>
              <a:gd name="p0y9" fmla="*/ 1875 h 1875"/>
              <a:gd name="p0x10" fmla="*/ 134 w 8535"/>
              <a:gd name="p0y10" fmla="*/ 1875 h 1875"/>
              <a:gd name="p0x11" fmla="*/ 0 w 8535"/>
              <a:gd name="p0y11" fmla="*/ 1740 h 1875"/>
              <a:gd name="p0x12" fmla="*/ 0 w 8535"/>
              <a:gd name="p0y12" fmla="*/ 1575 h 1875"/>
              <a:gd name="p0x13" fmla="*/ 0 w 8535"/>
              <a:gd name="p0y13" fmla="*/ 300 h 1875"/>
              <a:gd name="p0x14" fmla="*/ 0 w 8535"/>
              <a:gd name="p0y14" fmla="*/ 134 h 1875"/>
              <a:gd name="p0x15" fmla="*/ 134 w 8535"/>
              <a:gd name="p0y15" fmla="*/ 0 h 1875"/>
              <a:gd name="p0x16" fmla="*/ 300 w 853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771525" y="28860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903761" y="295846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1343025" y="2781319"/>
            <a:ext cx="44577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外挂大脑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全天候外教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1343025" y="3105169"/>
            <a:ext cx="44577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知识图谱构建、个性化题库、沉浸式语言环境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6195695" y="2499995"/>
            <a:ext cx="5419725" cy="1190625"/>
          </a:xfrm>
          <a:custGeom>
            <a:avLst/>
            <a:gdLst>
              <a:gd name="sw" fmla="*/ 1 w 8535"/>
              <a:gd name="sh" fmla="*/ 1 h 1875"/>
              <a:gd name="mins" fmla="min sw sh"/>
              <a:gd name="dsw" fmla="+- 0 sw mins"/>
              <a:gd name="dsh" fmla="+- 0 sh mins"/>
              <a:gd name="p0x0" fmla="*/ 300 w 8535"/>
              <a:gd name="p0y0" fmla="*/ 0 h 1875"/>
              <a:gd name="p0x1" fmla="*/ 8235 w 8535"/>
              <a:gd name="p0y1" fmla="*/ 0 h 1875"/>
              <a:gd name="p0x2" fmla="*/ 8400 w 8535"/>
              <a:gd name="p0y2" fmla="*/ 0 h 1875"/>
              <a:gd name="p0x3" fmla="*/ 8535 w 8535"/>
              <a:gd name="p0y3" fmla="*/ 134 h 1875"/>
              <a:gd name="p0x4" fmla="*/ 8535 w 8535"/>
              <a:gd name="p0y4" fmla="*/ 300 h 1875"/>
              <a:gd name="p0x5" fmla="*/ 8535 w 8535"/>
              <a:gd name="p0y5" fmla="*/ 1575 h 1875"/>
              <a:gd name="p0x6" fmla="*/ 8535 w 8535"/>
              <a:gd name="p0y6" fmla="*/ 1740 h 1875"/>
              <a:gd name="p0x7" fmla="*/ 8400 w 8535"/>
              <a:gd name="p0y7" fmla="*/ 1875 h 1875"/>
              <a:gd name="p0x8" fmla="*/ 8235 w 8535"/>
              <a:gd name="p0y8" fmla="*/ 1875 h 1875"/>
              <a:gd name="p0x9" fmla="*/ 300 w 8535"/>
              <a:gd name="p0y9" fmla="*/ 1875 h 1875"/>
              <a:gd name="p0x10" fmla="*/ 134 w 8535"/>
              <a:gd name="p0y10" fmla="*/ 1875 h 1875"/>
              <a:gd name="p0x11" fmla="*/ 0 w 8535"/>
              <a:gd name="p0y11" fmla="*/ 1740 h 1875"/>
              <a:gd name="p0x12" fmla="*/ 0 w 8535"/>
              <a:gd name="p0y12" fmla="*/ 1575 h 1875"/>
              <a:gd name="p0x13" fmla="*/ 0 w 8535"/>
              <a:gd name="p0y13" fmla="*/ 300 h 1875"/>
              <a:gd name="p0x14" fmla="*/ 0 w 8535"/>
              <a:gd name="p0y14" fmla="*/ 134 h 1875"/>
              <a:gd name="p0x15" fmla="*/ 134 w 8535"/>
              <a:gd name="p0y15" fmla="*/ 0 h 1875"/>
              <a:gd name="p0x16" fmla="*/ 300 w 853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6391275" y="28860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6523510" y="295846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6962775" y="2781319"/>
            <a:ext cx="44577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四大关键技术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6962775" y="3105169"/>
            <a:ext cx="44577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LLM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RAG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CoT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TTS/ASR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575945" y="3890645"/>
            <a:ext cx="5419725" cy="1190625"/>
          </a:xfrm>
          <a:custGeom>
            <a:avLst/>
            <a:gdLst>
              <a:gd name="sw" fmla="*/ 1 w 8535"/>
              <a:gd name="sh" fmla="*/ 1 h 1875"/>
              <a:gd name="mins" fmla="min sw sh"/>
              <a:gd name="dsw" fmla="+- 0 sw mins"/>
              <a:gd name="dsh" fmla="+- 0 sh mins"/>
              <a:gd name="p0x0" fmla="*/ 300 w 8535"/>
              <a:gd name="p0y0" fmla="*/ 0 h 1875"/>
              <a:gd name="p0x1" fmla="*/ 8235 w 8535"/>
              <a:gd name="p0y1" fmla="*/ 0 h 1875"/>
              <a:gd name="p0x2" fmla="*/ 8400 w 8535"/>
              <a:gd name="p0y2" fmla="*/ 0 h 1875"/>
              <a:gd name="p0x3" fmla="*/ 8535 w 8535"/>
              <a:gd name="p0y3" fmla="*/ 134 h 1875"/>
              <a:gd name="p0x4" fmla="*/ 8535 w 8535"/>
              <a:gd name="p0y4" fmla="*/ 300 h 1875"/>
              <a:gd name="p0x5" fmla="*/ 8535 w 8535"/>
              <a:gd name="p0y5" fmla="*/ 1575 h 1875"/>
              <a:gd name="p0x6" fmla="*/ 8535 w 8535"/>
              <a:gd name="p0y6" fmla="*/ 1740 h 1875"/>
              <a:gd name="p0x7" fmla="*/ 8400 w 8535"/>
              <a:gd name="p0y7" fmla="*/ 1875 h 1875"/>
              <a:gd name="p0x8" fmla="*/ 8235 w 8535"/>
              <a:gd name="p0y8" fmla="*/ 1875 h 1875"/>
              <a:gd name="p0x9" fmla="*/ 300 w 8535"/>
              <a:gd name="p0y9" fmla="*/ 1875 h 1875"/>
              <a:gd name="p0x10" fmla="*/ 134 w 8535"/>
              <a:gd name="p0y10" fmla="*/ 1875 h 1875"/>
              <a:gd name="p0x11" fmla="*/ 0 w 8535"/>
              <a:gd name="p0y11" fmla="*/ 1740 h 1875"/>
              <a:gd name="p0x12" fmla="*/ 0 w 8535"/>
              <a:gd name="p0y12" fmla="*/ 1575 h 1875"/>
              <a:gd name="p0x13" fmla="*/ 0 w 8535"/>
              <a:gd name="p0y13" fmla="*/ 300 h 1875"/>
              <a:gd name="p0x14" fmla="*/ 0 w 8535"/>
              <a:gd name="p0y14" fmla="*/ 134 h 1875"/>
              <a:gd name="p0x15" fmla="*/ 134 w 8535"/>
              <a:gd name="p0y15" fmla="*/ 0 h 1875"/>
              <a:gd name="p0x16" fmla="*/ 300 w 853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3"/>
            </p:custDataLst>
          </p:nvPr>
        </p:nvSpPr>
        <p:spPr>
          <a:xfrm>
            <a:off x="771525" y="42767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903761" y="434911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1343025" y="4171969"/>
            <a:ext cx="44577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三大指令设计原则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1343025" y="4495819"/>
            <a:ext cx="44577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防喂饭、脚手架、结构化输出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27"/>
            </p:custDataLst>
          </p:nvPr>
        </p:nvSpPr>
        <p:spPr>
          <a:xfrm>
            <a:off x="6195695" y="3890645"/>
            <a:ext cx="5419725" cy="1190625"/>
          </a:xfrm>
          <a:custGeom>
            <a:avLst/>
            <a:gdLst>
              <a:gd name="sw" fmla="*/ 1 w 8535"/>
              <a:gd name="sh" fmla="*/ 1 h 1875"/>
              <a:gd name="mins" fmla="min sw sh"/>
              <a:gd name="dsw" fmla="+- 0 sw mins"/>
              <a:gd name="dsh" fmla="+- 0 sh mins"/>
              <a:gd name="p0x0" fmla="*/ 300 w 8535"/>
              <a:gd name="p0y0" fmla="*/ 0 h 1875"/>
              <a:gd name="p0x1" fmla="*/ 8235 w 8535"/>
              <a:gd name="p0y1" fmla="*/ 0 h 1875"/>
              <a:gd name="p0x2" fmla="*/ 8400 w 8535"/>
              <a:gd name="p0y2" fmla="*/ 0 h 1875"/>
              <a:gd name="p0x3" fmla="*/ 8535 w 8535"/>
              <a:gd name="p0y3" fmla="*/ 134 h 1875"/>
              <a:gd name="p0x4" fmla="*/ 8535 w 8535"/>
              <a:gd name="p0y4" fmla="*/ 300 h 1875"/>
              <a:gd name="p0x5" fmla="*/ 8535 w 8535"/>
              <a:gd name="p0y5" fmla="*/ 1575 h 1875"/>
              <a:gd name="p0x6" fmla="*/ 8535 w 8535"/>
              <a:gd name="p0y6" fmla="*/ 1740 h 1875"/>
              <a:gd name="p0x7" fmla="*/ 8400 w 8535"/>
              <a:gd name="p0y7" fmla="*/ 1875 h 1875"/>
              <a:gd name="p0x8" fmla="*/ 8235 w 8535"/>
              <a:gd name="p0y8" fmla="*/ 1875 h 1875"/>
              <a:gd name="p0x9" fmla="*/ 300 w 8535"/>
              <a:gd name="p0y9" fmla="*/ 1875 h 1875"/>
              <a:gd name="p0x10" fmla="*/ 134 w 8535"/>
              <a:gd name="p0y10" fmla="*/ 1875 h 1875"/>
              <a:gd name="p0x11" fmla="*/ 0 w 8535"/>
              <a:gd name="p0y11" fmla="*/ 1740 h 1875"/>
              <a:gd name="p0x12" fmla="*/ 0 w 8535"/>
              <a:gd name="p0y12" fmla="*/ 1575 h 1875"/>
              <a:gd name="p0x13" fmla="*/ 0 w 8535"/>
              <a:gd name="p0y13" fmla="*/ 300 h 1875"/>
              <a:gd name="p0x14" fmla="*/ 0 w 8535"/>
              <a:gd name="p0y14" fmla="*/ 134 h 1875"/>
              <a:gd name="p0x15" fmla="*/ 134 w 8535"/>
              <a:gd name="p0y15" fmla="*/ 0 h 1875"/>
              <a:gd name="p0x16" fmla="*/ 300 w 853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28"/>
            </p:custDataLst>
          </p:nvPr>
        </p:nvSpPr>
        <p:spPr>
          <a:xfrm>
            <a:off x="6391275" y="42767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29"/>
            </p:custDataLst>
          </p:nvPr>
        </p:nvSpPr>
        <p:spPr>
          <a:xfrm>
            <a:off x="6523510" y="434911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0"/>
            </p:custDataLst>
          </p:nvPr>
        </p:nvSpPr>
        <p:spPr>
          <a:xfrm>
            <a:off x="6962775" y="4034818"/>
            <a:ext cx="44577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模型能力定位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1"/>
            </p:custDataLst>
          </p:nvPr>
        </p:nvSpPr>
        <p:spPr>
          <a:xfrm>
            <a:off x="6962775" y="4358668"/>
            <a:ext cx="445770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DeepSeek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（理科推理）、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（长文本）、豆包（语音交互）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2"/>
            </p:custDataLst>
          </p:nvPr>
        </p:nvSpPr>
        <p:spPr>
          <a:xfrm>
            <a:off x="575945" y="5281295"/>
            <a:ext cx="5419725" cy="1190625"/>
          </a:xfrm>
          <a:custGeom>
            <a:avLst/>
            <a:gdLst>
              <a:gd name="sw" fmla="*/ 1 w 8535"/>
              <a:gd name="sh" fmla="*/ 1 h 1875"/>
              <a:gd name="mins" fmla="min sw sh"/>
              <a:gd name="dsw" fmla="+- 0 sw mins"/>
              <a:gd name="dsh" fmla="+- 0 sh mins"/>
              <a:gd name="p0x0" fmla="*/ 300 w 8535"/>
              <a:gd name="p0y0" fmla="*/ 0 h 1875"/>
              <a:gd name="p0x1" fmla="*/ 8235 w 8535"/>
              <a:gd name="p0y1" fmla="*/ 0 h 1875"/>
              <a:gd name="p0x2" fmla="*/ 8400 w 8535"/>
              <a:gd name="p0y2" fmla="*/ 0 h 1875"/>
              <a:gd name="p0x3" fmla="*/ 8535 w 8535"/>
              <a:gd name="p0y3" fmla="*/ 134 h 1875"/>
              <a:gd name="p0x4" fmla="*/ 8535 w 8535"/>
              <a:gd name="p0y4" fmla="*/ 300 h 1875"/>
              <a:gd name="p0x5" fmla="*/ 8535 w 8535"/>
              <a:gd name="p0y5" fmla="*/ 1575 h 1875"/>
              <a:gd name="p0x6" fmla="*/ 8535 w 8535"/>
              <a:gd name="p0y6" fmla="*/ 1740 h 1875"/>
              <a:gd name="p0x7" fmla="*/ 8400 w 8535"/>
              <a:gd name="p0y7" fmla="*/ 1875 h 1875"/>
              <a:gd name="p0x8" fmla="*/ 8235 w 8535"/>
              <a:gd name="p0y8" fmla="*/ 1875 h 1875"/>
              <a:gd name="p0x9" fmla="*/ 300 w 8535"/>
              <a:gd name="p0y9" fmla="*/ 1875 h 1875"/>
              <a:gd name="p0x10" fmla="*/ 134 w 8535"/>
              <a:gd name="p0y10" fmla="*/ 1875 h 1875"/>
              <a:gd name="p0x11" fmla="*/ 0 w 8535"/>
              <a:gd name="p0y11" fmla="*/ 1740 h 1875"/>
              <a:gd name="p0x12" fmla="*/ 0 w 8535"/>
              <a:gd name="p0y12" fmla="*/ 1575 h 1875"/>
              <a:gd name="p0x13" fmla="*/ 0 w 8535"/>
              <a:gd name="p0y13" fmla="*/ 300 h 1875"/>
              <a:gd name="p0x14" fmla="*/ 0 w 8535"/>
              <a:gd name="p0y14" fmla="*/ 134 h 1875"/>
              <a:gd name="p0x15" fmla="*/ 134 w 8535"/>
              <a:gd name="p0y15" fmla="*/ 0 h 1875"/>
              <a:gd name="p0x16" fmla="*/ 300 w 853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33"/>
            </p:custDataLst>
          </p:nvPr>
        </p:nvSpPr>
        <p:spPr>
          <a:xfrm>
            <a:off x="771525" y="56673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34"/>
            </p:custDataLst>
          </p:nvPr>
        </p:nvSpPr>
        <p:spPr>
          <a:xfrm>
            <a:off x="903761" y="573976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5"/>
            </p:custDataLst>
          </p:nvPr>
        </p:nvSpPr>
        <p:spPr>
          <a:xfrm>
            <a:off x="1343025" y="5562619"/>
            <a:ext cx="44577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经典学习策略实践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6"/>
            </p:custDataLst>
          </p:nvPr>
        </p:nvSpPr>
        <p:spPr>
          <a:xfrm>
            <a:off x="1343025" y="5886469"/>
            <a:ext cx="44577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费曼技巧、苏格拉底提问、艾宾浩斯复习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37"/>
            </p:custDataLst>
          </p:nvPr>
        </p:nvSpPr>
        <p:spPr>
          <a:xfrm>
            <a:off x="6195695" y="5281295"/>
            <a:ext cx="5419725" cy="1190625"/>
          </a:xfrm>
          <a:custGeom>
            <a:avLst/>
            <a:gdLst>
              <a:gd name="sw" fmla="*/ 1 w 8535"/>
              <a:gd name="sh" fmla="*/ 1 h 1875"/>
              <a:gd name="mins" fmla="min sw sh"/>
              <a:gd name="dsw" fmla="+- 0 sw mins"/>
              <a:gd name="dsh" fmla="+- 0 sh mins"/>
              <a:gd name="p0x0" fmla="*/ 300 w 8535"/>
              <a:gd name="p0y0" fmla="*/ 0 h 1875"/>
              <a:gd name="p0x1" fmla="*/ 8235 w 8535"/>
              <a:gd name="p0y1" fmla="*/ 0 h 1875"/>
              <a:gd name="p0x2" fmla="*/ 8400 w 8535"/>
              <a:gd name="p0y2" fmla="*/ 0 h 1875"/>
              <a:gd name="p0x3" fmla="*/ 8535 w 8535"/>
              <a:gd name="p0y3" fmla="*/ 134 h 1875"/>
              <a:gd name="p0x4" fmla="*/ 8535 w 8535"/>
              <a:gd name="p0y4" fmla="*/ 300 h 1875"/>
              <a:gd name="p0x5" fmla="*/ 8535 w 8535"/>
              <a:gd name="p0y5" fmla="*/ 1575 h 1875"/>
              <a:gd name="p0x6" fmla="*/ 8535 w 8535"/>
              <a:gd name="p0y6" fmla="*/ 1740 h 1875"/>
              <a:gd name="p0x7" fmla="*/ 8400 w 8535"/>
              <a:gd name="p0y7" fmla="*/ 1875 h 1875"/>
              <a:gd name="p0x8" fmla="*/ 8235 w 8535"/>
              <a:gd name="p0y8" fmla="*/ 1875 h 1875"/>
              <a:gd name="p0x9" fmla="*/ 300 w 8535"/>
              <a:gd name="p0y9" fmla="*/ 1875 h 1875"/>
              <a:gd name="p0x10" fmla="*/ 134 w 8535"/>
              <a:gd name="p0y10" fmla="*/ 1875 h 1875"/>
              <a:gd name="p0x11" fmla="*/ 0 w 8535"/>
              <a:gd name="p0y11" fmla="*/ 1740 h 1875"/>
              <a:gd name="p0x12" fmla="*/ 0 w 8535"/>
              <a:gd name="p0y12" fmla="*/ 1575 h 1875"/>
              <a:gd name="p0x13" fmla="*/ 0 w 8535"/>
              <a:gd name="p0y13" fmla="*/ 300 h 1875"/>
              <a:gd name="p0x14" fmla="*/ 0 w 8535"/>
              <a:gd name="p0y14" fmla="*/ 134 h 1875"/>
              <a:gd name="p0x15" fmla="*/ 134 w 8535"/>
              <a:gd name="p0y15" fmla="*/ 0 h 1875"/>
              <a:gd name="p0x16" fmla="*/ 300 w 853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>
            <p:custDataLst>
              <p:tags r:id="rId38"/>
            </p:custDataLst>
          </p:nvPr>
        </p:nvSpPr>
        <p:spPr>
          <a:xfrm>
            <a:off x="6391275" y="56673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39"/>
            </p:custDataLst>
          </p:nvPr>
        </p:nvSpPr>
        <p:spPr>
          <a:xfrm>
            <a:off x="6523510" y="573976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40"/>
            </p:custDataLst>
          </p:nvPr>
        </p:nvSpPr>
        <p:spPr>
          <a:xfrm>
            <a:off x="6962775" y="5562619"/>
            <a:ext cx="44577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深度解题流程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41"/>
            </p:custDataLst>
          </p:nvPr>
        </p:nvSpPr>
        <p:spPr>
          <a:xfrm>
            <a:off x="6962775" y="5886469"/>
            <a:ext cx="44577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角色锁定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交互引导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复盘总结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拓展知识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04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拓展知识①：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DeepSeek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崛起之路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546475" cy="2345690"/>
          </a:xfrm>
          <a:custGeom>
            <a:avLst/>
            <a:gdLst>
              <a:gd name="sw" fmla="*/ 1 w 5585"/>
              <a:gd name="sh" fmla="*/ 1 h 3694"/>
              <a:gd name="mins" fmla="min sw sh"/>
              <a:gd name="dsw" fmla="+- 0 sw mins"/>
              <a:gd name="dsh" fmla="+- 0 sh mins"/>
              <a:gd name="p0x0" fmla="*/ 300 w 5585"/>
              <a:gd name="p0y0" fmla="*/ 0 h 3694"/>
              <a:gd name="p0x1" fmla="*/ 5285 w 5585"/>
              <a:gd name="p0y1" fmla="*/ 0 h 3694"/>
              <a:gd name="p0x2" fmla="*/ 5450 w 5585"/>
              <a:gd name="p0y2" fmla="*/ 0 h 3694"/>
              <a:gd name="p0x3" fmla="*/ 5585 w 5585"/>
              <a:gd name="p0y3" fmla="*/ 134 h 3694"/>
              <a:gd name="p0x4" fmla="*/ 5585 w 5585"/>
              <a:gd name="p0y4" fmla="*/ 300 h 3694"/>
              <a:gd name="p0x5" fmla="*/ 5585 w 5585"/>
              <a:gd name="p0y5" fmla="*/ 3394 h 3694"/>
              <a:gd name="p0x6" fmla="*/ 5585 w 5585"/>
              <a:gd name="p0y6" fmla="*/ 3559 h 3694"/>
              <a:gd name="p0x7" fmla="*/ 5450 w 5585"/>
              <a:gd name="p0y7" fmla="*/ 3694 h 3694"/>
              <a:gd name="p0x8" fmla="*/ 5285 w 5585"/>
              <a:gd name="p0y8" fmla="*/ 3694 h 3694"/>
              <a:gd name="p0x9" fmla="*/ 300 w 5585"/>
              <a:gd name="p0y9" fmla="*/ 3694 h 3694"/>
              <a:gd name="p0x10" fmla="*/ 134 w 5585"/>
              <a:gd name="p0y10" fmla="*/ 3694 h 3694"/>
              <a:gd name="p0x11" fmla="*/ 0 w 5585"/>
              <a:gd name="p0y11" fmla="*/ 3559 h 3694"/>
              <a:gd name="p0x12" fmla="*/ 0 w 5585"/>
              <a:gd name="p0y12" fmla="*/ 3394 h 3694"/>
              <a:gd name="p0x13" fmla="*/ 0 w 5585"/>
              <a:gd name="p0y13" fmla="*/ 300 h 3694"/>
              <a:gd name="p0x14" fmla="*/ 0 w 5585"/>
              <a:gd name="p0y14" fmla="*/ 134 h 3694"/>
              <a:gd name="p0x15" fmla="*/ 134 w 5585"/>
              <a:gd name="p0y15" fmla="*/ 0 h 3694"/>
              <a:gd name="p0x16" fmla="*/ 300 w 5585"/>
              <a:gd name="p0y16" fmla="*/ 0 h 369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474365" y="1552889"/>
            <a:ext cx="2131219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2023</a:t>
            </a:r>
            <a:endParaRPr sz="48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034084" y="1972942"/>
            <a:ext cx="381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006575" y="2430142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成立时间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1967865" y="2734310"/>
            <a:ext cx="762635" cy="238125"/>
          </a:xfrm>
          <a:custGeom>
            <a:avLst/>
            <a:gdLst>
              <a:gd name="sw" fmla="*/ 1 w 1200"/>
              <a:gd name="sh" fmla="*/ 1 h 375"/>
              <a:gd name="mins" fmla="min sw sh"/>
              <a:gd name="dsw" fmla="+- 0 sw mins"/>
              <a:gd name="dsh" fmla="+- 0 sh mins"/>
              <a:gd name="p0x0" fmla="*/ 187 w 1200"/>
              <a:gd name="p0y0" fmla="*/ 0 h 375"/>
              <a:gd name="p0x1" fmla="*/ 1012 w 1200"/>
              <a:gd name="p0y1" fmla="*/ 0 h 375"/>
              <a:gd name="p0x2" fmla="*/ 1116 w 1200"/>
              <a:gd name="p0y2" fmla="*/ 0 h 375"/>
              <a:gd name="p0x3" fmla="*/ 1200 w 1200"/>
              <a:gd name="p0y3" fmla="*/ 83 h 375"/>
              <a:gd name="p0x4" fmla="*/ 1200 w 1200"/>
              <a:gd name="p0y4" fmla="*/ 187 h 375"/>
              <a:gd name="p0x5" fmla="*/ 1200 w 1200"/>
              <a:gd name="p0y5" fmla="*/ 291 h 375"/>
              <a:gd name="p0x6" fmla="*/ 1116 w 1200"/>
              <a:gd name="p0y6" fmla="*/ 375 h 375"/>
              <a:gd name="p0x7" fmla="*/ 1012 w 1200"/>
              <a:gd name="p0y7" fmla="*/ 375 h 375"/>
              <a:gd name="p0x8" fmla="*/ 187 w 1200"/>
              <a:gd name="p0y8" fmla="*/ 375 h 375"/>
              <a:gd name="p0x9" fmla="*/ 83 w 1200"/>
              <a:gd name="p0y9" fmla="*/ 375 h 375"/>
              <a:gd name="p0x10" fmla="*/ 0 w 1200"/>
              <a:gd name="p0y10" fmla="*/ 291 h 375"/>
              <a:gd name="p0x11" fmla="*/ 0 w 1200"/>
              <a:gd name="p0y11" fmla="*/ 187 h 375"/>
              <a:gd name="p0x12" fmla="*/ 0 w 1200"/>
              <a:gd name="p0y12" fmla="*/ 83 h 375"/>
              <a:gd name="p0x13" fmla="*/ 83 w 1200"/>
              <a:gd name="p0y13" fmla="*/ 0 h 375"/>
              <a:gd name="p0x14" fmla="*/ 187 w 1200"/>
              <a:gd name="p0y14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8F5ED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2044675" y="2753992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中国杭州</a:t>
            </a:r>
            <a:endParaRPr sz="1200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4322445" y="1109345"/>
            <a:ext cx="3546475" cy="2345690"/>
          </a:xfrm>
          <a:custGeom>
            <a:avLst/>
            <a:gdLst>
              <a:gd name="sw" fmla="*/ 1 w 5585"/>
              <a:gd name="sh" fmla="*/ 1 h 3694"/>
              <a:gd name="mins" fmla="min sw sh"/>
              <a:gd name="dsw" fmla="+- 0 sw mins"/>
              <a:gd name="dsh" fmla="+- 0 sh mins"/>
              <a:gd name="p0x0" fmla="*/ 300 w 5585"/>
              <a:gd name="p0y0" fmla="*/ 0 h 3694"/>
              <a:gd name="p0x1" fmla="*/ 5285 w 5585"/>
              <a:gd name="p0y1" fmla="*/ 0 h 3694"/>
              <a:gd name="p0x2" fmla="*/ 5450 w 5585"/>
              <a:gd name="p0y2" fmla="*/ 0 h 3694"/>
              <a:gd name="p0x3" fmla="*/ 5585 w 5585"/>
              <a:gd name="p0y3" fmla="*/ 134 h 3694"/>
              <a:gd name="p0x4" fmla="*/ 5585 w 5585"/>
              <a:gd name="p0y4" fmla="*/ 300 h 3694"/>
              <a:gd name="p0x5" fmla="*/ 5585 w 5585"/>
              <a:gd name="p0y5" fmla="*/ 3394 h 3694"/>
              <a:gd name="p0x6" fmla="*/ 5585 w 5585"/>
              <a:gd name="p0y6" fmla="*/ 3559 h 3694"/>
              <a:gd name="p0x7" fmla="*/ 5450 w 5585"/>
              <a:gd name="p0y7" fmla="*/ 3694 h 3694"/>
              <a:gd name="p0x8" fmla="*/ 5285 w 5585"/>
              <a:gd name="p0y8" fmla="*/ 3694 h 3694"/>
              <a:gd name="p0x9" fmla="*/ 300 w 5585"/>
              <a:gd name="p0y9" fmla="*/ 3694 h 3694"/>
              <a:gd name="p0x10" fmla="*/ 134 w 5585"/>
              <a:gd name="p0y10" fmla="*/ 3694 h 3694"/>
              <a:gd name="p0x11" fmla="*/ 0 w 5585"/>
              <a:gd name="p0y11" fmla="*/ 3559 h 3694"/>
              <a:gd name="p0x12" fmla="*/ 0 w 5585"/>
              <a:gd name="p0y12" fmla="*/ 3394 h 3694"/>
              <a:gd name="p0x13" fmla="*/ 0 w 5585"/>
              <a:gd name="p0y13" fmla="*/ 300 h 3694"/>
              <a:gd name="p0x14" fmla="*/ 0 w 5585"/>
              <a:gd name="p0y14" fmla="*/ 134 h 3694"/>
              <a:gd name="p0x15" fmla="*/ 134 w 5585"/>
              <a:gd name="p0y15" fmla="*/ 0 h 3694"/>
              <a:gd name="p0x16" fmla="*/ 300 w 5585"/>
              <a:gd name="p0y16" fmla="*/ 0 h 369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5318751" y="1552889"/>
            <a:ext cx="2164109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128K</a:t>
            </a:r>
            <a:endParaRPr sz="48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5667375" y="2430142"/>
            <a:ext cx="10287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上下文窗口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5562600" y="2734310"/>
            <a:ext cx="1066800" cy="238125"/>
          </a:xfrm>
          <a:custGeom>
            <a:avLst/>
            <a:gdLst>
              <a:gd name="sw" fmla="*/ 1 w 1680"/>
              <a:gd name="sh" fmla="*/ 1 h 375"/>
              <a:gd name="mins" fmla="min sw sh"/>
              <a:gd name="dsw" fmla="+- 0 sw mins"/>
              <a:gd name="dsh" fmla="+- 0 sh mins"/>
              <a:gd name="p0x0" fmla="*/ 187 w 1680"/>
              <a:gd name="p0y0" fmla="*/ 0 h 375"/>
              <a:gd name="p0x1" fmla="*/ 1492 w 1680"/>
              <a:gd name="p0y1" fmla="*/ 0 h 375"/>
              <a:gd name="p0x2" fmla="*/ 1596 w 1680"/>
              <a:gd name="p0y2" fmla="*/ 0 h 375"/>
              <a:gd name="p0x3" fmla="*/ 1680 w 1680"/>
              <a:gd name="p0y3" fmla="*/ 83 h 375"/>
              <a:gd name="p0x4" fmla="*/ 1680 w 1680"/>
              <a:gd name="p0y4" fmla="*/ 187 h 375"/>
              <a:gd name="p0x5" fmla="*/ 1680 w 1680"/>
              <a:gd name="p0y5" fmla="*/ 291 h 375"/>
              <a:gd name="p0x6" fmla="*/ 1596 w 1680"/>
              <a:gd name="p0y6" fmla="*/ 375 h 375"/>
              <a:gd name="p0x7" fmla="*/ 1492 w 1680"/>
              <a:gd name="p0y7" fmla="*/ 375 h 375"/>
              <a:gd name="p0x8" fmla="*/ 187 w 1680"/>
              <a:gd name="p0y8" fmla="*/ 375 h 375"/>
              <a:gd name="p0x9" fmla="*/ 83 w 1680"/>
              <a:gd name="p0y9" fmla="*/ 375 h 375"/>
              <a:gd name="p0x10" fmla="*/ 0 w 1680"/>
              <a:gd name="p0y10" fmla="*/ 291 h 375"/>
              <a:gd name="p0x11" fmla="*/ 0 w 1680"/>
              <a:gd name="p0y11" fmla="*/ 187 h 375"/>
              <a:gd name="p0x12" fmla="*/ 0 w 1680"/>
              <a:gd name="p0y12" fmla="*/ 83 h 375"/>
              <a:gd name="p0x13" fmla="*/ 83 w 1680"/>
              <a:gd name="p0y13" fmla="*/ 0 h 375"/>
              <a:gd name="p0x14" fmla="*/ 187 w 1680"/>
              <a:gd name="p0y14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5638800" y="2753992"/>
            <a:ext cx="1066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媲美国际顶尖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8068945" y="1109345"/>
            <a:ext cx="3546475" cy="2345690"/>
          </a:xfrm>
          <a:custGeom>
            <a:avLst/>
            <a:gdLst>
              <a:gd name="sw" fmla="*/ 1 w 5585"/>
              <a:gd name="sh" fmla="*/ 1 h 3694"/>
              <a:gd name="mins" fmla="min sw sh"/>
              <a:gd name="dsw" fmla="+- 0 sw mins"/>
              <a:gd name="dsh" fmla="+- 0 sh mins"/>
              <a:gd name="p0x0" fmla="*/ 300 w 5585"/>
              <a:gd name="p0y0" fmla="*/ 0 h 3694"/>
              <a:gd name="p0x1" fmla="*/ 5285 w 5585"/>
              <a:gd name="p0y1" fmla="*/ 0 h 3694"/>
              <a:gd name="p0x2" fmla="*/ 5450 w 5585"/>
              <a:gd name="p0y2" fmla="*/ 0 h 3694"/>
              <a:gd name="p0x3" fmla="*/ 5585 w 5585"/>
              <a:gd name="p0y3" fmla="*/ 134 h 3694"/>
              <a:gd name="p0x4" fmla="*/ 5585 w 5585"/>
              <a:gd name="p0y4" fmla="*/ 300 h 3694"/>
              <a:gd name="p0x5" fmla="*/ 5585 w 5585"/>
              <a:gd name="p0y5" fmla="*/ 3394 h 3694"/>
              <a:gd name="p0x6" fmla="*/ 5585 w 5585"/>
              <a:gd name="p0y6" fmla="*/ 3559 h 3694"/>
              <a:gd name="p0x7" fmla="*/ 5450 w 5585"/>
              <a:gd name="p0y7" fmla="*/ 3694 h 3694"/>
              <a:gd name="p0x8" fmla="*/ 5285 w 5585"/>
              <a:gd name="p0y8" fmla="*/ 3694 h 3694"/>
              <a:gd name="p0x9" fmla="*/ 300 w 5585"/>
              <a:gd name="p0y9" fmla="*/ 3694 h 3694"/>
              <a:gd name="p0x10" fmla="*/ 134 w 5585"/>
              <a:gd name="p0y10" fmla="*/ 3694 h 3694"/>
              <a:gd name="p0x11" fmla="*/ 0 w 5585"/>
              <a:gd name="p0y11" fmla="*/ 3559 h 3694"/>
              <a:gd name="p0x12" fmla="*/ 0 w 5585"/>
              <a:gd name="p0y12" fmla="*/ 3394 h 3694"/>
              <a:gd name="p0x13" fmla="*/ 0 w 5585"/>
              <a:gd name="p0y13" fmla="*/ 300 h 3694"/>
              <a:gd name="p0x14" fmla="*/ 0 w 5585"/>
              <a:gd name="p0y14" fmla="*/ 134 h 3694"/>
              <a:gd name="p0x15" fmla="*/ 134 w 5585"/>
              <a:gd name="p0y15" fmla="*/ 0 h 3694"/>
              <a:gd name="p0x16" fmla="*/ 300 w 5585"/>
              <a:gd name="p0y16" fmla="*/ 0 h 369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9016832" y="1552889"/>
            <a:ext cx="2261073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$1.01</a:t>
            </a:r>
            <a:endParaRPr sz="48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9156726" y="2430142"/>
            <a:ext cx="15431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单次编程测试成本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6"/>
            </p:custDataLst>
          </p:nvPr>
        </p:nvSpPr>
        <p:spPr>
          <a:xfrm>
            <a:off x="9385300" y="2734310"/>
            <a:ext cx="914400" cy="238125"/>
          </a:xfrm>
          <a:custGeom>
            <a:avLst/>
            <a:gdLst>
              <a:gd name="sw" fmla="*/ 1 w 1440"/>
              <a:gd name="sh" fmla="*/ 1 h 375"/>
              <a:gd name="mins" fmla="min sw sh"/>
              <a:gd name="dsw" fmla="+- 0 sw mins"/>
              <a:gd name="dsh" fmla="+- 0 sh mins"/>
              <a:gd name="p0x0" fmla="*/ 187 w 1440"/>
              <a:gd name="p0y0" fmla="*/ 0 h 375"/>
              <a:gd name="p0x1" fmla="*/ 1252 w 1440"/>
              <a:gd name="p0y1" fmla="*/ 0 h 375"/>
              <a:gd name="p0x2" fmla="*/ 1356 w 1440"/>
              <a:gd name="p0y2" fmla="*/ 0 h 375"/>
              <a:gd name="p0x3" fmla="*/ 1440 w 1440"/>
              <a:gd name="p0y3" fmla="*/ 83 h 375"/>
              <a:gd name="p0x4" fmla="*/ 1440 w 1440"/>
              <a:gd name="p0y4" fmla="*/ 187 h 375"/>
              <a:gd name="p0x5" fmla="*/ 1440 w 1440"/>
              <a:gd name="p0y5" fmla="*/ 291 h 375"/>
              <a:gd name="p0x6" fmla="*/ 1356 w 1440"/>
              <a:gd name="p0y6" fmla="*/ 375 h 375"/>
              <a:gd name="p0x7" fmla="*/ 1252 w 1440"/>
              <a:gd name="p0y7" fmla="*/ 375 h 375"/>
              <a:gd name="p0x8" fmla="*/ 187 w 1440"/>
              <a:gd name="p0y8" fmla="*/ 375 h 375"/>
              <a:gd name="p0x9" fmla="*/ 83 w 1440"/>
              <a:gd name="p0y9" fmla="*/ 375 h 375"/>
              <a:gd name="p0x10" fmla="*/ 0 w 1440"/>
              <a:gd name="p0y10" fmla="*/ 291 h 375"/>
              <a:gd name="p0x11" fmla="*/ 0 w 1440"/>
              <a:gd name="p0y11" fmla="*/ 187 h 375"/>
              <a:gd name="p0x12" fmla="*/ 0 w 1440"/>
              <a:gd name="p0y12" fmla="*/ 83 h 375"/>
              <a:gd name="p0x13" fmla="*/ 83 w 1440"/>
              <a:gd name="p0y13" fmla="*/ 0 h 375"/>
              <a:gd name="p0x14" fmla="*/ 187 w 1440"/>
              <a:gd name="p0y14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8F5ED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9461526" y="2753992"/>
            <a:ext cx="91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远低于竞品</a:t>
            </a:r>
            <a:endParaRPr sz="1200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575945" y="3655060"/>
            <a:ext cx="3546475" cy="2816860"/>
          </a:xfrm>
          <a:custGeom>
            <a:avLst/>
            <a:gdLst>
              <a:gd name="sw" fmla="*/ 1 w 5585"/>
              <a:gd name="sh" fmla="*/ 1 h 4435"/>
              <a:gd name="mins" fmla="min sw sh"/>
              <a:gd name="dsw" fmla="+- 0 sw mins"/>
              <a:gd name="dsh" fmla="+- 0 sh mins"/>
              <a:gd name="p0x0" fmla="*/ 300 w 5585"/>
              <a:gd name="p0y0" fmla="*/ 0 h 4435"/>
              <a:gd name="p0x1" fmla="*/ 5285 w 5585"/>
              <a:gd name="p0y1" fmla="*/ 0 h 4435"/>
              <a:gd name="p0x2" fmla="*/ 5450 w 5585"/>
              <a:gd name="p0y2" fmla="*/ 0 h 4435"/>
              <a:gd name="p0x3" fmla="*/ 5585 w 5585"/>
              <a:gd name="p0y3" fmla="*/ 134 h 4435"/>
              <a:gd name="p0x4" fmla="*/ 5585 w 5585"/>
              <a:gd name="p0y4" fmla="*/ 300 h 4435"/>
              <a:gd name="p0x5" fmla="*/ 5585 w 5585"/>
              <a:gd name="p0y5" fmla="*/ 4135 h 4435"/>
              <a:gd name="p0x6" fmla="*/ 5585 w 5585"/>
              <a:gd name="p0y6" fmla="*/ 4301 h 4435"/>
              <a:gd name="p0x7" fmla="*/ 5450 w 5585"/>
              <a:gd name="p0y7" fmla="*/ 4435 h 4435"/>
              <a:gd name="p0x8" fmla="*/ 5285 w 5585"/>
              <a:gd name="p0y8" fmla="*/ 4435 h 4435"/>
              <a:gd name="p0x9" fmla="*/ 300 w 5585"/>
              <a:gd name="p0y9" fmla="*/ 4435 h 4435"/>
              <a:gd name="p0x10" fmla="*/ 134 w 5585"/>
              <a:gd name="p0y10" fmla="*/ 4435 h 4435"/>
              <a:gd name="p0x11" fmla="*/ 0 w 5585"/>
              <a:gd name="p0y11" fmla="*/ 4301 h 4435"/>
              <a:gd name="p0x12" fmla="*/ 0 w 5585"/>
              <a:gd name="p0y12" fmla="*/ 4135 h 4435"/>
              <a:gd name="p0x13" fmla="*/ 0 w 5585"/>
              <a:gd name="p0y13" fmla="*/ 300 h 4435"/>
              <a:gd name="p0x14" fmla="*/ 0 w 5585"/>
              <a:gd name="p0y14" fmla="*/ 134 h 4435"/>
              <a:gd name="p0x15" fmla="*/ 134 w 5585"/>
              <a:gd name="p0y15" fmla="*/ 0 h 4435"/>
              <a:gd name="p0x16" fmla="*/ 300 w 5585"/>
              <a:gd name="p0y16" fmla="*/ 0 h 4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19"/>
            </p:custDataLst>
          </p:nvPr>
        </p:nvSpPr>
        <p:spPr>
          <a:xfrm>
            <a:off x="771525" y="48539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887730" y="4934585"/>
            <a:ext cx="186055" cy="25273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23"/>
            </p:custDataLst>
          </p:nvPr>
        </p:nvSpPr>
        <p:spPr>
          <a:xfrm>
            <a:off x="1343025" y="4581830"/>
            <a:ext cx="258447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公司定位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4"/>
            </p:custDataLst>
          </p:nvPr>
        </p:nvSpPr>
        <p:spPr>
          <a:xfrm>
            <a:off x="1343025" y="4906632"/>
            <a:ext cx="25844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中国杭州公司，</a:t>
            </a:r>
            <a:r>
              <a:rPr 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开源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推理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并重发展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5"/>
            </p:custDataLst>
          </p:nvPr>
        </p:nvSpPr>
        <p:spPr>
          <a:xfrm>
            <a:off x="4322445" y="3655060"/>
            <a:ext cx="3546475" cy="2816860"/>
          </a:xfrm>
          <a:custGeom>
            <a:avLst/>
            <a:gdLst>
              <a:gd name="sw" fmla="*/ 1 w 5585"/>
              <a:gd name="sh" fmla="*/ 1 h 4435"/>
              <a:gd name="mins" fmla="min sw sh"/>
              <a:gd name="dsw" fmla="+- 0 sw mins"/>
              <a:gd name="dsh" fmla="+- 0 sh mins"/>
              <a:gd name="p0x0" fmla="*/ 300 w 5585"/>
              <a:gd name="p0y0" fmla="*/ 0 h 4435"/>
              <a:gd name="p0x1" fmla="*/ 5285 w 5585"/>
              <a:gd name="p0y1" fmla="*/ 0 h 4435"/>
              <a:gd name="p0x2" fmla="*/ 5450 w 5585"/>
              <a:gd name="p0y2" fmla="*/ 0 h 4435"/>
              <a:gd name="p0x3" fmla="*/ 5585 w 5585"/>
              <a:gd name="p0y3" fmla="*/ 134 h 4435"/>
              <a:gd name="p0x4" fmla="*/ 5585 w 5585"/>
              <a:gd name="p0y4" fmla="*/ 300 h 4435"/>
              <a:gd name="p0x5" fmla="*/ 5585 w 5585"/>
              <a:gd name="p0y5" fmla="*/ 4135 h 4435"/>
              <a:gd name="p0x6" fmla="*/ 5585 w 5585"/>
              <a:gd name="p0y6" fmla="*/ 4301 h 4435"/>
              <a:gd name="p0x7" fmla="*/ 5450 w 5585"/>
              <a:gd name="p0y7" fmla="*/ 4435 h 4435"/>
              <a:gd name="p0x8" fmla="*/ 5285 w 5585"/>
              <a:gd name="p0y8" fmla="*/ 4435 h 4435"/>
              <a:gd name="p0x9" fmla="*/ 300 w 5585"/>
              <a:gd name="p0y9" fmla="*/ 4435 h 4435"/>
              <a:gd name="p0x10" fmla="*/ 134 w 5585"/>
              <a:gd name="p0y10" fmla="*/ 4435 h 4435"/>
              <a:gd name="p0x11" fmla="*/ 0 w 5585"/>
              <a:gd name="p0y11" fmla="*/ 4301 h 4435"/>
              <a:gd name="p0x12" fmla="*/ 0 w 5585"/>
              <a:gd name="p0y12" fmla="*/ 4135 h 4435"/>
              <a:gd name="p0x13" fmla="*/ 0 w 5585"/>
              <a:gd name="p0y13" fmla="*/ 300 h 4435"/>
              <a:gd name="p0x14" fmla="*/ 0 w 5585"/>
              <a:gd name="p0y14" fmla="*/ 134 h 4435"/>
              <a:gd name="p0x15" fmla="*/ 134 w 5585"/>
              <a:gd name="p0y15" fmla="*/ 0 h 4435"/>
              <a:gd name="p0x16" fmla="*/ 300 w 5585"/>
              <a:gd name="p0y16" fmla="*/ 0 h 4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26"/>
            </p:custDataLst>
          </p:nvPr>
        </p:nvSpPr>
        <p:spPr>
          <a:xfrm>
            <a:off x="4518025" y="48539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4603750" y="4934585"/>
            <a:ext cx="247650" cy="25273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0"/>
            </p:custDataLst>
          </p:nvPr>
        </p:nvSpPr>
        <p:spPr>
          <a:xfrm>
            <a:off x="5089551" y="4581830"/>
            <a:ext cx="258447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技术架构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1"/>
            </p:custDataLst>
          </p:nvPr>
        </p:nvSpPr>
        <p:spPr>
          <a:xfrm>
            <a:off x="5089551" y="4906632"/>
            <a:ext cx="25844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混合专家架构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，极低成本实现高性能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2"/>
            </p:custDataLst>
          </p:nvPr>
        </p:nvSpPr>
        <p:spPr>
          <a:xfrm>
            <a:off x="8068945" y="3655060"/>
            <a:ext cx="3546475" cy="2816860"/>
          </a:xfrm>
          <a:custGeom>
            <a:avLst/>
            <a:gdLst>
              <a:gd name="sw" fmla="*/ 1 w 5585"/>
              <a:gd name="sh" fmla="*/ 1 h 4435"/>
              <a:gd name="mins" fmla="min sw sh"/>
              <a:gd name="dsw" fmla="+- 0 sw mins"/>
              <a:gd name="dsh" fmla="+- 0 sh mins"/>
              <a:gd name="p0x0" fmla="*/ 300 w 5585"/>
              <a:gd name="p0y0" fmla="*/ 0 h 4435"/>
              <a:gd name="p0x1" fmla="*/ 5285 w 5585"/>
              <a:gd name="p0y1" fmla="*/ 0 h 4435"/>
              <a:gd name="p0x2" fmla="*/ 5450 w 5585"/>
              <a:gd name="p0y2" fmla="*/ 0 h 4435"/>
              <a:gd name="p0x3" fmla="*/ 5585 w 5585"/>
              <a:gd name="p0y3" fmla="*/ 134 h 4435"/>
              <a:gd name="p0x4" fmla="*/ 5585 w 5585"/>
              <a:gd name="p0y4" fmla="*/ 300 h 4435"/>
              <a:gd name="p0x5" fmla="*/ 5585 w 5585"/>
              <a:gd name="p0y5" fmla="*/ 4135 h 4435"/>
              <a:gd name="p0x6" fmla="*/ 5585 w 5585"/>
              <a:gd name="p0y6" fmla="*/ 4301 h 4435"/>
              <a:gd name="p0x7" fmla="*/ 5450 w 5585"/>
              <a:gd name="p0y7" fmla="*/ 4435 h 4435"/>
              <a:gd name="p0x8" fmla="*/ 5285 w 5585"/>
              <a:gd name="p0y8" fmla="*/ 4435 h 4435"/>
              <a:gd name="p0x9" fmla="*/ 300 w 5585"/>
              <a:gd name="p0y9" fmla="*/ 4435 h 4435"/>
              <a:gd name="p0x10" fmla="*/ 134 w 5585"/>
              <a:gd name="p0y10" fmla="*/ 4435 h 4435"/>
              <a:gd name="p0x11" fmla="*/ 0 w 5585"/>
              <a:gd name="p0y11" fmla="*/ 4301 h 4435"/>
              <a:gd name="p0x12" fmla="*/ 0 w 5585"/>
              <a:gd name="p0y12" fmla="*/ 4135 h 4435"/>
              <a:gd name="p0x13" fmla="*/ 0 w 5585"/>
              <a:gd name="p0y13" fmla="*/ 300 h 4435"/>
              <a:gd name="p0x14" fmla="*/ 0 w 5585"/>
              <a:gd name="p0y14" fmla="*/ 134 h 4435"/>
              <a:gd name="p0x15" fmla="*/ 134 w 5585"/>
              <a:gd name="p0y15" fmla="*/ 0 h 4435"/>
              <a:gd name="p0x16" fmla="*/ 300 w 5585"/>
              <a:gd name="p0y16" fmla="*/ 0 h 4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33"/>
            </p:custDataLst>
          </p:nvPr>
        </p:nvSpPr>
        <p:spPr>
          <a:xfrm>
            <a:off x="8264525" y="48539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350250" y="4934585"/>
            <a:ext cx="247650" cy="25273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37"/>
            </p:custDataLst>
          </p:nvPr>
        </p:nvSpPr>
        <p:spPr>
          <a:xfrm>
            <a:off x="8836076" y="4429430"/>
            <a:ext cx="258447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生态影响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8"/>
            </p:custDataLst>
          </p:nvPr>
        </p:nvSpPr>
        <p:spPr>
          <a:xfrm>
            <a:off x="8836076" y="4754232"/>
            <a:ext cx="2584475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适配</a:t>
            </a:r>
            <a:r>
              <a:rPr 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华为昇腾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910B</a:t>
            </a:r>
            <a:r>
              <a:rPr lang="zh-CN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，被誉为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界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拼多多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坚持开源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丰富全球社区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拓展知识②：从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"AI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对话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"AI Agent"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"/>
            </p:custDataLst>
          </p:nvPr>
        </p:nvSpPr>
        <p:spPr>
          <a:xfrm>
            <a:off x="5689600" y="11049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2949" t="-3651" r="-2949" b="-3651"/>
          <a:stretch>
            <a:fillRect/>
          </a:stretch>
        </p:blipFill>
        <p:spPr>
          <a:xfrm>
            <a:off x="5730240" y="1166495"/>
            <a:ext cx="262255" cy="2146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6"/>
            </p:custDataLst>
          </p:nvPr>
        </p:nvSpPr>
        <p:spPr>
          <a:xfrm>
            <a:off x="6147416" y="1093470"/>
            <a:ext cx="5473084" cy="36576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 Agent</a:t>
            </a:r>
            <a:r>
              <a:rPr lang="zh-CN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（智能体）</a:t>
            </a:r>
            <a:endParaRPr lang="zh-CN"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7"/>
            </p:custDataLst>
          </p:nvPr>
        </p:nvSpPr>
        <p:spPr>
          <a:xfrm>
            <a:off x="575945" y="1109345"/>
            <a:ext cx="4842510" cy="1654175"/>
          </a:xfrm>
          <a:custGeom>
            <a:avLst/>
            <a:gdLst>
              <a:gd name="sw" fmla="*/ 1 w 7625"/>
              <a:gd name="sh" fmla="*/ 1 h 2604"/>
              <a:gd name="mins" fmla="min sw sh"/>
              <a:gd name="dsw" fmla="+- 0 sw mins"/>
              <a:gd name="dsh" fmla="+- 0 sh mins"/>
              <a:gd name="p0x0" fmla="*/ 300 w 7625"/>
              <a:gd name="p0y0" fmla="*/ 0 h 2604"/>
              <a:gd name="p0x1" fmla="*/ 7325 w 7625"/>
              <a:gd name="p0y1" fmla="*/ 0 h 2604"/>
              <a:gd name="p0x2" fmla="*/ 7491 w 7625"/>
              <a:gd name="p0y2" fmla="*/ 0 h 2604"/>
              <a:gd name="p0x3" fmla="*/ 7625 w 7625"/>
              <a:gd name="p0y3" fmla="*/ 134 h 2604"/>
              <a:gd name="p0x4" fmla="*/ 7625 w 7625"/>
              <a:gd name="p0y4" fmla="*/ 300 h 2604"/>
              <a:gd name="p0x5" fmla="*/ 7625 w 7625"/>
              <a:gd name="p0y5" fmla="*/ 2304 h 2604"/>
              <a:gd name="p0x6" fmla="*/ 7625 w 7625"/>
              <a:gd name="p0y6" fmla="*/ 2470 h 2604"/>
              <a:gd name="p0x7" fmla="*/ 7491 w 7625"/>
              <a:gd name="p0y7" fmla="*/ 2604 h 2604"/>
              <a:gd name="p0x8" fmla="*/ 7325 w 7625"/>
              <a:gd name="p0y8" fmla="*/ 2604 h 2604"/>
              <a:gd name="p0x9" fmla="*/ 300 w 7625"/>
              <a:gd name="p0y9" fmla="*/ 2604 h 2604"/>
              <a:gd name="p0x10" fmla="*/ 134 w 7625"/>
              <a:gd name="p0y10" fmla="*/ 2604 h 2604"/>
              <a:gd name="p0x11" fmla="*/ 0 w 7625"/>
              <a:gd name="p0y11" fmla="*/ 2470 h 2604"/>
              <a:gd name="p0x12" fmla="*/ 0 w 7625"/>
              <a:gd name="p0y12" fmla="*/ 2304 h 2604"/>
              <a:gd name="p0x13" fmla="*/ 0 w 7625"/>
              <a:gd name="p0y13" fmla="*/ 300 h 2604"/>
              <a:gd name="p0x14" fmla="*/ 0 w 7625"/>
              <a:gd name="p0y14" fmla="*/ 134 h 2604"/>
              <a:gd name="p0x15" fmla="*/ 134 w 7625"/>
              <a:gd name="p0y15" fmla="*/ 0 h 2604"/>
              <a:gd name="p0x16" fmla="*/ 300 w 762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8"/>
            </p:custDataLst>
          </p:nvPr>
        </p:nvSpPr>
        <p:spPr>
          <a:xfrm>
            <a:off x="771525" y="13455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4167" t="-2933" r="-4167" b="-2933"/>
          <a:stretch>
            <a:fillRect/>
          </a:stretch>
        </p:blipFill>
        <p:spPr>
          <a:xfrm>
            <a:off x="857250" y="1426845"/>
            <a:ext cx="247650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1304925" y="1372819"/>
            <a:ext cx="208351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博学但无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手脚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>
            <a:off x="771525" y="1903362"/>
            <a:ext cx="445196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现有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、豆包）是博学但无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手脚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的智者，拥有海量知识储备，却无法自主行动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4"/>
            </p:custDataLst>
          </p:nvPr>
        </p:nvSpPr>
        <p:spPr>
          <a:xfrm>
            <a:off x="575945" y="2963545"/>
            <a:ext cx="4842510" cy="1654175"/>
          </a:xfrm>
          <a:custGeom>
            <a:avLst/>
            <a:gdLst>
              <a:gd name="sw" fmla="*/ 1 w 7625"/>
              <a:gd name="sh" fmla="*/ 1 h 2604"/>
              <a:gd name="mins" fmla="min sw sh"/>
              <a:gd name="dsw" fmla="+- 0 sw mins"/>
              <a:gd name="dsh" fmla="+- 0 sh mins"/>
              <a:gd name="p0x0" fmla="*/ 300 w 7625"/>
              <a:gd name="p0y0" fmla="*/ 0 h 2604"/>
              <a:gd name="p0x1" fmla="*/ 7325 w 7625"/>
              <a:gd name="p0y1" fmla="*/ 0 h 2604"/>
              <a:gd name="p0x2" fmla="*/ 7491 w 7625"/>
              <a:gd name="p0y2" fmla="*/ 0 h 2604"/>
              <a:gd name="p0x3" fmla="*/ 7625 w 7625"/>
              <a:gd name="p0y3" fmla="*/ 134 h 2604"/>
              <a:gd name="p0x4" fmla="*/ 7625 w 7625"/>
              <a:gd name="p0y4" fmla="*/ 300 h 2604"/>
              <a:gd name="p0x5" fmla="*/ 7625 w 7625"/>
              <a:gd name="p0y5" fmla="*/ 2304 h 2604"/>
              <a:gd name="p0x6" fmla="*/ 7625 w 7625"/>
              <a:gd name="p0y6" fmla="*/ 2470 h 2604"/>
              <a:gd name="p0x7" fmla="*/ 7491 w 7625"/>
              <a:gd name="p0y7" fmla="*/ 2604 h 2604"/>
              <a:gd name="p0x8" fmla="*/ 7325 w 7625"/>
              <a:gd name="p0y8" fmla="*/ 2604 h 2604"/>
              <a:gd name="p0x9" fmla="*/ 300 w 7625"/>
              <a:gd name="p0y9" fmla="*/ 2604 h 2604"/>
              <a:gd name="p0x10" fmla="*/ 134 w 7625"/>
              <a:gd name="p0y10" fmla="*/ 2604 h 2604"/>
              <a:gd name="p0x11" fmla="*/ 0 w 7625"/>
              <a:gd name="p0y11" fmla="*/ 2470 h 2604"/>
              <a:gd name="p0x12" fmla="*/ 0 w 7625"/>
              <a:gd name="p0y12" fmla="*/ 2304 h 2604"/>
              <a:gd name="p0x13" fmla="*/ 0 w 7625"/>
              <a:gd name="p0y13" fmla="*/ 300 h 2604"/>
              <a:gd name="p0x14" fmla="*/ 0 w 7625"/>
              <a:gd name="p0y14" fmla="*/ 134 h 2604"/>
              <a:gd name="p0x15" fmla="*/ 134 w 7625"/>
              <a:gd name="p0y15" fmla="*/ 0 h 2604"/>
              <a:gd name="p0x16" fmla="*/ 300 w 762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5"/>
            </p:custDataLst>
          </p:nvPr>
        </p:nvSpPr>
        <p:spPr>
          <a:xfrm>
            <a:off x="771525" y="31997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5793" r="-5793"/>
          <a:stretch>
            <a:fillRect/>
          </a:stretch>
        </p:blipFill>
        <p:spPr>
          <a:xfrm>
            <a:off x="840105" y="3281045"/>
            <a:ext cx="281305" cy="2520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9"/>
            </p:custDataLst>
          </p:nvPr>
        </p:nvSpPr>
        <p:spPr>
          <a:xfrm>
            <a:off x="1304925" y="3226994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限于问答交互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0"/>
            </p:custDataLst>
          </p:nvPr>
        </p:nvSpPr>
        <p:spPr>
          <a:xfrm>
            <a:off x="771525" y="3757536"/>
            <a:ext cx="445196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只能被动响应用户提问，无法主动感知环境变化或自主发起任务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21"/>
            </p:custDataLst>
          </p:nvPr>
        </p:nvSpPr>
        <p:spPr>
          <a:xfrm>
            <a:off x="575945" y="4817745"/>
            <a:ext cx="4842510" cy="1654175"/>
          </a:xfrm>
          <a:custGeom>
            <a:avLst/>
            <a:gdLst>
              <a:gd name="sw" fmla="*/ 1 w 7625"/>
              <a:gd name="sh" fmla="*/ 1 h 2604"/>
              <a:gd name="mins" fmla="min sw sh"/>
              <a:gd name="dsw" fmla="+- 0 sw mins"/>
              <a:gd name="dsh" fmla="+- 0 sh mins"/>
              <a:gd name="p0x0" fmla="*/ 300 w 7625"/>
              <a:gd name="p0y0" fmla="*/ 0 h 2604"/>
              <a:gd name="p0x1" fmla="*/ 7325 w 7625"/>
              <a:gd name="p0y1" fmla="*/ 0 h 2604"/>
              <a:gd name="p0x2" fmla="*/ 7491 w 7625"/>
              <a:gd name="p0y2" fmla="*/ 0 h 2604"/>
              <a:gd name="p0x3" fmla="*/ 7625 w 7625"/>
              <a:gd name="p0y3" fmla="*/ 134 h 2604"/>
              <a:gd name="p0x4" fmla="*/ 7625 w 7625"/>
              <a:gd name="p0y4" fmla="*/ 300 h 2604"/>
              <a:gd name="p0x5" fmla="*/ 7625 w 7625"/>
              <a:gd name="p0y5" fmla="*/ 2304 h 2604"/>
              <a:gd name="p0x6" fmla="*/ 7625 w 7625"/>
              <a:gd name="p0y6" fmla="*/ 2470 h 2604"/>
              <a:gd name="p0x7" fmla="*/ 7491 w 7625"/>
              <a:gd name="p0y7" fmla="*/ 2604 h 2604"/>
              <a:gd name="p0x8" fmla="*/ 7325 w 7625"/>
              <a:gd name="p0y8" fmla="*/ 2604 h 2604"/>
              <a:gd name="p0x9" fmla="*/ 300 w 7625"/>
              <a:gd name="p0y9" fmla="*/ 2604 h 2604"/>
              <a:gd name="p0x10" fmla="*/ 134 w 7625"/>
              <a:gd name="p0y10" fmla="*/ 2604 h 2604"/>
              <a:gd name="p0x11" fmla="*/ 0 w 7625"/>
              <a:gd name="p0y11" fmla="*/ 2470 h 2604"/>
              <a:gd name="p0x12" fmla="*/ 0 w 7625"/>
              <a:gd name="p0y12" fmla="*/ 2304 h 2604"/>
              <a:gd name="p0x13" fmla="*/ 0 w 7625"/>
              <a:gd name="p0y13" fmla="*/ 300 h 2604"/>
              <a:gd name="p0x14" fmla="*/ 0 w 7625"/>
              <a:gd name="p0y14" fmla="*/ 134 h 2604"/>
              <a:gd name="p0x15" fmla="*/ 134 w 7625"/>
              <a:gd name="p0y15" fmla="*/ 0 h 2604"/>
              <a:gd name="p0x16" fmla="*/ 300 w 762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22"/>
            </p:custDataLst>
          </p:nvPr>
        </p:nvSpPr>
        <p:spPr>
          <a:xfrm>
            <a:off x="771525" y="50539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5135245"/>
            <a:ext cx="247650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6"/>
            </p:custDataLst>
          </p:nvPr>
        </p:nvSpPr>
        <p:spPr>
          <a:xfrm>
            <a:off x="1304925" y="5081169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缺乏执行能力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7"/>
            </p:custDataLst>
          </p:nvPr>
        </p:nvSpPr>
        <p:spPr>
          <a:xfrm>
            <a:off x="771525" y="5611711"/>
            <a:ext cx="445196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无法调用外部工具或系统，不能完成需要实际操作的闭环任务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8"/>
            </p:custDataLst>
          </p:nvPr>
        </p:nvSpPr>
        <p:spPr>
          <a:xfrm>
            <a:off x="5694680" y="1566545"/>
            <a:ext cx="5920740" cy="581025"/>
          </a:xfrm>
          <a:custGeom>
            <a:avLst/>
            <a:gdLst>
              <a:gd name="sw" fmla="*/ 1 w 9324"/>
              <a:gd name="sh" fmla="*/ 1 h 915"/>
              <a:gd name="mins" fmla="min sw sh"/>
              <a:gd name="dsw" fmla="+- 0 sw mins"/>
              <a:gd name="dsh" fmla="+- 0 sh mins"/>
              <a:gd name="p0x0" fmla="*/ 300 w 9324"/>
              <a:gd name="p0y0" fmla="*/ 0 h 915"/>
              <a:gd name="p0x1" fmla="*/ 9024 w 9324"/>
              <a:gd name="p0y1" fmla="*/ 0 h 915"/>
              <a:gd name="p0x2" fmla="*/ 9189 w 9324"/>
              <a:gd name="p0y2" fmla="*/ 0 h 915"/>
              <a:gd name="p0x3" fmla="*/ 9324 w 9324"/>
              <a:gd name="p0y3" fmla="*/ 134 h 915"/>
              <a:gd name="p0x4" fmla="*/ 9324 w 9324"/>
              <a:gd name="p0y4" fmla="*/ 300 h 915"/>
              <a:gd name="p0x5" fmla="*/ 9324 w 9324"/>
              <a:gd name="p0y5" fmla="*/ 615 h 915"/>
              <a:gd name="p0x6" fmla="*/ 9324 w 9324"/>
              <a:gd name="p0y6" fmla="*/ 780 h 915"/>
              <a:gd name="p0x7" fmla="*/ 9189 w 9324"/>
              <a:gd name="p0y7" fmla="*/ 915 h 915"/>
              <a:gd name="p0x8" fmla="*/ 9024 w 9324"/>
              <a:gd name="p0y8" fmla="*/ 915 h 915"/>
              <a:gd name="p0x9" fmla="*/ 300 w 9324"/>
              <a:gd name="p0y9" fmla="*/ 915 h 915"/>
              <a:gd name="p0x10" fmla="*/ 134 w 9324"/>
              <a:gd name="p0y10" fmla="*/ 915 h 915"/>
              <a:gd name="p0x11" fmla="*/ 0 w 9324"/>
              <a:gd name="p0y11" fmla="*/ 780 h 915"/>
              <a:gd name="p0x12" fmla="*/ 0 w 9324"/>
              <a:gd name="p0y12" fmla="*/ 615 h 915"/>
              <a:gd name="p0x13" fmla="*/ 0 w 9324"/>
              <a:gd name="p0y13" fmla="*/ 300 h 915"/>
              <a:gd name="p0x14" fmla="*/ 0 w 9324"/>
              <a:gd name="p0y14" fmla="*/ 134 h 915"/>
              <a:gd name="p0x15" fmla="*/ 134 w 9324"/>
              <a:gd name="p0y15" fmla="*/ 0 h 915"/>
              <a:gd name="p0x16" fmla="*/ 300 w 9324"/>
              <a:gd name="p0y16" fmla="*/ 0 h 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9"/>
            </p:custDataLst>
          </p:nvPr>
        </p:nvSpPr>
        <p:spPr>
          <a:xfrm>
            <a:off x="5889625" y="16859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083" t="-12593" r="-2083" b="-12593"/>
          <a:stretch>
            <a:fillRect/>
          </a:stretch>
        </p:blipFill>
        <p:spPr>
          <a:xfrm>
            <a:off x="5942330" y="1747520"/>
            <a:ext cx="238125" cy="21463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3"/>
            </p:custDataLst>
          </p:nvPr>
        </p:nvSpPr>
        <p:spPr>
          <a:xfrm>
            <a:off x="6347441" y="1731169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感知环境变化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4"/>
            </p:custDataLst>
          </p:nvPr>
        </p:nvSpPr>
        <p:spPr>
          <a:xfrm>
            <a:off x="5694680" y="2271395"/>
            <a:ext cx="5920740" cy="581025"/>
          </a:xfrm>
          <a:custGeom>
            <a:avLst/>
            <a:gdLst>
              <a:gd name="sw" fmla="*/ 1 w 9324"/>
              <a:gd name="sh" fmla="*/ 1 h 915"/>
              <a:gd name="mins" fmla="min sw sh"/>
              <a:gd name="dsw" fmla="+- 0 sw mins"/>
              <a:gd name="dsh" fmla="+- 0 sh mins"/>
              <a:gd name="p0x0" fmla="*/ 300 w 9324"/>
              <a:gd name="p0y0" fmla="*/ 0 h 915"/>
              <a:gd name="p0x1" fmla="*/ 9024 w 9324"/>
              <a:gd name="p0y1" fmla="*/ 0 h 915"/>
              <a:gd name="p0x2" fmla="*/ 9189 w 9324"/>
              <a:gd name="p0y2" fmla="*/ 0 h 915"/>
              <a:gd name="p0x3" fmla="*/ 9324 w 9324"/>
              <a:gd name="p0y3" fmla="*/ 134 h 915"/>
              <a:gd name="p0x4" fmla="*/ 9324 w 9324"/>
              <a:gd name="p0y4" fmla="*/ 300 h 915"/>
              <a:gd name="p0x5" fmla="*/ 9324 w 9324"/>
              <a:gd name="p0y5" fmla="*/ 615 h 915"/>
              <a:gd name="p0x6" fmla="*/ 9324 w 9324"/>
              <a:gd name="p0y6" fmla="*/ 780 h 915"/>
              <a:gd name="p0x7" fmla="*/ 9189 w 9324"/>
              <a:gd name="p0y7" fmla="*/ 915 h 915"/>
              <a:gd name="p0x8" fmla="*/ 9024 w 9324"/>
              <a:gd name="p0y8" fmla="*/ 915 h 915"/>
              <a:gd name="p0x9" fmla="*/ 300 w 9324"/>
              <a:gd name="p0y9" fmla="*/ 915 h 915"/>
              <a:gd name="p0x10" fmla="*/ 134 w 9324"/>
              <a:gd name="p0y10" fmla="*/ 915 h 915"/>
              <a:gd name="p0x11" fmla="*/ 0 w 9324"/>
              <a:gd name="p0y11" fmla="*/ 780 h 915"/>
              <a:gd name="p0x12" fmla="*/ 0 w 9324"/>
              <a:gd name="p0y12" fmla="*/ 615 h 915"/>
              <a:gd name="p0x13" fmla="*/ 0 w 9324"/>
              <a:gd name="p0y13" fmla="*/ 300 h 915"/>
              <a:gd name="p0x14" fmla="*/ 0 w 9324"/>
              <a:gd name="p0y14" fmla="*/ 134 h 915"/>
              <a:gd name="p0x15" fmla="*/ 134 w 9324"/>
              <a:gd name="p0y15" fmla="*/ 0 h 915"/>
              <a:gd name="p0x16" fmla="*/ 300 w 9324"/>
              <a:gd name="p0y16" fmla="*/ 0 h 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5"/>
            </p:custDataLst>
          </p:nvPr>
        </p:nvSpPr>
        <p:spPr>
          <a:xfrm>
            <a:off x="5889625" y="23907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5000" t="-1212" r="-5000" b="-1212"/>
          <a:stretch>
            <a:fillRect/>
          </a:stretch>
        </p:blipFill>
        <p:spPr>
          <a:xfrm>
            <a:off x="5956300" y="2452370"/>
            <a:ext cx="209550" cy="21463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9"/>
            </p:custDataLst>
          </p:nvPr>
        </p:nvSpPr>
        <p:spPr>
          <a:xfrm>
            <a:off x="6347441" y="2436019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自主规划决策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0"/>
            </p:custDataLst>
          </p:nvPr>
        </p:nvSpPr>
        <p:spPr>
          <a:xfrm>
            <a:off x="5694680" y="2976245"/>
            <a:ext cx="5920740" cy="581025"/>
          </a:xfrm>
          <a:custGeom>
            <a:avLst/>
            <a:gdLst>
              <a:gd name="sw" fmla="*/ 1 w 9324"/>
              <a:gd name="sh" fmla="*/ 1 h 915"/>
              <a:gd name="mins" fmla="min sw sh"/>
              <a:gd name="dsw" fmla="+- 0 sw mins"/>
              <a:gd name="dsh" fmla="+- 0 sh mins"/>
              <a:gd name="p0x0" fmla="*/ 300 w 9324"/>
              <a:gd name="p0y0" fmla="*/ 0 h 915"/>
              <a:gd name="p0x1" fmla="*/ 9024 w 9324"/>
              <a:gd name="p0y1" fmla="*/ 0 h 915"/>
              <a:gd name="p0x2" fmla="*/ 9189 w 9324"/>
              <a:gd name="p0y2" fmla="*/ 0 h 915"/>
              <a:gd name="p0x3" fmla="*/ 9324 w 9324"/>
              <a:gd name="p0y3" fmla="*/ 134 h 915"/>
              <a:gd name="p0x4" fmla="*/ 9324 w 9324"/>
              <a:gd name="p0y4" fmla="*/ 300 h 915"/>
              <a:gd name="p0x5" fmla="*/ 9324 w 9324"/>
              <a:gd name="p0y5" fmla="*/ 615 h 915"/>
              <a:gd name="p0x6" fmla="*/ 9324 w 9324"/>
              <a:gd name="p0y6" fmla="*/ 780 h 915"/>
              <a:gd name="p0x7" fmla="*/ 9189 w 9324"/>
              <a:gd name="p0y7" fmla="*/ 915 h 915"/>
              <a:gd name="p0x8" fmla="*/ 9024 w 9324"/>
              <a:gd name="p0y8" fmla="*/ 915 h 915"/>
              <a:gd name="p0x9" fmla="*/ 300 w 9324"/>
              <a:gd name="p0y9" fmla="*/ 915 h 915"/>
              <a:gd name="p0x10" fmla="*/ 134 w 9324"/>
              <a:gd name="p0y10" fmla="*/ 915 h 915"/>
              <a:gd name="p0x11" fmla="*/ 0 w 9324"/>
              <a:gd name="p0y11" fmla="*/ 780 h 915"/>
              <a:gd name="p0x12" fmla="*/ 0 w 9324"/>
              <a:gd name="p0y12" fmla="*/ 615 h 915"/>
              <a:gd name="p0x13" fmla="*/ 0 w 9324"/>
              <a:gd name="p0y13" fmla="*/ 300 h 915"/>
              <a:gd name="p0x14" fmla="*/ 0 w 9324"/>
              <a:gd name="p0y14" fmla="*/ 134 h 915"/>
              <a:gd name="p0x15" fmla="*/ 134 w 9324"/>
              <a:gd name="p0y15" fmla="*/ 0 h 915"/>
              <a:gd name="p0x16" fmla="*/ 300 w 9324"/>
              <a:gd name="p0y16" fmla="*/ 0 h 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41"/>
            </p:custDataLst>
          </p:nvPr>
        </p:nvSpPr>
        <p:spPr>
          <a:xfrm>
            <a:off x="5889625" y="30956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l="-4259" t="-1212" r="-4259" b="-1212"/>
          <a:stretch>
            <a:fillRect/>
          </a:stretch>
        </p:blipFill>
        <p:spPr>
          <a:xfrm>
            <a:off x="5968365" y="3157220"/>
            <a:ext cx="186055" cy="21463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5"/>
            </p:custDataLst>
          </p:nvPr>
        </p:nvSpPr>
        <p:spPr>
          <a:xfrm>
            <a:off x="6347441" y="3140869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闭环执行任务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6"/>
            </p:custDataLst>
          </p:nvPr>
        </p:nvSpPr>
        <p:spPr>
          <a:xfrm>
            <a:off x="5694680" y="3907790"/>
            <a:ext cx="5920740" cy="2564130"/>
          </a:xfrm>
          <a:custGeom>
            <a:avLst/>
            <a:gdLst>
              <a:gd name="sw" fmla="*/ 1 w 9324"/>
              <a:gd name="sh" fmla="*/ 1 h 4037"/>
              <a:gd name="mins" fmla="min sw sh"/>
              <a:gd name="dsw" fmla="+- 0 sw mins"/>
              <a:gd name="dsh" fmla="+- 0 sh mins"/>
              <a:gd name="p0x0" fmla="*/ 300 w 9324"/>
              <a:gd name="p0y0" fmla="*/ 0 h 4037"/>
              <a:gd name="p0x1" fmla="*/ 9024 w 9324"/>
              <a:gd name="p0y1" fmla="*/ 0 h 4037"/>
              <a:gd name="p0x2" fmla="*/ 9189 w 9324"/>
              <a:gd name="p0y2" fmla="*/ 0 h 4037"/>
              <a:gd name="p0x3" fmla="*/ 9324 w 9324"/>
              <a:gd name="p0y3" fmla="*/ 134 h 4037"/>
              <a:gd name="p0x4" fmla="*/ 9324 w 9324"/>
              <a:gd name="p0y4" fmla="*/ 300 h 4037"/>
              <a:gd name="p0x5" fmla="*/ 9324 w 9324"/>
              <a:gd name="p0y5" fmla="*/ 3737 h 4037"/>
              <a:gd name="p0x6" fmla="*/ 9324 w 9324"/>
              <a:gd name="p0y6" fmla="*/ 3903 h 4037"/>
              <a:gd name="p0x7" fmla="*/ 9189 w 9324"/>
              <a:gd name="p0y7" fmla="*/ 4037 h 4037"/>
              <a:gd name="p0x8" fmla="*/ 9024 w 9324"/>
              <a:gd name="p0y8" fmla="*/ 4037 h 4037"/>
              <a:gd name="p0x9" fmla="*/ 300 w 9324"/>
              <a:gd name="p0y9" fmla="*/ 4037 h 4037"/>
              <a:gd name="p0x10" fmla="*/ 134 w 9324"/>
              <a:gd name="p0y10" fmla="*/ 4037 h 4037"/>
              <a:gd name="p0x11" fmla="*/ 0 w 9324"/>
              <a:gd name="p0y11" fmla="*/ 3903 h 4037"/>
              <a:gd name="p0x12" fmla="*/ 0 w 9324"/>
              <a:gd name="p0y12" fmla="*/ 3737 h 4037"/>
              <a:gd name="p0x13" fmla="*/ 0 w 9324"/>
              <a:gd name="p0y13" fmla="*/ 300 h 4037"/>
              <a:gd name="p0x14" fmla="*/ 0 w 9324"/>
              <a:gd name="p0y14" fmla="*/ 134 h 4037"/>
              <a:gd name="p0x15" fmla="*/ 134 w 9324"/>
              <a:gd name="p0y15" fmla="*/ 0 h 4037"/>
              <a:gd name="p0x16" fmla="*/ 300 w 9324"/>
              <a:gd name="p0y16" fmla="*/ 0 h 40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47"/>
            </p:custDataLst>
          </p:nvPr>
        </p:nvSpPr>
        <p:spPr>
          <a:xfrm>
            <a:off x="5889625" y="43478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 l="-2738" t="-10152" r="-2738" b="-10152"/>
          <a:stretch>
            <a:fillRect/>
          </a:stretch>
        </p:blipFill>
        <p:spPr>
          <a:xfrm>
            <a:off x="5958840" y="4429125"/>
            <a:ext cx="281305" cy="252095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51"/>
            </p:custDataLst>
          </p:nvPr>
        </p:nvSpPr>
        <p:spPr>
          <a:xfrm>
            <a:off x="6423641" y="4374909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未来教育场景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52"/>
            </p:custDataLst>
          </p:nvPr>
        </p:nvSpPr>
        <p:spPr>
          <a:xfrm>
            <a:off x="5889625" y="4919345"/>
            <a:ext cx="1600835" cy="304800"/>
          </a:xfrm>
          <a:custGeom>
            <a:avLst/>
            <a:gdLst>
              <a:gd name="sw" fmla="*/ 1 w 2520"/>
              <a:gd name="sh" fmla="*/ 1 h 480"/>
              <a:gd name="mins" fmla="min sw sh"/>
              <a:gd name="dsw" fmla="+- 0 sw mins"/>
              <a:gd name="dsh" fmla="+- 0 sh mins"/>
              <a:gd name="p0x0" fmla="*/ 240 w 2520"/>
              <a:gd name="p0y0" fmla="*/ 0 h 480"/>
              <a:gd name="p0x1" fmla="*/ 2280 w 2520"/>
              <a:gd name="p0y1" fmla="*/ 0 h 480"/>
              <a:gd name="p0x2" fmla="*/ 2412 w 2520"/>
              <a:gd name="p0y2" fmla="*/ 0 h 480"/>
              <a:gd name="p0x3" fmla="*/ 2520 w 2520"/>
              <a:gd name="p0y3" fmla="*/ 107 h 480"/>
              <a:gd name="p0x4" fmla="*/ 2520 w 2520"/>
              <a:gd name="p0y4" fmla="*/ 240 h 480"/>
              <a:gd name="p0x5" fmla="*/ 2520 w 2520"/>
              <a:gd name="p0y5" fmla="*/ 372 h 480"/>
              <a:gd name="p0x6" fmla="*/ 2412 w 2520"/>
              <a:gd name="p0y6" fmla="*/ 480 h 480"/>
              <a:gd name="p0x7" fmla="*/ 2280 w 2520"/>
              <a:gd name="p0y7" fmla="*/ 480 h 480"/>
              <a:gd name="p0x8" fmla="*/ 240 w 2520"/>
              <a:gd name="p0y8" fmla="*/ 480 h 480"/>
              <a:gd name="p0x9" fmla="*/ 107 w 2520"/>
              <a:gd name="p0y9" fmla="*/ 480 h 480"/>
              <a:gd name="p0x10" fmla="*/ 0 w 2520"/>
              <a:gd name="p0y10" fmla="*/ 372 h 480"/>
              <a:gd name="p0x11" fmla="*/ 0 w 2520"/>
              <a:gd name="p0y11" fmla="*/ 240 h 480"/>
              <a:gd name="p0x12" fmla="*/ 0 w 2520"/>
              <a:gd name="p0y12" fmla="*/ 107 h 480"/>
              <a:gd name="p0x13" fmla="*/ 107 w 2520"/>
              <a:gd name="p0y13" fmla="*/ 0 h 480"/>
              <a:gd name="p0x14" fmla="*/ 240 w 2520"/>
              <a:gd name="p0y14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53"/>
            </p:custDataLst>
          </p:nvPr>
        </p:nvSpPr>
        <p:spPr>
          <a:xfrm>
            <a:off x="6004541" y="4957839"/>
            <a:ext cx="15431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主动连接教务系统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54"/>
            </p:custDataLst>
          </p:nvPr>
        </p:nvSpPr>
        <p:spPr>
          <a:xfrm>
            <a:off x="7566660" y="4919345"/>
            <a:ext cx="1085850" cy="304800"/>
          </a:xfrm>
          <a:custGeom>
            <a:avLst/>
            <a:gdLst>
              <a:gd name="sw" fmla="*/ 1 w 1710"/>
              <a:gd name="sh" fmla="*/ 1 h 480"/>
              <a:gd name="mins" fmla="min sw sh"/>
              <a:gd name="dsw" fmla="+- 0 sw mins"/>
              <a:gd name="dsh" fmla="+- 0 sh mins"/>
              <a:gd name="p0x0" fmla="*/ 240 w 1710"/>
              <a:gd name="p0y0" fmla="*/ 0 h 480"/>
              <a:gd name="p0x1" fmla="*/ 1470 w 1710"/>
              <a:gd name="p0y1" fmla="*/ 0 h 480"/>
              <a:gd name="p0x2" fmla="*/ 1602 w 1710"/>
              <a:gd name="p0y2" fmla="*/ 0 h 480"/>
              <a:gd name="p0x3" fmla="*/ 1710 w 1710"/>
              <a:gd name="p0y3" fmla="*/ 107 h 480"/>
              <a:gd name="p0x4" fmla="*/ 1710 w 1710"/>
              <a:gd name="p0y4" fmla="*/ 240 h 480"/>
              <a:gd name="p0x5" fmla="*/ 1710 w 1710"/>
              <a:gd name="p0y5" fmla="*/ 372 h 480"/>
              <a:gd name="p0x6" fmla="*/ 1602 w 1710"/>
              <a:gd name="p0y6" fmla="*/ 480 h 480"/>
              <a:gd name="p0x7" fmla="*/ 1470 w 1710"/>
              <a:gd name="p0y7" fmla="*/ 480 h 480"/>
              <a:gd name="p0x8" fmla="*/ 240 w 1710"/>
              <a:gd name="p0y8" fmla="*/ 480 h 480"/>
              <a:gd name="p0x9" fmla="*/ 107 w 1710"/>
              <a:gd name="p0y9" fmla="*/ 480 h 480"/>
              <a:gd name="p0x10" fmla="*/ 0 w 1710"/>
              <a:gd name="p0y10" fmla="*/ 372 h 480"/>
              <a:gd name="p0x11" fmla="*/ 0 w 1710"/>
              <a:gd name="p0y11" fmla="*/ 240 h 480"/>
              <a:gd name="p0x12" fmla="*/ 0 w 1710"/>
              <a:gd name="p0y12" fmla="*/ 107 h 480"/>
              <a:gd name="p0x13" fmla="*/ 107 w 1710"/>
              <a:gd name="p0y13" fmla="*/ 0 h 480"/>
              <a:gd name="p0x14" fmla="*/ 240 w 1710"/>
              <a:gd name="p0y14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55"/>
            </p:custDataLst>
          </p:nvPr>
        </p:nvSpPr>
        <p:spPr>
          <a:xfrm>
            <a:off x="7681017" y="4957839"/>
            <a:ext cx="10287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分析薄弱点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56"/>
            </p:custDataLst>
          </p:nvPr>
        </p:nvSpPr>
        <p:spPr>
          <a:xfrm>
            <a:off x="8728710" y="4919345"/>
            <a:ext cx="914400" cy="304800"/>
          </a:xfrm>
          <a:custGeom>
            <a:avLst/>
            <a:gdLst>
              <a:gd name="sw" fmla="*/ 1 w 1440"/>
              <a:gd name="sh" fmla="*/ 1 h 480"/>
              <a:gd name="mins" fmla="min sw sh"/>
              <a:gd name="dsw" fmla="+- 0 sw mins"/>
              <a:gd name="dsh" fmla="+- 0 sh mins"/>
              <a:gd name="p0x0" fmla="*/ 240 w 1440"/>
              <a:gd name="p0y0" fmla="*/ 0 h 480"/>
              <a:gd name="p0x1" fmla="*/ 1200 w 1440"/>
              <a:gd name="p0y1" fmla="*/ 0 h 480"/>
              <a:gd name="p0x2" fmla="*/ 1332 w 1440"/>
              <a:gd name="p0y2" fmla="*/ 0 h 480"/>
              <a:gd name="p0x3" fmla="*/ 1440 w 1440"/>
              <a:gd name="p0y3" fmla="*/ 107 h 480"/>
              <a:gd name="p0x4" fmla="*/ 1440 w 1440"/>
              <a:gd name="p0y4" fmla="*/ 240 h 480"/>
              <a:gd name="p0x5" fmla="*/ 1440 w 1440"/>
              <a:gd name="p0y5" fmla="*/ 372 h 480"/>
              <a:gd name="p0x6" fmla="*/ 1332 w 1440"/>
              <a:gd name="p0y6" fmla="*/ 480 h 480"/>
              <a:gd name="p0x7" fmla="*/ 1200 w 1440"/>
              <a:gd name="p0y7" fmla="*/ 480 h 480"/>
              <a:gd name="p0x8" fmla="*/ 240 w 1440"/>
              <a:gd name="p0y8" fmla="*/ 480 h 480"/>
              <a:gd name="p0x9" fmla="*/ 107 w 1440"/>
              <a:gd name="p0y9" fmla="*/ 480 h 480"/>
              <a:gd name="p0x10" fmla="*/ 0 w 1440"/>
              <a:gd name="p0y10" fmla="*/ 372 h 480"/>
              <a:gd name="p0x11" fmla="*/ 0 w 1440"/>
              <a:gd name="p0y11" fmla="*/ 240 h 480"/>
              <a:gd name="p0x12" fmla="*/ 0 w 1440"/>
              <a:gd name="p0y12" fmla="*/ 107 h 480"/>
              <a:gd name="p0x13" fmla="*/ 107 w 1440"/>
              <a:gd name="p0y13" fmla="*/ 0 h 480"/>
              <a:gd name="p0x14" fmla="*/ 240 w 1440"/>
              <a:gd name="p0y14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>
            <p:custDataLst>
              <p:tags r:id="rId57"/>
            </p:custDataLst>
          </p:nvPr>
        </p:nvSpPr>
        <p:spPr>
          <a:xfrm>
            <a:off x="8843143" y="4957839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借阅资料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58"/>
            </p:custDataLst>
          </p:nvPr>
        </p:nvSpPr>
        <p:spPr>
          <a:xfrm>
            <a:off x="9719310" y="4919345"/>
            <a:ext cx="1085850" cy="304800"/>
          </a:xfrm>
          <a:custGeom>
            <a:avLst/>
            <a:gdLst>
              <a:gd name="sw" fmla="*/ 1 w 1710"/>
              <a:gd name="sh" fmla="*/ 1 h 480"/>
              <a:gd name="mins" fmla="min sw sh"/>
              <a:gd name="dsw" fmla="+- 0 sw mins"/>
              <a:gd name="dsh" fmla="+- 0 sh mins"/>
              <a:gd name="p0x0" fmla="*/ 240 w 1710"/>
              <a:gd name="p0y0" fmla="*/ 0 h 480"/>
              <a:gd name="p0x1" fmla="*/ 1470 w 1710"/>
              <a:gd name="p0y1" fmla="*/ 0 h 480"/>
              <a:gd name="p0x2" fmla="*/ 1602 w 1710"/>
              <a:gd name="p0y2" fmla="*/ 0 h 480"/>
              <a:gd name="p0x3" fmla="*/ 1710 w 1710"/>
              <a:gd name="p0y3" fmla="*/ 107 h 480"/>
              <a:gd name="p0x4" fmla="*/ 1710 w 1710"/>
              <a:gd name="p0y4" fmla="*/ 240 h 480"/>
              <a:gd name="p0x5" fmla="*/ 1710 w 1710"/>
              <a:gd name="p0y5" fmla="*/ 372 h 480"/>
              <a:gd name="p0x6" fmla="*/ 1602 w 1710"/>
              <a:gd name="p0y6" fmla="*/ 480 h 480"/>
              <a:gd name="p0x7" fmla="*/ 1470 w 1710"/>
              <a:gd name="p0y7" fmla="*/ 480 h 480"/>
              <a:gd name="p0x8" fmla="*/ 240 w 1710"/>
              <a:gd name="p0y8" fmla="*/ 480 h 480"/>
              <a:gd name="p0x9" fmla="*/ 107 w 1710"/>
              <a:gd name="p0y9" fmla="*/ 480 h 480"/>
              <a:gd name="p0x10" fmla="*/ 0 w 1710"/>
              <a:gd name="p0y10" fmla="*/ 372 h 480"/>
              <a:gd name="p0x11" fmla="*/ 0 w 1710"/>
              <a:gd name="p0y11" fmla="*/ 240 h 480"/>
              <a:gd name="p0x12" fmla="*/ 0 w 1710"/>
              <a:gd name="p0y12" fmla="*/ 107 h 480"/>
              <a:gd name="p0x13" fmla="*/ 107 w 1710"/>
              <a:gd name="p0y13" fmla="*/ 0 h 480"/>
              <a:gd name="p0x14" fmla="*/ 240 w 1710"/>
              <a:gd name="p0y14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>
            <p:custDataLst>
              <p:tags r:id="rId59"/>
            </p:custDataLst>
          </p:nvPr>
        </p:nvSpPr>
        <p:spPr>
          <a:xfrm>
            <a:off x="9833810" y="4957839"/>
            <a:ext cx="10287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自动排日程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60"/>
            </p:custDataLst>
          </p:nvPr>
        </p:nvSpPr>
        <p:spPr>
          <a:xfrm>
            <a:off x="5889625" y="5300345"/>
            <a:ext cx="1257935" cy="304800"/>
          </a:xfrm>
          <a:custGeom>
            <a:avLst/>
            <a:gdLst>
              <a:gd name="sw" fmla="*/ 1 w 1980"/>
              <a:gd name="sh" fmla="*/ 1 h 480"/>
              <a:gd name="mins" fmla="min sw sh"/>
              <a:gd name="dsw" fmla="+- 0 sw mins"/>
              <a:gd name="dsh" fmla="+- 0 sh mins"/>
              <a:gd name="p0x0" fmla="*/ 240 w 1980"/>
              <a:gd name="p0y0" fmla="*/ 0 h 480"/>
              <a:gd name="p0x1" fmla="*/ 1740 w 1980"/>
              <a:gd name="p0y1" fmla="*/ 0 h 480"/>
              <a:gd name="p0x2" fmla="*/ 1872 w 1980"/>
              <a:gd name="p0y2" fmla="*/ 0 h 480"/>
              <a:gd name="p0x3" fmla="*/ 1980 w 1980"/>
              <a:gd name="p0y3" fmla="*/ 107 h 480"/>
              <a:gd name="p0x4" fmla="*/ 1980 w 1980"/>
              <a:gd name="p0y4" fmla="*/ 240 h 480"/>
              <a:gd name="p0x5" fmla="*/ 1980 w 1980"/>
              <a:gd name="p0y5" fmla="*/ 372 h 480"/>
              <a:gd name="p0x6" fmla="*/ 1872 w 1980"/>
              <a:gd name="p0y6" fmla="*/ 480 h 480"/>
              <a:gd name="p0x7" fmla="*/ 1740 w 1980"/>
              <a:gd name="p0y7" fmla="*/ 480 h 480"/>
              <a:gd name="p0x8" fmla="*/ 240 w 1980"/>
              <a:gd name="p0y8" fmla="*/ 480 h 480"/>
              <a:gd name="p0x9" fmla="*/ 107 w 1980"/>
              <a:gd name="p0y9" fmla="*/ 480 h 480"/>
              <a:gd name="p0x10" fmla="*/ 0 w 1980"/>
              <a:gd name="p0y10" fmla="*/ 372 h 480"/>
              <a:gd name="p0x11" fmla="*/ 0 w 1980"/>
              <a:gd name="p0y11" fmla="*/ 240 h 480"/>
              <a:gd name="p0x12" fmla="*/ 0 w 1980"/>
              <a:gd name="p0y12" fmla="*/ 107 h 480"/>
              <a:gd name="p0x13" fmla="*/ 107 w 1980"/>
              <a:gd name="p0y13" fmla="*/ 0 h 480"/>
              <a:gd name="p0x14" fmla="*/ 240 w 1980"/>
              <a:gd name="p0y14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61"/>
            </p:custDataLst>
          </p:nvPr>
        </p:nvSpPr>
        <p:spPr>
          <a:xfrm>
            <a:off x="6004541" y="5338839"/>
            <a:ext cx="12002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动态调整计划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62"/>
            </p:custDataLst>
          </p:nvPr>
        </p:nvSpPr>
        <p:spPr>
          <a:xfrm>
            <a:off x="5890241" y="5742699"/>
            <a:ext cx="553023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信息生成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跨越到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任务执行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，彻底改变学习与生活方式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课堂总结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581275" cy="2562225"/>
          </a:xfrm>
          <a:custGeom>
            <a:avLst/>
            <a:gdLst>
              <a:gd name="sw" fmla="*/ 1 w 4065"/>
              <a:gd name="sh" fmla="*/ 1 h 4035"/>
              <a:gd name="mins" fmla="min sw sh"/>
              <a:gd name="dsw" fmla="+- 0 sw mins"/>
              <a:gd name="dsh" fmla="+- 0 sh mins"/>
              <a:gd name="p0x0" fmla="*/ 300 w 4065"/>
              <a:gd name="p0y0" fmla="*/ 0 h 4035"/>
              <a:gd name="p0x1" fmla="*/ 3765 w 4065"/>
              <a:gd name="p0y1" fmla="*/ 0 h 4035"/>
              <a:gd name="p0x2" fmla="*/ 3930 w 4065"/>
              <a:gd name="p0y2" fmla="*/ 0 h 4035"/>
              <a:gd name="p0x3" fmla="*/ 4065 w 4065"/>
              <a:gd name="p0y3" fmla="*/ 134 h 4035"/>
              <a:gd name="p0x4" fmla="*/ 4065 w 4065"/>
              <a:gd name="p0y4" fmla="*/ 300 h 4035"/>
              <a:gd name="p0x5" fmla="*/ 4065 w 4065"/>
              <a:gd name="p0y5" fmla="*/ 3735 h 4035"/>
              <a:gd name="p0x6" fmla="*/ 4065 w 4065"/>
              <a:gd name="p0y6" fmla="*/ 3900 h 4035"/>
              <a:gd name="p0x7" fmla="*/ 3930 w 4065"/>
              <a:gd name="p0y7" fmla="*/ 4035 h 4035"/>
              <a:gd name="p0x8" fmla="*/ 3765 w 4065"/>
              <a:gd name="p0y8" fmla="*/ 4035 h 4035"/>
              <a:gd name="p0x9" fmla="*/ 300 w 4065"/>
              <a:gd name="p0y9" fmla="*/ 4035 h 4035"/>
              <a:gd name="p0x10" fmla="*/ 134 w 4065"/>
              <a:gd name="p0y10" fmla="*/ 4035 h 4035"/>
              <a:gd name="p0x11" fmla="*/ 0 w 4065"/>
              <a:gd name="p0y11" fmla="*/ 3900 h 4035"/>
              <a:gd name="p0x12" fmla="*/ 0 w 4065"/>
              <a:gd name="p0y12" fmla="*/ 3735 h 4035"/>
              <a:gd name="p0x13" fmla="*/ 0 w 4065"/>
              <a:gd name="p0y13" fmla="*/ 300 h 4035"/>
              <a:gd name="p0x14" fmla="*/ 0 w 4065"/>
              <a:gd name="p0y14" fmla="*/ 134 h 4035"/>
              <a:gd name="p0x15" fmla="*/ 134 w 4065"/>
              <a:gd name="p0y15" fmla="*/ 0 h 4035"/>
              <a:gd name="p0x16" fmla="*/ 300 w 4065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800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857250" y="188087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826895"/>
            <a:ext cx="185573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助学的本质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357438"/>
            <a:ext cx="213709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从</a:t>
            </a:r>
            <a:r>
              <a:rPr lang="en-US" sz="1500" b="1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答案搬运工</a:t>
            </a:r>
            <a:r>
              <a:rPr lang="en-US" altLang="zh-CN" sz="1500" b="1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到</a:t>
            </a:r>
            <a:r>
              <a:rPr lang="en-US" sz="1500" b="1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思维引路人</a:t>
            </a:r>
            <a:r>
              <a:rPr lang="en-US" altLang="zh-CN" sz="1500" b="1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FFFFFF">
                  <a:alpha val="9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3395345" y="1109345"/>
            <a:ext cx="2581275" cy="2562225"/>
          </a:xfrm>
          <a:custGeom>
            <a:avLst/>
            <a:gdLst>
              <a:gd name="sw" fmla="*/ 1 w 4065"/>
              <a:gd name="sh" fmla="*/ 1 h 4035"/>
              <a:gd name="mins" fmla="min sw sh"/>
              <a:gd name="dsw" fmla="+- 0 sw mins"/>
              <a:gd name="dsh" fmla="+- 0 sh mins"/>
              <a:gd name="p0x0" fmla="*/ 300 w 4065"/>
              <a:gd name="p0y0" fmla="*/ 0 h 4035"/>
              <a:gd name="p0x1" fmla="*/ 3765 w 4065"/>
              <a:gd name="p0y1" fmla="*/ 0 h 4035"/>
              <a:gd name="p0x2" fmla="*/ 3930 w 4065"/>
              <a:gd name="p0y2" fmla="*/ 0 h 4035"/>
              <a:gd name="p0x3" fmla="*/ 4065 w 4065"/>
              <a:gd name="p0y3" fmla="*/ 134 h 4035"/>
              <a:gd name="p0x4" fmla="*/ 4065 w 4065"/>
              <a:gd name="p0y4" fmla="*/ 300 h 4035"/>
              <a:gd name="p0x5" fmla="*/ 4065 w 4065"/>
              <a:gd name="p0y5" fmla="*/ 3735 h 4035"/>
              <a:gd name="p0x6" fmla="*/ 4065 w 4065"/>
              <a:gd name="p0y6" fmla="*/ 3900 h 4035"/>
              <a:gd name="p0x7" fmla="*/ 3930 w 4065"/>
              <a:gd name="p0y7" fmla="*/ 4035 h 4035"/>
              <a:gd name="p0x8" fmla="*/ 3765 w 4065"/>
              <a:gd name="p0y8" fmla="*/ 4035 h 4035"/>
              <a:gd name="p0x9" fmla="*/ 300 w 4065"/>
              <a:gd name="p0y9" fmla="*/ 4035 h 4035"/>
              <a:gd name="p0x10" fmla="*/ 134 w 4065"/>
              <a:gd name="p0y10" fmla="*/ 4035 h 4035"/>
              <a:gd name="p0x11" fmla="*/ 0 w 4065"/>
              <a:gd name="p0y11" fmla="*/ 3900 h 4035"/>
              <a:gd name="p0x12" fmla="*/ 0 w 4065"/>
              <a:gd name="p0y12" fmla="*/ 3735 h 4035"/>
              <a:gd name="p0x13" fmla="*/ 0 w 4065"/>
              <a:gd name="p0y13" fmla="*/ 300 h 4035"/>
              <a:gd name="p0x14" fmla="*/ 0 w 4065"/>
              <a:gd name="p0y14" fmla="*/ 134 h 4035"/>
              <a:gd name="p0x15" fmla="*/ 134 w 4065"/>
              <a:gd name="p0y15" fmla="*/ 0 h 4035"/>
              <a:gd name="p0x16" fmla="*/ 300 w 4065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3590925" y="14497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3676650" y="1530350"/>
            <a:ext cx="247650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4124325" y="1476404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四大核心技术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5"/>
            </p:custDataLst>
          </p:nvPr>
        </p:nvSpPr>
        <p:spPr>
          <a:xfrm>
            <a:off x="3590925" y="1983105"/>
            <a:ext cx="513715" cy="304800"/>
          </a:xfrm>
          <a:custGeom>
            <a:avLst/>
            <a:gdLst>
              <a:gd name="sw" fmla="*/ 1 w 809"/>
              <a:gd name="sh" fmla="*/ 1 h 480"/>
              <a:gd name="mins" fmla="min sw sh"/>
              <a:gd name="dsw" fmla="+- 0 sw mins"/>
              <a:gd name="dsh" fmla="+- 0 sh mins"/>
              <a:gd name="p0x0" fmla="*/ 90 w 809"/>
              <a:gd name="p0y0" fmla="*/ 0 h 480"/>
              <a:gd name="p0x1" fmla="*/ 719 w 809"/>
              <a:gd name="p0y1" fmla="*/ 0 h 480"/>
              <a:gd name="p0x2" fmla="*/ 769 w 809"/>
              <a:gd name="p0y2" fmla="*/ 0 h 480"/>
              <a:gd name="p0x3" fmla="*/ 809 w 809"/>
              <a:gd name="p0y3" fmla="*/ 40 h 480"/>
              <a:gd name="p0x4" fmla="*/ 809 w 809"/>
              <a:gd name="p0y4" fmla="*/ 90 h 480"/>
              <a:gd name="p0x5" fmla="*/ 809 w 809"/>
              <a:gd name="p0y5" fmla="*/ 390 h 480"/>
              <a:gd name="p0x6" fmla="*/ 809 w 809"/>
              <a:gd name="p0y6" fmla="*/ 439 h 480"/>
              <a:gd name="p0x7" fmla="*/ 769 w 809"/>
              <a:gd name="p0y7" fmla="*/ 480 h 480"/>
              <a:gd name="p0x8" fmla="*/ 719 w 809"/>
              <a:gd name="p0y8" fmla="*/ 480 h 480"/>
              <a:gd name="p0x9" fmla="*/ 90 w 809"/>
              <a:gd name="p0y9" fmla="*/ 480 h 480"/>
              <a:gd name="p0x10" fmla="*/ 40 w 809"/>
              <a:gd name="p0y10" fmla="*/ 480 h 480"/>
              <a:gd name="p0x11" fmla="*/ 0 w 809"/>
              <a:gd name="p0y11" fmla="*/ 439 h 480"/>
              <a:gd name="p0x12" fmla="*/ 0 w 809"/>
              <a:gd name="p0y12" fmla="*/ 390 h 480"/>
              <a:gd name="p0x13" fmla="*/ 0 w 809"/>
              <a:gd name="p0y13" fmla="*/ 90 h 480"/>
              <a:gd name="p0x14" fmla="*/ 0 w 809"/>
              <a:gd name="p0y14" fmla="*/ 40 h 480"/>
              <a:gd name="p0x15" fmla="*/ 40 w 809"/>
              <a:gd name="p0y15" fmla="*/ 0 h 480"/>
              <a:gd name="p0x16" fmla="*/ 90 w 809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3667125" y="2021234"/>
            <a:ext cx="53310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LLM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4180840" y="1983105"/>
            <a:ext cx="523875" cy="304800"/>
          </a:xfrm>
          <a:custGeom>
            <a:avLst/>
            <a:gdLst>
              <a:gd name="sw" fmla="*/ 1 w 824"/>
              <a:gd name="sh" fmla="*/ 1 h 480"/>
              <a:gd name="mins" fmla="min sw sh"/>
              <a:gd name="dsw" fmla="+- 0 sw mins"/>
              <a:gd name="dsh" fmla="+- 0 sh mins"/>
              <a:gd name="p0x0" fmla="*/ 90 w 824"/>
              <a:gd name="p0y0" fmla="*/ 0 h 480"/>
              <a:gd name="p0x1" fmla="*/ 734 w 824"/>
              <a:gd name="p0y1" fmla="*/ 0 h 480"/>
              <a:gd name="p0x2" fmla="*/ 784 w 824"/>
              <a:gd name="p0y2" fmla="*/ 0 h 480"/>
              <a:gd name="p0x3" fmla="*/ 824 w 824"/>
              <a:gd name="p0y3" fmla="*/ 40 h 480"/>
              <a:gd name="p0x4" fmla="*/ 824 w 824"/>
              <a:gd name="p0y4" fmla="*/ 90 h 480"/>
              <a:gd name="p0x5" fmla="*/ 824 w 824"/>
              <a:gd name="p0y5" fmla="*/ 390 h 480"/>
              <a:gd name="p0x6" fmla="*/ 824 w 824"/>
              <a:gd name="p0y6" fmla="*/ 439 h 480"/>
              <a:gd name="p0x7" fmla="*/ 784 w 824"/>
              <a:gd name="p0y7" fmla="*/ 480 h 480"/>
              <a:gd name="p0x8" fmla="*/ 734 w 824"/>
              <a:gd name="p0y8" fmla="*/ 480 h 480"/>
              <a:gd name="p0x9" fmla="*/ 90 w 824"/>
              <a:gd name="p0y9" fmla="*/ 480 h 480"/>
              <a:gd name="p0x10" fmla="*/ 40 w 824"/>
              <a:gd name="p0y10" fmla="*/ 480 h 480"/>
              <a:gd name="p0x11" fmla="*/ 0 w 824"/>
              <a:gd name="p0y11" fmla="*/ 439 h 480"/>
              <a:gd name="p0x12" fmla="*/ 0 w 824"/>
              <a:gd name="p0y12" fmla="*/ 390 h 480"/>
              <a:gd name="p0x13" fmla="*/ 0 w 824"/>
              <a:gd name="p0y13" fmla="*/ 90 h 480"/>
              <a:gd name="p0x14" fmla="*/ 0 w 824"/>
              <a:gd name="p0y14" fmla="*/ 40 h 480"/>
              <a:gd name="p0x15" fmla="*/ 40 w 824"/>
              <a:gd name="p0y15" fmla="*/ 0 h 480"/>
              <a:gd name="p0x16" fmla="*/ 90 w 824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4257380" y="2021234"/>
            <a:ext cx="54270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RAG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4780915" y="1983105"/>
            <a:ext cx="476885" cy="304800"/>
          </a:xfrm>
          <a:custGeom>
            <a:avLst/>
            <a:gdLst>
              <a:gd name="sw" fmla="*/ 1 w 751"/>
              <a:gd name="sh" fmla="*/ 1 h 480"/>
              <a:gd name="mins" fmla="min sw sh"/>
              <a:gd name="dsw" fmla="+- 0 sw mins"/>
              <a:gd name="dsh" fmla="+- 0 sh mins"/>
              <a:gd name="p0x0" fmla="*/ 90 w 751"/>
              <a:gd name="p0y0" fmla="*/ 0 h 480"/>
              <a:gd name="p0x1" fmla="*/ 661 w 751"/>
              <a:gd name="p0y1" fmla="*/ 0 h 480"/>
              <a:gd name="p0x2" fmla="*/ 711 w 751"/>
              <a:gd name="p0y2" fmla="*/ 0 h 480"/>
              <a:gd name="p0x3" fmla="*/ 751 w 751"/>
              <a:gd name="p0y3" fmla="*/ 40 h 480"/>
              <a:gd name="p0x4" fmla="*/ 751 w 751"/>
              <a:gd name="p0y4" fmla="*/ 90 h 480"/>
              <a:gd name="p0x5" fmla="*/ 751 w 751"/>
              <a:gd name="p0y5" fmla="*/ 390 h 480"/>
              <a:gd name="p0x6" fmla="*/ 751 w 751"/>
              <a:gd name="p0y6" fmla="*/ 439 h 480"/>
              <a:gd name="p0x7" fmla="*/ 711 w 751"/>
              <a:gd name="p0y7" fmla="*/ 480 h 480"/>
              <a:gd name="p0x8" fmla="*/ 661 w 751"/>
              <a:gd name="p0y8" fmla="*/ 480 h 480"/>
              <a:gd name="p0x9" fmla="*/ 90 w 751"/>
              <a:gd name="p0y9" fmla="*/ 480 h 480"/>
              <a:gd name="p0x10" fmla="*/ 40 w 751"/>
              <a:gd name="p0y10" fmla="*/ 480 h 480"/>
              <a:gd name="p0x11" fmla="*/ 0 w 751"/>
              <a:gd name="p0y11" fmla="*/ 439 h 480"/>
              <a:gd name="p0x12" fmla="*/ 0 w 751"/>
              <a:gd name="p0y12" fmla="*/ 390 h 480"/>
              <a:gd name="p0x13" fmla="*/ 0 w 751"/>
              <a:gd name="p0y13" fmla="*/ 90 h 480"/>
              <a:gd name="p0x14" fmla="*/ 0 w 751"/>
              <a:gd name="p0y14" fmla="*/ 40 h 480"/>
              <a:gd name="p0x15" fmla="*/ 40 w 751"/>
              <a:gd name="p0y15" fmla="*/ 0 h 480"/>
              <a:gd name="p0x16" fmla="*/ 90 w 751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4857226" y="2021234"/>
            <a:ext cx="49641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CoT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3590925" y="2364105"/>
            <a:ext cx="876300" cy="304800"/>
          </a:xfrm>
          <a:custGeom>
            <a:avLst/>
            <a:gdLst>
              <a:gd name="sw" fmla="*/ 1 w 1380"/>
              <a:gd name="sh" fmla="*/ 1 h 480"/>
              <a:gd name="mins" fmla="min sw sh"/>
              <a:gd name="dsw" fmla="+- 0 sw mins"/>
              <a:gd name="dsh" fmla="+- 0 sh mins"/>
              <a:gd name="p0x0" fmla="*/ 90 w 1380"/>
              <a:gd name="p0y0" fmla="*/ 0 h 480"/>
              <a:gd name="p0x1" fmla="*/ 1290 w 1380"/>
              <a:gd name="p0y1" fmla="*/ 0 h 480"/>
              <a:gd name="p0x2" fmla="*/ 1339 w 1380"/>
              <a:gd name="p0y2" fmla="*/ 0 h 480"/>
              <a:gd name="p0x3" fmla="*/ 1380 w 1380"/>
              <a:gd name="p0y3" fmla="*/ 40 h 480"/>
              <a:gd name="p0x4" fmla="*/ 1380 w 1380"/>
              <a:gd name="p0y4" fmla="*/ 90 h 480"/>
              <a:gd name="p0x5" fmla="*/ 1380 w 1380"/>
              <a:gd name="p0y5" fmla="*/ 390 h 480"/>
              <a:gd name="p0x6" fmla="*/ 1380 w 1380"/>
              <a:gd name="p0y6" fmla="*/ 439 h 480"/>
              <a:gd name="p0x7" fmla="*/ 1339 w 1380"/>
              <a:gd name="p0y7" fmla="*/ 480 h 480"/>
              <a:gd name="p0x8" fmla="*/ 1290 w 1380"/>
              <a:gd name="p0y8" fmla="*/ 480 h 480"/>
              <a:gd name="p0x9" fmla="*/ 90 w 1380"/>
              <a:gd name="p0y9" fmla="*/ 480 h 480"/>
              <a:gd name="p0x10" fmla="*/ 40 w 1380"/>
              <a:gd name="p0y10" fmla="*/ 480 h 480"/>
              <a:gd name="p0x11" fmla="*/ 0 w 1380"/>
              <a:gd name="p0y11" fmla="*/ 439 h 480"/>
              <a:gd name="p0x12" fmla="*/ 0 w 1380"/>
              <a:gd name="p0y12" fmla="*/ 390 h 480"/>
              <a:gd name="p0x13" fmla="*/ 0 w 1380"/>
              <a:gd name="p0y13" fmla="*/ 90 h 480"/>
              <a:gd name="p0x14" fmla="*/ 0 w 1380"/>
              <a:gd name="p0y14" fmla="*/ 40 h 480"/>
              <a:gd name="p0x15" fmla="*/ 40 w 1380"/>
              <a:gd name="p0y15" fmla="*/ 0 h 480"/>
              <a:gd name="p0x16" fmla="*/ 90 w 138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2"/>
            </p:custDataLst>
          </p:nvPr>
        </p:nvSpPr>
        <p:spPr>
          <a:xfrm>
            <a:off x="3667125" y="2402234"/>
            <a:ext cx="89535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TTS/ASR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3590925" y="2767994"/>
            <a:ext cx="219075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大语言模型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检索增强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思维链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语音交互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6214745" y="1109345"/>
            <a:ext cx="2581275" cy="2562225"/>
          </a:xfrm>
          <a:custGeom>
            <a:avLst/>
            <a:gdLst>
              <a:gd name="sw" fmla="*/ 1 w 4065"/>
              <a:gd name="sh" fmla="*/ 1 h 4035"/>
              <a:gd name="mins" fmla="min sw sh"/>
              <a:gd name="dsw" fmla="+- 0 sw mins"/>
              <a:gd name="dsh" fmla="+- 0 sh mins"/>
              <a:gd name="p0x0" fmla="*/ 300 w 4065"/>
              <a:gd name="p0y0" fmla="*/ 0 h 4035"/>
              <a:gd name="p0x1" fmla="*/ 3765 w 4065"/>
              <a:gd name="p0y1" fmla="*/ 0 h 4035"/>
              <a:gd name="p0x2" fmla="*/ 3930 w 4065"/>
              <a:gd name="p0y2" fmla="*/ 0 h 4035"/>
              <a:gd name="p0x3" fmla="*/ 4065 w 4065"/>
              <a:gd name="p0y3" fmla="*/ 134 h 4035"/>
              <a:gd name="p0x4" fmla="*/ 4065 w 4065"/>
              <a:gd name="p0y4" fmla="*/ 300 h 4035"/>
              <a:gd name="p0x5" fmla="*/ 4065 w 4065"/>
              <a:gd name="p0y5" fmla="*/ 3735 h 4035"/>
              <a:gd name="p0x6" fmla="*/ 4065 w 4065"/>
              <a:gd name="p0y6" fmla="*/ 3900 h 4035"/>
              <a:gd name="p0x7" fmla="*/ 3930 w 4065"/>
              <a:gd name="p0y7" fmla="*/ 4035 h 4035"/>
              <a:gd name="p0x8" fmla="*/ 3765 w 4065"/>
              <a:gd name="p0y8" fmla="*/ 4035 h 4035"/>
              <a:gd name="p0x9" fmla="*/ 300 w 4065"/>
              <a:gd name="p0y9" fmla="*/ 4035 h 4035"/>
              <a:gd name="p0x10" fmla="*/ 134 w 4065"/>
              <a:gd name="p0y10" fmla="*/ 4035 h 4035"/>
              <a:gd name="p0x11" fmla="*/ 0 w 4065"/>
              <a:gd name="p0y11" fmla="*/ 3900 h 4035"/>
              <a:gd name="p0x12" fmla="*/ 0 w 4065"/>
              <a:gd name="p0y12" fmla="*/ 3735 h 4035"/>
              <a:gd name="p0x13" fmla="*/ 0 w 4065"/>
              <a:gd name="p0y13" fmla="*/ 300 h 4035"/>
              <a:gd name="p0x14" fmla="*/ 0 w 4065"/>
              <a:gd name="p0y14" fmla="*/ 134 h 4035"/>
              <a:gd name="p0x15" fmla="*/ 134 w 4065"/>
              <a:gd name="p0y15" fmla="*/ 0 h 4035"/>
              <a:gd name="p0x16" fmla="*/ 300 w 4065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5"/>
            </p:custDataLst>
          </p:nvPr>
        </p:nvSpPr>
        <p:spPr>
          <a:xfrm>
            <a:off x="6410325" y="14382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496050" y="1518920"/>
            <a:ext cx="247650" cy="25273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6943725" y="1298257"/>
            <a:ext cx="1657350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三大指令设计原则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0"/>
            </p:custDataLst>
          </p:nvPr>
        </p:nvSpPr>
        <p:spPr>
          <a:xfrm>
            <a:off x="6410325" y="237172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31"/>
            </p:custDataLst>
          </p:nvPr>
        </p:nvSpPr>
        <p:spPr>
          <a:xfrm>
            <a:off x="6543675" y="2081213"/>
            <a:ext cx="20574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防喂饭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：拒绝直接给答案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2"/>
            </p:custDataLst>
          </p:nvPr>
        </p:nvSpPr>
        <p:spPr>
          <a:xfrm>
            <a:off x="6410325" y="290512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3"/>
            </p:custDataLst>
          </p:nvPr>
        </p:nvSpPr>
        <p:spPr>
          <a:xfrm>
            <a:off x="6543675" y="2767013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脚手架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：搭建思考阶梯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4"/>
            </p:custDataLst>
          </p:nvPr>
        </p:nvSpPr>
        <p:spPr>
          <a:xfrm>
            <a:off x="6410325" y="328612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5"/>
            </p:custDataLst>
          </p:nvPr>
        </p:nvSpPr>
        <p:spPr>
          <a:xfrm>
            <a:off x="6543675" y="3148013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结构化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：规范输出格式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6"/>
            </p:custDataLst>
          </p:nvPr>
        </p:nvSpPr>
        <p:spPr>
          <a:xfrm>
            <a:off x="9034145" y="1109345"/>
            <a:ext cx="2581275" cy="2562225"/>
          </a:xfrm>
          <a:custGeom>
            <a:avLst/>
            <a:gdLst>
              <a:gd name="sw" fmla="*/ 1 w 4065"/>
              <a:gd name="sh" fmla="*/ 1 h 4035"/>
              <a:gd name="mins" fmla="min sw sh"/>
              <a:gd name="dsw" fmla="+- 0 sw mins"/>
              <a:gd name="dsh" fmla="+- 0 sh mins"/>
              <a:gd name="p0x0" fmla="*/ 300 w 4065"/>
              <a:gd name="p0y0" fmla="*/ 0 h 4035"/>
              <a:gd name="p0x1" fmla="*/ 3765 w 4065"/>
              <a:gd name="p0y1" fmla="*/ 0 h 4035"/>
              <a:gd name="p0x2" fmla="*/ 3930 w 4065"/>
              <a:gd name="p0y2" fmla="*/ 0 h 4035"/>
              <a:gd name="p0x3" fmla="*/ 4065 w 4065"/>
              <a:gd name="p0y3" fmla="*/ 134 h 4035"/>
              <a:gd name="p0x4" fmla="*/ 4065 w 4065"/>
              <a:gd name="p0y4" fmla="*/ 300 h 4035"/>
              <a:gd name="p0x5" fmla="*/ 4065 w 4065"/>
              <a:gd name="p0y5" fmla="*/ 3735 h 4035"/>
              <a:gd name="p0x6" fmla="*/ 4065 w 4065"/>
              <a:gd name="p0y6" fmla="*/ 3900 h 4035"/>
              <a:gd name="p0x7" fmla="*/ 3930 w 4065"/>
              <a:gd name="p0y7" fmla="*/ 4035 h 4035"/>
              <a:gd name="p0x8" fmla="*/ 3765 w 4065"/>
              <a:gd name="p0y8" fmla="*/ 4035 h 4035"/>
              <a:gd name="p0x9" fmla="*/ 300 w 4065"/>
              <a:gd name="p0y9" fmla="*/ 4035 h 4035"/>
              <a:gd name="p0x10" fmla="*/ 134 w 4065"/>
              <a:gd name="p0y10" fmla="*/ 4035 h 4035"/>
              <a:gd name="p0x11" fmla="*/ 0 w 4065"/>
              <a:gd name="p0y11" fmla="*/ 3900 h 4035"/>
              <a:gd name="p0x12" fmla="*/ 0 w 4065"/>
              <a:gd name="p0y12" fmla="*/ 3735 h 4035"/>
              <a:gd name="p0x13" fmla="*/ 0 w 4065"/>
              <a:gd name="p0y13" fmla="*/ 300 h 4035"/>
              <a:gd name="p0x14" fmla="*/ 0 w 4065"/>
              <a:gd name="p0y14" fmla="*/ 134 h 4035"/>
              <a:gd name="p0x15" fmla="*/ 134 w 4065"/>
              <a:gd name="p0y15" fmla="*/ 0 h 4035"/>
              <a:gd name="p0x16" fmla="*/ 300 w 4065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37"/>
            </p:custDataLst>
          </p:nvPr>
        </p:nvSpPr>
        <p:spPr>
          <a:xfrm>
            <a:off x="9229725" y="15906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l="-2366" t="-3067" r="-2366" b="-3067"/>
          <a:stretch>
            <a:fillRect/>
          </a:stretch>
        </p:blipFill>
        <p:spPr>
          <a:xfrm>
            <a:off x="9284335" y="1671320"/>
            <a:ext cx="309245" cy="25273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41"/>
            </p:custDataLst>
          </p:nvPr>
        </p:nvSpPr>
        <p:spPr>
          <a:xfrm>
            <a:off x="9763125" y="1617345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三大模型定位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2"/>
            </p:custDataLst>
          </p:nvPr>
        </p:nvSpPr>
        <p:spPr>
          <a:xfrm>
            <a:off x="9229725" y="224790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43"/>
            </p:custDataLst>
          </p:nvPr>
        </p:nvSpPr>
        <p:spPr>
          <a:xfrm>
            <a:off x="9363075" y="2109788"/>
            <a:ext cx="207824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DeepSeek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：理科推理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44"/>
            </p:custDataLst>
          </p:nvPr>
        </p:nvSpPr>
        <p:spPr>
          <a:xfrm>
            <a:off x="9229725" y="262890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45"/>
            </p:custDataLst>
          </p:nvPr>
        </p:nvSpPr>
        <p:spPr>
          <a:xfrm>
            <a:off x="9363075" y="2490788"/>
            <a:ext cx="153263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Kimi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：文科资料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46"/>
            </p:custDataLst>
          </p:nvPr>
        </p:nvSpPr>
        <p:spPr>
          <a:xfrm>
            <a:off x="9229725" y="300990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47"/>
            </p:custDataLst>
          </p:nvPr>
        </p:nvSpPr>
        <p:spPr>
          <a:xfrm>
            <a:off x="9363075" y="2871788"/>
            <a:ext cx="1524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豆包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：语言练习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48"/>
            </p:custDataLst>
          </p:nvPr>
        </p:nvSpPr>
        <p:spPr>
          <a:xfrm>
            <a:off x="575945" y="3909695"/>
            <a:ext cx="2581275" cy="2562225"/>
          </a:xfrm>
          <a:custGeom>
            <a:avLst/>
            <a:gdLst>
              <a:gd name="sw" fmla="*/ 1 w 4065"/>
              <a:gd name="sh" fmla="*/ 1 h 4035"/>
              <a:gd name="mins" fmla="min sw sh"/>
              <a:gd name="dsw" fmla="+- 0 sw mins"/>
              <a:gd name="dsh" fmla="+- 0 sh mins"/>
              <a:gd name="p0x0" fmla="*/ 300 w 4065"/>
              <a:gd name="p0y0" fmla="*/ 0 h 4035"/>
              <a:gd name="p0x1" fmla="*/ 3765 w 4065"/>
              <a:gd name="p0y1" fmla="*/ 0 h 4035"/>
              <a:gd name="p0x2" fmla="*/ 3930 w 4065"/>
              <a:gd name="p0y2" fmla="*/ 0 h 4035"/>
              <a:gd name="p0x3" fmla="*/ 4065 w 4065"/>
              <a:gd name="p0y3" fmla="*/ 134 h 4035"/>
              <a:gd name="p0x4" fmla="*/ 4065 w 4065"/>
              <a:gd name="p0y4" fmla="*/ 300 h 4035"/>
              <a:gd name="p0x5" fmla="*/ 4065 w 4065"/>
              <a:gd name="p0y5" fmla="*/ 3735 h 4035"/>
              <a:gd name="p0x6" fmla="*/ 4065 w 4065"/>
              <a:gd name="p0y6" fmla="*/ 3900 h 4035"/>
              <a:gd name="p0x7" fmla="*/ 3930 w 4065"/>
              <a:gd name="p0y7" fmla="*/ 4035 h 4035"/>
              <a:gd name="p0x8" fmla="*/ 3765 w 4065"/>
              <a:gd name="p0y8" fmla="*/ 4035 h 4035"/>
              <a:gd name="p0x9" fmla="*/ 300 w 4065"/>
              <a:gd name="p0y9" fmla="*/ 4035 h 4035"/>
              <a:gd name="p0x10" fmla="*/ 134 w 4065"/>
              <a:gd name="p0y10" fmla="*/ 4035 h 4035"/>
              <a:gd name="p0x11" fmla="*/ 0 w 4065"/>
              <a:gd name="p0y11" fmla="*/ 3900 h 4035"/>
              <a:gd name="p0x12" fmla="*/ 0 w 4065"/>
              <a:gd name="p0y12" fmla="*/ 3735 h 4035"/>
              <a:gd name="p0x13" fmla="*/ 0 w 4065"/>
              <a:gd name="p0y13" fmla="*/ 300 h 4035"/>
              <a:gd name="p0x14" fmla="*/ 0 w 4065"/>
              <a:gd name="p0y14" fmla="*/ 134 h 4035"/>
              <a:gd name="p0x15" fmla="*/ 134 w 4065"/>
              <a:gd name="p0y15" fmla="*/ 0 h 4035"/>
              <a:gd name="p0x16" fmla="*/ 300 w 4065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>
            <p:custDataLst>
              <p:tags r:id="rId49"/>
            </p:custDataLst>
          </p:nvPr>
        </p:nvSpPr>
        <p:spPr>
          <a:xfrm>
            <a:off x="771525" y="43910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50"/>
            </p:custDataLst>
          </p:nvPr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840105" y="4471670"/>
            <a:ext cx="281305" cy="252730"/>
          </a:xfrm>
          <a:prstGeom prst="rect">
            <a:avLst/>
          </a:prstGeom>
        </p:spPr>
      </p:pic>
      <p:sp>
        <p:nvSpPr>
          <p:cNvPr id="45" name="文本框 44"/>
          <p:cNvSpPr txBox="1"/>
          <p:nvPr>
            <p:custDataLst>
              <p:tags r:id="rId53"/>
            </p:custDataLst>
          </p:nvPr>
        </p:nvSpPr>
        <p:spPr>
          <a:xfrm>
            <a:off x="1304925" y="4417695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三大学习策略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54"/>
            </p:custDataLst>
          </p:nvPr>
        </p:nvSpPr>
        <p:spPr>
          <a:xfrm>
            <a:off x="771525" y="50482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55"/>
            </p:custDataLst>
          </p:nvPr>
        </p:nvSpPr>
        <p:spPr>
          <a:xfrm>
            <a:off x="904875" y="4910138"/>
            <a:ext cx="1524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费曼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：以教促学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任意多边形 47"/>
          <p:cNvSpPr/>
          <p:nvPr>
            <p:custDataLst>
              <p:tags r:id="rId56"/>
            </p:custDataLst>
          </p:nvPr>
        </p:nvSpPr>
        <p:spPr>
          <a:xfrm>
            <a:off x="771525" y="54292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>
            <p:custDataLst>
              <p:tags r:id="rId57"/>
            </p:custDataLst>
          </p:nvPr>
        </p:nvSpPr>
        <p:spPr>
          <a:xfrm>
            <a:off x="904875" y="5291138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苏格拉底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：追问思辨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任意多边形 49"/>
          <p:cNvSpPr/>
          <p:nvPr>
            <p:custDataLst>
              <p:tags r:id="rId58"/>
            </p:custDataLst>
          </p:nvPr>
        </p:nvSpPr>
        <p:spPr>
          <a:xfrm>
            <a:off x="771525" y="58102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>
            <p:custDataLst>
              <p:tags r:id="rId59"/>
            </p:custDataLst>
          </p:nvPr>
        </p:nvSpPr>
        <p:spPr>
          <a:xfrm>
            <a:off x="904875" y="5672138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艾宾浩斯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：遗忘曲线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任意多边形 51"/>
          <p:cNvSpPr/>
          <p:nvPr>
            <p:custDataLst>
              <p:tags r:id="rId60"/>
            </p:custDataLst>
          </p:nvPr>
        </p:nvSpPr>
        <p:spPr>
          <a:xfrm>
            <a:off x="3395345" y="3909695"/>
            <a:ext cx="2581275" cy="2562225"/>
          </a:xfrm>
          <a:custGeom>
            <a:avLst/>
            <a:gdLst>
              <a:gd name="sw" fmla="*/ 1 w 4065"/>
              <a:gd name="sh" fmla="*/ 1 h 4035"/>
              <a:gd name="mins" fmla="min sw sh"/>
              <a:gd name="dsw" fmla="+- 0 sw mins"/>
              <a:gd name="dsh" fmla="+- 0 sh mins"/>
              <a:gd name="p0x0" fmla="*/ 300 w 4065"/>
              <a:gd name="p0y0" fmla="*/ 0 h 4035"/>
              <a:gd name="p0x1" fmla="*/ 3765 w 4065"/>
              <a:gd name="p0y1" fmla="*/ 0 h 4035"/>
              <a:gd name="p0x2" fmla="*/ 3930 w 4065"/>
              <a:gd name="p0y2" fmla="*/ 0 h 4035"/>
              <a:gd name="p0x3" fmla="*/ 4065 w 4065"/>
              <a:gd name="p0y3" fmla="*/ 134 h 4035"/>
              <a:gd name="p0x4" fmla="*/ 4065 w 4065"/>
              <a:gd name="p0y4" fmla="*/ 300 h 4035"/>
              <a:gd name="p0x5" fmla="*/ 4065 w 4065"/>
              <a:gd name="p0y5" fmla="*/ 3735 h 4035"/>
              <a:gd name="p0x6" fmla="*/ 4065 w 4065"/>
              <a:gd name="p0y6" fmla="*/ 3900 h 4035"/>
              <a:gd name="p0x7" fmla="*/ 3930 w 4065"/>
              <a:gd name="p0y7" fmla="*/ 4035 h 4035"/>
              <a:gd name="p0x8" fmla="*/ 3765 w 4065"/>
              <a:gd name="p0y8" fmla="*/ 4035 h 4035"/>
              <a:gd name="p0x9" fmla="*/ 300 w 4065"/>
              <a:gd name="p0y9" fmla="*/ 4035 h 4035"/>
              <a:gd name="p0x10" fmla="*/ 134 w 4065"/>
              <a:gd name="p0y10" fmla="*/ 4035 h 4035"/>
              <a:gd name="p0x11" fmla="*/ 0 w 4065"/>
              <a:gd name="p0y11" fmla="*/ 3900 h 4035"/>
              <a:gd name="p0x12" fmla="*/ 0 w 4065"/>
              <a:gd name="p0y12" fmla="*/ 3735 h 4035"/>
              <a:gd name="p0x13" fmla="*/ 0 w 4065"/>
              <a:gd name="p0y13" fmla="*/ 300 h 4035"/>
              <a:gd name="p0x14" fmla="*/ 0 w 4065"/>
              <a:gd name="p0y14" fmla="*/ 134 h 4035"/>
              <a:gd name="p0x15" fmla="*/ 134 w 4065"/>
              <a:gd name="p0y15" fmla="*/ 0 h 4035"/>
              <a:gd name="p0x16" fmla="*/ 300 w 4065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>
            <p:custDataLst>
              <p:tags r:id="rId61"/>
            </p:custDataLst>
          </p:nvPr>
        </p:nvSpPr>
        <p:spPr>
          <a:xfrm>
            <a:off x="3590925" y="44100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>
            <p:custDataLst>
              <p:tags r:id="rId62"/>
            </p:custDataLst>
          </p:nvPr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rcRect l="-10627" r="-10627"/>
          <a:stretch>
            <a:fillRect/>
          </a:stretch>
        </p:blipFill>
        <p:spPr>
          <a:xfrm>
            <a:off x="3707130" y="4490720"/>
            <a:ext cx="186055" cy="252730"/>
          </a:xfrm>
          <a:prstGeom prst="rect">
            <a:avLst/>
          </a:prstGeom>
        </p:spPr>
      </p:pic>
      <p:sp>
        <p:nvSpPr>
          <p:cNvPr id="55" name="文本框 54"/>
          <p:cNvSpPr txBox="1"/>
          <p:nvPr>
            <p:custDataLst>
              <p:tags r:id="rId65"/>
            </p:custDataLst>
          </p:nvPr>
        </p:nvSpPr>
        <p:spPr>
          <a:xfrm>
            <a:off x="4124325" y="443674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实战三步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任意多边形 55"/>
          <p:cNvSpPr/>
          <p:nvPr>
            <p:custDataLst>
              <p:tags r:id="rId66"/>
            </p:custDataLst>
          </p:nvPr>
        </p:nvSpPr>
        <p:spPr>
          <a:xfrm>
            <a:off x="3590925" y="49434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>
            <p:custDataLst>
              <p:tags r:id="rId67"/>
            </p:custDataLst>
          </p:nvPr>
        </p:nvSpPr>
        <p:spPr>
          <a:xfrm>
            <a:off x="3676726" y="4992053"/>
            <a:ext cx="247497" cy="1695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文本框 57"/>
          <p:cNvSpPr txBox="1"/>
          <p:nvPr>
            <p:custDataLst>
              <p:tags r:id="rId68"/>
            </p:custDataLst>
          </p:nvPr>
        </p:nvSpPr>
        <p:spPr>
          <a:xfrm>
            <a:off x="3933825" y="4950619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角色锁定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任意多边形 58"/>
          <p:cNvSpPr/>
          <p:nvPr>
            <p:custDataLst>
              <p:tags r:id="rId69"/>
            </p:custDataLst>
          </p:nvPr>
        </p:nvSpPr>
        <p:spPr>
          <a:xfrm>
            <a:off x="3590925" y="53244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>
            <p:custDataLst>
              <p:tags r:id="rId70"/>
            </p:custDataLst>
          </p:nvPr>
        </p:nvSpPr>
        <p:spPr>
          <a:xfrm>
            <a:off x="3676726" y="5373053"/>
            <a:ext cx="247497" cy="1695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文本框 60"/>
          <p:cNvSpPr txBox="1"/>
          <p:nvPr>
            <p:custDataLst>
              <p:tags r:id="rId71"/>
            </p:custDataLst>
          </p:nvPr>
        </p:nvSpPr>
        <p:spPr>
          <a:xfrm>
            <a:off x="3933825" y="5331619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交互引导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任意多边形 61"/>
          <p:cNvSpPr/>
          <p:nvPr>
            <p:custDataLst>
              <p:tags r:id="rId72"/>
            </p:custDataLst>
          </p:nvPr>
        </p:nvSpPr>
        <p:spPr>
          <a:xfrm>
            <a:off x="3590925" y="57054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>
            <p:custDataLst>
              <p:tags r:id="rId73"/>
            </p:custDataLst>
          </p:nvPr>
        </p:nvSpPr>
        <p:spPr>
          <a:xfrm>
            <a:off x="3676726" y="5754053"/>
            <a:ext cx="247497" cy="1695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文本框 63"/>
          <p:cNvSpPr txBox="1"/>
          <p:nvPr>
            <p:custDataLst>
              <p:tags r:id="rId74"/>
            </p:custDataLst>
          </p:nvPr>
        </p:nvSpPr>
        <p:spPr>
          <a:xfrm>
            <a:off x="3933825" y="5712619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复盘总结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任意多边形 64"/>
          <p:cNvSpPr/>
          <p:nvPr>
            <p:custDataLst>
              <p:tags r:id="rId75"/>
            </p:custDataLst>
          </p:nvPr>
        </p:nvSpPr>
        <p:spPr>
          <a:xfrm>
            <a:off x="6214745" y="3909695"/>
            <a:ext cx="2581275" cy="2562225"/>
          </a:xfrm>
          <a:custGeom>
            <a:avLst/>
            <a:gdLst>
              <a:gd name="sw" fmla="*/ 1 w 4065"/>
              <a:gd name="sh" fmla="*/ 1 h 4035"/>
              <a:gd name="mins" fmla="min sw sh"/>
              <a:gd name="dsw" fmla="+- 0 sw mins"/>
              <a:gd name="dsh" fmla="+- 0 sh mins"/>
              <a:gd name="p0x0" fmla="*/ 300 w 4065"/>
              <a:gd name="p0y0" fmla="*/ 0 h 4035"/>
              <a:gd name="p0x1" fmla="*/ 3765 w 4065"/>
              <a:gd name="p0y1" fmla="*/ 0 h 4035"/>
              <a:gd name="p0x2" fmla="*/ 3930 w 4065"/>
              <a:gd name="p0y2" fmla="*/ 0 h 4035"/>
              <a:gd name="p0x3" fmla="*/ 4065 w 4065"/>
              <a:gd name="p0y3" fmla="*/ 134 h 4035"/>
              <a:gd name="p0x4" fmla="*/ 4065 w 4065"/>
              <a:gd name="p0y4" fmla="*/ 300 h 4035"/>
              <a:gd name="p0x5" fmla="*/ 4065 w 4065"/>
              <a:gd name="p0y5" fmla="*/ 3735 h 4035"/>
              <a:gd name="p0x6" fmla="*/ 4065 w 4065"/>
              <a:gd name="p0y6" fmla="*/ 3900 h 4035"/>
              <a:gd name="p0x7" fmla="*/ 3930 w 4065"/>
              <a:gd name="p0y7" fmla="*/ 4035 h 4035"/>
              <a:gd name="p0x8" fmla="*/ 3765 w 4065"/>
              <a:gd name="p0y8" fmla="*/ 4035 h 4035"/>
              <a:gd name="p0x9" fmla="*/ 300 w 4065"/>
              <a:gd name="p0y9" fmla="*/ 4035 h 4035"/>
              <a:gd name="p0x10" fmla="*/ 134 w 4065"/>
              <a:gd name="p0y10" fmla="*/ 4035 h 4035"/>
              <a:gd name="p0x11" fmla="*/ 0 w 4065"/>
              <a:gd name="p0y11" fmla="*/ 3900 h 4035"/>
              <a:gd name="p0x12" fmla="*/ 0 w 4065"/>
              <a:gd name="p0y12" fmla="*/ 3735 h 4035"/>
              <a:gd name="p0x13" fmla="*/ 0 w 4065"/>
              <a:gd name="p0y13" fmla="*/ 300 h 4035"/>
              <a:gd name="p0x14" fmla="*/ 0 w 4065"/>
              <a:gd name="p0y14" fmla="*/ 134 h 4035"/>
              <a:gd name="p0x15" fmla="*/ 134 w 4065"/>
              <a:gd name="p0y15" fmla="*/ 0 h 4035"/>
              <a:gd name="p0x16" fmla="*/ 300 w 4065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>
            <p:custDataLst>
              <p:tags r:id="rId76"/>
            </p:custDataLst>
          </p:nvPr>
        </p:nvSpPr>
        <p:spPr>
          <a:xfrm>
            <a:off x="6410325" y="46005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7" name="图片 66"/>
          <p:cNvPicPr>
            <a:picLocks noChangeAspect="1"/>
          </p:cNvPicPr>
          <p:nvPr>
            <p:custDataLst>
              <p:tags r:id="rId77"/>
            </p:custDataLst>
          </p:nvPr>
        </p:nvPicPr>
        <p:blipFill>
          <a:blip r:embed="rId78">
            <a:extLst>
              <a:ext uri="{96DAC541-7B7A-43D3-8B79-37D633B846F1}">
                <asvg:svgBlip xmlns:asvg="http://schemas.microsoft.com/office/drawing/2016/SVG/main" r:embed="rId79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6510020" y="4681220"/>
            <a:ext cx="219075" cy="252730"/>
          </a:xfrm>
          <a:prstGeom prst="rect">
            <a:avLst/>
          </a:prstGeom>
        </p:spPr>
      </p:pic>
      <p:sp>
        <p:nvSpPr>
          <p:cNvPr id="68" name="文本框 67"/>
          <p:cNvSpPr txBox="1"/>
          <p:nvPr>
            <p:custDataLst>
              <p:tags r:id="rId80"/>
            </p:custDataLst>
          </p:nvPr>
        </p:nvSpPr>
        <p:spPr>
          <a:xfrm>
            <a:off x="6943725" y="462724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未来趋势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文本框 68"/>
          <p:cNvSpPr txBox="1"/>
          <p:nvPr>
            <p:custDataLst>
              <p:tags r:id="rId81"/>
            </p:custDataLst>
          </p:nvPr>
        </p:nvSpPr>
        <p:spPr>
          <a:xfrm>
            <a:off x="6410325" y="5157788"/>
            <a:ext cx="21907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DeepSeek</a:t>
            </a:r>
            <a:r>
              <a:rPr 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开源普惠，降低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使用门槛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0" name="任意多边形 69"/>
          <p:cNvSpPr/>
          <p:nvPr>
            <p:custDataLst>
              <p:tags r:id="rId82"/>
            </p:custDataLst>
          </p:nvPr>
        </p:nvSpPr>
        <p:spPr>
          <a:xfrm>
            <a:off x="9034145" y="3909695"/>
            <a:ext cx="2581275" cy="2562225"/>
          </a:xfrm>
          <a:custGeom>
            <a:avLst/>
            <a:gdLst>
              <a:gd name="sw" fmla="*/ 1 w 4065"/>
              <a:gd name="sh" fmla="*/ 1 h 4035"/>
              <a:gd name="mins" fmla="min sw sh"/>
              <a:gd name="dsw" fmla="+- 0 sw mins"/>
              <a:gd name="dsh" fmla="+- 0 sh mins"/>
              <a:gd name="p0x0" fmla="*/ 300 w 4065"/>
              <a:gd name="p0y0" fmla="*/ 0 h 4035"/>
              <a:gd name="p0x1" fmla="*/ 3765 w 4065"/>
              <a:gd name="p0y1" fmla="*/ 0 h 4035"/>
              <a:gd name="p0x2" fmla="*/ 3930 w 4065"/>
              <a:gd name="p0y2" fmla="*/ 0 h 4035"/>
              <a:gd name="p0x3" fmla="*/ 4065 w 4065"/>
              <a:gd name="p0y3" fmla="*/ 134 h 4035"/>
              <a:gd name="p0x4" fmla="*/ 4065 w 4065"/>
              <a:gd name="p0y4" fmla="*/ 300 h 4035"/>
              <a:gd name="p0x5" fmla="*/ 4065 w 4065"/>
              <a:gd name="p0y5" fmla="*/ 3735 h 4035"/>
              <a:gd name="p0x6" fmla="*/ 4065 w 4065"/>
              <a:gd name="p0y6" fmla="*/ 3900 h 4035"/>
              <a:gd name="p0x7" fmla="*/ 3930 w 4065"/>
              <a:gd name="p0y7" fmla="*/ 4035 h 4035"/>
              <a:gd name="p0x8" fmla="*/ 3765 w 4065"/>
              <a:gd name="p0y8" fmla="*/ 4035 h 4035"/>
              <a:gd name="p0x9" fmla="*/ 300 w 4065"/>
              <a:gd name="p0y9" fmla="*/ 4035 h 4035"/>
              <a:gd name="p0x10" fmla="*/ 134 w 4065"/>
              <a:gd name="p0y10" fmla="*/ 4035 h 4035"/>
              <a:gd name="p0x11" fmla="*/ 0 w 4065"/>
              <a:gd name="p0y11" fmla="*/ 3900 h 4035"/>
              <a:gd name="p0x12" fmla="*/ 0 w 4065"/>
              <a:gd name="p0y12" fmla="*/ 3735 h 4035"/>
              <a:gd name="p0x13" fmla="*/ 0 w 4065"/>
              <a:gd name="p0y13" fmla="*/ 300 h 4035"/>
              <a:gd name="p0x14" fmla="*/ 0 w 4065"/>
              <a:gd name="p0y14" fmla="*/ 134 h 4035"/>
              <a:gd name="p0x15" fmla="*/ 134 w 4065"/>
              <a:gd name="p0y15" fmla="*/ 0 h 4035"/>
              <a:gd name="p0x16" fmla="*/ 300 w 4065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>
            <p:custDataLst>
              <p:tags r:id="rId83"/>
            </p:custDataLst>
          </p:nvPr>
        </p:nvSpPr>
        <p:spPr>
          <a:xfrm>
            <a:off x="9229725" y="46005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2" name="图片 71"/>
          <p:cNvPicPr>
            <a:picLocks noChangeAspect="1"/>
          </p:cNvPicPr>
          <p:nvPr>
            <p:custDataLst>
              <p:tags r:id="rId84"/>
            </p:custDataLst>
          </p:nvPr>
        </p:nvPicPr>
        <p:blipFill>
          <a:blip r:embed="rId85">
            <a:extLst>
              <a:ext uri="{96DAC541-7B7A-43D3-8B79-37D633B846F1}">
                <asvg:svgBlip xmlns:asvg="http://schemas.microsoft.com/office/drawing/2016/SVG/main" r:embed="rId86"/>
              </a:ext>
            </a:extLst>
          </a:blip>
          <a:srcRect l="-4691" t="-1026" r="-4691" b="-1026"/>
          <a:stretch>
            <a:fillRect/>
          </a:stretch>
        </p:blipFill>
        <p:spPr>
          <a:xfrm>
            <a:off x="9298305" y="4681220"/>
            <a:ext cx="281305" cy="252730"/>
          </a:xfrm>
          <a:prstGeom prst="rect">
            <a:avLst/>
          </a:prstGeom>
        </p:spPr>
      </p:pic>
      <p:sp>
        <p:nvSpPr>
          <p:cNvPr id="73" name="文本框 72"/>
          <p:cNvSpPr txBox="1"/>
          <p:nvPr>
            <p:custDataLst>
              <p:tags r:id="rId87"/>
            </p:custDataLst>
          </p:nvPr>
        </p:nvSpPr>
        <p:spPr>
          <a:xfrm>
            <a:off x="9763125" y="462724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未来趋势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88"/>
            </p:custDataLst>
          </p:nvPr>
        </p:nvSpPr>
        <p:spPr>
          <a:xfrm>
            <a:off x="9229725" y="5157788"/>
            <a:ext cx="21907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AI Agent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将实现全流程自动化辅助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习题（单选题）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912495"/>
          </a:xfrm>
          <a:custGeom>
            <a:avLst/>
            <a:gdLst>
              <a:gd name="sw" fmla="*/ 1 w 17385"/>
              <a:gd name="sh" fmla="*/ 1 h 1436"/>
              <a:gd name="mins" fmla="min sw sh"/>
              <a:gd name="dsw" fmla="+- 0 sw mins"/>
              <a:gd name="dsh" fmla="+- 0 sh mins"/>
              <a:gd name="p0x0" fmla="*/ 300 w 17385"/>
              <a:gd name="p0y0" fmla="*/ 0 h 1436"/>
              <a:gd name="p0x1" fmla="*/ 17085 w 17385"/>
              <a:gd name="p0y1" fmla="*/ 0 h 1436"/>
              <a:gd name="p0x2" fmla="*/ 17250 w 17385"/>
              <a:gd name="p0y2" fmla="*/ 0 h 1436"/>
              <a:gd name="p0x3" fmla="*/ 17385 w 17385"/>
              <a:gd name="p0y3" fmla="*/ 134 h 1436"/>
              <a:gd name="p0x4" fmla="*/ 17385 w 17385"/>
              <a:gd name="p0y4" fmla="*/ 300 h 1436"/>
              <a:gd name="p0x5" fmla="*/ 17385 w 17385"/>
              <a:gd name="p0y5" fmla="*/ 1136 h 1436"/>
              <a:gd name="p0x6" fmla="*/ 17385 w 17385"/>
              <a:gd name="p0y6" fmla="*/ 1302 h 1436"/>
              <a:gd name="p0x7" fmla="*/ 17250 w 17385"/>
              <a:gd name="p0y7" fmla="*/ 1436 h 1436"/>
              <a:gd name="p0x8" fmla="*/ 17085 w 17385"/>
              <a:gd name="p0y8" fmla="*/ 1436 h 1436"/>
              <a:gd name="p0x9" fmla="*/ 300 w 17385"/>
              <a:gd name="p0y9" fmla="*/ 1436 h 1436"/>
              <a:gd name="p0x10" fmla="*/ 134 w 17385"/>
              <a:gd name="p0y10" fmla="*/ 1436 h 1436"/>
              <a:gd name="p0x11" fmla="*/ 0 w 17385"/>
              <a:gd name="p0y11" fmla="*/ 1302 h 1436"/>
              <a:gd name="p0x12" fmla="*/ 0 w 17385"/>
              <a:gd name="p0y12" fmla="*/ 1136 h 1436"/>
              <a:gd name="p0x13" fmla="*/ 0 w 17385"/>
              <a:gd name="p0y13" fmla="*/ 300 h 1436"/>
              <a:gd name="p0x14" fmla="*/ 0 w 17385"/>
              <a:gd name="p0y14" fmla="*/ 134 h 1436"/>
              <a:gd name="p0x15" fmla="*/ 134 w 17385"/>
              <a:gd name="p0y15" fmla="*/ 0 h 1436"/>
              <a:gd name="p0x16" fmla="*/ 300 w 17385"/>
              <a:gd name="p0y16" fmla="*/ 0 h 143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938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77567" y="1443971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266825" y="1399203"/>
            <a:ext cx="3238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苏格拉底式教学与传统搜索最大区别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941" t="-26944" r="-2941" b="-26944"/>
          <a:stretch>
            <a:fillRect/>
          </a:stretch>
        </p:blipFill>
        <p:spPr>
          <a:xfrm>
            <a:off x="9779635" y="1475105"/>
            <a:ext cx="171450" cy="175895"/>
          </a:xfrm>
          <a:prstGeom prst="rect">
            <a:avLst/>
          </a:prstGeom>
        </p:spPr>
      </p:pic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10048875" y="1401445"/>
            <a:ext cx="1371600" cy="328295"/>
          </a:xfrm>
          <a:custGeom>
            <a:avLst/>
            <a:gdLst>
              <a:gd name="sw" fmla="*/ 1 w 2160"/>
              <a:gd name="sh" fmla="*/ 1 h 517"/>
              <a:gd name="mins" fmla="min sw sh"/>
              <a:gd name="dsw" fmla="+- 0 sw mins"/>
              <a:gd name="dsh" fmla="+- 0 sh mins"/>
              <a:gd name="p0x0" fmla="*/ 90 w 2160"/>
              <a:gd name="p0y0" fmla="*/ 0 h 517"/>
              <a:gd name="p0x1" fmla="*/ 2070 w 2160"/>
              <a:gd name="p0y1" fmla="*/ 0 h 517"/>
              <a:gd name="p0x2" fmla="*/ 2119 w 2160"/>
              <a:gd name="p0y2" fmla="*/ 0 h 517"/>
              <a:gd name="p0x3" fmla="*/ 2160 w 2160"/>
              <a:gd name="p0y3" fmla="*/ 40 h 517"/>
              <a:gd name="p0x4" fmla="*/ 2160 w 2160"/>
              <a:gd name="p0y4" fmla="*/ 90 h 517"/>
              <a:gd name="p0x5" fmla="*/ 2160 w 2160"/>
              <a:gd name="p0y5" fmla="*/ 427 h 517"/>
              <a:gd name="p0x6" fmla="*/ 2160 w 2160"/>
              <a:gd name="p0y6" fmla="*/ 477 h 517"/>
              <a:gd name="p0x7" fmla="*/ 2119 w 2160"/>
              <a:gd name="p0y7" fmla="*/ 517 h 517"/>
              <a:gd name="p0x8" fmla="*/ 2070 w 2160"/>
              <a:gd name="p0y8" fmla="*/ 517 h 517"/>
              <a:gd name="p0x9" fmla="*/ 90 w 2160"/>
              <a:gd name="p0y9" fmla="*/ 517 h 517"/>
              <a:gd name="p0x10" fmla="*/ 40 w 2160"/>
              <a:gd name="p0y10" fmla="*/ 517 h 517"/>
              <a:gd name="p0x11" fmla="*/ 0 w 2160"/>
              <a:gd name="p0y11" fmla="*/ 477 h 517"/>
              <a:gd name="p0x12" fmla="*/ 0 w 2160"/>
              <a:gd name="p0y12" fmla="*/ 427 h 517"/>
              <a:gd name="p0x13" fmla="*/ 0 w 2160"/>
              <a:gd name="p0y13" fmla="*/ 90 h 517"/>
              <a:gd name="p0x14" fmla="*/ 0 w 2160"/>
              <a:gd name="p0y14" fmla="*/ 40 h 517"/>
              <a:gd name="p0x15" fmla="*/ 40 w 2160"/>
              <a:gd name="p0y15" fmla="*/ 0 h 517"/>
              <a:gd name="p0x16" fmla="*/ 90 w 2160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0163175" y="1439685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双向启发提问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75945" y="2221865"/>
            <a:ext cx="11039475" cy="912495"/>
          </a:xfrm>
          <a:custGeom>
            <a:avLst/>
            <a:gdLst>
              <a:gd name="sw" fmla="*/ 1 w 17385"/>
              <a:gd name="sh" fmla="*/ 1 h 1436"/>
              <a:gd name="mins" fmla="min sw sh"/>
              <a:gd name="dsw" fmla="+- 0 sw mins"/>
              <a:gd name="dsh" fmla="+- 0 sh mins"/>
              <a:gd name="p0x0" fmla="*/ 300 w 17385"/>
              <a:gd name="p0y0" fmla="*/ 0 h 1436"/>
              <a:gd name="p0x1" fmla="*/ 17085 w 17385"/>
              <a:gd name="p0y1" fmla="*/ 0 h 1436"/>
              <a:gd name="p0x2" fmla="*/ 17250 w 17385"/>
              <a:gd name="p0y2" fmla="*/ 0 h 1436"/>
              <a:gd name="p0x3" fmla="*/ 17385 w 17385"/>
              <a:gd name="p0y3" fmla="*/ 134 h 1436"/>
              <a:gd name="p0x4" fmla="*/ 17385 w 17385"/>
              <a:gd name="p0y4" fmla="*/ 300 h 1436"/>
              <a:gd name="p0x5" fmla="*/ 17385 w 17385"/>
              <a:gd name="p0y5" fmla="*/ 1136 h 1436"/>
              <a:gd name="p0x6" fmla="*/ 17385 w 17385"/>
              <a:gd name="p0y6" fmla="*/ 1302 h 1436"/>
              <a:gd name="p0x7" fmla="*/ 17250 w 17385"/>
              <a:gd name="p0y7" fmla="*/ 1436 h 1436"/>
              <a:gd name="p0x8" fmla="*/ 17085 w 17385"/>
              <a:gd name="p0y8" fmla="*/ 1436 h 1436"/>
              <a:gd name="p0x9" fmla="*/ 300 w 17385"/>
              <a:gd name="p0y9" fmla="*/ 1436 h 1436"/>
              <a:gd name="p0x10" fmla="*/ 134 w 17385"/>
              <a:gd name="p0y10" fmla="*/ 1436 h 1436"/>
              <a:gd name="p0x11" fmla="*/ 0 w 17385"/>
              <a:gd name="p0y11" fmla="*/ 1302 h 1436"/>
              <a:gd name="p0x12" fmla="*/ 0 w 17385"/>
              <a:gd name="p0y12" fmla="*/ 1136 h 1436"/>
              <a:gd name="p0x13" fmla="*/ 0 w 17385"/>
              <a:gd name="p0y13" fmla="*/ 300 h 1436"/>
              <a:gd name="p0x14" fmla="*/ 0 w 17385"/>
              <a:gd name="p0y14" fmla="*/ 134 h 1436"/>
              <a:gd name="p0x15" fmla="*/ 134 w 17385"/>
              <a:gd name="p0y15" fmla="*/ 0 h 1436"/>
              <a:gd name="p0x16" fmla="*/ 300 w 17385"/>
              <a:gd name="p0y16" fmla="*/ 0 h 143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250634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877567" y="2556462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1266825" y="2511695"/>
            <a:ext cx="30122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解决幻觉、实现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开卷考试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的技术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941" t="-26944" r="-2941" b="-26944"/>
          <a:stretch>
            <a:fillRect/>
          </a:stretch>
        </p:blipFill>
        <p:spPr>
          <a:xfrm>
            <a:off x="9366885" y="2587625"/>
            <a:ext cx="171450" cy="175895"/>
          </a:xfrm>
          <a:prstGeom prst="rect">
            <a:avLst/>
          </a:prstGeom>
        </p:spPr>
      </p:pic>
      <p:sp>
        <p:nvSpPr>
          <p:cNvPr id="16" name="任意多边形 15"/>
          <p:cNvSpPr/>
          <p:nvPr>
            <p:custDataLst>
              <p:tags r:id="rId16"/>
            </p:custDataLst>
          </p:nvPr>
        </p:nvSpPr>
        <p:spPr>
          <a:xfrm>
            <a:off x="9636125" y="2513965"/>
            <a:ext cx="1784350" cy="328295"/>
          </a:xfrm>
          <a:custGeom>
            <a:avLst/>
            <a:gdLst>
              <a:gd name="sw" fmla="*/ 1 w 2809"/>
              <a:gd name="sh" fmla="*/ 1 h 517"/>
              <a:gd name="mins" fmla="min sw sh"/>
              <a:gd name="dsw" fmla="+- 0 sw mins"/>
              <a:gd name="dsh" fmla="+- 0 sh mins"/>
              <a:gd name="p0x0" fmla="*/ 90 w 2809"/>
              <a:gd name="p0y0" fmla="*/ 0 h 517"/>
              <a:gd name="p0x1" fmla="*/ 2719 w 2809"/>
              <a:gd name="p0y1" fmla="*/ 0 h 517"/>
              <a:gd name="p0x2" fmla="*/ 2769 w 2809"/>
              <a:gd name="p0y2" fmla="*/ 0 h 517"/>
              <a:gd name="p0x3" fmla="*/ 2809 w 2809"/>
              <a:gd name="p0y3" fmla="*/ 40 h 517"/>
              <a:gd name="p0x4" fmla="*/ 2809 w 2809"/>
              <a:gd name="p0y4" fmla="*/ 90 h 517"/>
              <a:gd name="p0x5" fmla="*/ 2809 w 2809"/>
              <a:gd name="p0y5" fmla="*/ 427 h 517"/>
              <a:gd name="p0x6" fmla="*/ 2809 w 2809"/>
              <a:gd name="p0y6" fmla="*/ 477 h 517"/>
              <a:gd name="p0x7" fmla="*/ 2769 w 2809"/>
              <a:gd name="p0y7" fmla="*/ 517 h 517"/>
              <a:gd name="p0x8" fmla="*/ 2719 w 2809"/>
              <a:gd name="p0y8" fmla="*/ 517 h 517"/>
              <a:gd name="p0x9" fmla="*/ 90 w 2809"/>
              <a:gd name="p0y9" fmla="*/ 517 h 517"/>
              <a:gd name="p0x10" fmla="*/ 40 w 2809"/>
              <a:gd name="p0y10" fmla="*/ 517 h 517"/>
              <a:gd name="p0x11" fmla="*/ 0 w 2809"/>
              <a:gd name="p0y11" fmla="*/ 477 h 517"/>
              <a:gd name="p0x12" fmla="*/ 0 w 2809"/>
              <a:gd name="p0y12" fmla="*/ 427 h 517"/>
              <a:gd name="p0x13" fmla="*/ 0 w 2809"/>
              <a:gd name="p0y13" fmla="*/ 90 h 517"/>
              <a:gd name="p0x14" fmla="*/ 0 w 2809"/>
              <a:gd name="p0y14" fmla="*/ 40 h 517"/>
              <a:gd name="p0x15" fmla="*/ 40 w 2809"/>
              <a:gd name="p0y15" fmla="*/ 0 h 517"/>
              <a:gd name="p0x16" fmla="*/ 90 w 2809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9750695" y="2552176"/>
            <a:ext cx="174598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检索增强（</a:t>
            </a:r>
            <a:r>
              <a:rPr lang="en-US" altLang="zh-CN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RAG</a:t>
            </a:r>
            <a:r>
              <a:rPr lang="zh-CN" alt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8"/>
            </p:custDataLst>
          </p:nvPr>
        </p:nvSpPr>
        <p:spPr>
          <a:xfrm>
            <a:off x="575945" y="3334385"/>
            <a:ext cx="11039475" cy="912495"/>
          </a:xfrm>
          <a:custGeom>
            <a:avLst/>
            <a:gdLst>
              <a:gd name="sw" fmla="*/ 1 w 17385"/>
              <a:gd name="sh" fmla="*/ 1 h 1436"/>
              <a:gd name="mins" fmla="min sw sh"/>
              <a:gd name="dsw" fmla="+- 0 sw mins"/>
              <a:gd name="dsh" fmla="+- 0 sh mins"/>
              <a:gd name="p0x0" fmla="*/ 300 w 17385"/>
              <a:gd name="p0y0" fmla="*/ 0 h 1436"/>
              <a:gd name="p0x1" fmla="*/ 17085 w 17385"/>
              <a:gd name="p0y1" fmla="*/ 0 h 1436"/>
              <a:gd name="p0x2" fmla="*/ 17250 w 17385"/>
              <a:gd name="p0y2" fmla="*/ 0 h 1436"/>
              <a:gd name="p0x3" fmla="*/ 17385 w 17385"/>
              <a:gd name="p0y3" fmla="*/ 134 h 1436"/>
              <a:gd name="p0x4" fmla="*/ 17385 w 17385"/>
              <a:gd name="p0y4" fmla="*/ 300 h 1436"/>
              <a:gd name="p0x5" fmla="*/ 17385 w 17385"/>
              <a:gd name="p0y5" fmla="*/ 1136 h 1436"/>
              <a:gd name="p0x6" fmla="*/ 17385 w 17385"/>
              <a:gd name="p0y6" fmla="*/ 1302 h 1436"/>
              <a:gd name="p0x7" fmla="*/ 17250 w 17385"/>
              <a:gd name="p0y7" fmla="*/ 1436 h 1436"/>
              <a:gd name="p0x8" fmla="*/ 17085 w 17385"/>
              <a:gd name="p0y8" fmla="*/ 1436 h 1436"/>
              <a:gd name="p0x9" fmla="*/ 300 w 17385"/>
              <a:gd name="p0y9" fmla="*/ 1436 h 1436"/>
              <a:gd name="p0x10" fmla="*/ 134 w 17385"/>
              <a:gd name="p0y10" fmla="*/ 1436 h 1436"/>
              <a:gd name="p0x11" fmla="*/ 0 w 17385"/>
              <a:gd name="p0y11" fmla="*/ 1302 h 1436"/>
              <a:gd name="p0x12" fmla="*/ 0 w 17385"/>
              <a:gd name="p0y12" fmla="*/ 1136 h 1436"/>
              <a:gd name="p0x13" fmla="*/ 0 w 17385"/>
              <a:gd name="p0y13" fmla="*/ 300 h 1436"/>
              <a:gd name="p0x14" fmla="*/ 0 w 17385"/>
              <a:gd name="p0y14" fmla="*/ 134 h 1436"/>
              <a:gd name="p0x15" fmla="*/ 134 w 17385"/>
              <a:gd name="p0y15" fmla="*/ 0 h 1436"/>
              <a:gd name="p0x16" fmla="*/ 300 w 17385"/>
              <a:gd name="p0y16" fmla="*/ 0 h 143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19"/>
            </p:custDataLst>
          </p:nvPr>
        </p:nvSpPr>
        <p:spPr>
          <a:xfrm>
            <a:off x="771525" y="361886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0"/>
            </p:custDataLst>
          </p:nvPr>
        </p:nvSpPr>
        <p:spPr>
          <a:xfrm>
            <a:off x="877567" y="3668954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1"/>
            </p:custDataLst>
          </p:nvPr>
        </p:nvSpPr>
        <p:spPr>
          <a:xfrm>
            <a:off x="1266825" y="3624186"/>
            <a:ext cx="245924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DeepSeek</a:t>
            </a:r>
            <a:r>
              <a:rPr 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分步骤推理技术</a:t>
            </a:r>
            <a:endParaRPr 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941" t="-26944" r="-2941" b="-26944"/>
          <a:stretch>
            <a:fillRect/>
          </a:stretch>
        </p:blipFill>
        <p:spPr>
          <a:xfrm>
            <a:off x="10351135" y="3700145"/>
            <a:ext cx="171450" cy="175895"/>
          </a:xfrm>
          <a:prstGeom prst="rect">
            <a:avLst/>
          </a:prstGeom>
        </p:spPr>
      </p:pic>
      <p:sp>
        <p:nvSpPr>
          <p:cNvPr id="23" name="任意多边形 22"/>
          <p:cNvSpPr/>
          <p:nvPr>
            <p:custDataLst>
              <p:tags r:id="rId23"/>
            </p:custDataLst>
          </p:nvPr>
        </p:nvSpPr>
        <p:spPr>
          <a:xfrm>
            <a:off x="10620375" y="3626485"/>
            <a:ext cx="800100" cy="328295"/>
          </a:xfrm>
          <a:custGeom>
            <a:avLst/>
            <a:gdLst>
              <a:gd name="sw" fmla="*/ 1 w 1260"/>
              <a:gd name="sh" fmla="*/ 1 h 517"/>
              <a:gd name="mins" fmla="min sw sh"/>
              <a:gd name="dsw" fmla="+- 0 sw mins"/>
              <a:gd name="dsh" fmla="+- 0 sh mins"/>
              <a:gd name="p0x0" fmla="*/ 90 w 1260"/>
              <a:gd name="p0y0" fmla="*/ 0 h 517"/>
              <a:gd name="p0x1" fmla="*/ 1170 w 1260"/>
              <a:gd name="p0y1" fmla="*/ 0 h 517"/>
              <a:gd name="p0x2" fmla="*/ 1219 w 1260"/>
              <a:gd name="p0y2" fmla="*/ 0 h 517"/>
              <a:gd name="p0x3" fmla="*/ 1260 w 1260"/>
              <a:gd name="p0y3" fmla="*/ 40 h 517"/>
              <a:gd name="p0x4" fmla="*/ 1260 w 1260"/>
              <a:gd name="p0y4" fmla="*/ 90 h 517"/>
              <a:gd name="p0x5" fmla="*/ 1260 w 1260"/>
              <a:gd name="p0y5" fmla="*/ 427 h 517"/>
              <a:gd name="p0x6" fmla="*/ 1260 w 1260"/>
              <a:gd name="p0y6" fmla="*/ 477 h 517"/>
              <a:gd name="p0x7" fmla="*/ 1219 w 1260"/>
              <a:gd name="p0y7" fmla="*/ 517 h 517"/>
              <a:gd name="p0x8" fmla="*/ 1170 w 1260"/>
              <a:gd name="p0y8" fmla="*/ 517 h 517"/>
              <a:gd name="p0x9" fmla="*/ 90 w 1260"/>
              <a:gd name="p0y9" fmla="*/ 517 h 517"/>
              <a:gd name="p0x10" fmla="*/ 40 w 1260"/>
              <a:gd name="p0y10" fmla="*/ 517 h 517"/>
              <a:gd name="p0x11" fmla="*/ 0 w 1260"/>
              <a:gd name="p0y11" fmla="*/ 477 h 517"/>
              <a:gd name="p0x12" fmla="*/ 0 w 1260"/>
              <a:gd name="p0y12" fmla="*/ 427 h 517"/>
              <a:gd name="p0x13" fmla="*/ 0 w 1260"/>
              <a:gd name="p0y13" fmla="*/ 90 h 517"/>
              <a:gd name="p0x14" fmla="*/ 0 w 1260"/>
              <a:gd name="p0y14" fmla="*/ 40 h 517"/>
              <a:gd name="p0x15" fmla="*/ 40 w 1260"/>
              <a:gd name="p0y15" fmla="*/ 0 h 517"/>
              <a:gd name="p0x16" fmla="*/ 90 w 1260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4"/>
            </p:custDataLst>
          </p:nvPr>
        </p:nvSpPr>
        <p:spPr>
          <a:xfrm>
            <a:off x="10734675" y="3664667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思维链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5"/>
            </p:custDataLst>
          </p:nvPr>
        </p:nvSpPr>
        <p:spPr>
          <a:xfrm>
            <a:off x="575945" y="4446905"/>
            <a:ext cx="11039475" cy="912495"/>
          </a:xfrm>
          <a:custGeom>
            <a:avLst/>
            <a:gdLst>
              <a:gd name="sw" fmla="*/ 1 w 17385"/>
              <a:gd name="sh" fmla="*/ 1 h 1436"/>
              <a:gd name="mins" fmla="min sw sh"/>
              <a:gd name="dsw" fmla="+- 0 sw mins"/>
              <a:gd name="dsh" fmla="+- 0 sh mins"/>
              <a:gd name="p0x0" fmla="*/ 300 w 17385"/>
              <a:gd name="p0y0" fmla="*/ 0 h 1436"/>
              <a:gd name="p0x1" fmla="*/ 17085 w 17385"/>
              <a:gd name="p0y1" fmla="*/ 0 h 1436"/>
              <a:gd name="p0x2" fmla="*/ 17250 w 17385"/>
              <a:gd name="p0y2" fmla="*/ 0 h 1436"/>
              <a:gd name="p0x3" fmla="*/ 17385 w 17385"/>
              <a:gd name="p0y3" fmla="*/ 134 h 1436"/>
              <a:gd name="p0x4" fmla="*/ 17385 w 17385"/>
              <a:gd name="p0y4" fmla="*/ 300 h 1436"/>
              <a:gd name="p0x5" fmla="*/ 17385 w 17385"/>
              <a:gd name="p0y5" fmla="*/ 1136 h 1436"/>
              <a:gd name="p0x6" fmla="*/ 17385 w 17385"/>
              <a:gd name="p0y6" fmla="*/ 1302 h 1436"/>
              <a:gd name="p0x7" fmla="*/ 17250 w 17385"/>
              <a:gd name="p0y7" fmla="*/ 1436 h 1436"/>
              <a:gd name="p0x8" fmla="*/ 17085 w 17385"/>
              <a:gd name="p0y8" fmla="*/ 1436 h 1436"/>
              <a:gd name="p0x9" fmla="*/ 300 w 17385"/>
              <a:gd name="p0y9" fmla="*/ 1436 h 1436"/>
              <a:gd name="p0x10" fmla="*/ 134 w 17385"/>
              <a:gd name="p0y10" fmla="*/ 1436 h 1436"/>
              <a:gd name="p0x11" fmla="*/ 0 w 17385"/>
              <a:gd name="p0y11" fmla="*/ 1302 h 1436"/>
              <a:gd name="p0x12" fmla="*/ 0 w 17385"/>
              <a:gd name="p0y12" fmla="*/ 1136 h 1436"/>
              <a:gd name="p0x13" fmla="*/ 0 w 17385"/>
              <a:gd name="p0y13" fmla="*/ 300 h 1436"/>
              <a:gd name="p0x14" fmla="*/ 0 w 17385"/>
              <a:gd name="p0y14" fmla="*/ 134 h 1436"/>
              <a:gd name="p0x15" fmla="*/ 134 w 17385"/>
              <a:gd name="p0y15" fmla="*/ 0 h 1436"/>
              <a:gd name="p0x16" fmla="*/ 300 w 17385"/>
              <a:gd name="p0y16" fmla="*/ 0 h 143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26"/>
            </p:custDataLst>
          </p:nvPr>
        </p:nvSpPr>
        <p:spPr>
          <a:xfrm>
            <a:off x="771525" y="473138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7"/>
            </p:custDataLst>
          </p:nvPr>
        </p:nvSpPr>
        <p:spPr>
          <a:xfrm>
            <a:off x="877567" y="4781445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8"/>
            </p:custDataLst>
          </p:nvPr>
        </p:nvSpPr>
        <p:spPr>
          <a:xfrm>
            <a:off x="1266825" y="4736678"/>
            <a:ext cx="230684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LLM</a:t>
            </a:r>
            <a:r>
              <a:rPr 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生成文本的底层原理</a:t>
            </a:r>
            <a:endParaRPr 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941" t="-26944" r="-2941" b="-26944"/>
          <a:stretch>
            <a:fillRect/>
          </a:stretch>
        </p:blipFill>
        <p:spPr>
          <a:xfrm>
            <a:off x="10160635" y="4812665"/>
            <a:ext cx="171450" cy="175895"/>
          </a:xfrm>
          <a:prstGeom prst="rect">
            <a:avLst/>
          </a:prstGeom>
        </p:spPr>
      </p:pic>
      <p:sp>
        <p:nvSpPr>
          <p:cNvPr id="30" name="任意多边形 29"/>
          <p:cNvSpPr/>
          <p:nvPr>
            <p:custDataLst>
              <p:tags r:id="rId30"/>
            </p:custDataLst>
          </p:nvPr>
        </p:nvSpPr>
        <p:spPr>
          <a:xfrm>
            <a:off x="10429875" y="4739005"/>
            <a:ext cx="990600" cy="328295"/>
          </a:xfrm>
          <a:custGeom>
            <a:avLst/>
            <a:gdLst>
              <a:gd name="sw" fmla="*/ 1 w 1560"/>
              <a:gd name="sh" fmla="*/ 1 h 517"/>
              <a:gd name="mins" fmla="min sw sh"/>
              <a:gd name="dsw" fmla="+- 0 sw mins"/>
              <a:gd name="dsh" fmla="+- 0 sh mins"/>
              <a:gd name="p0x0" fmla="*/ 90 w 1560"/>
              <a:gd name="p0y0" fmla="*/ 0 h 517"/>
              <a:gd name="p0x1" fmla="*/ 1470 w 1560"/>
              <a:gd name="p0y1" fmla="*/ 0 h 517"/>
              <a:gd name="p0x2" fmla="*/ 1519 w 1560"/>
              <a:gd name="p0y2" fmla="*/ 0 h 517"/>
              <a:gd name="p0x3" fmla="*/ 1560 w 1560"/>
              <a:gd name="p0y3" fmla="*/ 40 h 517"/>
              <a:gd name="p0x4" fmla="*/ 1560 w 1560"/>
              <a:gd name="p0y4" fmla="*/ 90 h 517"/>
              <a:gd name="p0x5" fmla="*/ 1560 w 1560"/>
              <a:gd name="p0y5" fmla="*/ 427 h 517"/>
              <a:gd name="p0x6" fmla="*/ 1560 w 1560"/>
              <a:gd name="p0y6" fmla="*/ 477 h 517"/>
              <a:gd name="p0x7" fmla="*/ 1519 w 1560"/>
              <a:gd name="p0y7" fmla="*/ 517 h 517"/>
              <a:gd name="p0x8" fmla="*/ 1470 w 1560"/>
              <a:gd name="p0y8" fmla="*/ 517 h 517"/>
              <a:gd name="p0x9" fmla="*/ 90 w 1560"/>
              <a:gd name="p0y9" fmla="*/ 517 h 517"/>
              <a:gd name="p0x10" fmla="*/ 40 w 1560"/>
              <a:gd name="p0y10" fmla="*/ 517 h 517"/>
              <a:gd name="p0x11" fmla="*/ 0 w 1560"/>
              <a:gd name="p0y11" fmla="*/ 477 h 517"/>
              <a:gd name="p0x12" fmla="*/ 0 w 1560"/>
              <a:gd name="p0y12" fmla="*/ 427 h 517"/>
              <a:gd name="p0x13" fmla="*/ 0 w 1560"/>
              <a:gd name="p0y13" fmla="*/ 90 h 517"/>
              <a:gd name="p0x14" fmla="*/ 0 w 1560"/>
              <a:gd name="p0y14" fmla="*/ 40 h 517"/>
              <a:gd name="p0x15" fmla="*/ 40 w 1560"/>
              <a:gd name="p0y15" fmla="*/ 0 h 517"/>
              <a:gd name="p0x16" fmla="*/ 90 w 1560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1"/>
            </p:custDataLst>
          </p:nvPr>
        </p:nvSpPr>
        <p:spPr>
          <a:xfrm>
            <a:off x="10544175" y="4777159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概率预测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2"/>
            </p:custDataLst>
          </p:nvPr>
        </p:nvSpPr>
        <p:spPr>
          <a:xfrm>
            <a:off x="575945" y="5559425"/>
            <a:ext cx="11039475" cy="912495"/>
          </a:xfrm>
          <a:custGeom>
            <a:avLst/>
            <a:gdLst>
              <a:gd name="sw" fmla="*/ 1 w 17385"/>
              <a:gd name="sh" fmla="*/ 1 h 1436"/>
              <a:gd name="mins" fmla="min sw sh"/>
              <a:gd name="dsw" fmla="+- 0 sw mins"/>
              <a:gd name="dsh" fmla="+- 0 sh mins"/>
              <a:gd name="p0x0" fmla="*/ 300 w 17385"/>
              <a:gd name="p0y0" fmla="*/ 0 h 1436"/>
              <a:gd name="p0x1" fmla="*/ 17085 w 17385"/>
              <a:gd name="p0y1" fmla="*/ 0 h 1436"/>
              <a:gd name="p0x2" fmla="*/ 17250 w 17385"/>
              <a:gd name="p0y2" fmla="*/ 0 h 1436"/>
              <a:gd name="p0x3" fmla="*/ 17385 w 17385"/>
              <a:gd name="p0y3" fmla="*/ 134 h 1436"/>
              <a:gd name="p0x4" fmla="*/ 17385 w 17385"/>
              <a:gd name="p0y4" fmla="*/ 300 h 1436"/>
              <a:gd name="p0x5" fmla="*/ 17385 w 17385"/>
              <a:gd name="p0y5" fmla="*/ 1136 h 1436"/>
              <a:gd name="p0x6" fmla="*/ 17385 w 17385"/>
              <a:gd name="p0y6" fmla="*/ 1302 h 1436"/>
              <a:gd name="p0x7" fmla="*/ 17250 w 17385"/>
              <a:gd name="p0y7" fmla="*/ 1436 h 1436"/>
              <a:gd name="p0x8" fmla="*/ 17085 w 17385"/>
              <a:gd name="p0y8" fmla="*/ 1436 h 1436"/>
              <a:gd name="p0x9" fmla="*/ 300 w 17385"/>
              <a:gd name="p0y9" fmla="*/ 1436 h 1436"/>
              <a:gd name="p0x10" fmla="*/ 134 w 17385"/>
              <a:gd name="p0y10" fmla="*/ 1436 h 1436"/>
              <a:gd name="p0x11" fmla="*/ 0 w 17385"/>
              <a:gd name="p0y11" fmla="*/ 1302 h 1436"/>
              <a:gd name="p0x12" fmla="*/ 0 w 17385"/>
              <a:gd name="p0y12" fmla="*/ 1136 h 1436"/>
              <a:gd name="p0x13" fmla="*/ 0 w 17385"/>
              <a:gd name="p0y13" fmla="*/ 300 h 1436"/>
              <a:gd name="p0x14" fmla="*/ 0 w 17385"/>
              <a:gd name="p0y14" fmla="*/ 134 h 1436"/>
              <a:gd name="p0x15" fmla="*/ 134 w 17385"/>
              <a:gd name="p0y15" fmla="*/ 0 h 1436"/>
              <a:gd name="p0x16" fmla="*/ 300 w 17385"/>
              <a:gd name="p0y16" fmla="*/ 0 h 143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33"/>
            </p:custDataLst>
          </p:nvPr>
        </p:nvSpPr>
        <p:spPr>
          <a:xfrm>
            <a:off x="771525" y="584390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34"/>
            </p:custDataLst>
          </p:nvPr>
        </p:nvSpPr>
        <p:spPr>
          <a:xfrm>
            <a:off x="877567" y="5893937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5"/>
            </p:custDataLst>
          </p:nvPr>
        </p:nvSpPr>
        <p:spPr>
          <a:xfrm>
            <a:off x="1266825" y="5849169"/>
            <a:ext cx="3238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口语练习中形成肌肉记忆的最佳方法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941" t="-26944" r="-2941" b="-26944"/>
          <a:stretch>
            <a:fillRect/>
          </a:stretch>
        </p:blipFill>
        <p:spPr>
          <a:xfrm>
            <a:off x="10160635" y="5925185"/>
            <a:ext cx="171450" cy="175895"/>
          </a:xfrm>
          <a:prstGeom prst="rect">
            <a:avLst/>
          </a:prstGeom>
        </p:spPr>
      </p:pic>
      <p:sp>
        <p:nvSpPr>
          <p:cNvPr id="37" name="任意多边形 36"/>
          <p:cNvSpPr/>
          <p:nvPr>
            <p:custDataLst>
              <p:tags r:id="rId37"/>
            </p:custDataLst>
          </p:nvPr>
        </p:nvSpPr>
        <p:spPr>
          <a:xfrm>
            <a:off x="10429875" y="5851525"/>
            <a:ext cx="990600" cy="328295"/>
          </a:xfrm>
          <a:custGeom>
            <a:avLst/>
            <a:gdLst>
              <a:gd name="sw" fmla="*/ 1 w 1560"/>
              <a:gd name="sh" fmla="*/ 1 h 517"/>
              <a:gd name="mins" fmla="min sw sh"/>
              <a:gd name="dsw" fmla="+- 0 sw mins"/>
              <a:gd name="dsh" fmla="+- 0 sh mins"/>
              <a:gd name="p0x0" fmla="*/ 90 w 1560"/>
              <a:gd name="p0y0" fmla="*/ 0 h 517"/>
              <a:gd name="p0x1" fmla="*/ 1470 w 1560"/>
              <a:gd name="p0y1" fmla="*/ 0 h 517"/>
              <a:gd name="p0x2" fmla="*/ 1519 w 1560"/>
              <a:gd name="p0y2" fmla="*/ 0 h 517"/>
              <a:gd name="p0x3" fmla="*/ 1560 w 1560"/>
              <a:gd name="p0y3" fmla="*/ 40 h 517"/>
              <a:gd name="p0x4" fmla="*/ 1560 w 1560"/>
              <a:gd name="p0y4" fmla="*/ 90 h 517"/>
              <a:gd name="p0x5" fmla="*/ 1560 w 1560"/>
              <a:gd name="p0y5" fmla="*/ 427 h 517"/>
              <a:gd name="p0x6" fmla="*/ 1560 w 1560"/>
              <a:gd name="p0y6" fmla="*/ 477 h 517"/>
              <a:gd name="p0x7" fmla="*/ 1519 w 1560"/>
              <a:gd name="p0y7" fmla="*/ 517 h 517"/>
              <a:gd name="p0x8" fmla="*/ 1470 w 1560"/>
              <a:gd name="p0y8" fmla="*/ 517 h 517"/>
              <a:gd name="p0x9" fmla="*/ 90 w 1560"/>
              <a:gd name="p0y9" fmla="*/ 517 h 517"/>
              <a:gd name="p0x10" fmla="*/ 40 w 1560"/>
              <a:gd name="p0y10" fmla="*/ 517 h 517"/>
              <a:gd name="p0x11" fmla="*/ 0 w 1560"/>
              <a:gd name="p0y11" fmla="*/ 477 h 517"/>
              <a:gd name="p0x12" fmla="*/ 0 w 1560"/>
              <a:gd name="p0y12" fmla="*/ 427 h 517"/>
              <a:gd name="p0x13" fmla="*/ 0 w 1560"/>
              <a:gd name="p0y13" fmla="*/ 90 h 517"/>
              <a:gd name="p0x14" fmla="*/ 0 w 1560"/>
              <a:gd name="p0y14" fmla="*/ 40 h 517"/>
              <a:gd name="p0x15" fmla="*/ 40 w 1560"/>
              <a:gd name="p0y15" fmla="*/ 0 h 517"/>
              <a:gd name="p0x16" fmla="*/ 90 w 1560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38"/>
            </p:custDataLst>
          </p:nvPr>
        </p:nvSpPr>
        <p:spPr>
          <a:xfrm>
            <a:off x="10544175" y="5889651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影子跟读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习题（填空题）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190625"/>
          </a:xfrm>
          <a:custGeom>
            <a:avLst/>
            <a:gdLst>
              <a:gd name="sw" fmla="*/ 1 w 17385"/>
              <a:gd name="sh" fmla="*/ 1 h 1875"/>
              <a:gd name="mins" fmla="min sw sh"/>
              <a:gd name="dsw" fmla="+- 0 sw mins"/>
              <a:gd name="dsh" fmla="+- 0 sh mins"/>
              <a:gd name="p0x0" fmla="*/ 300 w 17385"/>
              <a:gd name="p0y0" fmla="*/ 0 h 1875"/>
              <a:gd name="p0x1" fmla="*/ 17085 w 17385"/>
              <a:gd name="p0y1" fmla="*/ 0 h 1875"/>
              <a:gd name="p0x2" fmla="*/ 17250 w 17385"/>
              <a:gd name="p0y2" fmla="*/ 0 h 1875"/>
              <a:gd name="p0x3" fmla="*/ 17385 w 17385"/>
              <a:gd name="p0y3" fmla="*/ 134 h 1875"/>
              <a:gd name="p0x4" fmla="*/ 17385 w 17385"/>
              <a:gd name="p0y4" fmla="*/ 300 h 1875"/>
              <a:gd name="p0x5" fmla="*/ 17385 w 17385"/>
              <a:gd name="p0y5" fmla="*/ 1575 h 1875"/>
              <a:gd name="p0x6" fmla="*/ 17385 w 17385"/>
              <a:gd name="p0y6" fmla="*/ 1740 h 1875"/>
              <a:gd name="p0x7" fmla="*/ 17250 w 17385"/>
              <a:gd name="p0y7" fmla="*/ 1875 h 1875"/>
              <a:gd name="p0x8" fmla="*/ 17085 w 17385"/>
              <a:gd name="p0y8" fmla="*/ 1875 h 1875"/>
              <a:gd name="p0x9" fmla="*/ 300 w 17385"/>
              <a:gd name="p0y9" fmla="*/ 1875 h 1875"/>
              <a:gd name="p0x10" fmla="*/ 134 w 17385"/>
              <a:gd name="p0y10" fmla="*/ 1875 h 1875"/>
              <a:gd name="p0x11" fmla="*/ 0 w 17385"/>
              <a:gd name="p0y11" fmla="*/ 1740 h 1875"/>
              <a:gd name="p0x12" fmla="*/ 0 w 17385"/>
              <a:gd name="p0y12" fmla="*/ 1575 h 1875"/>
              <a:gd name="p0x13" fmla="*/ 0 w 17385"/>
              <a:gd name="p0y13" fmla="*/ 300 h 1875"/>
              <a:gd name="p0x14" fmla="*/ 0 w 17385"/>
              <a:gd name="p0y14" fmla="*/ 134 h 1875"/>
              <a:gd name="p0x15" fmla="*/ 134 w 17385"/>
              <a:gd name="p0y15" fmla="*/ 0 h 1875"/>
              <a:gd name="p0x16" fmla="*/ 300 w 1738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4954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03761" y="156781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343025" y="1538288"/>
            <a:ext cx="159335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助学工具正从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745740" y="1576070"/>
            <a:ext cx="952500" cy="271780"/>
            <a:chOff x="4324" y="2482"/>
            <a:chExt cx="1500" cy="428"/>
          </a:xfrm>
        </p:grpSpPr>
        <p:sp>
          <p:nvSpPr>
            <p:cNvPr id="8" name="任意多边形 7"/>
            <p:cNvSpPr/>
            <p:nvPr>
              <p:custDataLst>
                <p:tags r:id="rId6"/>
              </p:custDataLst>
            </p:nvPr>
          </p:nvSpPr>
          <p:spPr>
            <a:xfrm>
              <a:off x="4324" y="2482"/>
              <a:ext cx="1500" cy="428"/>
            </a:xfrm>
            <a:custGeom>
              <a:avLst/>
              <a:gdLst>
                <a:gd name="sw" fmla="*/ 1 w 1500"/>
                <a:gd name="sh" fmla="*/ 1 h 427"/>
                <a:gd name="mins" fmla="min sw sh"/>
                <a:gd name="dsw" fmla="+- 0 sw mins"/>
                <a:gd name="dsh" fmla="+- 0 sh mins"/>
                <a:gd name="p0x0" fmla="*/ 0 w 1500"/>
                <a:gd name="p0y0" fmla="*/ 0 h 427"/>
                <a:gd name="p0x1" fmla="*/ 1500 w 1500"/>
                <a:gd name="p0y1" fmla="*/ 0 h 427"/>
                <a:gd name="p0x2" fmla="*/ 1500 w 1500"/>
                <a:gd name="p0y2" fmla="*/ 427 h 427"/>
                <a:gd name="p0x3" fmla="*/ 0 w 1500"/>
                <a:gd name="p0y3" fmla="*/ 427 h 427"/>
                <a:gd name="p0x4" fmla="*/ 0 w 1500"/>
                <a:gd name="p0y4" fmla="*/ 0 h 42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>
              <p:custDataLst>
                <p:tags r:id="rId7"/>
              </p:custDataLst>
            </p:nvPr>
          </p:nvSpPr>
          <p:spPr>
            <a:xfrm>
              <a:off x="4324" y="2880"/>
              <a:ext cx="1500" cy="30"/>
            </a:xfrm>
            <a:custGeom>
              <a:avLst/>
              <a:gdLst>
                <a:gd name="sw" fmla="*/ 1 w 1500"/>
                <a:gd name="sh" fmla="*/ 1 h 30"/>
                <a:gd name="mins" fmla="min sw sh"/>
                <a:gd name="dsw" fmla="+- 0 sw mins"/>
                <a:gd name="dsh" fmla="+- 0 sh mins"/>
                <a:gd name="p0x0" fmla="*/ 1500 w 1500"/>
                <a:gd name="p0y0" fmla="*/ 30 h 30"/>
                <a:gd name="p0x1" fmla="*/ 0 w 1500"/>
                <a:gd name="p0y1" fmla="*/ 30 h 30"/>
                <a:gd name="p0x2" fmla="*/ 0 w 1500"/>
                <a:gd name="p0y2" fmla="*/ 0 h 30"/>
                <a:gd name="p0x3" fmla="*/ 1500 w 1500"/>
                <a:gd name="p0y3" fmla="*/ 0 h 30"/>
                <a:gd name="p0x4" fmla="*/ 1500 w 1500"/>
                <a:gd name="p0y4" fmla="*/ 30 h 3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4769E6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2745877" y="1538288"/>
            <a:ext cx="1143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答案搬运工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3698377" y="1538288"/>
            <a:ext cx="9167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转变为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424045" y="1576070"/>
            <a:ext cx="952500" cy="271780"/>
            <a:chOff x="6967" y="2482"/>
            <a:chExt cx="1500" cy="428"/>
          </a:xfrm>
        </p:grpSpPr>
        <p:sp>
          <p:nvSpPr>
            <p:cNvPr id="13" name="任意多边形 12"/>
            <p:cNvSpPr/>
            <p:nvPr>
              <p:custDataLst>
                <p:tags r:id="rId10"/>
              </p:custDataLst>
            </p:nvPr>
          </p:nvSpPr>
          <p:spPr>
            <a:xfrm>
              <a:off x="6967" y="2482"/>
              <a:ext cx="1500" cy="428"/>
            </a:xfrm>
            <a:custGeom>
              <a:avLst/>
              <a:gdLst>
                <a:gd name="sw" fmla="*/ 1 w 1500"/>
                <a:gd name="sh" fmla="*/ 1 h 427"/>
                <a:gd name="mins" fmla="min sw sh"/>
                <a:gd name="dsw" fmla="+- 0 sw mins"/>
                <a:gd name="dsh" fmla="+- 0 sh mins"/>
                <a:gd name="p0x0" fmla="*/ 0 w 1500"/>
                <a:gd name="p0y0" fmla="*/ 0 h 427"/>
                <a:gd name="p0x1" fmla="*/ 1500 w 1500"/>
                <a:gd name="p0y1" fmla="*/ 0 h 427"/>
                <a:gd name="p0x2" fmla="*/ 1500 w 1500"/>
                <a:gd name="p0y2" fmla="*/ 427 h 427"/>
                <a:gd name="p0x3" fmla="*/ 0 w 1500"/>
                <a:gd name="p0y3" fmla="*/ 427 h 427"/>
                <a:gd name="p0x4" fmla="*/ 0 w 1500"/>
                <a:gd name="p0y4" fmla="*/ 0 h 42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>
              <p:custDataLst>
                <p:tags r:id="rId11"/>
              </p:custDataLst>
            </p:nvPr>
          </p:nvSpPr>
          <p:spPr>
            <a:xfrm>
              <a:off x="6967" y="2880"/>
              <a:ext cx="1500" cy="30"/>
            </a:xfrm>
            <a:custGeom>
              <a:avLst/>
              <a:gdLst>
                <a:gd name="sw" fmla="*/ 1 w 1500"/>
                <a:gd name="sh" fmla="*/ 1 h 30"/>
                <a:gd name="mins" fmla="min sw sh"/>
                <a:gd name="dsw" fmla="+- 0 sw mins"/>
                <a:gd name="dsh" fmla="+- 0 sh mins"/>
                <a:gd name="p0x0" fmla="*/ 1500 w 1500"/>
                <a:gd name="p0y0" fmla="*/ 30 h 30"/>
                <a:gd name="p0x1" fmla="*/ 0 w 1500"/>
                <a:gd name="p0y1" fmla="*/ 30 h 30"/>
                <a:gd name="p0x2" fmla="*/ 0 w 1500"/>
                <a:gd name="p0y2" fmla="*/ 0 h 30"/>
                <a:gd name="p0x3" fmla="*/ 1500 w 1500"/>
                <a:gd name="p0y3" fmla="*/ 0 h 30"/>
                <a:gd name="p0x4" fmla="*/ 1500 w 1500"/>
                <a:gd name="p0y4" fmla="*/ 30 h 3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4769E6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4424581" y="1538288"/>
            <a:ext cx="1143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思维引路人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5377081" y="1538288"/>
            <a:ext cx="604339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"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4"/>
            </p:custDataLst>
          </p:nvPr>
        </p:nvSpPr>
        <p:spPr>
          <a:xfrm>
            <a:off x="575945" y="2499995"/>
            <a:ext cx="11039475" cy="1190625"/>
          </a:xfrm>
          <a:custGeom>
            <a:avLst/>
            <a:gdLst>
              <a:gd name="sw" fmla="*/ 1 w 17385"/>
              <a:gd name="sh" fmla="*/ 1 h 1875"/>
              <a:gd name="mins" fmla="min sw sh"/>
              <a:gd name="dsw" fmla="+- 0 sw mins"/>
              <a:gd name="dsh" fmla="+- 0 sh mins"/>
              <a:gd name="p0x0" fmla="*/ 300 w 17385"/>
              <a:gd name="p0y0" fmla="*/ 0 h 1875"/>
              <a:gd name="p0x1" fmla="*/ 17085 w 17385"/>
              <a:gd name="p0y1" fmla="*/ 0 h 1875"/>
              <a:gd name="p0x2" fmla="*/ 17250 w 17385"/>
              <a:gd name="p0y2" fmla="*/ 0 h 1875"/>
              <a:gd name="p0x3" fmla="*/ 17385 w 17385"/>
              <a:gd name="p0y3" fmla="*/ 134 h 1875"/>
              <a:gd name="p0x4" fmla="*/ 17385 w 17385"/>
              <a:gd name="p0y4" fmla="*/ 300 h 1875"/>
              <a:gd name="p0x5" fmla="*/ 17385 w 17385"/>
              <a:gd name="p0y5" fmla="*/ 1575 h 1875"/>
              <a:gd name="p0x6" fmla="*/ 17385 w 17385"/>
              <a:gd name="p0y6" fmla="*/ 1740 h 1875"/>
              <a:gd name="p0x7" fmla="*/ 17250 w 17385"/>
              <a:gd name="p0y7" fmla="*/ 1875 h 1875"/>
              <a:gd name="p0x8" fmla="*/ 17085 w 17385"/>
              <a:gd name="p0y8" fmla="*/ 1875 h 1875"/>
              <a:gd name="p0x9" fmla="*/ 300 w 17385"/>
              <a:gd name="p0y9" fmla="*/ 1875 h 1875"/>
              <a:gd name="p0x10" fmla="*/ 134 w 17385"/>
              <a:gd name="p0y10" fmla="*/ 1875 h 1875"/>
              <a:gd name="p0x11" fmla="*/ 0 w 17385"/>
              <a:gd name="p0y11" fmla="*/ 1740 h 1875"/>
              <a:gd name="p0x12" fmla="*/ 0 w 17385"/>
              <a:gd name="p0y12" fmla="*/ 1575 h 1875"/>
              <a:gd name="p0x13" fmla="*/ 0 w 17385"/>
              <a:gd name="p0y13" fmla="*/ 300 h 1875"/>
              <a:gd name="p0x14" fmla="*/ 0 w 17385"/>
              <a:gd name="p0y14" fmla="*/ 134 h 1875"/>
              <a:gd name="p0x15" fmla="*/ 134 w 17385"/>
              <a:gd name="p0y15" fmla="*/ 0 h 1875"/>
              <a:gd name="p0x16" fmla="*/ 300 w 1738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15"/>
            </p:custDataLst>
          </p:nvPr>
        </p:nvSpPr>
        <p:spPr>
          <a:xfrm>
            <a:off x="771525" y="28860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6"/>
            </p:custDataLst>
          </p:nvPr>
        </p:nvSpPr>
        <p:spPr>
          <a:xfrm>
            <a:off x="903761" y="295846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7"/>
            </p:custDataLst>
          </p:nvPr>
        </p:nvSpPr>
        <p:spPr>
          <a:xfrm>
            <a:off x="1343025" y="2928938"/>
            <a:ext cx="362813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构建知识图谱，是在打造个人的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780280" y="2966720"/>
            <a:ext cx="762000" cy="271780"/>
            <a:chOff x="7528" y="4672"/>
            <a:chExt cx="1200" cy="428"/>
          </a:xfrm>
        </p:grpSpPr>
        <p:sp>
          <p:nvSpPr>
            <p:cNvPr id="22" name="任意多边形 21"/>
            <p:cNvSpPr/>
            <p:nvPr>
              <p:custDataLst>
                <p:tags r:id="rId18"/>
              </p:custDataLst>
            </p:nvPr>
          </p:nvSpPr>
          <p:spPr>
            <a:xfrm>
              <a:off x="7528" y="4672"/>
              <a:ext cx="1200" cy="428"/>
            </a:xfrm>
            <a:custGeom>
              <a:avLst/>
              <a:gdLst>
                <a:gd name="sw" fmla="*/ 1 w 1200"/>
                <a:gd name="sh" fmla="*/ 1 h 427"/>
                <a:gd name="mins" fmla="min sw sh"/>
                <a:gd name="dsw" fmla="+- 0 sw mins"/>
                <a:gd name="dsh" fmla="+- 0 sh mins"/>
                <a:gd name="p0x0" fmla="*/ 0 w 1200"/>
                <a:gd name="p0y0" fmla="*/ 0 h 427"/>
                <a:gd name="p0x1" fmla="*/ 1200 w 1200"/>
                <a:gd name="p0y1" fmla="*/ 0 h 427"/>
                <a:gd name="p0x2" fmla="*/ 1200 w 1200"/>
                <a:gd name="p0y2" fmla="*/ 427 h 427"/>
                <a:gd name="p0x3" fmla="*/ 0 w 1200"/>
                <a:gd name="p0y3" fmla="*/ 427 h 427"/>
                <a:gd name="p0x4" fmla="*/ 0 w 1200"/>
                <a:gd name="p0y4" fmla="*/ 0 h 42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>
              <p:custDataLst>
                <p:tags r:id="rId19"/>
              </p:custDataLst>
            </p:nvPr>
          </p:nvSpPr>
          <p:spPr>
            <a:xfrm>
              <a:off x="7528" y="5070"/>
              <a:ext cx="1200" cy="30"/>
            </a:xfrm>
            <a:custGeom>
              <a:avLst/>
              <a:gdLst>
                <a:gd name="sw" fmla="*/ 1 w 1200"/>
                <a:gd name="sh" fmla="*/ 1 h 30"/>
                <a:gd name="mins" fmla="min sw sh"/>
                <a:gd name="dsw" fmla="+- 0 sw mins"/>
                <a:gd name="dsh" fmla="+- 0 sh mins"/>
                <a:gd name="p0x0" fmla="*/ 1200 w 1200"/>
                <a:gd name="p0y0" fmla="*/ 30 h 30"/>
                <a:gd name="p0x1" fmla="*/ 0 w 1200"/>
                <a:gd name="p0y1" fmla="*/ 30 h 30"/>
                <a:gd name="p0x2" fmla="*/ 0 w 1200"/>
                <a:gd name="p0y2" fmla="*/ 0 h 30"/>
                <a:gd name="p0x3" fmla="*/ 1200 w 1200"/>
                <a:gd name="p0y3" fmla="*/ 0 h 30"/>
                <a:gd name="p0x4" fmla="*/ 1200 w 1200"/>
                <a:gd name="p0y4" fmla="*/ 30 h 3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4769E6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>
            <p:custDataLst>
              <p:tags r:id="rId20"/>
            </p:custDataLst>
          </p:nvPr>
        </p:nvSpPr>
        <p:spPr>
          <a:xfrm>
            <a:off x="4780655" y="2928938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外挂大脑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1"/>
            </p:custDataLst>
          </p:nvPr>
        </p:nvSpPr>
        <p:spPr>
          <a:xfrm>
            <a:off x="5542655" y="2928938"/>
            <a:ext cx="64889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（或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000750" y="2966720"/>
            <a:ext cx="762000" cy="271780"/>
            <a:chOff x="9450" y="4672"/>
            <a:chExt cx="1200" cy="428"/>
          </a:xfrm>
        </p:grpSpPr>
        <p:sp>
          <p:nvSpPr>
            <p:cNvPr id="27" name="任意多边形 26"/>
            <p:cNvSpPr/>
            <p:nvPr>
              <p:custDataLst>
                <p:tags r:id="rId22"/>
              </p:custDataLst>
            </p:nvPr>
          </p:nvSpPr>
          <p:spPr>
            <a:xfrm>
              <a:off x="9450" y="4672"/>
              <a:ext cx="1200" cy="428"/>
            </a:xfrm>
            <a:custGeom>
              <a:avLst/>
              <a:gdLst>
                <a:gd name="sw" fmla="*/ 1 w 1200"/>
                <a:gd name="sh" fmla="*/ 1 h 427"/>
                <a:gd name="mins" fmla="min sw sh"/>
                <a:gd name="dsw" fmla="+- 0 sw mins"/>
                <a:gd name="dsh" fmla="+- 0 sh mins"/>
                <a:gd name="p0x0" fmla="*/ 0 w 1200"/>
                <a:gd name="p0y0" fmla="*/ 0 h 427"/>
                <a:gd name="p0x1" fmla="*/ 1200 w 1200"/>
                <a:gd name="p0y1" fmla="*/ 0 h 427"/>
                <a:gd name="p0x2" fmla="*/ 1200 w 1200"/>
                <a:gd name="p0y2" fmla="*/ 427 h 427"/>
                <a:gd name="p0x3" fmla="*/ 0 w 1200"/>
                <a:gd name="p0y3" fmla="*/ 427 h 427"/>
                <a:gd name="p0x4" fmla="*/ 0 w 1200"/>
                <a:gd name="p0y4" fmla="*/ 0 h 42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>
              <p:custDataLst>
                <p:tags r:id="rId23"/>
              </p:custDataLst>
            </p:nvPr>
          </p:nvSpPr>
          <p:spPr>
            <a:xfrm>
              <a:off x="9450" y="5070"/>
              <a:ext cx="1200" cy="30"/>
            </a:xfrm>
            <a:custGeom>
              <a:avLst/>
              <a:gdLst>
                <a:gd name="sw" fmla="*/ 1 w 1200"/>
                <a:gd name="sh" fmla="*/ 1 h 30"/>
                <a:gd name="mins" fmla="min sw sh"/>
                <a:gd name="dsw" fmla="+- 0 sw mins"/>
                <a:gd name="dsh" fmla="+- 0 sh mins"/>
                <a:gd name="p0x0" fmla="*/ 1200 w 1200"/>
                <a:gd name="p0y0" fmla="*/ 30 h 30"/>
                <a:gd name="p0x1" fmla="*/ 0 w 1200"/>
                <a:gd name="p0y1" fmla="*/ 30 h 30"/>
                <a:gd name="p0x2" fmla="*/ 0 w 1200"/>
                <a:gd name="p0y2" fmla="*/ 0 h 30"/>
                <a:gd name="p0x3" fmla="*/ 1200 w 1200"/>
                <a:gd name="p0y3" fmla="*/ 0 h 30"/>
                <a:gd name="p0x4" fmla="*/ 1200 w 1200"/>
                <a:gd name="p0y4" fmla="*/ 30 h 3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4769E6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>
            <p:custDataLst>
              <p:tags r:id="rId24"/>
            </p:custDataLst>
          </p:nvPr>
        </p:nvSpPr>
        <p:spPr>
          <a:xfrm>
            <a:off x="6001045" y="2928938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第二大脑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5"/>
            </p:custDataLst>
          </p:nvPr>
        </p:nvSpPr>
        <p:spPr>
          <a:xfrm>
            <a:off x="6763045" y="2928938"/>
            <a:ext cx="465743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26"/>
            </p:custDataLst>
          </p:nvPr>
        </p:nvSpPr>
        <p:spPr>
          <a:xfrm>
            <a:off x="575945" y="3890645"/>
            <a:ext cx="11039475" cy="1190625"/>
          </a:xfrm>
          <a:custGeom>
            <a:avLst/>
            <a:gdLst>
              <a:gd name="sw" fmla="*/ 1 w 17385"/>
              <a:gd name="sh" fmla="*/ 1 h 1875"/>
              <a:gd name="mins" fmla="min sw sh"/>
              <a:gd name="dsw" fmla="+- 0 sw mins"/>
              <a:gd name="dsh" fmla="+- 0 sh mins"/>
              <a:gd name="p0x0" fmla="*/ 300 w 17385"/>
              <a:gd name="p0y0" fmla="*/ 0 h 1875"/>
              <a:gd name="p0x1" fmla="*/ 17085 w 17385"/>
              <a:gd name="p0y1" fmla="*/ 0 h 1875"/>
              <a:gd name="p0x2" fmla="*/ 17250 w 17385"/>
              <a:gd name="p0y2" fmla="*/ 0 h 1875"/>
              <a:gd name="p0x3" fmla="*/ 17385 w 17385"/>
              <a:gd name="p0y3" fmla="*/ 134 h 1875"/>
              <a:gd name="p0x4" fmla="*/ 17385 w 17385"/>
              <a:gd name="p0y4" fmla="*/ 300 h 1875"/>
              <a:gd name="p0x5" fmla="*/ 17385 w 17385"/>
              <a:gd name="p0y5" fmla="*/ 1575 h 1875"/>
              <a:gd name="p0x6" fmla="*/ 17385 w 17385"/>
              <a:gd name="p0y6" fmla="*/ 1740 h 1875"/>
              <a:gd name="p0x7" fmla="*/ 17250 w 17385"/>
              <a:gd name="p0y7" fmla="*/ 1875 h 1875"/>
              <a:gd name="p0x8" fmla="*/ 17085 w 17385"/>
              <a:gd name="p0y8" fmla="*/ 1875 h 1875"/>
              <a:gd name="p0x9" fmla="*/ 300 w 17385"/>
              <a:gd name="p0y9" fmla="*/ 1875 h 1875"/>
              <a:gd name="p0x10" fmla="*/ 134 w 17385"/>
              <a:gd name="p0y10" fmla="*/ 1875 h 1875"/>
              <a:gd name="p0x11" fmla="*/ 0 w 17385"/>
              <a:gd name="p0y11" fmla="*/ 1740 h 1875"/>
              <a:gd name="p0x12" fmla="*/ 0 w 17385"/>
              <a:gd name="p0y12" fmla="*/ 1575 h 1875"/>
              <a:gd name="p0x13" fmla="*/ 0 w 17385"/>
              <a:gd name="p0y13" fmla="*/ 300 h 1875"/>
              <a:gd name="p0x14" fmla="*/ 0 w 17385"/>
              <a:gd name="p0y14" fmla="*/ 134 h 1875"/>
              <a:gd name="p0x15" fmla="*/ 134 w 17385"/>
              <a:gd name="p0y15" fmla="*/ 0 h 1875"/>
              <a:gd name="p0x16" fmla="*/ 300 w 1738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27"/>
            </p:custDataLst>
          </p:nvPr>
        </p:nvSpPr>
        <p:spPr>
          <a:xfrm>
            <a:off x="771525" y="42767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28"/>
            </p:custDataLst>
          </p:nvPr>
        </p:nvSpPr>
        <p:spPr>
          <a:xfrm>
            <a:off x="903761" y="434911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29"/>
            </p:custDataLst>
          </p:nvPr>
        </p:nvSpPr>
        <p:spPr>
          <a:xfrm>
            <a:off x="1343025" y="4319588"/>
            <a:ext cx="1706537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费曼技巧让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扮演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2858770" y="4357370"/>
            <a:ext cx="571500" cy="271780"/>
            <a:chOff x="4502" y="6862"/>
            <a:chExt cx="900" cy="428"/>
          </a:xfrm>
        </p:grpSpPr>
        <p:sp>
          <p:nvSpPr>
            <p:cNvPr id="36" name="任意多边形 35"/>
            <p:cNvSpPr/>
            <p:nvPr>
              <p:custDataLst>
                <p:tags r:id="rId30"/>
              </p:custDataLst>
            </p:nvPr>
          </p:nvSpPr>
          <p:spPr>
            <a:xfrm>
              <a:off x="4502" y="6862"/>
              <a:ext cx="900" cy="428"/>
            </a:xfrm>
            <a:custGeom>
              <a:avLst/>
              <a:gdLst>
                <a:gd name="sw" fmla="*/ 1 w 900"/>
                <a:gd name="sh" fmla="*/ 1 h 427"/>
                <a:gd name="mins" fmla="min sw sh"/>
                <a:gd name="dsw" fmla="+- 0 sw mins"/>
                <a:gd name="dsh" fmla="+- 0 sh mins"/>
                <a:gd name="p0x0" fmla="*/ 0 w 900"/>
                <a:gd name="p0y0" fmla="*/ 0 h 427"/>
                <a:gd name="p0x1" fmla="*/ 900 w 900"/>
                <a:gd name="p0y1" fmla="*/ 0 h 427"/>
                <a:gd name="p0x2" fmla="*/ 900 w 900"/>
                <a:gd name="p0y2" fmla="*/ 427 h 427"/>
                <a:gd name="p0x3" fmla="*/ 0 w 900"/>
                <a:gd name="p0y3" fmla="*/ 427 h 427"/>
                <a:gd name="p0x4" fmla="*/ 0 w 900"/>
                <a:gd name="p0y4" fmla="*/ 0 h 42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>
              <p:custDataLst>
                <p:tags r:id="rId31"/>
              </p:custDataLst>
            </p:nvPr>
          </p:nvSpPr>
          <p:spPr>
            <a:xfrm>
              <a:off x="4502" y="7260"/>
              <a:ext cx="900" cy="30"/>
            </a:xfrm>
            <a:custGeom>
              <a:avLst/>
              <a:gdLst>
                <a:gd name="sw" fmla="*/ 1 w 900"/>
                <a:gd name="sh" fmla="*/ 1 h 30"/>
                <a:gd name="mins" fmla="min sw sh"/>
                <a:gd name="dsw" fmla="+- 0 sw mins"/>
                <a:gd name="dsh" fmla="+- 0 sh mins"/>
                <a:gd name="p0x0" fmla="*/ 900 w 900"/>
                <a:gd name="p0y0" fmla="*/ 30 h 30"/>
                <a:gd name="p0x1" fmla="*/ 0 w 900"/>
                <a:gd name="p0y1" fmla="*/ 30 h 30"/>
                <a:gd name="p0x2" fmla="*/ 0 w 900"/>
                <a:gd name="p0y2" fmla="*/ 0 h 30"/>
                <a:gd name="p0x3" fmla="*/ 900 w 900"/>
                <a:gd name="p0y3" fmla="*/ 0 h 30"/>
                <a:gd name="p0x4" fmla="*/ 900 w 900"/>
                <a:gd name="p0y4" fmla="*/ 30 h 3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4769E6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9" name="文本框 38"/>
          <p:cNvSpPr txBox="1"/>
          <p:nvPr>
            <p:custDataLst>
              <p:tags r:id="rId32"/>
            </p:custDataLst>
          </p:nvPr>
        </p:nvSpPr>
        <p:spPr>
          <a:xfrm>
            <a:off x="2859062" y="4319588"/>
            <a:ext cx="762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小学生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33"/>
            </p:custDataLst>
          </p:nvPr>
        </p:nvSpPr>
        <p:spPr>
          <a:xfrm>
            <a:off x="3430562" y="4319588"/>
            <a:ext cx="64889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（或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3888740" y="4357370"/>
            <a:ext cx="952500" cy="271780"/>
            <a:chOff x="6124" y="6862"/>
            <a:chExt cx="1500" cy="428"/>
          </a:xfrm>
        </p:grpSpPr>
        <p:sp>
          <p:nvSpPr>
            <p:cNvPr id="41" name="任意多边形 40"/>
            <p:cNvSpPr/>
            <p:nvPr>
              <p:custDataLst>
                <p:tags r:id="rId34"/>
              </p:custDataLst>
            </p:nvPr>
          </p:nvSpPr>
          <p:spPr>
            <a:xfrm>
              <a:off x="6124" y="6862"/>
              <a:ext cx="1500" cy="428"/>
            </a:xfrm>
            <a:custGeom>
              <a:avLst/>
              <a:gdLst>
                <a:gd name="sw" fmla="*/ 1 w 1500"/>
                <a:gd name="sh" fmla="*/ 1 h 427"/>
                <a:gd name="mins" fmla="min sw sh"/>
                <a:gd name="dsw" fmla="+- 0 sw mins"/>
                <a:gd name="dsh" fmla="+- 0 sh mins"/>
                <a:gd name="p0x0" fmla="*/ 0 w 1500"/>
                <a:gd name="p0y0" fmla="*/ 0 h 427"/>
                <a:gd name="p0x1" fmla="*/ 1500 w 1500"/>
                <a:gd name="p0y1" fmla="*/ 0 h 427"/>
                <a:gd name="p0x2" fmla="*/ 1500 w 1500"/>
                <a:gd name="p0y2" fmla="*/ 427 h 427"/>
                <a:gd name="p0x3" fmla="*/ 0 w 1500"/>
                <a:gd name="p0y3" fmla="*/ 427 h 427"/>
                <a:gd name="p0x4" fmla="*/ 0 w 1500"/>
                <a:gd name="p0y4" fmla="*/ 0 h 42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>
              <p:custDataLst>
                <p:tags r:id="rId35"/>
              </p:custDataLst>
            </p:nvPr>
          </p:nvSpPr>
          <p:spPr>
            <a:xfrm>
              <a:off x="6124" y="7260"/>
              <a:ext cx="1500" cy="30"/>
            </a:xfrm>
            <a:custGeom>
              <a:avLst/>
              <a:gdLst>
                <a:gd name="sw" fmla="*/ 1 w 1500"/>
                <a:gd name="sh" fmla="*/ 1 h 30"/>
                <a:gd name="mins" fmla="min sw sh"/>
                <a:gd name="dsw" fmla="+- 0 sw mins"/>
                <a:gd name="dsh" fmla="+- 0 sh mins"/>
                <a:gd name="p0x0" fmla="*/ 1500 w 1500"/>
                <a:gd name="p0y0" fmla="*/ 30 h 30"/>
                <a:gd name="p0x1" fmla="*/ 0 w 1500"/>
                <a:gd name="p0y1" fmla="*/ 30 h 30"/>
                <a:gd name="p0x2" fmla="*/ 0 w 1500"/>
                <a:gd name="p0y2" fmla="*/ 0 h 30"/>
                <a:gd name="p0x3" fmla="*/ 1500 w 1500"/>
                <a:gd name="p0y3" fmla="*/ 0 h 30"/>
                <a:gd name="p0x4" fmla="*/ 1500 w 1500"/>
                <a:gd name="p0y4" fmla="*/ 30 h 3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4769E6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4" name="文本框 43"/>
          <p:cNvSpPr txBox="1"/>
          <p:nvPr>
            <p:custDataLst>
              <p:tags r:id="rId36"/>
            </p:custDataLst>
          </p:nvPr>
        </p:nvSpPr>
        <p:spPr>
          <a:xfrm>
            <a:off x="3888953" y="4319588"/>
            <a:ext cx="1143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无知的学生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37"/>
            </p:custDataLst>
          </p:nvPr>
        </p:nvSpPr>
        <p:spPr>
          <a:xfrm>
            <a:off x="4841453" y="4319588"/>
            <a:ext cx="6579022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）来检验掌握程度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38"/>
            </p:custDataLst>
          </p:nvPr>
        </p:nvSpPr>
        <p:spPr>
          <a:xfrm>
            <a:off x="575945" y="5281295"/>
            <a:ext cx="11039475" cy="1190625"/>
          </a:xfrm>
          <a:custGeom>
            <a:avLst/>
            <a:gdLst>
              <a:gd name="sw" fmla="*/ 1 w 17385"/>
              <a:gd name="sh" fmla="*/ 1 h 1875"/>
              <a:gd name="mins" fmla="min sw sh"/>
              <a:gd name="dsw" fmla="+- 0 sw mins"/>
              <a:gd name="dsh" fmla="+- 0 sh mins"/>
              <a:gd name="p0x0" fmla="*/ 300 w 17385"/>
              <a:gd name="p0y0" fmla="*/ 0 h 1875"/>
              <a:gd name="p0x1" fmla="*/ 17085 w 17385"/>
              <a:gd name="p0y1" fmla="*/ 0 h 1875"/>
              <a:gd name="p0x2" fmla="*/ 17250 w 17385"/>
              <a:gd name="p0y2" fmla="*/ 0 h 1875"/>
              <a:gd name="p0x3" fmla="*/ 17385 w 17385"/>
              <a:gd name="p0y3" fmla="*/ 134 h 1875"/>
              <a:gd name="p0x4" fmla="*/ 17385 w 17385"/>
              <a:gd name="p0y4" fmla="*/ 300 h 1875"/>
              <a:gd name="p0x5" fmla="*/ 17385 w 17385"/>
              <a:gd name="p0y5" fmla="*/ 1575 h 1875"/>
              <a:gd name="p0x6" fmla="*/ 17385 w 17385"/>
              <a:gd name="p0y6" fmla="*/ 1740 h 1875"/>
              <a:gd name="p0x7" fmla="*/ 17250 w 17385"/>
              <a:gd name="p0y7" fmla="*/ 1875 h 1875"/>
              <a:gd name="p0x8" fmla="*/ 17085 w 17385"/>
              <a:gd name="p0y8" fmla="*/ 1875 h 1875"/>
              <a:gd name="p0x9" fmla="*/ 300 w 17385"/>
              <a:gd name="p0y9" fmla="*/ 1875 h 1875"/>
              <a:gd name="p0x10" fmla="*/ 134 w 17385"/>
              <a:gd name="p0y10" fmla="*/ 1875 h 1875"/>
              <a:gd name="p0x11" fmla="*/ 0 w 17385"/>
              <a:gd name="p0y11" fmla="*/ 1740 h 1875"/>
              <a:gd name="p0x12" fmla="*/ 0 w 17385"/>
              <a:gd name="p0y12" fmla="*/ 1575 h 1875"/>
              <a:gd name="p0x13" fmla="*/ 0 w 17385"/>
              <a:gd name="p0y13" fmla="*/ 300 h 1875"/>
              <a:gd name="p0x14" fmla="*/ 0 w 17385"/>
              <a:gd name="p0y14" fmla="*/ 134 h 1875"/>
              <a:gd name="p0x15" fmla="*/ 134 w 17385"/>
              <a:gd name="p0y15" fmla="*/ 0 h 1875"/>
              <a:gd name="p0x16" fmla="*/ 300 w 1738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>
            <p:custDataLst>
              <p:tags r:id="rId39"/>
            </p:custDataLst>
          </p:nvPr>
        </p:nvSpPr>
        <p:spPr>
          <a:xfrm>
            <a:off x="771525" y="56673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40"/>
            </p:custDataLst>
          </p:nvPr>
        </p:nvSpPr>
        <p:spPr>
          <a:xfrm>
            <a:off x="903761" y="573976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343025" y="5748020"/>
            <a:ext cx="1333500" cy="271780"/>
            <a:chOff x="2115" y="9052"/>
            <a:chExt cx="2100" cy="428"/>
          </a:xfrm>
        </p:grpSpPr>
        <p:sp>
          <p:nvSpPr>
            <p:cNvPr id="49" name="任意多边形 48"/>
            <p:cNvSpPr/>
            <p:nvPr>
              <p:custDataLst>
                <p:tags r:id="rId41"/>
              </p:custDataLst>
            </p:nvPr>
          </p:nvSpPr>
          <p:spPr>
            <a:xfrm>
              <a:off x="2115" y="9052"/>
              <a:ext cx="2100" cy="428"/>
            </a:xfrm>
            <a:custGeom>
              <a:avLst/>
              <a:gdLst>
                <a:gd name="sw" fmla="*/ 1 w 2100"/>
                <a:gd name="sh" fmla="*/ 1 h 427"/>
                <a:gd name="mins" fmla="min sw sh"/>
                <a:gd name="dsw" fmla="+- 0 sw mins"/>
                <a:gd name="dsh" fmla="+- 0 sh mins"/>
                <a:gd name="p0x0" fmla="*/ 0 w 2100"/>
                <a:gd name="p0y0" fmla="*/ 0 h 427"/>
                <a:gd name="p0x1" fmla="*/ 2100 w 2100"/>
                <a:gd name="p0y1" fmla="*/ 0 h 427"/>
                <a:gd name="p0x2" fmla="*/ 2100 w 2100"/>
                <a:gd name="p0y2" fmla="*/ 427 h 427"/>
                <a:gd name="p0x3" fmla="*/ 0 w 2100"/>
                <a:gd name="p0y3" fmla="*/ 427 h 427"/>
                <a:gd name="p0x4" fmla="*/ 0 w 2100"/>
                <a:gd name="p0y4" fmla="*/ 0 h 42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>
              <p:custDataLst>
                <p:tags r:id="rId42"/>
              </p:custDataLst>
            </p:nvPr>
          </p:nvSpPr>
          <p:spPr>
            <a:xfrm>
              <a:off x="2115" y="9450"/>
              <a:ext cx="2100" cy="30"/>
            </a:xfrm>
            <a:custGeom>
              <a:avLst/>
              <a:gdLst>
                <a:gd name="sw" fmla="*/ 1 w 2100"/>
                <a:gd name="sh" fmla="*/ 1 h 30"/>
                <a:gd name="mins" fmla="min sw sh"/>
                <a:gd name="dsw" fmla="+- 0 sw mins"/>
                <a:gd name="dsh" fmla="+- 0 sh mins"/>
                <a:gd name="p0x0" fmla="*/ 2100 w 2100"/>
                <a:gd name="p0y0" fmla="*/ 30 h 30"/>
                <a:gd name="p0x1" fmla="*/ 0 w 2100"/>
                <a:gd name="p0y1" fmla="*/ 30 h 30"/>
                <a:gd name="p0x2" fmla="*/ 0 w 2100"/>
                <a:gd name="p0y2" fmla="*/ 0 h 30"/>
                <a:gd name="p0x3" fmla="*/ 2100 w 2100"/>
                <a:gd name="p0y3" fmla="*/ 0 h 30"/>
                <a:gd name="p0x4" fmla="*/ 2100 w 2100"/>
                <a:gd name="p0y4" fmla="*/ 30 h 3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4769E6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2" name="文本框 51"/>
          <p:cNvSpPr txBox="1"/>
          <p:nvPr>
            <p:custDataLst>
              <p:tags r:id="rId43"/>
            </p:custDataLst>
          </p:nvPr>
        </p:nvSpPr>
        <p:spPr>
          <a:xfrm>
            <a:off x="1343025" y="5710238"/>
            <a:ext cx="1524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艾宾浩斯复习法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44"/>
            </p:custDataLst>
          </p:nvPr>
        </p:nvSpPr>
        <p:spPr>
          <a:xfrm>
            <a:off x="2676525" y="5710238"/>
            <a:ext cx="87439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主要对抗人类大脑的遗忘规律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习题（简答题）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871220" y="1385570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31595"/>
            <a:ext cx="2166414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RAG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幻觉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18954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28675" y="1952625"/>
            <a:ext cx="15240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52525" y="1862138"/>
            <a:ext cx="222892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检索匹配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1152525" y="2137410"/>
            <a:ext cx="24003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从指定资料库中匹配相关段落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4"/>
            </p:custDataLst>
          </p:nvPr>
        </p:nvSpPr>
        <p:spPr>
          <a:xfrm>
            <a:off x="771525" y="255968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6250" r="-6250"/>
          <a:stretch>
            <a:fillRect/>
          </a:stretch>
        </p:blipFill>
        <p:spPr>
          <a:xfrm>
            <a:off x="819150" y="2616835"/>
            <a:ext cx="171450" cy="15240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8"/>
            </p:custDataLst>
          </p:nvPr>
        </p:nvSpPr>
        <p:spPr>
          <a:xfrm>
            <a:off x="1152525" y="2526954"/>
            <a:ext cx="2590505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外部知识注入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9"/>
            </p:custDataLst>
          </p:nvPr>
        </p:nvSpPr>
        <p:spPr>
          <a:xfrm>
            <a:off x="1152525" y="2802226"/>
            <a:ext cx="276195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将检索结果作为外部知识注入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LLM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20"/>
            </p:custDataLst>
          </p:nvPr>
        </p:nvSpPr>
        <p:spPr>
          <a:xfrm>
            <a:off x="771525" y="322453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4545" t="-7143" r="-4545" b="-7143"/>
          <a:stretch>
            <a:fillRect/>
          </a:stretch>
        </p:blipFill>
        <p:spPr>
          <a:xfrm>
            <a:off x="847725" y="3281680"/>
            <a:ext cx="114300" cy="15240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4"/>
            </p:custDataLst>
          </p:nvPr>
        </p:nvSpPr>
        <p:spPr>
          <a:xfrm>
            <a:off x="1152525" y="3191770"/>
            <a:ext cx="270168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减少瞎编，提高准确性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1152525" y="3467043"/>
            <a:ext cx="270168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基于参考资料生成答案，提高准确性和时效性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6"/>
            </p:custDataLst>
          </p:nvPr>
        </p:nvSpPr>
        <p:spPr>
          <a:xfrm>
            <a:off x="4306570" y="1109345"/>
            <a:ext cx="3578225" cy="5362575"/>
          </a:xfrm>
          <a:custGeom>
            <a:avLst/>
            <a:gdLst>
              <a:gd name="sw" fmla="*/ 1 w 5635"/>
              <a:gd name="sh" fmla="*/ 1 h 8445"/>
              <a:gd name="mins" fmla="min sw sh"/>
              <a:gd name="dsw" fmla="+- 0 sw mins"/>
              <a:gd name="dsh" fmla="+- 0 sh mins"/>
              <a:gd name="p0x0" fmla="*/ 300 w 5635"/>
              <a:gd name="p0y0" fmla="*/ 0 h 8445"/>
              <a:gd name="p0x1" fmla="*/ 5335 w 5635"/>
              <a:gd name="p0y1" fmla="*/ 0 h 8445"/>
              <a:gd name="p0x2" fmla="*/ 5501 w 5635"/>
              <a:gd name="p0y2" fmla="*/ 0 h 8445"/>
              <a:gd name="p0x3" fmla="*/ 5635 w 5635"/>
              <a:gd name="p0y3" fmla="*/ 134 h 8445"/>
              <a:gd name="p0x4" fmla="*/ 5635 w 5635"/>
              <a:gd name="p0y4" fmla="*/ 300 h 8445"/>
              <a:gd name="p0x5" fmla="*/ 5635 w 5635"/>
              <a:gd name="p0y5" fmla="*/ 8145 h 8445"/>
              <a:gd name="p0x6" fmla="*/ 5635 w 5635"/>
              <a:gd name="p0y6" fmla="*/ 8310 h 8445"/>
              <a:gd name="p0x7" fmla="*/ 5501 w 5635"/>
              <a:gd name="p0y7" fmla="*/ 8445 h 8445"/>
              <a:gd name="p0x8" fmla="*/ 5335 w 5635"/>
              <a:gd name="p0y8" fmla="*/ 8445 h 8445"/>
              <a:gd name="p0x9" fmla="*/ 300 w 5635"/>
              <a:gd name="p0y9" fmla="*/ 8445 h 8445"/>
              <a:gd name="p0x10" fmla="*/ 134 w 5635"/>
              <a:gd name="p0y10" fmla="*/ 8445 h 8445"/>
              <a:gd name="p0x11" fmla="*/ 0 w 5635"/>
              <a:gd name="p0y11" fmla="*/ 8310 h 8445"/>
              <a:gd name="p0x12" fmla="*/ 0 w 5635"/>
              <a:gd name="p0y12" fmla="*/ 8145 h 8445"/>
              <a:gd name="p0x13" fmla="*/ 0 w 5635"/>
              <a:gd name="p0y13" fmla="*/ 300 h 8445"/>
              <a:gd name="p0x14" fmla="*/ 0 w 5635"/>
              <a:gd name="p0y14" fmla="*/ 134 h 8445"/>
              <a:gd name="p0x15" fmla="*/ 134 w 5635"/>
              <a:gd name="p0y15" fmla="*/ 0 h 8445"/>
              <a:gd name="p0x16" fmla="*/ 300 w 56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7"/>
            </p:custDataLst>
          </p:nvPr>
        </p:nvSpPr>
        <p:spPr>
          <a:xfrm>
            <a:off x="4501515" y="14287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4587240" y="1509395"/>
            <a:ext cx="247650" cy="25273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1"/>
            </p:custDataLst>
          </p:nvPr>
        </p:nvSpPr>
        <p:spPr>
          <a:xfrm>
            <a:off x="5035305" y="1288732"/>
            <a:ext cx="2654799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推导过程比答案更重要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2"/>
            </p:custDataLst>
          </p:nvPr>
        </p:nvSpPr>
        <p:spPr>
          <a:xfrm>
            <a:off x="4501515" y="21431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3333" r="-3333"/>
          <a:stretch>
            <a:fillRect/>
          </a:stretch>
        </p:blipFill>
        <p:spPr>
          <a:xfrm>
            <a:off x="4558665" y="2200275"/>
            <a:ext cx="152400" cy="15240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6"/>
            </p:custDataLst>
          </p:nvPr>
        </p:nvSpPr>
        <p:spPr>
          <a:xfrm>
            <a:off x="4882905" y="2109788"/>
            <a:ext cx="2807199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逻辑训练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7"/>
            </p:custDataLst>
          </p:nvPr>
        </p:nvSpPr>
        <p:spPr>
          <a:xfrm>
            <a:off x="4882905" y="2385060"/>
            <a:ext cx="2807199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理科学习重在逻辑训练，培养严谨思维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8"/>
            </p:custDataLst>
          </p:nvPr>
        </p:nvSpPr>
        <p:spPr>
          <a:xfrm>
            <a:off x="4501515" y="308165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t="-7143" b="-7143"/>
          <a:stretch>
            <a:fillRect/>
          </a:stretch>
        </p:blipFill>
        <p:spPr>
          <a:xfrm>
            <a:off x="4549140" y="3138805"/>
            <a:ext cx="171450" cy="15240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42"/>
            </p:custDataLst>
          </p:nvPr>
        </p:nvSpPr>
        <p:spPr>
          <a:xfrm>
            <a:off x="4882905" y="3048895"/>
            <a:ext cx="2807199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因果关系理解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43"/>
            </p:custDataLst>
          </p:nvPr>
        </p:nvSpPr>
        <p:spPr>
          <a:xfrm>
            <a:off x="4882905" y="3324168"/>
            <a:ext cx="2807199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看到推导过程能理解每一步的因果关系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4"/>
            </p:custDataLst>
          </p:nvPr>
        </p:nvSpPr>
        <p:spPr>
          <a:xfrm>
            <a:off x="4501515" y="40208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/>
          <a:stretch>
            <a:fillRect/>
          </a:stretch>
        </p:blipFill>
        <p:spPr>
          <a:xfrm>
            <a:off x="4558665" y="4077970"/>
            <a:ext cx="152400" cy="15240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8"/>
            </p:custDataLst>
          </p:nvPr>
        </p:nvSpPr>
        <p:spPr>
          <a:xfrm>
            <a:off x="4882905" y="3988003"/>
            <a:ext cx="274327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迁移能力培养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9"/>
            </p:custDataLst>
          </p:nvPr>
        </p:nvSpPr>
        <p:spPr>
          <a:xfrm>
            <a:off x="4882905" y="4263276"/>
            <a:ext cx="29147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培养思维链和迁移能力，应对变形题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50"/>
            </p:custDataLst>
          </p:nvPr>
        </p:nvSpPr>
        <p:spPr>
          <a:xfrm>
            <a:off x="8141970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>
            <p:custDataLst>
              <p:tags r:id="rId51"/>
            </p:custDataLst>
          </p:nvPr>
        </p:nvSpPr>
        <p:spPr>
          <a:xfrm>
            <a:off x="833755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8423275" y="1385570"/>
            <a:ext cx="247650" cy="252730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55"/>
            </p:custDataLst>
          </p:nvPr>
        </p:nvSpPr>
        <p:spPr>
          <a:xfrm>
            <a:off x="8871194" y="1331595"/>
            <a:ext cx="238913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陪练的心理优势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56"/>
            </p:custDataLst>
          </p:nvPr>
        </p:nvSpPr>
        <p:spPr>
          <a:xfrm>
            <a:off x="8337550" y="18954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rcRect/>
          <a:stretch>
            <a:fillRect/>
          </a:stretch>
        </p:blipFill>
        <p:spPr>
          <a:xfrm>
            <a:off x="8394700" y="1952625"/>
            <a:ext cx="152400" cy="152400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60"/>
            </p:custDataLst>
          </p:nvPr>
        </p:nvSpPr>
        <p:spPr>
          <a:xfrm>
            <a:off x="8718794" y="1862138"/>
            <a:ext cx="2701681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无情绪、不嘲笑、不厌烦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61"/>
            </p:custDataLst>
          </p:nvPr>
        </p:nvSpPr>
        <p:spPr>
          <a:xfrm>
            <a:off x="8718794" y="2137410"/>
            <a:ext cx="270168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始终保持平和态度，消除人际压力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62"/>
            </p:custDataLst>
          </p:nvPr>
        </p:nvSpPr>
        <p:spPr>
          <a:xfrm>
            <a:off x="8337550" y="283400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>
            <p:custDataLst>
              <p:tags r:id="rId63"/>
            </p:custDataLst>
          </p:nvPr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rcRect l="-3333" t="-3333" r="-3333" b="-3333"/>
          <a:stretch>
            <a:fillRect/>
          </a:stretch>
        </p:blipFill>
        <p:spPr>
          <a:xfrm>
            <a:off x="8394700" y="2891155"/>
            <a:ext cx="152400" cy="152400"/>
          </a:xfrm>
          <a:prstGeom prst="rect">
            <a:avLst/>
          </a:prstGeom>
        </p:spPr>
      </p:pic>
      <p:sp>
        <p:nvSpPr>
          <p:cNvPr id="46" name="文本框 45"/>
          <p:cNvSpPr txBox="1"/>
          <p:nvPr>
            <p:custDataLst>
              <p:tags r:id="rId66"/>
            </p:custDataLst>
          </p:nvPr>
        </p:nvSpPr>
        <p:spPr>
          <a:xfrm>
            <a:off x="8718794" y="2801245"/>
            <a:ext cx="2571827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绝对安全试错空间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67"/>
            </p:custDataLst>
          </p:nvPr>
        </p:nvSpPr>
        <p:spPr>
          <a:xfrm>
            <a:off x="8718794" y="3076518"/>
            <a:ext cx="27432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提供无风险的练习环境，大胆尝试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任意多边形 47"/>
          <p:cNvSpPr/>
          <p:nvPr>
            <p:custDataLst>
              <p:tags r:id="rId68"/>
            </p:custDataLst>
          </p:nvPr>
        </p:nvSpPr>
        <p:spPr>
          <a:xfrm>
            <a:off x="8337550" y="34988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>
            <p:custDataLst>
              <p:tags r:id="rId69"/>
            </p:custDataLst>
          </p:nvPr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rcRect/>
          <a:stretch>
            <a:fillRect/>
          </a:stretch>
        </p:blipFill>
        <p:spPr>
          <a:xfrm>
            <a:off x="8394700" y="3556000"/>
            <a:ext cx="152400" cy="152400"/>
          </a:xfrm>
          <a:prstGeom prst="rect">
            <a:avLst/>
          </a:prstGeom>
        </p:spPr>
      </p:pic>
      <p:sp>
        <p:nvSpPr>
          <p:cNvPr id="50" name="文本框 49"/>
          <p:cNvSpPr txBox="1"/>
          <p:nvPr>
            <p:custDataLst>
              <p:tags r:id="rId72"/>
            </p:custDataLst>
          </p:nvPr>
        </p:nvSpPr>
        <p:spPr>
          <a:xfrm>
            <a:off x="8718794" y="3466062"/>
            <a:ext cx="2571827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可重复无数次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73"/>
            </p:custDataLst>
          </p:nvPr>
        </p:nvSpPr>
        <p:spPr>
          <a:xfrm>
            <a:off x="8718794" y="3741334"/>
            <a:ext cx="27432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同一内容反复练习，直到完全掌握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任意多边形 51"/>
          <p:cNvSpPr/>
          <p:nvPr>
            <p:custDataLst>
              <p:tags r:id="rId74"/>
            </p:custDataLst>
          </p:nvPr>
        </p:nvSpPr>
        <p:spPr>
          <a:xfrm>
            <a:off x="8337550" y="416369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3" name="图片 52"/>
          <p:cNvPicPr>
            <a:picLocks noChangeAspect="1"/>
          </p:cNvPicPr>
          <p:nvPr>
            <p:custDataLst>
              <p:tags r:id="rId75"/>
            </p:custDataLst>
          </p:nvPr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rcRect l="-2941" r="-2941"/>
          <a:stretch>
            <a:fillRect/>
          </a:stretch>
        </p:blipFill>
        <p:spPr>
          <a:xfrm>
            <a:off x="8385175" y="4220845"/>
            <a:ext cx="171450" cy="152400"/>
          </a:xfrm>
          <a:prstGeom prst="rect">
            <a:avLst/>
          </a:prstGeom>
        </p:spPr>
      </p:pic>
      <p:sp>
        <p:nvSpPr>
          <p:cNvPr id="54" name="文本框 53"/>
          <p:cNvSpPr txBox="1"/>
          <p:nvPr>
            <p:custDataLst>
              <p:tags r:id="rId78"/>
            </p:custDataLst>
          </p:nvPr>
        </p:nvSpPr>
        <p:spPr>
          <a:xfrm>
            <a:off x="8718794" y="4130878"/>
            <a:ext cx="2701681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避免紧张羞耻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79"/>
            </p:custDataLst>
          </p:nvPr>
        </p:nvSpPr>
        <p:spPr>
          <a:xfrm>
            <a:off x="8718794" y="4406151"/>
            <a:ext cx="270168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消除真人面前的紧张感，更利于高频输出和纠音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课后实践建议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190625"/>
          </a:xfrm>
          <a:custGeom>
            <a:avLst/>
            <a:gdLst>
              <a:gd name="sw" fmla="*/ 1 w 17385"/>
              <a:gd name="sh" fmla="*/ 1 h 1875"/>
              <a:gd name="mins" fmla="min sw sh"/>
              <a:gd name="dsw" fmla="+- 0 sw mins"/>
              <a:gd name="dsh" fmla="+- 0 sh mins"/>
              <a:gd name="p0x0" fmla="*/ 300 w 17385"/>
              <a:gd name="p0y0" fmla="*/ 0 h 1875"/>
              <a:gd name="p0x1" fmla="*/ 17085 w 17385"/>
              <a:gd name="p0y1" fmla="*/ 0 h 1875"/>
              <a:gd name="p0x2" fmla="*/ 17250 w 17385"/>
              <a:gd name="p0y2" fmla="*/ 0 h 1875"/>
              <a:gd name="p0x3" fmla="*/ 17385 w 17385"/>
              <a:gd name="p0y3" fmla="*/ 134 h 1875"/>
              <a:gd name="p0x4" fmla="*/ 17385 w 17385"/>
              <a:gd name="p0y4" fmla="*/ 300 h 1875"/>
              <a:gd name="p0x5" fmla="*/ 17385 w 17385"/>
              <a:gd name="p0y5" fmla="*/ 1575 h 1875"/>
              <a:gd name="p0x6" fmla="*/ 17385 w 17385"/>
              <a:gd name="p0y6" fmla="*/ 1740 h 1875"/>
              <a:gd name="p0x7" fmla="*/ 17250 w 17385"/>
              <a:gd name="p0y7" fmla="*/ 1875 h 1875"/>
              <a:gd name="p0x8" fmla="*/ 17085 w 17385"/>
              <a:gd name="p0y8" fmla="*/ 1875 h 1875"/>
              <a:gd name="p0x9" fmla="*/ 300 w 17385"/>
              <a:gd name="p0y9" fmla="*/ 1875 h 1875"/>
              <a:gd name="p0x10" fmla="*/ 134 w 17385"/>
              <a:gd name="p0y10" fmla="*/ 1875 h 1875"/>
              <a:gd name="p0x11" fmla="*/ 0 w 17385"/>
              <a:gd name="p0y11" fmla="*/ 1740 h 1875"/>
              <a:gd name="p0x12" fmla="*/ 0 w 17385"/>
              <a:gd name="p0y12" fmla="*/ 1575 h 1875"/>
              <a:gd name="p0x13" fmla="*/ 0 w 17385"/>
              <a:gd name="p0y13" fmla="*/ 300 h 1875"/>
              <a:gd name="p0x14" fmla="*/ 0 w 17385"/>
              <a:gd name="p0y14" fmla="*/ 134 h 1875"/>
              <a:gd name="p0x15" fmla="*/ 134 w 17385"/>
              <a:gd name="p0y15" fmla="*/ 0 h 1875"/>
              <a:gd name="p0x16" fmla="*/ 300 w 1738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4954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5653" r="-5653"/>
          <a:stretch>
            <a:fillRect/>
          </a:stretch>
        </p:blipFill>
        <p:spPr>
          <a:xfrm>
            <a:off x="840105" y="1576070"/>
            <a:ext cx="28130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43025" y="1350645"/>
            <a:ext cx="100774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苏格拉底模式解题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343025" y="1724025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选择一门专业课中的难点，使用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苏格拉底模式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引导解题，记录对话过程并总结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2499995"/>
            <a:ext cx="11039475" cy="1190625"/>
          </a:xfrm>
          <a:custGeom>
            <a:avLst/>
            <a:gdLst>
              <a:gd name="sw" fmla="*/ 1 w 17385"/>
              <a:gd name="sh" fmla="*/ 1 h 1875"/>
              <a:gd name="mins" fmla="min sw sh"/>
              <a:gd name="dsw" fmla="+- 0 sw mins"/>
              <a:gd name="dsh" fmla="+- 0 sh mins"/>
              <a:gd name="p0x0" fmla="*/ 300 w 17385"/>
              <a:gd name="p0y0" fmla="*/ 0 h 1875"/>
              <a:gd name="p0x1" fmla="*/ 17085 w 17385"/>
              <a:gd name="p0y1" fmla="*/ 0 h 1875"/>
              <a:gd name="p0x2" fmla="*/ 17250 w 17385"/>
              <a:gd name="p0y2" fmla="*/ 0 h 1875"/>
              <a:gd name="p0x3" fmla="*/ 17385 w 17385"/>
              <a:gd name="p0y3" fmla="*/ 134 h 1875"/>
              <a:gd name="p0x4" fmla="*/ 17385 w 17385"/>
              <a:gd name="p0y4" fmla="*/ 300 h 1875"/>
              <a:gd name="p0x5" fmla="*/ 17385 w 17385"/>
              <a:gd name="p0y5" fmla="*/ 1575 h 1875"/>
              <a:gd name="p0x6" fmla="*/ 17385 w 17385"/>
              <a:gd name="p0y6" fmla="*/ 1740 h 1875"/>
              <a:gd name="p0x7" fmla="*/ 17250 w 17385"/>
              <a:gd name="p0y7" fmla="*/ 1875 h 1875"/>
              <a:gd name="p0x8" fmla="*/ 17085 w 17385"/>
              <a:gd name="p0y8" fmla="*/ 1875 h 1875"/>
              <a:gd name="p0x9" fmla="*/ 300 w 17385"/>
              <a:gd name="p0y9" fmla="*/ 1875 h 1875"/>
              <a:gd name="p0x10" fmla="*/ 134 w 17385"/>
              <a:gd name="p0y10" fmla="*/ 1875 h 1875"/>
              <a:gd name="p0x11" fmla="*/ 0 w 17385"/>
              <a:gd name="p0y11" fmla="*/ 1740 h 1875"/>
              <a:gd name="p0x12" fmla="*/ 0 w 17385"/>
              <a:gd name="p0y12" fmla="*/ 1575 h 1875"/>
              <a:gd name="p0x13" fmla="*/ 0 w 17385"/>
              <a:gd name="p0y13" fmla="*/ 300 h 1875"/>
              <a:gd name="p0x14" fmla="*/ 0 w 17385"/>
              <a:gd name="p0y14" fmla="*/ 134 h 1875"/>
              <a:gd name="p0x15" fmla="*/ 134 w 17385"/>
              <a:gd name="p0y15" fmla="*/ 0 h 1875"/>
              <a:gd name="p0x16" fmla="*/ 300 w 1738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28860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857250" y="2966720"/>
            <a:ext cx="247650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343025" y="2741295"/>
            <a:ext cx="100774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生成知识图谱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1343025" y="3114675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生成一张课程知识图谱（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Markdown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格式），导入思维导图工具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75945" y="3890645"/>
            <a:ext cx="11039475" cy="1190625"/>
          </a:xfrm>
          <a:custGeom>
            <a:avLst/>
            <a:gdLst>
              <a:gd name="sw" fmla="*/ 1 w 17385"/>
              <a:gd name="sh" fmla="*/ 1 h 1875"/>
              <a:gd name="mins" fmla="min sw sh"/>
              <a:gd name="dsw" fmla="+- 0 sw mins"/>
              <a:gd name="dsh" fmla="+- 0 sh mins"/>
              <a:gd name="p0x0" fmla="*/ 300 w 17385"/>
              <a:gd name="p0y0" fmla="*/ 0 h 1875"/>
              <a:gd name="p0x1" fmla="*/ 17085 w 17385"/>
              <a:gd name="p0y1" fmla="*/ 0 h 1875"/>
              <a:gd name="p0x2" fmla="*/ 17250 w 17385"/>
              <a:gd name="p0y2" fmla="*/ 0 h 1875"/>
              <a:gd name="p0x3" fmla="*/ 17385 w 17385"/>
              <a:gd name="p0y3" fmla="*/ 134 h 1875"/>
              <a:gd name="p0x4" fmla="*/ 17385 w 17385"/>
              <a:gd name="p0y4" fmla="*/ 300 h 1875"/>
              <a:gd name="p0x5" fmla="*/ 17385 w 17385"/>
              <a:gd name="p0y5" fmla="*/ 1575 h 1875"/>
              <a:gd name="p0x6" fmla="*/ 17385 w 17385"/>
              <a:gd name="p0y6" fmla="*/ 1740 h 1875"/>
              <a:gd name="p0x7" fmla="*/ 17250 w 17385"/>
              <a:gd name="p0y7" fmla="*/ 1875 h 1875"/>
              <a:gd name="p0x8" fmla="*/ 17085 w 17385"/>
              <a:gd name="p0y8" fmla="*/ 1875 h 1875"/>
              <a:gd name="p0x9" fmla="*/ 300 w 17385"/>
              <a:gd name="p0y9" fmla="*/ 1875 h 1875"/>
              <a:gd name="p0x10" fmla="*/ 134 w 17385"/>
              <a:gd name="p0y10" fmla="*/ 1875 h 1875"/>
              <a:gd name="p0x11" fmla="*/ 0 w 17385"/>
              <a:gd name="p0y11" fmla="*/ 1740 h 1875"/>
              <a:gd name="p0x12" fmla="*/ 0 w 17385"/>
              <a:gd name="p0y12" fmla="*/ 1575 h 1875"/>
              <a:gd name="p0x13" fmla="*/ 0 w 17385"/>
              <a:gd name="p0y13" fmla="*/ 300 h 1875"/>
              <a:gd name="p0x14" fmla="*/ 0 w 17385"/>
              <a:gd name="p0y14" fmla="*/ 134 h 1875"/>
              <a:gd name="p0x15" fmla="*/ 134 w 17385"/>
              <a:gd name="p0y15" fmla="*/ 0 h 1875"/>
              <a:gd name="p0x16" fmla="*/ 300 w 1738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42767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887730" y="4357370"/>
            <a:ext cx="186055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343025" y="4131945"/>
            <a:ext cx="100774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口语陪练演讲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1343025" y="4505325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口语陪练进行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分钟主题演讲，获取反馈并影子跟读，对比前后表现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575945" y="5281295"/>
            <a:ext cx="11039475" cy="1190625"/>
          </a:xfrm>
          <a:custGeom>
            <a:avLst/>
            <a:gdLst>
              <a:gd name="sw" fmla="*/ 1 w 17385"/>
              <a:gd name="sh" fmla="*/ 1 h 1875"/>
              <a:gd name="mins" fmla="min sw sh"/>
              <a:gd name="dsw" fmla="+- 0 sw mins"/>
              <a:gd name="dsh" fmla="+- 0 sh mins"/>
              <a:gd name="p0x0" fmla="*/ 300 w 17385"/>
              <a:gd name="p0y0" fmla="*/ 0 h 1875"/>
              <a:gd name="p0x1" fmla="*/ 17085 w 17385"/>
              <a:gd name="p0y1" fmla="*/ 0 h 1875"/>
              <a:gd name="p0x2" fmla="*/ 17250 w 17385"/>
              <a:gd name="p0y2" fmla="*/ 0 h 1875"/>
              <a:gd name="p0x3" fmla="*/ 17385 w 17385"/>
              <a:gd name="p0y3" fmla="*/ 134 h 1875"/>
              <a:gd name="p0x4" fmla="*/ 17385 w 17385"/>
              <a:gd name="p0y4" fmla="*/ 300 h 1875"/>
              <a:gd name="p0x5" fmla="*/ 17385 w 17385"/>
              <a:gd name="p0y5" fmla="*/ 1575 h 1875"/>
              <a:gd name="p0x6" fmla="*/ 17385 w 17385"/>
              <a:gd name="p0y6" fmla="*/ 1740 h 1875"/>
              <a:gd name="p0x7" fmla="*/ 17250 w 17385"/>
              <a:gd name="p0y7" fmla="*/ 1875 h 1875"/>
              <a:gd name="p0x8" fmla="*/ 17085 w 17385"/>
              <a:gd name="p0y8" fmla="*/ 1875 h 1875"/>
              <a:gd name="p0x9" fmla="*/ 300 w 17385"/>
              <a:gd name="p0y9" fmla="*/ 1875 h 1875"/>
              <a:gd name="p0x10" fmla="*/ 134 w 17385"/>
              <a:gd name="p0y10" fmla="*/ 1875 h 1875"/>
              <a:gd name="p0x11" fmla="*/ 0 w 17385"/>
              <a:gd name="p0y11" fmla="*/ 1740 h 1875"/>
              <a:gd name="p0x12" fmla="*/ 0 w 17385"/>
              <a:gd name="p0y12" fmla="*/ 1575 h 1875"/>
              <a:gd name="p0x13" fmla="*/ 0 w 17385"/>
              <a:gd name="p0y13" fmla="*/ 300 h 1875"/>
              <a:gd name="p0x14" fmla="*/ 0 w 17385"/>
              <a:gd name="p0y14" fmla="*/ 134 h 1875"/>
              <a:gd name="p0x15" fmla="*/ 134 w 17385"/>
              <a:gd name="p0y15" fmla="*/ 0 h 1875"/>
              <a:gd name="p0x16" fmla="*/ 300 w 1738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771525" y="56673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273" t="-7681" r="-2273" b="-7681"/>
          <a:stretch>
            <a:fillRect/>
          </a:stretch>
        </p:blipFill>
        <p:spPr>
          <a:xfrm>
            <a:off x="871220" y="5748020"/>
            <a:ext cx="219075" cy="2527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1343025" y="5522595"/>
            <a:ext cx="100774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艾宾浩斯复习计划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1343025" y="5895975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基于艾宾浩斯遗忘曲线，让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生成一周的复习计划，并坚持执行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body" idx="16389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>
            <p:ph type="ctrTitle" idx="16388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感谢聆听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素养目标（课程思政）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274295" y="1840706"/>
            <a:ext cx="564341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学而不思则罔，思而不学则殆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571500" y="249301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638175" y="2554605"/>
            <a:ext cx="209550" cy="2146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028700" y="2497931"/>
            <a:ext cx="14882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拒绝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拿来主义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3381375" y="249301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5000" t="-3651" r="-5000" b="-3651"/>
          <a:stretch>
            <a:fillRect/>
          </a:stretch>
        </p:blipFill>
        <p:spPr>
          <a:xfrm>
            <a:off x="3448050" y="2554605"/>
            <a:ext cx="209550" cy="2146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3838575" y="2497931"/>
            <a:ext cx="2286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培养独立思考与深度探究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6191250" y="249301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6257925" y="2554605"/>
            <a:ext cx="209550" cy="2146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6648450" y="2497931"/>
            <a:ext cx="22502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建立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人机协同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学习思维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9001125" y="249301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6818" t="-1212" r="-6818" b="-1212"/>
          <a:stretch>
            <a:fillRect/>
          </a:stretch>
        </p:blipFill>
        <p:spPr>
          <a:xfrm>
            <a:off x="9053195" y="2554605"/>
            <a:ext cx="238125" cy="2146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2"/>
            </p:custDataLst>
          </p:nvPr>
        </p:nvSpPr>
        <p:spPr>
          <a:xfrm>
            <a:off x="9458325" y="2497931"/>
            <a:ext cx="2242242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理解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工具而非替代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/>
          <p:nvPr>
            <p:custDataLst>
              <p:tags r:id="rId23"/>
            </p:custDataLst>
          </p:nvPr>
        </p:nvSpPr>
        <p:spPr>
          <a:xfrm>
            <a:off x="571500" y="3785870"/>
            <a:ext cx="11049000" cy="9525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24"/>
            </p:custDataLst>
          </p:nvPr>
        </p:nvSpPr>
        <p:spPr>
          <a:xfrm>
            <a:off x="2893295" y="4588669"/>
            <a:ext cx="640541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纸上得来终觉浅，绝知此事要躬行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5"/>
            </p:custDataLst>
          </p:nvPr>
        </p:nvSpPr>
        <p:spPr>
          <a:xfrm>
            <a:off x="762000" y="537400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828675" y="5436235"/>
            <a:ext cx="209550" cy="213995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9"/>
            </p:custDataLst>
          </p:nvPr>
        </p:nvSpPr>
        <p:spPr>
          <a:xfrm>
            <a:off x="1219200" y="5379244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养成系统化复习习惯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30"/>
            </p:custDataLst>
          </p:nvPr>
        </p:nvSpPr>
        <p:spPr>
          <a:xfrm>
            <a:off x="4381500" y="537400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1458" t="-3492" r="-1458" b="-3492"/>
          <a:stretch>
            <a:fillRect/>
          </a:stretch>
        </p:blipFill>
        <p:spPr>
          <a:xfrm>
            <a:off x="4474210" y="5436235"/>
            <a:ext cx="156845" cy="213995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4"/>
            </p:custDataLst>
          </p:nvPr>
        </p:nvSpPr>
        <p:spPr>
          <a:xfrm>
            <a:off x="4838700" y="5226844"/>
            <a:ext cx="29718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通过实战演练克服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哑巴英语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心理障碍，增强语言自信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5"/>
            </p:custDataLst>
          </p:nvPr>
        </p:nvSpPr>
        <p:spPr>
          <a:xfrm>
            <a:off x="8001000" y="537400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2381" t="-1061" r="-2381" b="-1061"/>
          <a:stretch>
            <a:fillRect/>
          </a:stretch>
        </p:blipFill>
        <p:spPr>
          <a:xfrm>
            <a:off x="8067675" y="5436235"/>
            <a:ext cx="209550" cy="2139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9"/>
            </p:custDataLst>
          </p:nvPr>
        </p:nvSpPr>
        <p:spPr>
          <a:xfrm>
            <a:off x="8458200" y="5379244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告别死记硬背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>
          <a:xfrm>
            <a:off x="4365625" y="3530600"/>
            <a:ext cx="7367905" cy="1524000"/>
          </a:xfrm>
        </p:spPr>
        <p:txBody>
          <a:bodyPr>
            <a:normAutofit/>
          </a:bodyPr>
          <a:p>
            <a:r>
              <a:rPr lang="zh-CN" altLang="en-US"/>
              <a:t>任务8.1 认知AI助学新模式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02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任务引入：三位同学的困境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"/>
            </p:custDataLst>
          </p:nvPr>
        </p:nvSpPr>
        <p:spPr>
          <a:xfrm>
            <a:off x="571500" y="4547870"/>
            <a:ext cx="11049000" cy="504825"/>
          </a:xfrm>
          <a:custGeom>
            <a:avLst/>
            <a:gdLst>
              <a:gd name="sw" fmla="*/ 1 w 17400"/>
              <a:gd name="sh" fmla="*/ 1 h 795"/>
              <a:gd name="mins" fmla="min sw sh"/>
              <a:gd name="dsw" fmla="+- 0 sw mins"/>
              <a:gd name="dsh" fmla="+- 0 sh mins"/>
              <a:gd name="p0x0" fmla="*/ 180 w 17400"/>
              <a:gd name="p0y0" fmla="*/ 0 h 795"/>
              <a:gd name="p0x1" fmla="*/ 17220 w 17400"/>
              <a:gd name="p0y1" fmla="*/ 0 h 795"/>
              <a:gd name="p0x2" fmla="*/ 17319 w 17400"/>
              <a:gd name="p0y2" fmla="*/ 0 h 795"/>
              <a:gd name="p0x3" fmla="*/ 17400 w 17400"/>
              <a:gd name="p0y3" fmla="*/ 80 h 795"/>
              <a:gd name="p0x4" fmla="*/ 17400 w 17400"/>
              <a:gd name="p0y4" fmla="*/ 180 h 795"/>
              <a:gd name="p0x5" fmla="*/ 17400 w 17400"/>
              <a:gd name="p0y5" fmla="*/ 615 h 795"/>
              <a:gd name="p0x6" fmla="*/ 17400 w 17400"/>
              <a:gd name="p0y6" fmla="*/ 714 h 795"/>
              <a:gd name="p0x7" fmla="*/ 17319 w 17400"/>
              <a:gd name="p0y7" fmla="*/ 795 h 795"/>
              <a:gd name="p0x8" fmla="*/ 17220 w 17400"/>
              <a:gd name="p0y8" fmla="*/ 795 h 795"/>
              <a:gd name="p0x9" fmla="*/ 180 w 17400"/>
              <a:gd name="p0y9" fmla="*/ 795 h 795"/>
              <a:gd name="p0x10" fmla="*/ 80 w 17400"/>
              <a:gd name="p0y10" fmla="*/ 795 h 795"/>
              <a:gd name="p0x11" fmla="*/ 0 w 17400"/>
              <a:gd name="p0y11" fmla="*/ 714 h 795"/>
              <a:gd name="p0x12" fmla="*/ 0 w 17400"/>
              <a:gd name="p0y12" fmla="*/ 615 h 795"/>
              <a:gd name="p0x13" fmla="*/ 0 w 17400"/>
              <a:gd name="p0y13" fmla="*/ 180 h 795"/>
              <a:gd name="p0x14" fmla="*/ 0 w 17400"/>
              <a:gd name="p0y14" fmla="*/ 80 h 795"/>
              <a:gd name="p0x15" fmla="*/ 80 w 17400"/>
              <a:gd name="p0y15" fmla="*/ 0 h 795"/>
              <a:gd name="p0x16" fmla="*/ 180 w 17400"/>
              <a:gd name="p0y16" fmla="*/ 0 h 7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3728961" y="4674394"/>
            <a:ext cx="1143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共同困惑：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4"/>
            </p:custDataLst>
          </p:nvPr>
        </p:nvSpPr>
        <p:spPr>
          <a:xfrm>
            <a:off x="4833620" y="4662170"/>
            <a:ext cx="1495425" cy="276225"/>
          </a:xfrm>
          <a:custGeom>
            <a:avLst/>
            <a:gdLst>
              <a:gd name="sw" fmla="*/ 1 w 2355"/>
              <a:gd name="sh" fmla="*/ 1 h 435"/>
              <a:gd name="mins" fmla="min sw sh"/>
              <a:gd name="dsw" fmla="+- 0 sw mins"/>
              <a:gd name="dsh" fmla="+- 0 sh mins"/>
              <a:gd name="p0x0" fmla="*/ 217 w 2355"/>
              <a:gd name="p0y0" fmla="*/ 0 h 435"/>
              <a:gd name="p0x1" fmla="*/ 2137 w 2355"/>
              <a:gd name="p0y1" fmla="*/ 0 h 435"/>
              <a:gd name="p0x2" fmla="*/ 2257 w 2355"/>
              <a:gd name="p0y2" fmla="*/ 0 h 435"/>
              <a:gd name="p0x3" fmla="*/ 2355 w 2355"/>
              <a:gd name="p0y3" fmla="*/ 97 h 435"/>
              <a:gd name="p0x4" fmla="*/ 2355 w 2355"/>
              <a:gd name="p0y4" fmla="*/ 217 h 435"/>
              <a:gd name="p0x5" fmla="*/ 2355 w 2355"/>
              <a:gd name="p0y5" fmla="*/ 337 h 435"/>
              <a:gd name="p0x6" fmla="*/ 2257 w 2355"/>
              <a:gd name="p0y6" fmla="*/ 435 h 435"/>
              <a:gd name="p0x7" fmla="*/ 2137 w 2355"/>
              <a:gd name="p0y7" fmla="*/ 435 h 435"/>
              <a:gd name="p0x8" fmla="*/ 217 w 2355"/>
              <a:gd name="p0y8" fmla="*/ 435 h 435"/>
              <a:gd name="p0x9" fmla="*/ 97 w 2355"/>
              <a:gd name="p0y9" fmla="*/ 435 h 435"/>
              <a:gd name="p0x10" fmla="*/ 0 w 2355"/>
              <a:gd name="p0y10" fmla="*/ 337 h 435"/>
              <a:gd name="p0x11" fmla="*/ 0 w 2355"/>
              <a:gd name="p0y11" fmla="*/ 217 h 435"/>
              <a:gd name="p0x12" fmla="*/ 0 w 2355"/>
              <a:gd name="p0y12" fmla="*/ 97 h 435"/>
              <a:gd name="p0x13" fmla="*/ 97 w 2355"/>
              <a:gd name="p0y13" fmla="*/ 0 h 435"/>
              <a:gd name="p0x14" fmla="*/ 217 w 2355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4910061" y="4700588"/>
            <a:ext cx="1495425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资源多但不够</a:t>
            </a:r>
            <a:r>
              <a:rPr lang="en-US" altLang="zh-CN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解渴</a:t>
            </a:r>
            <a:r>
              <a:rPr lang="en-US" altLang="zh-CN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6"/>
            </p:custDataLst>
          </p:nvPr>
        </p:nvSpPr>
        <p:spPr>
          <a:xfrm>
            <a:off x="6481445" y="4662170"/>
            <a:ext cx="914400" cy="276225"/>
          </a:xfrm>
          <a:custGeom>
            <a:avLst/>
            <a:gdLst>
              <a:gd name="sw" fmla="*/ 1 w 1440"/>
              <a:gd name="sh" fmla="*/ 1 h 435"/>
              <a:gd name="mins" fmla="min sw sh"/>
              <a:gd name="dsw" fmla="+- 0 sw mins"/>
              <a:gd name="dsh" fmla="+- 0 sh mins"/>
              <a:gd name="p0x0" fmla="*/ 217 w 1440"/>
              <a:gd name="p0y0" fmla="*/ 0 h 435"/>
              <a:gd name="p0x1" fmla="*/ 1222 w 1440"/>
              <a:gd name="p0y1" fmla="*/ 0 h 435"/>
              <a:gd name="p0x2" fmla="*/ 1342 w 1440"/>
              <a:gd name="p0y2" fmla="*/ 0 h 435"/>
              <a:gd name="p0x3" fmla="*/ 1440 w 1440"/>
              <a:gd name="p0y3" fmla="*/ 97 h 435"/>
              <a:gd name="p0x4" fmla="*/ 1440 w 1440"/>
              <a:gd name="p0y4" fmla="*/ 217 h 435"/>
              <a:gd name="p0x5" fmla="*/ 1440 w 1440"/>
              <a:gd name="p0y5" fmla="*/ 337 h 435"/>
              <a:gd name="p0x6" fmla="*/ 1342 w 1440"/>
              <a:gd name="p0y6" fmla="*/ 435 h 435"/>
              <a:gd name="p0x7" fmla="*/ 1222 w 1440"/>
              <a:gd name="p0y7" fmla="*/ 435 h 435"/>
              <a:gd name="p0x8" fmla="*/ 217 w 1440"/>
              <a:gd name="p0y8" fmla="*/ 435 h 435"/>
              <a:gd name="p0x9" fmla="*/ 97 w 1440"/>
              <a:gd name="p0y9" fmla="*/ 435 h 435"/>
              <a:gd name="p0x10" fmla="*/ 0 w 1440"/>
              <a:gd name="p0y10" fmla="*/ 337 h 435"/>
              <a:gd name="p0x11" fmla="*/ 0 w 1440"/>
              <a:gd name="p0y11" fmla="*/ 217 h 435"/>
              <a:gd name="p0x12" fmla="*/ 0 w 1440"/>
              <a:gd name="p0y12" fmla="*/ 97 h 435"/>
              <a:gd name="p0x13" fmla="*/ 97 w 1440"/>
              <a:gd name="p0y13" fmla="*/ 0 h 435"/>
              <a:gd name="p0x14" fmla="*/ 217 w 1440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7"/>
            </p:custDataLst>
          </p:nvPr>
        </p:nvSpPr>
        <p:spPr>
          <a:xfrm>
            <a:off x="6557887" y="4700588"/>
            <a:ext cx="91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复习效率低</a:t>
            </a:r>
            <a:endParaRPr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8"/>
            </p:custDataLst>
          </p:nvPr>
        </p:nvSpPr>
        <p:spPr>
          <a:xfrm>
            <a:off x="7548245" y="4662170"/>
            <a:ext cx="914400" cy="276225"/>
          </a:xfrm>
          <a:custGeom>
            <a:avLst/>
            <a:gdLst>
              <a:gd name="sw" fmla="*/ 1 w 1440"/>
              <a:gd name="sh" fmla="*/ 1 h 435"/>
              <a:gd name="mins" fmla="min sw sh"/>
              <a:gd name="dsw" fmla="+- 0 sw mins"/>
              <a:gd name="dsh" fmla="+- 0 sh mins"/>
              <a:gd name="p0x0" fmla="*/ 217 w 1440"/>
              <a:gd name="p0y0" fmla="*/ 0 h 435"/>
              <a:gd name="p0x1" fmla="*/ 1222 w 1440"/>
              <a:gd name="p0y1" fmla="*/ 0 h 435"/>
              <a:gd name="p0x2" fmla="*/ 1342 w 1440"/>
              <a:gd name="p0y2" fmla="*/ 0 h 435"/>
              <a:gd name="p0x3" fmla="*/ 1440 w 1440"/>
              <a:gd name="p0y3" fmla="*/ 97 h 435"/>
              <a:gd name="p0x4" fmla="*/ 1440 w 1440"/>
              <a:gd name="p0y4" fmla="*/ 217 h 435"/>
              <a:gd name="p0x5" fmla="*/ 1440 w 1440"/>
              <a:gd name="p0y5" fmla="*/ 337 h 435"/>
              <a:gd name="p0x6" fmla="*/ 1342 w 1440"/>
              <a:gd name="p0y6" fmla="*/ 435 h 435"/>
              <a:gd name="p0x7" fmla="*/ 1222 w 1440"/>
              <a:gd name="p0y7" fmla="*/ 435 h 435"/>
              <a:gd name="p0x8" fmla="*/ 217 w 1440"/>
              <a:gd name="p0y8" fmla="*/ 435 h 435"/>
              <a:gd name="p0x9" fmla="*/ 97 w 1440"/>
              <a:gd name="p0y9" fmla="*/ 435 h 435"/>
              <a:gd name="p0x10" fmla="*/ 0 w 1440"/>
              <a:gd name="p0y10" fmla="*/ 337 h 435"/>
              <a:gd name="p0x11" fmla="*/ 0 w 1440"/>
              <a:gd name="p0y11" fmla="*/ 217 h 435"/>
              <a:gd name="p0x12" fmla="*/ 0 w 1440"/>
              <a:gd name="p0y12" fmla="*/ 97 h 435"/>
              <a:gd name="p0x13" fmla="*/ 97 w 1440"/>
              <a:gd name="p0y13" fmla="*/ 0 h 435"/>
              <a:gd name="p0x14" fmla="*/ 217 w 1440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9"/>
            </p:custDataLst>
          </p:nvPr>
        </p:nvSpPr>
        <p:spPr>
          <a:xfrm>
            <a:off x="7624763" y="4700588"/>
            <a:ext cx="91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答疑难开口</a:t>
            </a:r>
            <a:endParaRPr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0"/>
            </p:custDataLst>
          </p:nvPr>
        </p:nvSpPr>
        <p:spPr>
          <a:xfrm>
            <a:off x="575945" y="1109345"/>
            <a:ext cx="3546475" cy="3243580"/>
          </a:xfrm>
          <a:custGeom>
            <a:avLst/>
            <a:gdLst>
              <a:gd name="sw" fmla="*/ 1 w 5585"/>
              <a:gd name="sh" fmla="*/ 1 h 5107"/>
              <a:gd name="mins" fmla="min sw sh"/>
              <a:gd name="dsw" fmla="+- 0 sw mins"/>
              <a:gd name="dsh" fmla="+- 0 sh mins"/>
              <a:gd name="p0x0" fmla="*/ 300 w 5585"/>
              <a:gd name="p0y0" fmla="*/ 0 h 5107"/>
              <a:gd name="p0x1" fmla="*/ 5285 w 5585"/>
              <a:gd name="p0y1" fmla="*/ 0 h 5107"/>
              <a:gd name="p0x2" fmla="*/ 5450 w 5585"/>
              <a:gd name="p0y2" fmla="*/ 0 h 5107"/>
              <a:gd name="p0x3" fmla="*/ 5585 w 5585"/>
              <a:gd name="p0y3" fmla="*/ 134 h 5107"/>
              <a:gd name="p0x4" fmla="*/ 5585 w 5585"/>
              <a:gd name="p0y4" fmla="*/ 300 h 5107"/>
              <a:gd name="p0x5" fmla="*/ 5585 w 5585"/>
              <a:gd name="p0y5" fmla="*/ 4807 h 5107"/>
              <a:gd name="p0x6" fmla="*/ 5585 w 5585"/>
              <a:gd name="p0y6" fmla="*/ 4973 h 5107"/>
              <a:gd name="p0x7" fmla="*/ 5450 w 5585"/>
              <a:gd name="p0y7" fmla="*/ 5107 h 5107"/>
              <a:gd name="p0x8" fmla="*/ 5285 w 5585"/>
              <a:gd name="p0y8" fmla="*/ 5107 h 5107"/>
              <a:gd name="p0x9" fmla="*/ 300 w 5585"/>
              <a:gd name="p0y9" fmla="*/ 5107 h 5107"/>
              <a:gd name="p0x10" fmla="*/ 134 w 5585"/>
              <a:gd name="p0y10" fmla="*/ 5107 h 5107"/>
              <a:gd name="p0x11" fmla="*/ 0 w 5585"/>
              <a:gd name="p0y11" fmla="*/ 4973 h 5107"/>
              <a:gd name="p0x12" fmla="*/ 0 w 5585"/>
              <a:gd name="p0y12" fmla="*/ 4807 h 5107"/>
              <a:gd name="p0x13" fmla="*/ 0 w 5585"/>
              <a:gd name="p0y13" fmla="*/ 300 h 5107"/>
              <a:gd name="p0x14" fmla="*/ 0 w 5585"/>
              <a:gd name="p0y14" fmla="*/ 134 h 5107"/>
              <a:gd name="p0x15" fmla="*/ 134 w 5585"/>
              <a:gd name="p0y15" fmla="*/ 0 h 5107"/>
              <a:gd name="p0x16" fmla="*/ 300 w 5585"/>
              <a:gd name="p0y16" fmla="*/ 0 h 510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11"/>
            </p:custDataLst>
          </p:nvPr>
        </p:nvSpPr>
        <p:spPr>
          <a:xfrm>
            <a:off x="771525" y="1304925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12"/>
            </p:custDataLst>
          </p:nvPr>
        </p:nvSpPr>
        <p:spPr>
          <a:xfrm>
            <a:off x="847725" y="1343025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会计专业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1949425" y="1679258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小李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4"/>
            </p:custDataLst>
          </p:nvPr>
        </p:nvSpPr>
        <p:spPr>
          <a:xfrm>
            <a:off x="771525" y="2128838"/>
            <a:ext cx="315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不理解</a:t>
            </a: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资产负债表日后事项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老师语速快，笔记不全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5"/>
            </p:custDataLst>
          </p:nvPr>
        </p:nvSpPr>
        <p:spPr>
          <a:xfrm>
            <a:off x="4322445" y="1109345"/>
            <a:ext cx="3546475" cy="3243580"/>
          </a:xfrm>
          <a:custGeom>
            <a:avLst/>
            <a:gdLst>
              <a:gd name="sw" fmla="*/ 1 w 5585"/>
              <a:gd name="sh" fmla="*/ 1 h 5107"/>
              <a:gd name="mins" fmla="min sw sh"/>
              <a:gd name="dsw" fmla="+- 0 sw mins"/>
              <a:gd name="dsh" fmla="+- 0 sh mins"/>
              <a:gd name="p0x0" fmla="*/ 300 w 5585"/>
              <a:gd name="p0y0" fmla="*/ 0 h 5107"/>
              <a:gd name="p0x1" fmla="*/ 5285 w 5585"/>
              <a:gd name="p0y1" fmla="*/ 0 h 5107"/>
              <a:gd name="p0x2" fmla="*/ 5450 w 5585"/>
              <a:gd name="p0y2" fmla="*/ 0 h 5107"/>
              <a:gd name="p0x3" fmla="*/ 5585 w 5585"/>
              <a:gd name="p0y3" fmla="*/ 134 h 5107"/>
              <a:gd name="p0x4" fmla="*/ 5585 w 5585"/>
              <a:gd name="p0y4" fmla="*/ 300 h 5107"/>
              <a:gd name="p0x5" fmla="*/ 5585 w 5585"/>
              <a:gd name="p0y5" fmla="*/ 4807 h 5107"/>
              <a:gd name="p0x6" fmla="*/ 5585 w 5585"/>
              <a:gd name="p0y6" fmla="*/ 4973 h 5107"/>
              <a:gd name="p0x7" fmla="*/ 5450 w 5585"/>
              <a:gd name="p0y7" fmla="*/ 5107 h 5107"/>
              <a:gd name="p0x8" fmla="*/ 5285 w 5585"/>
              <a:gd name="p0y8" fmla="*/ 5107 h 5107"/>
              <a:gd name="p0x9" fmla="*/ 300 w 5585"/>
              <a:gd name="p0y9" fmla="*/ 5107 h 5107"/>
              <a:gd name="p0x10" fmla="*/ 134 w 5585"/>
              <a:gd name="p0y10" fmla="*/ 5107 h 5107"/>
              <a:gd name="p0x11" fmla="*/ 0 w 5585"/>
              <a:gd name="p0y11" fmla="*/ 4973 h 5107"/>
              <a:gd name="p0x12" fmla="*/ 0 w 5585"/>
              <a:gd name="p0y12" fmla="*/ 4807 h 5107"/>
              <a:gd name="p0x13" fmla="*/ 0 w 5585"/>
              <a:gd name="p0y13" fmla="*/ 300 h 5107"/>
              <a:gd name="p0x14" fmla="*/ 0 w 5585"/>
              <a:gd name="p0y14" fmla="*/ 134 h 5107"/>
              <a:gd name="p0x15" fmla="*/ 134 w 5585"/>
              <a:gd name="p0y15" fmla="*/ 0 h 5107"/>
              <a:gd name="p0x16" fmla="*/ 300 w 5585"/>
              <a:gd name="p0y16" fmla="*/ 0 h 510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6"/>
            </p:custDataLst>
          </p:nvPr>
        </p:nvSpPr>
        <p:spPr>
          <a:xfrm>
            <a:off x="4518025" y="1304925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7"/>
            </p:custDataLst>
          </p:nvPr>
        </p:nvSpPr>
        <p:spPr>
          <a:xfrm>
            <a:off x="4594251" y="1343025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机电专业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8"/>
            </p:custDataLst>
          </p:nvPr>
        </p:nvSpPr>
        <p:spPr>
          <a:xfrm>
            <a:off x="5695950" y="1679258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张伟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9"/>
            </p:custDataLst>
          </p:nvPr>
        </p:nvSpPr>
        <p:spPr>
          <a:xfrm>
            <a:off x="4518051" y="2128838"/>
            <a:ext cx="3155975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备考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电工证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理论题背了忘、忘了背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抓不住重点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20"/>
            </p:custDataLst>
          </p:nvPr>
        </p:nvSpPr>
        <p:spPr>
          <a:xfrm>
            <a:off x="8068945" y="1109345"/>
            <a:ext cx="3546475" cy="3243580"/>
          </a:xfrm>
          <a:custGeom>
            <a:avLst/>
            <a:gdLst>
              <a:gd name="sw" fmla="*/ 1 w 5585"/>
              <a:gd name="sh" fmla="*/ 1 h 5107"/>
              <a:gd name="mins" fmla="min sw sh"/>
              <a:gd name="dsw" fmla="+- 0 sw mins"/>
              <a:gd name="dsh" fmla="+- 0 sh mins"/>
              <a:gd name="p0x0" fmla="*/ 300 w 5585"/>
              <a:gd name="p0y0" fmla="*/ 0 h 5107"/>
              <a:gd name="p0x1" fmla="*/ 5285 w 5585"/>
              <a:gd name="p0y1" fmla="*/ 0 h 5107"/>
              <a:gd name="p0x2" fmla="*/ 5450 w 5585"/>
              <a:gd name="p0y2" fmla="*/ 0 h 5107"/>
              <a:gd name="p0x3" fmla="*/ 5585 w 5585"/>
              <a:gd name="p0y3" fmla="*/ 134 h 5107"/>
              <a:gd name="p0x4" fmla="*/ 5585 w 5585"/>
              <a:gd name="p0y4" fmla="*/ 300 h 5107"/>
              <a:gd name="p0x5" fmla="*/ 5585 w 5585"/>
              <a:gd name="p0y5" fmla="*/ 4807 h 5107"/>
              <a:gd name="p0x6" fmla="*/ 5585 w 5585"/>
              <a:gd name="p0y6" fmla="*/ 4973 h 5107"/>
              <a:gd name="p0x7" fmla="*/ 5450 w 5585"/>
              <a:gd name="p0y7" fmla="*/ 5107 h 5107"/>
              <a:gd name="p0x8" fmla="*/ 5285 w 5585"/>
              <a:gd name="p0y8" fmla="*/ 5107 h 5107"/>
              <a:gd name="p0x9" fmla="*/ 300 w 5585"/>
              <a:gd name="p0y9" fmla="*/ 5107 h 5107"/>
              <a:gd name="p0x10" fmla="*/ 134 w 5585"/>
              <a:gd name="p0y10" fmla="*/ 5107 h 5107"/>
              <a:gd name="p0x11" fmla="*/ 0 w 5585"/>
              <a:gd name="p0y11" fmla="*/ 4973 h 5107"/>
              <a:gd name="p0x12" fmla="*/ 0 w 5585"/>
              <a:gd name="p0y12" fmla="*/ 4807 h 5107"/>
              <a:gd name="p0x13" fmla="*/ 0 w 5585"/>
              <a:gd name="p0y13" fmla="*/ 300 h 5107"/>
              <a:gd name="p0x14" fmla="*/ 0 w 5585"/>
              <a:gd name="p0y14" fmla="*/ 134 h 5107"/>
              <a:gd name="p0x15" fmla="*/ 134 w 5585"/>
              <a:gd name="p0y15" fmla="*/ 0 h 5107"/>
              <a:gd name="p0x16" fmla="*/ 300 w 5585"/>
              <a:gd name="p0y16" fmla="*/ 0 h 510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21"/>
            </p:custDataLst>
          </p:nvPr>
        </p:nvSpPr>
        <p:spPr>
          <a:xfrm>
            <a:off x="8264525" y="1304925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22"/>
            </p:custDataLst>
          </p:nvPr>
        </p:nvSpPr>
        <p:spPr>
          <a:xfrm>
            <a:off x="8340776" y="1343025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商务英语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9442476" y="1679258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王静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4"/>
            </p:custDataLst>
          </p:nvPr>
        </p:nvSpPr>
        <p:spPr>
          <a:xfrm>
            <a:off x="8264576" y="2128838"/>
            <a:ext cx="3155975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想练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口语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但无陪练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对镜练习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不知发音准不准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5"/>
            </p:custDataLst>
          </p:nvPr>
        </p:nvSpPr>
        <p:spPr>
          <a:xfrm>
            <a:off x="575945" y="5248275"/>
            <a:ext cx="11039475" cy="1223645"/>
          </a:xfrm>
          <a:custGeom>
            <a:avLst/>
            <a:gdLst>
              <a:gd name="sw" fmla="*/ 1 w 17385"/>
              <a:gd name="sh" fmla="*/ 1 h 1927"/>
              <a:gd name="mins" fmla="min sw sh"/>
              <a:gd name="dsw" fmla="+- 0 sw mins"/>
              <a:gd name="dsh" fmla="+- 0 sh mins"/>
              <a:gd name="p0x0" fmla="*/ 300 w 17385"/>
              <a:gd name="p0y0" fmla="*/ 0 h 1927"/>
              <a:gd name="p0x1" fmla="*/ 17085 w 17385"/>
              <a:gd name="p0y1" fmla="*/ 0 h 1927"/>
              <a:gd name="p0x2" fmla="*/ 17250 w 17385"/>
              <a:gd name="p0y2" fmla="*/ 0 h 1927"/>
              <a:gd name="p0x3" fmla="*/ 17385 w 17385"/>
              <a:gd name="p0y3" fmla="*/ 134 h 1927"/>
              <a:gd name="p0x4" fmla="*/ 17385 w 17385"/>
              <a:gd name="p0y4" fmla="*/ 300 h 1927"/>
              <a:gd name="p0x5" fmla="*/ 17385 w 17385"/>
              <a:gd name="p0y5" fmla="*/ 1627 h 1927"/>
              <a:gd name="p0x6" fmla="*/ 17385 w 17385"/>
              <a:gd name="p0y6" fmla="*/ 1793 h 1927"/>
              <a:gd name="p0x7" fmla="*/ 17250 w 17385"/>
              <a:gd name="p0y7" fmla="*/ 1927 h 1927"/>
              <a:gd name="p0x8" fmla="*/ 17085 w 17385"/>
              <a:gd name="p0y8" fmla="*/ 1927 h 1927"/>
              <a:gd name="p0x9" fmla="*/ 300 w 17385"/>
              <a:gd name="p0y9" fmla="*/ 1927 h 1927"/>
              <a:gd name="p0x10" fmla="*/ 134 w 17385"/>
              <a:gd name="p0y10" fmla="*/ 1927 h 1927"/>
              <a:gd name="p0x11" fmla="*/ 0 w 17385"/>
              <a:gd name="p0y11" fmla="*/ 1793 h 1927"/>
              <a:gd name="p0x12" fmla="*/ 0 w 17385"/>
              <a:gd name="p0y12" fmla="*/ 1627 h 1927"/>
              <a:gd name="p0x13" fmla="*/ 0 w 17385"/>
              <a:gd name="p0y13" fmla="*/ 300 h 1927"/>
              <a:gd name="p0x14" fmla="*/ 0 w 17385"/>
              <a:gd name="p0y14" fmla="*/ 134 h 1927"/>
              <a:gd name="p0x15" fmla="*/ 134 w 17385"/>
              <a:gd name="p0y15" fmla="*/ 0 h 1927"/>
              <a:gd name="p0x16" fmla="*/ 300 w 17385"/>
              <a:gd name="p0y16" fmla="*/ 0 h 192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771525" y="5443538"/>
            <a:ext cx="6858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转机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27"/>
            </p:custDataLst>
          </p:nvPr>
        </p:nvSpPr>
        <p:spPr>
          <a:xfrm>
            <a:off x="771525" y="5857875"/>
            <a:ext cx="3448050" cy="419100"/>
          </a:xfrm>
          <a:custGeom>
            <a:avLst/>
            <a:gdLst>
              <a:gd name="sw" fmla="*/ 1 w 5430"/>
              <a:gd name="sh" fmla="*/ 1 h 660"/>
              <a:gd name="mins" fmla="min sw sh"/>
              <a:gd name="dsw" fmla="+- 0 sw mins"/>
              <a:gd name="dsh" fmla="+- 0 sh mins"/>
              <a:gd name="p0x0" fmla="*/ 180 w 5430"/>
              <a:gd name="p0y0" fmla="*/ 0 h 660"/>
              <a:gd name="p0x1" fmla="*/ 5250 w 5430"/>
              <a:gd name="p0y1" fmla="*/ 0 h 660"/>
              <a:gd name="p0x2" fmla="*/ 5349 w 5430"/>
              <a:gd name="p0y2" fmla="*/ 0 h 660"/>
              <a:gd name="p0x3" fmla="*/ 5430 w 5430"/>
              <a:gd name="p0y3" fmla="*/ 80 h 660"/>
              <a:gd name="p0x4" fmla="*/ 5430 w 5430"/>
              <a:gd name="p0y4" fmla="*/ 180 h 660"/>
              <a:gd name="p0x5" fmla="*/ 5430 w 5430"/>
              <a:gd name="p0y5" fmla="*/ 480 h 660"/>
              <a:gd name="p0x6" fmla="*/ 5430 w 5430"/>
              <a:gd name="p0y6" fmla="*/ 579 h 660"/>
              <a:gd name="p0x7" fmla="*/ 5349 w 5430"/>
              <a:gd name="p0y7" fmla="*/ 660 h 660"/>
              <a:gd name="p0x8" fmla="*/ 5250 w 5430"/>
              <a:gd name="p0y8" fmla="*/ 660 h 660"/>
              <a:gd name="p0x9" fmla="*/ 180 w 5430"/>
              <a:gd name="p0y9" fmla="*/ 660 h 660"/>
              <a:gd name="p0x10" fmla="*/ 80 w 5430"/>
              <a:gd name="p0y10" fmla="*/ 660 h 660"/>
              <a:gd name="p0x11" fmla="*/ 0 w 5430"/>
              <a:gd name="p0y11" fmla="*/ 579 h 660"/>
              <a:gd name="p0x12" fmla="*/ 0 w 5430"/>
              <a:gd name="p0y12" fmla="*/ 480 h 660"/>
              <a:gd name="p0x13" fmla="*/ 0 w 5430"/>
              <a:gd name="p0y13" fmla="*/ 180 h 660"/>
              <a:gd name="p0x14" fmla="*/ 0 w 5430"/>
              <a:gd name="p0y14" fmla="*/ 80 h 660"/>
              <a:gd name="p0x15" fmla="*/ 80 w 5430"/>
              <a:gd name="p0y15" fmla="*/ 0 h 660"/>
              <a:gd name="p0x16" fmla="*/ 180 w 543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28"/>
            </p:custDataLst>
          </p:nvPr>
        </p:nvSpPr>
        <p:spPr>
          <a:xfrm>
            <a:off x="885825" y="59340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-6250" r="-6250"/>
          <a:stretch>
            <a:fillRect/>
          </a:stretch>
        </p:blipFill>
        <p:spPr>
          <a:xfrm>
            <a:off x="933450" y="5991225"/>
            <a:ext cx="171450" cy="15240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32"/>
            </p:custDataLst>
          </p:nvPr>
        </p:nvSpPr>
        <p:spPr>
          <a:xfrm>
            <a:off x="1228725" y="5941219"/>
            <a:ext cx="2059705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把复杂概念变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大白话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3"/>
            </p:custDataLst>
          </p:nvPr>
        </p:nvSpPr>
        <p:spPr>
          <a:xfrm>
            <a:off x="4371975" y="5857875"/>
            <a:ext cx="3448050" cy="419100"/>
          </a:xfrm>
          <a:custGeom>
            <a:avLst/>
            <a:gdLst>
              <a:gd name="sw" fmla="*/ 1 w 5430"/>
              <a:gd name="sh" fmla="*/ 1 h 660"/>
              <a:gd name="mins" fmla="min sw sh"/>
              <a:gd name="dsw" fmla="+- 0 sw mins"/>
              <a:gd name="dsh" fmla="+- 0 sh mins"/>
              <a:gd name="p0x0" fmla="*/ 180 w 5430"/>
              <a:gd name="p0y0" fmla="*/ 0 h 660"/>
              <a:gd name="p0x1" fmla="*/ 5250 w 5430"/>
              <a:gd name="p0y1" fmla="*/ 0 h 660"/>
              <a:gd name="p0x2" fmla="*/ 5349 w 5430"/>
              <a:gd name="p0y2" fmla="*/ 0 h 660"/>
              <a:gd name="p0x3" fmla="*/ 5430 w 5430"/>
              <a:gd name="p0y3" fmla="*/ 80 h 660"/>
              <a:gd name="p0x4" fmla="*/ 5430 w 5430"/>
              <a:gd name="p0y4" fmla="*/ 180 h 660"/>
              <a:gd name="p0x5" fmla="*/ 5430 w 5430"/>
              <a:gd name="p0y5" fmla="*/ 480 h 660"/>
              <a:gd name="p0x6" fmla="*/ 5430 w 5430"/>
              <a:gd name="p0y6" fmla="*/ 579 h 660"/>
              <a:gd name="p0x7" fmla="*/ 5349 w 5430"/>
              <a:gd name="p0y7" fmla="*/ 660 h 660"/>
              <a:gd name="p0x8" fmla="*/ 5250 w 5430"/>
              <a:gd name="p0y8" fmla="*/ 660 h 660"/>
              <a:gd name="p0x9" fmla="*/ 180 w 5430"/>
              <a:gd name="p0y9" fmla="*/ 660 h 660"/>
              <a:gd name="p0x10" fmla="*/ 80 w 5430"/>
              <a:gd name="p0y10" fmla="*/ 660 h 660"/>
              <a:gd name="p0x11" fmla="*/ 0 w 5430"/>
              <a:gd name="p0y11" fmla="*/ 579 h 660"/>
              <a:gd name="p0x12" fmla="*/ 0 w 5430"/>
              <a:gd name="p0y12" fmla="*/ 480 h 660"/>
              <a:gd name="p0x13" fmla="*/ 0 w 5430"/>
              <a:gd name="p0y13" fmla="*/ 180 h 660"/>
              <a:gd name="p0x14" fmla="*/ 0 w 5430"/>
              <a:gd name="p0y14" fmla="*/ 80 h 660"/>
              <a:gd name="p0x15" fmla="*/ 80 w 5430"/>
              <a:gd name="p0y15" fmla="*/ 0 h 660"/>
              <a:gd name="p0x16" fmla="*/ 180 w 543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34"/>
            </p:custDataLst>
          </p:nvPr>
        </p:nvSpPr>
        <p:spPr>
          <a:xfrm>
            <a:off x="4486275" y="59340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t="-7143" b="-7143"/>
          <a:stretch>
            <a:fillRect/>
          </a:stretch>
        </p:blipFill>
        <p:spPr>
          <a:xfrm>
            <a:off x="4543425" y="5991225"/>
            <a:ext cx="152400" cy="15240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38"/>
            </p:custDataLst>
          </p:nvPr>
        </p:nvSpPr>
        <p:spPr>
          <a:xfrm>
            <a:off x="4829175" y="5941219"/>
            <a:ext cx="1488205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思维导图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39"/>
            </p:custDataLst>
          </p:nvPr>
        </p:nvSpPr>
        <p:spPr>
          <a:xfrm>
            <a:off x="7972425" y="5857875"/>
            <a:ext cx="3448050" cy="419100"/>
          </a:xfrm>
          <a:custGeom>
            <a:avLst/>
            <a:gdLst>
              <a:gd name="sw" fmla="*/ 1 w 5430"/>
              <a:gd name="sh" fmla="*/ 1 h 660"/>
              <a:gd name="mins" fmla="min sw sh"/>
              <a:gd name="dsw" fmla="+- 0 sw mins"/>
              <a:gd name="dsh" fmla="+- 0 sh mins"/>
              <a:gd name="p0x0" fmla="*/ 180 w 5430"/>
              <a:gd name="p0y0" fmla="*/ 0 h 660"/>
              <a:gd name="p0x1" fmla="*/ 5250 w 5430"/>
              <a:gd name="p0y1" fmla="*/ 0 h 660"/>
              <a:gd name="p0x2" fmla="*/ 5349 w 5430"/>
              <a:gd name="p0y2" fmla="*/ 0 h 660"/>
              <a:gd name="p0x3" fmla="*/ 5430 w 5430"/>
              <a:gd name="p0y3" fmla="*/ 80 h 660"/>
              <a:gd name="p0x4" fmla="*/ 5430 w 5430"/>
              <a:gd name="p0y4" fmla="*/ 180 h 660"/>
              <a:gd name="p0x5" fmla="*/ 5430 w 5430"/>
              <a:gd name="p0y5" fmla="*/ 480 h 660"/>
              <a:gd name="p0x6" fmla="*/ 5430 w 5430"/>
              <a:gd name="p0y6" fmla="*/ 579 h 660"/>
              <a:gd name="p0x7" fmla="*/ 5349 w 5430"/>
              <a:gd name="p0y7" fmla="*/ 660 h 660"/>
              <a:gd name="p0x8" fmla="*/ 5250 w 5430"/>
              <a:gd name="p0y8" fmla="*/ 660 h 660"/>
              <a:gd name="p0x9" fmla="*/ 180 w 5430"/>
              <a:gd name="p0y9" fmla="*/ 660 h 660"/>
              <a:gd name="p0x10" fmla="*/ 80 w 5430"/>
              <a:gd name="p0y10" fmla="*/ 660 h 660"/>
              <a:gd name="p0x11" fmla="*/ 0 w 5430"/>
              <a:gd name="p0y11" fmla="*/ 579 h 660"/>
              <a:gd name="p0x12" fmla="*/ 0 w 5430"/>
              <a:gd name="p0y12" fmla="*/ 480 h 660"/>
              <a:gd name="p0x13" fmla="*/ 0 w 5430"/>
              <a:gd name="p0y13" fmla="*/ 180 h 660"/>
              <a:gd name="p0x14" fmla="*/ 0 w 5430"/>
              <a:gd name="p0y14" fmla="*/ 80 h 660"/>
              <a:gd name="p0x15" fmla="*/ 80 w 5430"/>
              <a:gd name="p0y15" fmla="*/ 0 h 660"/>
              <a:gd name="p0x16" fmla="*/ 180 w 543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>
            <p:custDataLst>
              <p:tags r:id="rId40"/>
            </p:custDataLst>
          </p:nvPr>
        </p:nvSpPr>
        <p:spPr>
          <a:xfrm>
            <a:off x="8086725" y="59340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-3846" t="-3333" r="-3846" b="-3333"/>
          <a:stretch>
            <a:fillRect/>
          </a:stretch>
        </p:blipFill>
        <p:spPr>
          <a:xfrm>
            <a:off x="8153400" y="5991225"/>
            <a:ext cx="133350" cy="152400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44"/>
            </p:custDataLst>
          </p:nvPr>
        </p:nvSpPr>
        <p:spPr>
          <a:xfrm>
            <a:off x="8429625" y="5941219"/>
            <a:ext cx="1524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模拟英语面试官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45"/>
            </p:custDataLst>
          </p:nvPr>
        </p:nvSpPr>
        <p:spPr>
          <a:xfrm>
            <a:off x="1305001" y="5467350"/>
            <a:ext cx="2468537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学习小分队分享秘密武器</a:t>
            </a:r>
            <a:endParaRPr lang="zh-CN"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助学概述：学习工具的三次跨越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28098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871220" y="2890520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2919413"/>
            <a:ext cx="221501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 spc="72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第一阶段</a:t>
            </a:r>
            <a:r>
              <a:rPr lang="en-US" altLang="zh-CN" sz="1200" spc="72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1990S-2000S</a:t>
            </a:r>
            <a:endParaRPr lang="en-US" altLang="zh-CN" sz="1200" spc="72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3365183"/>
            <a:ext cx="2766041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纸质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→PDF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，黑板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→PPT</a:t>
            </a:r>
            <a:endParaRPr lang="en-US" alt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71525" y="4148138"/>
            <a:ext cx="27660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解决</a:t>
            </a: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携带与存储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的核心痛点，学习资料首次实现数字化迁移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398970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4184650" y="29762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4270375" y="3057525"/>
            <a:ext cx="247650" cy="25209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4718666" y="3086100"/>
            <a:ext cx="221501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 spc="72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第二阶段</a:t>
            </a:r>
            <a:r>
              <a:rPr lang="en-US" altLang="zh-CN" sz="1200" spc="72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2000S-2020S</a:t>
            </a:r>
            <a:endParaRPr lang="en-US" altLang="zh-CN" sz="1200" spc="72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4185266" y="3531870"/>
            <a:ext cx="2766041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搜索引擎、题库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APP</a:t>
            </a:r>
            <a:endParaRPr lang="en-US" alt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185266" y="3981450"/>
            <a:ext cx="27660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解决</a:t>
            </a: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信息获取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的效率瓶颈，知识检索进入即时化时代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7403465" y="1109345"/>
            <a:ext cx="4211955" cy="5362575"/>
          </a:xfrm>
          <a:custGeom>
            <a:avLst/>
            <a:gdLst>
              <a:gd name="sw" fmla="*/ 1 w 6633"/>
              <a:gd name="sh" fmla="*/ 1 h 8445"/>
              <a:gd name="mins" fmla="min sw sh"/>
              <a:gd name="dsw" fmla="+- 0 sw mins"/>
              <a:gd name="dsh" fmla="+- 0 sh mins"/>
              <a:gd name="p0x0" fmla="*/ 300 w 6633"/>
              <a:gd name="p0y0" fmla="*/ 0 h 8445"/>
              <a:gd name="p0x1" fmla="*/ 6333 w 6633"/>
              <a:gd name="p0y1" fmla="*/ 0 h 8445"/>
              <a:gd name="p0x2" fmla="*/ 6498 w 6633"/>
              <a:gd name="p0y2" fmla="*/ 0 h 8445"/>
              <a:gd name="p0x3" fmla="*/ 6633 w 6633"/>
              <a:gd name="p0y3" fmla="*/ 134 h 8445"/>
              <a:gd name="p0x4" fmla="*/ 6633 w 6633"/>
              <a:gd name="p0y4" fmla="*/ 300 h 8445"/>
              <a:gd name="p0x5" fmla="*/ 6633 w 6633"/>
              <a:gd name="p0y5" fmla="*/ 8145 h 8445"/>
              <a:gd name="p0x6" fmla="*/ 6633 w 6633"/>
              <a:gd name="p0y6" fmla="*/ 8310 h 8445"/>
              <a:gd name="p0x7" fmla="*/ 6498 w 6633"/>
              <a:gd name="p0y7" fmla="*/ 8445 h 8445"/>
              <a:gd name="p0x8" fmla="*/ 6333 w 6633"/>
              <a:gd name="p0y8" fmla="*/ 8445 h 8445"/>
              <a:gd name="p0x9" fmla="*/ 300 w 6633"/>
              <a:gd name="p0y9" fmla="*/ 8445 h 8445"/>
              <a:gd name="p0x10" fmla="*/ 134 w 6633"/>
              <a:gd name="p0y10" fmla="*/ 8445 h 8445"/>
              <a:gd name="p0x11" fmla="*/ 0 w 6633"/>
              <a:gd name="p0y11" fmla="*/ 8310 h 8445"/>
              <a:gd name="p0x12" fmla="*/ 0 w 6633"/>
              <a:gd name="p0y12" fmla="*/ 8145 h 8445"/>
              <a:gd name="p0x13" fmla="*/ 0 w 6633"/>
              <a:gd name="p0y13" fmla="*/ 300 h 8445"/>
              <a:gd name="p0x14" fmla="*/ 0 w 6633"/>
              <a:gd name="p0y14" fmla="*/ 134 h 8445"/>
              <a:gd name="p0x15" fmla="*/ 134 w 6633"/>
              <a:gd name="p0y15" fmla="*/ 0 h 8445"/>
              <a:gd name="p0x16" fmla="*/ 300 w 6633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598410" y="249237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>
            <a:fillRect/>
          </a:stretch>
        </p:blipFill>
        <p:spPr>
          <a:xfrm>
            <a:off x="7655560" y="2587625"/>
            <a:ext cx="381000" cy="30480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3"/>
            </p:custDataLst>
          </p:nvPr>
        </p:nvSpPr>
        <p:spPr>
          <a:xfrm>
            <a:off x="7599017" y="3116609"/>
            <a:ext cx="3821459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生成式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endParaRPr lang="en-US" altLang="zh-CN"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4"/>
            </p:custDataLst>
          </p:nvPr>
        </p:nvSpPr>
        <p:spPr>
          <a:xfrm>
            <a:off x="7598410" y="3730625"/>
            <a:ext cx="800100" cy="276225"/>
          </a:xfrm>
          <a:custGeom>
            <a:avLst/>
            <a:gdLst>
              <a:gd name="sw" fmla="*/ 1 w 1259"/>
              <a:gd name="sh" fmla="*/ 1 h 435"/>
              <a:gd name="mins" fmla="min sw sh"/>
              <a:gd name="dsw" fmla="+- 0 sw mins"/>
              <a:gd name="dsh" fmla="+- 0 sh mins"/>
              <a:gd name="p0x0" fmla="*/ 90 w 1259"/>
              <a:gd name="p0y0" fmla="*/ 0 h 435"/>
              <a:gd name="p0x1" fmla="*/ 1169 w 1259"/>
              <a:gd name="p0y1" fmla="*/ 0 h 435"/>
              <a:gd name="p0x2" fmla="*/ 1218 w 1259"/>
              <a:gd name="p0y2" fmla="*/ 0 h 435"/>
              <a:gd name="p0x3" fmla="*/ 1259 w 1259"/>
              <a:gd name="p0y3" fmla="*/ 40 h 435"/>
              <a:gd name="p0x4" fmla="*/ 1259 w 1259"/>
              <a:gd name="p0y4" fmla="*/ 90 h 435"/>
              <a:gd name="p0x5" fmla="*/ 1259 w 1259"/>
              <a:gd name="p0y5" fmla="*/ 345 h 435"/>
              <a:gd name="p0x6" fmla="*/ 1259 w 1259"/>
              <a:gd name="p0y6" fmla="*/ 394 h 435"/>
              <a:gd name="p0x7" fmla="*/ 1218 w 1259"/>
              <a:gd name="p0y7" fmla="*/ 435 h 435"/>
              <a:gd name="p0x8" fmla="*/ 1169 w 1259"/>
              <a:gd name="p0y8" fmla="*/ 435 h 435"/>
              <a:gd name="p0x9" fmla="*/ 90 w 1259"/>
              <a:gd name="p0y9" fmla="*/ 435 h 435"/>
              <a:gd name="p0x10" fmla="*/ 40 w 1259"/>
              <a:gd name="p0y10" fmla="*/ 435 h 435"/>
              <a:gd name="p0x11" fmla="*/ 0 w 1259"/>
              <a:gd name="p0y11" fmla="*/ 394 h 435"/>
              <a:gd name="p0x12" fmla="*/ 0 w 1259"/>
              <a:gd name="p0y12" fmla="*/ 345 h 435"/>
              <a:gd name="p0x13" fmla="*/ 0 w 1259"/>
              <a:gd name="p0y13" fmla="*/ 90 h 435"/>
              <a:gd name="p0x14" fmla="*/ 0 w 1259"/>
              <a:gd name="p0y14" fmla="*/ 40 h 435"/>
              <a:gd name="p0x15" fmla="*/ 40 w 1259"/>
              <a:gd name="p0y15" fmla="*/ 0 h 435"/>
              <a:gd name="p0x16" fmla="*/ 90 w 1259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5"/>
            </p:custDataLst>
          </p:nvPr>
        </p:nvSpPr>
        <p:spPr>
          <a:xfrm>
            <a:off x="7675217" y="3769071"/>
            <a:ext cx="79950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ChatGPT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6"/>
            </p:custDataLst>
          </p:nvPr>
        </p:nvSpPr>
        <p:spPr>
          <a:xfrm>
            <a:off x="8436610" y="3730625"/>
            <a:ext cx="463550" cy="276225"/>
          </a:xfrm>
          <a:custGeom>
            <a:avLst/>
            <a:gdLst>
              <a:gd name="sw" fmla="*/ 1 w 730"/>
              <a:gd name="sh" fmla="*/ 1 h 435"/>
              <a:gd name="mins" fmla="min sw sh"/>
              <a:gd name="dsw" fmla="+- 0 sw mins"/>
              <a:gd name="dsh" fmla="+- 0 sh mins"/>
              <a:gd name="p0x0" fmla="*/ 90 w 730"/>
              <a:gd name="p0y0" fmla="*/ 0 h 435"/>
              <a:gd name="p0x1" fmla="*/ 640 w 730"/>
              <a:gd name="p0y1" fmla="*/ 0 h 435"/>
              <a:gd name="p0x2" fmla="*/ 690 w 730"/>
              <a:gd name="p0y2" fmla="*/ 0 h 435"/>
              <a:gd name="p0x3" fmla="*/ 730 w 730"/>
              <a:gd name="p0y3" fmla="*/ 40 h 435"/>
              <a:gd name="p0x4" fmla="*/ 730 w 730"/>
              <a:gd name="p0y4" fmla="*/ 90 h 435"/>
              <a:gd name="p0x5" fmla="*/ 730 w 730"/>
              <a:gd name="p0y5" fmla="*/ 345 h 435"/>
              <a:gd name="p0x6" fmla="*/ 730 w 730"/>
              <a:gd name="p0y6" fmla="*/ 394 h 435"/>
              <a:gd name="p0x7" fmla="*/ 690 w 730"/>
              <a:gd name="p0y7" fmla="*/ 435 h 435"/>
              <a:gd name="p0x8" fmla="*/ 640 w 730"/>
              <a:gd name="p0y8" fmla="*/ 435 h 435"/>
              <a:gd name="p0x9" fmla="*/ 90 w 730"/>
              <a:gd name="p0y9" fmla="*/ 435 h 435"/>
              <a:gd name="p0x10" fmla="*/ 40 w 730"/>
              <a:gd name="p0y10" fmla="*/ 435 h 435"/>
              <a:gd name="p0x11" fmla="*/ 0 w 730"/>
              <a:gd name="p0y11" fmla="*/ 394 h 435"/>
              <a:gd name="p0x12" fmla="*/ 0 w 730"/>
              <a:gd name="p0y12" fmla="*/ 345 h 435"/>
              <a:gd name="p0x13" fmla="*/ 0 w 730"/>
              <a:gd name="p0y13" fmla="*/ 90 h 435"/>
              <a:gd name="p0x14" fmla="*/ 0 w 730"/>
              <a:gd name="p0y14" fmla="*/ 40 h 435"/>
              <a:gd name="p0x15" fmla="*/ 40 w 730"/>
              <a:gd name="p0y15" fmla="*/ 0 h 435"/>
              <a:gd name="p0x16" fmla="*/ 90 w 73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7"/>
            </p:custDataLst>
          </p:nvPr>
        </p:nvSpPr>
        <p:spPr>
          <a:xfrm>
            <a:off x="8512826" y="3769071"/>
            <a:ext cx="464124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Kimi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8"/>
            </p:custDataLst>
          </p:nvPr>
        </p:nvSpPr>
        <p:spPr>
          <a:xfrm>
            <a:off x="8938260" y="3730625"/>
            <a:ext cx="762635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9"/>
            </p:custDataLst>
          </p:nvPr>
        </p:nvSpPr>
        <p:spPr>
          <a:xfrm>
            <a:off x="9015041" y="3769071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文心一言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30"/>
            </p:custDataLst>
          </p:nvPr>
        </p:nvSpPr>
        <p:spPr>
          <a:xfrm>
            <a:off x="8208617" y="2640359"/>
            <a:ext cx="181756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 spc="72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第三阶段</a:t>
            </a:r>
            <a:r>
              <a:rPr lang="en-US" altLang="zh-CN" sz="1200" spc="72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2023</a:t>
            </a:r>
            <a:r>
              <a:rPr lang="zh-CN" altLang="en-US" sz="1200" spc="72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至今</a:t>
            </a:r>
            <a:endParaRPr lang="zh-CN" altLang="en-US" sz="1200" spc="72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1"/>
            </p:custDataLst>
          </p:nvPr>
        </p:nvSpPr>
        <p:spPr>
          <a:xfrm>
            <a:off x="7599017" y="4107209"/>
            <a:ext cx="3238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理解上下文、逻辑推理、创造性输出</a:t>
            </a:r>
            <a:endParaRPr sz="1500" b="1">
              <a:solidFill>
                <a:srgbClr val="FFFFFF">
                  <a:alpha val="9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2"/>
            </p:custDataLst>
          </p:nvPr>
        </p:nvSpPr>
        <p:spPr>
          <a:xfrm>
            <a:off x="7599017" y="4525356"/>
            <a:ext cx="3821458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解决</a:t>
            </a:r>
            <a:r>
              <a:rPr lang="en-US" sz="1350" b="1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深度理解</a:t>
            </a:r>
            <a:r>
              <a:rPr lang="en-US" altLang="zh-CN" sz="1350" b="1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与</a:t>
            </a:r>
            <a:r>
              <a:rPr lang="en-US" sz="1350" b="1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个性化指导</a:t>
            </a:r>
            <a:r>
              <a:rPr lang="en-US" altLang="zh-CN" sz="1350" b="1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en-US" altLang="zh-CN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找得到</a:t>
            </a:r>
            <a:r>
              <a:rPr lang="en-US" altLang="zh-CN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en-US" altLang="zh-CN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学得懂</a:t>
            </a:r>
            <a:r>
              <a:rPr lang="en-US" altLang="zh-CN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的质变</a:t>
            </a:r>
            <a:endParaRPr lang="zh-CN" altLang="en-US" sz="135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助学与传统搜索的本质区别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71500" y="1123950"/>
          <a:ext cx="11049000" cy="3952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/>
                <a:gridCol w="4419600"/>
                <a:gridCol w="4419600"/>
              </a:tblGrid>
              <a:tr h="440977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维度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B8C9E5"/>
                      </a:solidFill>
                      <a:prstDash val="solid"/>
                    </a:lnT>
                    <a:lnB w="9525">
                      <a:solidFill>
                        <a:srgbClr val="B8C9E5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传统搜索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B8C9E5"/>
                      </a:solidFill>
                      <a:prstDash val="solid"/>
                    </a:lnT>
                    <a:lnB w="9525">
                      <a:solidFill>
                        <a:srgbClr val="B8C9E5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AI</a:t>
                      </a:r>
                      <a:r>
                        <a:rPr lang="zh-CN"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助学</a:t>
                      </a:r>
                      <a:endParaRPr lang="zh-CN"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B8C9E5"/>
                      </a:solidFill>
                      <a:prstDash val="solid"/>
                    </a:lnT>
                    <a:lnB w="9525">
                      <a:solidFill>
                        <a:srgbClr val="B8C9E5"/>
                      </a:solidFill>
                      <a:prstDash val="solid"/>
                    </a:lnB>
                    <a:noFill/>
                  </a:tcPr>
                </a:tc>
              </a:tr>
              <a:tr h="880392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交互方式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B8C9E5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单向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获取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B8C9E5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双向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交互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B8C9E5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870644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输出形式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罗列网页链接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定制化解释、比喻、引导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870644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角色定位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答案搬运工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思维引路人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890215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核心能力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B8C9E5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关键词匹配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B8C9E5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上下文理解、角色扮演、思维链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B8C9E5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575945" y="5271770"/>
            <a:ext cx="11039475" cy="1200150"/>
          </a:xfrm>
          <a:custGeom>
            <a:avLst/>
            <a:gdLst>
              <a:gd name="sw" fmla="*/ 1 w 17385"/>
              <a:gd name="sh" fmla="*/ 1 h 1890"/>
              <a:gd name="mins" fmla="min sw sh"/>
              <a:gd name="dsw" fmla="+- 0 sw mins"/>
              <a:gd name="dsh" fmla="+- 0 sh mins"/>
              <a:gd name="p0x0" fmla="*/ 300 w 17385"/>
              <a:gd name="p0y0" fmla="*/ 0 h 1890"/>
              <a:gd name="p0x1" fmla="*/ 17085 w 17385"/>
              <a:gd name="p0y1" fmla="*/ 0 h 1890"/>
              <a:gd name="p0x2" fmla="*/ 17250 w 17385"/>
              <a:gd name="p0y2" fmla="*/ 0 h 1890"/>
              <a:gd name="p0x3" fmla="*/ 17385 w 17385"/>
              <a:gd name="p0y3" fmla="*/ 134 h 1890"/>
              <a:gd name="p0x4" fmla="*/ 17385 w 17385"/>
              <a:gd name="p0y4" fmla="*/ 300 h 1890"/>
              <a:gd name="p0x5" fmla="*/ 17385 w 17385"/>
              <a:gd name="p0y5" fmla="*/ 1590 h 1890"/>
              <a:gd name="p0x6" fmla="*/ 17385 w 17385"/>
              <a:gd name="p0y6" fmla="*/ 1755 h 1890"/>
              <a:gd name="p0x7" fmla="*/ 17250 w 17385"/>
              <a:gd name="p0y7" fmla="*/ 1890 h 1890"/>
              <a:gd name="p0x8" fmla="*/ 17085 w 17385"/>
              <a:gd name="p0y8" fmla="*/ 1890 h 1890"/>
              <a:gd name="p0x9" fmla="*/ 300 w 17385"/>
              <a:gd name="p0y9" fmla="*/ 1890 h 1890"/>
              <a:gd name="p0x10" fmla="*/ 134 w 17385"/>
              <a:gd name="p0y10" fmla="*/ 1890 h 1890"/>
              <a:gd name="p0x11" fmla="*/ 0 w 17385"/>
              <a:gd name="p0y11" fmla="*/ 1755 h 1890"/>
              <a:gd name="p0x12" fmla="*/ 0 w 17385"/>
              <a:gd name="p0y12" fmla="*/ 1590 h 1890"/>
              <a:gd name="p0x13" fmla="*/ 0 w 17385"/>
              <a:gd name="p0y13" fmla="*/ 300 h 1890"/>
              <a:gd name="p0x14" fmla="*/ 0 w 17385"/>
              <a:gd name="p0y14" fmla="*/ 134 h 1890"/>
              <a:gd name="p0x15" fmla="*/ 134 w 17385"/>
              <a:gd name="p0y15" fmla="*/ 0 h 1890"/>
              <a:gd name="p0x16" fmla="*/ 300 w 17385"/>
              <a:gd name="p0y16" fmla="*/ 0 h 18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588696" y="5634990"/>
            <a:ext cx="5014617" cy="46958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答案搬运工</a:t>
            </a:r>
            <a:r>
              <a:rPr lang="en-US" altLang="zh-CN"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en-US" altLang="zh-CN"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思维引路人</a:t>
            </a:r>
            <a:r>
              <a:rPr lang="en-US" altLang="zh-CN"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7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副标题"/>
  <p:tag name="KSO_WM_UNIT_NOCLEAR" val="0"/>
  <p:tag name="KSO_WM_UNIT_VALUE" val="10"/>
  <p:tag name="KSO_WM_UNIT_TYPE" val="b"/>
  <p:tag name="KSO_WM_UNIT_INDEX" val="1"/>
  <p:tag name="KSO_WM_TEMPLATE_INDEX" val="40490181"/>
  <p:tag name="KSO_WM_TEMPLATE_CATEGORY" val="custom"/>
</p:tagLst>
</file>

<file path=ppt/tags/tag10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0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01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00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00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00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00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06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007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008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00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1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1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1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1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1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1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1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1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1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1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2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2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2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2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2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2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2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2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2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2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3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3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3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3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3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3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3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3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3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3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4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4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4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4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4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4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4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4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04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4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5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05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052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05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5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5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5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5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5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5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6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6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6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6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6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6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6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6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6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6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7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7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7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7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7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07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7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07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7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07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0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8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08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08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8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08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08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8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8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08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8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9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9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9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9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9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9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9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9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9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9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1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0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0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10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0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0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0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06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10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0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0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10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11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1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13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114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11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16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117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118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11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1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20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12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22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12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124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12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126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127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128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12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1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30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13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3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3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3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13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3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3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3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3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1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4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4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4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4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4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4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4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4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4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4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5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5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5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15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5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5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5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5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15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15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6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160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161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16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16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164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16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166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167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168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16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1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170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171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172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173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174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1175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176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1177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178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1179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1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180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ags/tag1181.xml><?xml version="1.0" encoding="utf-8"?>
<p:tagLst xmlns:p="http://schemas.openxmlformats.org/presentationml/2006/main">
  <p:tag name="KSO_WM_UNIT_TYPE" val="i"/>
  <p:tag name="KSO_WM_UNIT_INDEX" val="52"/>
  <p:tag name="KSO_WM_BEAUTIFY_FLAG" val="#wm#"/>
  <p:tag name="KSO_WM_TAG_VERSION" val="3.0"/>
</p:tagLst>
</file>

<file path=ppt/tags/tag1182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183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184.xml><?xml version="1.0" encoding="utf-8"?>
<p:tagLst xmlns:p="http://schemas.openxmlformats.org/presentationml/2006/main">
  <p:tag name="KSO_WM_UNIT_TYPE" val="i"/>
  <p:tag name="KSO_WM_UNIT_INDEX" val="54"/>
  <p:tag name="KSO_WM_BEAUTIFY_FLAG" val="#wm#"/>
  <p:tag name="KSO_WM_TAG_VERSION" val="3.0"/>
</p:tagLst>
</file>

<file path=ppt/tags/tag1185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186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187.xml><?xml version="1.0" encoding="utf-8"?>
<p:tagLst xmlns:p="http://schemas.openxmlformats.org/presentationml/2006/main">
  <p:tag name="KSO_WM_UNIT_TYPE" val="i"/>
  <p:tag name="KSO_WM_UNIT_INDEX" val="56"/>
  <p:tag name="KSO_WM_BEAUTIFY_FLAG" val="#wm#"/>
  <p:tag name="KSO_WM_TAG_VERSION" val="3.0"/>
</p:tagLst>
</file>

<file path=ppt/tags/tag1188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189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1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90.xml><?xml version="1.0" encoding="utf-8"?>
<p:tagLst xmlns:p="http://schemas.openxmlformats.org/presentationml/2006/main">
  <p:tag name="KSO_WM_UNIT_TYPE" val="i"/>
  <p:tag name="KSO_WM_UNIT_INDEX" val="58"/>
  <p:tag name="KSO_WM_BEAUTIFY_FLAG" val="#wm#"/>
  <p:tag name="KSO_WM_TAG_VERSION" val="3.0"/>
</p:tagLst>
</file>

<file path=ppt/tags/tag1191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192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193.xml><?xml version="1.0" encoding="utf-8"?>
<p:tagLst xmlns:p="http://schemas.openxmlformats.org/presentationml/2006/main">
  <p:tag name="KSO_WM_UNIT_TYPE" val="i"/>
  <p:tag name="KSO_WM_UNIT_INDEX" val="60"/>
  <p:tag name="KSO_WM_BEAUTIFY_FLAG" val="#wm#"/>
  <p:tag name="KSO_WM_TAG_VERSION" val="3.0"/>
</p:tagLst>
</file>

<file path=ppt/tags/tag1194.xml><?xml version="1.0" encoding="utf-8"?>
<p:tagLst xmlns:p="http://schemas.openxmlformats.org/presentationml/2006/main">
  <p:tag name="KSO_WM_UNIT_TYPE" val="i"/>
  <p:tag name="KSO_WM_UNIT_INDEX" val="62"/>
  <p:tag name="KSO_WM_BEAUTIFY_FLAG" val="#wm#"/>
  <p:tag name="KSO_WM_TAG_VERSION" val="3.0"/>
</p:tagLst>
</file>

<file path=ppt/tags/tag1195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196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1197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1198.xml><?xml version="1.0" encoding="utf-8"?>
<p:tagLst xmlns:p="http://schemas.openxmlformats.org/presentationml/2006/main">
  <p:tag name="KSO_WM_UNIT_TYPE" val="i"/>
  <p:tag name="KSO_WM_UNIT_INDEX" val="64"/>
  <p:tag name="KSO_WM_BEAUTIFY_FLAG" val="#wm#"/>
  <p:tag name="KSO_WM_TAG_VERSION" val="3.0"/>
</p:tagLst>
</file>

<file path=ppt/tags/tag1199.xml><?xml version="1.0" encoding="utf-8"?>
<p:tagLst xmlns:p="http://schemas.openxmlformats.org/presentationml/2006/main">
  <p:tag name="KSO_WM_UNIT_TYPE" val="i"/>
  <p:tag name="KSO_WM_UNIT_INDEX" val="66"/>
  <p:tag name="KSO_WM_BEAUTIFY_FLAG" val="#wm#"/>
  <p:tag name="KSO_WM_TAG_VERSION" val="3.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2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00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201.xml><?xml version="1.0" encoding="utf-8"?>
<p:tagLst xmlns:p="http://schemas.openxmlformats.org/presentationml/2006/main">
  <p:tag name="KSO_WM_UNIT_TYPE" val="f"/>
  <p:tag name="KSO_WM_UNIT_INDEX" val="30"/>
  <p:tag name="KSO_WM_BEAUTIFY_FLAG" val="#wm#"/>
  <p:tag name="KSO_WM_TAG_VERSION" val="3.0"/>
</p:tagLst>
</file>

<file path=ppt/tags/tag1202.xml><?xml version="1.0" encoding="utf-8"?>
<p:tagLst xmlns:p="http://schemas.openxmlformats.org/presentationml/2006/main">
  <p:tag name="KSO_WM_UNIT_TYPE" val="f"/>
  <p:tag name="KSO_WM_UNIT_INDEX" val="31"/>
  <p:tag name="KSO_WM_BEAUTIFY_FLAG" val="#wm#"/>
  <p:tag name="KSO_WM_TAG_VERSION" val="3.0"/>
</p:tagLst>
</file>

<file path=ppt/tags/tag120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0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0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0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0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0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0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1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1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1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1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1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1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21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21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1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21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2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2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2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22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22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22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22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22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22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22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22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2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30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23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23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233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23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23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236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237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23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23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4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4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4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4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44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</p:tagLst>
</file>

<file path=ppt/tags/tag124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4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4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48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</p:tagLst>
</file>

<file path=ppt/tags/tag124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5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5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5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25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25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5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256.xml><?xml version="1.0" encoding="utf-8"?>
<p:tagLst xmlns:p="http://schemas.openxmlformats.org/presentationml/2006/main">
  <p:tag name="KSO_WM_UNIT_TYPE" val="i"/>
  <p:tag name="KSO_WM_UNIT_INDEX" val="19"/>
  <p:tag name="KSO_WM_BEAUTIFY_FLAG" val="#wm#"/>
  <p:tag name="KSO_WM_TAG_VERSION" val="3.0"/>
</p:tagLst>
</file>

<file path=ppt/tags/tag125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25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25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2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60.xml><?xml version="1.0" encoding="utf-8"?>
<p:tagLst xmlns:p="http://schemas.openxmlformats.org/presentationml/2006/main">
  <p:tag name="KSO_WM_UNIT_TYPE" val="i"/>
  <p:tag name="KSO_WM_UNIT_INDEX" val="23"/>
  <p:tag name="KSO_WM_BEAUTIFY_FLAG" val="#wm#"/>
  <p:tag name="KSO_WM_TAG_VERSION" val="3.0"/>
</p:tagLst>
</file>

<file path=ppt/tags/tag126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26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26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264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265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26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26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268.xml><?xml version="1.0" encoding="utf-8"?>
<p:tagLst xmlns:p="http://schemas.openxmlformats.org/presentationml/2006/main">
  <p:tag name="KSO_WM_UNIT_TYPE" val="i"/>
  <p:tag name="KSO_WM_UNIT_INDEX" val="31"/>
  <p:tag name="KSO_WM_BEAUTIFY_FLAG" val="#wm#"/>
  <p:tag name="KSO_WM_TAG_VERSION" val="3.0"/>
</p:tagLst>
</file>

<file path=ppt/tags/tag1269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2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7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271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272.xml><?xml version="1.0" encoding="utf-8"?>
<p:tagLst xmlns:p="http://schemas.openxmlformats.org/presentationml/2006/main">
  <p:tag name="KSO_WM_UNIT_TYPE" val="i"/>
  <p:tag name="KSO_WM_UNIT_INDEX" val="35"/>
  <p:tag name="KSO_WM_BEAUTIFY_FLAG" val="#wm#"/>
  <p:tag name="KSO_WM_TAG_VERSION" val="3.0"/>
</p:tagLst>
</file>

<file path=ppt/tags/tag1273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274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275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276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277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278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279.xml><?xml version="1.0" encoding="utf-8"?>
<p:tagLst xmlns:p="http://schemas.openxmlformats.org/presentationml/2006/main">
  <p:tag name="KSO_WM_UNIT_TYPE" val="i"/>
  <p:tag name="KSO_WM_UNIT_INDEX" val="43"/>
  <p:tag name="KSO_WM_BEAUTIFY_FLAG" val="#wm#"/>
  <p:tag name="KSO_WM_TAG_VERSION" val="3.0"/>
</p:tagLst>
</file>

<file path=ppt/tags/tag12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80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1281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282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28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8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8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8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8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8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8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2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9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9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9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9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29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9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9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9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29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9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3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0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0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02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30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0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305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30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30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30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309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3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1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31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31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313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31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31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31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31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318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1319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3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20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321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1322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323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324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325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1326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327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328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329.xml><?xml version="1.0" encoding="utf-8"?>
<p:tagLst xmlns:p="http://schemas.openxmlformats.org/presentationml/2006/main">
  <p:tag name="KSO_WM_UNIT_TYPE" val="x"/>
  <p:tag name="KSO_WM_UNIT_INDEX" val="12"/>
  <p:tag name="KSO_WM_BEAUTIFY_FLAG" val="#wm#"/>
  <p:tag name="KSO_WM_TAG_VERSION" val="3.0"/>
</p:tagLst>
</file>

<file path=ppt/tags/tag13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30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331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332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333.xml><?xml version="1.0" encoding="utf-8"?>
<p:tagLst xmlns:p="http://schemas.openxmlformats.org/presentationml/2006/main">
  <p:tag name="KSO_WM_UNIT_TYPE" val="x"/>
  <p:tag name="KSO_WM_UNIT_INDEX" val="13"/>
  <p:tag name="KSO_WM_BEAUTIFY_FLAG" val="#wm#"/>
  <p:tag name="KSO_WM_TAG_VERSION" val="3.0"/>
</p:tagLst>
</file>

<file path=ppt/tags/tag1334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335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33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33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33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33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3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34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34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34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34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4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34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34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4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4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4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3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5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5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5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5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354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35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5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5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UNIT_PRESET_TEXT" val="THE END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358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UNIT_PRESET_TEXT" val="谢谢观看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359.xml><?xml version="1.0" encoding="utf-8"?>
<p:tagLst xmlns:p="http://schemas.openxmlformats.org/presentationml/2006/main">
  <p:tag name="KSO_WM_SLIDE_CONTENT_ORIENTATION" val="right"/>
  <p:tag name="KSO_WM_SLIDE_HAS_MASK" val="1"/>
  <p:tag name="KSO_WM_SLIDE_ITEM_CNT" val="0"/>
  <p:tag name="KSO_WM_SLIDE_TYPE" val="endPage"/>
  <p:tag name="KSO_WM_TEMPLATE_SUBCATEGORY" val="29"/>
  <p:tag name="KSO_WM_BEAUTIFY_FLAG" val="#wm#"/>
  <p:tag name="KSO_WM_TEMPLATE_SLIDE_ID" val="slide_1063af8cf8ca2a89"/>
  <p:tag name="KSO_WM_TEMPLATE_INDEX" val="40490181"/>
  <p:tag name="KSO_WM_TEMPLATE_CATEGORY" val="custom"/>
  <p:tag name="KSO_WM_SLIDE_INDEX" val="5"/>
  <p:tag name="KSO_WM_SLIDE_ID" val="custom40490181_9"/>
  <p:tag name="KSO_WM_TEMPLATE_MASTER_TYPE" val="0"/>
  <p:tag name="KSO_WM_SLIDE_LAYOUT" val="a_b"/>
  <p:tag name="KSO_WM_SLIDE_LAYOUT_CNT" val="1_1"/>
  <p:tag name="KSO_WM_TAG_VERSION" val="3.0"/>
</p:tagLst>
</file>

<file path=ppt/tags/tag13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360.xml><?xml version="1.0" encoding="utf-8"?>
<p:tagLst xmlns:p="http://schemas.openxmlformats.org/presentationml/2006/main">
  <p:tag name="COMMONDATA" val="eyJoZGlkIjoiYWNlODEyNTNiZDQ3MjQ0NmY3YjE0ZDg1M2FjNGU2ODIifQ=="/>
</p:tagLst>
</file>

<file path=ppt/tags/tag13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3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3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4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4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42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43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4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4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4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47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4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49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  <p:tag name="KSO_WM_UNIT_ISNUMDGMTITLE" val="0"/>
  <p:tag name="KSO_WM_TEMPLATE_INDEX" val="40490181"/>
  <p:tag name="KSO_WM_TEMPLATE_CATEGORY" val="custom"/>
</p:tagLst>
</file>

<file path=ppt/tags/tag150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51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52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53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54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55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56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57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58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59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  <p:tag name="KSO_WM_UNIT_ISNUMDGMTITLE" val="0"/>
  <p:tag name="KSO_WM_TEMPLATE_INDEX" val="40490181"/>
  <p:tag name="KSO_WM_TEMPLATE_CATEGORY" val="custom"/>
</p:tagLst>
</file>

<file path=ppt/tags/tag16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6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6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6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6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6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6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6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6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6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7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7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7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7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7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7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7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7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7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7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80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8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8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83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8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85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86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87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8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8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9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9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9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9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9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9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9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9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9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9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0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0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0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0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0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0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0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0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0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0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1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1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1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213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21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21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21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17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218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219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  <p:tag name="KSO_WM_UNIT_ISNUMDGMTITLE" val="0"/>
  <p:tag name="KSO_WM_TEMPLATE_INDEX" val="40490181"/>
  <p:tag name="KSO_WM_TEMPLATE_CATEGORY" val="custom"/>
</p:tagLst>
</file>

<file path=ppt/tags/tag22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2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222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223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22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25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226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22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2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2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3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3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3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3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3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3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3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3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3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3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  <p:tag name="KSO_WM_UNIT_ISNUMDGMTITLE" val="0"/>
  <p:tag name="KSO_WM_TEMPLATE_INDEX" val="40490181"/>
  <p:tag name="KSO_WM_TEMPLATE_CATEGORY" val="custom"/>
</p:tagLst>
</file>

<file path=ppt/tags/tag24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4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4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4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4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4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4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4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4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4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5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5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52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5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54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25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5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5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5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5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6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6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6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6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6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6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6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6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6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6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7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7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7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7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7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7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7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7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7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7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8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8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8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8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8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8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8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8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8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8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9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9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9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9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9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9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9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9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9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9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0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0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</p:tagLst>
</file>

<file path=ppt/tags/tag30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0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0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0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0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0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0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1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1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1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13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31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1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1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1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1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1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2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2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2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2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2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2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2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2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2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32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3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331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33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3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3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3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3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3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3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3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4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4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4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4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4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4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4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4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4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4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35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5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5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5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5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5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5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5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35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59.xml><?xml version="1.0" encoding="utf-8"?>
<p:tagLst xmlns:p="http://schemas.openxmlformats.org/presentationml/2006/main">
  <p:tag name="KSO_WM_UNIT_TYPE" val="i"/>
  <p:tag name="KSO_WM_UNIT_INDEX" val="27"/>
  <p:tag name="KSO_WM_BEAUTIFY_FLAG" val="#wm#"/>
  <p:tag name="KSO_WM_TAG_VERSION" val="3.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60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36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6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63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36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6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6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6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6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6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7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7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7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7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7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7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7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7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7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7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8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8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8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83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8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8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8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38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38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8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390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391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39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9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394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395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39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9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9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9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  <p:tag name="KSO_WM_TEMPLATE_INDEX" val="40490181"/>
  <p:tag name="KSO_WM_TEMPLATE_CATEGORY" val="custom"/>
</p:tagLst>
</file>

<file path=ppt/tags/tag40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0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0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0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0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0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0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0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0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0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1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1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1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1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1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41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416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417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41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19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20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421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42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423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424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42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2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2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2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2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3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3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3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3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3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3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3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3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3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3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44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4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4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4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4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4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4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4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4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4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5.xml><?xml version="1.0" encoding="utf-8"?>
<p:tagLst xmlns:p="http://schemas.openxmlformats.org/presentationml/2006/main">
  <p:tag name="KSO_WM_UNIT_TYPE" val="i"/>
  <p:tag name="KSO_WM_UNIT_INDEX" val="1"/>
  <p:tag name="KSO_WM_UNIT_ID" val="_9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45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5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5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5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5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5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5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5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5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5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460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6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6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6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6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6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6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6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6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6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7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7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7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7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7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7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7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7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7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7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8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8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8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8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8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8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8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8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8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8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9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9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9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493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49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9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496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497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498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49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0.xml><?xml version="1.0" encoding="utf-8"?>
<p:tagLst xmlns:p="http://schemas.openxmlformats.org/presentationml/2006/main">
  <p:tag name="KSO_WM_BEAUTIFY_FLAG" val="#wm#"/>
  <p:tag name="KSO_WM_UNIT_INDEX" val="1"/>
  <p:tag name="KSO_WM_UNIT_SUBTYPE" val="c"/>
  <p:tag name="KSO_WM_UNIT_TEXT_TYPE" val="1"/>
  <p:tag name="KSO_WM_UNIT_TYPE" val="f"/>
  <p:tag name="KSO_WM_FIGMA_FLAG" val="#fgm#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0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50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0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0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0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0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0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507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50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0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1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1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1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1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1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1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1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1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1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1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2.xml><?xml version="1.0" encoding="utf-8"?>
<p:tagLst xmlns:p="http://schemas.openxmlformats.org/presentationml/2006/main">
  <p:tag name="KSO_WM_UNIT_TYPE" val="f"/>
  <p:tag name="KSO_WM_BEAUTIFY_FLAG" val="#wm#"/>
  <p:tag name="KSO_WM_UNIT_INDEX" val="2"/>
  <p:tag name="KSO_WM_UNIT_SUBTYPE" val="b"/>
  <p:tag name="KSO_WM_UNIT_TEXT_TYPE" val="1"/>
  <p:tag name="KSO_WM_FIGMA_FLAG" val="#fgm#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2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2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2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2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2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2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2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2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2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2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3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31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3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53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34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53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3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3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3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3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54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4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4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4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4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4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4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4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4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4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5.xml><?xml version="1.0" encoding="utf-8"?>
<p:tagLst xmlns:p="http://schemas.openxmlformats.org/presentationml/2006/main">
  <p:tag name="KSO_WM_UNIT_TYPE" val="i"/>
  <p:tag name="KSO_WM_UNIT_INDEX" val="1"/>
  <p:tag name="KSO_WM_UNIT_ID" val="_10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55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5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5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5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5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5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5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5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5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5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60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6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56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56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6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6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566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56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568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569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70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571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572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573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574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575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576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577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578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579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80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581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58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8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8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8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8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8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8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8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9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9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9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9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9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9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9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9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9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9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00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60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0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0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04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60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0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07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60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0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10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61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1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613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614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61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1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617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618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619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6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2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62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2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2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2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2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2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2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2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2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3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3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3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3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3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3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3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3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3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3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4.xml><?xml version="1.0" encoding="utf-8"?>
<p:tagLst xmlns:p="http://schemas.openxmlformats.org/presentationml/2006/main">
  <p:tag name="KSO_WM_UNIT_TYPE" val="i"/>
  <p:tag name="KSO_WM_UNIT_INDEX" val="1"/>
  <p:tag name="KSO_WM_UNIT_ID" val="_11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64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4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64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4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4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4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4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4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4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4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65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5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5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5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5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5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5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5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5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5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  <p:tag name="KSO_WM_UNIT_ISNUMDGMTITLE" val="0"/>
  <p:tag name="KSO_WM_TEMPLATE_INDEX" val="40490181"/>
  <p:tag name="KSO_WM_TEMPLATE_CATEGORY" val="custom"/>
</p:tagLst>
</file>

<file path=ppt/tags/tag66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6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6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6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6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6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66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6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6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6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70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67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67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7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7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7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7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7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7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7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8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8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8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8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8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8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8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8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8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8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9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9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9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9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69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9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9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9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9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69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9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7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70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0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0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0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0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0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706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07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70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0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1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1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1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1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1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1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1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1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1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1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2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21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</p:tagLst>
</file>

<file path=ppt/tags/tag72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2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2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2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2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2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2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2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3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3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3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33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3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3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3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3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3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3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74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4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4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4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4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4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4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4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4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4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675ad16e1780735c0ed8d4d50eb33dc774dfec6d"/>
  <p:tag name="KSO_WM_NEWLAYOUT_ID" val="1"/>
</p:tagLst>
</file>

<file path=ppt/tags/tag75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5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5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5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5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5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5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5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5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5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76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61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6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76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6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6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6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6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6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6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77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7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7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7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7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7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7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7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7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7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8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8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8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83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78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8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8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8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78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8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790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79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9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93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79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9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96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79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9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799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8.xml><?xml version="1.0" encoding="utf-8"?>
<p:tagLst xmlns:p="http://schemas.openxmlformats.org/presentationml/2006/main">
  <p:tag name="KSO_WM_UNIT_TYPE" val="i"/>
  <p:tag name="KSO_WM_UNIT_INDEX" val="1"/>
  <p:tag name="KSO_WM_UNIT_ID" val="_2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8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80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80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0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0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0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0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0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0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0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0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1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1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1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1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1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1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1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1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1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1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82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2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2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23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82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2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2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2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28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82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83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83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3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3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3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3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3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3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3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3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4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4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4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4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4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4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4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4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4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4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85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5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5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5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5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85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85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5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58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85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860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86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62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86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86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6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6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6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6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6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7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7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7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7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7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7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7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7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7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7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20"/>
  <p:tag name="KSO_WM_TEMPLATE_CATEGORY" val="custom"/>
  <p:tag name="KSO_WM_TEMPLATE_INDEX" val="40490181"/>
</p:tagLst>
</file>

<file path=ppt/tags/tag88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8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8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8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8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8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8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8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8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8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40490181"/>
  <p:tag name="KSO_WM_UNIT_ISNUMDGMTITLE" val="0"/>
</p:tagLst>
</file>

<file path=ppt/tags/tag89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9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9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9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9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9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96.xml><?xml version="1.0" encoding="utf-8"?>
<p:tagLst xmlns:p="http://schemas.openxmlformats.org/presentationml/2006/main">
  <p:tag name="KSO_WM_UNIT_TYPE" val="i"/>
  <p:tag name="KSO_WM_UNIT_INDEX" val="19"/>
  <p:tag name="KSO_WM_BEAUTIFY_FLAG" val="#wm#"/>
  <p:tag name="KSO_WM_TAG_VERSION" val="3.0"/>
</p:tagLst>
</file>

<file path=ppt/tags/tag89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9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9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INDEX" val="40490181"/>
  <p:tag name="KSO_WM_TEMPLATE_CATEGORY" val="custom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0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0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0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0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0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0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0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0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0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0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1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1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1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1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1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1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1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1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1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1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2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2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2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2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2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2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2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2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2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2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  <p:tag name="KSO_WM_UNIT_ISNUMDGMTITLE" val="0"/>
  <p:tag name="KSO_WM_UNIT_NOCLEAR" val="0"/>
  <p:tag name="KSO_WM_TEMPLATE_INDEX" val="40490181"/>
  <p:tag name="KSO_WM_TEMPLATE_CATEGORY" val="custom"/>
</p:tagLst>
</file>

<file path=ppt/tags/tag93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3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3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3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3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3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3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3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3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3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94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4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4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4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4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4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4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4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4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4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5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TEMPLATE_MASTER_TYPE" val="0"/>
  <p:tag name="KSO_WM_TAG_VERSION" val="3.0"/>
</p:tagLst>
</file>

<file path=ppt/tags/tag95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5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5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5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5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5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5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5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5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5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6.xml><?xml version="1.0" encoding="utf-8"?>
<p:tagLst xmlns:p="http://schemas.openxmlformats.org/presentationml/2006/main">
  <p:tag name="KSO_WM_AITEMPLATE_STYLE_ID" val="69796632507"/>
</p:tagLst>
</file>

<file path=ppt/tags/tag96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6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6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6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6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6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6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6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6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6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UNIT_PRESET_TEXT" val="单击此处&#10;添加文档标题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97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7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7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7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7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7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7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7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7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7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SLIDE_INDEX" val="1"/>
  <p:tag name="KSO_WM_SLIDE_ID" val="custom40490181_1"/>
  <p:tag name="KSO_WM_TEMPLATE_MASTER_TYPE" val="0"/>
  <p:tag name="KSO_WM_SLIDE_LAYOUT" val="a_f"/>
  <p:tag name="KSO_WM_SLIDE_LAYOUT_CNT" val="1_2"/>
  <p:tag name="KSO_WM_TAG_VERSION" val="3.0"/>
</p:tagLst>
</file>

<file path=ppt/tags/tag98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8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98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8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8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8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8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8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8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8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9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9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9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9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9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9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9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9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9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9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heme/theme1.xml><?xml version="1.0" encoding="utf-8"?>
<a:theme xmlns:a="http://schemas.openxmlformats.org/drawingml/2006/main" name="Office 主题​​">
  <a:themeElements>
    <a:clrScheme name="自定义 2528">
      <a:dk1>
        <a:srgbClr val="000000"/>
      </a:dk1>
      <a:lt1>
        <a:srgbClr val="FFFFFF"/>
      </a:lt1>
      <a:dk2>
        <a:srgbClr val="001446"/>
      </a:dk2>
      <a:lt2>
        <a:srgbClr val="EEF5FF"/>
      </a:lt2>
      <a:accent1>
        <a:srgbClr val="4769E6"/>
      </a:accent1>
      <a:accent2>
        <a:srgbClr val="367DCE"/>
      </a:accent2>
      <a:accent3>
        <a:srgbClr val="2590B7"/>
      </a:accent3>
      <a:accent4>
        <a:srgbClr val="2B89B7"/>
      </a:accent4>
      <a:accent5>
        <a:srgbClr val="4A68CE"/>
      </a:accent5>
      <a:accent6>
        <a:srgbClr val="6947D2"/>
      </a:accent6>
      <a:hlink>
        <a:srgbClr val="304FFE"/>
      </a:hlink>
      <a:folHlink>
        <a:srgbClr val="492067"/>
      </a:folHlink>
    </a:clrScheme>
    <a:fontScheme name="自定义 7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7294</Words>
  <Application>WPS 演示</Application>
  <PresentationFormat>宽屏</PresentationFormat>
  <Paragraphs>1282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7" baseType="lpstr">
      <vt:lpstr>Arial</vt:lpstr>
      <vt:lpstr>宋体</vt:lpstr>
      <vt:lpstr>Wingdings</vt:lpstr>
      <vt:lpstr>汉仪中黑 简</vt:lpstr>
      <vt:lpstr>黑体</vt:lpstr>
      <vt:lpstr>微软雅黑</vt:lpstr>
      <vt:lpstr>Arial Unicode MS</vt:lpstr>
      <vt:lpstr>等线</vt:lpstr>
      <vt:lpstr>Office 主题​​</vt:lpstr>
      <vt:lpstr>项目8 AI助学</vt:lpstr>
      <vt:lpstr>PowerPoint 演示文稿</vt:lpstr>
      <vt:lpstr>教学目标</vt:lpstr>
      <vt:lpstr>PowerPoint 演示文稿</vt:lpstr>
      <vt:lpstr>PowerPoint 演示文稿</vt:lpstr>
      <vt:lpstr>任务8.1 认知AI助学新模式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任务8.2 AI助学工具与实战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拓展知识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项目8 AI助学 </dc:title>
  <dc:creator>O365</dc:creator>
  <cp:lastModifiedBy>丹丹</cp:lastModifiedBy>
  <cp:revision>1</cp:revision>
  <dcterms:created xsi:type="dcterms:W3CDTF">2026-07-24T13:47:11Z</dcterms:created>
  <dcterms:modified xsi:type="dcterms:W3CDTF">2026-07-24T13:47:11Z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86F8F423F20A2AF13010626A0B83500B_41</vt:lpwstr>
  </property>
  <property fmtid="{D5CDD505-2E9C-101B-9397-08002B2CF9AE}" pid="3" name="KSOProductBuildVer">
    <vt:lpwstr>2052-12.1.0.23542</vt:lpwstr>
  </property>
  <property fmtid="{D5CDD505-2E9C-101B-9397-08002B2CF9AE}" pid="4" name="KSOTemplateUUID">
    <vt:lpwstr>v1.0_ai_69796632507</vt:lpwstr>
  </property>
  <property fmtid="{D5CDD505-2E9C-101B-9397-08002B2CF9AE}" pid="5" name="intentionCode">
    <vt:lpwstr>wps_wpp_generate_html_ppt_doc</vt:lpwstr>
  </property>
  <property fmtid="{D5CDD505-2E9C-101B-9397-08002B2CF9AE}" pid="6" name="KSOAIPPTCode">
    <vt:lpwstr>GDwBglRlEpiDYrY9xXxncRhnz3TKOslFwGS2kIR9Kq2svbytjVwkRGWxbFI5OQVs+6CLelkSYKKUq5crpAJkak+YBPWN5YLtG0zNTrS9G8GgMkpg9M4w972y4MWFZXh3SUBLVY4Hm0F5ul78tK7twvzbQXs9Ls9FlYECR8bQ0vpIrXeV8U7ZSMF0O9Bya97mL7LmXYOH3vF7of3BukQ92NbK6UYAJ2ccZnZNnS6svQvEg1a0oxQf+VkHUEShCaRvPTgtKNyAyjdEHxNy2VXluO5MG27CANPHoCuCBwg+iWQCM1010JecpkIgByynS3qVuYRNRwn8v89x876TsxLxqw==</vt:lpwstr>
  </property>
</Properties>
</file>