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39.xml" ContentType="application/vnd.openxmlformats-officedocument.presentationml.slideLayout+xml"/>
  <Override PartName="/ppt/theme/theme5.xml" ContentType="application/vnd.openxmlformats-officedocument.theme+xml"/>
  <Override PartName="/ppt/slideLayouts/slideLayout57.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Layouts/slideLayout64.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Default Extension="xml" ContentType="application/xml"/>
  <Override PartName="/ppt/slides/slide14.xml" ContentType="application/vnd.openxmlformats-officedocument.presentationml.slide+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theme/themeOverride1.xml" ContentType="application/vnd.openxmlformats-officedocument.themeOverride+xml"/>
  <Override PartName="/ppt/slideLayouts/slideLayout60.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docProps/custom.xml" ContentType="application/vnd.openxmlformats-officedocument.custom-properties+xml"/>
  <Override PartName="/ppt/slideMasters/slideMaster6.xml" ContentType="application/vnd.openxmlformats-officedocument.presentationml.slideMaster+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8.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Layouts/slideLayout56.xml" ContentType="application/vnd.openxmlformats-officedocument.presentationml.slideLayout+xml"/>
  <Override PartName="/ppt/slideLayouts/slideLayout6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6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theme/themeOverride2.xml" ContentType="application/vnd.openxmlformats-officedocument.themeOverride+xml"/>
  <Override PartName="/ppt/slideLayouts/slideLayout6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slideLayouts/slideLayout10.xml" ContentType="application/vnd.openxmlformats-officedocument.presentationml.slideLayout+xml"/>
  <Override PartName="/ppt/slideMasters/slideMaster5.xml" ContentType="application/vnd.openxmlformats-officedocument.presentationml.slideMaster+xml"/>
  <Override PartName="/ppt/slides/slide8.xml" ContentType="application/vnd.openxmlformats-officedocument.presentationml.slide+xml"/>
  <Override PartName="/ppt/slideLayouts/slideLayout59.xml" ContentType="application/vnd.openxmlformats-officedocument.presentationml.slideLayout+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Default Extension="wmf" ContentType="image/x-wmf"/>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50" r:id="rId2"/>
    <p:sldMasterId id="2147483651" r:id="rId3"/>
    <p:sldMasterId id="2147483719" r:id="rId4"/>
    <p:sldMasterId id="2147483731" r:id="rId5"/>
    <p:sldMasterId id="2147483743" r:id="rId6"/>
  </p:sldMasterIdLst>
  <p:sldIdLst>
    <p:sldId id="256" r:id="rId7"/>
    <p:sldId id="257" r:id="rId8"/>
    <p:sldId id="258" r:id="rId9"/>
    <p:sldId id="261" r:id="rId10"/>
    <p:sldId id="283" r:id="rId11"/>
    <p:sldId id="259" r:id="rId12"/>
    <p:sldId id="260" r:id="rId13"/>
    <p:sldId id="275" r:id="rId14"/>
    <p:sldId id="262" r:id="rId15"/>
    <p:sldId id="263" r:id="rId16"/>
    <p:sldId id="264" r:id="rId17"/>
    <p:sldId id="279" r:id="rId18"/>
    <p:sldId id="277" r:id="rId19"/>
    <p:sldId id="278" r:id="rId20"/>
    <p:sldId id="280" r:id="rId21"/>
    <p:sldId id="281" r:id="rId22"/>
    <p:sldId id="267" r:id="rId23"/>
    <p:sldId id="268" r:id="rId24"/>
    <p:sldId id="269" r:id="rId25"/>
    <p:sldId id="270" r:id="rId26"/>
    <p:sldId id="282" r:id="rId27"/>
    <p:sldId id="271" r:id="rId28"/>
    <p:sldId id="272" r:id="rId29"/>
    <p:sldId id="273" r:id="rId30"/>
    <p:sldId id="274" r:id="rId31"/>
    <p:sldId id="284" r:id="rId32"/>
  </p:sldIdLst>
  <p:sldSz cx="9144000" cy="6858000" type="screen4x3"/>
  <p:notesSz cx="6858000" cy="9144000"/>
  <p:defaultTextStyle>
    <a:defPPr>
      <a:defRPr lang="zh-CN"/>
    </a:defPPr>
    <a:lvl1pPr algn="l" rtl="0" fontAlgn="base">
      <a:spcBef>
        <a:spcPct val="0"/>
      </a:spcBef>
      <a:spcAft>
        <a:spcPct val="0"/>
      </a:spcAft>
      <a:defRPr sz="1600" kern="1200">
        <a:solidFill>
          <a:schemeClr val="tx1"/>
        </a:solidFill>
        <a:latin typeface="Tahoma" pitchFamily="34" charset="0"/>
        <a:ea typeface="宋体" charset="-122"/>
        <a:cs typeface="+mn-cs"/>
      </a:defRPr>
    </a:lvl1pPr>
    <a:lvl2pPr marL="457200" algn="l" rtl="0" fontAlgn="base">
      <a:spcBef>
        <a:spcPct val="0"/>
      </a:spcBef>
      <a:spcAft>
        <a:spcPct val="0"/>
      </a:spcAft>
      <a:defRPr sz="1600" kern="1200">
        <a:solidFill>
          <a:schemeClr val="tx1"/>
        </a:solidFill>
        <a:latin typeface="Tahoma" pitchFamily="34" charset="0"/>
        <a:ea typeface="宋体" charset="-122"/>
        <a:cs typeface="+mn-cs"/>
      </a:defRPr>
    </a:lvl2pPr>
    <a:lvl3pPr marL="914400" algn="l" rtl="0" fontAlgn="base">
      <a:spcBef>
        <a:spcPct val="0"/>
      </a:spcBef>
      <a:spcAft>
        <a:spcPct val="0"/>
      </a:spcAft>
      <a:defRPr sz="1600" kern="1200">
        <a:solidFill>
          <a:schemeClr val="tx1"/>
        </a:solidFill>
        <a:latin typeface="Tahoma" pitchFamily="34" charset="0"/>
        <a:ea typeface="宋体" charset="-122"/>
        <a:cs typeface="+mn-cs"/>
      </a:defRPr>
    </a:lvl3pPr>
    <a:lvl4pPr marL="1371600" algn="l" rtl="0" fontAlgn="base">
      <a:spcBef>
        <a:spcPct val="0"/>
      </a:spcBef>
      <a:spcAft>
        <a:spcPct val="0"/>
      </a:spcAft>
      <a:defRPr sz="1600" kern="1200">
        <a:solidFill>
          <a:schemeClr val="tx1"/>
        </a:solidFill>
        <a:latin typeface="Tahoma" pitchFamily="34" charset="0"/>
        <a:ea typeface="宋体" charset="-122"/>
        <a:cs typeface="+mn-cs"/>
      </a:defRPr>
    </a:lvl4pPr>
    <a:lvl5pPr marL="1828800" algn="l" rtl="0" fontAlgn="base">
      <a:spcBef>
        <a:spcPct val="0"/>
      </a:spcBef>
      <a:spcAft>
        <a:spcPct val="0"/>
      </a:spcAft>
      <a:defRPr sz="1600" kern="1200">
        <a:solidFill>
          <a:schemeClr val="tx1"/>
        </a:solidFill>
        <a:latin typeface="Tahoma" pitchFamily="34" charset="0"/>
        <a:ea typeface="宋体" charset="-122"/>
        <a:cs typeface="+mn-cs"/>
      </a:defRPr>
    </a:lvl5pPr>
    <a:lvl6pPr marL="2286000" algn="l" defTabSz="914400" rtl="0" eaLnBrk="1" latinLnBrk="0" hangingPunct="1">
      <a:defRPr sz="1600" kern="1200">
        <a:solidFill>
          <a:schemeClr val="tx1"/>
        </a:solidFill>
        <a:latin typeface="Tahoma" pitchFamily="34" charset="0"/>
        <a:ea typeface="宋体" charset="-122"/>
        <a:cs typeface="+mn-cs"/>
      </a:defRPr>
    </a:lvl6pPr>
    <a:lvl7pPr marL="2743200" algn="l" defTabSz="914400" rtl="0" eaLnBrk="1" latinLnBrk="0" hangingPunct="1">
      <a:defRPr sz="1600" kern="1200">
        <a:solidFill>
          <a:schemeClr val="tx1"/>
        </a:solidFill>
        <a:latin typeface="Tahoma" pitchFamily="34" charset="0"/>
        <a:ea typeface="宋体" charset="-122"/>
        <a:cs typeface="+mn-cs"/>
      </a:defRPr>
    </a:lvl7pPr>
    <a:lvl8pPr marL="3200400" algn="l" defTabSz="914400" rtl="0" eaLnBrk="1" latinLnBrk="0" hangingPunct="1">
      <a:defRPr sz="1600" kern="1200">
        <a:solidFill>
          <a:schemeClr val="tx1"/>
        </a:solidFill>
        <a:latin typeface="Tahoma" pitchFamily="34" charset="0"/>
        <a:ea typeface="宋体" charset="-122"/>
        <a:cs typeface="+mn-cs"/>
      </a:defRPr>
    </a:lvl8pPr>
    <a:lvl9pPr marL="3657600" algn="l" defTabSz="914400" rtl="0" eaLnBrk="1" latinLnBrk="0" hangingPunct="1">
      <a:defRPr sz="1600" kern="1200">
        <a:solidFill>
          <a:schemeClr val="tx1"/>
        </a:solidFill>
        <a:latin typeface="Tahoma" pitchFamily="34"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9" autoAdjust="0"/>
    <p:restoredTop sz="94687" autoAdjust="0"/>
  </p:normalViewPr>
  <p:slideViewPr>
    <p:cSldViewPr>
      <p:cViewPr varScale="1">
        <p:scale>
          <a:sx n="69" d="100"/>
          <a:sy n="69" d="100"/>
        </p:scale>
        <p:origin x="-474"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slideMaster" Target="slideMasters/slideMaster3.xml"/><Relationship Id="rId21" Type="http://schemas.openxmlformats.org/officeDocument/2006/relationships/slide" Target="slides/slide15.xml"/><Relationship Id="rId34"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hemeOverride" Target="../theme/themeOverride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hemeOverride" Target="../theme/themeOverride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r>
              <a:rPr lang="fr-FR"/>
              <a:t>Ch. MA Bechellaoui - IFV - Banque</a:t>
            </a: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7D7A02BE-4AE9-4C3B-9BC0-1BD6AE92C414}" type="slidenum">
              <a:rPr lang="fr-FR"/>
              <a:pPr>
                <a:defRPr/>
              </a:pPr>
              <a:t>‹#›</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r>
              <a:rPr lang="fr-FR"/>
              <a:t>Ch. MA Bechellaoui - IFV - Banque</a:t>
            </a: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B093194E-2B86-4975-B1AF-24D5289EFCDD}" type="slidenum">
              <a:rPr lang="fr-FR"/>
              <a:pPr>
                <a:defRPr/>
              </a:pPr>
              <a:t>‹#›</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24625" y="333375"/>
            <a:ext cx="1933575" cy="61706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723900" y="333375"/>
            <a:ext cx="5648325" cy="61706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r>
              <a:rPr lang="fr-FR"/>
              <a:t>Ch. MA Bechellaoui - IFV - Banque</a:t>
            </a: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968ED00B-607A-4B90-8B44-220371E7CB33}" type="slidenum">
              <a:rPr lang="fr-FR"/>
              <a:pPr>
                <a:defRPr/>
              </a:pPr>
              <a:t>‹#›</a:t>
            </a:fld>
            <a:endParaRPr lang="fr-F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quarter"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028924F5-F4C7-48EB-8793-7E62A33B5435}" type="slidenum">
              <a:rPr lang="fr-FR"/>
              <a:pPr>
                <a:defRPr/>
              </a:pPr>
              <a:t>‹#›</a:t>
            </a:fld>
            <a:endParaRPr lang="fr-F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quarter"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9C934AA5-7C2F-47CB-BBE7-A24EE82C79AC}" type="slidenum">
              <a:rPr lang="fr-FR"/>
              <a:pPr>
                <a:defRPr/>
              </a:pPr>
              <a:t>‹#›</a:t>
            </a:fld>
            <a:endParaRPr lang="fr-F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quarter"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5FE4C026-54C6-4759-B4C7-FABD2E0AF9E0}" type="slidenum">
              <a:rPr lang="fr-FR"/>
              <a:pPr>
                <a:defRPr/>
              </a:pPr>
              <a:t>‹#›</a:t>
            </a:fld>
            <a:endParaRPr lang="fr-F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723900" y="1752600"/>
            <a:ext cx="3771900" cy="47513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752600"/>
            <a:ext cx="3771900" cy="47513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quarter"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FAA3720B-38EE-4488-A4B8-DB3E1A67950E}" type="slidenum">
              <a:rPr lang="fr-FR"/>
              <a:pPr>
                <a:defRPr/>
              </a:pPr>
              <a:t>‹#›</a:t>
            </a:fld>
            <a:endParaRPr lang="fr-F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quarter" idx="10"/>
          </p:nvPr>
        </p:nvSpPr>
        <p:spPr>
          <a:ln/>
        </p:spPr>
        <p:txBody>
          <a:bodyPr/>
          <a:lstStyle>
            <a:lvl1pPr>
              <a:defRPr/>
            </a:lvl1pPr>
          </a:lstStyle>
          <a:p>
            <a:pPr>
              <a:defRPr/>
            </a:pPr>
            <a:endParaRPr lang="fr-FR"/>
          </a:p>
        </p:txBody>
      </p:sp>
      <p:sp>
        <p:nvSpPr>
          <p:cNvPr id="8" name="Rectangle 5"/>
          <p:cNvSpPr>
            <a:spLocks noGrp="1" noChangeArrowheads="1"/>
          </p:cNvSpPr>
          <p:nvPr>
            <p:ph type="ftr" sz="quarter" idx="11"/>
          </p:nvPr>
        </p:nvSpPr>
        <p:spPr>
          <a:ln/>
        </p:spPr>
        <p:txBody>
          <a:bodyPr/>
          <a:lstStyle>
            <a:lvl1pPr>
              <a:defRPr/>
            </a:lvl1pPr>
          </a:lstStyle>
          <a:p>
            <a:pPr>
              <a:defRPr/>
            </a:pPr>
            <a:endParaRPr lang="fr-FR"/>
          </a:p>
        </p:txBody>
      </p:sp>
      <p:sp>
        <p:nvSpPr>
          <p:cNvPr id="9" name="Rectangle 6"/>
          <p:cNvSpPr>
            <a:spLocks noGrp="1" noChangeArrowheads="1"/>
          </p:cNvSpPr>
          <p:nvPr>
            <p:ph type="sldNum" sz="quarter" idx="12"/>
          </p:nvPr>
        </p:nvSpPr>
        <p:spPr>
          <a:ln/>
        </p:spPr>
        <p:txBody>
          <a:bodyPr/>
          <a:lstStyle>
            <a:lvl1pPr>
              <a:defRPr/>
            </a:lvl1pPr>
          </a:lstStyle>
          <a:p>
            <a:pPr>
              <a:defRPr/>
            </a:pPr>
            <a:fld id="{702189F8-0ED6-4580-8F9E-1AAD445994C3}" type="slidenum">
              <a:rPr lang="fr-FR"/>
              <a:pPr>
                <a:defRPr/>
              </a:pPr>
              <a:t>‹#›</a:t>
            </a:fld>
            <a:endParaRPr lang="fr-F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quarter" idx="10"/>
          </p:nvPr>
        </p:nvSpPr>
        <p:spPr>
          <a:ln/>
        </p:spPr>
        <p:txBody>
          <a:bodyPr/>
          <a:lstStyle>
            <a:lvl1pPr>
              <a:defRPr/>
            </a:lvl1pPr>
          </a:lstStyle>
          <a:p>
            <a:pPr>
              <a:defRPr/>
            </a:pPr>
            <a:endParaRPr lang="fr-FR"/>
          </a:p>
        </p:txBody>
      </p:sp>
      <p:sp>
        <p:nvSpPr>
          <p:cNvPr id="4" name="Rectangle 5"/>
          <p:cNvSpPr>
            <a:spLocks noGrp="1" noChangeArrowheads="1"/>
          </p:cNvSpPr>
          <p:nvPr>
            <p:ph type="ftr" sz="quarter" idx="11"/>
          </p:nvPr>
        </p:nvSpPr>
        <p:spPr>
          <a:ln/>
        </p:spPr>
        <p:txBody>
          <a:bodyPr/>
          <a:lstStyle>
            <a:lvl1pPr>
              <a:defRPr/>
            </a:lvl1pPr>
          </a:lstStyle>
          <a:p>
            <a:pPr>
              <a:defRPr/>
            </a:pPr>
            <a:endParaRPr lang="fr-FR"/>
          </a:p>
        </p:txBody>
      </p:sp>
      <p:sp>
        <p:nvSpPr>
          <p:cNvPr id="5" name="Rectangle 6"/>
          <p:cNvSpPr>
            <a:spLocks noGrp="1" noChangeArrowheads="1"/>
          </p:cNvSpPr>
          <p:nvPr>
            <p:ph type="sldNum" sz="quarter" idx="12"/>
          </p:nvPr>
        </p:nvSpPr>
        <p:spPr>
          <a:ln/>
        </p:spPr>
        <p:txBody>
          <a:bodyPr/>
          <a:lstStyle>
            <a:lvl1pPr>
              <a:defRPr/>
            </a:lvl1pPr>
          </a:lstStyle>
          <a:p>
            <a:pPr>
              <a:defRPr/>
            </a:pPr>
            <a:fld id="{5C8F706E-1B9B-448E-B8AD-2F133DBBA8CF}" type="slidenum">
              <a:rPr lang="fr-FR"/>
              <a:pPr>
                <a:defRPr/>
              </a:pPr>
              <a:t>‹#›</a:t>
            </a:fld>
            <a:endParaRPr lang="fr-F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quarter" idx="10"/>
          </p:nvPr>
        </p:nvSpPr>
        <p:spPr>
          <a:ln/>
        </p:spPr>
        <p:txBody>
          <a:bodyPr/>
          <a:lstStyle>
            <a:lvl1pPr>
              <a:defRPr/>
            </a:lvl1pPr>
          </a:lstStyle>
          <a:p>
            <a:pPr>
              <a:defRPr/>
            </a:pPr>
            <a:endParaRPr lang="fr-FR"/>
          </a:p>
        </p:txBody>
      </p:sp>
      <p:sp>
        <p:nvSpPr>
          <p:cNvPr id="3" name="Rectangle 5"/>
          <p:cNvSpPr>
            <a:spLocks noGrp="1" noChangeArrowheads="1"/>
          </p:cNvSpPr>
          <p:nvPr>
            <p:ph type="ftr" sz="quarter" idx="11"/>
          </p:nvPr>
        </p:nvSpPr>
        <p:spPr>
          <a:ln/>
        </p:spPr>
        <p:txBody>
          <a:bodyPr/>
          <a:lstStyle>
            <a:lvl1pPr>
              <a:defRPr/>
            </a:lvl1pPr>
          </a:lstStyle>
          <a:p>
            <a:pPr>
              <a:defRPr/>
            </a:pPr>
            <a:endParaRPr lang="fr-FR"/>
          </a:p>
        </p:txBody>
      </p:sp>
      <p:sp>
        <p:nvSpPr>
          <p:cNvPr id="4" name="Rectangle 6"/>
          <p:cNvSpPr>
            <a:spLocks noGrp="1" noChangeArrowheads="1"/>
          </p:cNvSpPr>
          <p:nvPr>
            <p:ph type="sldNum" sz="quarter" idx="12"/>
          </p:nvPr>
        </p:nvSpPr>
        <p:spPr>
          <a:ln/>
        </p:spPr>
        <p:txBody>
          <a:bodyPr/>
          <a:lstStyle>
            <a:lvl1pPr>
              <a:defRPr/>
            </a:lvl1pPr>
          </a:lstStyle>
          <a:p>
            <a:pPr>
              <a:defRPr/>
            </a:pPr>
            <a:fld id="{FAEFD094-BECC-42D2-A418-53259E1B7052}" type="slidenum">
              <a:rPr lang="fr-FR"/>
              <a:pPr>
                <a:defRPr/>
              </a:pPr>
              <a:t>‹#›</a:t>
            </a:fld>
            <a:endParaRPr lang="fr-F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quarter"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D692C1A3-D50F-4C2D-9A01-ED0E3565AB8A}" type="slidenum">
              <a:rPr lang="fr-FR"/>
              <a:pPr>
                <a:defRPr/>
              </a:pPr>
              <a:t>‹#›</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r>
              <a:rPr lang="fr-FR"/>
              <a:t>Ch. MA Bechellaoui - IFV - Banque</a:t>
            </a: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0C9746F6-C680-4FC2-8443-FF1F21938928}" type="slidenum">
              <a:rPr lang="fr-FR"/>
              <a:pPr>
                <a:defRPr/>
              </a:pPr>
              <a:t>‹#›</a:t>
            </a:fld>
            <a:endParaRPr lang="fr-F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quarter"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ABCDE360-FC46-4345-9F01-3068EE4F7531}" type="slidenum">
              <a:rPr lang="fr-FR"/>
              <a:pPr>
                <a:defRPr/>
              </a:pPr>
              <a:t>‹#›</a:t>
            </a:fld>
            <a:endParaRPr lang="fr-F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quarter"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B7544102-9262-40D6-ABC5-E8266A00578B}" type="slidenum">
              <a:rPr lang="fr-FR"/>
              <a:pPr>
                <a:defRPr/>
              </a:pPr>
              <a:t>‹#›</a:t>
            </a:fld>
            <a:endParaRPr lang="fr-F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24625" y="333375"/>
            <a:ext cx="1933575" cy="61706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723900" y="333375"/>
            <a:ext cx="5648325" cy="61706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quarter"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ADD20E8A-A03D-4EA2-98DC-9200EA4DC894}" type="slidenum">
              <a:rPr lang="fr-FR"/>
              <a:pPr>
                <a:defRPr/>
              </a:pPr>
              <a:t>‹#›</a:t>
            </a:fld>
            <a:endParaRPr lang="fr-F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AutoShape 7"/>
          <p:cNvSpPr>
            <a:spLocks noChangeArrowheads="1"/>
          </p:cNvSpPr>
          <p:nvPr/>
        </p:nvSpPr>
        <p:spPr bwMode="auto">
          <a:xfrm>
            <a:off x="685800" y="2393950"/>
            <a:ext cx="7772400" cy="109538"/>
          </a:xfrm>
          <a:custGeom>
            <a:avLst/>
            <a:gdLst>
              <a:gd name="G0" fmla="+- 618 0 0"/>
            </a:gdLst>
            <a:ahLst/>
            <a:cxnLst>
              <a:cxn ang="0">
                <a:pos x="0" y="0"/>
              </a:cxn>
              <a:cxn ang="0">
                <a:pos x="618" y="0"/>
              </a:cxn>
              <a:cxn ang="0">
                <a:pos x="618" y="1000"/>
              </a:cxn>
              <a:cxn ang="0">
                <a:pos x="0" y="1000"/>
              </a:cxn>
              <a:cxn ang="0">
                <a:pos x="0" y="0"/>
              </a:cxn>
              <a:cxn ang="0">
                <a:pos x="1000" y="0"/>
              </a:cxn>
            </a:cxnLst>
            <a:rect l="0" t="0" r="r" b="b"/>
            <a:pathLst>
              <a:path w="1000" h="1000" stroke="0">
                <a:moveTo>
                  <a:pt x="0" y="0"/>
                </a:moveTo>
                <a:lnTo>
                  <a:pt x="618" y="0"/>
                </a:lnTo>
                <a:lnTo>
                  <a:pt x="618" y="1000"/>
                </a:lnTo>
                <a:lnTo>
                  <a:pt x="0" y="1000"/>
                </a:lnTo>
                <a:close/>
              </a:path>
              <a:path w="1000" h="1000">
                <a:moveTo>
                  <a:pt x="0" y="0"/>
                </a:moveTo>
                <a:lnTo>
                  <a:pt x="1000" y="0"/>
                </a:lnTo>
              </a:path>
            </a:pathLst>
          </a:custGeom>
          <a:solidFill>
            <a:schemeClr val="accent2"/>
          </a:solidFill>
          <a:ln w="9525">
            <a:solidFill>
              <a:schemeClr val="accent2"/>
            </a:solidFill>
            <a:round/>
            <a:headEnd/>
            <a:tailEnd/>
          </a:ln>
        </p:spPr>
        <p:txBody>
          <a:bodyPr/>
          <a:lstStyle/>
          <a:p>
            <a:pPr>
              <a:defRPr/>
            </a:pPr>
            <a:endParaRPr lang="zh-CN" altLang="zh-CN" sz="2400">
              <a:latin typeface="Times New Roman" pitchFamily="18" charset="0"/>
              <a:ea typeface="宋体" pitchFamily="2" charset="-122"/>
              <a:cs typeface="Tahoma" pitchFamily="34" charset="0"/>
            </a:endParaRPr>
          </a:p>
        </p:txBody>
      </p:sp>
      <p:sp>
        <p:nvSpPr>
          <p:cNvPr id="10242" name="Rectangle 2"/>
          <p:cNvSpPr>
            <a:spLocks noGrp="1" noChangeArrowheads="1"/>
          </p:cNvSpPr>
          <p:nvPr>
            <p:ph type="ctrTitle"/>
          </p:nvPr>
        </p:nvSpPr>
        <p:spPr>
          <a:xfrm>
            <a:off x="685800" y="990600"/>
            <a:ext cx="7772400" cy="1371600"/>
          </a:xfrm>
        </p:spPr>
        <p:txBody>
          <a:bodyPr/>
          <a:lstStyle>
            <a:lvl1pPr>
              <a:defRPr sz="4000"/>
            </a:lvl1pPr>
          </a:lstStyle>
          <a:p>
            <a:r>
              <a:rPr lang="zh-CN" altLang="en-US"/>
              <a:t>单击此处编辑母版标题样式</a:t>
            </a:r>
          </a:p>
        </p:txBody>
      </p:sp>
      <p:sp>
        <p:nvSpPr>
          <p:cNvPr id="10243" name="Rectangle 3"/>
          <p:cNvSpPr>
            <a:spLocks noGrp="1" noChangeArrowheads="1"/>
          </p:cNvSpPr>
          <p:nvPr>
            <p:ph type="subTitle" idx="1"/>
          </p:nvPr>
        </p:nvSpPr>
        <p:spPr>
          <a:xfrm>
            <a:off x="1447800" y="3429000"/>
            <a:ext cx="7010400" cy="1600200"/>
          </a:xfrm>
        </p:spPr>
        <p:txBody>
          <a:bodyPr/>
          <a:lstStyle>
            <a:lvl1pPr marL="0" indent="0">
              <a:buFont typeface="Wingdings" pitchFamily="2" charset="2"/>
              <a:buNone/>
              <a:defRPr sz="2800"/>
            </a:lvl1pPr>
          </a:lstStyle>
          <a:p>
            <a:r>
              <a:rPr lang="zh-CN" altLang="en-US"/>
              <a:t>单击此处编辑母版副标题样式</a:t>
            </a:r>
          </a:p>
        </p:txBody>
      </p:sp>
      <p:sp>
        <p:nvSpPr>
          <p:cNvPr id="5" name="Rectangle 4"/>
          <p:cNvSpPr>
            <a:spLocks noGrp="1" noChangeArrowheads="1"/>
          </p:cNvSpPr>
          <p:nvPr>
            <p:ph type="dt" sz="half" idx="10"/>
          </p:nvPr>
        </p:nvSpPr>
        <p:spPr>
          <a:xfrm>
            <a:off x="685800" y="6248400"/>
            <a:ext cx="1905000" cy="457200"/>
          </a:xfrm>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xfrm>
            <a:off x="3124200" y="6248400"/>
            <a:ext cx="2895600" cy="457200"/>
          </a:xfrm>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xfrm>
            <a:off x="6553200" y="6248400"/>
            <a:ext cx="1905000" cy="457200"/>
          </a:xfrm>
        </p:spPr>
        <p:txBody>
          <a:bodyPr/>
          <a:lstStyle>
            <a:lvl1pPr>
              <a:defRPr/>
            </a:lvl1pPr>
          </a:lstStyle>
          <a:p>
            <a:pPr>
              <a:defRPr/>
            </a:pPr>
            <a:fld id="{7B0A6142-F72F-4813-B16A-13C01C0DD18C}" type="slidenum">
              <a:rPr lang="en-US" altLang="zh-CN"/>
              <a:pPr>
                <a:defRPr/>
              </a:pPr>
              <a:t>‹#›</a:t>
            </a:fld>
            <a:endParaRPr lang="en-US" altLang="zh-CN"/>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7"/>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8"/>
          <p:cNvSpPr>
            <a:spLocks noGrp="1" noChangeArrowheads="1"/>
          </p:cNvSpPr>
          <p:nvPr>
            <p:ph type="sldNum" sz="quarter" idx="12"/>
          </p:nvPr>
        </p:nvSpPr>
        <p:spPr>
          <a:ln/>
        </p:spPr>
        <p:txBody>
          <a:bodyPr/>
          <a:lstStyle>
            <a:lvl1pPr>
              <a:defRPr/>
            </a:lvl1pPr>
          </a:lstStyle>
          <a:p>
            <a:pPr>
              <a:defRPr/>
            </a:pPr>
            <a:fld id="{2C48CFEF-4889-4146-BD5D-8532ABE382C9}" type="slidenum">
              <a:rPr lang="en-US" altLang="zh-CN"/>
              <a:pPr>
                <a:defRPr/>
              </a:pPr>
              <a:t>‹#›</a:t>
            </a:fld>
            <a:endParaRPr lang="en-US" altLang="zh-CN"/>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6"/>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7"/>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8"/>
          <p:cNvSpPr>
            <a:spLocks noGrp="1" noChangeArrowheads="1"/>
          </p:cNvSpPr>
          <p:nvPr>
            <p:ph type="sldNum" sz="quarter" idx="12"/>
          </p:nvPr>
        </p:nvSpPr>
        <p:spPr>
          <a:ln/>
        </p:spPr>
        <p:txBody>
          <a:bodyPr/>
          <a:lstStyle>
            <a:lvl1pPr>
              <a:defRPr/>
            </a:lvl1pPr>
          </a:lstStyle>
          <a:p>
            <a:pPr>
              <a:defRPr/>
            </a:pPr>
            <a:fld id="{9B8ED0F9-E1C6-4ABD-80E0-B4D4388A48B8}" type="slidenum">
              <a:rPr lang="en-US" altLang="zh-CN"/>
              <a:pPr>
                <a:defRPr/>
              </a:pPr>
              <a:t>‹#›</a:t>
            </a:fld>
            <a:endParaRPr lang="en-US" altLang="zh-CN"/>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66738" y="1752600"/>
            <a:ext cx="39243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3438" y="1752600"/>
            <a:ext cx="39243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6"/>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7"/>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8"/>
          <p:cNvSpPr>
            <a:spLocks noGrp="1" noChangeArrowheads="1"/>
          </p:cNvSpPr>
          <p:nvPr>
            <p:ph type="sldNum" sz="quarter" idx="12"/>
          </p:nvPr>
        </p:nvSpPr>
        <p:spPr>
          <a:ln/>
        </p:spPr>
        <p:txBody>
          <a:bodyPr/>
          <a:lstStyle>
            <a:lvl1pPr>
              <a:defRPr/>
            </a:lvl1pPr>
          </a:lstStyle>
          <a:p>
            <a:pPr>
              <a:defRPr/>
            </a:pPr>
            <a:fld id="{66141C65-3606-4127-9516-BA286ACB3770}" type="slidenum">
              <a:rPr lang="en-US" altLang="zh-CN"/>
              <a:pPr>
                <a:defRPr/>
              </a:pPr>
              <a:t>‹#›</a:t>
            </a:fld>
            <a:endParaRPr lang="en-US" altLang="zh-CN"/>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6"/>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7"/>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8"/>
          <p:cNvSpPr>
            <a:spLocks noGrp="1" noChangeArrowheads="1"/>
          </p:cNvSpPr>
          <p:nvPr>
            <p:ph type="sldNum" sz="quarter" idx="12"/>
          </p:nvPr>
        </p:nvSpPr>
        <p:spPr>
          <a:ln/>
        </p:spPr>
        <p:txBody>
          <a:bodyPr/>
          <a:lstStyle>
            <a:lvl1pPr>
              <a:defRPr/>
            </a:lvl1pPr>
          </a:lstStyle>
          <a:p>
            <a:pPr>
              <a:defRPr/>
            </a:pPr>
            <a:fld id="{658B19E3-035D-4C06-9EF4-57EC1D015D60}" type="slidenum">
              <a:rPr lang="en-US" altLang="zh-CN"/>
              <a:pPr>
                <a:defRPr/>
              </a:pPr>
              <a:t>‹#›</a:t>
            </a:fld>
            <a:endParaRPr lang="en-US" altLang="zh-CN"/>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6"/>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7"/>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8"/>
          <p:cNvSpPr>
            <a:spLocks noGrp="1" noChangeArrowheads="1"/>
          </p:cNvSpPr>
          <p:nvPr>
            <p:ph type="sldNum" sz="quarter" idx="12"/>
          </p:nvPr>
        </p:nvSpPr>
        <p:spPr>
          <a:ln/>
        </p:spPr>
        <p:txBody>
          <a:bodyPr/>
          <a:lstStyle>
            <a:lvl1pPr>
              <a:defRPr/>
            </a:lvl1pPr>
          </a:lstStyle>
          <a:p>
            <a:pPr>
              <a:defRPr/>
            </a:pPr>
            <a:fld id="{2439DC2F-69A3-468A-A42E-FD00B3534910}" type="slidenum">
              <a:rPr lang="en-US" altLang="zh-CN"/>
              <a:pPr>
                <a:defRPr/>
              </a:pPr>
              <a:t>‹#›</a:t>
            </a:fld>
            <a:endParaRPr lang="en-US" altLang="zh-CN"/>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7"/>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8"/>
          <p:cNvSpPr>
            <a:spLocks noGrp="1" noChangeArrowheads="1"/>
          </p:cNvSpPr>
          <p:nvPr>
            <p:ph type="sldNum" sz="quarter" idx="12"/>
          </p:nvPr>
        </p:nvSpPr>
        <p:spPr>
          <a:ln/>
        </p:spPr>
        <p:txBody>
          <a:bodyPr/>
          <a:lstStyle>
            <a:lvl1pPr>
              <a:defRPr/>
            </a:lvl1pPr>
          </a:lstStyle>
          <a:p>
            <a:pPr>
              <a:defRPr/>
            </a:pPr>
            <a:fld id="{6090DC07-A733-4F6E-A5C4-3DBFA9F91F67}" type="slidenum">
              <a:rPr lang="en-US" altLang="zh-CN"/>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r>
              <a:rPr lang="fr-FR"/>
              <a:t>Ch. MA Bechellaoui - IFV - Banque</a:t>
            </a: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62F1AED5-F2A1-4AE2-B2F0-372918B6D5DA}" type="slidenum">
              <a:rPr lang="fr-FR"/>
              <a:pPr>
                <a:defRPr/>
              </a:pPr>
              <a:t>‹#›</a:t>
            </a:fld>
            <a:endParaRPr lang="fr-F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7"/>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8"/>
          <p:cNvSpPr>
            <a:spLocks noGrp="1" noChangeArrowheads="1"/>
          </p:cNvSpPr>
          <p:nvPr>
            <p:ph type="sldNum" sz="quarter" idx="12"/>
          </p:nvPr>
        </p:nvSpPr>
        <p:spPr>
          <a:ln/>
        </p:spPr>
        <p:txBody>
          <a:bodyPr/>
          <a:lstStyle>
            <a:lvl1pPr>
              <a:defRPr/>
            </a:lvl1pPr>
          </a:lstStyle>
          <a:p>
            <a:pPr>
              <a:defRPr/>
            </a:pPr>
            <a:fld id="{8BB450B0-7BFA-494B-9F1D-41E7A4F13B0C}" type="slidenum">
              <a:rPr lang="en-US" altLang="zh-CN"/>
              <a:pPr>
                <a:defRPr/>
              </a:pPr>
              <a:t>‹#›</a:t>
            </a:fld>
            <a:endParaRPr lang="en-US" altLang="zh-CN"/>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7"/>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8"/>
          <p:cNvSpPr>
            <a:spLocks noGrp="1" noChangeArrowheads="1"/>
          </p:cNvSpPr>
          <p:nvPr>
            <p:ph type="sldNum" sz="quarter" idx="12"/>
          </p:nvPr>
        </p:nvSpPr>
        <p:spPr>
          <a:ln/>
        </p:spPr>
        <p:txBody>
          <a:bodyPr/>
          <a:lstStyle>
            <a:lvl1pPr>
              <a:defRPr/>
            </a:lvl1pPr>
          </a:lstStyle>
          <a:p>
            <a:pPr>
              <a:defRPr/>
            </a:pPr>
            <a:fld id="{FCE93A13-9C11-4C7F-B781-EF367BE8B520}" type="slidenum">
              <a:rPr lang="en-US" altLang="zh-CN"/>
              <a:pPr>
                <a:defRPr/>
              </a:pPr>
              <a:t>‹#›</a:t>
            </a:fld>
            <a:endParaRPr lang="en-US" altLang="zh-CN"/>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7"/>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8"/>
          <p:cNvSpPr>
            <a:spLocks noGrp="1" noChangeArrowheads="1"/>
          </p:cNvSpPr>
          <p:nvPr>
            <p:ph type="sldNum" sz="quarter" idx="12"/>
          </p:nvPr>
        </p:nvSpPr>
        <p:spPr>
          <a:ln/>
        </p:spPr>
        <p:txBody>
          <a:bodyPr/>
          <a:lstStyle>
            <a:lvl1pPr>
              <a:defRPr/>
            </a:lvl1pPr>
          </a:lstStyle>
          <a:p>
            <a:pPr>
              <a:defRPr/>
            </a:pPr>
            <a:fld id="{DF294C24-BA6D-4ED9-9224-2FE5281F3D24}" type="slidenum">
              <a:rPr lang="en-US" altLang="zh-CN"/>
              <a:pPr>
                <a:defRPr/>
              </a:pPr>
              <a:t>‹#›</a:t>
            </a:fld>
            <a:endParaRPr lang="en-US" altLang="zh-CN"/>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3838" y="304800"/>
            <a:ext cx="2001837" cy="5715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66738" y="304800"/>
            <a:ext cx="5854700" cy="57150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7"/>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8"/>
          <p:cNvSpPr>
            <a:spLocks noGrp="1" noChangeArrowheads="1"/>
          </p:cNvSpPr>
          <p:nvPr>
            <p:ph type="sldNum" sz="quarter" idx="12"/>
          </p:nvPr>
        </p:nvSpPr>
        <p:spPr>
          <a:ln/>
        </p:spPr>
        <p:txBody>
          <a:bodyPr/>
          <a:lstStyle>
            <a:lvl1pPr>
              <a:defRPr/>
            </a:lvl1pPr>
          </a:lstStyle>
          <a:p>
            <a:pPr>
              <a:defRPr/>
            </a:pPr>
            <a:fld id="{7BC39009-499D-43EE-92E5-8581D82CFF00}" type="slidenum">
              <a:rPr lang="en-US" altLang="zh-CN"/>
              <a:pPr>
                <a:defRPr/>
              </a:pPr>
              <a:t>‹#›</a:t>
            </a:fld>
            <a:endParaRPr lang="en-US" altLang="zh-CN"/>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lvl1pPr>
              <a:defRPr sz="4000">
                <a:latin typeface="楷体" pitchFamily="49" charset="-122"/>
                <a:ea typeface="楷体" pitchFamily="49"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1371600" y="3886200"/>
            <a:ext cx="6400800" cy="1752600"/>
          </a:xfrm>
        </p:spPr>
        <p:txBody>
          <a:bodyPr anchor="ctr">
            <a:normAutofit/>
          </a:bodyPr>
          <a:lstStyle>
            <a:lvl1pPr marL="0" indent="0" algn="ctr">
              <a:buNone/>
              <a:defRPr sz="2800">
                <a:solidFill>
                  <a:schemeClr val="tx1">
                    <a:tint val="75000"/>
                  </a:schemeClr>
                </a:solidFill>
                <a:latin typeface="楷体" pitchFamily="49" charset="-122"/>
                <a:ea typeface="楷体" pitchFamily="49"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
        <p:nvSpPr>
          <p:cNvPr id="4" name="页脚占位符 4"/>
          <p:cNvSpPr>
            <a:spLocks noGrp="1"/>
          </p:cNvSpPr>
          <p:nvPr>
            <p:ph type="ftr" sz="quarter" idx="10"/>
          </p:nvPr>
        </p:nvSpPr>
        <p:spPr>
          <a:xfrm>
            <a:off x="3124200" y="6356350"/>
            <a:ext cx="2895600" cy="365125"/>
          </a:xfrm>
          <a:prstGeom prst="rect">
            <a:avLst/>
          </a:prstGeom>
        </p:spPr>
        <p:txBody>
          <a:bodyPr/>
          <a:lstStyle>
            <a:lvl1pPr algn="ctr" eaLnBrk="0" hangingPunct="0">
              <a:spcBef>
                <a:spcPct val="50000"/>
              </a:spcBef>
              <a:defRPr>
                <a:effectLst>
                  <a:outerShdw blurRad="38100" dist="38100" dir="2700000" algn="tl">
                    <a:srgbClr val="000000">
                      <a:alpha val="43137"/>
                    </a:srgbClr>
                  </a:outerShdw>
                </a:effectLst>
                <a:ea typeface="宋体" pitchFamily="2" charset="-122"/>
              </a:defRPr>
            </a:lvl1pPr>
          </a:lstStyle>
          <a:p>
            <a:pPr>
              <a:defRPr/>
            </a:pPr>
            <a:endParaRPr lang="fr-FR"/>
          </a:p>
        </p:txBody>
      </p:sp>
      <p:sp>
        <p:nvSpPr>
          <p:cNvPr id="5" name="灯片编号占位符 5"/>
          <p:cNvSpPr>
            <a:spLocks noGrp="1"/>
          </p:cNvSpPr>
          <p:nvPr>
            <p:ph type="sldNum" sz="quarter" idx="11"/>
          </p:nvPr>
        </p:nvSpPr>
        <p:spPr/>
        <p:txBody>
          <a:bodyPr/>
          <a:lstStyle>
            <a:lvl1pPr>
              <a:defRPr/>
            </a:lvl1pPr>
          </a:lstStyle>
          <a:p>
            <a:pPr>
              <a:defRPr/>
            </a:pPr>
            <a:fld id="{7B79149B-D093-4E95-84ED-6AEBE1FF78A7}" type="slidenum">
              <a:rPr lang="fr-FR"/>
              <a:pPr>
                <a:defRPr/>
              </a:pPr>
              <a:t>‹#›</a:t>
            </a:fld>
            <a:endParaRPr lang="fr-F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lvl1pPr>
              <a:lnSpc>
                <a:spcPct val="150000"/>
              </a:lnSpc>
              <a:defRPr/>
            </a:lvl1pPr>
            <a:lvl2pPr>
              <a:lnSpc>
                <a:spcPct val="150000"/>
              </a:lnSpc>
              <a:defRPr/>
            </a:lvl2pPr>
            <a:lvl3pPr>
              <a:lnSpc>
                <a:spcPct val="150000"/>
              </a:lnSpc>
              <a:defRPr/>
            </a:lvl3pPr>
            <a:lvl4pPr>
              <a:lnSpc>
                <a:spcPct val="150000"/>
              </a:lnSpc>
              <a:defRPr/>
            </a:lvl4pPr>
            <a:lvl5pPr>
              <a:lnSpc>
                <a:spcPct val="150000"/>
              </a:lnSpc>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页脚占位符 4"/>
          <p:cNvSpPr>
            <a:spLocks noGrp="1"/>
          </p:cNvSpPr>
          <p:nvPr>
            <p:ph type="ftr" sz="quarter" idx="10"/>
          </p:nvPr>
        </p:nvSpPr>
        <p:spPr>
          <a:xfrm>
            <a:off x="3124200" y="6356350"/>
            <a:ext cx="2895600" cy="365125"/>
          </a:xfrm>
          <a:prstGeom prst="rect">
            <a:avLst/>
          </a:prstGeom>
        </p:spPr>
        <p:txBody>
          <a:bodyPr/>
          <a:lstStyle>
            <a:lvl1pPr algn="ctr" eaLnBrk="0" hangingPunct="0">
              <a:spcBef>
                <a:spcPct val="50000"/>
              </a:spcBef>
              <a:defRPr>
                <a:effectLst>
                  <a:outerShdw blurRad="38100" dist="38100" dir="2700000" algn="tl">
                    <a:srgbClr val="000000">
                      <a:alpha val="43137"/>
                    </a:srgbClr>
                  </a:outerShdw>
                </a:effectLst>
                <a:ea typeface="宋体" pitchFamily="2" charset="-122"/>
              </a:defRPr>
            </a:lvl1pPr>
          </a:lstStyle>
          <a:p>
            <a:pPr>
              <a:defRPr/>
            </a:pPr>
            <a:endParaRPr lang="fr-FR"/>
          </a:p>
        </p:txBody>
      </p:sp>
      <p:sp>
        <p:nvSpPr>
          <p:cNvPr id="5" name="灯片编号占位符 5"/>
          <p:cNvSpPr>
            <a:spLocks noGrp="1"/>
          </p:cNvSpPr>
          <p:nvPr>
            <p:ph type="sldNum" sz="quarter" idx="11"/>
          </p:nvPr>
        </p:nvSpPr>
        <p:spPr/>
        <p:txBody>
          <a:bodyPr/>
          <a:lstStyle>
            <a:lvl1pPr>
              <a:defRPr/>
            </a:lvl1pPr>
          </a:lstStyle>
          <a:p>
            <a:pPr>
              <a:defRPr/>
            </a:pPr>
            <a:fld id="{4D1B113C-5997-413D-B3E7-0E3E4D1DC4F3}" type="slidenum">
              <a:rPr lang="fr-FR"/>
              <a:pPr>
                <a:defRPr/>
              </a:pPr>
              <a:t>‹#›</a:t>
            </a:fld>
            <a:endParaRPr lang="fr-F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页脚占位符 4"/>
          <p:cNvSpPr>
            <a:spLocks noGrp="1"/>
          </p:cNvSpPr>
          <p:nvPr>
            <p:ph type="ftr" sz="quarter" idx="10"/>
          </p:nvPr>
        </p:nvSpPr>
        <p:spPr>
          <a:xfrm>
            <a:off x="3124200" y="6356350"/>
            <a:ext cx="2895600" cy="365125"/>
          </a:xfrm>
          <a:prstGeom prst="rect">
            <a:avLst/>
          </a:prstGeom>
        </p:spPr>
        <p:txBody>
          <a:bodyPr/>
          <a:lstStyle>
            <a:lvl1pPr algn="ctr" eaLnBrk="0" hangingPunct="0">
              <a:spcBef>
                <a:spcPct val="50000"/>
              </a:spcBef>
              <a:defRPr>
                <a:effectLst>
                  <a:outerShdw blurRad="38100" dist="38100" dir="2700000" algn="tl">
                    <a:srgbClr val="000000">
                      <a:alpha val="43137"/>
                    </a:srgbClr>
                  </a:outerShdw>
                </a:effectLst>
                <a:ea typeface="宋体" pitchFamily="2" charset="-122"/>
              </a:defRPr>
            </a:lvl1pPr>
          </a:lstStyle>
          <a:p>
            <a:pPr>
              <a:defRPr/>
            </a:pPr>
            <a:endParaRPr lang="fr-FR"/>
          </a:p>
        </p:txBody>
      </p:sp>
      <p:sp>
        <p:nvSpPr>
          <p:cNvPr id="5" name="灯片编号占位符 5"/>
          <p:cNvSpPr>
            <a:spLocks noGrp="1"/>
          </p:cNvSpPr>
          <p:nvPr>
            <p:ph type="sldNum" sz="quarter" idx="11"/>
          </p:nvPr>
        </p:nvSpPr>
        <p:spPr/>
        <p:txBody>
          <a:bodyPr/>
          <a:lstStyle>
            <a:lvl1pPr>
              <a:defRPr/>
            </a:lvl1pPr>
          </a:lstStyle>
          <a:p>
            <a:pPr>
              <a:defRPr/>
            </a:pPr>
            <a:fld id="{2198491F-70C1-42EE-9D81-116C5133D83B}" type="slidenum">
              <a:rPr lang="fr-FR"/>
              <a:pPr>
                <a:defRPr/>
              </a:pPr>
              <a:t>‹#›</a:t>
            </a:fld>
            <a:endParaRPr lang="fr-F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页脚占位符 5"/>
          <p:cNvSpPr>
            <a:spLocks noGrp="1"/>
          </p:cNvSpPr>
          <p:nvPr>
            <p:ph type="ftr" sz="quarter" idx="10"/>
          </p:nvPr>
        </p:nvSpPr>
        <p:spPr>
          <a:xfrm>
            <a:off x="3124200" y="6356350"/>
            <a:ext cx="2895600" cy="365125"/>
          </a:xfrm>
          <a:prstGeom prst="rect">
            <a:avLst/>
          </a:prstGeom>
        </p:spPr>
        <p:txBody>
          <a:bodyPr/>
          <a:lstStyle>
            <a:lvl1pPr algn="ctr" eaLnBrk="0" hangingPunct="0">
              <a:spcBef>
                <a:spcPct val="50000"/>
              </a:spcBef>
              <a:defRPr>
                <a:effectLst>
                  <a:outerShdw blurRad="38100" dist="38100" dir="2700000" algn="tl">
                    <a:srgbClr val="000000">
                      <a:alpha val="43137"/>
                    </a:srgbClr>
                  </a:outerShdw>
                </a:effectLst>
                <a:ea typeface="宋体" pitchFamily="2" charset="-122"/>
              </a:defRPr>
            </a:lvl1pPr>
          </a:lstStyle>
          <a:p>
            <a:pPr>
              <a:defRPr/>
            </a:pPr>
            <a:endParaRPr lang="fr-FR"/>
          </a:p>
        </p:txBody>
      </p:sp>
      <p:sp>
        <p:nvSpPr>
          <p:cNvPr id="6" name="灯片编号占位符 6"/>
          <p:cNvSpPr>
            <a:spLocks noGrp="1"/>
          </p:cNvSpPr>
          <p:nvPr>
            <p:ph type="sldNum" sz="quarter" idx="11"/>
          </p:nvPr>
        </p:nvSpPr>
        <p:spPr/>
        <p:txBody>
          <a:bodyPr/>
          <a:lstStyle>
            <a:lvl1pPr>
              <a:defRPr/>
            </a:lvl1pPr>
          </a:lstStyle>
          <a:p>
            <a:pPr>
              <a:defRPr/>
            </a:pPr>
            <a:fld id="{A7578809-FA6E-4510-AA7D-51395451A8A0}" type="slidenum">
              <a:rPr lang="fr-FR"/>
              <a:pPr>
                <a:defRPr/>
              </a:pPr>
              <a:t>‹#›</a:t>
            </a:fld>
            <a:endParaRPr lang="fr-F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页脚占位符 7"/>
          <p:cNvSpPr>
            <a:spLocks noGrp="1"/>
          </p:cNvSpPr>
          <p:nvPr>
            <p:ph type="ftr" sz="quarter" idx="10"/>
          </p:nvPr>
        </p:nvSpPr>
        <p:spPr>
          <a:xfrm>
            <a:off x="3124200" y="6356350"/>
            <a:ext cx="2895600" cy="365125"/>
          </a:xfrm>
          <a:prstGeom prst="rect">
            <a:avLst/>
          </a:prstGeom>
        </p:spPr>
        <p:txBody>
          <a:bodyPr/>
          <a:lstStyle>
            <a:lvl1pPr algn="ctr" eaLnBrk="0" hangingPunct="0">
              <a:spcBef>
                <a:spcPct val="50000"/>
              </a:spcBef>
              <a:defRPr>
                <a:effectLst>
                  <a:outerShdw blurRad="38100" dist="38100" dir="2700000" algn="tl">
                    <a:srgbClr val="000000">
                      <a:alpha val="43137"/>
                    </a:srgbClr>
                  </a:outerShdw>
                </a:effectLst>
                <a:ea typeface="宋体" pitchFamily="2" charset="-122"/>
              </a:defRPr>
            </a:lvl1pPr>
          </a:lstStyle>
          <a:p>
            <a:pPr>
              <a:defRPr/>
            </a:pPr>
            <a:endParaRPr lang="fr-FR"/>
          </a:p>
        </p:txBody>
      </p:sp>
      <p:sp>
        <p:nvSpPr>
          <p:cNvPr id="8" name="灯片编号占位符 8"/>
          <p:cNvSpPr>
            <a:spLocks noGrp="1"/>
          </p:cNvSpPr>
          <p:nvPr>
            <p:ph type="sldNum" sz="quarter" idx="11"/>
          </p:nvPr>
        </p:nvSpPr>
        <p:spPr/>
        <p:txBody>
          <a:bodyPr/>
          <a:lstStyle>
            <a:lvl1pPr>
              <a:defRPr/>
            </a:lvl1pPr>
          </a:lstStyle>
          <a:p>
            <a:pPr>
              <a:defRPr/>
            </a:pPr>
            <a:fld id="{C82674D4-936E-421B-A1F1-E2208B920A7B}" type="slidenum">
              <a:rPr lang="fr-FR"/>
              <a:pPr>
                <a:defRPr/>
              </a:pPr>
              <a:t>‹#›</a:t>
            </a:fld>
            <a:endParaRPr lang="fr-F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页脚占位符 3"/>
          <p:cNvSpPr>
            <a:spLocks noGrp="1"/>
          </p:cNvSpPr>
          <p:nvPr>
            <p:ph type="ftr" sz="quarter" idx="10"/>
          </p:nvPr>
        </p:nvSpPr>
        <p:spPr>
          <a:xfrm>
            <a:off x="3124200" y="6356350"/>
            <a:ext cx="2895600" cy="365125"/>
          </a:xfrm>
          <a:prstGeom prst="rect">
            <a:avLst/>
          </a:prstGeom>
        </p:spPr>
        <p:txBody>
          <a:bodyPr/>
          <a:lstStyle>
            <a:lvl1pPr algn="ctr" eaLnBrk="0" hangingPunct="0">
              <a:spcBef>
                <a:spcPct val="50000"/>
              </a:spcBef>
              <a:defRPr>
                <a:effectLst>
                  <a:outerShdw blurRad="38100" dist="38100" dir="2700000" algn="tl">
                    <a:srgbClr val="000000">
                      <a:alpha val="43137"/>
                    </a:srgbClr>
                  </a:outerShdw>
                </a:effectLst>
                <a:ea typeface="宋体" pitchFamily="2" charset="-122"/>
              </a:defRPr>
            </a:lvl1pPr>
          </a:lstStyle>
          <a:p>
            <a:pPr>
              <a:defRPr/>
            </a:pPr>
            <a:endParaRPr lang="fr-FR"/>
          </a:p>
        </p:txBody>
      </p:sp>
      <p:sp>
        <p:nvSpPr>
          <p:cNvPr id="4" name="灯片编号占位符 4"/>
          <p:cNvSpPr>
            <a:spLocks noGrp="1"/>
          </p:cNvSpPr>
          <p:nvPr>
            <p:ph type="sldNum" sz="quarter" idx="11"/>
          </p:nvPr>
        </p:nvSpPr>
        <p:spPr/>
        <p:txBody>
          <a:bodyPr/>
          <a:lstStyle>
            <a:lvl1pPr>
              <a:defRPr/>
            </a:lvl1pPr>
          </a:lstStyle>
          <a:p>
            <a:pPr>
              <a:defRPr/>
            </a:pPr>
            <a:fld id="{537044EE-BDE7-4D63-8B1A-1AB008DA9170}" type="slidenum">
              <a:rPr lang="fr-FR"/>
              <a:pPr>
                <a:defRPr/>
              </a:pPr>
              <a:t>‹#›</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723900" y="1752600"/>
            <a:ext cx="3771900" cy="47513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752600"/>
            <a:ext cx="3771900" cy="47513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r>
              <a:rPr lang="fr-FR"/>
              <a:t>Ch. MA Bechellaoui - IFV - Banque</a:t>
            </a: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8D549066-44F0-495C-A618-49AD0BE7559E}" type="slidenum">
              <a:rPr lang="fr-FR"/>
              <a:pPr>
                <a:defRPr/>
              </a:pPr>
              <a:t>‹#›</a:t>
            </a:fld>
            <a:endParaRPr lang="fr-F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页脚占位符 2"/>
          <p:cNvSpPr>
            <a:spLocks noGrp="1"/>
          </p:cNvSpPr>
          <p:nvPr>
            <p:ph type="ftr" sz="quarter" idx="10"/>
          </p:nvPr>
        </p:nvSpPr>
        <p:spPr>
          <a:xfrm>
            <a:off x="3124200" y="6356350"/>
            <a:ext cx="2895600" cy="365125"/>
          </a:xfrm>
          <a:prstGeom prst="rect">
            <a:avLst/>
          </a:prstGeom>
        </p:spPr>
        <p:txBody>
          <a:bodyPr/>
          <a:lstStyle>
            <a:lvl1pPr algn="ctr" eaLnBrk="0" hangingPunct="0">
              <a:spcBef>
                <a:spcPct val="50000"/>
              </a:spcBef>
              <a:defRPr>
                <a:effectLst>
                  <a:outerShdw blurRad="38100" dist="38100" dir="2700000" algn="tl">
                    <a:srgbClr val="000000">
                      <a:alpha val="43137"/>
                    </a:srgbClr>
                  </a:outerShdw>
                </a:effectLst>
                <a:ea typeface="宋体" pitchFamily="2" charset="-122"/>
              </a:defRPr>
            </a:lvl1pPr>
          </a:lstStyle>
          <a:p>
            <a:pPr>
              <a:defRPr/>
            </a:pPr>
            <a:endParaRPr lang="fr-FR"/>
          </a:p>
        </p:txBody>
      </p:sp>
      <p:sp>
        <p:nvSpPr>
          <p:cNvPr id="3" name="灯片编号占位符 3"/>
          <p:cNvSpPr>
            <a:spLocks noGrp="1"/>
          </p:cNvSpPr>
          <p:nvPr>
            <p:ph type="sldNum" sz="quarter" idx="11"/>
          </p:nvPr>
        </p:nvSpPr>
        <p:spPr/>
        <p:txBody>
          <a:bodyPr/>
          <a:lstStyle>
            <a:lvl1pPr>
              <a:defRPr/>
            </a:lvl1pPr>
          </a:lstStyle>
          <a:p>
            <a:pPr>
              <a:defRPr/>
            </a:pPr>
            <a:fld id="{6CC81959-E499-4C09-8C1D-ECF520F91B67}" type="slidenum">
              <a:rPr lang="fr-FR"/>
              <a:pPr>
                <a:defRPr/>
              </a:pPr>
              <a:t>‹#›</a:t>
            </a:fld>
            <a:endParaRPr lang="fr-F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页脚占位符 5"/>
          <p:cNvSpPr>
            <a:spLocks noGrp="1"/>
          </p:cNvSpPr>
          <p:nvPr>
            <p:ph type="ftr" sz="quarter" idx="10"/>
          </p:nvPr>
        </p:nvSpPr>
        <p:spPr>
          <a:xfrm>
            <a:off x="3124200" y="6356350"/>
            <a:ext cx="2895600" cy="365125"/>
          </a:xfrm>
          <a:prstGeom prst="rect">
            <a:avLst/>
          </a:prstGeom>
        </p:spPr>
        <p:txBody>
          <a:bodyPr/>
          <a:lstStyle>
            <a:lvl1pPr algn="ctr" eaLnBrk="0" hangingPunct="0">
              <a:spcBef>
                <a:spcPct val="50000"/>
              </a:spcBef>
              <a:defRPr>
                <a:effectLst>
                  <a:outerShdw blurRad="38100" dist="38100" dir="2700000" algn="tl">
                    <a:srgbClr val="000000">
                      <a:alpha val="43137"/>
                    </a:srgbClr>
                  </a:outerShdw>
                </a:effectLst>
                <a:ea typeface="宋体" pitchFamily="2" charset="-122"/>
              </a:defRPr>
            </a:lvl1pPr>
          </a:lstStyle>
          <a:p>
            <a:pPr>
              <a:defRPr/>
            </a:pPr>
            <a:endParaRPr lang="fr-FR"/>
          </a:p>
        </p:txBody>
      </p:sp>
      <p:sp>
        <p:nvSpPr>
          <p:cNvPr id="6" name="灯片编号占位符 6"/>
          <p:cNvSpPr>
            <a:spLocks noGrp="1"/>
          </p:cNvSpPr>
          <p:nvPr>
            <p:ph type="sldNum" sz="quarter" idx="11"/>
          </p:nvPr>
        </p:nvSpPr>
        <p:spPr/>
        <p:txBody>
          <a:bodyPr/>
          <a:lstStyle>
            <a:lvl1pPr>
              <a:defRPr/>
            </a:lvl1pPr>
          </a:lstStyle>
          <a:p>
            <a:pPr>
              <a:defRPr/>
            </a:pPr>
            <a:fld id="{9333C97C-D41D-4B7E-BCFD-200AC71A9A90}" type="slidenum">
              <a:rPr lang="fr-FR"/>
              <a:pPr>
                <a:defRPr/>
              </a:pPr>
              <a:t>‹#›</a:t>
            </a:fld>
            <a:endParaRPr lang="fr-F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页脚占位符 5"/>
          <p:cNvSpPr>
            <a:spLocks noGrp="1"/>
          </p:cNvSpPr>
          <p:nvPr>
            <p:ph type="ftr" sz="quarter" idx="10"/>
          </p:nvPr>
        </p:nvSpPr>
        <p:spPr>
          <a:xfrm>
            <a:off x="3124200" y="6356350"/>
            <a:ext cx="2895600" cy="365125"/>
          </a:xfrm>
          <a:prstGeom prst="rect">
            <a:avLst/>
          </a:prstGeom>
        </p:spPr>
        <p:txBody>
          <a:bodyPr/>
          <a:lstStyle>
            <a:lvl1pPr algn="ctr" eaLnBrk="0" hangingPunct="0">
              <a:spcBef>
                <a:spcPct val="50000"/>
              </a:spcBef>
              <a:defRPr>
                <a:effectLst>
                  <a:outerShdw blurRad="38100" dist="38100" dir="2700000" algn="tl">
                    <a:srgbClr val="000000">
                      <a:alpha val="43137"/>
                    </a:srgbClr>
                  </a:outerShdw>
                </a:effectLst>
                <a:ea typeface="宋体" pitchFamily="2" charset="-122"/>
              </a:defRPr>
            </a:lvl1pPr>
          </a:lstStyle>
          <a:p>
            <a:pPr>
              <a:defRPr/>
            </a:pPr>
            <a:endParaRPr lang="fr-FR"/>
          </a:p>
        </p:txBody>
      </p:sp>
      <p:sp>
        <p:nvSpPr>
          <p:cNvPr id="6" name="灯片编号占位符 6"/>
          <p:cNvSpPr>
            <a:spLocks noGrp="1"/>
          </p:cNvSpPr>
          <p:nvPr>
            <p:ph type="sldNum" sz="quarter" idx="11"/>
          </p:nvPr>
        </p:nvSpPr>
        <p:spPr/>
        <p:txBody>
          <a:bodyPr/>
          <a:lstStyle>
            <a:lvl1pPr>
              <a:defRPr/>
            </a:lvl1pPr>
          </a:lstStyle>
          <a:p>
            <a:pPr>
              <a:defRPr/>
            </a:pPr>
            <a:fld id="{60DE3F00-EB7E-4284-AAB0-5B25061AB342}" type="slidenum">
              <a:rPr lang="fr-FR"/>
              <a:pPr>
                <a:defRPr/>
              </a:pPr>
              <a:t>‹#›</a:t>
            </a:fld>
            <a:endParaRPr lang="fr-F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r>
              <a:rPr lang="fr-FR"/>
              <a:t>Ch. MA Bechellaoui - IFV - Banque</a:t>
            </a:r>
          </a:p>
        </p:txBody>
      </p:sp>
      <p:sp>
        <p:nvSpPr>
          <p:cNvPr id="5" name="页脚占位符 4"/>
          <p:cNvSpPr>
            <a:spLocks noGrp="1"/>
          </p:cNvSpPr>
          <p:nvPr>
            <p:ph type="ftr" sz="quarter" idx="11"/>
          </p:nvPr>
        </p:nvSpPr>
        <p:spPr>
          <a:xfrm>
            <a:off x="3124200" y="6356350"/>
            <a:ext cx="2895600" cy="365125"/>
          </a:xfrm>
          <a:prstGeom prst="rect">
            <a:avLst/>
          </a:prstGeom>
        </p:spPr>
        <p:txBody>
          <a:bodyPr/>
          <a:lstStyle>
            <a:lvl1pPr algn="ctr" eaLnBrk="0" hangingPunct="0">
              <a:spcBef>
                <a:spcPct val="50000"/>
              </a:spcBef>
              <a:defRPr>
                <a:effectLst>
                  <a:outerShdw blurRad="38100" dist="38100" dir="2700000" algn="tl">
                    <a:srgbClr val="000000">
                      <a:alpha val="43137"/>
                    </a:srgbClr>
                  </a:outerShdw>
                </a:effectLst>
                <a:ea typeface="宋体" pitchFamily="2" charset="-122"/>
              </a:defRPr>
            </a:lvl1pPr>
          </a:lstStyle>
          <a:p>
            <a:pPr>
              <a:defRPr/>
            </a:pPr>
            <a:endParaRPr lang="fr-FR"/>
          </a:p>
        </p:txBody>
      </p:sp>
      <p:sp>
        <p:nvSpPr>
          <p:cNvPr id="6" name="灯片编号占位符 5"/>
          <p:cNvSpPr>
            <a:spLocks noGrp="1"/>
          </p:cNvSpPr>
          <p:nvPr>
            <p:ph type="sldNum" sz="quarter" idx="12"/>
          </p:nvPr>
        </p:nvSpPr>
        <p:spPr/>
        <p:txBody>
          <a:bodyPr/>
          <a:lstStyle>
            <a:lvl1pPr>
              <a:defRPr/>
            </a:lvl1pPr>
          </a:lstStyle>
          <a:p>
            <a:pPr>
              <a:defRPr/>
            </a:pPr>
            <a:fld id="{93E28138-D76D-432B-A4EB-D99D53C4F8D4}" type="slidenum">
              <a:rPr lang="fr-FR"/>
              <a:pPr>
                <a:defRPr/>
              </a:pPr>
              <a:t>‹#›</a:t>
            </a:fld>
            <a:endParaRPr lang="fr-F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r>
              <a:rPr lang="fr-FR"/>
              <a:t>Ch. MA Bechellaoui - IFV - Banque</a:t>
            </a:r>
          </a:p>
        </p:txBody>
      </p:sp>
      <p:sp>
        <p:nvSpPr>
          <p:cNvPr id="5" name="页脚占位符 4"/>
          <p:cNvSpPr>
            <a:spLocks noGrp="1"/>
          </p:cNvSpPr>
          <p:nvPr>
            <p:ph type="ftr" sz="quarter" idx="11"/>
          </p:nvPr>
        </p:nvSpPr>
        <p:spPr>
          <a:xfrm>
            <a:off x="3124200" y="6356350"/>
            <a:ext cx="2895600" cy="365125"/>
          </a:xfrm>
          <a:prstGeom prst="rect">
            <a:avLst/>
          </a:prstGeom>
        </p:spPr>
        <p:txBody>
          <a:bodyPr/>
          <a:lstStyle>
            <a:lvl1pPr algn="ctr" eaLnBrk="0" hangingPunct="0">
              <a:spcBef>
                <a:spcPct val="50000"/>
              </a:spcBef>
              <a:defRPr>
                <a:effectLst>
                  <a:outerShdw blurRad="38100" dist="38100" dir="2700000" algn="tl">
                    <a:srgbClr val="000000">
                      <a:alpha val="43137"/>
                    </a:srgbClr>
                  </a:outerShdw>
                </a:effectLst>
                <a:ea typeface="宋体" pitchFamily="2" charset="-122"/>
              </a:defRPr>
            </a:lvl1pPr>
          </a:lstStyle>
          <a:p>
            <a:pPr>
              <a:defRPr/>
            </a:pPr>
            <a:endParaRPr lang="fr-FR"/>
          </a:p>
        </p:txBody>
      </p:sp>
      <p:sp>
        <p:nvSpPr>
          <p:cNvPr id="6" name="灯片编号占位符 5"/>
          <p:cNvSpPr>
            <a:spLocks noGrp="1"/>
          </p:cNvSpPr>
          <p:nvPr>
            <p:ph type="sldNum" sz="quarter" idx="12"/>
          </p:nvPr>
        </p:nvSpPr>
        <p:spPr/>
        <p:txBody>
          <a:bodyPr/>
          <a:lstStyle>
            <a:lvl1pPr>
              <a:defRPr/>
            </a:lvl1pPr>
          </a:lstStyle>
          <a:p>
            <a:pPr>
              <a:defRPr/>
            </a:pPr>
            <a:fld id="{AB94FE78-B2E2-47C1-A024-1E6D213FF236}" type="slidenum">
              <a:rPr lang="fr-FR"/>
              <a:pPr>
                <a:defRPr/>
              </a:pPr>
              <a:t>‹#›</a:t>
            </a:fld>
            <a:endParaRPr lang="fr-F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矩形 20"/>
          <p:cNvSpPr/>
          <p:nvPr/>
        </p:nvSpPr>
        <p:spPr>
          <a:xfrm>
            <a:off x="904875" y="3648075"/>
            <a:ext cx="73152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spcBef>
                <a:spcPct val="50000"/>
              </a:spcBef>
              <a:defRPr/>
            </a:pPr>
            <a:endParaRPr lang="en-US">
              <a:effectLst>
                <a:outerShdw blurRad="38100" dist="38100" dir="2700000" algn="tl">
                  <a:srgbClr val="000000">
                    <a:alpha val="43137"/>
                  </a:srgbClr>
                </a:outerShdw>
              </a:effectLst>
            </a:endParaRPr>
          </a:p>
        </p:txBody>
      </p:sp>
      <p:sp>
        <p:nvSpPr>
          <p:cNvPr id="5" name="矩形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spcBef>
                <a:spcPct val="50000"/>
              </a:spcBef>
              <a:defRPr/>
            </a:pPr>
            <a:endParaRPr lang="en-US">
              <a:effectLst>
                <a:outerShdw blurRad="38100" dist="38100" dir="2700000" algn="tl">
                  <a:srgbClr val="000000">
                    <a:alpha val="43137"/>
                  </a:srgbClr>
                </a:outerShdw>
              </a:effectLst>
            </a:endParaRPr>
          </a:p>
        </p:txBody>
      </p:sp>
      <p:sp>
        <p:nvSpPr>
          <p:cNvPr id="6" name="矩形 21"/>
          <p:cNvSpPr/>
          <p:nvPr/>
        </p:nvSpPr>
        <p:spPr>
          <a:xfrm>
            <a:off x="904875" y="3648075"/>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spcBef>
                <a:spcPct val="50000"/>
              </a:spcBef>
              <a:defRPr/>
            </a:pPr>
            <a:endParaRPr lang="en-US">
              <a:effectLst>
                <a:outerShdw blurRad="38100" dist="38100" dir="2700000" algn="tl">
                  <a:srgbClr val="000000">
                    <a:alpha val="43137"/>
                  </a:srgbClr>
                </a:outerShdw>
              </a:effectLst>
            </a:endParaRPr>
          </a:p>
        </p:txBody>
      </p:sp>
      <p:sp>
        <p:nvSpPr>
          <p:cNvPr id="7" name="矩形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spcBef>
                <a:spcPct val="50000"/>
              </a:spcBef>
              <a:defRPr/>
            </a:pPr>
            <a:endParaRPr lang="en-US">
              <a:effectLst>
                <a:outerShdw blurRad="38100" dist="38100" dir="2700000" algn="tl">
                  <a:srgbClr val="000000">
                    <a:alpha val="43137"/>
                  </a:srgbClr>
                </a:outerShdw>
              </a:effectLst>
            </a:endParaRPr>
          </a:p>
        </p:txBody>
      </p:sp>
      <p:sp>
        <p:nvSpPr>
          <p:cNvPr id="8" name="标题 7"/>
          <p:cNvSpPr>
            <a:spLocks noGrp="1"/>
          </p:cNvSpPr>
          <p:nvPr>
            <p:ph type="ctrTitle"/>
          </p:nvPr>
        </p:nvSpPr>
        <p:spPr>
          <a:xfrm>
            <a:off x="1219200" y="3886200"/>
            <a:ext cx="6858000" cy="990600"/>
          </a:xfrm>
        </p:spPr>
        <p:txBody>
          <a:bodyPr anchor="t"/>
          <a:lstStyle>
            <a:lvl1pPr algn="r">
              <a:defRPr sz="3200">
                <a:solidFill>
                  <a:schemeClr val="tx1"/>
                </a:solidFill>
              </a:defRPr>
            </a:lvl1pPr>
          </a:lstStyle>
          <a:p>
            <a:r>
              <a:rPr lang="zh-CN" altLang="en-US" smtClean="0"/>
              <a:t>单击此处编辑母版标题样式</a:t>
            </a:r>
            <a:endParaRPr lang="en-US"/>
          </a:p>
        </p:txBody>
      </p:sp>
      <p:sp>
        <p:nvSpPr>
          <p:cNvPr id="9" name="副标题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smtClean="0"/>
              <a:t>单击此处编辑母版副标题样式</a:t>
            </a:r>
            <a:endParaRPr lang="en-US"/>
          </a:p>
        </p:txBody>
      </p:sp>
      <p:sp>
        <p:nvSpPr>
          <p:cNvPr id="10" name="日期占位符 27"/>
          <p:cNvSpPr>
            <a:spLocks noGrp="1"/>
          </p:cNvSpPr>
          <p:nvPr>
            <p:ph type="dt" sz="half" idx="10"/>
          </p:nvPr>
        </p:nvSpPr>
        <p:spPr>
          <a:xfrm>
            <a:off x="6400800" y="6354763"/>
            <a:ext cx="2286000" cy="366712"/>
          </a:xfrm>
        </p:spPr>
        <p:txBody>
          <a:bodyPr/>
          <a:lstStyle>
            <a:lvl1pPr>
              <a:defRPr sz="1400" smtClean="0"/>
            </a:lvl1pPr>
          </a:lstStyle>
          <a:p>
            <a:pPr>
              <a:defRPr/>
            </a:pPr>
            <a:fld id="{63A0D53B-FB69-467A-B064-F00B6EB45961}" type="datetimeFigureOut">
              <a:rPr lang="zh-CN" altLang="en-US"/>
              <a:pPr>
                <a:defRPr/>
              </a:pPr>
              <a:t>2003-1-1</a:t>
            </a:fld>
            <a:endParaRPr lang="zh-CN" altLang="en-US"/>
          </a:p>
        </p:txBody>
      </p:sp>
      <p:sp>
        <p:nvSpPr>
          <p:cNvPr id="11" name="页脚占位符 16"/>
          <p:cNvSpPr>
            <a:spLocks noGrp="1"/>
          </p:cNvSpPr>
          <p:nvPr>
            <p:ph type="ftr" sz="quarter" idx="11"/>
          </p:nvPr>
        </p:nvSpPr>
        <p:spPr>
          <a:xfrm>
            <a:off x="2898775" y="6354763"/>
            <a:ext cx="3475038" cy="366712"/>
          </a:xfrm>
        </p:spPr>
        <p:txBody>
          <a:bodyPr/>
          <a:lstStyle>
            <a:lvl1pPr>
              <a:defRPr/>
            </a:lvl1pPr>
          </a:lstStyle>
          <a:p>
            <a:pPr>
              <a:defRPr/>
            </a:pPr>
            <a:endParaRPr lang="zh-CN" altLang="en-US"/>
          </a:p>
        </p:txBody>
      </p:sp>
      <p:sp>
        <p:nvSpPr>
          <p:cNvPr id="12" name="灯片编号占位符 28"/>
          <p:cNvSpPr>
            <a:spLocks noGrp="1"/>
          </p:cNvSpPr>
          <p:nvPr>
            <p:ph type="sldNum" sz="quarter" idx="12"/>
          </p:nvPr>
        </p:nvSpPr>
        <p:spPr>
          <a:xfrm>
            <a:off x="1216025" y="6354763"/>
            <a:ext cx="1219200" cy="366712"/>
          </a:xfrm>
        </p:spPr>
        <p:txBody>
          <a:bodyPr/>
          <a:lstStyle>
            <a:lvl1pPr>
              <a:defRPr/>
            </a:lvl1pPr>
          </a:lstStyle>
          <a:p>
            <a:pPr>
              <a:defRPr/>
            </a:pPr>
            <a:fld id="{3D7DEFE9-C25E-4F2E-9C53-2894DE242093}" type="slidenum">
              <a:rPr lang="zh-CN" altLang="en-US"/>
              <a:pPr>
                <a:defRPr/>
              </a:pPr>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8" name="内容占位符 7"/>
          <p:cNvSpPr>
            <a:spLocks noGrp="1"/>
          </p:cNvSpPr>
          <p:nvPr>
            <p:ph sz="quarter" idx="1"/>
          </p:nvPr>
        </p:nvSpPr>
        <p:spPr>
          <a:xfrm>
            <a:off x="457200" y="1219200"/>
            <a:ext cx="8229600" cy="493776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lvl1pPr>
              <a:defRPr/>
            </a:lvl1pPr>
          </a:lstStyle>
          <a:p>
            <a:pPr>
              <a:defRPr/>
            </a:pPr>
            <a:fld id="{9AF9A330-A710-440B-97AB-8B38597C98A1}" type="datetimeFigureOut">
              <a:rPr lang="zh-CN" altLang="en-US"/>
              <a:pPr>
                <a:defRPr/>
              </a:pPr>
              <a:t>2003-1-1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BDE90E4-3CE8-41C0-A06D-FB584A88E928}" type="slidenum">
              <a:rPr lang="zh-CN" altLang="en-US"/>
              <a:pPr>
                <a:defRPr/>
              </a:pPr>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1">
        <a:schemeClr val="bg2"/>
      </p:bgRef>
    </p:bg>
    <p:spTree>
      <p:nvGrpSpPr>
        <p:cNvPr id="1" name=""/>
        <p:cNvGrpSpPr/>
        <p:nvPr/>
      </p:nvGrpSpPr>
      <p:grpSpPr>
        <a:xfrm>
          <a:off x="0" y="0"/>
          <a:ext cx="0" cy="0"/>
          <a:chOff x="0" y="0"/>
          <a:chExt cx="0" cy="0"/>
        </a:xfrm>
      </p:grpSpPr>
      <p:sp>
        <p:nvSpPr>
          <p:cNvPr id="4" name="矩形 6"/>
          <p:cNvSpPr/>
          <p:nvPr/>
        </p:nvSpPr>
        <p:spPr>
          <a:xfrm>
            <a:off x="914400" y="2819400"/>
            <a:ext cx="73152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spcBef>
                <a:spcPct val="50000"/>
              </a:spcBef>
              <a:defRPr/>
            </a:pPr>
            <a:endParaRPr lang="en-US">
              <a:effectLst>
                <a:outerShdw blurRad="38100" dist="38100" dir="2700000" algn="tl">
                  <a:srgbClr val="000000">
                    <a:alpha val="43137"/>
                  </a:srgbClr>
                </a:outerShdw>
              </a:effectLst>
            </a:endParaRPr>
          </a:p>
        </p:txBody>
      </p:sp>
      <p:sp>
        <p:nvSpPr>
          <p:cNvPr id="5" name="矩形 7"/>
          <p:cNvSpPr/>
          <p:nvPr/>
        </p:nvSpPr>
        <p:spPr>
          <a:xfrm>
            <a:off x="914400" y="2819400"/>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spcBef>
                <a:spcPct val="50000"/>
              </a:spcBef>
              <a:defRPr/>
            </a:pPr>
            <a:endParaRPr lang="en-US">
              <a:effectLst>
                <a:outerShdw blurRad="38100" dist="38100" dir="2700000" algn="tl">
                  <a:srgbClr val="000000">
                    <a:alpha val="43137"/>
                  </a:srgbClr>
                </a:outerShdw>
              </a:effectLst>
            </a:endParaRPr>
          </a:p>
        </p:txBody>
      </p:sp>
      <p:sp>
        <p:nvSpPr>
          <p:cNvPr id="2" name="标题 1"/>
          <p:cNvSpPr>
            <a:spLocks noGrp="1"/>
          </p:cNvSpPr>
          <p:nvPr>
            <p:ph type="title"/>
          </p:nvPr>
        </p:nvSpPr>
        <p:spPr>
          <a:xfrm>
            <a:off x="1219200" y="2971800"/>
            <a:ext cx="6858000" cy="1066800"/>
          </a:xfrm>
        </p:spPr>
        <p:txBody>
          <a:bodyPr anchor="t"/>
          <a:lstStyle>
            <a:lvl1pPr algn="r">
              <a:buNone/>
              <a:defRPr sz="3200" b="0" cap="none" baseline="0"/>
            </a:lvl1pPr>
          </a:lstStyle>
          <a:p>
            <a:r>
              <a:rPr lang="zh-CN" altLang="en-US" smtClean="0"/>
              <a:t>单击此处编辑母版标题样式</a:t>
            </a:r>
            <a:endParaRPr lang="en-US"/>
          </a:p>
        </p:txBody>
      </p:sp>
      <p:sp>
        <p:nvSpPr>
          <p:cNvPr id="3" name="文本占位符 2"/>
          <p:cNvSpPr>
            <a:spLocks noGrp="1"/>
          </p:cNvSpPr>
          <p:nvPr>
            <p:ph type="body" idx="1"/>
          </p:nvPr>
        </p:nvSpPr>
        <p:spPr>
          <a:xfrm>
            <a:off x="1295400" y="4267200"/>
            <a:ext cx="6781800" cy="1143000"/>
          </a:xfrm>
        </p:spPr>
        <p:txBody>
          <a:bodyPr/>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zh-CN" altLang="en-US" smtClean="0"/>
              <a:t>单击此处编辑母版文本样式</a:t>
            </a:r>
          </a:p>
        </p:txBody>
      </p:sp>
      <p:sp>
        <p:nvSpPr>
          <p:cNvPr id="6" name="日期占位符 3"/>
          <p:cNvSpPr>
            <a:spLocks noGrp="1"/>
          </p:cNvSpPr>
          <p:nvPr>
            <p:ph type="dt" sz="half" idx="10"/>
          </p:nvPr>
        </p:nvSpPr>
        <p:spPr>
          <a:xfrm>
            <a:off x="6400800" y="6354763"/>
            <a:ext cx="2286000" cy="366712"/>
          </a:xfrm>
        </p:spPr>
        <p:txBody>
          <a:bodyPr/>
          <a:lstStyle>
            <a:lvl1pPr>
              <a:defRPr/>
            </a:lvl1pPr>
          </a:lstStyle>
          <a:p>
            <a:pPr>
              <a:defRPr/>
            </a:pPr>
            <a:fld id="{30785F4B-0233-4A34-AF66-34300D8198D7}" type="datetimeFigureOut">
              <a:rPr lang="zh-CN" altLang="en-US"/>
              <a:pPr>
                <a:defRPr/>
              </a:pPr>
              <a:t>2003-1-1</a:t>
            </a:fld>
            <a:endParaRPr lang="zh-CN" altLang="en-US"/>
          </a:p>
        </p:txBody>
      </p:sp>
      <p:sp>
        <p:nvSpPr>
          <p:cNvPr id="7" name="页脚占位符 4"/>
          <p:cNvSpPr>
            <a:spLocks noGrp="1"/>
          </p:cNvSpPr>
          <p:nvPr>
            <p:ph type="ftr" sz="quarter" idx="11"/>
          </p:nvPr>
        </p:nvSpPr>
        <p:spPr>
          <a:xfrm>
            <a:off x="2898775" y="6354763"/>
            <a:ext cx="3475038" cy="366712"/>
          </a:xfrm>
        </p:spPr>
        <p:txBody>
          <a:bodyPr/>
          <a:lstStyle>
            <a:lvl1pPr>
              <a:defRPr/>
            </a:lvl1pPr>
          </a:lstStyle>
          <a:p>
            <a:pPr>
              <a:defRPr/>
            </a:pPr>
            <a:endParaRPr lang="zh-CN" altLang="en-US"/>
          </a:p>
        </p:txBody>
      </p:sp>
      <p:sp>
        <p:nvSpPr>
          <p:cNvPr id="8" name="灯片编号占位符 5"/>
          <p:cNvSpPr>
            <a:spLocks noGrp="1"/>
          </p:cNvSpPr>
          <p:nvPr>
            <p:ph type="sldNum" sz="quarter" idx="12"/>
          </p:nvPr>
        </p:nvSpPr>
        <p:spPr>
          <a:xfrm>
            <a:off x="1069975" y="6354763"/>
            <a:ext cx="1520825" cy="366712"/>
          </a:xfrm>
        </p:spPr>
        <p:txBody>
          <a:bodyPr/>
          <a:lstStyle>
            <a:lvl1pPr>
              <a:defRPr/>
            </a:lvl1pPr>
          </a:lstStyle>
          <a:p>
            <a:pPr>
              <a:defRPr/>
            </a:pPr>
            <a:fld id="{AF4D3718-ECF8-411F-9EAC-EF1C7892B844}" type="slidenum">
              <a:rPr lang="zh-CN" altLang="en-US"/>
              <a:pPr>
                <a:defRPr/>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914400"/>
          </a:xfrm>
        </p:spPr>
        <p:txBody>
          <a:bodyPr/>
          <a:lstStyle/>
          <a:p>
            <a:r>
              <a:rPr lang="zh-CN" altLang="en-US" smtClean="0"/>
              <a:t>单击此处编辑母版标题样式</a:t>
            </a:r>
            <a:endParaRPr lang="en-US"/>
          </a:p>
        </p:txBody>
      </p:sp>
      <p:sp>
        <p:nvSpPr>
          <p:cNvPr id="9" name="内容占位符 8"/>
          <p:cNvSpPr>
            <a:spLocks noGrp="1"/>
          </p:cNvSpPr>
          <p:nvPr>
            <p:ph sz="quarter" idx="1"/>
          </p:nvPr>
        </p:nvSpPr>
        <p:spPr>
          <a:xfrm>
            <a:off x="457200" y="1219200"/>
            <a:ext cx="4041648" cy="493776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1" name="内容占位符 10"/>
          <p:cNvSpPr>
            <a:spLocks noGrp="1"/>
          </p:cNvSpPr>
          <p:nvPr>
            <p:ph sz="quarter" idx="2"/>
          </p:nvPr>
        </p:nvSpPr>
        <p:spPr>
          <a:xfrm>
            <a:off x="4632198" y="1216152"/>
            <a:ext cx="4041648" cy="493776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p:txBody>
          <a:bodyPr/>
          <a:lstStyle>
            <a:lvl1pPr>
              <a:defRPr/>
            </a:lvl1pPr>
          </a:lstStyle>
          <a:p>
            <a:pPr>
              <a:defRPr/>
            </a:pPr>
            <a:fld id="{7B5C8A0A-5EDE-4D04-BAA7-1BCFB5EB704F}" type="datetimeFigureOut">
              <a:rPr lang="zh-CN" altLang="en-US"/>
              <a:pPr>
                <a:defRPr/>
              </a:pPr>
              <a:t>2003-1-1</a:t>
            </a:fld>
            <a:endParaRPr lang="zh-CN" altLang="en-US"/>
          </a:p>
        </p:txBody>
      </p:sp>
      <p:sp>
        <p:nvSpPr>
          <p:cNvPr id="6" name="页脚占位符 5"/>
          <p:cNvSpPr>
            <a:spLocks noGrp="1"/>
          </p:cNvSpPr>
          <p:nvPr>
            <p:ph type="ftr" sz="quarter" idx="11"/>
          </p:nvPr>
        </p:nvSpPr>
        <p:spPr/>
        <p:txBody>
          <a:bodyPr/>
          <a:lstStyle>
            <a:lvl1pPr>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E7CF5BA3-F3BF-47F0-A68A-37C11F878459}" type="slidenum">
              <a:rPr lang="zh-CN" altLang="en-US"/>
              <a:pPr>
                <a:defRPr/>
              </a:pPr>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914400"/>
          </a:xfrm>
        </p:spPr>
        <p:txBody>
          <a:bodyPr anchor="ct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457200" y="1285875"/>
            <a:ext cx="4040188" cy="685800"/>
          </a:xfrm>
          <a:noFill/>
          <a:ln>
            <a:noFill/>
          </a:ln>
        </p:spPr>
        <p:txBody>
          <a:bodyPr anchor="b">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p>
        </p:txBody>
      </p:sp>
      <p:sp>
        <p:nvSpPr>
          <p:cNvPr id="4" name="文本占位符 3"/>
          <p:cNvSpPr>
            <a:spLocks noGrp="1"/>
          </p:cNvSpPr>
          <p:nvPr>
            <p:ph type="body" sz="half" idx="3"/>
          </p:nvPr>
        </p:nvSpPr>
        <p:spPr>
          <a:xfrm>
            <a:off x="4648200" y="1295400"/>
            <a:ext cx="4041775" cy="685800"/>
          </a:xfrm>
          <a:noFill/>
          <a:ln>
            <a:noFill/>
          </a:ln>
        </p:spPr>
        <p:txBody>
          <a:bodyPr anchor="b"/>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p>
        </p:txBody>
      </p:sp>
      <p:sp>
        <p:nvSpPr>
          <p:cNvPr id="11" name="内容占位符 10"/>
          <p:cNvSpPr>
            <a:spLocks noGrp="1"/>
          </p:cNvSpPr>
          <p:nvPr>
            <p:ph sz="quarter" idx="2"/>
          </p:nvPr>
        </p:nvSpPr>
        <p:spPr>
          <a:xfrm>
            <a:off x="457200" y="2133600"/>
            <a:ext cx="4038600" cy="40386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3" name="内容占位符 12"/>
          <p:cNvSpPr>
            <a:spLocks noGrp="1"/>
          </p:cNvSpPr>
          <p:nvPr>
            <p:ph sz="quarter" idx="4"/>
          </p:nvPr>
        </p:nvSpPr>
        <p:spPr>
          <a:xfrm>
            <a:off x="4648200" y="2133600"/>
            <a:ext cx="4038600" cy="40386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6"/>
          <p:cNvSpPr>
            <a:spLocks noGrp="1"/>
          </p:cNvSpPr>
          <p:nvPr>
            <p:ph type="dt" sz="half" idx="10"/>
          </p:nvPr>
        </p:nvSpPr>
        <p:spPr/>
        <p:txBody>
          <a:bodyPr/>
          <a:lstStyle>
            <a:lvl1pPr>
              <a:defRPr/>
            </a:lvl1pPr>
          </a:lstStyle>
          <a:p>
            <a:pPr>
              <a:defRPr/>
            </a:pPr>
            <a:fld id="{80CFD992-86B8-43E0-AD3F-CB830DBE03E8}" type="datetimeFigureOut">
              <a:rPr lang="zh-CN" altLang="en-US"/>
              <a:pPr>
                <a:defRPr/>
              </a:pPr>
              <a:t>2003-1-1</a:t>
            </a:fld>
            <a:endParaRPr lang="zh-CN" altLang="en-US"/>
          </a:p>
        </p:txBody>
      </p:sp>
      <p:sp>
        <p:nvSpPr>
          <p:cNvPr id="8" name="页脚占位符 7"/>
          <p:cNvSpPr>
            <a:spLocks noGrp="1"/>
          </p:cNvSpPr>
          <p:nvPr>
            <p:ph type="ftr" sz="quarter" idx="11"/>
          </p:nvPr>
        </p:nvSpPr>
        <p:spPr/>
        <p:txBody>
          <a:bodyPr/>
          <a:lstStyle>
            <a:lvl1pPr>
              <a:defRPr/>
            </a:lvl1pPr>
          </a:lstStyle>
          <a:p>
            <a:pPr>
              <a:defRPr/>
            </a:pPr>
            <a:endParaRPr lang="zh-CN" altLang="en-US"/>
          </a:p>
        </p:txBody>
      </p:sp>
      <p:sp>
        <p:nvSpPr>
          <p:cNvPr id="9" name="灯片编号占位符 8"/>
          <p:cNvSpPr>
            <a:spLocks noGrp="1"/>
          </p:cNvSpPr>
          <p:nvPr>
            <p:ph type="sldNum" sz="quarter" idx="12"/>
          </p:nvPr>
        </p:nvSpPr>
        <p:spPr/>
        <p:txBody>
          <a:bodyPr/>
          <a:lstStyle>
            <a:lvl1pPr>
              <a:defRPr/>
            </a:lvl1pPr>
          </a:lstStyle>
          <a:p>
            <a:pPr>
              <a:defRPr/>
            </a:pPr>
            <a:fld id="{5A1170D9-0934-4EFD-8906-C7678F6737FC}"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r>
              <a:rPr lang="fr-FR"/>
              <a:t>Ch. MA Bechellaoui - IFV - Banque</a:t>
            </a:r>
          </a:p>
        </p:txBody>
      </p:sp>
      <p:sp>
        <p:nvSpPr>
          <p:cNvPr id="8" name="Rectangle 5"/>
          <p:cNvSpPr>
            <a:spLocks noGrp="1" noChangeArrowheads="1"/>
          </p:cNvSpPr>
          <p:nvPr>
            <p:ph type="ftr" sz="quarter" idx="11"/>
          </p:nvPr>
        </p:nvSpPr>
        <p:spPr>
          <a:ln/>
        </p:spPr>
        <p:txBody>
          <a:bodyPr/>
          <a:lstStyle>
            <a:lvl1pPr>
              <a:defRPr/>
            </a:lvl1pPr>
          </a:lstStyle>
          <a:p>
            <a:pPr>
              <a:defRPr/>
            </a:pPr>
            <a:endParaRPr lang="fr-FR"/>
          </a:p>
        </p:txBody>
      </p:sp>
      <p:sp>
        <p:nvSpPr>
          <p:cNvPr id="9" name="Rectangle 6"/>
          <p:cNvSpPr>
            <a:spLocks noGrp="1" noChangeArrowheads="1"/>
          </p:cNvSpPr>
          <p:nvPr>
            <p:ph type="sldNum" sz="quarter" idx="12"/>
          </p:nvPr>
        </p:nvSpPr>
        <p:spPr>
          <a:ln/>
        </p:spPr>
        <p:txBody>
          <a:bodyPr/>
          <a:lstStyle>
            <a:lvl1pPr>
              <a:defRPr/>
            </a:lvl1pPr>
          </a:lstStyle>
          <a:p>
            <a:pPr>
              <a:defRPr/>
            </a:pPr>
            <a:fld id="{90FCE4B9-D966-4E28-A41D-07EAF69B545F}" type="slidenum">
              <a:rPr lang="fr-FR"/>
              <a:pPr>
                <a:defRPr/>
              </a:pPr>
              <a:t>‹#›</a:t>
            </a:fld>
            <a:endParaRPr lang="fr-F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等腰三角形 5"/>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spcBef>
                <a:spcPct val="50000"/>
              </a:spcBef>
              <a:defRPr/>
            </a:pPr>
            <a:endParaRPr lang="en-US">
              <a:effectLst>
                <a:outerShdw blurRad="38100" dist="38100" dir="2700000" algn="tl">
                  <a:srgbClr val="000000">
                    <a:alpha val="43137"/>
                  </a:srgbClr>
                </a:outerShdw>
              </a:effectLst>
            </a:endParaRPr>
          </a:p>
        </p:txBody>
      </p:sp>
      <p:sp>
        <p:nvSpPr>
          <p:cNvPr id="2" name="标题 1"/>
          <p:cNvSpPr>
            <a:spLocks noGrp="1"/>
          </p:cNvSpPr>
          <p:nvPr>
            <p:ph type="title"/>
          </p:nvPr>
        </p:nvSpPr>
        <p:spPr>
          <a:xfrm>
            <a:off x="457200" y="228600"/>
            <a:ext cx="8229600" cy="914400"/>
          </a:xfrm>
        </p:spPr>
        <p:txBody>
          <a:bodyPr/>
          <a:lstStyle/>
          <a:p>
            <a:r>
              <a:rPr lang="zh-CN" altLang="en-US" smtClean="0"/>
              <a:t>单击此处编辑母版标题样式</a:t>
            </a:r>
            <a:endParaRPr lang="en-US"/>
          </a:p>
        </p:txBody>
      </p:sp>
      <p:sp>
        <p:nvSpPr>
          <p:cNvPr id="4" name="日期占位符 2"/>
          <p:cNvSpPr>
            <a:spLocks noGrp="1"/>
          </p:cNvSpPr>
          <p:nvPr>
            <p:ph type="dt" sz="half" idx="10"/>
          </p:nvPr>
        </p:nvSpPr>
        <p:spPr/>
        <p:txBody>
          <a:bodyPr/>
          <a:lstStyle>
            <a:lvl1pPr>
              <a:defRPr/>
            </a:lvl1pPr>
          </a:lstStyle>
          <a:p>
            <a:pPr>
              <a:defRPr/>
            </a:pPr>
            <a:fld id="{277315C0-65D5-4C30-A48B-9874C7945F63}" type="datetimeFigureOut">
              <a:rPr lang="zh-CN" altLang="en-US"/>
              <a:pPr>
                <a:defRPr/>
              </a:pPr>
              <a:t>2003-1-1</a:t>
            </a:fld>
            <a:endParaRPr lang="zh-CN" altLang="en-US"/>
          </a:p>
        </p:txBody>
      </p:sp>
      <p:sp>
        <p:nvSpPr>
          <p:cNvPr id="5" name="页脚占位符 3"/>
          <p:cNvSpPr>
            <a:spLocks noGrp="1"/>
          </p:cNvSpPr>
          <p:nvPr>
            <p:ph type="ftr" sz="quarter" idx="11"/>
          </p:nvPr>
        </p:nvSpPr>
        <p:spPr/>
        <p:txBody>
          <a:bodyPr/>
          <a:lstStyle>
            <a:lvl1pPr>
              <a:defRPr/>
            </a:lvl1pPr>
          </a:lstStyle>
          <a:p>
            <a:pPr>
              <a:defRPr/>
            </a:pPr>
            <a:endParaRPr lang="zh-CN" altLang="en-US"/>
          </a:p>
        </p:txBody>
      </p:sp>
      <p:sp>
        <p:nvSpPr>
          <p:cNvPr id="6" name="灯片编号占位符 4"/>
          <p:cNvSpPr>
            <a:spLocks noGrp="1"/>
          </p:cNvSpPr>
          <p:nvPr>
            <p:ph type="sldNum" sz="quarter" idx="12"/>
          </p:nvPr>
        </p:nvSpPr>
        <p:spPr/>
        <p:txBody>
          <a:bodyPr/>
          <a:lstStyle>
            <a:lvl1pPr>
              <a:defRPr/>
            </a:lvl1pPr>
          </a:lstStyle>
          <a:p>
            <a:pPr>
              <a:defRPr/>
            </a:pPr>
            <a:fld id="{D58D85B9-50EC-4F3C-94D1-EDF594E0BCE7}" type="slidenum">
              <a:rPr lang="zh-CN" altLang="en-US"/>
              <a:pPr>
                <a:defRPr/>
              </a:pPr>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直接连接符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a:lstStyle/>
          <a:p>
            <a:pPr algn="ctr" eaLnBrk="0" hangingPunct="0">
              <a:spcBef>
                <a:spcPct val="50000"/>
              </a:spcBef>
              <a:defRPr/>
            </a:pPr>
            <a:endParaRPr lang="en-US">
              <a:effectLst>
                <a:outerShdw blurRad="38100" dist="38100" dir="2700000" algn="tl">
                  <a:srgbClr val="000000">
                    <a:alpha val="43137"/>
                  </a:srgbClr>
                </a:outerShdw>
              </a:effectLst>
              <a:ea typeface="宋体" pitchFamily="2" charset="-122"/>
            </a:endParaRPr>
          </a:p>
        </p:txBody>
      </p:sp>
      <p:sp>
        <p:nvSpPr>
          <p:cNvPr id="3" name="等腰三角形 5"/>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spcBef>
                <a:spcPct val="50000"/>
              </a:spcBef>
              <a:defRPr/>
            </a:pPr>
            <a:endParaRPr lang="en-US">
              <a:effectLst>
                <a:outerShdw blurRad="38100" dist="38100" dir="2700000" algn="tl">
                  <a:srgbClr val="000000">
                    <a:alpha val="43137"/>
                  </a:srgbClr>
                </a:outerShdw>
              </a:effectLst>
            </a:endParaRPr>
          </a:p>
        </p:txBody>
      </p:sp>
      <p:sp>
        <p:nvSpPr>
          <p:cNvPr id="4" name="日期占位符 1"/>
          <p:cNvSpPr>
            <a:spLocks noGrp="1"/>
          </p:cNvSpPr>
          <p:nvPr>
            <p:ph type="dt" sz="half" idx="10"/>
          </p:nvPr>
        </p:nvSpPr>
        <p:spPr/>
        <p:txBody>
          <a:bodyPr/>
          <a:lstStyle>
            <a:lvl1pPr>
              <a:defRPr/>
            </a:lvl1pPr>
          </a:lstStyle>
          <a:p>
            <a:pPr>
              <a:defRPr/>
            </a:pPr>
            <a:fld id="{9E84856C-C8AD-4803-81E2-617146E4C1B2}" type="datetimeFigureOut">
              <a:rPr lang="zh-CN" altLang="en-US"/>
              <a:pPr>
                <a:defRPr/>
              </a:pPr>
              <a:t>2003-1-1</a:t>
            </a:fld>
            <a:endParaRPr lang="zh-CN" altLang="en-US"/>
          </a:p>
        </p:txBody>
      </p:sp>
      <p:sp>
        <p:nvSpPr>
          <p:cNvPr id="5" name="页脚占位符 2"/>
          <p:cNvSpPr>
            <a:spLocks noGrp="1"/>
          </p:cNvSpPr>
          <p:nvPr>
            <p:ph type="ftr" sz="quarter" idx="11"/>
          </p:nvPr>
        </p:nvSpPr>
        <p:spPr/>
        <p:txBody>
          <a:bodyPr/>
          <a:lstStyle>
            <a:lvl1pPr>
              <a:defRPr/>
            </a:lvl1pPr>
          </a:lstStyle>
          <a:p>
            <a:pPr>
              <a:defRPr/>
            </a:pPr>
            <a:endParaRPr lang="zh-CN" altLang="en-US"/>
          </a:p>
        </p:txBody>
      </p:sp>
      <p:sp>
        <p:nvSpPr>
          <p:cNvPr id="6" name="灯片编号占位符 3"/>
          <p:cNvSpPr>
            <a:spLocks noGrp="1"/>
          </p:cNvSpPr>
          <p:nvPr>
            <p:ph type="sldNum" sz="quarter" idx="12"/>
          </p:nvPr>
        </p:nvSpPr>
        <p:spPr/>
        <p:txBody>
          <a:bodyPr/>
          <a:lstStyle>
            <a:lvl1pPr>
              <a:defRPr/>
            </a:lvl1pPr>
          </a:lstStyle>
          <a:p>
            <a:pPr>
              <a:defRPr/>
            </a:pPr>
            <a:fld id="{8B65FC73-BFE2-47AE-BBB4-0CEE49E2C04F}" type="slidenum">
              <a:rPr lang="zh-CN" altLang="en-US"/>
              <a:pPr>
                <a:defRPr/>
              </a:pPr>
              <a:t>‹#›</a:t>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5" name="直接连接符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a:lstStyle/>
          <a:p>
            <a:pPr algn="ctr" eaLnBrk="0" hangingPunct="0">
              <a:spcBef>
                <a:spcPct val="50000"/>
              </a:spcBef>
              <a:defRPr/>
            </a:pPr>
            <a:endParaRPr lang="en-US">
              <a:effectLst>
                <a:outerShdw blurRad="38100" dist="38100" dir="2700000" algn="tl">
                  <a:srgbClr val="000000">
                    <a:alpha val="43137"/>
                  </a:srgbClr>
                </a:outerShdw>
              </a:effectLst>
              <a:ea typeface="宋体" pitchFamily="2" charset="-122"/>
            </a:endParaRPr>
          </a:p>
        </p:txBody>
      </p:sp>
      <p:sp>
        <p:nvSpPr>
          <p:cNvPr id="6" name="直接连接符 9"/>
          <p:cNvSpPr>
            <a:spLocks noChangeShapeType="1"/>
          </p:cNvSpPr>
          <p:nvPr/>
        </p:nvSpPr>
        <p:spPr bwMode="auto">
          <a:xfrm rot="5400000">
            <a:off x="3160712" y="3324226"/>
            <a:ext cx="6035675" cy="0"/>
          </a:xfrm>
          <a:prstGeom prst="line">
            <a:avLst/>
          </a:prstGeom>
          <a:noFill/>
          <a:ln w="9525" cap="flat" cmpd="sng" algn="ctr">
            <a:solidFill>
              <a:schemeClr val="accent2"/>
            </a:solidFill>
            <a:prstDash val="dash"/>
            <a:round/>
            <a:headEnd type="none" w="med" len="med"/>
            <a:tailEnd type="none" w="med" len="med"/>
          </a:ln>
          <a:effectLst/>
        </p:spPr>
        <p:txBody>
          <a:bodyPr/>
          <a:lstStyle/>
          <a:p>
            <a:pPr algn="ctr" eaLnBrk="0" hangingPunct="0">
              <a:spcBef>
                <a:spcPct val="50000"/>
              </a:spcBef>
              <a:defRPr/>
            </a:pPr>
            <a:endParaRPr lang="en-US" dirty="0">
              <a:effectLst>
                <a:outerShdw blurRad="38100" dist="38100" dir="2700000" algn="tl">
                  <a:srgbClr val="000000">
                    <a:alpha val="43137"/>
                  </a:srgbClr>
                </a:outerShdw>
              </a:effectLst>
              <a:ea typeface="宋体" pitchFamily="2" charset="-122"/>
            </a:endParaRPr>
          </a:p>
        </p:txBody>
      </p:sp>
      <p:sp>
        <p:nvSpPr>
          <p:cNvPr id="7" name="等腰三角形 8"/>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spcBef>
                <a:spcPct val="50000"/>
              </a:spcBef>
              <a:defRPr/>
            </a:pPr>
            <a:endParaRPr lang="en-US">
              <a:effectLst>
                <a:outerShdw blurRad="38100" dist="38100" dir="2700000" algn="tl">
                  <a:srgbClr val="000000">
                    <a:alpha val="43137"/>
                  </a:srgbClr>
                </a:outerShdw>
              </a:effectLst>
            </a:endParaRPr>
          </a:p>
        </p:txBody>
      </p:sp>
      <p:sp>
        <p:nvSpPr>
          <p:cNvPr id="2" name="标题 1"/>
          <p:cNvSpPr>
            <a:spLocks noGrp="1"/>
          </p:cNvSpPr>
          <p:nvPr>
            <p:ph type="title"/>
          </p:nvPr>
        </p:nvSpPr>
        <p:spPr>
          <a:xfrm>
            <a:off x="6324600" y="304800"/>
            <a:ext cx="2514600" cy="838200"/>
          </a:xfrm>
        </p:spPr>
        <p:txBody>
          <a:bodyPr>
            <a:noAutofit/>
          </a:bodyPr>
          <a:lstStyle>
            <a:lvl1pPr algn="l">
              <a:buNone/>
              <a:defRPr sz="2000" b="1">
                <a:solidFill>
                  <a:schemeClr val="tx2"/>
                </a:solidFill>
                <a:latin typeface="+mn-lt"/>
                <a:ea typeface="+mn-ea"/>
                <a:cs typeface="+mn-cs"/>
              </a:defRPr>
            </a:lvl1pPr>
          </a:lstStyle>
          <a:p>
            <a:r>
              <a:rPr lang="zh-CN" altLang="en-US" smtClean="0"/>
              <a:t>单击此处编辑母版标题样式</a:t>
            </a:r>
            <a:endParaRPr lang="en-US"/>
          </a:p>
        </p:txBody>
      </p:sp>
      <p:sp>
        <p:nvSpPr>
          <p:cNvPr id="3" name="文本占位符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a:r>
              <a:rPr lang="zh-CN" altLang="en-US" smtClean="0"/>
              <a:t>单击此处编辑母版文本样式</a:t>
            </a:r>
          </a:p>
        </p:txBody>
      </p:sp>
      <p:sp>
        <p:nvSpPr>
          <p:cNvPr id="12" name="内容占位符 11"/>
          <p:cNvSpPr>
            <a:spLocks noGrp="1"/>
          </p:cNvSpPr>
          <p:nvPr>
            <p:ph sz="quarter" idx="1"/>
          </p:nvPr>
        </p:nvSpPr>
        <p:spPr>
          <a:xfrm>
            <a:off x="304800" y="304800"/>
            <a:ext cx="5715000" cy="57150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8" name="日期占位符 4"/>
          <p:cNvSpPr>
            <a:spLocks noGrp="1"/>
          </p:cNvSpPr>
          <p:nvPr>
            <p:ph type="dt" sz="half" idx="10"/>
          </p:nvPr>
        </p:nvSpPr>
        <p:spPr/>
        <p:txBody>
          <a:bodyPr/>
          <a:lstStyle>
            <a:lvl1pPr>
              <a:defRPr/>
            </a:lvl1pPr>
          </a:lstStyle>
          <a:p>
            <a:pPr>
              <a:defRPr/>
            </a:pPr>
            <a:fld id="{9A7574A1-AE7E-438C-9174-355496CD721C}" type="datetimeFigureOut">
              <a:rPr lang="zh-CN" altLang="en-US"/>
              <a:pPr>
                <a:defRPr/>
              </a:pPr>
              <a:t>2003-1-1</a:t>
            </a:fld>
            <a:endParaRPr lang="zh-CN" altLang="en-US"/>
          </a:p>
        </p:txBody>
      </p:sp>
      <p:sp>
        <p:nvSpPr>
          <p:cNvPr id="9" name="页脚占位符 5"/>
          <p:cNvSpPr>
            <a:spLocks noGrp="1"/>
          </p:cNvSpPr>
          <p:nvPr>
            <p:ph type="ftr" sz="quarter" idx="11"/>
          </p:nvPr>
        </p:nvSpPr>
        <p:spPr/>
        <p:txBody>
          <a:bodyPr/>
          <a:lstStyle>
            <a:lvl1pPr>
              <a:defRPr/>
            </a:lvl1pPr>
          </a:lstStyle>
          <a:p>
            <a:pPr>
              <a:defRPr/>
            </a:pPr>
            <a:endParaRPr lang="zh-CN" altLang="en-US"/>
          </a:p>
        </p:txBody>
      </p:sp>
      <p:sp>
        <p:nvSpPr>
          <p:cNvPr id="10" name="灯片编号占位符 6"/>
          <p:cNvSpPr>
            <a:spLocks noGrp="1"/>
          </p:cNvSpPr>
          <p:nvPr>
            <p:ph type="sldNum" sz="quarter" idx="12"/>
          </p:nvPr>
        </p:nvSpPr>
        <p:spPr/>
        <p:txBody>
          <a:bodyPr/>
          <a:lstStyle>
            <a:lvl1pPr>
              <a:defRPr/>
            </a:lvl1pPr>
          </a:lstStyle>
          <a:p>
            <a:pPr>
              <a:defRPr/>
            </a:pPr>
            <a:fld id="{95115AB3-29BC-4729-82A2-72BB94DE076F}" type="slidenum">
              <a:rPr lang="zh-CN" altLang="en-US"/>
              <a:pPr>
                <a:defRPr/>
              </a:pPr>
              <a:t>‹#›</a:t>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1">
        <a:schemeClr val="bg2"/>
      </p:bgRef>
    </p:bg>
    <p:spTree>
      <p:nvGrpSpPr>
        <p:cNvPr id="1" name=""/>
        <p:cNvGrpSpPr/>
        <p:nvPr/>
      </p:nvGrpSpPr>
      <p:grpSpPr>
        <a:xfrm>
          <a:off x="0" y="0"/>
          <a:ext cx="0" cy="0"/>
          <a:chOff x="0" y="0"/>
          <a:chExt cx="0" cy="0"/>
        </a:xfrm>
      </p:grpSpPr>
      <p:sp>
        <p:nvSpPr>
          <p:cNvPr id="5" name="直接连接符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a:lstStyle/>
          <a:p>
            <a:pPr algn="ctr" eaLnBrk="0" hangingPunct="0">
              <a:spcBef>
                <a:spcPct val="50000"/>
              </a:spcBef>
              <a:defRPr/>
            </a:pPr>
            <a:endParaRPr lang="en-US">
              <a:effectLst>
                <a:outerShdw blurRad="38100" dist="38100" dir="2700000" algn="tl">
                  <a:srgbClr val="000000">
                    <a:alpha val="43137"/>
                  </a:srgbClr>
                </a:outerShdw>
              </a:effectLst>
              <a:ea typeface="宋体" pitchFamily="2" charset="-122"/>
            </a:endParaRPr>
          </a:p>
        </p:txBody>
      </p:sp>
      <p:sp>
        <p:nvSpPr>
          <p:cNvPr id="6" name="等腰三角形 8"/>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spcBef>
                <a:spcPct val="50000"/>
              </a:spcBef>
              <a:defRPr/>
            </a:pPr>
            <a:endParaRPr lang="en-US">
              <a:effectLst>
                <a:outerShdw blurRad="38100" dist="38100" dir="2700000" algn="tl">
                  <a:srgbClr val="000000">
                    <a:alpha val="43137"/>
                  </a:srgbClr>
                </a:outerShdw>
              </a:effectLst>
            </a:endParaRPr>
          </a:p>
        </p:txBody>
      </p:sp>
      <p:sp>
        <p:nvSpPr>
          <p:cNvPr id="7" name="矩形 9"/>
          <p:cNvSpPr/>
          <p:nvPr/>
        </p:nvSpPr>
        <p:spPr>
          <a:xfrm>
            <a:off x="457200" y="500063"/>
            <a:ext cx="182563"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spcBef>
                <a:spcPct val="50000"/>
              </a:spcBef>
              <a:defRPr/>
            </a:pPr>
            <a:endParaRPr lang="en-US">
              <a:effectLst>
                <a:outerShdw blurRad="38100" dist="38100" dir="2700000" algn="tl">
                  <a:srgbClr val="000000">
                    <a:alpha val="43137"/>
                  </a:srgbClr>
                </a:outerShdw>
              </a:effectLst>
            </a:endParaRPr>
          </a:p>
        </p:txBody>
      </p:sp>
      <p:sp>
        <p:nvSpPr>
          <p:cNvPr id="2" name="标题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lang="zh-CN" altLang="en-US" smtClean="0"/>
              <a:t>单击此处编辑母版标题样式</a:t>
            </a:r>
            <a:endParaRPr lang="en-US"/>
          </a:p>
        </p:txBody>
      </p:sp>
      <p:sp>
        <p:nvSpPr>
          <p:cNvPr id="3" name="图片占位符 2"/>
          <p:cNvSpPr>
            <a:spLocks noGrp="1"/>
          </p:cNvSpPr>
          <p:nvPr>
            <p:ph type="pic" idx="1"/>
          </p:nvPr>
        </p:nvSpPr>
        <p:spPr>
          <a:xfrm>
            <a:off x="457200" y="1905000"/>
            <a:ext cx="8229600" cy="4270248"/>
          </a:xfrm>
          <a:solidFill>
            <a:schemeClr val="tx1">
              <a:shade val="50000"/>
            </a:schemeClr>
          </a:solidFill>
          <a:ln>
            <a:noFill/>
          </a:ln>
          <a:effectLst/>
        </p:spPr>
        <p:txBody>
          <a:bodyPr>
            <a:normAutofit/>
          </a:bodyPr>
          <a:lstStyle>
            <a:lvl1pPr marL="0" indent="0">
              <a:spcBef>
                <a:spcPts val="600"/>
              </a:spcBef>
              <a:buNone/>
              <a:defRPr sz="3200"/>
            </a:lvl1pPr>
          </a:lstStyle>
          <a:p>
            <a:pPr lvl="0"/>
            <a:r>
              <a:rPr lang="zh-CN" altLang="en-US" noProof="0" smtClean="0"/>
              <a:t>单击图标添加图片</a:t>
            </a:r>
            <a:endParaRPr lang="en-US" noProof="0" dirty="0"/>
          </a:p>
        </p:txBody>
      </p:sp>
      <p:sp>
        <p:nvSpPr>
          <p:cNvPr id="4" name="文本占位符 3"/>
          <p:cNvSpPr>
            <a:spLocks noGrp="1"/>
          </p:cNvSpPr>
          <p:nvPr>
            <p:ph type="body" sz="half" idx="2"/>
          </p:nvPr>
        </p:nvSpPr>
        <p:spPr>
          <a:xfrm>
            <a:off x="457200" y="1219200"/>
            <a:ext cx="8229600" cy="533400"/>
          </a:xfrm>
        </p:spPr>
        <p:txBody>
          <a:bodyPr anchor="ctr"/>
          <a:lstStyle>
            <a:lvl1pPr marL="0" indent="0" algn="l">
              <a:buFontTx/>
              <a:buNone/>
              <a:defRPr sz="1400"/>
            </a:lvl1pPr>
            <a:lvl2pPr>
              <a:defRPr sz="1200"/>
            </a:lvl2pPr>
            <a:lvl3pPr>
              <a:defRPr sz="1000"/>
            </a:lvl3pPr>
            <a:lvl4pPr>
              <a:defRPr sz="900"/>
            </a:lvl4pPr>
            <a:lvl5pPr>
              <a:defRPr sz="900"/>
            </a:lvl5pPr>
          </a:lstStyle>
          <a:p>
            <a:pPr lvl="0"/>
            <a:r>
              <a:rPr lang="zh-CN" altLang="en-US" smtClean="0"/>
              <a:t>单击此处编辑母版文本样式</a:t>
            </a:r>
          </a:p>
        </p:txBody>
      </p:sp>
      <p:sp>
        <p:nvSpPr>
          <p:cNvPr id="8" name="日期占位符 4"/>
          <p:cNvSpPr>
            <a:spLocks noGrp="1"/>
          </p:cNvSpPr>
          <p:nvPr>
            <p:ph type="dt" sz="half" idx="10"/>
          </p:nvPr>
        </p:nvSpPr>
        <p:spPr/>
        <p:txBody>
          <a:bodyPr/>
          <a:lstStyle>
            <a:lvl1pPr>
              <a:defRPr/>
            </a:lvl1pPr>
          </a:lstStyle>
          <a:p>
            <a:pPr>
              <a:defRPr/>
            </a:pPr>
            <a:fld id="{7D70DD0C-3789-4D38-9532-4B833AE8715C}" type="datetimeFigureOut">
              <a:rPr lang="zh-CN" altLang="en-US"/>
              <a:pPr>
                <a:defRPr/>
              </a:pPr>
              <a:t>2003-1-1</a:t>
            </a:fld>
            <a:endParaRPr lang="zh-CN" altLang="en-US"/>
          </a:p>
        </p:txBody>
      </p:sp>
      <p:sp>
        <p:nvSpPr>
          <p:cNvPr id="9" name="页脚占位符 5"/>
          <p:cNvSpPr>
            <a:spLocks noGrp="1"/>
          </p:cNvSpPr>
          <p:nvPr>
            <p:ph type="ftr" sz="quarter" idx="11"/>
          </p:nvPr>
        </p:nvSpPr>
        <p:spPr/>
        <p:txBody>
          <a:bodyPr/>
          <a:lstStyle>
            <a:lvl1pPr>
              <a:defRPr/>
            </a:lvl1pPr>
          </a:lstStyle>
          <a:p>
            <a:pPr>
              <a:defRPr/>
            </a:pPr>
            <a:endParaRPr lang="zh-CN" altLang="en-US"/>
          </a:p>
        </p:txBody>
      </p:sp>
      <p:sp>
        <p:nvSpPr>
          <p:cNvPr id="10" name="灯片编号占位符 6"/>
          <p:cNvSpPr>
            <a:spLocks noGrp="1"/>
          </p:cNvSpPr>
          <p:nvPr>
            <p:ph type="sldNum" sz="quarter" idx="12"/>
          </p:nvPr>
        </p:nvSpPr>
        <p:spPr/>
        <p:txBody>
          <a:bodyPr/>
          <a:lstStyle>
            <a:lvl1pPr>
              <a:defRPr/>
            </a:lvl1pPr>
          </a:lstStyle>
          <a:p>
            <a:pPr>
              <a:defRPr/>
            </a:pPr>
            <a:fld id="{F26FB9F5-5B32-4BF8-8CD2-4A54A5266F52}" type="slidenum">
              <a:rPr lang="zh-CN" altLang="en-US"/>
              <a:pPr>
                <a:defRPr/>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lvl1pPr>
              <a:defRPr/>
            </a:lvl1pPr>
          </a:lstStyle>
          <a:p>
            <a:pPr>
              <a:defRPr/>
            </a:pPr>
            <a:fld id="{29AA255A-CE38-4C54-B104-090827491E1B}" type="datetimeFigureOut">
              <a:rPr lang="zh-CN" altLang="en-US"/>
              <a:pPr>
                <a:defRPr/>
              </a:pPr>
              <a:t>2003-1-1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6392E028-3E04-4B56-8929-67F10B63D5D3}" type="slidenum">
              <a:rPr lang="zh-CN" altLang="en-US"/>
              <a:pPr>
                <a:defRPr/>
              </a:pPr>
              <a:t>‹#›</a:t>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4" name="直接连接符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a:lstStyle/>
          <a:p>
            <a:pPr algn="ctr" eaLnBrk="0" hangingPunct="0">
              <a:spcBef>
                <a:spcPct val="50000"/>
              </a:spcBef>
              <a:defRPr/>
            </a:pPr>
            <a:endParaRPr lang="en-US">
              <a:effectLst>
                <a:outerShdw blurRad="38100" dist="38100" dir="2700000" algn="tl">
                  <a:srgbClr val="000000">
                    <a:alpha val="43137"/>
                  </a:srgbClr>
                </a:outerShdw>
              </a:effectLst>
              <a:ea typeface="宋体" pitchFamily="2" charset="-122"/>
            </a:endParaRPr>
          </a:p>
        </p:txBody>
      </p:sp>
      <p:sp>
        <p:nvSpPr>
          <p:cNvPr id="5" name="等腰三角形 7"/>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spcBef>
                <a:spcPct val="50000"/>
              </a:spcBef>
              <a:defRPr/>
            </a:pPr>
            <a:endParaRPr lang="en-US">
              <a:effectLst>
                <a:outerShdw blurRad="38100" dist="38100" dir="2700000" algn="tl">
                  <a:srgbClr val="000000">
                    <a:alpha val="43137"/>
                  </a:srgbClr>
                </a:outerShdw>
              </a:effectLst>
            </a:endParaRPr>
          </a:p>
        </p:txBody>
      </p:sp>
      <p:sp>
        <p:nvSpPr>
          <p:cNvPr id="6" name="直接连接符 8"/>
          <p:cNvSpPr>
            <a:spLocks noChangeShapeType="1"/>
          </p:cNvSpPr>
          <p:nvPr/>
        </p:nvSpPr>
        <p:spPr bwMode="auto">
          <a:xfrm rot="5400000">
            <a:off x="3630612" y="3201988"/>
            <a:ext cx="5851525" cy="0"/>
          </a:xfrm>
          <a:prstGeom prst="line">
            <a:avLst/>
          </a:prstGeom>
          <a:noFill/>
          <a:ln w="9525" cap="flat" cmpd="sng" algn="ctr">
            <a:solidFill>
              <a:schemeClr val="accent2"/>
            </a:solidFill>
            <a:prstDash val="dash"/>
            <a:round/>
            <a:headEnd type="none" w="med" len="med"/>
            <a:tailEnd type="none" w="med" len="med"/>
          </a:ln>
          <a:effectLst/>
        </p:spPr>
        <p:txBody>
          <a:bodyPr/>
          <a:lstStyle/>
          <a:p>
            <a:pPr algn="ctr" eaLnBrk="0" hangingPunct="0">
              <a:spcBef>
                <a:spcPct val="50000"/>
              </a:spcBef>
              <a:defRPr/>
            </a:pPr>
            <a:endParaRPr lang="en-US">
              <a:effectLst>
                <a:outerShdw blurRad="38100" dist="38100" dir="2700000" algn="tl">
                  <a:srgbClr val="000000">
                    <a:alpha val="43137"/>
                  </a:srgbClr>
                </a:outerShdw>
              </a:effectLst>
              <a:ea typeface="宋体" pitchFamily="2" charset="-122"/>
            </a:endParaRPr>
          </a:p>
        </p:txBody>
      </p:sp>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3"/>
          <p:cNvSpPr>
            <a:spLocks noGrp="1"/>
          </p:cNvSpPr>
          <p:nvPr>
            <p:ph type="dt" sz="half" idx="10"/>
          </p:nvPr>
        </p:nvSpPr>
        <p:spPr/>
        <p:txBody>
          <a:bodyPr/>
          <a:lstStyle>
            <a:lvl1pPr>
              <a:defRPr/>
            </a:lvl1pPr>
          </a:lstStyle>
          <a:p>
            <a:pPr>
              <a:defRPr/>
            </a:pPr>
            <a:fld id="{7C85DF40-B2FC-44B9-A773-3A6CD01DB6CC}" type="datetimeFigureOut">
              <a:rPr lang="zh-CN" altLang="en-US"/>
              <a:pPr>
                <a:defRPr/>
              </a:pPr>
              <a:t>2003-1-1</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76C5F705-0DC0-4855-90AC-7F2A5A1A654D}" type="slidenum">
              <a:rPr lang="zh-CN" altLang="en-US"/>
              <a:pPr>
                <a:defRPr/>
              </a:pPr>
              <a:t>‹#›</a:t>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EA44E9E7-155A-452C-A769-DBF50490AD6A}" type="datetimeFigureOut">
              <a:rPr lang="zh-CN" altLang="en-US"/>
              <a:pPr>
                <a:defRPr/>
              </a:pPr>
              <a:t>2003-1-1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8CE2709C-0684-4263-8911-109844293B7C}" type="slidenum">
              <a:rPr lang="zh-CN" altLang="en-US"/>
              <a:pPr>
                <a:defRPr/>
              </a:pPr>
              <a:t>‹#›</a:t>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D5FA5466-A3CD-4BA8-BB4E-B0556EA41839}" type="datetimeFigureOut">
              <a:rPr lang="zh-CN" altLang="en-US"/>
              <a:pPr>
                <a:defRPr/>
              </a:pPr>
              <a:t>2003-1-1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324449E-0340-45F8-839B-B8A19650A1AD}" type="slidenum">
              <a:rPr lang="zh-CN" altLang="en-US"/>
              <a:pPr>
                <a:defRPr/>
              </a:pPr>
              <a:t>‹#›</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961555A2-F8D5-48A1-8876-446CAA2448C7}" type="datetimeFigureOut">
              <a:rPr lang="zh-CN" altLang="en-US"/>
              <a:pPr>
                <a:defRPr/>
              </a:pPr>
              <a:t>2003-1-1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6EBFDA62-8CD0-4C91-9B98-396FAC630794}" type="slidenum">
              <a:rPr lang="zh-CN" altLang="en-US"/>
              <a:pPr>
                <a:defRPr/>
              </a:pPr>
              <a:t>‹#›</a:t>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0652E598-9FA5-4425-9A9D-F597C6B6969B}" type="datetimeFigureOut">
              <a:rPr lang="zh-CN" altLang="en-US"/>
              <a:pPr>
                <a:defRPr/>
              </a:pPr>
              <a:t>2003-1-1</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645A3955-B797-496C-ACC5-012A3EE4C8B0}"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r>
              <a:rPr lang="fr-FR"/>
              <a:t>Ch. MA Bechellaoui - IFV - Banque</a:t>
            </a:r>
          </a:p>
        </p:txBody>
      </p:sp>
      <p:sp>
        <p:nvSpPr>
          <p:cNvPr id="4" name="Rectangle 5"/>
          <p:cNvSpPr>
            <a:spLocks noGrp="1" noChangeArrowheads="1"/>
          </p:cNvSpPr>
          <p:nvPr>
            <p:ph type="ftr" sz="quarter" idx="11"/>
          </p:nvPr>
        </p:nvSpPr>
        <p:spPr>
          <a:ln/>
        </p:spPr>
        <p:txBody>
          <a:bodyPr/>
          <a:lstStyle>
            <a:lvl1pPr>
              <a:defRPr/>
            </a:lvl1pPr>
          </a:lstStyle>
          <a:p>
            <a:pPr>
              <a:defRPr/>
            </a:pPr>
            <a:endParaRPr lang="fr-FR"/>
          </a:p>
        </p:txBody>
      </p:sp>
      <p:sp>
        <p:nvSpPr>
          <p:cNvPr id="5" name="Rectangle 6"/>
          <p:cNvSpPr>
            <a:spLocks noGrp="1" noChangeArrowheads="1"/>
          </p:cNvSpPr>
          <p:nvPr>
            <p:ph type="sldNum" sz="quarter" idx="12"/>
          </p:nvPr>
        </p:nvSpPr>
        <p:spPr>
          <a:ln/>
        </p:spPr>
        <p:txBody>
          <a:bodyPr/>
          <a:lstStyle>
            <a:lvl1pPr>
              <a:defRPr/>
            </a:lvl1pPr>
          </a:lstStyle>
          <a:p>
            <a:pPr>
              <a:defRPr/>
            </a:pPr>
            <a:fld id="{C6294E83-20E4-462D-A523-2115C253CF4C}" type="slidenum">
              <a:rPr lang="fr-FR"/>
              <a:pPr>
                <a:defRPr/>
              </a:pPr>
              <a:t>‹#›</a:t>
            </a:fld>
            <a:endParaRPr lang="fr-F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95256C01-71E6-4EAC-8732-4064E1C0E2DC}" type="datetimeFigureOut">
              <a:rPr lang="zh-CN" altLang="en-US"/>
              <a:pPr>
                <a:defRPr/>
              </a:pPr>
              <a:t>2003-1-1</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0106B028-6D32-4C0A-B4CA-C91C66E0BC6C}" type="slidenum">
              <a:rPr lang="zh-CN" altLang="en-US"/>
              <a:pPr>
                <a:defRPr/>
              </a:pPr>
              <a:t>‹#›</a:t>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FFBF287C-E27B-4653-9C7C-EE23484C82DA}" type="datetimeFigureOut">
              <a:rPr lang="zh-CN" altLang="en-US"/>
              <a:pPr>
                <a:defRPr/>
              </a:pPr>
              <a:t>2003-1-1</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85C41254-C3E9-4292-9ECD-24FD2466283C}" type="slidenum">
              <a:rPr lang="zh-CN" altLang="en-US"/>
              <a:pPr>
                <a:defRPr/>
              </a:pPr>
              <a:t>‹#›</a:t>
            </a:fld>
            <a:endParaRPr lang="zh-CN" alt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FD2D41A5-E9D2-4FC6-B56B-F4E41C209293}" type="datetimeFigureOut">
              <a:rPr lang="zh-CN" altLang="en-US"/>
              <a:pPr>
                <a:defRPr/>
              </a:pPr>
              <a:t>2003-1-1</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E7B0A009-AC5D-429E-ABDA-D2FAC5EFBE3A}" type="slidenum">
              <a:rPr lang="zh-CN" altLang="en-US"/>
              <a:pPr>
                <a:defRPr/>
              </a:pPr>
              <a:t>‹#›</a:t>
            </a:fld>
            <a:endParaRPr lang="zh-CN" alt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42DEF673-5F41-444C-A23C-1FAD8D60A330}" type="datetimeFigureOut">
              <a:rPr lang="zh-CN" altLang="en-US"/>
              <a:pPr>
                <a:defRPr/>
              </a:pPr>
              <a:t>2003-1-1</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7073113C-5CA7-48F6-B866-271132A551B9}" type="slidenum">
              <a:rPr lang="zh-CN" altLang="en-US"/>
              <a:pPr>
                <a:defRPr/>
              </a:pPr>
              <a:t>‹#›</a:t>
            </a:fld>
            <a:endParaRPr lang="zh-CN" alt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6F94BAA0-F4D3-4973-BCE9-FE18D6D8AE9C}" type="datetimeFigureOut">
              <a:rPr lang="zh-CN" altLang="en-US"/>
              <a:pPr>
                <a:defRPr/>
              </a:pPr>
              <a:t>2003-1-1</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049A66B-6F2F-4314-8C0E-B9E6371548C1}" type="slidenum">
              <a:rPr lang="zh-CN" altLang="en-US"/>
              <a:pPr>
                <a:defRPr/>
              </a:pPr>
              <a:t>‹#›</a:t>
            </a:fld>
            <a:endParaRPr lang="zh-CN" alt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55A63B6-D8DA-43B6-9464-C649AE2F4196}" type="datetimeFigureOut">
              <a:rPr lang="zh-CN" altLang="en-US"/>
              <a:pPr>
                <a:defRPr/>
              </a:pPr>
              <a:t>2003-1-1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B756C88-099C-49DE-8158-9F53659B7561}" type="slidenum">
              <a:rPr lang="zh-CN" altLang="en-US"/>
              <a:pPr>
                <a:defRPr/>
              </a:pPr>
              <a:t>‹#›</a:t>
            </a:fld>
            <a:endParaRPr lang="zh-CN" alt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1E18752B-DBA0-482D-BB59-03CFFA27D9F2}" type="datetimeFigureOut">
              <a:rPr lang="zh-CN" altLang="en-US"/>
              <a:pPr>
                <a:defRPr/>
              </a:pPr>
              <a:t>2003-1-1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CFAD3DC5-437E-42B6-ABCB-CB4BA44E010A}"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r>
              <a:rPr lang="fr-FR"/>
              <a:t>Ch. MA Bechellaoui - IFV - Banque</a:t>
            </a:r>
          </a:p>
        </p:txBody>
      </p:sp>
      <p:sp>
        <p:nvSpPr>
          <p:cNvPr id="3" name="Rectangle 5"/>
          <p:cNvSpPr>
            <a:spLocks noGrp="1" noChangeArrowheads="1"/>
          </p:cNvSpPr>
          <p:nvPr>
            <p:ph type="ftr" sz="quarter" idx="11"/>
          </p:nvPr>
        </p:nvSpPr>
        <p:spPr>
          <a:ln/>
        </p:spPr>
        <p:txBody>
          <a:bodyPr/>
          <a:lstStyle>
            <a:lvl1pPr>
              <a:defRPr/>
            </a:lvl1pPr>
          </a:lstStyle>
          <a:p>
            <a:pPr>
              <a:defRPr/>
            </a:pPr>
            <a:endParaRPr lang="fr-FR"/>
          </a:p>
        </p:txBody>
      </p:sp>
      <p:sp>
        <p:nvSpPr>
          <p:cNvPr id="4" name="Rectangle 6"/>
          <p:cNvSpPr>
            <a:spLocks noGrp="1" noChangeArrowheads="1"/>
          </p:cNvSpPr>
          <p:nvPr>
            <p:ph type="sldNum" sz="quarter" idx="12"/>
          </p:nvPr>
        </p:nvSpPr>
        <p:spPr>
          <a:ln/>
        </p:spPr>
        <p:txBody>
          <a:bodyPr/>
          <a:lstStyle>
            <a:lvl1pPr>
              <a:defRPr/>
            </a:lvl1pPr>
          </a:lstStyle>
          <a:p>
            <a:pPr>
              <a:defRPr/>
            </a:pPr>
            <a:fld id="{10AE7896-BCBF-4C50-9C45-D0E4E853BE75}" type="slidenum">
              <a:rPr lang="fr-FR"/>
              <a:pPr>
                <a:defRPr/>
              </a:pPr>
              <a:t>‹#›</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r>
              <a:rPr lang="fr-FR"/>
              <a:t>Ch. MA Bechellaoui - IFV - Banque</a:t>
            </a: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313A8A32-851C-4CA3-8D8A-6349F081B0F5}" type="slidenum">
              <a:rPr lang="fr-FR"/>
              <a:pPr>
                <a:defRPr/>
              </a:pPr>
              <a:t>‹#›</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r>
              <a:rPr lang="fr-FR"/>
              <a:t>Ch. MA Bechellaoui - IFV - Banque</a:t>
            </a: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04AB1506-CCDD-491F-8441-243BEA3E8A62}" type="slidenum">
              <a:rPr lang="fr-FR"/>
              <a:pPr>
                <a:defRPr/>
              </a:pPr>
              <a:t>‹#›</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bwMode="auto">
          <a:xfrm>
            <a:off x="762000" y="333375"/>
            <a:ext cx="7696200" cy="1066800"/>
          </a:xfrm>
          <a:prstGeom prst="rect">
            <a:avLst/>
          </a:prstGeom>
          <a:noFill/>
          <a:ln w="9525">
            <a:noFill/>
            <a:miter lim="800000"/>
            <a:headEnd/>
            <a:tailEnd/>
          </a:ln>
          <a:effectLst>
            <a:outerShdw dist="35921" dir="2700000" algn="ctr" rotWithShape="0">
              <a:schemeClr val="bg1"/>
            </a:outerShdw>
          </a:effectLst>
        </p:spPr>
        <p:txBody>
          <a:bodyPr vert="horz" wrap="square" lIns="91440" tIns="45720" rIns="91440" bIns="45720" numCol="1" anchor="ctr" anchorCtr="0" compatLnSpc="1">
            <a:prstTxWarp prst="textNoShape">
              <a:avLst/>
            </a:prstTxWarp>
          </a:bodyPr>
          <a:lstStyle/>
          <a:p>
            <a:pPr lvl="0"/>
            <a:r>
              <a:rPr lang="fr-FR" smtClean="0"/>
              <a:t>Cliquer pour modifier le style du titre</a:t>
            </a:r>
          </a:p>
        </p:txBody>
      </p:sp>
      <p:sp>
        <p:nvSpPr>
          <p:cNvPr id="108547" name="Rectangle 3"/>
          <p:cNvSpPr>
            <a:spLocks noGrp="1" noChangeArrowheads="1"/>
          </p:cNvSpPr>
          <p:nvPr>
            <p:ph type="body" idx="1"/>
          </p:nvPr>
        </p:nvSpPr>
        <p:spPr bwMode="auto">
          <a:xfrm>
            <a:off x="723900" y="1752600"/>
            <a:ext cx="7696200" cy="4751388"/>
          </a:xfrm>
          <a:prstGeom prst="rect">
            <a:avLst/>
          </a:prstGeom>
          <a:noFill/>
          <a:ln w="9525">
            <a:noFill/>
            <a:miter lim="800000"/>
            <a:headEnd/>
            <a:tailEnd/>
          </a:ln>
          <a:effectLst>
            <a:outerShdw dist="35921" dir="2700000" algn="ctr" rotWithShape="0">
              <a:schemeClr val="bg1"/>
            </a:outerShdw>
          </a:effectLst>
        </p:spPr>
        <p:txBody>
          <a:bodyPr vert="horz" wrap="square" lIns="91440" tIns="45720" rIns="91440" bIns="45720" numCol="1" anchor="t" anchorCtr="0" compatLnSpc="1">
            <a:prstTxWarp prst="textNoShape">
              <a:avLst/>
            </a:prstTxWarp>
          </a:bodyPr>
          <a:lstStyle/>
          <a:p>
            <a:pPr lvl="0"/>
            <a:r>
              <a:rPr lang="fr-FR" smtClean="0"/>
              <a:t>Cliquer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108548" name="Rectangle 4"/>
          <p:cNvSpPr>
            <a:spLocks noGrp="1" noChangeArrowheads="1"/>
          </p:cNvSpPr>
          <p:nvPr>
            <p:ph type="dt" sz="half" idx="2"/>
          </p:nvPr>
        </p:nvSpPr>
        <p:spPr bwMode="auto">
          <a:xfrm>
            <a:off x="0" y="6629400"/>
            <a:ext cx="26670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spcBef>
                <a:spcPct val="0"/>
              </a:spcBef>
              <a:defRPr sz="1000">
                <a:effectLst>
                  <a:outerShdw blurRad="38100" dist="38100" dir="2700000" algn="tl">
                    <a:srgbClr val="000000"/>
                  </a:outerShdw>
                </a:effectLst>
                <a:ea typeface="+mn-ea"/>
                <a:cs typeface="Tahoma" pitchFamily="34" charset="0"/>
              </a:defRPr>
            </a:lvl1pPr>
          </a:lstStyle>
          <a:p>
            <a:pPr>
              <a:defRPr/>
            </a:pPr>
            <a:r>
              <a:rPr lang="fr-FR"/>
              <a:t>Ch. MA Bechellaoui - IFV - Banque</a:t>
            </a:r>
          </a:p>
        </p:txBody>
      </p:sp>
      <p:sp>
        <p:nvSpPr>
          <p:cNvPr id="10854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spcBef>
                <a:spcPct val="0"/>
              </a:spcBef>
              <a:defRPr sz="1400">
                <a:effectLst/>
                <a:latin typeface="Times New Roman" pitchFamily="18" charset="0"/>
                <a:ea typeface="宋体" pitchFamily="2" charset="-122"/>
                <a:cs typeface="Tahoma" pitchFamily="34" charset="0"/>
              </a:defRPr>
            </a:lvl1pPr>
          </a:lstStyle>
          <a:p>
            <a:pPr>
              <a:defRPr/>
            </a:pPr>
            <a:endParaRPr lang="fr-FR"/>
          </a:p>
        </p:txBody>
      </p:sp>
      <p:sp>
        <p:nvSpPr>
          <p:cNvPr id="10855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spcBef>
                <a:spcPct val="0"/>
              </a:spcBef>
              <a:defRPr sz="1400">
                <a:effectLst/>
                <a:latin typeface="Times New Roman" pitchFamily="18" charset="0"/>
                <a:ea typeface="宋体" pitchFamily="2" charset="-122"/>
                <a:cs typeface="Arial" charset="0"/>
              </a:defRPr>
            </a:lvl1pPr>
          </a:lstStyle>
          <a:p>
            <a:pPr>
              <a:defRPr/>
            </a:pPr>
            <a:fld id="{71450A5F-0E63-4F7C-B9C8-4BF58AD91F3B}" type="slidenum">
              <a:rPr lang="fr-FR"/>
              <a:pPr>
                <a:defRPr/>
              </a:pPr>
              <a:t>‹#›</a:t>
            </a:fld>
            <a:endParaRPr lang="fr-FR"/>
          </a:p>
        </p:txBody>
      </p:sp>
      <p:sp>
        <p:nvSpPr>
          <p:cNvPr id="108551" name="Rectangle 7"/>
          <p:cNvSpPr>
            <a:spLocks noChangeArrowheads="1"/>
          </p:cNvSpPr>
          <p:nvPr/>
        </p:nvSpPr>
        <p:spPr bwMode="auto">
          <a:xfrm>
            <a:off x="1617663" y="609600"/>
            <a:ext cx="7069137" cy="1143000"/>
          </a:xfrm>
          <a:prstGeom prst="rect">
            <a:avLst/>
          </a:prstGeom>
          <a:noFill/>
          <a:ln w="9525">
            <a:noFill/>
            <a:miter lim="800000"/>
            <a:headEnd/>
            <a:tailEnd/>
          </a:ln>
          <a:effectLst/>
        </p:spPr>
        <p:txBody>
          <a:bodyPr anchor="ctr"/>
          <a:lstStyle/>
          <a:p>
            <a:pPr>
              <a:defRPr/>
            </a:pPr>
            <a:endParaRPr lang="fr-FR" sz="4400" i="1">
              <a:solidFill>
                <a:schemeClr val="tx2"/>
              </a:solidFill>
              <a:latin typeface="Times New Roman" pitchFamily="18" charset="0"/>
              <a:ea typeface="宋体" pitchFamily="2" charset="-122"/>
              <a:cs typeface="Tahoma" pitchFamily="34" charset="0"/>
            </a:endParaRPr>
          </a:p>
        </p:txBody>
      </p:sp>
    </p:spTree>
  </p:cSld>
  <p:clrMap bg1="dk2" tx1="lt1" bg2="dk1" tx2="lt2" accent1="accent1" accent2="accent2" accent3="accent3" accent4="accent4" accent5="accent5" accent6="accent6" hlink="hlink" folHlink="folHlink"/>
  <p:sldLayoutIdLst>
    <p:sldLayoutId id="2147483777" r:id="rId1"/>
    <p:sldLayoutId id="2147483776" r:id="rId2"/>
    <p:sldLayoutId id="2147483775" r:id="rId3"/>
    <p:sldLayoutId id="2147483774" r:id="rId4"/>
    <p:sldLayoutId id="2147483773" r:id="rId5"/>
    <p:sldLayoutId id="2147483772" r:id="rId6"/>
    <p:sldLayoutId id="2147483771" r:id="rId7"/>
    <p:sldLayoutId id="2147483770" r:id="rId8"/>
    <p:sldLayoutId id="2147483769" r:id="rId9"/>
    <p:sldLayoutId id="2147483768" r:id="rId10"/>
    <p:sldLayoutId id="2147483767" r:id="rId11"/>
  </p:sldLayoutIdLst>
  <p:hf sldNum="0" hdr="0" ftr="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ahoma" pitchFamily="34" charset="0"/>
        </a:defRPr>
      </a:lvl2pPr>
      <a:lvl3pPr algn="ctr" rtl="0" eaLnBrk="0" fontAlgn="base" hangingPunct="0">
        <a:spcBef>
          <a:spcPct val="0"/>
        </a:spcBef>
        <a:spcAft>
          <a:spcPct val="0"/>
        </a:spcAft>
        <a:defRPr kumimoji="1" sz="4400">
          <a:solidFill>
            <a:schemeClr val="tx2"/>
          </a:solidFill>
          <a:latin typeface="Tahoma" pitchFamily="34" charset="0"/>
        </a:defRPr>
      </a:lvl3pPr>
      <a:lvl4pPr algn="ctr" rtl="0" eaLnBrk="0" fontAlgn="base" hangingPunct="0">
        <a:spcBef>
          <a:spcPct val="0"/>
        </a:spcBef>
        <a:spcAft>
          <a:spcPct val="0"/>
        </a:spcAft>
        <a:defRPr kumimoji="1" sz="4400">
          <a:solidFill>
            <a:schemeClr val="tx2"/>
          </a:solidFill>
          <a:latin typeface="Tahoma" pitchFamily="34" charset="0"/>
        </a:defRPr>
      </a:lvl4pPr>
      <a:lvl5pPr algn="ctr" rtl="0" eaLnBrk="0" fontAlgn="base" hangingPunct="0">
        <a:spcBef>
          <a:spcPct val="0"/>
        </a:spcBef>
        <a:spcAft>
          <a:spcPct val="0"/>
        </a:spcAft>
        <a:defRPr kumimoji="1" sz="4400">
          <a:solidFill>
            <a:schemeClr val="tx2"/>
          </a:solidFill>
          <a:latin typeface="Tahoma" pitchFamily="34" charset="0"/>
        </a:defRPr>
      </a:lvl5pPr>
      <a:lvl6pPr marL="457200" algn="ctr" rtl="0" eaLnBrk="0" fontAlgn="base" hangingPunct="0">
        <a:spcBef>
          <a:spcPct val="0"/>
        </a:spcBef>
        <a:spcAft>
          <a:spcPct val="0"/>
        </a:spcAft>
        <a:defRPr kumimoji="1" sz="4400">
          <a:solidFill>
            <a:schemeClr val="tx2"/>
          </a:solidFill>
          <a:latin typeface="Tahoma" pitchFamily="34" charset="0"/>
        </a:defRPr>
      </a:lvl6pPr>
      <a:lvl7pPr marL="914400" algn="ctr" rtl="0" eaLnBrk="0" fontAlgn="base" hangingPunct="0">
        <a:spcBef>
          <a:spcPct val="0"/>
        </a:spcBef>
        <a:spcAft>
          <a:spcPct val="0"/>
        </a:spcAft>
        <a:defRPr kumimoji="1" sz="4400">
          <a:solidFill>
            <a:schemeClr val="tx2"/>
          </a:solidFill>
          <a:latin typeface="Tahoma" pitchFamily="34" charset="0"/>
        </a:defRPr>
      </a:lvl7pPr>
      <a:lvl8pPr marL="1371600" algn="ctr" rtl="0" eaLnBrk="0" fontAlgn="base" hangingPunct="0">
        <a:spcBef>
          <a:spcPct val="0"/>
        </a:spcBef>
        <a:spcAft>
          <a:spcPct val="0"/>
        </a:spcAft>
        <a:defRPr kumimoji="1" sz="4400">
          <a:solidFill>
            <a:schemeClr val="tx2"/>
          </a:solidFill>
          <a:latin typeface="Tahoma" pitchFamily="34" charset="0"/>
        </a:defRPr>
      </a:lvl8pPr>
      <a:lvl9pPr marL="1828800" algn="ctr" rtl="0" eaLnBrk="0" fontAlgn="base" hangingPunct="0">
        <a:spcBef>
          <a:spcPct val="0"/>
        </a:spcBef>
        <a:spcAft>
          <a:spcPct val="0"/>
        </a:spcAft>
        <a:defRPr kumimoji="1" sz="4400">
          <a:solidFill>
            <a:schemeClr val="tx2"/>
          </a:solidFill>
          <a:latin typeface="Tahoma" pitchFamily="34" charset="0"/>
        </a:defRPr>
      </a:lvl9pPr>
    </p:titleStyle>
    <p:bodyStyle>
      <a:lvl1pPr marL="342900" indent="-342900" algn="l" rtl="0" eaLnBrk="0" fontAlgn="base" hangingPunct="0">
        <a:spcBef>
          <a:spcPct val="20000"/>
        </a:spcBef>
        <a:spcAft>
          <a:spcPct val="0"/>
        </a:spcAft>
        <a:buClr>
          <a:schemeClr val="accent1"/>
        </a:buClr>
        <a:buSzPct val="75000"/>
        <a:buFont typeface="Wingdings" pitchFamily="2" charset="2"/>
        <a:buChar char="l"/>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5000"/>
        <a:buFont typeface="Wingdings" pitchFamily="2" charset="2"/>
        <a:buChar char="l"/>
        <a:defRPr kumimoji="1" sz="2800">
          <a:solidFill>
            <a:schemeClr val="tx1"/>
          </a:solidFill>
          <a:latin typeface="+mn-lt"/>
        </a:defRPr>
      </a:lvl2pPr>
      <a:lvl3pPr marL="1143000" indent="-228600" algn="l" rtl="0" eaLnBrk="0" fontAlgn="base" hangingPunct="0">
        <a:spcBef>
          <a:spcPct val="20000"/>
        </a:spcBef>
        <a:spcAft>
          <a:spcPct val="0"/>
        </a:spcAft>
        <a:buClr>
          <a:schemeClr val="accent1"/>
        </a:buClr>
        <a:buSzPct val="75000"/>
        <a:buFont typeface="Wingdings" pitchFamily="2" charset="2"/>
        <a:buChar char="l"/>
        <a:defRPr kumimoji="1" sz="2400">
          <a:solidFill>
            <a:schemeClr val="tx1"/>
          </a:solidFill>
          <a:latin typeface="+mn-lt"/>
        </a:defRPr>
      </a:lvl3pPr>
      <a:lvl4pPr marL="1562100" indent="-228600" algn="l" rtl="0" eaLnBrk="0" fontAlgn="base" hangingPunct="0">
        <a:spcBef>
          <a:spcPct val="20000"/>
        </a:spcBef>
        <a:spcAft>
          <a:spcPct val="0"/>
        </a:spcAft>
        <a:buClr>
          <a:schemeClr val="accent1"/>
        </a:buClr>
        <a:buSzPct val="75000"/>
        <a:buFont typeface="Wingdings" pitchFamily="2" charset="2"/>
        <a:buChar char="l"/>
        <a:defRPr kumimoji="1" sz="2000">
          <a:solidFill>
            <a:schemeClr val="tx1"/>
          </a:solidFill>
          <a:latin typeface="+mn-lt"/>
        </a:defRPr>
      </a:lvl4pPr>
      <a:lvl5pPr marL="1981200" indent="-228600" algn="l" rtl="0" eaLnBrk="0" fontAlgn="base" hangingPunct="0">
        <a:spcBef>
          <a:spcPct val="20000"/>
        </a:spcBef>
        <a:spcAft>
          <a:spcPct val="0"/>
        </a:spcAft>
        <a:buClr>
          <a:schemeClr val="accent1"/>
        </a:buClr>
        <a:buSzPct val="75000"/>
        <a:buFont typeface="Wingdings" pitchFamily="2" charset="2"/>
        <a:buChar char="l"/>
        <a:defRPr kumimoji="1" sz="2000">
          <a:solidFill>
            <a:schemeClr val="tx1"/>
          </a:solidFill>
          <a:latin typeface="+mn-lt"/>
        </a:defRPr>
      </a:lvl5pPr>
      <a:lvl6pPr marL="2438400" indent="-228600" algn="l" rtl="0" eaLnBrk="0" fontAlgn="base" hangingPunct="0">
        <a:spcBef>
          <a:spcPct val="20000"/>
        </a:spcBef>
        <a:spcAft>
          <a:spcPct val="0"/>
        </a:spcAft>
        <a:buClr>
          <a:schemeClr val="accent1"/>
        </a:buClr>
        <a:buSzPct val="75000"/>
        <a:buFont typeface="Wingdings" pitchFamily="2" charset="2"/>
        <a:buChar char="l"/>
        <a:defRPr kumimoji="1" sz="2000">
          <a:solidFill>
            <a:schemeClr val="tx1"/>
          </a:solidFill>
          <a:latin typeface="+mn-lt"/>
        </a:defRPr>
      </a:lvl6pPr>
      <a:lvl7pPr marL="2895600" indent="-228600" algn="l" rtl="0" eaLnBrk="0" fontAlgn="base" hangingPunct="0">
        <a:spcBef>
          <a:spcPct val="20000"/>
        </a:spcBef>
        <a:spcAft>
          <a:spcPct val="0"/>
        </a:spcAft>
        <a:buClr>
          <a:schemeClr val="accent1"/>
        </a:buClr>
        <a:buSzPct val="75000"/>
        <a:buFont typeface="Wingdings" pitchFamily="2" charset="2"/>
        <a:buChar char="l"/>
        <a:defRPr kumimoji="1" sz="2000">
          <a:solidFill>
            <a:schemeClr val="tx1"/>
          </a:solidFill>
          <a:latin typeface="+mn-lt"/>
        </a:defRPr>
      </a:lvl7pPr>
      <a:lvl8pPr marL="3352800" indent="-228600" algn="l" rtl="0" eaLnBrk="0" fontAlgn="base" hangingPunct="0">
        <a:spcBef>
          <a:spcPct val="20000"/>
        </a:spcBef>
        <a:spcAft>
          <a:spcPct val="0"/>
        </a:spcAft>
        <a:buClr>
          <a:schemeClr val="accent1"/>
        </a:buClr>
        <a:buSzPct val="75000"/>
        <a:buFont typeface="Wingdings" pitchFamily="2" charset="2"/>
        <a:buChar char="l"/>
        <a:defRPr kumimoji="1" sz="2000">
          <a:solidFill>
            <a:schemeClr val="tx1"/>
          </a:solidFill>
          <a:latin typeface="+mn-lt"/>
        </a:defRPr>
      </a:lvl8pPr>
      <a:lvl9pPr marL="3810000" indent="-228600" algn="l" rtl="0" eaLnBrk="0" fontAlgn="base" hangingPunct="0">
        <a:spcBef>
          <a:spcPct val="20000"/>
        </a:spcBef>
        <a:spcAft>
          <a:spcPct val="0"/>
        </a:spcAft>
        <a:buClr>
          <a:schemeClr val="accent1"/>
        </a:buClr>
        <a:buSzPct val="75000"/>
        <a:buFont typeface="Wingdings" pitchFamily="2" charset="2"/>
        <a:buChar char="l"/>
        <a:defRPr kumimoji="1"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bwMode="auto">
          <a:xfrm>
            <a:off x="762000" y="333375"/>
            <a:ext cx="7696200" cy="1066800"/>
          </a:xfrm>
          <a:prstGeom prst="rect">
            <a:avLst/>
          </a:prstGeom>
          <a:noFill/>
          <a:ln w="9525">
            <a:noFill/>
            <a:miter lim="800000"/>
            <a:headEnd/>
            <a:tailEnd/>
          </a:ln>
          <a:effectLst>
            <a:outerShdw dist="35921" dir="2700000" algn="ctr" rotWithShape="0">
              <a:schemeClr val="bg1"/>
            </a:outerShdw>
          </a:effectLst>
        </p:spPr>
        <p:txBody>
          <a:bodyPr vert="horz" wrap="square" lIns="91440" tIns="45720" rIns="91440" bIns="45720" numCol="1" anchor="ctr" anchorCtr="0" compatLnSpc="1">
            <a:prstTxWarp prst="textNoShape">
              <a:avLst/>
            </a:prstTxWarp>
          </a:bodyPr>
          <a:lstStyle/>
          <a:p>
            <a:pPr lvl="0"/>
            <a:r>
              <a:rPr lang="fr-FR" smtClean="0"/>
              <a:t>Cliquer pour modifier le style du titre</a:t>
            </a:r>
          </a:p>
        </p:txBody>
      </p:sp>
      <p:sp>
        <p:nvSpPr>
          <p:cNvPr id="108547" name="Rectangle 3"/>
          <p:cNvSpPr>
            <a:spLocks noGrp="1" noChangeArrowheads="1"/>
          </p:cNvSpPr>
          <p:nvPr>
            <p:ph type="body" idx="1"/>
          </p:nvPr>
        </p:nvSpPr>
        <p:spPr bwMode="auto">
          <a:xfrm>
            <a:off x="723900" y="1752600"/>
            <a:ext cx="7696200" cy="4751388"/>
          </a:xfrm>
          <a:prstGeom prst="rect">
            <a:avLst/>
          </a:prstGeom>
          <a:noFill/>
          <a:ln w="9525">
            <a:noFill/>
            <a:miter lim="800000"/>
            <a:headEnd/>
            <a:tailEnd/>
          </a:ln>
          <a:effectLst>
            <a:outerShdw dist="35921" dir="2700000" algn="ctr" rotWithShape="0">
              <a:schemeClr val="bg1"/>
            </a:outerShdw>
          </a:effectLst>
        </p:spPr>
        <p:txBody>
          <a:bodyPr vert="horz" wrap="square" lIns="91440" tIns="45720" rIns="91440" bIns="45720" numCol="1" anchor="t" anchorCtr="0" compatLnSpc="1">
            <a:prstTxWarp prst="textNoShape">
              <a:avLst/>
            </a:prstTxWarp>
          </a:bodyPr>
          <a:lstStyle/>
          <a:p>
            <a:pPr lvl="0"/>
            <a:r>
              <a:rPr lang="fr-FR" smtClean="0"/>
              <a:t>Cliquer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8" name="Rectangle 4"/>
          <p:cNvSpPr>
            <a:spLocks noGrp="1" noChangeArrowheads="1"/>
          </p:cNvSpPr>
          <p:nvPr>
            <p:ph type="dt" sz="quarter" idx="2"/>
          </p:nvPr>
        </p:nvSpPr>
        <p:spPr bwMode="auto">
          <a:xfrm>
            <a:off x="457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l" eaLnBrk="0" hangingPunct="0">
              <a:spcBef>
                <a:spcPct val="0"/>
              </a:spcBef>
              <a:defRPr sz="1400">
                <a:effectLst/>
                <a:latin typeface="Times New Roman" pitchFamily="18" charset="0"/>
                <a:ea typeface="宋体" pitchFamily="2" charset="-122"/>
                <a:cs typeface="Tahoma" pitchFamily="34" charset="0"/>
              </a:defRPr>
            </a:lvl1pPr>
          </a:lstStyle>
          <a:p>
            <a:pPr>
              <a:defRPr/>
            </a:pPr>
            <a:endParaRPr lang="fr-FR"/>
          </a:p>
        </p:txBody>
      </p:sp>
      <p:sp>
        <p:nvSpPr>
          <p:cNvPr id="9" name="Rectangle 5"/>
          <p:cNvSpPr>
            <a:spLocks noGrp="1" noChangeArrowheads="1"/>
          </p:cNvSpPr>
          <p:nvPr>
            <p:ph type="ftr" sz="quarter" idx="3"/>
          </p:nvPr>
        </p:nvSpPr>
        <p:spPr bwMode="auto">
          <a:xfrm>
            <a:off x="3124200" y="6245225"/>
            <a:ext cx="2895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ctr" eaLnBrk="0" hangingPunct="0">
              <a:spcBef>
                <a:spcPct val="0"/>
              </a:spcBef>
              <a:defRPr sz="1400">
                <a:effectLst/>
                <a:latin typeface="Times New Roman" pitchFamily="18" charset="0"/>
                <a:ea typeface="宋体" pitchFamily="2" charset="-122"/>
                <a:cs typeface="Tahoma" pitchFamily="34" charset="0"/>
              </a:defRPr>
            </a:lvl1pPr>
          </a:lstStyle>
          <a:p>
            <a:pPr>
              <a:defRPr/>
            </a:pPr>
            <a:endParaRPr lang="fr-FR"/>
          </a:p>
        </p:txBody>
      </p:sp>
      <p:sp>
        <p:nvSpPr>
          <p:cNvPr id="10" name="Rectangle 6"/>
          <p:cNvSpPr>
            <a:spLocks noGrp="1" noChangeArrowheads="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eaLnBrk="0" hangingPunct="0">
              <a:spcBef>
                <a:spcPct val="0"/>
              </a:spcBef>
              <a:defRPr sz="1400">
                <a:effectLst/>
                <a:latin typeface="Times New Roman" pitchFamily="18" charset="0"/>
                <a:ea typeface="宋体" pitchFamily="2" charset="-122"/>
                <a:cs typeface="Arial" charset="0"/>
              </a:defRPr>
            </a:lvl1pPr>
          </a:lstStyle>
          <a:p>
            <a:pPr>
              <a:defRPr/>
            </a:pPr>
            <a:fld id="{CA70553A-EF16-4E3C-B196-4DB622A8B30B}" type="slidenum">
              <a:rPr lang="fr-FR"/>
              <a:pPr>
                <a:defRPr/>
              </a:pPr>
              <a:t>‹#›</a:t>
            </a:fld>
            <a:endParaRPr lang="fr-FR"/>
          </a:p>
        </p:txBody>
      </p:sp>
    </p:spTree>
  </p:cSld>
  <p:clrMap bg1="dk2" tx1="lt1" bg2="dk1" tx2="lt2" accent1="accent1" accent2="accent2" accent3="accent3" accent4="accent4" accent5="accent5" accent6="accent6" hlink="hlink" folHlink="folHlink"/>
  <p:sldLayoutIdLst>
    <p:sldLayoutId id="2147483788" r:id="rId1"/>
    <p:sldLayoutId id="2147483787" r:id="rId2"/>
    <p:sldLayoutId id="2147483786" r:id="rId3"/>
    <p:sldLayoutId id="2147483785" r:id="rId4"/>
    <p:sldLayoutId id="2147483784" r:id="rId5"/>
    <p:sldLayoutId id="2147483783" r:id="rId6"/>
    <p:sldLayoutId id="2147483782" r:id="rId7"/>
    <p:sldLayoutId id="2147483781" r:id="rId8"/>
    <p:sldLayoutId id="2147483780" r:id="rId9"/>
    <p:sldLayoutId id="2147483779" r:id="rId10"/>
    <p:sldLayoutId id="2147483778" r:id="rId11"/>
  </p:sldLayoutIdLst>
  <p:hf sldNum="0"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ahoma" pitchFamily="34" charset="0"/>
        </a:defRPr>
      </a:lvl2pPr>
      <a:lvl3pPr algn="ctr" rtl="0" eaLnBrk="0" fontAlgn="base" hangingPunct="0">
        <a:spcBef>
          <a:spcPct val="0"/>
        </a:spcBef>
        <a:spcAft>
          <a:spcPct val="0"/>
        </a:spcAft>
        <a:defRPr kumimoji="1" sz="4400">
          <a:solidFill>
            <a:schemeClr val="tx2"/>
          </a:solidFill>
          <a:latin typeface="Tahoma" pitchFamily="34" charset="0"/>
        </a:defRPr>
      </a:lvl3pPr>
      <a:lvl4pPr algn="ctr" rtl="0" eaLnBrk="0" fontAlgn="base" hangingPunct="0">
        <a:spcBef>
          <a:spcPct val="0"/>
        </a:spcBef>
        <a:spcAft>
          <a:spcPct val="0"/>
        </a:spcAft>
        <a:defRPr kumimoji="1" sz="4400">
          <a:solidFill>
            <a:schemeClr val="tx2"/>
          </a:solidFill>
          <a:latin typeface="Tahoma" pitchFamily="34" charset="0"/>
        </a:defRPr>
      </a:lvl4pPr>
      <a:lvl5pPr algn="ctr" rtl="0" eaLnBrk="0" fontAlgn="base" hangingPunct="0">
        <a:spcBef>
          <a:spcPct val="0"/>
        </a:spcBef>
        <a:spcAft>
          <a:spcPct val="0"/>
        </a:spcAft>
        <a:defRPr kumimoji="1" sz="4400">
          <a:solidFill>
            <a:schemeClr val="tx2"/>
          </a:solidFill>
          <a:latin typeface="Tahoma" pitchFamily="34" charset="0"/>
        </a:defRPr>
      </a:lvl5pPr>
      <a:lvl6pPr marL="457200" algn="ctr" rtl="0" eaLnBrk="0" fontAlgn="base" hangingPunct="0">
        <a:spcBef>
          <a:spcPct val="0"/>
        </a:spcBef>
        <a:spcAft>
          <a:spcPct val="0"/>
        </a:spcAft>
        <a:defRPr kumimoji="1" sz="4400">
          <a:solidFill>
            <a:schemeClr val="tx2"/>
          </a:solidFill>
          <a:latin typeface="Tahoma" pitchFamily="34" charset="0"/>
        </a:defRPr>
      </a:lvl6pPr>
      <a:lvl7pPr marL="914400" algn="ctr" rtl="0" eaLnBrk="0" fontAlgn="base" hangingPunct="0">
        <a:spcBef>
          <a:spcPct val="0"/>
        </a:spcBef>
        <a:spcAft>
          <a:spcPct val="0"/>
        </a:spcAft>
        <a:defRPr kumimoji="1" sz="4400">
          <a:solidFill>
            <a:schemeClr val="tx2"/>
          </a:solidFill>
          <a:latin typeface="Tahoma" pitchFamily="34" charset="0"/>
        </a:defRPr>
      </a:lvl7pPr>
      <a:lvl8pPr marL="1371600" algn="ctr" rtl="0" eaLnBrk="0" fontAlgn="base" hangingPunct="0">
        <a:spcBef>
          <a:spcPct val="0"/>
        </a:spcBef>
        <a:spcAft>
          <a:spcPct val="0"/>
        </a:spcAft>
        <a:defRPr kumimoji="1" sz="4400">
          <a:solidFill>
            <a:schemeClr val="tx2"/>
          </a:solidFill>
          <a:latin typeface="Tahoma" pitchFamily="34" charset="0"/>
        </a:defRPr>
      </a:lvl8pPr>
      <a:lvl9pPr marL="1828800" algn="ctr" rtl="0" eaLnBrk="0" fontAlgn="base" hangingPunct="0">
        <a:spcBef>
          <a:spcPct val="0"/>
        </a:spcBef>
        <a:spcAft>
          <a:spcPct val="0"/>
        </a:spcAft>
        <a:defRPr kumimoji="1" sz="4400">
          <a:solidFill>
            <a:schemeClr val="tx2"/>
          </a:solidFill>
          <a:latin typeface="Tahoma" pitchFamily="34" charset="0"/>
        </a:defRPr>
      </a:lvl9pPr>
    </p:titleStyle>
    <p:bodyStyle>
      <a:lvl1pPr marL="342900" indent="-342900" algn="l" rtl="0" eaLnBrk="0" fontAlgn="base" hangingPunct="0">
        <a:spcBef>
          <a:spcPct val="20000"/>
        </a:spcBef>
        <a:spcAft>
          <a:spcPct val="0"/>
        </a:spcAft>
        <a:buClr>
          <a:schemeClr val="accent1"/>
        </a:buClr>
        <a:buSzPct val="75000"/>
        <a:buFont typeface="Wingdings" pitchFamily="2" charset="2"/>
        <a:buChar char="l"/>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5000"/>
        <a:buFont typeface="Wingdings" pitchFamily="2" charset="2"/>
        <a:buChar char="l"/>
        <a:defRPr kumimoji="1" sz="2800">
          <a:solidFill>
            <a:schemeClr val="tx1"/>
          </a:solidFill>
          <a:latin typeface="+mn-lt"/>
        </a:defRPr>
      </a:lvl2pPr>
      <a:lvl3pPr marL="1143000" indent="-228600" algn="l" rtl="0" eaLnBrk="0" fontAlgn="base" hangingPunct="0">
        <a:spcBef>
          <a:spcPct val="20000"/>
        </a:spcBef>
        <a:spcAft>
          <a:spcPct val="0"/>
        </a:spcAft>
        <a:buClr>
          <a:schemeClr val="accent1"/>
        </a:buClr>
        <a:buSzPct val="75000"/>
        <a:buFont typeface="Wingdings" pitchFamily="2" charset="2"/>
        <a:buChar char="l"/>
        <a:defRPr kumimoji="1" sz="2400">
          <a:solidFill>
            <a:schemeClr val="tx1"/>
          </a:solidFill>
          <a:latin typeface="+mn-lt"/>
        </a:defRPr>
      </a:lvl3pPr>
      <a:lvl4pPr marL="1562100" indent="-228600" algn="l" rtl="0" eaLnBrk="0" fontAlgn="base" hangingPunct="0">
        <a:spcBef>
          <a:spcPct val="20000"/>
        </a:spcBef>
        <a:spcAft>
          <a:spcPct val="0"/>
        </a:spcAft>
        <a:buClr>
          <a:schemeClr val="accent1"/>
        </a:buClr>
        <a:buSzPct val="75000"/>
        <a:buFont typeface="Wingdings" pitchFamily="2" charset="2"/>
        <a:buChar char="l"/>
        <a:defRPr kumimoji="1" sz="2000">
          <a:solidFill>
            <a:schemeClr val="tx1"/>
          </a:solidFill>
          <a:latin typeface="+mn-lt"/>
        </a:defRPr>
      </a:lvl4pPr>
      <a:lvl5pPr marL="1981200" indent="-228600" algn="l" rtl="0" eaLnBrk="0" fontAlgn="base" hangingPunct="0">
        <a:spcBef>
          <a:spcPct val="20000"/>
        </a:spcBef>
        <a:spcAft>
          <a:spcPct val="0"/>
        </a:spcAft>
        <a:buClr>
          <a:schemeClr val="accent1"/>
        </a:buClr>
        <a:buSzPct val="75000"/>
        <a:buFont typeface="Wingdings" pitchFamily="2" charset="2"/>
        <a:buChar char="l"/>
        <a:defRPr kumimoji="1" sz="2000">
          <a:solidFill>
            <a:schemeClr val="tx1"/>
          </a:solidFill>
          <a:latin typeface="+mn-lt"/>
        </a:defRPr>
      </a:lvl5pPr>
      <a:lvl6pPr marL="2438400" indent="-228600" algn="l" rtl="0" eaLnBrk="0" fontAlgn="base" hangingPunct="0">
        <a:spcBef>
          <a:spcPct val="20000"/>
        </a:spcBef>
        <a:spcAft>
          <a:spcPct val="0"/>
        </a:spcAft>
        <a:buClr>
          <a:schemeClr val="accent1"/>
        </a:buClr>
        <a:buSzPct val="75000"/>
        <a:buFont typeface="Wingdings" pitchFamily="2" charset="2"/>
        <a:buChar char="l"/>
        <a:defRPr kumimoji="1" sz="2000">
          <a:solidFill>
            <a:schemeClr val="tx1"/>
          </a:solidFill>
          <a:latin typeface="+mn-lt"/>
        </a:defRPr>
      </a:lvl6pPr>
      <a:lvl7pPr marL="2895600" indent="-228600" algn="l" rtl="0" eaLnBrk="0" fontAlgn="base" hangingPunct="0">
        <a:spcBef>
          <a:spcPct val="20000"/>
        </a:spcBef>
        <a:spcAft>
          <a:spcPct val="0"/>
        </a:spcAft>
        <a:buClr>
          <a:schemeClr val="accent1"/>
        </a:buClr>
        <a:buSzPct val="75000"/>
        <a:buFont typeface="Wingdings" pitchFamily="2" charset="2"/>
        <a:buChar char="l"/>
        <a:defRPr kumimoji="1" sz="2000">
          <a:solidFill>
            <a:schemeClr val="tx1"/>
          </a:solidFill>
          <a:latin typeface="+mn-lt"/>
        </a:defRPr>
      </a:lvl7pPr>
      <a:lvl8pPr marL="3352800" indent="-228600" algn="l" rtl="0" eaLnBrk="0" fontAlgn="base" hangingPunct="0">
        <a:spcBef>
          <a:spcPct val="20000"/>
        </a:spcBef>
        <a:spcAft>
          <a:spcPct val="0"/>
        </a:spcAft>
        <a:buClr>
          <a:schemeClr val="accent1"/>
        </a:buClr>
        <a:buSzPct val="75000"/>
        <a:buFont typeface="Wingdings" pitchFamily="2" charset="2"/>
        <a:buChar char="l"/>
        <a:defRPr kumimoji="1" sz="2000">
          <a:solidFill>
            <a:schemeClr val="tx1"/>
          </a:solidFill>
          <a:latin typeface="+mn-lt"/>
        </a:defRPr>
      </a:lvl8pPr>
      <a:lvl9pPr marL="3810000" indent="-228600" algn="l" rtl="0" eaLnBrk="0" fontAlgn="base" hangingPunct="0">
        <a:spcBef>
          <a:spcPct val="20000"/>
        </a:spcBef>
        <a:spcAft>
          <a:spcPct val="0"/>
        </a:spcAft>
        <a:buClr>
          <a:schemeClr val="accent1"/>
        </a:buClr>
        <a:buSzPct val="75000"/>
        <a:buFont typeface="Wingdings" pitchFamily="2" charset="2"/>
        <a:buChar char="l"/>
        <a:defRPr kumimoji="1"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pattFill prst="ltHorz">
          <a:fgClr>
            <a:schemeClr val="bg2"/>
          </a:fgClr>
          <a:bgClr>
            <a:schemeClr val="bg1"/>
          </a:bgClr>
        </a:patt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bwMode="auto">
          <a:xfrm>
            <a:off x="574675" y="304800"/>
            <a:ext cx="8001000" cy="121602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zh-CN" altLang="en-US" smtClean="0"/>
              <a:t>单击此处编辑母版标题样式</a:t>
            </a:r>
          </a:p>
        </p:txBody>
      </p:sp>
      <p:sp>
        <p:nvSpPr>
          <p:cNvPr id="25603" name="Rectangle 3"/>
          <p:cNvSpPr>
            <a:spLocks noGrp="1" noChangeArrowheads="1"/>
          </p:cNvSpPr>
          <p:nvPr>
            <p:ph type="body" idx="1"/>
          </p:nvPr>
        </p:nvSpPr>
        <p:spPr bwMode="auto">
          <a:xfrm>
            <a:off x="566738" y="1752600"/>
            <a:ext cx="8001000" cy="426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9220" name="AutoShape 4"/>
          <p:cNvSpPr>
            <a:spLocks noChangeArrowheads="1"/>
          </p:cNvSpPr>
          <p:nvPr/>
        </p:nvSpPr>
        <p:spPr bwMode="auto">
          <a:xfrm>
            <a:off x="609600" y="1566863"/>
            <a:ext cx="7958138" cy="109537"/>
          </a:xfrm>
          <a:custGeom>
            <a:avLst/>
            <a:gdLst>
              <a:gd name="G0" fmla="+- 585 0 0"/>
            </a:gdLst>
            <a:ahLst/>
            <a:cxnLst>
              <a:cxn ang="0">
                <a:pos x="0" y="0"/>
              </a:cxn>
              <a:cxn ang="0">
                <a:pos x="585" y="0"/>
              </a:cxn>
              <a:cxn ang="0">
                <a:pos x="585" y="1000"/>
              </a:cxn>
              <a:cxn ang="0">
                <a:pos x="0" y="1000"/>
              </a:cxn>
              <a:cxn ang="0">
                <a:pos x="0" y="0"/>
              </a:cxn>
              <a:cxn ang="0">
                <a:pos x="1000" y="0"/>
              </a:cxn>
            </a:cxnLst>
            <a:rect l="0" t="0" r="r" b="b"/>
            <a:pathLst>
              <a:path w="1000" h="1000" stroke="0">
                <a:moveTo>
                  <a:pt x="0" y="0"/>
                </a:moveTo>
                <a:lnTo>
                  <a:pt x="585" y="0"/>
                </a:lnTo>
                <a:lnTo>
                  <a:pt x="585" y="1000"/>
                </a:lnTo>
                <a:lnTo>
                  <a:pt x="0" y="1000"/>
                </a:lnTo>
                <a:close/>
              </a:path>
              <a:path w="1000" h="1000">
                <a:moveTo>
                  <a:pt x="0" y="0"/>
                </a:moveTo>
                <a:lnTo>
                  <a:pt x="1000" y="0"/>
                </a:lnTo>
              </a:path>
            </a:pathLst>
          </a:custGeom>
          <a:solidFill>
            <a:schemeClr val="accent2"/>
          </a:solidFill>
          <a:ln w="9525">
            <a:solidFill>
              <a:schemeClr val="accent2"/>
            </a:solidFill>
            <a:round/>
            <a:headEnd/>
            <a:tailEnd/>
          </a:ln>
        </p:spPr>
        <p:txBody>
          <a:bodyPr/>
          <a:lstStyle/>
          <a:p>
            <a:pPr>
              <a:defRPr/>
            </a:pPr>
            <a:endParaRPr lang="zh-CN" altLang="zh-CN" sz="2400">
              <a:latin typeface="Times New Roman" pitchFamily="18" charset="0"/>
              <a:ea typeface="宋体" pitchFamily="2" charset="-122"/>
              <a:cs typeface="Tahoma" pitchFamily="34" charset="0"/>
            </a:endParaRPr>
          </a:p>
        </p:txBody>
      </p:sp>
      <p:sp>
        <p:nvSpPr>
          <p:cNvPr id="9221" name="Line 5"/>
          <p:cNvSpPr>
            <a:spLocks noChangeShapeType="1"/>
          </p:cNvSpPr>
          <p:nvPr/>
        </p:nvSpPr>
        <p:spPr bwMode="auto">
          <a:xfrm flipV="1">
            <a:off x="609600" y="6172200"/>
            <a:ext cx="7924800" cy="0"/>
          </a:xfrm>
          <a:prstGeom prst="line">
            <a:avLst/>
          </a:prstGeom>
          <a:noFill/>
          <a:ln w="3175">
            <a:solidFill>
              <a:schemeClr val="accent2"/>
            </a:solidFill>
            <a:round/>
            <a:headEnd/>
            <a:tailEnd/>
          </a:ln>
          <a:effectLst/>
        </p:spPr>
        <p:txBody>
          <a:bodyPr/>
          <a:lstStyle/>
          <a:p>
            <a:pPr algn="ctr" eaLnBrk="0" hangingPunct="0">
              <a:spcBef>
                <a:spcPct val="50000"/>
              </a:spcBef>
              <a:defRPr/>
            </a:pPr>
            <a:endParaRPr lang="zh-CN" altLang="en-US">
              <a:effectLst>
                <a:outerShdw blurRad="38100" dist="38100" dir="2700000" algn="tl">
                  <a:srgbClr val="000000">
                    <a:alpha val="43137"/>
                  </a:srgbClr>
                </a:outerShdw>
              </a:effectLst>
              <a:ea typeface="宋体" pitchFamily="2" charset="-122"/>
              <a:cs typeface="Tahoma" pitchFamily="34" charset="0"/>
            </a:endParaRPr>
          </a:p>
        </p:txBody>
      </p:sp>
      <p:sp>
        <p:nvSpPr>
          <p:cNvPr id="9222" name="Rectangle 6"/>
          <p:cNvSpPr>
            <a:spLocks noGrp="1" noChangeArrowheads="1"/>
          </p:cNvSpPr>
          <p:nvPr>
            <p:ph type="dt" sz="half" idx="2"/>
          </p:nvPr>
        </p:nvSpPr>
        <p:spPr bwMode="auto">
          <a:xfrm>
            <a:off x="6096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spcBef>
                <a:spcPct val="0"/>
              </a:spcBef>
              <a:defRPr sz="1200">
                <a:effectLst/>
                <a:latin typeface="+mn-lt"/>
                <a:ea typeface="宋体" pitchFamily="2" charset="-122"/>
                <a:cs typeface="Tahoma" pitchFamily="34" charset="0"/>
              </a:defRPr>
            </a:lvl1pPr>
          </a:lstStyle>
          <a:p>
            <a:pPr>
              <a:defRPr/>
            </a:pPr>
            <a:endParaRPr lang="en-US" altLang="zh-CN"/>
          </a:p>
        </p:txBody>
      </p:sp>
      <p:sp>
        <p:nvSpPr>
          <p:cNvPr id="9223" name="Rectangle 7"/>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spcBef>
                <a:spcPct val="0"/>
              </a:spcBef>
              <a:defRPr sz="1200">
                <a:effectLst/>
                <a:latin typeface="+mn-lt"/>
                <a:ea typeface="宋体" pitchFamily="2" charset="-122"/>
                <a:cs typeface="Tahoma" pitchFamily="34" charset="0"/>
              </a:defRPr>
            </a:lvl1pPr>
          </a:lstStyle>
          <a:p>
            <a:pPr>
              <a:defRPr/>
            </a:pPr>
            <a:endParaRPr lang="en-US" altLang="zh-CN"/>
          </a:p>
        </p:txBody>
      </p:sp>
      <p:sp>
        <p:nvSpPr>
          <p:cNvPr id="9224" name="Rectangle 8"/>
          <p:cNvSpPr>
            <a:spLocks noGrp="1" noChangeArrowheads="1"/>
          </p:cNvSpPr>
          <p:nvPr>
            <p:ph type="sldNum" sz="quarter" idx="4"/>
          </p:nvPr>
        </p:nvSpPr>
        <p:spPr bwMode="auto">
          <a:xfrm>
            <a:off x="65532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spcBef>
                <a:spcPct val="0"/>
              </a:spcBef>
              <a:defRPr sz="1200">
                <a:effectLst/>
                <a:latin typeface="+mn-lt"/>
                <a:ea typeface="宋体" pitchFamily="2" charset="-122"/>
                <a:cs typeface="Tahoma" pitchFamily="34" charset="0"/>
              </a:defRPr>
            </a:lvl1pPr>
          </a:lstStyle>
          <a:p>
            <a:pPr>
              <a:defRPr/>
            </a:pPr>
            <a:fld id="{C7A611C2-221C-4C46-BA6D-37FBFF82A3A8}"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810" r:id="rId1"/>
    <p:sldLayoutId id="2147483798" r:id="rId2"/>
    <p:sldLayoutId id="2147483797" r:id="rId3"/>
    <p:sldLayoutId id="2147483796" r:id="rId4"/>
    <p:sldLayoutId id="2147483795" r:id="rId5"/>
    <p:sldLayoutId id="2147483794" r:id="rId6"/>
    <p:sldLayoutId id="2147483793" r:id="rId7"/>
    <p:sldLayoutId id="2147483792" r:id="rId8"/>
    <p:sldLayoutId id="2147483791" r:id="rId9"/>
    <p:sldLayoutId id="2147483790" r:id="rId10"/>
    <p:sldLayoutId id="2147483789" r:id="rId11"/>
  </p:sldLayoutIdLst>
  <p:timing>
    <p:tnLst>
      <p:par>
        <p:cTn id="1" dur="indefinite" restart="never" nodeType="tmRoot"/>
      </p:par>
    </p:tnLst>
  </p:timing>
  <p:txStyles>
    <p:title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itchFamily="34" charset="0"/>
          <a:ea typeface="宋体" pitchFamily="2" charset="-122"/>
        </a:defRPr>
      </a:lvl2pPr>
      <a:lvl3pPr algn="l" rtl="0" eaLnBrk="0" fontAlgn="base" hangingPunct="0">
        <a:spcBef>
          <a:spcPct val="0"/>
        </a:spcBef>
        <a:spcAft>
          <a:spcPct val="0"/>
        </a:spcAft>
        <a:defRPr sz="3800">
          <a:solidFill>
            <a:schemeClr val="tx2"/>
          </a:solidFill>
          <a:latin typeface="Verdana" pitchFamily="34" charset="0"/>
          <a:ea typeface="宋体" pitchFamily="2" charset="-122"/>
        </a:defRPr>
      </a:lvl3pPr>
      <a:lvl4pPr algn="l" rtl="0" eaLnBrk="0" fontAlgn="base" hangingPunct="0">
        <a:spcBef>
          <a:spcPct val="0"/>
        </a:spcBef>
        <a:spcAft>
          <a:spcPct val="0"/>
        </a:spcAft>
        <a:defRPr sz="3800">
          <a:solidFill>
            <a:schemeClr val="tx2"/>
          </a:solidFill>
          <a:latin typeface="Verdana" pitchFamily="34" charset="0"/>
          <a:ea typeface="宋体" pitchFamily="2" charset="-122"/>
        </a:defRPr>
      </a:lvl4pPr>
      <a:lvl5pPr algn="l" rtl="0" eaLnBrk="0" fontAlgn="base" hangingPunct="0">
        <a:spcBef>
          <a:spcPct val="0"/>
        </a:spcBef>
        <a:spcAft>
          <a:spcPct val="0"/>
        </a:spcAft>
        <a:defRPr sz="3800">
          <a:solidFill>
            <a:schemeClr val="tx2"/>
          </a:solidFill>
          <a:latin typeface="Verdana" pitchFamily="34" charset="0"/>
          <a:ea typeface="宋体" pitchFamily="2" charset="-122"/>
        </a:defRPr>
      </a:lvl5pPr>
      <a:lvl6pPr marL="457200" algn="l" rtl="0" fontAlgn="base">
        <a:spcBef>
          <a:spcPct val="0"/>
        </a:spcBef>
        <a:spcAft>
          <a:spcPct val="0"/>
        </a:spcAft>
        <a:defRPr sz="3800">
          <a:solidFill>
            <a:schemeClr val="tx2"/>
          </a:solidFill>
          <a:latin typeface="Verdana" pitchFamily="34" charset="0"/>
          <a:ea typeface="宋体" pitchFamily="2" charset="-122"/>
        </a:defRPr>
      </a:lvl6pPr>
      <a:lvl7pPr marL="914400" algn="l" rtl="0" fontAlgn="base">
        <a:spcBef>
          <a:spcPct val="0"/>
        </a:spcBef>
        <a:spcAft>
          <a:spcPct val="0"/>
        </a:spcAft>
        <a:defRPr sz="3800">
          <a:solidFill>
            <a:schemeClr val="tx2"/>
          </a:solidFill>
          <a:latin typeface="Verdana" pitchFamily="34" charset="0"/>
          <a:ea typeface="宋体" pitchFamily="2" charset="-122"/>
        </a:defRPr>
      </a:lvl7pPr>
      <a:lvl8pPr marL="1371600" algn="l" rtl="0" fontAlgn="base">
        <a:spcBef>
          <a:spcPct val="0"/>
        </a:spcBef>
        <a:spcAft>
          <a:spcPct val="0"/>
        </a:spcAft>
        <a:defRPr sz="3800">
          <a:solidFill>
            <a:schemeClr val="tx2"/>
          </a:solidFill>
          <a:latin typeface="Verdana" pitchFamily="34" charset="0"/>
          <a:ea typeface="宋体" pitchFamily="2" charset="-122"/>
        </a:defRPr>
      </a:lvl8pPr>
      <a:lvl9pPr marL="1828800" algn="l" rtl="0" fontAlgn="base">
        <a:spcBef>
          <a:spcPct val="0"/>
        </a:spcBef>
        <a:spcAft>
          <a:spcPct val="0"/>
        </a:spcAft>
        <a:defRPr sz="3800">
          <a:solidFill>
            <a:schemeClr val="tx2"/>
          </a:solidFill>
          <a:latin typeface="Verdana" pitchFamily="34" charset="0"/>
          <a:ea typeface="宋体" pitchFamily="2" charset="-122"/>
        </a:defRPr>
      </a:lvl9pPr>
    </p:titleStyle>
    <p:bodyStyle>
      <a:lvl1pPr marL="469900" indent="-469900" algn="l" rtl="0" eaLnBrk="0" fontAlgn="base" hangingPunct="0">
        <a:spcBef>
          <a:spcPct val="20000"/>
        </a:spcBef>
        <a:spcAft>
          <a:spcPct val="0"/>
        </a:spcAft>
        <a:buClr>
          <a:schemeClr val="accent2"/>
        </a:buClr>
        <a:buFont typeface="Wingdings" pitchFamily="2" charset="2"/>
        <a:buChar char="o"/>
        <a:defRPr sz="3000">
          <a:solidFill>
            <a:schemeClr val="tx1"/>
          </a:solidFill>
          <a:latin typeface="+mn-lt"/>
          <a:ea typeface="+mn-ea"/>
          <a:cs typeface="+mn-cs"/>
        </a:defRPr>
      </a:lvl1pPr>
      <a:lvl2pPr marL="908050" indent="-436563" algn="l" rtl="0" eaLnBrk="0" fontAlgn="base" hangingPunct="0">
        <a:spcBef>
          <a:spcPct val="20000"/>
        </a:spcBef>
        <a:spcAft>
          <a:spcPct val="0"/>
        </a:spcAft>
        <a:buClr>
          <a:schemeClr val="accent2"/>
        </a:buClr>
        <a:buFont typeface="Wingdings" pitchFamily="2" charset="2"/>
        <a:buChar char="n"/>
        <a:defRPr sz="2600">
          <a:solidFill>
            <a:schemeClr val="tx1"/>
          </a:solidFill>
          <a:latin typeface="+mn-lt"/>
          <a:ea typeface="+mn-ea"/>
        </a:defRPr>
      </a:lvl2pPr>
      <a:lvl3pPr marL="1304925" indent="-395288" algn="l" rtl="0" eaLnBrk="0" fontAlgn="base" hangingPunct="0">
        <a:spcBef>
          <a:spcPct val="20000"/>
        </a:spcBef>
        <a:spcAft>
          <a:spcPct val="0"/>
        </a:spcAft>
        <a:buClr>
          <a:schemeClr val="accent2"/>
        </a:buClr>
        <a:buFont typeface="Wingdings" pitchFamily="2" charset="2"/>
        <a:buChar char="o"/>
        <a:defRPr sz="2300">
          <a:solidFill>
            <a:schemeClr val="tx1"/>
          </a:solidFill>
          <a:latin typeface="+mn-lt"/>
          <a:ea typeface="+mn-ea"/>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ea typeface="+mn-ea"/>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ea typeface="+mn-ea"/>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ea typeface="+mn-ea"/>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ea typeface="+mn-ea"/>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ea typeface="+mn-ea"/>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0" y="0"/>
            <a:ext cx="9144000" cy="1000125"/>
          </a:xfrm>
          <a:prstGeom prst="rect">
            <a:avLst/>
          </a:prstGeom>
          <a:solidFill>
            <a:srgbClr val="006600"/>
          </a:solidFill>
          <a:effectLst>
            <a:innerShdw blurRad="63500" dist="50800" dir="13500000">
              <a:prstClr val="black">
                <a:alpha val="50000"/>
              </a:prstClr>
            </a:innerShdw>
          </a:effectLst>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7891" name="文本占位符 2"/>
          <p:cNvSpPr>
            <a:spLocks noGrp="1"/>
          </p:cNvSpPr>
          <p:nvPr>
            <p:ph type="body" idx="1"/>
          </p:nvPr>
        </p:nvSpPr>
        <p:spPr bwMode="auto">
          <a:xfrm>
            <a:off x="457200" y="1500188"/>
            <a:ext cx="8229600" cy="46259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0" hangingPunct="0">
              <a:spcBef>
                <a:spcPct val="50000"/>
              </a:spcBef>
              <a:defRPr sz="1200" smtClean="0">
                <a:solidFill>
                  <a:schemeClr val="tx1">
                    <a:tint val="75000"/>
                  </a:schemeClr>
                </a:solidFill>
                <a:effectLst>
                  <a:outerShdw blurRad="38100" dist="38100" dir="2700000" algn="tl">
                    <a:srgbClr val="000000">
                      <a:alpha val="43137"/>
                    </a:srgbClr>
                  </a:outerShdw>
                </a:effectLst>
                <a:ea typeface="宋体" pitchFamily="2" charset="-122"/>
              </a:defRPr>
            </a:lvl1pPr>
          </a:lstStyle>
          <a:p>
            <a:pPr>
              <a:defRPr/>
            </a:pPr>
            <a:r>
              <a:rPr lang="fr-FR"/>
              <a:t>Ch. MA Bechellaoui - IFV - Banque</a:t>
            </a:r>
            <a:endParaRPr lang="fr-F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eaLnBrk="0" hangingPunct="0">
              <a:spcBef>
                <a:spcPct val="50000"/>
              </a:spcBef>
              <a:defRPr sz="1200" smtClean="0">
                <a:solidFill>
                  <a:schemeClr val="tx1">
                    <a:tint val="75000"/>
                  </a:schemeClr>
                </a:solidFill>
                <a:effectLst>
                  <a:outerShdw blurRad="38100" dist="38100" dir="2700000" algn="tl">
                    <a:srgbClr val="000000">
                      <a:alpha val="43137"/>
                    </a:srgbClr>
                  </a:outerShdw>
                </a:effectLst>
                <a:ea typeface="宋体" pitchFamily="2" charset="-122"/>
              </a:defRPr>
            </a:lvl1pPr>
          </a:lstStyle>
          <a:p>
            <a:pPr>
              <a:defRPr/>
            </a:pPr>
            <a:fld id="{799E8BF9-4A58-43AE-928B-5C8EB1891C50}" type="slidenum">
              <a:rPr lang="fr-FR"/>
              <a:pPr>
                <a:defRPr/>
              </a:pPr>
              <a:t>‹#›</a:t>
            </a:fld>
            <a:endParaRPr lang="fr-FR"/>
          </a:p>
        </p:txBody>
      </p:sp>
    </p:spTree>
  </p:cSld>
  <p:clrMap bg1="lt1" tx1="dk1" bg2="lt2" tx2="dk2" accent1="accent1" accent2="accent2" accent3="accent3" accent4="accent4" accent5="accent5" accent6="accent6" hlink="hlink" folHlink="folHlink"/>
  <p:sldLayoutIdLst>
    <p:sldLayoutId id="2147483811" r:id="rId1"/>
    <p:sldLayoutId id="2147483812" r:id="rId2"/>
    <p:sldLayoutId id="2147483813" r:id="rId3"/>
    <p:sldLayoutId id="2147483814" r:id="rId4"/>
    <p:sldLayoutId id="2147483815" r:id="rId5"/>
    <p:sldLayoutId id="2147483816" r:id="rId6"/>
    <p:sldLayoutId id="2147483817" r:id="rId7"/>
    <p:sldLayoutId id="2147483818" r:id="rId8"/>
    <p:sldLayoutId id="2147483819" r:id="rId9"/>
    <p:sldLayoutId id="2147483820" r:id="rId10"/>
    <p:sldLayoutId id="2147483821" r:id="rId11"/>
  </p:sldLayoutIdLst>
  <p:hf sldNum="0" hdr="0" ftr="0"/>
  <p:txStyles>
    <p:titleStyle>
      <a:lvl1pPr algn="ctr" rtl="0" fontAlgn="base">
        <a:spcBef>
          <a:spcPct val="0"/>
        </a:spcBef>
        <a:spcAft>
          <a:spcPct val="0"/>
        </a:spcAft>
        <a:defRPr sz="3600" kern="1200">
          <a:solidFill>
            <a:srgbClr val="FFFF00"/>
          </a:solidFill>
          <a:latin typeface="楷体" pitchFamily="49" charset="-122"/>
          <a:ea typeface="楷体" pitchFamily="49" charset="-122"/>
          <a:cs typeface="楷体"/>
        </a:defRPr>
      </a:lvl1pPr>
      <a:lvl2pPr algn="ctr" rtl="0" fontAlgn="base">
        <a:spcBef>
          <a:spcPct val="0"/>
        </a:spcBef>
        <a:spcAft>
          <a:spcPct val="0"/>
        </a:spcAft>
        <a:defRPr sz="3600">
          <a:solidFill>
            <a:srgbClr val="FFFF00"/>
          </a:solidFill>
          <a:latin typeface="楷体"/>
          <a:ea typeface="楷体"/>
          <a:cs typeface="楷体"/>
        </a:defRPr>
      </a:lvl2pPr>
      <a:lvl3pPr algn="ctr" rtl="0" fontAlgn="base">
        <a:spcBef>
          <a:spcPct val="0"/>
        </a:spcBef>
        <a:spcAft>
          <a:spcPct val="0"/>
        </a:spcAft>
        <a:defRPr sz="3600">
          <a:solidFill>
            <a:srgbClr val="FFFF00"/>
          </a:solidFill>
          <a:latin typeface="楷体"/>
          <a:ea typeface="楷体"/>
          <a:cs typeface="楷体"/>
        </a:defRPr>
      </a:lvl3pPr>
      <a:lvl4pPr algn="ctr" rtl="0" fontAlgn="base">
        <a:spcBef>
          <a:spcPct val="0"/>
        </a:spcBef>
        <a:spcAft>
          <a:spcPct val="0"/>
        </a:spcAft>
        <a:defRPr sz="3600">
          <a:solidFill>
            <a:srgbClr val="FFFF00"/>
          </a:solidFill>
          <a:latin typeface="楷体"/>
          <a:ea typeface="楷体"/>
          <a:cs typeface="楷体"/>
        </a:defRPr>
      </a:lvl4pPr>
      <a:lvl5pPr algn="ctr" rtl="0" fontAlgn="base">
        <a:spcBef>
          <a:spcPct val="0"/>
        </a:spcBef>
        <a:spcAft>
          <a:spcPct val="0"/>
        </a:spcAft>
        <a:defRPr sz="3600">
          <a:solidFill>
            <a:srgbClr val="FFFF00"/>
          </a:solidFill>
          <a:latin typeface="楷体"/>
          <a:ea typeface="楷体"/>
          <a:cs typeface="楷体"/>
        </a:defRPr>
      </a:lvl5pPr>
      <a:lvl6pPr marL="457200" algn="ctr" rtl="0" fontAlgn="base">
        <a:spcBef>
          <a:spcPct val="0"/>
        </a:spcBef>
        <a:spcAft>
          <a:spcPct val="0"/>
        </a:spcAft>
        <a:defRPr sz="3600">
          <a:solidFill>
            <a:srgbClr val="FFFF00"/>
          </a:solidFill>
          <a:latin typeface="楷体"/>
          <a:ea typeface="楷体"/>
          <a:cs typeface="楷体"/>
        </a:defRPr>
      </a:lvl6pPr>
      <a:lvl7pPr marL="914400" algn="ctr" rtl="0" fontAlgn="base">
        <a:spcBef>
          <a:spcPct val="0"/>
        </a:spcBef>
        <a:spcAft>
          <a:spcPct val="0"/>
        </a:spcAft>
        <a:defRPr sz="3600">
          <a:solidFill>
            <a:srgbClr val="FFFF00"/>
          </a:solidFill>
          <a:latin typeface="楷体"/>
          <a:ea typeface="楷体"/>
          <a:cs typeface="楷体"/>
        </a:defRPr>
      </a:lvl7pPr>
      <a:lvl8pPr marL="1371600" algn="ctr" rtl="0" fontAlgn="base">
        <a:spcBef>
          <a:spcPct val="0"/>
        </a:spcBef>
        <a:spcAft>
          <a:spcPct val="0"/>
        </a:spcAft>
        <a:defRPr sz="3600">
          <a:solidFill>
            <a:srgbClr val="FFFF00"/>
          </a:solidFill>
          <a:latin typeface="楷体"/>
          <a:ea typeface="楷体"/>
          <a:cs typeface="楷体"/>
        </a:defRPr>
      </a:lvl8pPr>
      <a:lvl9pPr marL="1828800" algn="ctr" rtl="0" fontAlgn="base">
        <a:spcBef>
          <a:spcPct val="0"/>
        </a:spcBef>
        <a:spcAft>
          <a:spcPct val="0"/>
        </a:spcAft>
        <a:defRPr sz="3600">
          <a:solidFill>
            <a:srgbClr val="FFFF00"/>
          </a:solidFill>
          <a:latin typeface="楷体"/>
          <a:ea typeface="楷体"/>
          <a:cs typeface="楷体"/>
        </a:defRPr>
      </a:lvl9pPr>
    </p:titleStyle>
    <p:bodyStyle>
      <a:lvl1pPr marL="342900" indent="-342900" algn="l" rtl="0" fontAlgn="base">
        <a:spcBef>
          <a:spcPct val="20000"/>
        </a:spcBef>
        <a:spcAft>
          <a:spcPct val="0"/>
        </a:spcAft>
        <a:buFont typeface="Wingdings" pitchFamily="2" charset="2"/>
        <a:buChar char="ü"/>
        <a:defRPr sz="2800" kern="1200">
          <a:solidFill>
            <a:schemeClr val="tx1"/>
          </a:solidFill>
          <a:latin typeface="楷体" pitchFamily="49" charset="-122"/>
          <a:ea typeface="楷体" pitchFamily="49" charset="-122"/>
          <a:cs typeface="楷体"/>
        </a:defRPr>
      </a:lvl1pPr>
      <a:lvl2pPr marL="742950" indent="-285750" algn="l" rtl="0" fontAlgn="base">
        <a:spcBef>
          <a:spcPct val="20000"/>
        </a:spcBef>
        <a:spcAft>
          <a:spcPct val="0"/>
        </a:spcAft>
        <a:buFont typeface="Wingdings" pitchFamily="2" charset="2"/>
        <a:buChar char="Ø"/>
        <a:defRPr sz="2400" kern="1200">
          <a:solidFill>
            <a:schemeClr val="tx1"/>
          </a:solidFill>
          <a:latin typeface="楷体" pitchFamily="49" charset="-122"/>
          <a:ea typeface="楷体" pitchFamily="49" charset="-122"/>
          <a:cs typeface="楷体"/>
        </a:defRPr>
      </a:lvl2pPr>
      <a:lvl3pPr marL="1143000" indent="-228600" algn="l" rtl="0" fontAlgn="base">
        <a:spcBef>
          <a:spcPct val="20000"/>
        </a:spcBef>
        <a:spcAft>
          <a:spcPct val="0"/>
        </a:spcAft>
        <a:buFont typeface="Arial" charset="0"/>
        <a:buChar char="•"/>
        <a:defRPr sz="2400" kern="1200">
          <a:solidFill>
            <a:schemeClr val="tx1"/>
          </a:solidFill>
          <a:latin typeface="楷体" pitchFamily="49" charset="-122"/>
          <a:ea typeface="楷体" pitchFamily="49" charset="-122"/>
          <a:cs typeface="楷体"/>
        </a:defRPr>
      </a:lvl3pPr>
      <a:lvl4pPr marL="1600200" indent="-228600" algn="l" rtl="0" fontAlgn="base">
        <a:spcBef>
          <a:spcPct val="20000"/>
        </a:spcBef>
        <a:spcAft>
          <a:spcPct val="0"/>
        </a:spcAft>
        <a:buFont typeface="Arial" charset="0"/>
        <a:buChar char="–"/>
        <a:defRPr sz="2000" kern="1200">
          <a:solidFill>
            <a:schemeClr val="tx1"/>
          </a:solidFill>
          <a:latin typeface="楷体" pitchFamily="49" charset="-122"/>
          <a:ea typeface="楷体" pitchFamily="49" charset="-122"/>
          <a:cs typeface="楷体"/>
        </a:defRPr>
      </a:lvl4pPr>
      <a:lvl5pPr marL="2057400" indent="-228600" algn="l" rtl="0" fontAlgn="base">
        <a:spcBef>
          <a:spcPct val="20000"/>
        </a:spcBef>
        <a:spcAft>
          <a:spcPct val="0"/>
        </a:spcAft>
        <a:buFont typeface="Arial" charset="0"/>
        <a:buChar char="»"/>
        <a:defRPr sz="2000" kern="1200">
          <a:solidFill>
            <a:schemeClr val="tx1"/>
          </a:solidFill>
          <a:latin typeface="楷体" pitchFamily="49" charset="-122"/>
          <a:ea typeface="楷体" pitchFamily="49" charset="-122"/>
          <a:cs typeface="楷体"/>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0178" name="标题占位符 21"/>
          <p:cNvSpPr>
            <a:spLocks noGrp="1"/>
          </p:cNvSpPr>
          <p:nvPr>
            <p:ph type="title"/>
          </p:nvPr>
        </p:nvSpPr>
        <p:spPr bwMode="auto">
          <a:xfrm>
            <a:off x="457200" y="152400"/>
            <a:ext cx="8229600" cy="9906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zh-CN" altLang="en-US" smtClean="0"/>
              <a:t>单击此处编辑母版标题样式</a:t>
            </a:r>
            <a:endParaRPr lang="en-US" smtClean="0"/>
          </a:p>
        </p:txBody>
      </p:sp>
      <p:sp>
        <p:nvSpPr>
          <p:cNvPr id="50179" name="文本占位符 12"/>
          <p:cNvSpPr>
            <a:spLocks noGrp="1"/>
          </p:cNvSpPr>
          <p:nvPr>
            <p:ph type="body" idx="1"/>
          </p:nvPr>
        </p:nvSpPr>
        <p:spPr bwMode="auto">
          <a:xfrm>
            <a:off x="457200" y="1219200"/>
            <a:ext cx="8229600" cy="49101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14" name="日期占位符 13"/>
          <p:cNvSpPr>
            <a:spLocks noGrp="1"/>
          </p:cNvSpPr>
          <p:nvPr>
            <p:ph type="dt" sz="half" idx="2"/>
          </p:nvPr>
        </p:nvSpPr>
        <p:spPr>
          <a:xfrm>
            <a:off x="6400800" y="6356350"/>
            <a:ext cx="2289175" cy="365125"/>
          </a:xfrm>
          <a:prstGeom prst="rect">
            <a:avLst/>
          </a:prstGeom>
        </p:spPr>
        <p:txBody>
          <a:bodyPr vert="horz"/>
          <a:lstStyle>
            <a:lvl1pPr algn="l" eaLnBrk="1" latinLnBrk="0" hangingPunct="1">
              <a:spcBef>
                <a:spcPct val="50000"/>
              </a:spcBef>
              <a:defRPr kumimoji="0" sz="1400" smtClean="0">
                <a:solidFill>
                  <a:schemeClr val="tx2"/>
                </a:solidFill>
                <a:effectLst>
                  <a:outerShdw blurRad="38100" dist="38100" dir="2700000" algn="tl">
                    <a:srgbClr val="000000">
                      <a:alpha val="43137"/>
                    </a:srgbClr>
                  </a:outerShdw>
                </a:effectLst>
                <a:ea typeface="宋体" pitchFamily="2" charset="-122"/>
              </a:defRPr>
            </a:lvl1pPr>
          </a:lstStyle>
          <a:p>
            <a:pPr>
              <a:defRPr/>
            </a:pPr>
            <a:fld id="{B8737602-8739-4F1F-BB56-F79EF2307427}" type="datetimeFigureOut">
              <a:rPr lang="zh-CN" altLang="en-US"/>
              <a:pPr>
                <a:defRPr/>
              </a:pPr>
              <a:t>2003-1-1</a:t>
            </a:fld>
            <a:endParaRPr lang="zh-CN" altLang="en-US"/>
          </a:p>
        </p:txBody>
      </p:sp>
      <p:sp>
        <p:nvSpPr>
          <p:cNvPr id="3" name="页脚占位符 2"/>
          <p:cNvSpPr>
            <a:spLocks noGrp="1"/>
          </p:cNvSpPr>
          <p:nvPr>
            <p:ph type="ftr" sz="quarter" idx="3"/>
          </p:nvPr>
        </p:nvSpPr>
        <p:spPr>
          <a:xfrm>
            <a:off x="2898775" y="6356350"/>
            <a:ext cx="3505200" cy="365125"/>
          </a:xfrm>
          <a:prstGeom prst="rect">
            <a:avLst/>
          </a:prstGeom>
        </p:spPr>
        <p:txBody>
          <a:bodyPr vert="horz"/>
          <a:lstStyle>
            <a:lvl1pPr algn="r" eaLnBrk="1" latinLnBrk="0" hangingPunct="1">
              <a:spcBef>
                <a:spcPct val="50000"/>
              </a:spcBef>
              <a:defRPr kumimoji="0" sz="1400" dirty="0">
                <a:solidFill>
                  <a:schemeClr val="tx2"/>
                </a:solidFill>
                <a:effectLst>
                  <a:outerShdw blurRad="38100" dist="38100" dir="2700000" algn="tl">
                    <a:srgbClr val="000000">
                      <a:alpha val="43137"/>
                    </a:srgbClr>
                  </a:outerShdw>
                </a:effectLst>
                <a:ea typeface="宋体" pitchFamily="2" charset="-122"/>
              </a:defRPr>
            </a:lvl1pPr>
          </a:lstStyle>
          <a:p>
            <a:pPr>
              <a:defRPr/>
            </a:pPr>
            <a:endParaRPr lang="en-US"/>
          </a:p>
        </p:txBody>
      </p:sp>
      <p:sp>
        <p:nvSpPr>
          <p:cNvPr id="23" name="灯片编号占位符 22"/>
          <p:cNvSpPr>
            <a:spLocks noGrp="1"/>
          </p:cNvSpPr>
          <p:nvPr>
            <p:ph type="sldNum" sz="quarter" idx="4"/>
          </p:nvPr>
        </p:nvSpPr>
        <p:spPr>
          <a:xfrm>
            <a:off x="612775" y="6356350"/>
            <a:ext cx="1981200" cy="365125"/>
          </a:xfrm>
          <a:prstGeom prst="rect">
            <a:avLst/>
          </a:prstGeom>
        </p:spPr>
        <p:txBody>
          <a:bodyPr vert="horz"/>
          <a:lstStyle>
            <a:lvl1pPr algn="l" eaLnBrk="1" latinLnBrk="0" hangingPunct="1">
              <a:spcBef>
                <a:spcPct val="50000"/>
              </a:spcBef>
              <a:defRPr kumimoji="0" sz="1400" smtClean="0">
                <a:solidFill>
                  <a:schemeClr val="tx2"/>
                </a:solidFill>
                <a:effectLst>
                  <a:outerShdw blurRad="38100" dist="38100" dir="2700000" algn="tl">
                    <a:srgbClr val="000000">
                      <a:alpha val="43137"/>
                    </a:srgbClr>
                  </a:outerShdw>
                </a:effectLst>
                <a:ea typeface="宋体" pitchFamily="2" charset="-122"/>
              </a:defRPr>
            </a:lvl1pPr>
          </a:lstStyle>
          <a:p>
            <a:pPr>
              <a:defRPr/>
            </a:pPr>
            <a:fld id="{403EFEFE-9FE7-4E0E-9990-F4D6361CFFD4}" type="slidenum">
              <a:rPr lang="zh-CN" altLang="en-US"/>
              <a:pPr>
                <a:defRPr/>
              </a:pPr>
              <a:t>‹#›</a:t>
            </a:fld>
            <a:endParaRPr lang="zh-CN" altLang="en-US"/>
          </a:p>
        </p:txBody>
      </p:sp>
      <p:sp>
        <p:nvSpPr>
          <p:cNvPr id="28" name="直接连接符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a:lstStyle/>
          <a:p>
            <a:pPr algn="ctr" eaLnBrk="0" hangingPunct="0">
              <a:spcBef>
                <a:spcPct val="50000"/>
              </a:spcBef>
              <a:defRPr/>
            </a:pPr>
            <a:endParaRPr lang="en-US">
              <a:effectLst>
                <a:outerShdw blurRad="38100" dist="38100" dir="2700000" algn="tl">
                  <a:srgbClr val="000000">
                    <a:alpha val="43137"/>
                  </a:srgbClr>
                </a:outerShdw>
              </a:effectLst>
              <a:ea typeface="宋体" pitchFamily="2" charset="-122"/>
            </a:endParaRPr>
          </a:p>
        </p:txBody>
      </p:sp>
      <p:sp>
        <p:nvSpPr>
          <p:cNvPr id="29" name="直接连接符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a:lstStyle/>
          <a:p>
            <a:pPr algn="ctr" eaLnBrk="0" hangingPunct="0">
              <a:spcBef>
                <a:spcPct val="50000"/>
              </a:spcBef>
              <a:defRPr/>
            </a:pPr>
            <a:endParaRPr lang="en-US">
              <a:effectLst>
                <a:outerShdw blurRad="38100" dist="38100" dir="2700000" algn="tl">
                  <a:srgbClr val="000000">
                    <a:alpha val="43137"/>
                  </a:srgbClr>
                </a:outerShdw>
              </a:effectLst>
              <a:ea typeface="宋体" pitchFamily="2" charset="-122"/>
            </a:endParaRPr>
          </a:p>
        </p:txBody>
      </p:sp>
      <p:sp>
        <p:nvSpPr>
          <p:cNvPr id="10" name="等腰三角形 9"/>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spcBef>
                <a:spcPct val="50000"/>
              </a:spcBef>
              <a:defRPr/>
            </a:pPr>
            <a:endParaRPr lang="en-US">
              <a:effectLst>
                <a:outerShdw blurRad="38100" dist="38100" dir="2700000" algn="tl">
                  <a:srgbClr val="000000">
                    <a:alpha val="43137"/>
                  </a:srgbClr>
                </a:outerShdw>
              </a:effectLst>
            </a:endParaRPr>
          </a:p>
        </p:txBody>
      </p:sp>
    </p:spTree>
  </p:cSld>
  <p:clrMap bg1="lt1" tx1="dk1" bg2="lt2" tx2="dk2" accent1="accent1" accent2="accent2" accent3="accent3" accent4="accent4" accent5="accent5" accent6="accent6" hlink="hlink" folHlink="folHlink"/>
  <p:sldLayoutIdLst>
    <p:sldLayoutId id="2147483822" r:id="rId1"/>
    <p:sldLayoutId id="2147483823" r:id="rId2"/>
    <p:sldLayoutId id="2147483824" r:id="rId3"/>
    <p:sldLayoutId id="2147483825" r:id="rId4"/>
    <p:sldLayoutId id="2147483826" r:id="rId5"/>
    <p:sldLayoutId id="2147483827" r:id="rId6"/>
    <p:sldLayoutId id="2147483828" r:id="rId7"/>
    <p:sldLayoutId id="2147483829" r:id="rId8"/>
    <p:sldLayoutId id="2147483830" r:id="rId9"/>
    <p:sldLayoutId id="2147483831" r:id="rId10"/>
    <p:sldLayoutId id="2147483832" r:id="rId11"/>
  </p:sldLayoutIdLst>
  <p:txStyles>
    <p:titleStyle>
      <a:lvl1pPr algn="l" rtl="0" fontAlgn="base">
        <a:spcBef>
          <a:spcPct val="0"/>
        </a:spcBef>
        <a:spcAft>
          <a:spcPct val="0"/>
        </a:spcAft>
        <a:defRPr sz="3200" kern="1200">
          <a:solidFill>
            <a:schemeClr val="tx2"/>
          </a:solidFill>
          <a:latin typeface="+mj-lt"/>
          <a:ea typeface="+mj-ea"/>
          <a:cs typeface="+mj-cs"/>
        </a:defRPr>
      </a:lvl1pPr>
      <a:lvl2pPr algn="l" rtl="0" fontAlgn="base">
        <a:spcBef>
          <a:spcPct val="0"/>
        </a:spcBef>
        <a:spcAft>
          <a:spcPct val="0"/>
        </a:spcAft>
        <a:defRPr sz="3200">
          <a:solidFill>
            <a:schemeClr val="tx2"/>
          </a:solidFill>
          <a:latin typeface="Bookman Old Style" pitchFamily="18" charset="0"/>
          <a:ea typeface="宋体" charset="-122"/>
        </a:defRPr>
      </a:lvl2pPr>
      <a:lvl3pPr algn="l" rtl="0" fontAlgn="base">
        <a:spcBef>
          <a:spcPct val="0"/>
        </a:spcBef>
        <a:spcAft>
          <a:spcPct val="0"/>
        </a:spcAft>
        <a:defRPr sz="3200">
          <a:solidFill>
            <a:schemeClr val="tx2"/>
          </a:solidFill>
          <a:latin typeface="Bookman Old Style" pitchFamily="18" charset="0"/>
          <a:ea typeface="宋体" charset="-122"/>
        </a:defRPr>
      </a:lvl3pPr>
      <a:lvl4pPr algn="l" rtl="0" fontAlgn="base">
        <a:spcBef>
          <a:spcPct val="0"/>
        </a:spcBef>
        <a:spcAft>
          <a:spcPct val="0"/>
        </a:spcAft>
        <a:defRPr sz="3200">
          <a:solidFill>
            <a:schemeClr val="tx2"/>
          </a:solidFill>
          <a:latin typeface="Bookman Old Style" pitchFamily="18" charset="0"/>
          <a:ea typeface="宋体" charset="-122"/>
        </a:defRPr>
      </a:lvl4pPr>
      <a:lvl5pPr algn="l" rtl="0" fontAlgn="base">
        <a:spcBef>
          <a:spcPct val="0"/>
        </a:spcBef>
        <a:spcAft>
          <a:spcPct val="0"/>
        </a:spcAft>
        <a:defRPr sz="3200">
          <a:solidFill>
            <a:schemeClr val="tx2"/>
          </a:solidFill>
          <a:latin typeface="Bookman Old Style" pitchFamily="18" charset="0"/>
          <a:ea typeface="宋体" charset="-122"/>
        </a:defRPr>
      </a:lvl5pPr>
      <a:lvl6pPr marL="457200" algn="l" rtl="0" fontAlgn="base">
        <a:spcBef>
          <a:spcPct val="0"/>
        </a:spcBef>
        <a:spcAft>
          <a:spcPct val="0"/>
        </a:spcAft>
        <a:defRPr sz="3200">
          <a:solidFill>
            <a:schemeClr val="tx2"/>
          </a:solidFill>
          <a:latin typeface="Bookman Old Style" pitchFamily="18" charset="0"/>
          <a:ea typeface="宋体" charset="-122"/>
        </a:defRPr>
      </a:lvl6pPr>
      <a:lvl7pPr marL="914400" algn="l" rtl="0" fontAlgn="base">
        <a:spcBef>
          <a:spcPct val="0"/>
        </a:spcBef>
        <a:spcAft>
          <a:spcPct val="0"/>
        </a:spcAft>
        <a:defRPr sz="3200">
          <a:solidFill>
            <a:schemeClr val="tx2"/>
          </a:solidFill>
          <a:latin typeface="Bookman Old Style" pitchFamily="18" charset="0"/>
          <a:ea typeface="宋体" charset="-122"/>
        </a:defRPr>
      </a:lvl7pPr>
      <a:lvl8pPr marL="1371600" algn="l" rtl="0" fontAlgn="base">
        <a:spcBef>
          <a:spcPct val="0"/>
        </a:spcBef>
        <a:spcAft>
          <a:spcPct val="0"/>
        </a:spcAft>
        <a:defRPr sz="3200">
          <a:solidFill>
            <a:schemeClr val="tx2"/>
          </a:solidFill>
          <a:latin typeface="Bookman Old Style" pitchFamily="18" charset="0"/>
          <a:ea typeface="宋体" charset="-122"/>
        </a:defRPr>
      </a:lvl8pPr>
      <a:lvl9pPr marL="1828800" algn="l" rtl="0" fontAlgn="base">
        <a:spcBef>
          <a:spcPct val="0"/>
        </a:spcBef>
        <a:spcAft>
          <a:spcPct val="0"/>
        </a:spcAft>
        <a:defRPr sz="3200">
          <a:solidFill>
            <a:schemeClr val="tx2"/>
          </a:solidFill>
          <a:latin typeface="Bookman Old Style" pitchFamily="18" charset="0"/>
          <a:ea typeface="宋体" charset="-122"/>
        </a:defRPr>
      </a:lvl9pPr>
    </p:titleStyle>
    <p:bodyStyle>
      <a:lvl1pPr marL="273050" indent="-273050" algn="l" rtl="0" fontAlgn="base">
        <a:spcBef>
          <a:spcPts val="600"/>
        </a:spcBef>
        <a:spcAft>
          <a:spcPct val="0"/>
        </a:spcAft>
        <a:buClr>
          <a:schemeClr val="accent1"/>
        </a:buClr>
        <a:buSzPct val="76000"/>
        <a:buFont typeface="Wingdings 3" pitchFamily="18" charset="2"/>
        <a:buChar char=""/>
        <a:defRPr sz="2600" kern="1200">
          <a:solidFill>
            <a:schemeClr val="tx1"/>
          </a:solidFill>
          <a:latin typeface="+mn-lt"/>
          <a:ea typeface="+mn-ea"/>
          <a:cs typeface="+mn-cs"/>
        </a:defRPr>
      </a:lvl1pPr>
      <a:lvl2pPr marL="547688" indent="-273050" algn="l" rtl="0" fontAlgn="base">
        <a:spcBef>
          <a:spcPts val="500"/>
        </a:spcBef>
        <a:spcAft>
          <a:spcPct val="0"/>
        </a:spcAft>
        <a:buClr>
          <a:schemeClr val="accent2"/>
        </a:buClr>
        <a:buSzPct val="76000"/>
        <a:buFont typeface="Wingdings 3" pitchFamily="18" charset="2"/>
        <a:buChar char=""/>
        <a:defRPr sz="2300" kern="1200">
          <a:solidFill>
            <a:schemeClr val="tx2"/>
          </a:solidFill>
          <a:latin typeface="+mn-lt"/>
          <a:ea typeface="+mn-ea"/>
          <a:cs typeface="+mn-cs"/>
        </a:defRPr>
      </a:lvl2pPr>
      <a:lvl3pPr marL="822325" indent="-228600" algn="l" rtl="0" fontAlgn="base">
        <a:spcBef>
          <a:spcPts val="500"/>
        </a:spcBef>
        <a:spcAft>
          <a:spcPct val="0"/>
        </a:spcAft>
        <a:buClr>
          <a:srgbClr val="BCBCBC"/>
        </a:buClr>
        <a:buSzPct val="76000"/>
        <a:buFont typeface="Wingdings 3" pitchFamily="18" charset="2"/>
        <a:buChar char=""/>
        <a:defRPr sz="2000" kern="1200">
          <a:solidFill>
            <a:schemeClr val="tx1"/>
          </a:solidFill>
          <a:latin typeface="+mn-lt"/>
          <a:ea typeface="+mn-ea"/>
          <a:cs typeface="+mn-cs"/>
        </a:defRPr>
      </a:lvl3pPr>
      <a:lvl4pPr marL="1096963" indent="-228600" algn="l" rtl="0" fontAlgn="base">
        <a:spcBef>
          <a:spcPts val="400"/>
        </a:spcBef>
        <a:spcAft>
          <a:spcPct val="0"/>
        </a:spcAft>
        <a:buClr>
          <a:srgbClr val="8BA2B4"/>
        </a:buClr>
        <a:buSzPct val="70000"/>
        <a:buFont typeface="Wingdings" pitchFamily="2" charset="2"/>
        <a:buChar char=""/>
        <a:defRPr kern="1200">
          <a:solidFill>
            <a:schemeClr val="tx1"/>
          </a:solidFill>
          <a:latin typeface="+mn-lt"/>
          <a:ea typeface="+mn-ea"/>
          <a:cs typeface="+mn-cs"/>
        </a:defRPr>
      </a:lvl4pPr>
      <a:lvl5pPr marL="1371600" indent="-228600" algn="l" rtl="0" fontAlgn="base">
        <a:spcBef>
          <a:spcPts val="300"/>
        </a:spcBef>
        <a:spcAft>
          <a:spcPct val="0"/>
        </a:spcAft>
        <a:buClr>
          <a:schemeClr val="accent2"/>
        </a:buClr>
        <a:buSzPct val="70000"/>
        <a:buFont typeface="Wingdings" pitchFamily="2" charset="2"/>
        <a:buChar char=""/>
        <a:defRPr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246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6246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0" hangingPunct="0">
              <a:spcBef>
                <a:spcPct val="50000"/>
              </a:spcBef>
              <a:defRPr sz="1200" smtClean="0">
                <a:solidFill>
                  <a:schemeClr val="tx1">
                    <a:tint val="75000"/>
                  </a:schemeClr>
                </a:solidFill>
                <a:effectLst>
                  <a:outerShdw blurRad="38100" dist="38100" dir="2700000" algn="tl">
                    <a:srgbClr val="000000">
                      <a:alpha val="43137"/>
                    </a:srgbClr>
                  </a:outerShdw>
                </a:effectLst>
                <a:ea typeface="宋体" pitchFamily="2" charset="-122"/>
              </a:defRPr>
            </a:lvl1pPr>
          </a:lstStyle>
          <a:p>
            <a:pPr>
              <a:defRPr/>
            </a:pPr>
            <a:fld id="{AF952042-A355-4C5F-9062-D30D907A102B}" type="datetimeFigureOut">
              <a:rPr lang="zh-CN" altLang="en-US"/>
              <a:pPr>
                <a:defRPr/>
              </a:pPr>
              <a:t>2003-1-1</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0" hangingPunct="0">
              <a:spcBef>
                <a:spcPct val="50000"/>
              </a:spcBef>
              <a:defRPr sz="1200">
                <a:solidFill>
                  <a:schemeClr val="tx1">
                    <a:tint val="75000"/>
                  </a:schemeClr>
                </a:solidFill>
                <a:effectLst>
                  <a:outerShdw blurRad="38100" dist="38100" dir="2700000" algn="tl">
                    <a:srgbClr val="000000">
                      <a:alpha val="43137"/>
                    </a:srgbClr>
                  </a:outerShdw>
                </a:effectLst>
                <a:ea typeface="宋体" pitchFamily="2" charset="-122"/>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eaLnBrk="0" hangingPunct="0">
              <a:spcBef>
                <a:spcPct val="50000"/>
              </a:spcBef>
              <a:defRPr sz="1200" smtClean="0">
                <a:solidFill>
                  <a:schemeClr val="tx1">
                    <a:tint val="75000"/>
                  </a:schemeClr>
                </a:solidFill>
                <a:effectLst>
                  <a:outerShdw blurRad="38100" dist="38100" dir="2700000" algn="tl">
                    <a:srgbClr val="000000">
                      <a:alpha val="43137"/>
                    </a:srgbClr>
                  </a:outerShdw>
                </a:effectLst>
                <a:ea typeface="宋体" pitchFamily="2" charset="-122"/>
              </a:defRPr>
            </a:lvl1pPr>
          </a:lstStyle>
          <a:p>
            <a:pPr>
              <a:defRPr/>
            </a:pPr>
            <a:fld id="{8974CF3C-CB27-4A5C-8C3A-CF17731C20C8}"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809" r:id="rId1"/>
    <p:sldLayoutId id="2147483808" r:id="rId2"/>
    <p:sldLayoutId id="2147483807" r:id="rId3"/>
    <p:sldLayoutId id="2147483806" r:id="rId4"/>
    <p:sldLayoutId id="2147483805" r:id="rId5"/>
    <p:sldLayoutId id="2147483804" r:id="rId6"/>
    <p:sldLayoutId id="2147483803" r:id="rId7"/>
    <p:sldLayoutId id="2147483802" r:id="rId8"/>
    <p:sldLayoutId id="2147483801" r:id="rId9"/>
    <p:sldLayoutId id="2147483800" r:id="rId10"/>
    <p:sldLayoutId id="214748379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p:txBody>
          <a:bodyPr wrap="square" numCol="1" anchorCtr="0" compatLnSpc="1">
            <a:prstTxWarp prst="textNoShape">
              <a:avLst/>
            </a:prstTxWarp>
          </a:bodyPr>
          <a:lstStyle/>
          <a:p>
            <a:r>
              <a:rPr lang="zh-CN" altLang="en-US" b="1" smtClean="0">
                <a:latin typeface="楷体"/>
                <a:ea typeface="宋体" charset="-122"/>
              </a:rPr>
              <a:t>第</a:t>
            </a:r>
            <a:r>
              <a:rPr lang="en-US" altLang="zh-CN" b="1" smtClean="0">
                <a:latin typeface="楷体"/>
                <a:ea typeface="宋体" charset="-122"/>
              </a:rPr>
              <a:t>2</a:t>
            </a:r>
            <a:r>
              <a:rPr lang="zh-CN" altLang="en-US" b="1" smtClean="0">
                <a:latin typeface="楷体"/>
                <a:ea typeface="宋体" charset="-122"/>
              </a:rPr>
              <a:t>章　愿景与使命陈述</a:t>
            </a:r>
          </a:p>
        </p:txBody>
      </p:sp>
      <p:sp>
        <p:nvSpPr>
          <p:cNvPr id="4099" name="Rectangle 3"/>
          <p:cNvSpPr>
            <a:spLocks noGrp="1" noChangeArrowheads="1"/>
          </p:cNvSpPr>
          <p:nvPr>
            <p:ph type="subTitle" idx="1"/>
          </p:nvPr>
        </p:nvSpPr>
        <p:spPr/>
        <p:txBody>
          <a:bodyPr rtlCol="0"/>
          <a:lstStyle/>
          <a:p>
            <a:pPr fontAlgn="auto">
              <a:spcAft>
                <a:spcPts val="0"/>
              </a:spcAft>
              <a:defRPr/>
            </a:pPr>
            <a:endParaRPr lang="zh-CN" altLang="zh-CN" smtClean="0">
              <a:ea typeface="宋体" pitchFamily="2" charset="-122"/>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0" y="0"/>
            <a:ext cx="9144000" cy="1000108"/>
          </a:xfrm>
        </p:spPr>
        <p:txBody>
          <a:bodyPr/>
          <a:lstStyle/>
          <a:p>
            <a:pPr fontAlgn="auto">
              <a:spcAft>
                <a:spcPts val="0"/>
              </a:spcAft>
              <a:defRPr/>
            </a:pPr>
            <a:r>
              <a:rPr lang="en-US" altLang="zh-CN" smtClean="0">
                <a:ea typeface="宋体" pitchFamily="2" charset="-122"/>
                <a:cs typeface="+mj-cs"/>
              </a:rPr>
              <a:t>2.2</a:t>
            </a:r>
            <a:r>
              <a:rPr lang="zh-CN" altLang="en-US" smtClean="0">
                <a:ea typeface="宋体" pitchFamily="2" charset="-122"/>
                <a:cs typeface="+mj-cs"/>
              </a:rPr>
              <a:t>愿景与任务陈述重要性</a:t>
            </a:r>
          </a:p>
        </p:txBody>
      </p:sp>
      <p:sp>
        <p:nvSpPr>
          <p:cNvPr id="19459" name="Rectangle 3"/>
          <p:cNvSpPr>
            <a:spLocks noGrp="1" noChangeArrowheads="1"/>
          </p:cNvSpPr>
          <p:nvPr>
            <p:ph idx="1"/>
          </p:nvPr>
        </p:nvSpPr>
        <p:spPr/>
        <p:txBody>
          <a:bodyPr rtlCol="0">
            <a:normAutofit fontScale="92500"/>
          </a:bodyPr>
          <a:lstStyle/>
          <a:p>
            <a:pPr fontAlgn="auto">
              <a:spcAft>
                <a:spcPts val="0"/>
              </a:spcAft>
              <a:defRPr/>
            </a:pPr>
            <a:r>
              <a:rPr lang="zh-CN" altLang="en-US" smtClean="0">
                <a:ea typeface="宋体" pitchFamily="2" charset="-122"/>
                <a:cs typeface="+mn-cs"/>
              </a:rPr>
              <a:t>金和克莱兰企业精心制定书面任务陈述的目的如下</a:t>
            </a:r>
          </a:p>
          <a:p>
            <a:pPr lvl="1" fontAlgn="auto">
              <a:spcAft>
                <a:spcPts val="0"/>
              </a:spcAft>
              <a:defRPr/>
            </a:pPr>
            <a:r>
              <a:rPr lang="zh-CN" altLang="en-US" smtClean="0">
                <a:ea typeface="宋体" pitchFamily="2" charset="-122"/>
                <a:cs typeface="+mn-cs"/>
              </a:rPr>
              <a:t>保证企业经营目的的一致性</a:t>
            </a:r>
          </a:p>
          <a:p>
            <a:pPr lvl="1" fontAlgn="auto">
              <a:spcAft>
                <a:spcPts val="0"/>
              </a:spcAft>
              <a:defRPr/>
            </a:pPr>
            <a:r>
              <a:rPr lang="zh-CN" altLang="en-US" smtClean="0">
                <a:ea typeface="宋体" pitchFamily="2" charset="-122"/>
                <a:cs typeface="+mn-cs"/>
              </a:rPr>
              <a:t>为配置企业资源提供基础或标准</a:t>
            </a:r>
          </a:p>
          <a:p>
            <a:pPr lvl="1" fontAlgn="auto">
              <a:spcAft>
                <a:spcPts val="0"/>
              </a:spcAft>
              <a:defRPr/>
            </a:pPr>
            <a:r>
              <a:rPr lang="zh-CN" altLang="en-US" smtClean="0">
                <a:ea typeface="宋体" pitchFamily="2" charset="-122"/>
                <a:cs typeface="+mn-cs"/>
              </a:rPr>
              <a:t>建立统一的企业风气或环境</a:t>
            </a:r>
          </a:p>
          <a:p>
            <a:pPr lvl="1" fontAlgn="auto">
              <a:spcAft>
                <a:spcPts val="0"/>
              </a:spcAft>
              <a:defRPr/>
            </a:pPr>
            <a:r>
              <a:rPr lang="zh-CN" altLang="en-US" smtClean="0">
                <a:ea typeface="宋体" pitchFamily="2" charset="-122"/>
                <a:cs typeface="+mn-cs"/>
              </a:rPr>
              <a:t>使员工认识企业的目的和发展方向</a:t>
            </a:r>
          </a:p>
          <a:p>
            <a:pPr lvl="1" fontAlgn="auto">
              <a:spcAft>
                <a:spcPts val="0"/>
              </a:spcAft>
              <a:defRPr/>
            </a:pPr>
            <a:r>
              <a:rPr lang="zh-CN" altLang="en-US" smtClean="0">
                <a:ea typeface="宋体" pitchFamily="2" charset="-122"/>
                <a:cs typeface="+mn-cs"/>
              </a:rPr>
              <a:t>有助于将目标转变为工作组织结构以及向企业内各责任单位分配任务</a:t>
            </a:r>
          </a:p>
          <a:p>
            <a:pPr lvl="1" fontAlgn="auto">
              <a:spcAft>
                <a:spcPts val="0"/>
              </a:spcAft>
              <a:defRPr/>
            </a:pPr>
            <a:r>
              <a:rPr lang="zh-CN" altLang="en-US" smtClean="0">
                <a:ea typeface="宋体" pitchFamily="2" charset="-122"/>
                <a:cs typeface="+mn-cs"/>
              </a:rPr>
              <a:t>使企业的经营目的具体化</a:t>
            </a:r>
          </a:p>
        </p:txBody>
      </p:sp>
      <p:sp>
        <p:nvSpPr>
          <p:cNvPr id="4" name="日期占位符 3"/>
          <p:cNvSpPr>
            <a:spLocks noGrp="1"/>
          </p:cNvSpPr>
          <p:nvPr>
            <p:ph type="dt" sz="quarter" idx="4294967295"/>
          </p:nvPr>
        </p:nvSpPr>
        <p:spPr/>
        <p:txBody>
          <a:bodyPr/>
          <a:lstStyle/>
          <a:p>
            <a:pPr>
              <a:defRPr/>
            </a:pPr>
            <a:r>
              <a:rPr lang="fr-FR"/>
              <a:t>Ch. MA Bechellaoui - IFV - Banque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0" y="0"/>
            <a:ext cx="9144000" cy="1000108"/>
          </a:xfrm>
        </p:spPr>
        <p:txBody>
          <a:bodyPr/>
          <a:lstStyle/>
          <a:p>
            <a:pPr fontAlgn="auto">
              <a:spcAft>
                <a:spcPts val="0"/>
              </a:spcAft>
              <a:defRPr/>
            </a:pPr>
            <a:r>
              <a:rPr lang="en-US" altLang="zh-CN" smtClean="0">
                <a:ea typeface="宋体" pitchFamily="2" charset="-122"/>
                <a:cs typeface="+mj-cs"/>
              </a:rPr>
              <a:t>2.2</a:t>
            </a:r>
            <a:r>
              <a:rPr lang="zh-CN" altLang="en-US" smtClean="0">
                <a:ea typeface="宋体" pitchFamily="2" charset="-122"/>
                <a:cs typeface="+mj-cs"/>
              </a:rPr>
              <a:t>愿景与任务陈述重要性</a:t>
            </a:r>
          </a:p>
        </p:txBody>
      </p:sp>
      <p:sp>
        <p:nvSpPr>
          <p:cNvPr id="84996" name="Rectangle 3"/>
          <p:cNvSpPr>
            <a:spLocks noGrp="1" noChangeArrowheads="1"/>
          </p:cNvSpPr>
          <p:nvPr>
            <p:ph idx="1"/>
          </p:nvPr>
        </p:nvSpPr>
        <p:spPr/>
        <p:txBody>
          <a:bodyPr/>
          <a:lstStyle/>
          <a:p>
            <a:pPr>
              <a:lnSpc>
                <a:spcPct val="80000"/>
              </a:lnSpc>
            </a:pPr>
            <a:r>
              <a:rPr lang="zh-CN" altLang="en-US" smtClean="0">
                <a:latin typeface="楷体"/>
                <a:ea typeface="宋体" charset="-122"/>
              </a:rPr>
              <a:t>调解分歧</a:t>
            </a:r>
          </a:p>
          <a:p>
            <a:pPr lvl="1">
              <a:lnSpc>
                <a:spcPct val="80000"/>
              </a:lnSpc>
            </a:pPr>
            <a:r>
              <a:rPr lang="zh-CN" altLang="en-US" smtClean="0">
                <a:latin typeface="楷体"/>
                <a:ea typeface="宋体" charset="-122"/>
              </a:rPr>
              <a:t>只有建立在各种不同观点基础之上的决策才可能是正确和有效的</a:t>
            </a:r>
          </a:p>
          <a:p>
            <a:pPr lvl="1">
              <a:lnSpc>
                <a:spcPct val="80000"/>
              </a:lnSpc>
            </a:pPr>
            <a:r>
              <a:rPr lang="zh-CN" altLang="en-US" smtClean="0">
                <a:latin typeface="楷体"/>
                <a:ea typeface="宋体" charset="-122"/>
              </a:rPr>
              <a:t>任务陈述过程中往往会暴露企业战略制定者之间的分歧，曾长期共识并认为相互了解的人们会突然发现他们之间存在着根本分歧</a:t>
            </a:r>
          </a:p>
          <a:p>
            <a:pPr lvl="1">
              <a:lnSpc>
                <a:spcPct val="80000"/>
              </a:lnSpc>
            </a:pPr>
            <a:r>
              <a:rPr lang="zh-CN" altLang="en-US" smtClean="0">
                <a:latin typeface="楷体"/>
                <a:ea typeface="宋体" charset="-122"/>
              </a:rPr>
              <a:t>企业战略制定者之间在企业愿景和任务方面的分歧，如果得不到妥善解决将会导致很多麻烦</a:t>
            </a:r>
          </a:p>
          <a:p>
            <a:pPr lvl="1">
              <a:lnSpc>
                <a:spcPct val="80000"/>
              </a:lnSpc>
            </a:pPr>
            <a:r>
              <a:rPr lang="zh-CN" altLang="en-US" smtClean="0">
                <a:latin typeface="楷体"/>
                <a:ea typeface="宋体" charset="-122"/>
              </a:rPr>
              <a:t>最有必要严肃考虑“我们的业务是什么”的时刻，是在企业成功之时</a:t>
            </a:r>
          </a:p>
          <a:p>
            <a:pPr lvl="1">
              <a:lnSpc>
                <a:spcPct val="80000"/>
              </a:lnSpc>
            </a:pPr>
            <a:r>
              <a:rPr lang="zh-CN" altLang="en-US" smtClean="0">
                <a:latin typeface="楷体"/>
                <a:ea typeface="宋体" charset="-122"/>
              </a:rPr>
              <a:t>企业未能制定一个全面而令人振奋的任务陈述，便等于失去了一次向现有及潜在利益相关者进行有利自我展示的机会</a:t>
            </a:r>
          </a:p>
        </p:txBody>
      </p:sp>
      <p:sp>
        <p:nvSpPr>
          <p:cNvPr id="4" name="日期占位符 3"/>
          <p:cNvSpPr>
            <a:spLocks noGrp="1"/>
          </p:cNvSpPr>
          <p:nvPr>
            <p:ph type="dt" sz="quarter" idx="4294967295"/>
          </p:nvPr>
        </p:nvSpPr>
        <p:spPr/>
        <p:txBody>
          <a:bodyPr/>
          <a:lstStyle/>
          <a:p>
            <a:pPr>
              <a:defRPr/>
            </a:pPr>
            <a:r>
              <a:rPr lang="fr-FR"/>
              <a:t>Ch. MA Bechellaoui - IFV - Banque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0" y="0"/>
            <a:ext cx="9144000" cy="1000108"/>
          </a:xfrm>
        </p:spPr>
        <p:txBody>
          <a:bodyPr/>
          <a:lstStyle/>
          <a:p>
            <a:pPr fontAlgn="auto">
              <a:spcAft>
                <a:spcPts val="0"/>
              </a:spcAft>
              <a:defRPr/>
            </a:pPr>
            <a:r>
              <a:rPr lang="en-US" altLang="zh-CN" smtClean="0">
                <a:ea typeface="宋体" pitchFamily="2" charset="-122"/>
                <a:cs typeface="+mj-cs"/>
              </a:rPr>
              <a:t>2.3</a:t>
            </a:r>
            <a:r>
              <a:rPr lang="zh-CN" altLang="en-US" smtClean="0">
                <a:ea typeface="宋体" pitchFamily="2" charset="-122"/>
                <a:cs typeface="+mj-cs"/>
              </a:rPr>
              <a:t>任务陈述方法（德鲁克）</a:t>
            </a:r>
          </a:p>
        </p:txBody>
      </p:sp>
      <p:sp>
        <p:nvSpPr>
          <p:cNvPr id="86020" name="Rectangle 3"/>
          <p:cNvSpPr>
            <a:spLocks noGrp="1" noChangeArrowheads="1"/>
          </p:cNvSpPr>
          <p:nvPr>
            <p:ph idx="1"/>
          </p:nvPr>
        </p:nvSpPr>
        <p:spPr/>
        <p:txBody>
          <a:bodyPr/>
          <a:lstStyle/>
          <a:p>
            <a:r>
              <a:rPr lang="zh-CN" altLang="en-US" smtClean="0">
                <a:latin typeface="楷体"/>
                <a:ea typeface="宋体" charset="-122"/>
              </a:rPr>
              <a:t>我们的企业是干什么的</a:t>
            </a:r>
          </a:p>
          <a:p>
            <a:r>
              <a:rPr lang="zh-CN" altLang="en-US" smtClean="0">
                <a:latin typeface="楷体"/>
                <a:ea typeface="宋体" charset="-122"/>
              </a:rPr>
              <a:t>顾客是谁</a:t>
            </a:r>
          </a:p>
          <a:p>
            <a:r>
              <a:rPr lang="zh-CN" altLang="en-US" smtClean="0">
                <a:latin typeface="楷体"/>
                <a:ea typeface="宋体" charset="-122"/>
              </a:rPr>
              <a:t>我们对顾客的价值是什么</a:t>
            </a:r>
          </a:p>
          <a:p>
            <a:r>
              <a:rPr lang="zh-CN" altLang="en-US" smtClean="0">
                <a:latin typeface="楷体"/>
                <a:ea typeface="宋体" charset="-122"/>
              </a:rPr>
              <a:t>我们的业务将是什么</a:t>
            </a:r>
          </a:p>
          <a:p>
            <a:r>
              <a:rPr lang="zh-CN" altLang="en-US" smtClean="0">
                <a:latin typeface="楷体"/>
                <a:ea typeface="宋体" charset="-122"/>
              </a:rPr>
              <a:t>我们的业务应该是什么</a:t>
            </a:r>
          </a:p>
        </p:txBody>
      </p:sp>
      <p:sp>
        <p:nvSpPr>
          <p:cNvPr id="4" name="日期占位符 3"/>
          <p:cNvSpPr>
            <a:spLocks noGrp="1"/>
          </p:cNvSpPr>
          <p:nvPr>
            <p:ph type="dt" sz="quarter" idx="4294967295"/>
          </p:nvPr>
        </p:nvSpPr>
        <p:spPr/>
        <p:txBody>
          <a:bodyPr/>
          <a:lstStyle/>
          <a:p>
            <a:pPr>
              <a:defRPr/>
            </a:pPr>
            <a:r>
              <a:rPr lang="fr-FR"/>
              <a:t>Ch. MA Bechellaoui - IFV - Banque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0" y="0"/>
            <a:ext cx="9144000" cy="1000108"/>
          </a:xfrm>
        </p:spPr>
        <p:txBody>
          <a:bodyPr/>
          <a:lstStyle/>
          <a:p>
            <a:pPr fontAlgn="auto">
              <a:spcAft>
                <a:spcPts val="0"/>
              </a:spcAft>
              <a:defRPr/>
            </a:pPr>
            <a:r>
              <a:rPr lang="en-US" altLang="zh-CN" smtClean="0">
                <a:ea typeface="宋体" pitchFamily="2" charset="-122"/>
                <a:cs typeface="+mj-cs"/>
              </a:rPr>
              <a:t>2.3</a:t>
            </a:r>
            <a:r>
              <a:rPr lang="zh-CN" altLang="en-US" smtClean="0">
                <a:ea typeface="宋体" pitchFamily="2" charset="-122"/>
                <a:cs typeface="+mj-cs"/>
              </a:rPr>
              <a:t>任务陈述方法</a:t>
            </a:r>
          </a:p>
        </p:txBody>
      </p:sp>
      <p:sp>
        <p:nvSpPr>
          <p:cNvPr id="35843" name="Rectangle 3"/>
          <p:cNvSpPr>
            <a:spLocks noGrp="1" noChangeArrowheads="1"/>
          </p:cNvSpPr>
          <p:nvPr>
            <p:ph idx="1"/>
          </p:nvPr>
        </p:nvSpPr>
        <p:spPr/>
        <p:txBody>
          <a:bodyPr rtlCol="0">
            <a:normAutofit lnSpcReduction="10000"/>
          </a:bodyPr>
          <a:lstStyle/>
          <a:p>
            <a:pPr fontAlgn="auto">
              <a:spcAft>
                <a:spcPts val="0"/>
              </a:spcAft>
              <a:defRPr/>
            </a:pPr>
            <a:r>
              <a:rPr lang="zh-CN" altLang="en-US" smtClean="0">
                <a:ea typeface="宋体" pitchFamily="2" charset="-122"/>
                <a:cs typeface="+mn-cs"/>
              </a:rPr>
              <a:t>选择几篇有关任务陈述的文章将其交给所有管理者作为背景材料阅读，之后要求每个人独自为企业准备一份任务陈述</a:t>
            </a:r>
          </a:p>
          <a:p>
            <a:pPr fontAlgn="auto">
              <a:spcAft>
                <a:spcPts val="0"/>
              </a:spcAft>
              <a:defRPr/>
            </a:pPr>
            <a:r>
              <a:rPr lang="zh-CN" altLang="en-US" smtClean="0">
                <a:ea typeface="宋体" pitchFamily="2" charset="-122"/>
                <a:cs typeface="+mn-cs"/>
              </a:rPr>
              <a:t>组织成立由专门机构或高级管理者组成的委员会，将这些陈述组合成为一篇任务陈述草案，将其分发所有管理者，要求大家提出增减或修改意见，并形成正式文件</a:t>
            </a:r>
          </a:p>
        </p:txBody>
      </p:sp>
      <p:sp>
        <p:nvSpPr>
          <p:cNvPr id="4" name="日期占位符 3"/>
          <p:cNvSpPr>
            <a:spLocks noGrp="1"/>
          </p:cNvSpPr>
          <p:nvPr>
            <p:ph type="dt" sz="quarter" idx="4294967295"/>
          </p:nvPr>
        </p:nvSpPr>
        <p:spPr/>
        <p:txBody>
          <a:bodyPr/>
          <a:lstStyle/>
          <a:p>
            <a:pPr>
              <a:defRPr/>
            </a:pPr>
            <a:r>
              <a:rPr lang="fr-FR"/>
              <a:t>Ch. MA Bechellaoui - IFV - Banque</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0" y="0"/>
            <a:ext cx="9144000" cy="1000108"/>
          </a:xfrm>
        </p:spPr>
        <p:txBody>
          <a:bodyPr/>
          <a:lstStyle/>
          <a:p>
            <a:pPr fontAlgn="auto">
              <a:spcAft>
                <a:spcPts val="0"/>
              </a:spcAft>
              <a:defRPr/>
            </a:pPr>
            <a:r>
              <a:rPr lang="en-US" altLang="zh-CN" smtClean="0">
                <a:ea typeface="宋体" pitchFamily="2" charset="-122"/>
                <a:cs typeface="+mj-cs"/>
              </a:rPr>
              <a:t>2.3</a:t>
            </a:r>
            <a:r>
              <a:rPr lang="zh-CN" altLang="en-US" smtClean="0">
                <a:ea typeface="宋体" pitchFamily="2" charset="-122"/>
                <a:cs typeface="+mj-cs"/>
              </a:rPr>
              <a:t>任务陈述方法</a:t>
            </a:r>
          </a:p>
        </p:txBody>
      </p:sp>
      <p:sp>
        <p:nvSpPr>
          <p:cNvPr id="36867" name="Rectangle 3"/>
          <p:cNvSpPr>
            <a:spLocks noGrp="1" noChangeArrowheads="1"/>
          </p:cNvSpPr>
          <p:nvPr>
            <p:ph idx="1"/>
          </p:nvPr>
        </p:nvSpPr>
        <p:spPr/>
        <p:txBody>
          <a:bodyPr rtlCol="0">
            <a:normAutofit fontScale="85000" lnSpcReduction="10000"/>
          </a:bodyPr>
          <a:lstStyle/>
          <a:p>
            <a:pPr fontAlgn="auto">
              <a:spcAft>
                <a:spcPts val="0"/>
              </a:spcAft>
              <a:defRPr/>
            </a:pPr>
            <a:r>
              <a:rPr lang="zh-CN" altLang="en-US" smtClean="0">
                <a:ea typeface="宋体" pitchFamily="2" charset="-122"/>
                <a:cs typeface="+mn-cs"/>
              </a:rPr>
              <a:t>一些企业采用管理这小组讨论对任务陈述进行研究和修改</a:t>
            </a:r>
          </a:p>
          <a:p>
            <a:pPr fontAlgn="auto">
              <a:spcAft>
                <a:spcPts val="0"/>
              </a:spcAft>
              <a:defRPr/>
            </a:pPr>
            <a:r>
              <a:rPr lang="zh-CN" altLang="en-US" smtClean="0">
                <a:ea typeface="宋体" pitchFamily="2" charset="-122"/>
                <a:cs typeface="+mn-cs"/>
              </a:rPr>
              <a:t>聘请外部咨询专家或专业人员对这一过程进行管理并帮助进行文字起草工作</a:t>
            </a:r>
          </a:p>
          <a:p>
            <a:pPr fontAlgn="auto">
              <a:spcAft>
                <a:spcPts val="0"/>
              </a:spcAft>
              <a:defRPr/>
            </a:pPr>
            <a:r>
              <a:rPr lang="zh-CN" altLang="en-US" smtClean="0">
                <a:ea typeface="宋体" pitchFamily="2" charset="-122"/>
                <a:cs typeface="+mn-cs"/>
              </a:rPr>
              <a:t>坎贝尔和杨强调制定任务陈述的过程应当能够在企业与雇员之间建立一种“感情的结合”并使雇员树立使命感</a:t>
            </a:r>
          </a:p>
          <a:p>
            <a:pPr fontAlgn="auto">
              <a:spcAft>
                <a:spcPts val="0"/>
              </a:spcAft>
              <a:defRPr/>
            </a:pPr>
            <a:r>
              <a:rPr lang="zh-CN" altLang="en-US" smtClean="0">
                <a:ea typeface="宋体" pitchFamily="2" charset="-122"/>
                <a:cs typeface="+mn-cs"/>
              </a:rPr>
              <a:t>对实施公司战略的责任和对既定战略的理性的约定并不一定会转变为感情上的一致性</a:t>
            </a:r>
          </a:p>
        </p:txBody>
      </p:sp>
      <p:sp>
        <p:nvSpPr>
          <p:cNvPr id="4" name="日期占位符 3"/>
          <p:cNvSpPr>
            <a:spLocks noGrp="1"/>
          </p:cNvSpPr>
          <p:nvPr>
            <p:ph type="dt" sz="quarter" idx="4294967295"/>
          </p:nvPr>
        </p:nvSpPr>
        <p:spPr/>
        <p:txBody>
          <a:bodyPr/>
          <a:lstStyle/>
          <a:p>
            <a:pPr>
              <a:defRPr/>
            </a:pPr>
            <a:r>
              <a:rPr lang="fr-FR"/>
              <a:t>Ch. MA Bechellaoui - IFV - Banque</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0" y="0"/>
            <a:ext cx="9144000" cy="1000108"/>
          </a:xfrm>
        </p:spPr>
        <p:txBody>
          <a:bodyPr/>
          <a:lstStyle/>
          <a:p>
            <a:pPr fontAlgn="auto">
              <a:spcAft>
                <a:spcPts val="0"/>
              </a:spcAft>
              <a:defRPr/>
            </a:pPr>
            <a:r>
              <a:rPr lang="en-US" altLang="zh-CN" smtClean="0">
                <a:ea typeface="宋体" pitchFamily="2" charset="-122"/>
                <a:cs typeface="+mj-cs"/>
              </a:rPr>
              <a:t>2.4</a:t>
            </a:r>
            <a:r>
              <a:rPr lang="zh-CN" altLang="en-US" smtClean="0">
                <a:ea typeface="宋体" pitchFamily="2" charset="-122"/>
                <a:cs typeface="+mj-cs"/>
              </a:rPr>
              <a:t>任务说明书判断标准</a:t>
            </a:r>
          </a:p>
        </p:txBody>
      </p:sp>
      <p:sp>
        <p:nvSpPr>
          <p:cNvPr id="89092" name="Rectangle 3"/>
          <p:cNvSpPr>
            <a:spLocks noGrp="1" noChangeArrowheads="1"/>
          </p:cNvSpPr>
          <p:nvPr>
            <p:ph idx="1"/>
          </p:nvPr>
        </p:nvSpPr>
        <p:spPr/>
        <p:txBody>
          <a:bodyPr/>
          <a:lstStyle/>
          <a:p>
            <a:pPr marL="609600" indent="-609600">
              <a:buFont typeface="Wingdings" pitchFamily="2" charset="2"/>
              <a:buAutoNum type="arabicPeriod"/>
            </a:pPr>
            <a:r>
              <a:rPr lang="zh-CN" altLang="en-US" smtClean="0">
                <a:latin typeface="楷体"/>
                <a:ea typeface="宋体" charset="-122"/>
              </a:rPr>
              <a:t>集中在有限的目标上</a:t>
            </a:r>
          </a:p>
          <a:p>
            <a:pPr marL="990600" lvl="1" indent="-533400"/>
            <a:r>
              <a:rPr lang="zh-CN" altLang="en-US" smtClean="0">
                <a:latin typeface="楷体"/>
                <a:ea typeface="宋体" charset="-122"/>
              </a:rPr>
              <a:t>我们要生产质量最高的产品，并以最低的可能价格建立最广泛的分销网和提供服务</a:t>
            </a:r>
          </a:p>
          <a:p>
            <a:pPr marL="609600" indent="-609600">
              <a:buFont typeface="Wingdings" pitchFamily="2" charset="2"/>
              <a:buAutoNum type="arabicPeriod"/>
            </a:pPr>
            <a:r>
              <a:rPr lang="zh-CN" altLang="en-US" smtClean="0">
                <a:latin typeface="楷体"/>
                <a:ea typeface="宋体" charset="-122"/>
              </a:rPr>
              <a:t>强调公司的主要政策和价值观</a:t>
            </a:r>
          </a:p>
          <a:p>
            <a:pPr marL="990600" lvl="1" indent="-533400"/>
            <a:r>
              <a:rPr lang="zh-CN" altLang="en-US" smtClean="0">
                <a:latin typeface="楷体"/>
                <a:ea typeface="宋体" charset="-122"/>
              </a:rPr>
              <a:t>规定了公司如何处理与各利益关系方的关系，并将个人自主的范围加以限制，以便员工能向主要的目标一致行动</a:t>
            </a:r>
          </a:p>
          <a:p>
            <a:pPr marL="609600" indent="-609600">
              <a:buFont typeface="Wingdings" pitchFamily="2" charset="2"/>
              <a:buNone/>
            </a:pPr>
            <a:endParaRPr lang="en-US" altLang="zh-CN" smtClean="0">
              <a:latin typeface="楷体"/>
              <a:ea typeface="宋体" charset="-122"/>
            </a:endParaRPr>
          </a:p>
        </p:txBody>
      </p:sp>
      <p:sp>
        <p:nvSpPr>
          <p:cNvPr id="4" name="日期占位符 3"/>
          <p:cNvSpPr>
            <a:spLocks noGrp="1"/>
          </p:cNvSpPr>
          <p:nvPr>
            <p:ph type="dt" sz="quarter" idx="4294967295"/>
          </p:nvPr>
        </p:nvSpPr>
        <p:spPr/>
        <p:txBody>
          <a:bodyPr/>
          <a:lstStyle/>
          <a:p>
            <a:pPr>
              <a:defRPr/>
            </a:pPr>
            <a:r>
              <a:rPr lang="fr-FR"/>
              <a:t>Ch. MA Bechellaoui - IFV - Banque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0" y="0"/>
            <a:ext cx="9144000" cy="1000108"/>
          </a:xfrm>
        </p:spPr>
        <p:txBody>
          <a:bodyPr/>
          <a:lstStyle/>
          <a:p>
            <a:pPr fontAlgn="auto">
              <a:spcAft>
                <a:spcPts val="0"/>
              </a:spcAft>
              <a:defRPr/>
            </a:pPr>
            <a:r>
              <a:rPr lang="en-US" altLang="zh-CN" smtClean="0">
                <a:ea typeface="宋体" pitchFamily="2" charset="-122"/>
                <a:cs typeface="+mj-cs"/>
              </a:rPr>
              <a:t>2.4</a:t>
            </a:r>
            <a:r>
              <a:rPr lang="zh-CN" altLang="en-US" smtClean="0">
                <a:ea typeface="宋体" pitchFamily="2" charset="-122"/>
                <a:cs typeface="+mj-cs"/>
              </a:rPr>
              <a:t>任务说明书判断标准</a:t>
            </a:r>
          </a:p>
        </p:txBody>
      </p:sp>
      <p:sp>
        <p:nvSpPr>
          <p:cNvPr id="90116" name="Rectangle 3"/>
          <p:cNvSpPr>
            <a:spLocks noGrp="1" noChangeArrowheads="1"/>
          </p:cNvSpPr>
          <p:nvPr>
            <p:ph idx="1"/>
          </p:nvPr>
        </p:nvSpPr>
        <p:spPr/>
        <p:txBody>
          <a:bodyPr/>
          <a:lstStyle/>
          <a:p>
            <a:pPr marL="609600" indent="-609600">
              <a:buFont typeface="Wingdings" pitchFamily="2" charset="2"/>
              <a:buAutoNum type="arabicPeriod" startAt="3"/>
            </a:pPr>
            <a:r>
              <a:rPr lang="zh-CN" altLang="en-US" smtClean="0">
                <a:latin typeface="楷体"/>
                <a:ea typeface="宋体" charset="-122"/>
              </a:rPr>
              <a:t>应明确公司要参与竞争的主要领域</a:t>
            </a:r>
          </a:p>
          <a:p>
            <a:pPr marL="990600" lvl="1" indent="-533400"/>
            <a:r>
              <a:rPr lang="zh-CN" altLang="en-US" smtClean="0">
                <a:latin typeface="楷体"/>
                <a:ea typeface="宋体" charset="-122"/>
              </a:rPr>
              <a:t>行业领域（杜邦</a:t>
            </a:r>
            <a:r>
              <a:rPr lang="en-US" altLang="zh-CN" smtClean="0">
                <a:latin typeface="楷体"/>
                <a:ea typeface="宋体" charset="-122"/>
              </a:rPr>
              <a:t>-</a:t>
            </a:r>
            <a:r>
              <a:rPr lang="zh-CN" altLang="en-US" smtClean="0">
                <a:latin typeface="楷体"/>
                <a:ea typeface="宋体" charset="-122"/>
              </a:rPr>
              <a:t>工业市场）</a:t>
            </a:r>
          </a:p>
          <a:p>
            <a:pPr marL="990600" lvl="1" indent="-533400"/>
            <a:r>
              <a:rPr lang="zh-CN" altLang="en-US" smtClean="0">
                <a:latin typeface="楷体"/>
                <a:ea typeface="宋体" charset="-122"/>
              </a:rPr>
              <a:t>产品与应用领域</a:t>
            </a:r>
          </a:p>
          <a:p>
            <a:pPr marL="990600" lvl="1" indent="-533400"/>
            <a:r>
              <a:rPr lang="zh-CN" altLang="en-US" smtClean="0">
                <a:latin typeface="楷体"/>
                <a:ea typeface="宋体" charset="-122"/>
              </a:rPr>
              <a:t>能力领域（</a:t>
            </a:r>
            <a:r>
              <a:rPr lang="en-US" altLang="zh-CN" smtClean="0">
                <a:latin typeface="楷体"/>
                <a:ea typeface="宋体" charset="-122"/>
              </a:rPr>
              <a:t>NEC-</a:t>
            </a:r>
            <a:r>
              <a:rPr lang="zh-CN" altLang="en-US" smtClean="0">
                <a:latin typeface="楷体"/>
                <a:ea typeface="宋体" charset="-122"/>
              </a:rPr>
              <a:t>计算机、通讯和集成组件）</a:t>
            </a:r>
          </a:p>
          <a:p>
            <a:pPr marL="990600" lvl="1" indent="-533400"/>
            <a:r>
              <a:rPr lang="zh-CN" altLang="en-US" smtClean="0">
                <a:latin typeface="楷体"/>
                <a:ea typeface="宋体" charset="-122"/>
              </a:rPr>
              <a:t>市场细分领域（保时捷</a:t>
            </a:r>
            <a:r>
              <a:rPr lang="en-US" altLang="zh-CN" smtClean="0">
                <a:latin typeface="楷体"/>
                <a:ea typeface="宋体" charset="-122"/>
              </a:rPr>
              <a:t>-</a:t>
            </a:r>
            <a:r>
              <a:rPr lang="zh-CN" altLang="en-US" smtClean="0">
                <a:latin typeface="楷体"/>
                <a:ea typeface="宋体" charset="-122"/>
              </a:rPr>
              <a:t>高级轿车）</a:t>
            </a:r>
          </a:p>
          <a:p>
            <a:pPr marL="990600" lvl="1" indent="-533400"/>
            <a:r>
              <a:rPr lang="zh-CN" altLang="en-US" smtClean="0">
                <a:latin typeface="楷体"/>
                <a:ea typeface="宋体" charset="-122"/>
              </a:rPr>
              <a:t>垂直渠道领域（</a:t>
            </a:r>
            <a:r>
              <a:rPr lang="en-US" altLang="zh-CN" smtClean="0">
                <a:latin typeface="楷体"/>
                <a:ea typeface="宋体" charset="-122"/>
              </a:rPr>
              <a:t>ford</a:t>
            </a:r>
            <a:r>
              <a:rPr lang="zh-CN" altLang="en-US" smtClean="0">
                <a:latin typeface="楷体"/>
                <a:ea typeface="宋体" charset="-122"/>
              </a:rPr>
              <a:t>）</a:t>
            </a:r>
          </a:p>
          <a:p>
            <a:pPr marL="990600" lvl="1" indent="-533400"/>
            <a:r>
              <a:rPr lang="zh-CN" altLang="en-US" smtClean="0">
                <a:latin typeface="楷体"/>
                <a:ea typeface="宋体" charset="-122"/>
              </a:rPr>
              <a:t>地理区域</a:t>
            </a:r>
          </a:p>
        </p:txBody>
      </p:sp>
      <p:sp>
        <p:nvSpPr>
          <p:cNvPr id="4" name="日期占位符 3"/>
          <p:cNvSpPr>
            <a:spLocks noGrp="1"/>
          </p:cNvSpPr>
          <p:nvPr>
            <p:ph type="dt" sz="quarter" idx="4294967295"/>
          </p:nvPr>
        </p:nvSpPr>
        <p:spPr/>
        <p:txBody>
          <a:bodyPr/>
          <a:lstStyle/>
          <a:p>
            <a:pPr>
              <a:defRPr/>
            </a:pPr>
            <a:r>
              <a:rPr lang="fr-FR"/>
              <a:t>Ch. MA Bechellaoui - IFV - Banque</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0" y="0"/>
            <a:ext cx="9144000" cy="1000108"/>
          </a:xfrm>
        </p:spPr>
        <p:txBody>
          <a:bodyPr/>
          <a:lstStyle/>
          <a:p>
            <a:pPr fontAlgn="auto">
              <a:spcAft>
                <a:spcPts val="0"/>
              </a:spcAft>
              <a:defRPr/>
            </a:pPr>
            <a:r>
              <a:rPr lang="en-US" altLang="zh-CN" dirty="0" smtClean="0">
                <a:ea typeface="宋体" pitchFamily="2" charset="-122"/>
                <a:cs typeface="+mj-cs"/>
              </a:rPr>
              <a:t>2.5</a:t>
            </a:r>
            <a:r>
              <a:rPr lang="zh-CN" altLang="en-US" dirty="0" smtClean="0">
                <a:ea typeface="宋体" pitchFamily="2" charset="-122"/>
                <a:cs typeface="+mj-cs"/>
              </a:rPr>
              <a:t>业任务陈述的相关问题</a:t>
            </a:r>
          </a:p>
        </p:txBody>
      </p:sp>
      <p:sp>
        <p:nvSpPr>
          <p:cNvPr id="91140" name="Rectangle 3"/>
          <p:cNvSpPr>
            <a:spLocks noGrp="1" noChangeArrowheads="1"/>
          </p:cNvSpPr>
          <p:nvPr>
            <p:ph idx="1"/>
          </p:nvPr>
        </p:nvSpPr>
        <p:spPr/>
        <p:txBody>
          <a:bodyPr/>
          <a:lstStyle/>
          <a:p>
            <a:r>
              <a:rPr lang="zh-CN" altLang="en-US" smtClean="0">
                <a:latin typeface="楷体"/>
                <a:ea typeface="宋体" charset="-122"/>
              </a:rPr>
              <a:t>态度宣言</a:t>
            </a:r>
          </a:p>
          <a:p>
            <a:r>
              <a:rPr lang="zh-CN" altLang="en-US" smtClean="0">
                <a:latin typeface="楷体"/>
                <a:ea typeface="宋体" charset="-122"/>
              </a:rPr>
              <a:t>用户导向</a:t>
            </a:r>
          </a:p>
          <a:p>
            <a:r>
              <a:rPr lang="zh-CN" altLang="en-US" smtClean="0">
                <a:latin typeface="楷体"/>
                <a:ea typeface="宋体" charset="-122"/>
              </a:rPr>
              <a:t>社会政策宣言</a:t>
            </a:r>
          </a:p>
        </p:txBody>
      </p:sp>
      <p:sp>
        <p:nvSpPr>
          <p:cNvPr id="4" name="日期占位符 3"/>
          <p:cNvSpPr>
            <a:spLocks noGrp="1"/>
          </p:cNvSpPr>
          <p:nvPr>
            <p:ph type="dt" sz="quarter" idx="4294967295"/>
          </p:nvPr>
        </p:nvSpPr>
        <p:spPr/>
        <p:txBody>
          <a:bodyPr/>
          <a:lstStyle/>
          <a:p>
            <a:pPr>
              <a:defRPr/>
            </a:pPr>
            <a:r>
              <a:rPr lang="fr-FR"/>
              <a:t>Ch. MA Bechellaoui - IFV - Banque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0" y="0"/>
            <a:ext cx="9144000" cy="1000108"/>
          </a:xfrm>
        </p:spPr>
        <p:txBody>
          <a:bodyPr/>
          <a:lstStyle/>
          <a:p>
            <a:pPr fontAlgn="auto">
              <a:spcAft>
                <a:spcPts val="0"/>
              </a:spcAft>
              <a:defRPr/>
            </a:pPr>
            <a:r>
              <a:rPr lang="zh-CN" altLang="en-US" smtClean="0">
                <a:ea typeface="宋体" pitchFamily="2" charset="-122"/>
                <a:cs typeface="+mj-cs"/>
              </a:rPr>
              <a:t>态度宣言</a:t>
            </a:r>
          </a:p>
        </p:txBody>
      </p:sp>
      <p:sp>
        <p:nvSpPr>
          <p:cNvPr id="92164" name="Rectangle 3"/>
          <p:cNvSpPr>
            <a:spLocks noGrp="1" noChangeArrowheads="1"/>
          </p:cNvSpPr>
          <p:nvPr>
            <p:ph idx="1"/>
          </p:nvPr>
        </p:nvSpPr>
        <p:spPr/>
        <p:txBody>
          <a:bodyPr/>
          <a:lstStyle/>
          <a:p>
            <a:pPr>
              <a:lnSpc>
                <a:spcPct val="90000"/>
              </a:lnSpc>
            </a:pPr>
            <a:r>
              <a:rPr lang="zh-CN" altLang="en-US" smtClean="0">
                <a:latin typeface="楷体"/>
                <a:ea typeface="宋体" charset="-122"/>
              </a:rPr>
              <a:t>一个好的任务陈述应有助于产生和考虑多种可行的目标和战略，应避免不适当地抑制管理部门的创造力</a:t>
            </a:r>
          </a:p>
          <a:p>
            <a:pPr>
              <a:lnSpc>
                <a:spcPct val="90000"/>
              </a:lnSpc>
            </a:pPr>
            <a:r>
              <a:rPr lang="zh-CN" altLang="en-US" smtClean="0">
                <a:latin typeface="楷体"/>
                <a:ea typeface="宋体" charset="-122"/>
              </a:rPr>
              <a:t>过于细致的规定将限制创造性增长潜力的发挥。同是，不排除任何备选战略的过于一般化的陈述也会有损于企业功能的发挥</a:t>
            </a:r>
          </a:p>
          <a:p>
            <a:pPr>
              <a:lnSpc>
                <a:spcPct val="90000"/>
              </a:lnSpc>
            </a:pPr>
            <a:r>
              <a:rPr lang="zh-CN" altLang="en-US" smtClean="0">
                <a:latin typeface="楷体"/>
                <a:ea typeface="宋体" charset="-122"/>
              </a:rPr>
              <a:t>苹果的任务陈述应当排除多元化经营到生产农药的这一可能性，福特汽车也不适于去搞食品加工</a:t>
            </a:r>
          </a:p>
        </p:txBody>
      </p:sp>
      <p:sp>
        <p:nvSpPr>
          <p:cNvPr id="4" name="日期占位符 3"/>
          <p:cNvSpPr>
            <a:spLocks noGrp="1"/>
          </p:cNvSpPr>
          <p:nvPr>
            <p:ph type="dt" sz="quarter" idx="4294967295"/>
          </p:nvPr>
        </p:nvSpPr>
        <p:spPr/>
        <p:txBody>
          <a:bodyPr/>
          <a:lstStyle/>
          <a:p>
            <a:pPr>
              <a:defRPr/>
            </a:pPr>
            <a:r>
              <a:rPr lang="fr-FR"/>
              <a:t>Ch. MA Bechellaoui - IFV - Banque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0" y="0"/>
            <a:ext cx="9144000" cy="1000108"/>
          </a:xfrm>
        </p:spPr>
        <p:txBody>
          <a:bodyPr/>
          <a:lstStyle/>
          <a:p>
            <a:pPr fontAlgn="auto">
              <a:spcAft>
                <a:spcPts val="0"/>
              </a:spcAft>
              <a:defRPr/>
            </a:pPr>
            <a:r>
              <a:rPr lang="zh-CN" altLang="en-US" smtClean="0">
                <a:ea typeface="宋体" pitchFamily="2" charset="-122"/>
                <a:cs typeface="+mj-cs"/>
              </a:rPr>
              <a:t>态度宣言</a:t>
            </a:r>
          </a:p>
        </p:txBody>
      </p:sp>
      <p:sp>
        <p:nvSpPr>
          <p:cNvPr id="93188" name="Rectangle 3"/>
          <p:cNvSpPr>
            <a:spLocks noGrp="1" noChangeArrowheads="1"/>
          </p:cNvSpPr>
          <p:nvPr>
            <p:ph idx="1"/>
          </p:nvPr>
        </p:nvSpPr>
        <p:spPr/>
        <p:txBody>
          <a:bodyPr/>
          <a:lstStyle/>
          <a:p>
            <a:pPr>
              <a:lnSpc>
                <a:spcPct val="90000"/>
              </a:lnSpc>
            </a:pPr>
            <a:r>
              <a:rPr lang="zh-CN" altLang="en-US" smtClean="0">
                <a:latin typeface="楷体"/>
                <a:ea typeface="宋体" charset="-122"/>
              </a:rPr>
              <a:t>任务陈述需要足够的概括，以便有效地调和企业的不同利益相关者，即在企业有特殊利益或权利的个人或集团间的矛盾，或迎合他们的不同需求</a:t>
            </a:r>
          </a:p>
          <a:p>
            <a:pPr>
              <a:lnSpc>
                <a:spcPct val="90000"/>
              </a:lnSpc>
            </a:pPr>
            <a:r>
              <a:rPr lang="zh-CN" altLang="en-US" smtClean="0">
                <a:latin typeface="楷体"/>
                <a:ea typeface="宋体" charset="-122"/>
              </a:rPr>
              <a:t>社会公众对企业的社会责任最为关注，股东则对企业的盈利更感兴趣</a:t>
            </a:r>
          </a:p>
          <a:p>
            <a:pPr>
              <a:lnSpc>
                <a:spcPct val="90000"/>
              </a:lnSpc>
            </a:pPr>
            <a:r>
              <a:rPr lang="zh-CN" altLang="en-US" smtClean="0">
                <a:latin typeface="楷体"/>
                <a:ea typeface="宋体" charset="-122"/>
              </a:rPr>
              <a:t>对所有的利益相关者的要求不可能不分轻重地予以满足，一个好的任务陈述应表明企业对不同利益相关者要求的相对重视程度</a:t>
            </a:r>
          </a:p>
        </p:txBody>
      </p:sp>
      <p:sp>
        <p:nvSpPr>
          <p:cNvPr id="4" name="日期占位符 3"/>
          <p:cNvSpPr>
            <a:spLocks noGrp="1"/>
          </p:cNvSpPr>
          <p:nvPr>
            <p:ph type="dt" sz="quarter" idx="4294967295"/>
          </p:nvPr>
        </p:nvSpPr>
        <p:spPr/>
        <p:txBody>
          <a:bodyPr/>
          <a:lstStyle/>
          <a:p>
            <a:pPr>
              <a:defRPr/>
            </a:pPr>
            <a:r>
              <a:rPr lang="fr-FR"/>
              <a:t>Ch. MA Bechellaoui - IFV - Banque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0"/>
            <a:ext cx="9144000" cy="1000108"/>
          </a:xfrm>
        </p:spPr>
        <p:txBody>
          <a:bodyPr/>
          <a:lstStyle/>
          <a:p>
            <a:pPr fontAlgn="auto">
              <a:spcAft>
                <a:spcPts val="0"/>
              </a:spcAft>
              <a:defRPr/>
            </a:pPr>
            <a:r>
              <a:rPr lang="zh-CN" altLang="en-US" smtClean="0">
                <a:ea typeface="宋体" pitchFamily="2" charset="-122"/>
                <a:cs typeface="+mj-cs"/>
              </a:rPr>
              <a:t>教学目标</a:t>
            </a:r>
          </a:p>
        </p:txBody>
      </p:sp>
      <p:sp>
        <p:nvSpPr>
          <p:cNvPr id="75780" name="Rectangle 3"/>
          <p:cNvSpPr>
            <a:spLocks noGrp="1" noChangeArrowheads="1"/>
          </p:cNvSpPr>
          <p:nvPr>
            <p:ph idx="1"/>
          </p:nvPr>
        </p:nvSpPr>
        <p:spPr/>
        <p:txBody>
          <a:bodyPr/>
          <a:lstStyle/>
          <a:p>
            <a:r>
              <a:rPr lang="zh-CN" altLang="en-US" smtClean="0">
                <a:latin typeface="楷体"/>
                <a:ea typeface="楷体"/>
              </a:rPr>
              <a:t>掌握企业愿景和企业使命的概念</a:t>
            </a:r>
            <a:endParaRPr lang="en-US" altLang="zh-CN" smtClean="0">
              <a:latin typeface="楷体"/>
              <a:ea typeface="楷体"/>
            </a:endParaRPr>
          </a:p>
          <a:p>
            <a:r>
              <a:rPr lang="zh-CN" altLang="en-US" smtClean="0">
                <a:latin typeface="楷体"/>
                <a:ea typeface="楷体"/>
              </a:rPr>
              <a:t>理解愿景和使命对企业竞争优势的价值</a:t>
            </a:r>
            <a:endParaRPr lang="en-US" altLang="zh-CN" smtClean="0">
              <a:latin typeface="楷体"/>
              <a:ea typeface="楷体"/>
            </a:endParaRPr>
          </a:p>
          <a:p>
            <a:r>
              <a:rPr lang="zh-CN" altLang="en-US" smtClean="0">
                <a:latin typeface="楷体"/>
                <a:ea typeface="楷体"/>
              </a:rPr>
              <a:t>理解愿景和使命陈述的作用机制</a:t>
            </a:r>
            <a:endParaRPr lang="en-US" altLang="zh-CN" smtClean="0">
              <a:latin typeface="楷体"/>
              <a:ea typeface="楷体"/>
            </a:endParaRPr>
          </a:p>
          <a:p>
            <a:r>
              <a:rPr lang="zh-CN" altLang="en-US" smtClean="0">
                <a:latin typeface="楷体"/>
                <a:ea typeface="楷体"/>
              </a:rPr>
              <a:t>了解制定和确定愿景和使命的过程</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0" y="0"/>
            <a:ext cx="9144000" cy="1000108"/>
          </a:xfrm>
        </p:spPr>
        <p:txBody>
          <a:bodyPr/>
          <a:lstStyle/>
          <a:p>
            <a:pPr fontAlgn="auto">
              <a:spcAft>
                <a:spcPts val="0"/>
              </a:spcAft>
              <a:defRPr/>
            </a:pPr>
            <a:r>
              <a:rPr lang="zh-CN" altLang="en-US" smtClean="0">
                <a:ea typeface="宋体" pitchFamily="2" charset="-122"/>
                <a:cs typeface="+mj-cs"/>
              </a:rPr>
              <a:t>态度宣言</a:t>
            </a:r>
          </a:p>
        </p:txBody>
      </p:sp>
      <p:sp>
        <p:nvSpPr>
          <p:cNvPr id="26627" name="Rectangle 3"/>
          <p:cNvSpPr>
            <a:spLocks noGrp="1" noChangeArrowheads="1"/>
          </p:cNvSpPr>
          <p:nvPr>
            <p:ph idx="1"/>
          </p:nvPr>
        </p:nvSpPr>
        <p:spPr/>
        <p:txBody>
          <a:bodyPr rtlCol="0">
            <a:normAutofit fontScale="92500" lnSpcReduction="20000"/>
          </a:bodyPr>
          <a:lstStyle/>
          <a:p>
            <a:pPr fontAlgn="auto">
              <a:spcAft>
                <a:spcPts val="0"/>
              </a:spcAft>
              <a:defRPr/>
            </a:pPr>
            <a:r>
              <a:rPr lang="zh-CN" altLang="en-US" smtClean="0">
                <a:ea typeface="宋体" pitchFamily="2" charset="-122"/>
                <a:cs typeface="+mn-cs"/>
              </a:rPr>
              <a:t>达到具体性与一般性的最佳平衡是困难的</a:t>
            </a:r>
          </a:p>
          <a:p>
            <a:pPr fontAlgn="auto">
              <a:spcAft>
                <a:spcPts val="0"/>
              </a:spcAft>
              <a:defRPr/>
            </a:pPr>
            <a:r>
              <a:rPr lang="zh-CN" altLang="en-US" smtClean="0">
                <a:ea typeface="宋体" pitchFamily="2" charset="-122"/>
                <a:cs typeface="+mn-cs"/>
              </a:rPr>
              <a:t>任务陈述不是为了表达具体的结局，而是为了指导企业，提供激励，树立方向、形象、基调和宗旨</a:t>
            </a:r>
          </a:p>
          <a:p>
            <a:pPr fontAlgn="auto">
              <a:spcAft>
                <a:spcPts val="0"/>
              </a:spcAft>
              <a:defRPr/>
            </a:pPr>
            <a:r>
              <a:rPr lang="zh-CN" altLang="en-US" smtClean="0">
                <a:ea typeface="宋体" pitchFamily="2" charset="-122"/>
                <a:cs typeface="+mn-cs"/>
              </a:rPr>
              <a:t>过分具体的细节会产生反对，过于精确会压抑创造性，目标一旦被具体化，会使企业僵化而不利于变通</a:t>
            </a:r>
          </a:p>
          <a:p>
            <a:pPr fontAlgn="auto">
              <a:spcAft>
                <a:spcPts val="0"/>
              </a:spcAft>
              <a:defRPr/>
            </a:pPr>
            <a:r>
              <a:rPr lang="zh-CN" altLang="en-US" smtClean="0">
                <a:ea typeface="宋体" pitchFamily="2" charset="-122"/>
                <a:cs typeface="+mn-cs"/>
              </a:rPr>
              <a:t>概括性陈述为管理增添细节甚至改变总体模式留下空间。概括性陈述为适应环境和内部运行的变化提供了变通性</a:t>
            </a:r>
          </a:p>
        </p:txBody>
      </p:sp>
      <p:sp>
        <p:nvSpPr>
          <p:cNvPr id="4" name="日期占位符 3"/>
          <p:cNvSpPr>
            <a:spLocks noGrp="1"/>
          </p:cNvSpPr>
          <p:nvPr>
            <p:ph type="dt" sz="quarter" idx="4294967295"/>
          </p:nvPr>
        </p:nvSpPr>
        <p:spPr/>
        <p:txBody>
          <a:bodyPr/>
          <a:lstStyle/>
          <a:p>
            <a:pPr>
              <a:defRPr/>
            </a:pPr>
            <a:r>
              <a:rPr lang="fr-FR"/>
              <a:t>Ch. MA Bechellaoui - IFV - Banque</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0" y="0"/>
            <a:ext cx="9144000" cy="1000108"/>
          </a:xfrm>
        </p:spPr>
        <p:txBody>
          <a:bodyPr/>
          <a:lstStyle/>
          <a:p>
            <a:pPr fontAlgn="auto">
              <a:spcAft>
                <a:spcPts val="0"/>
              </a:spcAft>
              <a:defRPr/>
            </a:pPr>
            <a:r>
              <a:rPr lang="zh-CN" altLang="en-US" smtClean="0">
                <a:ea typeface="宋体" pitchFamily="2" charset="-122"/>
                <a:cs typeface="+mj-cs"/>
              </a:rPr>
              <a:t>用户导向</a:t>
            </a:r>
          </a:p>
        </p:txBody>
      </p:sp>
      <p:sp>
        <p:nvSpPr>
          <p:cNvPr id="41987" name="Rectangle 3"/>
          <p:cNvSpPr>
            <a:spLocks noGrp="1" noChangeArrowheads="1"/>
          </p:cNvSpPr>
          <p:nvPr>
            <p:ph idx="1"/>
          </p:nvPr>
        </p:nvSpPr>
        <p:spPr/>
        <p:txBody>
          <a:bodyPr rtlCol="0">
            <a:normAutofit fontScale="92500"/>
          </a:bodyPr>
          <a:lstStyle/>
          <a:p>
            <a:pPr fontAlgn="auto">
              <a:spcAft>
                <a:spcPts val="0"/>
              </a:spcAft>
              <a:defRPr/>
            </a:pPr>
            <a:r>
              <a:rPr lang="zh-CN" altLang="en-US" smtClean="0">
                <a:ea typeface="宋体" pitchFamily="2" charset="-122"/>
                <a:cs typeface="+mn-cs"/>
              </a:rPr>
              <a:t>李维特</a:t>
            </a:r>
          </a:p>
          <a:p>
            <a:pPr lvl="2" fontAlgn="auto">
              <a:spcAft>
                <a:spcPts val="0"/>
              </a:spcAft>
              <a:buFont typeface="Arial" pitchFamily="34" charset="0"/>
              <a:buChar char="•"/>
              <a:defRPr/>
            </a:pPr>
            <a:r>
              <a:rPr lang="zh-CN" altLang="en-US" smtClean="0">
                <a:ea typeface="宋体" pitchFamily="2" charset="-122"/>
                <a:cs typeface="+mn-cs"/>
              </a:rPr>
              <a:t>企业的市场定义比企业的产品定义更为重要</a:t>
            </a:r>
          </a:p>
          <a:p>
            <a:pPr lvl="2" fontAlgn="auto">
              <a:spcAft>
                <a:spcPts val="0"/>
              </a:spcAft>
              <a:buFont typeface="Arial" pitchFamily="34" charset="0"/>
              <a:buChar char="•"/>
              <a:defRPr/>
            </a:pPr>
            <a:r>
              <a:rPr lang="zh-CN" altLang="en-US" smtClean="0">
                <a:ea typeface="宋体" pitchFamily="2" charset="-122"/>
                <a:cs typeface="+mn-cs"/>
              </a:rPr>
              <a:t>一个业务必须被看成一个顾客满足过程，而不是一个产品生产过程</a:t>
            </a:r>
          </a:p>
          <a:p>
            <a:pPr lvl="2" fontAlgn="auto">
              <a:spcAft>
                <a:spcPts val="0"/>
              </a:spcAft>
              <a:buFont typeface="Arial" pitchFamily="34" charset="0"/>
              <a:buChar char="•"/>
              <a:defRPr/>
            </a:pPr>
            <a:r>
              <a:rPr lang="zh-CN" altLang="en-US" smtClean="0">
                <a:ea typeface="宋体" pitchFamily="2" charset="-122"/>
                <a:cs typeface="+mn-cs"/>
              </a:rPr>
              <a:t>产品是短暂，而基本需要和顾客群是永恒的</a:t>
            </a:r>
          </a:p>
          <a:p>
            <a:pPr lvl="2" fontAlgn="auto">
              <a:spcAft>
                <a:spcPts val="0"/>
              </a:spcAft>
              <a:buFont typeface="Arial" pitchFamily="34" charset="0"/>
              <a:buChar char="•"/>
              <a:defRPr/>
            </a:pPr>
            <a:r>
              <a:rPr lang="zh-CN" altLang="en-US" smtClean="0">
                <a:ea typeface="宋体" pitchFamily="2" charset="-122"/>
                <a:cs typeface="+mn-cs"/>
              </a:rPr>
              <a:t>运输是一种需要，马车、轮船、汽车、火车、飞机和卡车都是作为产品满足这种需要</a:t>
            </a:r>
          </a:p>
          <a:p>
            <a:pPr lvl="2" fontAlgn="auto">
              <a:spcAft>
                <a:spcPts val="0"/>
              </a:spcAft>
              <a:buFont typeface="Arial" pitchFamily="34" charset="0"/>
              <a:buChar char="•"/>
              <a:defRPr/>
            </a:pPr>
            <a:r>
              <a:rPr lang="zh-CN" altLang="en-US" smtClean="0">
                <a:ea typeface="宋体" pitchFamily="2" charset="-122"/>
                <a:cs typeface="+mn-cs"/>
              </a:rPr>
              <a:t>目标市场界定和战略市场界定</a:t>
            </a:r>
          </a:p>
        </p:txBody>
      </p:sp>
      <p:sp>
        <p:nvSpPr>
          <p:cNvPr id="4" name="日期占位符 3"/>
          <p:cNvSpPr>
            <a:spLocks noGrp="1"/>
          </p:cNvSpPr>
          <p:nvPr>
            <p:ph type="dt" sz="quarter" idx="4294967295"/>
          </p:nvPr>
        </p:nvSpPr>
        <p:spPr/>
        <p:txBody>
          <a:bodyPr/>
          <a:lstStyle/>
          <a:p>
            <a:pPr>
              <a:defRPr/>
            </a:pPr>
            <a:r>
              <a:rPr lang="fr-FR"/>
              <a:t>Ch. MA Bechellaoui - IFV - Banque</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0" y="0"/>
            <a:ext cx="9144000" cy="1000108"/>
          </a:xfrm>
        </p:spPr>
        <p:txBody>
          <a:bodyPr/>
          <a:lstStyle/>
          <a:p>
            <a:pPr fontAlgn="auto">
              <a:spcAft>
                <a:spcPts val="0"/>
              </a:spcAft>
              <a:defRPr/>
            </a:pPr>
            <a:r>
              <a:rPr lang="zh-CN" altLang="en-US" smtClean="0">
                <a:ea typeface="宋体" pitchFamily="2" charset="-122"/>
                <a:cs typeface="+mj-cs"/>
              </a:rPr>
              <a:t>用户导向</a:t>
            </a:r>
          </a:p>
        </p:txBody>
      </p:sp>
      <p:sp>
        <p:nvSpPr>
          <p:cNvPr id="96260" name="Rectangle 3"/>
          <p:cNvSpPr>
            <a:spLocks noGrp="1" noChangeArrowheads="1"/>
          </p:cNvSpPr>
          <p:nvPr>
            <p:ph idx="1"/>
          </p:nvPr>
        </p:nvSpPr>
        <p:spPr/>
        <p:txBody>
          <a:bodyPr/>
          <a:lstStyle/>
          <a:p>
            <a:r>
              <a:rPr lang="zh-CN" altLang="en-US" smtClean="0">
                <a:latin typeface="楷体"/>
                <a:ea typeface="宋体" charset="-122"/>
              </a:rPr>
              <a:t>阐明企业的经营目的、用户、产品或服务、市场、宗旨及采用的基本技术</a:t>
            </a:r>
          </a:p>
          <a:p>
            <a:r>
              <a:rPr lang="en-US" altLang="zh-CN" smtClean="0">
                <a:latin typeface="楷体"/>
                <a:ea typeface="宋体" charset="-122"/>
              </a:rPr>
              <a:t>AT&amp;T</a:t>
            </a:r>
            <a:r>
              <a:rPr lang="zh-CN" altLang="en-US" smtClean="0">
                <a:latin typeface="楷体"/>
                <a:ea typeface="宋体" charset="-122"/>
              </a:rPr>
              <a:t>的任务陈述突出了通讯而不是电话</a:t>
            </a:r>
            <a:r>
              <a:rPr lang="en-US" altLang="zh-CN" smtClean="0">
                <a:latin typeface="楷体"/>
                <a:ea typeface="宋体" charset="-122"/>
              </a:rPr>
              <a:t>EXXON</a:t>
            </a:r>
            <a:r>
              <a:rPr lang="zh-CN" altLang="en-US" smtClean="0">
                <a:latin typeface="楷体"/>
                <a:ea typeface="宋体" charset="-122"/>
              </a:rPr>
              <a:t>突出了能源而不是石油和天然气太平洋联合公司强调了运输而不是铁路环球电影制片公司强调了娱乐而不是电影</a:t>
            </a:r>
          </a:p>
        </p:txBody>
      </p:sp>
      <p:sp>
        <p:nvSpPr>
          <p:cNvPr id="4" name="日期占位符 3"/>
          <p:cNvSpPr>
            <a:spLocks noGrp="1"/>
          </p:cNvSpPr>
          <p:nvPr>
            <p:ph type="dt" sz="quarter" idx="4294967295"/>
          </p:nvPr>
        </p:nvSpPr>
        <p:spPr/>
        <p:txBody>
          <a:bodyPr/>
          <a:lstStyle/>
          <a:p>
            <a:pPr>
              <a:defRPr/>
            </a:pPr>
            <a:r>
              <a:rPr lang="fr-FR"/>
              <a:t>Ch. MA Bechellaoui - IFV - Banque</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0" y="0"/>
            <a:ext cx="9144000" cy="1000108"/>
          </a:xfrm>
        </p:spPr>
        <p:txBody>
          <a:bodyPr/>
          <a:lstStyle/>
          <a:p>
            <a:pPr fontAlgn="auto">
              <a:spcAft>
                <a:spcPts val="0"/>
              </a:spcAft>
              <a:defRPr/>
            </a:pPr>
            <a:r>
              <a:rPr lang="zh-CN" altLang="en-US" smtClean="0">
                <a:ea typeface="宋体" pitchFamily="2" charset="-122"/>
                <a:cs typeface="+mj-cs"/>
              </a:rPr>
              <a:t>用户导向</a:t>
            </a:r>
          </a:p>
        </p:txBody>
      </p:sp>
      <p:sp>
        <p:nvSpPr>
          <p:cNvPr id="97284" name="Rectangle 3"/>
          <p:cNvSpPr>
            <a:spLocks noGrp="1" noChangeArrowheads="1"/>
          </p:cNvSpPr>
          <p:nvPr>
            <p:ph idx="1"/>
          </p:nvPr>
        </p:nvSpPr>
        <p:spPr/>
        <p:txBody>
          <a:bodyPr/>
          <a:lstStyle/>
          <a:p>
            <a:r>
              <a:rPr lang="zh-CN" altLang="en-US" smtClean="0">
                <a:latin typeface="楷体"/>
                <a:ea typeface="宋体" charset="-122"/>
              </a:rPr>
              <a:t>维恩</a:t>
            </a:r>
            <a:r>
              <a:rPr lang="en-US" altLang="zh-CN" smtClean="0">
                <a:latin typeface="楷体"/>
                <a:ea typeface="宋体" charset="-122"/>
              </a:rPr>
              <a:t>·</a:t>
            </a:r>
            <a:r>
              <a:rPr lang="zh-CN" altLang="en-US" smtClean="0">
                <a:latin typeface="楷体"/>
                <a:ea typeface="宋体" charset="-122"/>
              </a:rPr>
              <a:t>麦金尼斯认为：</a:t>
            </a:r>
          </a:p>
          <a:p>
            <a:pPr lvl="1"/>
            <a:r>
              <a:rPr lang="zh-CN" altLang="en-US" smtClean="0">
                <a:latin typeface="楷体"/>
                <a:ea typeface="楷体_GB2312" pitchFamily="49" charset="-122"/>
              </a:rPr>
              <a:t>对企业进行定义并表明企业的追求</a:t>
            </a:r>
          </a:p>
          <a:p>
            <a:pPr lvl="1"/>
            <a:r>
              <a:rPr lang="zh-CN" altLang="en-US" smtClean="0">
                <a:latin typeface="楷体"/>
                <a:ea typeface="楷体_GB2312" pitchFamily="49" charset="-122"/>
              </a:rPr>
              <a:t>内容要窄到足以排除某些风险，宽到足以使企业有创造性的增长</a:t>
            </a:r>
          </a:p>
          <a:p>
            <a:pPr lvl="1"/>
            <a:r>
              <a:rPr lang="zh-CN" altLang="en-US" smtClean="0">
                <a:latin typeface="楷体"/>
                <a:ea typeface="楷体_GB2312" pitchFamily="49" charset="-122"/>
              </a:rPr>
              <a:t>将本企业与其他企业相区别</a:t>
            </a:r>
          </a:p>
          <a:p>
            <a:pPr lvl="1"/>
            <a:r>
              <a:rPr lang="zh-CN" altLang="en-US" smtClean="0">
                <a:latin typeface="楷体"/>
                <a:ea typeface="楷体_GB2312" pitchFamily="49" charset="-122"/>
              </a:rPr>
              <a:t>可作为评价现时及将来活动的基准体系</a:t>
            </a:r>
          </a:p>
          <a:p>
            <a:pPr lvl="1"/>
            <a:r>
              <a:rPr lang="zh-CN" altLang="en-US" smtClean="0">
                <a:latin typeface="楷体"/>
                <a:ea typeface="楷体_GB2312" pitchFamily="49" charset="-122"/>
              </a:rPr>
              <a:t>叙述足够清楚，以便在组织内被广泛理解</a:t>
            </a:r>
          </a:p>
        </p:txBody>
      </p:sp>
      <p:sp>
        <p:nvSpPr>
          <p:cNvPr id="4" name="日期占位符 3"/>
          <p:cNvSpPr>
            <a:spLocks noGrp="1"/>
          </p:cNvSpPr>
          <p:nvPr>
            <p:ph type="dt" sz="quarter" idx="4294967295"/>
          </p:nvPr>
        </p:nvSpPr>
        <p:spPr/>
        <p:txBody>
          <a:bodyPr/>
          <a:lstStyle/>
          <a:p>
            <a:pPr>
              <a:defRPr/>
            </a:pPr>
            <a:r>
              <a:rPr lang="fr-FR"/>
              <a:t>Ch. MA Bechellaoui - IFV - Banque</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0" y="0"/>
            <a:ext cx="9144000" cy="1000108"/>
          </a:xfrm>
        </p:spPr>
        <p:txBody>
          <a:bodyPr/>
          <a:lstStyle/>
          <a:p>
            <a:pPr fontAlgn="auto">
              <a:spcAft>
                <a:spcPts val="0"/>
              </a:spcAft>
              <a:defRPr/>
            </a:pPr>
            <a:r>
              <a:rPr lang="zh-CN" altLang="en-US" smtClean="0">
                <a:ea typeface="宋体" pitchFamily="2" charset="-122"/>
                <a:cs typeface="+mj-cs"/>
              </a:rPr>
              <a:t>社会政策</a:t>
            </a:r>
          </a:p>
        </p:txBody>
      </p:sp>
      <p:sp>
        <p:nvSpPr>
          <p:cNvPr id="29699" name="Rectangle 3"/>
          <p:cNvSpPr>
            <a:spLocks noGrp="1" noChangeArrowheads="1"/>
          </p:cNvSpPr>
          <p:nvPr>
            <p:ph idx="1"/>
          </p:nvPr>
        </p:nvSpPr>
        <p:spPr/>
        <p:txBody>
          <a:bodyPr rtlCol="0">
            <a:normAutofit fontScale="92500" lnSpcReduction="20000"/>
          </a:bodyPr>
          <a:lstStyle/>
          <a:p>
            <a:pPr fontAlgn="auto">
              <a:spcAft>
                <a:spcPts val="0"/>
              </a:spcAft>
              <a:defRPr/>
            </a:pPr>
            <a:r>
              <a:rPr lang="zh-CN" altLang="en-US" smtClean="0">
                <a:ea typeface="宋体" pitchFamily="2" charset="-122"/>
                <a:cs typeface="+mn-cs"/>
              </a:rPr>
              <a:t>社会问题迫使战略制定者不仅要考虑企业对各类股东的责任，而且要考虑企业对用户、环境保护主义者、少数民族、社区及其他集团所负有的责任</a:t>
            </a:r>
          </a:p>
          <a:p>
            <a:pPr fontAlgn="auto">
              <a:spcAft>
                <a:spcPts val="0"/>
              </a:spcAft>
              <a:defRPr/>
            </a:pPr>
            <a:r>
              <a:rPr lang="zh-CN" altLang="en-US" smtClean="0">
                <a:ea typeface="宋体" pitchFamily="2" charset="-122"/>
                <a:cs typeface="+mn-cs"/>
              </a:rPr>
              <a:t>企业组织没有义务去为社会做比法律要求更多的事情</a:t>
            </a:r>
          </a:p>
          <a:p>
            <a:pPr fontAlgn="auto">
              <a:spcAft>
                <a:spcPts val="0"/>
              </a:spcAft>
              <a:defRPr/>
            </a:pPr>
            <a:r>
              <a:rPr lang="zh-CN" altLang="en-US" smtClean="0">
                <a:ea typeface="宋体" pitchFamily="2" charset="-122"/>
                <a:cs typeface="+mn-cs"/>
              </a:rPr>
              <a:t>任何企业的首要责任在于获得足够的利润以便支付未来的成本，战略管理者应该从企业潜在成本与收益的角度考察社会问题，应当以公司利益最大化的准则处理社会问题</a:t>
            </a:r>
          </a:p>
        </p:txBody>
      </p:sp>
      <p:sp>
        <p:nvSpPr>
          <p:cNvPr id="4" name="日期占位符 3"/>
          <p:cNvSpPr>
            <a:spLocks noGrp="1"/>
          </p:cNvSpPr>
          <p:nvPr>
            <p:ph type="dt" sz="quarter" idx="4294967295"/>
          </p:nvPr>
        </p:nvSpPr>
        <p:spPr/>
        <p:txBody>
          <a:bodyPr/>
          <a:lstStyle/>
          <a:p>
            <a:pPr>
              <a:defRPr/>
            </a:pPr>
            <a:r>
              <a:rPr lang="fr-FR"/>
              <a:t>Ch. MA Bechellaoui - IFV - Banque</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0" y="0"/>
            <a:ext cx="9144000" cy="1000108"/>
          </a:xfrm>
        </p:spPr>
        <p:txBody>
          <a:bodyPr/>
          <a:lstStyle/>
          <a:p>
            <a:pPr fontAlgn="auto">
              <a:spcAft>
                <a:spcPts val="0"/>
              </a:spcAft>
              <a:defRPr/>
            </a:pPr>
            <a:r>
              <a:rPr lang="en-US" altLang="zh-CN" dirty="0" smtClean="0">
                <a:ea typeface="宋体" pitchFamily="2" charset="-122"/>
                <a:cs typeface="+mj-cs"/>
              </a:rPr>
              <a:t>2.6</a:t>
            </a:r>
            <a:r>
              <a:rPr lang="zh-CN" altLang="en-US" dirty="0" smtClean="0">
                <a:ea typeface="宋体" pitchFamily="2" charset="-122"/>
                <a:cs typeface="+mj-cs"/>
              </a:rPr>
              <a:t>任务陈述要素</a:t>
            </a:r>
          </a:p>
        </p:txBody>
      </p:sp>
      <p:sp>
        <p:nvSpPr>
          <p:cNvPr id="99332" name="Rectangle 3"/>
          <p:cNvSpPr>
            <a:spLocks noGrp="1" noChangeArrowheads="1"/>
          </p:cNvSpPr>
          <p:nvPr>
            <p:ph sz="half" idx="1"/>
          </p:nvPr>
        </p:nvSpPr>
        <p:spPr/>
        <p:txBody>
          <a:bodyPr/>
          <a:lstStyle/>
          <a:p>
            <a:r>
              <a:rPr lang="zh-CN" altLang="en-US" sz="2400" smtClean="0">
                <a:latin typeface="楷体"/>
                <a:ea typeface="宋体" charset="-122"/>
              </a:rPr>
              <a:t>用户</a:t>
            </a:r>
          </a:p>
          <a:p>
            <a:r>
              <a:rPr lang="zh-CN" altLang="en-US" sz="2400" smtClean="0">
                <a:latin typeface="楷体"/>
                <a:ea typeface="宋体" charset="-122"/>
              </a:rPr>
              <a:t>产品</a:t>
            </a:r>
          </a:p>
          <a:p>
            <a:r>
              <a:rPr lang="zh-CN" altLang="en-US" sz="2400" smtClean="0">
                <a:latin typeface="楷体"/>
                <a:ea typeface="宋体" charset="-122"/>
              </a:rPr>
              <a:t>市场</a:t>
            </a:r>
          </a:p>
          <a:p>
            <a:r>
              <a:rPr lang="zh-CN" altLang="en-US" sz="2400" smtClean="0">
                <a:latin typeface="楷体"/>
                <a:ea typeface="宋体" charset="-122"/>
              </a:rPr>
              <a:t>技术</a:t>
            </a:r>
          </a:p>
          <a:p>
            <a:r>
              <a:rPr lang="zh-CN" altLang="en-US" sz="2400" smtClean="0">
                <a:latin typeface="楷体"/>
                <a:ea typeface="宋体" charset="-122"/>
              </a:rPr>
              <a:t>对生存、增长和盈利的关切</a:t>
            </a:r>
          </a:p>
        </p:txBody>
      </p:sp>
      <p:sp>
        <p:nvSpPr>
          <p:cNvPr id="99333" name="Rectangle 4"/>
          <p:cNvSpPr>
            <a:spLocks noGrp="1" noChangeArrowheads="1"/>
          </p:cNvSpPr>
          <p:nvPr>
            <p:ph sz="half" idx="2"/>
          </p:nvPr>
        </p:nvSpPr>
        <p:spPr/>
        <p:txBody>
          <a:bodyPr/>
          <a:lstStyle/>
          <a:p>
            <a:r>
              <a:rPr lang="zh-CN" altLang="en-US" smtClean="0">
                <a:latin typeface="楷体"/>
                <a:ea typeface="宋体" charset="-122"/>
              </a:rPr>
              <a:t>观念</a:t>
            </a:r>
          </a:p>
          <a:p>
            <a:r>
              <a:rPr lang="zh-CN" altLang="en-US" smtClean="0">
                <a:latin typeface="楷体"/>
                <a:ea typeface="宋体" charset="-122"/>
              </a:rPr>
              <a:t>自我认识</a:t>
            </a:r>
          </a:p>
          <a:p>
            <a:r>
              <a:rPr lang="zh-CN" altLang="en-US" smtClean="0">
                <a:latin typeface="楷体"/>
                <a:ea typeface="宋体" charset="-122"/>
              </a:rPr>
              <a:t>对公众形象的关切</a:t>
            </a:r>
          </a:p>
          <a:p>
            <a:r>
              <a:rPr lang="zh-CN" altLang="en-US" smtClean="0">
                <a:latin typeface="楷体"/>
                <a:ea typeface="宋体" charset="-122"/>
              </a:rPr>
              <a:t>对雇员的关心</a:t>
            </a:r>
          </a:p>
          <a:p>
            <a:endParaRPr lang="en-US" altLang="zh-CN" smtClean="0">
              <a:latin typeface="楷体"/>
              <a:ea typeface="宋体" charset="-122"/>
            </a:endParaRPr>
          </a:p>
        </p:txBody>
      </p:sp>
      <p:sp>
        <p:nvSpPr>
          <p:cNvPr id="5" name="日期占位符 4"/>
          <p:cNvSpPr>
            <a:spLocks noGrp="1"/>
          </p:cNvSpPr>
          <p:nvPr>
            <p:ph type="dt" sz="quarter" idx="4294967295"/>
          </p:nvPr>
        </p:nvSpPr>
        <p:spPr/>
        <p:txBody>
          <a:bodyPr/>
          <a:lstStyle/>
          <a:p>
            <a:pPr>
              <a:defRPr/>
            </a:pPr>
            <a:r>
              <a:rPr lang="fr-FR"/>
              <a:t>Ch. MA Bechellaoui - IFV - Banque</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0" y="0"/>
            <a:ext cx="9144000" cy="1000108"/>
          </a:xfrm>
        </p:spPr>
        <p:txBody>
          <a:bodyPr/>
          <a:lstStyle/>
          <a:p>
            <a:pPr fontAlgn="auto">
              <a:spcAft>
                <a:spcPts val="0"/>
              </a:spcAft>
              <a:defRPr/>
            </a:pPr>
            <a:r>
              <a:rPr lang="en-US" altLang="zh-CN" dirty="0" smtClean="0">
                <a:cs typeface="+mj-cs"/>
              </a:rPr>
              <a:t>2.7</a:t>
            </a:r>
            <a:r>
              <a:rPr lang="zh-CN" altLang="en-US" dirty="0" smtClean="0">
                <a:cs typeface="+mj-cs"/>
              </a:rPr>
              <a:t>案例讨论</a:t>
            </a:r>
            <a:endParaRPr lang="zh-CN" altLang="en-US" dirty="0">
              <a:cs typeface="+mj-cs"/>
            </a:endParaRPr>
          </a:p>
        </p:txBody>
      </p:sp>
      <p:sp>
        <p:nvSpPr>
          <p:cNvPr id="100356" name="内容占位符 5"/>
          <p:cNvSpPr>
            <a:spLocks noGrp="1"/>
          </p:cNvSpPr>
          <p:nvPr>
            <p:ph idx="1"/>
          </p:nvPr>
        </p:nvSpPr>
        <p:spPr/>
        <p:txBody>
          <a:bodyPr/>
          <a:lstStyle/>
          <a:p>
            <a:r>
              <a:rPr lang="zh-CN" altLang="en-US" smtClean="0">
                <a:latin typeface="楷体"/>
                <a:ea typeface="楷体"/>
              </a:rPr>
              <a:t>易捕捕鼠器（市场营销远视症对企业目标界定）</a:t>
            </a:r>
            <a:endParaRPr lang="en-US" altLang="zh-CN" smtClean="0">
              <a:latin typeface="楷体"/>
              <a:ea typeface="楷体"/>
            </a:endParaRPr>
          </a:p>
          <a:p>
            <a:r>
              <a:rPr lang="zh-CN" altLang="en-US" smtClean="0">
                <a:latin typeface="楷体"/>
                <a:ea typeface="楷体"/>
              </a:rPr>
              <a:t>柯达胶卷（市场营销近视症对企业目标界定）</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0" y="0"/>
            <a:ext cx="9144000" cy="1000108"/>
          </a:xfrm>
        </p:spPr>
        <p:txBody>
          <a:bodyPr/>
          <a:lstStyle/>
          <a:p>
            <a:pPr fontAlgn="auto">
              <a:spcAft>
                <a:spcPts val="0"/>
              </a:spcAft>
              <a:defRPr/>
            </a:pPr>
            <a:r>
              <a:rPr lang="zh-CN" altLang="en-US" dirty="0" smtClean="0">
                <a:ea typeface="宋体" pitchFamily="2" charset="-122"/>
                <a:cs typeface="+mj-cs"/>
              </a:rPr>
              <a:t>开篇箴言</a:t>
            </a:r>
            <a:endParaRPr lang="zh-CN" altLang="zh-CN" dirty="0" smtClean="0">
              <a:ea typeface="宋体" pitchFamily="2" charset="-122"/>
              <a:cs typeface="+mj-cs"/>
            </a:endParaRPr>
          </a:p>
        </p:txBody>
      </p:sp>
      <p:sp>
        <p:nvSpPr>
          <p:cNvPr id="76804" name="Rectangle 3"/>
          <p:cNvSpPr>
            <a:spLocks noGrp="1" noChangeArrowheads="1"/>
          </p:cNvSpPr>
          <p:nvPr>
            <p:ph idx="1"/>
          </p:nvPr>
        </p:nvSpPr>
        <p:spPr>
          <a:xfrm>
            <a:off x="381000" y="1371600"/>
            <a:ext cx="4419600" cy="4572000"/>
          </a:xfrm>
        </p:spPr>
        <p:txBody>
          <a:bodyPr/>
          <a:lstStyle/>
          <a:p>
            <a:r>
              <a:rPr lang="zh-CN" altLang="en-US" smtClean="0">
                <a:latin typeface="楷体"/>
                <a:ea typeface="楷体"/>
              </a:rPr>
              <a:t>一个企业不是由它的名字、章程和公司条例来定义，而是由它的任务来定义。企业只有具备了明确的任务和目的，才可能制定明确和现实的企业目标</a:t>
            </a:r>
          </a:p>
        </p:txBody>
      </p:sp>
      <p:sp>
        <p:nvSpPr>
          <p:cNvPr id="5" name="日期占位符 3"/>
          <p:cNvSpPr>
            <a:spLocks noGrp="1"/>
          </p:cNvSpPr>
          <p:nvPr>
            <p:ph type="dt" sz="quarter" idx="4294967295"/>
          </p:nvPr>
        </p:nvSpPr>
        <p:spPr/>
        <p:txBody>
          <a:bodyPr/>
          <a:lstStyle/>
          <a:p>
            <a:pPr>
              <a:defRPr/>
            </a:pPr>
            <a:r>
              <a:rPr lang="fr-FR"/>
              <a:t>Ch. MA Bechellaoui - IFV - Banque</a:t>
            </a:r>
          </a:p>
        </p:txBody>
      </p:sp>
      <p:pic>
        <p:nvPicPr>
          <p:cNvPr id="76806" name="Picture 4" descr="5677350280254535217"/>
          <p:cNvPicPr>
            <a:picLocks noChangeAspect="1" noChangeArrowheads="1"/>
          </p:cNvPicPr>
          <p:nvPr/>
        </p:nvPicPr>
        <p:blipFill>
          <a:blip r:embed="rId2"/>
          <a:srcRect/>
          <a:stretch>
            <a:fillRect/>
          </a:stretch>
        </p:blipFill>
        <p:spPr bwMode="auto">
          <a:xfrm>
            <a:off x="4876800" y="1371600"/>
            <a:ext cx="4052888" cy="4724400"/>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0" y="0"/>
            <a:ext cx="9144000" cy="1000108"/>
          </a:xfrm>
        </p:spPr>
        <p:txBody>
          <a:bodyPr/>
          <a:lstStyle/>
          <a:p>
            <a:pPr fontAlgn="auto">
              <a:spcAft>
                <a:spcPts val="0"/>
              </a:spcAft>
              <a:defRPr/>
            </a:pPr>
            <a:r>
              <a:rPr lang="zh-CN" altLang="en-US" dirty="0" smtClean="0">
                <a:ea typeface="宋体" pitchFamily="2" charset="-122"/>
                <a:cs typeface="+mj-cs"/>
              </a:rPr>
              <a:t>企业是否以利润作为目标</a:t>
            </a:r>
            <a:endParaRPr lang="zh-CN" altLang="zh-CN" dirty="0" smtClean="0">
              <a:ea typeface="宋体" pitchFamily="2" charset="-122"/>
              <a:cs typeface="+mj-cs"/>
            </a:endParaRPr>
          </a:p>
        </p:txBody>
      </p:sp>
      <p:sp>
        <p:nvSpPr>
          <p:cNvPr id="77828" name="Rectangle 3"/>
          <p:cNvSpPr>
            <a:spLocks noGrp="1" noChangeArrowheads="1"/>
          </p:cNvSpPr>
          <p:nvPr>
            <p:ph idx="1"/>
          </p:nvPr>
        </p:nvSpPr>
        <p:spPr/>
        <p:txBody>
          <a:bodyPr/>
          <a:lstStyle/>
          <a:p>
            <a:r>
              <a:rPr lang="zh-CN" altLang="en-US" smtClean="0">
                <a:latin typeface="楷体"/>
                <a:ea typeface="宋体" charset="-122"/>
              </a:rPr>
              <a:t>有人认为，激励企业经营的是利润，而不是任务和愿景</a:t>
            </a:r>
          </a:p>
          <a:p>
            <a:r>
              <a:rPr lang="zh-CN" altLang="en-US" smtClean="0">
                <a:latin typeface="楷体"/>
                <a:ea typeface="宋体" charset="-122"/>
              </a:rPr>
              <a:t>企业的某些雇员会对利润持消极态度。他们认为利润是他们为股东所创造、管理和使用的，甚至是白白送给股东的</a:t>
            </a:r>
          </a:p>
          <a:p>
            <a:r>
              <a:rPr lang="zh-CN" altLang="en-US" smtClean="0">
                <a:latin typeface="楷体"/>
                <a:ea typeface="宋体" charset="-122"/>
              </a:rPr>
              <a:t>利润和愿景都是为了有效激励职工所需要的</a:t>
            </a:r>
          </a:p>
        </p:txBody>
      </p:sp>
      <p:sp>
        <p:nvSpPr>
          <p:cNvPr id="4" name="日期占位符 3"/>
          <p:cNvSpPr>
            <a:spLocks noGrp="1"/>
          </p:cNvSpPr>
          <p:nvPr>
            <p:ph type="dt" sz="quarter" idx="4294967295"/>
          </p:nvPr>
        </p:nvSpPr>
        <p:spPr/>
        <p:txBody>
          <a:bodyPr/>
          <a:lstStyle/>
          <a:p>
            <a:pPr>
              <a:defRPr/>
            </a:pPr>
            <a:r>
              <a:rPr lang="fr-FR"/>
              <a:t>Ch. MA Bechellaoui - IFV - Banque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9144000" cy="1000108"/>
          </a:xfrm>
        </p:spPr>
        <p:txBody>
          <a:bodyPr/>
          <a:lstStyle/>
          <a:p>
            <a:pPr fontAlgn="auto">
              <a:spcAft>
                <a:spcPts val="0"/>
              </a:spcAft>
              <a:defRPr/>
            </a:pPr>
            <a:r>
              <a:rPr lang="en-US" altLang="zh-CN" dirty="0" smtClean="0">
                <a:ea typeface="宋体" pitchFamily="2" charset="-122"/>
                <a:cs typeface="+mj-cs"/>
              </a:rPr>
              <a:t>2.1</a:t>
            </a:r>
            <a:r>
              <a:rPr lang="zh-CN" altLang="en-US" dirty="0" smtClean="0">
                <a:ea typeface="宋体" pitchFamily="2" charset="-122"/>
                <a:cs typeface="+mj-cs"/>
              </a:rPr>
              <a:t>愿景与任务的概念</a:t>
            </a:r>
            <a:endParaRPr lang="zh-CN" altLang="en-US" dirty="0">
              <a:cs typeface="+mj-cs"/>
            </a:endParaRPr>
          </a:p>
        </p:txBody>
      </p:sp>
      <p:sp>
        <p:nvSpPr>
          <p:cNvPr id="78852" name="内容占位符 2"/>
          <p:cNvSpPr>
            <a:spLocks noGrp="1"/>
          </p:cNvSpPr>
          <p:nvPr>
            <p:ph idx="1"/>
          </p:nvPr>
        </p:nvSpPr>
        <p:spPr/>
        <p:txBody>
          <a:bodyPr/>
          <a:lstStyle/>
          <a:p>
            <a:r>
              <a:rPr lang="en-US" altLang="zh-CN" smtClean="0">
                <a:latin typeface="楷体"/>
                <a:ea typeface="楷体"/>
              </a:rPr>
              <a:t>《</a:t>
            </a:r>
            <a:r>
              <a:rPr lang="zh-CN" altLang="en-US" smtClean="0">
                <a:latin typeface="楷体"/>
                <a:ea typeface="楷体"/>
              </a:rPr>
              <a:t>基业长青</a:t>
            </a:r>
            <a:r>
              <a:rPr lang="en-US" altLang="zh-CN" smtClean="0">
                <a:latin typeface="楷体"/>
                <a:ea typeface="楷体"/>
              </a:rPr>
              <a:t>》</a:t>
            </a:r>
            <a:r>
              <a:rPr lang="zh-CN" altLang="en-US" smtClean="0">
                <a:latin typeface="楷体"/>
                <a:ea typeface="楷体"/>
              </a:rPr>
              <a:t>的作者柯林斯和波勒斯的研究结果表明能够维持企业长期竞争优势的，都会有一个基本的经营理念，这种核心理念，柯林斯将其定义为“愿景”（</a:t>
            </a:r>
            <a:r>
              <a:rPr lang="en-US" altLang="zh-CN" smtClean="0">
                <a:latin typeface="楷体"/>
                <a:ea typeface="楷体"/>
              </a:rPr>
              <a:t>vision</a:t>
            </a:r>
            <a:r>
              <a:rPr lang="zh-CN" altLang="en-US" smtClean="0">
                <a:latin typeface="楷体"/>
                <a:ea typeface="楷体"/>
              </a:rPr>
              <a:t>）</a:t>
            </a:r>
            <a:endParaRPr lang="en-US" altLang="zh-CN" smtClean="0">
              <a:latin typeface="楷体"/>
              <a:ea typeface="楷体"/>
            </a:endParaRPr>
          </a:p>
          <a:p>
            <a:r>
              <a:rPr lang="zh-CN" altLang="en-US" smtClean="0">
                <a:latin typeface="楷体"/>
                <a:ea typeface="楷体"/>
              </a:rPr>
              <a:t>彼得</a:t>
            </a:r>
            <a:r>
              <a:rPr lang="en-US" altLang="zh-CN" smtClean="0">
                <a:latin typeface="楷体"/>
                <a:ea typeface="楷体"/>
              </a:rPr>
              <a:t>·</a:t>
            </a:r>
            <a:r>
              <a:rPr lang="zh-CN" altLang="en-US" smtClean="0">
                <a:latin typeface="楷体"/>
                <a:ea typeface="楷体"/>
              </a:rPr>
              <a:t>圣吉强调企业应该建立共同愿景</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0" y="0"/>
            <a:ext cx="9144000" cy="1000108"/>
          </a:xfrm>
        </p:spPr>
        <p:txBody>
          <a:bodyPr/>
          <a:lstStyle/>
          <a:p>
            <a:pPr fontAlgn="auto">
              <a:spcAft>
                <a:spcPts val="0"/>
              </a:spcAft>
              <a:defRPr/>
            </a:pPr>
            <a:r>
              <a:rPr lang="en-US" altLang="zh-CN" dirty="0" smtClean="0">
                <a:ea typeface="宋体" pitchFamily="2" charset="-122"/>
                <a:cs typeface="+mj-cs"/>
              </a:rPr>
              <a:t>2.1</a:t>
            </a:r>
            <a:r>
              <a:rPr lang="zh-CN" altLang="en-US" dirty="0" smtClean="0">
                <a:ea typeface="宋体" pitchFamily="2" charset="-122"/>
                <a:cs typeface="+mj-cs"/>
              </a:rPr>
              <a:t>愿景与任务的概念</a:t>
            </a:r>
          </a:p>
        </p:txBody>
      </p:sp>
      <p:sp>
        <p:nvSpPr>
          <p:cNvPr id="79876" name="Rectangle 3"/>
          <p:cNvSpPr>
            <a:spLocks noGrp="1" noChangeArrowheads="1"/>
          </p:cNvSpPr>
          <p:nvPr>
            <p:ph idx="1"/>
          </p:nvPr>
        </p:nvSpPr>
        <p:spPr/>
        <p:txBody>
          <a:bodyPr/>
          <a:lstStyle/>
          <a:p>
            <a:r>
              <a:rPr lang="zh-CN" altLang="en-US" smtClean="0">
                <a:latin typeface="楷体"/>
                <a:ea typeface="宋体" charset="-122"/>
              </a:rPr>
              <a:t>愿景： </a:t>
            </a:r>
            <a:r>
              <a:rPr lang="en-US" altLang="zh-CN" smtClean="0">
                <a:latin typeface="楷体"/>
                <a:ea typeface="宋体" charset="-122"/>
              </a:rPr>
              <a:t>Desired future state: the aspiration of the organization</a:t>
            </a:r>
            <a:r>
              <a:rPr lang="zh-CN" altLang="en-US" smtClean="0">
                <a:latin typeface="楷体"/>
                <a:ea typeface="宋体" charset="-122"/>
              </a:rPr>
              <a:t>（我们要成为什么）</a:t>
            </a:r>
          </a:p>
          <a:p>
            <a:r>
              <a:rPr lang="zh-CN" altLang="en-US" smtClean="0">
                <a:latin typeface="楷体"/>
                <a:ea typeface="宋体" charset="-122"/>
              </a:rPr>
              <a:t>愿景陈述先于任务陈述</a:t>
            </a:r>
          </a:p>
          <a:p>
            <a:r>
              <a:rPr lang="zh-CN" altLang="en-US" smtClean="0">
                <a:latin typeface="楷体"/>
                <a:ea typeface="宋体" charset="-122"/>
              </a:rPr>
              <a:t>愿景陈述应当简短，最好只有一句话</a:t>
            </a:r>
          </a:p>
          <a:p>
            <a:r>
              <a:rPr lang="zh-CN" altLang="en-US" smtClean="0">
                <a:latin typeface="楷体"/>
                <a:ea typeface="宋体" charset="-122"/>
              </a:rPr>
              <a:t>愿景陈述应有更多管理者参与其中</a:t>
            </a:r>
          </a:p>
        </p:txBody>
      </p:sp>
      <p:sp>
        <p:nvSpPr>
          <p:cNvPr id="4" name="日期占位符 3"/>
          <p:cNvSpPr>
            <a:spLocks noGrp="1"/>
          </p:cNvSpPr>
          <p:nvPr>
            <p:ph type="dt" sz="quarter" idx="4294967295"/>
          </p:nvPr>
        </p:nvSpPr>
        <p:spPr/>
        <p:txBody>
          <a:bodyPr/>
          <a:lstStyle/>
          <a:p>
            <a:pPr>
              <a:defRPr/>
            </a:pPr>
            <a:r>
              <a:rPr lang="fr-FR"/>
              <a:t>Ch. MA Bechellaoui - IFV - Banque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0" y="0"/>
            <a:ext cx="9144000" cy="1000108"/>
          </a:xfrm>
        </p:spPr>
        <p:txBody>
          <a:bodyPr/>
          <a:lstStyle/>
          <a:p>
            <a:pPr fontAlgn="auto">
              <a:spcAft>
                <a:spcPts val="0"/>
              </a:spcAft>
              <a:defRPr/>
            </a:pPr>
            <a:r>
              <a:rPr lang="en-US" altLang="zh-CN" smtClean="0">
                <a:ea typeface="宋体" pitchFamily="2" charset="-122"/>
                <a:cs typeface="+mj-cs"/>
              </a:rPr>
              <a:t>2.1</a:t>
            </a:r>
            <a:r>
              <a:rPr lang="zh-CN" altLang="en-US" smtClean="0">
                <a:ea typeface="宋体" pitchFamily="2" charset="-122"/>
                <a:cs typeface="+mj-cs"/>
              </a:rPr>
              <a:t>愿景与任务的概念</a:t>
            </a:r>
          </a:p>
        </p:txBody>
      </p:sp>
      <p:sp>
        <p:nvSpPr>
          <p:cNvPr id="16387" name="Rectangle 3"/>
          <p:cNvSpPr>
            <a:spLocks noGrp="1" noChangeArrowheads="1"/>
          </p:cNvSpPr>
          <p:nvPr>
            <p:ph idx="1"/>
          </p:nvPr>
        </p:nvSpPr>
        <p:spPr/>
        <p:txBody>
          <a:bodyPr rtlCol="0">
            <a:normAutofit lnSpcReduction="10000"/>
          </a:bodyPr>
          <a:lstStyle/>
          <a:p>
            <a:pPr fontAlgn="auto">
              <a:spcAft>
                <a:spcPts val="0"/>
              </a:spcAft>
              <a:defRPr/>
            </a:pPr>
            <a:r>
              <a:rPr lang="zh-CN" altLang="en-US" smtClean="0">
                <a:ea typeface="宋体" pitchFamily="2" charset="-122"/>
                <a:cs typeface="+mn-cs"/>
              </a:rPr>
              <a:t>任务：</a:t>
            </a:r>
            <a:r>
              <a:rPr lang="en-US" altLang="zh-CN" smtClean="0">
                <a:ea typeface="宋体" pitchFamily="2" charset="-122"/>
                <a:cs typeface="+mn-cs"/>
              </a:rPr>
              <a:t>Overriding purpose in line with the values or expectations of stakeholders</a:t>
            </a:r>
            <a:r>
              <a:rPr lang="zh-CN" altLang="en-US" smtClean="0">
                <a:ea typeface="宋体" pitchFamily="2" charset="-122"/>
                <a:cs typeface="+mn-cs"/>
              </a:rPr>
              <a:t>（我们的业务是什么）</a:t>
            </a:r>
          </a:p>
          <a:p>
            <a:pPr fontAlgn="auto">
              <a:spcAft>
                <a:spcPts val="0"/>
              </a:spcAft>
              <a:defRPr/>
            </a:pPr>
            <a:r>
              <a:rPr lang="zh-CN" altLang="en-US" smtClean="0">
                <a:ea typeface="宋体" pitchFamily="2" charset="-122"/>
                <a:cs typeface="+mn-cs"/>
              </a:rPr>
              <a:t>作为使一个企业区别于其他类似企业的长期适用的，对经营目标的叙述</a:t>
            </a:r>
          </a:p>
          <a:p>
            <a:pPr fontAlgn="auto">
              <a:spcAft>
                <a:spcPts val="0"/>
              </a:spcAft>
              <a:defRPr/>
            </a:pPr>
            <a:r>
              <a:rPr lang="zh-CN" altLang="en-US" smtClean="0">
                <a:ea typeface="宋体" pitchFamily="2" charset="-122"/>
                <a:cs typeface="+mn-cs"/>
              </a:rPr>
              <a:t>任务陈述是对企业存在理由的宣言，回答了“我们的业务是什么”</a:t>
            </a:r>
          </a:p>
        </p:txBody>
      </p:sp>
      <p:sp>
        <p:nvSpPr>
          <p:cNvPr id="4" name="日期占位符 3"/>
          <p:cNvSpPr>
            <a:spLocks noGrp="1"/>
          </p:cNvSpPr>
          <p:nvPr>
            <p:ph type="dt" sz="quarter" idx="4294967295"/>
          </p:nvPr>
        </p:nvSpPr>
        <p:spPr/>
        <p:txBody>
          <a:bodyPr/>
          <a:lstStyle/>
          <a:p>
            <a:pPr>
              <a:defRPr/>
            </a:pPr>
            <a:r>
              <a:rPr lang="fr-FR"/>
              <a:t>Ch. MA Bechellaoui - IFV - Banque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0" y="0"/>
            <a:ext cx="9144000" cy="1000108"/>
          </a:xfrm>
        </p:spPr>
        <p:txBody>
          <a:bodyPr/>
          <a:lstStyle/>
          <a:p>
            <a:pPr fontAlgn="auto">
              <a:spcAft>
                <a:spcPts val="0"/>
              </a:spcAft>
              <a:defRPr/>
            </a:pPr>
            <a:endParaRPr lang="zh-CN" altLang="zh-CN" smtClean="0">
              <a:ea typeface="宋体" pitchFamily="2" charset="-122"/>
              <a:cs typeface="+mj-cs"/>
            </a:endParaRPr>
          </a:p>
        </p:txBody>
      </p:sp>
      <p:sp>
        <p:nvSpPr>
          <p:cNvPr id="31747" name="Rectangle 3"/>
          <p:cNvSpPr>
            <a:spLocks noGrp="1" noChangeArrowheads="1"/>
          </p:cNvSpPr>
          <p:nvPr>
            <p:ph idx="1"/>
          </p:nvPr>
        </p:nvSpPr>
        <p:spPr/>
        <p:txBody>
          <a:bodyPr rtlCol="0">
            <a:normAutofit fontScale="92500" lnSpcReduction="20000"/>
          </a:bodyPr>
          <a:lstStyle/>
          <a:p>
            <a:pPr fontAlgn="auto">
              <a:spcAft>
                <a:spcPts val="0"/>
              </a:spcAft>
              <a:buFont typeface="Wingdings" pitchFamily="2" charset="2"/>
              <a:buNone/>
              <a:defRPr/>
            </a:pPr>
            <a:r>
              <a:rPr lang="en-US" altLang="zh-CN" smtClean="0">
                <a:ea typeface="宋体" pitchFamily="2" charset="-122"/>
                <a:cs typeface="+mn-cs"/>
              </a:rPr>
              <a:t>1</a:t>
            </a:r>
            <a:r>
              <a:rPr lang="zh-CN" altLang="en-US" smtClean="0">
                <a:ea typeface="宋体" pitchFamily="2" charset="-122"/>
                <a:cs typeface="+mn-cs"/>
              </a:rPr>
              <a:t>、麦当劳的愿景：控制全球食品服务业 </a:t>
            </a:r>
          </a:p>
          <a:p>
            <a:pPr fontAlgn="auto">
              <a:spcAft>
                <a:spcPts val="0"/>
              </a:spcAft>
              <a:buFont typeface="Wingdings" pitchFamily="2" charset="2"/>
              <a:buNone/>
              <a:defRPr/>
            </a:pPr>
            <a:r>
              <a:rPr lang="en-US" altLang="zh-CN" smtClean="0">
                <a:ea typeface="宋体" pitchFamily="2" charset="-122"/>
                <a:cs typeface="+mn-cs"/>
              </a:rPr>
              <a:t>2</a:t>
            </a:r>
            <a:r>
              <a:rPr lang="zh-CN" altLang="en-US" smtClean="0">
                <a:ea typeface="宋体" pitchFamily="2" charset="-122"/>
                <a:cs typeface="+mn-cs"/>
              </a:rPr>
              <a:t>、柯达的愿景：只要是图片都是我们的业务 </a:t>
            </a:r>
          </a:p>
          <a:p>
            <a:pPr fontAlgn="auto">
              <a:spcAft>
                <a:spcPts val="0"/>
              </a:spcAft>
              <a:buFont typeface="Wingdings" pitchFamily="2" charset="2"/>
              <a:buNone/>
              <a:defRPr/>
            </a:pPr>
            <a:r>
              <a:rPr lang="en-US" altLang="zh-CN" smtClean="0">
                <a:ea typeface="宋体" pitchFamily="2" charset="-122"/>
                <a:cs typeface="+mn-cs"/>
              </a:rPr>
              <a:t>3</a:t>
            </a:r>
            <a:r>
              <a:rPr lang="zh-CN" altLang="en-US" smtClean="0">
                <a:ea typeface="宋体" pitchFamily="2" charset="-122"/>
                <a:cs typeface="+mn-cs"/>
              </a:rPr>
              <a:t>、索尼公司的愿景：为包括我们的股东、顾客、员工，乃至商业伙伴在内的所有人提供创造和实现他们美好梦想的机会</a:t>
            </a:r>
            <a:r>
              <a:rPr lang="en-US" altLang="zh-CN" smtClean="0">
                <a:ea typeface="宋体" pitchFamily="2" charset="-122"/>
                <a:cs typeface="+mn-cs"/>
              </a:rPr>
              <a:t>Dream In Sony </a:t>
            </a:r>
          </a:p>
          <a:p>
            <a:pPr fontAlgn="auto">
              <a:spcAft>
                <a:spcPts val="0"/>
              </a:spcAft>
              <a:buFont typeface="Wingdings" pitchFamily="2" charset="2"/>
              <a:buNone/>
              <a:defRPr/>
            </a:pPr>
            <a:r>
              <a:rPr lang="en-US" altLang="zh-CN" smtClean="0">
                <a:ea typeface="宋体" pitchFamily="2" charset="-122"/>
                <a:cs typeface="+mn-cs"/>
              </a:rPr>
              <a:t>4</a:t>
            </a:r>
            <a:r>
              <a:rPr lang="zh-CN" altLang="en-US" smtClean="0">
                <a:ea typeface="宋体" pitchFamily="2" charset="-122"/>
                <a:cs typeface="+mn-cs"/>
              </a:rPr>
              <a:t>、微软公司愿景：计算机进入家庭，放在每一张桌子上，使用微软的软件； </a:t>
            </a:r>
          </a:p>
          <a:p>
            <a:pPr fontAlgn="auto">
              <a:spcAft>
                <a:spcPts val="0"/>
              </a:spcAft>
              <a:buFont typeface="Wingdings" pitchFamily="2" charset="2"/>
              <a:buNone/>
              <a:defRPr/>
            </a:pPr>
            <a:r>
              <a:rPr lang="en-US" altLang="zh-CN" smtClean="0">
                <a:ea typeface="宋体" pitchFamily="2" charset="-122"/>
                <a:cs typeface="+mn-cs"/>
              </a:rPr>
              <a:t>5</a:t>
            </a:r>
            <a:r>
              <a:rPr lang="zh-CN" altLang="en-US" smtClean="0">
                <a:ea typeface="宋体" pitchFamily="2" charset="-122"/>
                <a:cs typeface="+mn-cs"/>
              </a:rPr>
              <a:t>、福特公司愿景：汽车要进入家庭； </a:t>
            </a:r>
          </a:p>
        </p:txBody>
      </p:sp>
      <p:sp>
        <p:nvSpPr>
          <p:cNvPr id="4" name="日期占位符 3"/>
          <p:cNvSpPr>
            <a:spLocks noGrp="1"/>
          </p:cNvSpPr>
          <p:nvPr>
            <p:ph type="dt" sz="quarter" idx="4294967295"/>
          </p:nvPr>
        </p:nvSpPr>
        <p:spPr/>
        <p:txBody>
          <a:bodyPr/>
          <a:lstStyle/>
          <a:p>
            <a:pPr>
              <a:defRPr/>
            </a:pPr>
            <a:r>
              <a:rPr lang="fr-FR"/>
              <a:t>Ch. MA Bechellaoui - IFV - Banque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0" y="0"/>
            <a:ext cx="9144000" cy="1000108"/>
          </a:xfrm>
        </p:spPr>
        <p:txBody>
          <a:bodyPr/>
          <a:lstStyle/>
          <a:p>
            <a:pPr fontAlgn="auto">
              <a:spcAft>
                <a:spcPts val="0"/>
              </a:spcAft>
              <a:defRPr/>
            </a:pPr>
            <a:r>
              <a:rPr lang="en-US" altLang="zh-CN" smtClean="0">
                <a:ea typeface="宋体" pitchFamily="2" charset="-122"/>
                <a:cs typeface="+mj-cs"/>
              </a:rPr>
              <a:t>2.2</a:t>
            </a:r>
            <a:r>
              <a:rPr lang="zh-CN" altLang="en-US" smtClean="0">
                <a:ea typeface="宋体" pitchFamily="2" charset="-122"/>
                <a:cs typeface="+mj-cs"/>
              </a:rPr>
              <a:t>愿景与任务陈述重要性</a:t>
            </a:r>
          </a:p>
        </p:txBody>
      </p:sp>
      <p:sp>
        <p:nvSpPr>
          <p:cNvPr id="82948" name="Rectangle 3"/>
          <p:cNvSpPr>
            <a:spLocks noGrp="1" noChangeArrowheads="1"/>
          </p:cNvSpPr>
          <p:nvPr>
            <p:ph idx="1"/>
          </p:nvPr>
        </p:nvSpPr>
        <p:spPr/>
        <p:txBody>
          <a:bodyPr/>
          <a:lstStyle/>
          <a:p>
            <a:pPr>
              <a:lnSpc>
                <a:spcPct val="90000"/>
              </a:lnSpc>
            </a:pPr>
            <a:r>
              <a:rPr lang="zh-CN" altLang="en-US" smtClean="0">
                <a:latin typeface="楷体"/>
                <a:ea typeface="宋体" charset="-122"/>
              </a:rPr>
              <a:t>拉里克和维顿认为与那些没有正式的任务陈述的公司相比，拥有正式任务陈述的公司给股东的回报高出</a:t>
            </a:r>
            <a:r>
              <a:rPr lang="en-US" altLang="zh-CN" smtClean="0">
                <a:latin typeface="楷体"/>
                <a:ea typeface="宋体" charset="-122"/>
              </a:rPr>
              <a:t>1</a:t>
            </a:r>
            <a:r>
              <a:rPr lang="zh-CN" altLang="en-US" smtClean="0">
                <a:latin typeface="楷体"/>
                <a:ea typeface="宋体" charset="-122"/>
              </a:rPr>
              <a:t>倍</a:t>
            </a:r>
          </a:p>
          <a:p>
            <a:pPr>
              <a:lnSpc>
                <a:spcPct val="90000"/>
              </a:lnSpc>
            </a:pPr>
            <a:r>
              <a:rPr lang="zh-CN" altLang="en-US" smtClean="0">
                <a:latin typeface="楷体"/>
                <a:ea typeface="宋体" charset="-122"/>
              </a:rPr>
              <a:t>巴特和贝兹认为制定任务陈述与企业绩效之间的正相关关系</a:t>
            </a:r>
          </a:p>
          <a:p>
            <a:pPr>
              <a:lnSpc>
                <a:spcPct val="90000"/>
              </a:lnSpc>
            </a:pPr>
            <a:r>
              <a:rPr lang="en-US" altLang="zh-CN" smtClean="0">
                <a:latin typeface="楷体"/>
                <a:ea typeface="宋体" charset="-122"/>
              </a:rPr>
              <a:t>《</a:t>
            </a:r>
            <a:r>
              <a:rPr lang="zh-CN" altLang="en-US" smtClean="0">
                <a:latin typeface="楷体"/>
                <a:ea typeface="宋体" charset="-122"/>
              </a:rPr>
              <a:t>商业周刊</a:t>
            </a:r>
            <a:r>
              <a:rPr lang="en-US" altLang="zh-CN" smtClean="0">
                <a:latin typeface="楷体"/>
                <a:ea typeface="宋体" charset="-122"/>
              </a:rPr>
              <a:t>》</a:t>
            </a:r>
            <a:r>
              <a:rPr lang="zh-CN" altLang="en-US" smtClean="0">
                <a:latin typeface="楷体"/>
                <a:ea typeface="宋体" charset="-122"/>
              </a:rPr>
              <a:t>拥有任务陈述的公司在某些财务指标方面的收益要高出</a:t>
            </a:r>
            <a:r>
              <a:rPr lang="en-US" altLang="zh-CN" smtClean="0">
                <a:latin typeface="楷体"/>
                <a:ea typeface="宋体" charset="-122"/>
              </a:rPr>
              <a:t>30%</a:t>
            </a:r>
          </a:p>
          <a:p>
            <a:pPr>
              <a:lnSpc>
                <a:spcPct val="90000"/>
              </a:lnSpc>
            </a:pPr>
            <a:r>
              <a:rPr lang="zh-CN" altLang="en-US" smtClean="0">
                <a:latin typeface="楷体"/>
                <a:ea typeface="宋体" charset="-122"/>
              </a:rPr>
              <a:t>管理者和雇员参与制定愿景与任务陈述的情况将影响企业经营的成功</a:t>
            </a:r>
          </a:p>
        </p:txBody>
      </p:sp>
      <p:sp>
        <p:nvSpPr>
          <p:cNvPr id="4" name="日期占位符 3"/>
          <p:cNvSpPr>
            <a:spLocks noGrp="1"/>
          </p:cNvSpPr>
          <p:nvPr>
            <p:ph type="dt" sz="quarter" idx="4294967295"/>
          </p:nvPr>
        </p:nvSpPr>
        <p:spPr/>
        <p:txBody>
          <a:bodyPr/>
          <a:lstStyle/>
          <a:p>
            <a:pPr>
              <a:defRPr/>
            </a:pPr>
            <a:r>
              <a:rPr lang="fr-FR"/>
              <a:t>Ch. MA Bechellaoui - IFV - Banque</a:t>
            </a:r>
          </a:p>
        </p:txBody>
      </p:sp>
    </p:spTree>
  </p:cSld>
  <p:clrMapOvr>
    <a:masterClrMapping/>
  </p:clrMapOvr>
</p:sld>
</file>

<file path=ppt/theme/_rels/theme5.xml.rels><?xml version="1.0" encoding="UTF-8" standalone="yes"?>
<Relationships xmlns="http://schemas.openxmlformats.org/package/2006/relationships"><Relationship Id="rId1" Type="http://schemas.openxmlformats.org/officeDocument/2006/relationships/image" Target="../media/image3.jpeg"/></Relationships>
</file>

<file path=ppt/theme/theme1.xml><?xml version="1.0" encoding="utf-8"?>
<a:theme xmlns:a="http://schemas.openxmlformats.org/drawingml/2006/main" name="01140799">
  <a:themeElements>
    <a:clrScheme name="01140799 1">
      <a:dk1>
        <a:srgbClr val="000000"/>
      </a:dk1>
      <a:lt1>
        <a:srgbClr val="FFFFFF"/>
      </a:lt1>
      <a:dk2>
        <a:srgbClr val="000000"/>
      </a:dk2>
      <a:lt2>
        <a:srgbClr val="E8EDF2"/>
      </a:lt2>
      <a:accent1>
        <a:srgbClr val="D8E1EC"/>
      </a:accent1>
      <a:accent2>
        <a:srgbClr val="CFD795"/>
      </a:accent2>
      <a:accent3>
        <a:srgbClr val="AAAAAA"/>
      </a:accent3>
      <a:accent4>
        <a:srgbClr val="DADADA"/>
      </a:accent4>
      <a:accent5>
        <a:srgbClr val="E9EEF4"/>
      </a:accent5>
      <a:accent6>
        <a:srgbClr val="BBC387"/>
      </a:accent6>
      <a:hlink>
        <a:srgbClr val="D59F07"/>
      </a:hlink>
      <a:folHlink>
        <a:srgbClr val="94B26C"/>
      </a:folHlink>
    </a:clrScheme>
    <a:fontScheme name="01140799">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50000"/>
          </a:spcBef>
          <a:spcAft>
            <a:spcPct val="0"/>
          </a:spcAft>
          <a:buClrTx/>
          <a:buSzTx/>
          <a:buFontTx/>
          <a:buNone/>
          <a:tabLst/>
          <a:defRPr kumimoji="0" lang="zh-CN" altLang="en-US" sz="1600" b="0" i="0" u="none" strike="noStrike" cap="none" normalizeH="0" baseline="0" smtClean="0">
            <a:ln>
              <a:noFill/>
            </a:ln>
            <a:solidFill>
              <a:schemeClr val="tx1"/>
            </a:solidFill>
            <a:effectLst>
              <a:outerShdw blurRad="38100" dist="38100" dir="2700000" algn="tl">
                <a:srgbClr val="000000">
                  <a:alpha val="43137"/>
                </a:srgbClr>
              </a:outerShdw>
            </a:effectLst>
            <a:latin typeface="Tahoma" pitchFamily="34" charset="0"/>
            <a:ea typeface="宋体" pitchFamily="2" charset="-122"/>
            <a:cs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50000"/>
          </a:spcBef>
          <a:spcAft>
            <a:spcPct val="0"/>
          </a:spcAft>
          <a:buClrTx/>
          <a:buSzTx/>
          <a:buFontTx/>
          <a:buNone/>
          <a:tabLst/>
          <a:defRPr kumimoji="0" lang="zh-CN" altLang="en-US" sz="1600" b="0" i="0" u="none" strike="noStrike" cap="none" normalizeH="0" baseline="0" smtClean="0">
            <a:ln>
              <a:noFill/>
            </a:ln>
            <a:solidFill>
              <a:schemeClr val="tx1"/>
            </a:solidFill>
            <a:effectLst>
              <a:outerShdw blurRad="38100" dist="38100" dir="2700000" algn="tl">
                <a:srgbClr val="000000">
                  <a:alpha val="43137"/>
                </a:srgbClr>
              </a:outerShdw>
            </a:effectLst>
            <a:latin typeface="Tahoma" pitchFamily="34" charset="0"/>
            <a:ea typeface="宋体" pitchFamily="2" charset="-122"/>
            <a:cs typeface="Tahoma" pitchFamily="34" charset="0"/>
          </a:defRPr>
        </a:defPPr>
      </a:lstStyle>
    </a:lnDef>
  </a:objectDefaults>
  <a:extraClrSchemeLst>
    <a:extraClrScheme>
      <a:clrScheme name="01140799 1">
        <a:dk1>
          <a:srgbClr val="000000"/>
        </a:dk1>
        <a:lt1>
          <a:srgbClr val="FFFFFF"/>
        </a:lt1>
        <a:dk2>
          <a:srgbClr val="000000"/>
        </a:dk2>
        <a:lt2>
          <a:srgbClr val="E8EDF2"/>
        </a:lt2>
        <a:accent1>
          <a:srgbClr val="D8E1EC"/>
        </a:accent1>
        <a:accent2>
          <a:srgbClr val="CFD795"/>
        </a:accent2>
        <a:accent3>
          <a:srgbClr val="AAAAAA"/>
        </a:accent3>
        <a:accent4>
          <a:srgbClr val="DADADA"/>
        </a:accent4>
        <a:accent5>
          <a:srgbClr val="E9EEF4"/>
        </a:accent5>
        <a:accent6>
          <a:srgbClr val="BBC387"/>
        </a:accent6>
        <a:hlink>
          <a:srgbClr val="D59F07"/>
        </a:hlink>
        <a:folHlink>
          <a:srgbClr val="94B26C"/>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01140799">
  <a:themeElements>
    <a:clrScheme name="1_01140799 1">
      <a:dk1>
        <a:srgbClr val="000000"/>
      </a:dk1>
      <a:lt1>
        <a:srgbClr val="FFFFFF"/>
      </a:lt1>
      <a:dk2>
        <a:srgbClr val="000000"/>
      </a:dk2>
      <a:lt2>
        <a:srgbClr val="E8EDF2"/>
      </a:lt2>
      <a:accent1>
        <a:srgbClr val="D8E1EC"/>
      </a:accent1>
      <a:accent2>
        <a:srgbClr val="CFD795"/>
      </a:accent2>
      <a:accent3>
        <a:srgbClr val="AAAAAA"/>
      </a:accent3>
      <a:accent4>
        <a:srgbClr val="DADADA"/>
      </a:accent4>
      <a:accent5>
        <a:srgbClr val="E9EEF4"/>
      </a:accent5>
      <a:accent6>
        <a:srgbClr val="BBC387"/>
      </a:accent6>
      <a:hlink>
        <a:srgbClr val="D59F07"/>
      </a:hlink>
      <a:folHlink>
        <a:srgbClr val="94B26C"/>
      </a:folHlink>
    </a:clrScheme>
    <a:fontScheme name="1_01140799">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50000"/>
          </a:spcBef>
          <a:spcAft>
            <a:spcPct val="0"/>
          </a:spcAft>
          <a:buClrTx/>
          <a:buSzTx/>
          <a:buFontTx/>
          <a:buNone/>
          <a:tabLst/>
          <a:defRPr kumimoji="0" lang="zh-CN" altLang="en-US" sz="1600" b="0" i="0" u="none" strike="noStrike" cap="none" normalizeH="0" baseline="0" smtClean="0">
            <a:ln>
              <a:noFill/>
            </a:ln>
            <a:solidFill>
              <a:schemeClr val="tx1"/>
            </a:solidFill>
            <a:effectLst>
              <a:outerShdw blurRad="38100" dist="38100" dir="2700000" algn="tl">
                <a:srgbClr val="000000">
                  <a:alpha val="43137"/>
                </a:srgbClr>
              </a:outerShdw>
            </a:effectLst>
            <a:latin typeface="Tahoma" pitchFamily="34" charset="0"/>
            <a:ea typeface="宋体" pitchFamily="2" charset="-122"/>
            <a:cs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50000"/>
          </a:spcBef>
          <a:spcAft>
            <a:spcPct val="0"/>
          </a:spcAft>
          <a:buClrTx/>
          <a:buSzTx/>
          <a:buFontTx/>
          <a:buNone/>
          <a:tabLst/>
          <a:defRPr kumimoji="0" lang="zh-CN" altLang="en-US" sz="1600" b="0" i="0" u="none" strike="noStrike" cap="none" normalizeH="0" baseline="0" smtClean="0">
            <a:ln>
              <a:noFill/>
            </a:ln>
            <a:solidFill>
              <a:schemeClr val="tx1"/>
            </a:solidFill>
            <a:effectLst>
              <a:outerShdw blurRad="38100" dist="38100" dir="2700000" algn="tl">
                <a:srgbClr val="000000">
                  <a:alpha val="43137"/>
                </a:srgbClr>
              </a:outerShdw>
            </a:effectLst>
            <a:latin typeface="Tahoma" pitchFamily="34" charset="0"/>
            <a:ea typeface="宋体" pitchFamily="2" charset="-122"/>
            <a:cs typeface="Tahoma" pitchFamily="34" charset="0"/>
          </a:defRPr>
        </a:defPPr>
      </a:lstStyle>
    </a:lnDef>
  </a:objectDefaults>
  <a:extraClrSchemeLst>
    <a:extraClrScheme>
      <a:clrScheme name="1_01140799 1">
        <a:dk1>
          <a:srgbClr val="000000"/>
        </a:dk1>
        <a:lt1>
          <a:srgbClr val="FFFFFF"/>
        </a:lt1>
        <a:dk2>
          <a:srgbClr val="000000"/>
        </a:dk2>
        <a:lt2>
          <a:srgbClr val="E8EDF2"/>
        </a:lt2>
        <a:accent1>
          <a:srgbClr val="D8E1EC"/>
        </a:accent1>
        <a:accent2>
          <a:srgbClr val="CFD795"/>
        </a:accent2>
        <a:accent3>
          <a:srgbClr val="AAAAAA"/>
        </a:accent3>
        <a:accent4>
          <a:srgbClr val="DADADA"/>
        </a:accent4>
        <a:accent5>
          <a:srgbClr val="E9EEF4"/>
        </a:accent5>
        <a:accent6>
          <a:srgbClr val="BBC387"/>
        </a:accent6>
        <a:hlink>
          <a:srgbClr val="D59F07"/>
        </a:hlink>
        <a:folHlink>
          <a:srgbClr val="94B26C"/>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Profile">
  <a:themeElements>
    <a:clrScheme name="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Profile">
      <a:majorFont>
        <a:latin typeface="Verdana"/>
        <a:ea typeface="宋体"/>
        <a:cs typeface=""/>
      </a:majorFont>
      <a:minorFont>
        <a:latin typeface="Verdan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50000"/>
          </a:spcBef>
          <a:spcAft>
            <a:spcPct val="0"/>
          </a:spcAft>
          <a:buClrTx/>
          <a:buSzTx/>
          <a:buFontTx/>
          <a:buNone/>
          <a:tabLst/>
          <a:defRPr kumimoji="0" lang="zh-CN" altLang="en-US" sz="1600" b="0" i="0" u="none" strike="noStrike" cap="none" normalizeH="0" baseline="0" smtClean="0">
            <a:ln>
              <a:noFill/>
            </a:ln>
            <a:solidFill>
              <a:schemeClr val="tx1"/>
            </a:solidFill>
            <a:effectLst>
              <a:outerShdw blurRad="38100" dist="38100" dir="2700000" algn="tl">
                <a:srgbClr val="000000">
                  <a:alpha val="43137"/>
                </a:srgbClr>
              </a:outerShdw>
            </a:effectLst>
            <a:latin typeface="Tahoma" pitchFamily="34" charset="0"/>
            <a:ea typeface="宋体" pitchFamily="2" charset="-122"/>
            <a:cs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50000"/>
          </a:spcBef>
          <a:spcAft>
            <a:spcPct val="0"/>
          </a:spcAft>
          <a:buClrTx/>
          <a:buSzTx/>
          <a:buFontTx/>
          <a:buNone/>
          <a:tabLst/>
          <a:defRPr kumimoji="0" lang="zh-CN" altLang="en-US" sz="1600" b="0" i="0" u="none" strike="noStrike" cap="none" normalizeH="0" baseline="0" smtClean="0">
            <a:ln>
              <a:noFill/>
            </a:ln>
            <a:solidFill>
              <a:schemeClr val="tx1"/>
            </a:solidFill>
            <a:effectLst>
              <a:outerShdw blurRad="38100" dist="38100" dir="2700000" algn="tl">
                <a:srgbClr val="000000">
                  <a:alpha val="43137"/>
                </a:srgbClr>
              </a:outerShdw>
            </a:effectLst>
            <a:latin typeface="Tahoma" pitchFamily="34" charset="0"/>
            <a:ea typeface="宋体" pitchFamily="2" charset="-122"/>
            <a:cs typeface="Tahoma" pitchFamily="34" charset="0"/>
          </a:defRPr>
        </a:defPPr>
      </a:lstStyle>
    </a:lnDef>
  </a:objectDefaults>
  <a:extraClrSchemeLst>
    <a:extraClrScheme>
      <a:clrScheme name="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战略管理第二讲">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质朴">
  <a:themeElements>
    <a:clrScheme name="质朴">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质朴">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质朴">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质朴">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ppt/theme/themeOverride2.xml><?xml version="1.0" encoding="utf-8"?>
<a:themeOverride xmlns:a="http://schemas.openxmlformats.org/drawingml/2006/main">
  <a:clrScheme name="质朴">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docProps/app.xml><?xml version="1.0" encoding="utf-8"?>
<Properties xmlns="http://schemas.openxmlformats.org/officeDocument/2006/extended-properties" xmlns:vt="http://schemas.openxmlformats.org/officeDocument/2006/docPropsVTypes">
  <Template>战略管理导论</Template>
  <TotalTime>729</TotalTime>
  <Words>2745</Words>
  <Application>Microsoft PowerPoint</Application>
  <PresentationFormat>On-screen Show (4:3)</PresentationFormat>
  <Paragraphs>149</Paragraphs>
  <Slides>26</Slides>
  <Notes>0</Notes>
  <HiddenSlides>0</HiddenSlides>
  <MMClips>0</MMClips>
  <ScaleCrop>false</ScaleCrop>
  <HeadingPairs>
    <vt:vector size="6" baseType="variant">
      <vt:variant>
        <vt:lpstr>已用的字体</vt:lpstr>
      </vt:variant>
      <vt:variant>
        <vt:i4>13</vt:i4>
      </vt:variant>
      <vt:variant>
        <vt:lpstr>演示文稿设计模板</vt:lpstr>
      </vt:variant>
      <vt:variant>
        <vt:i4>29</vt:i4>
      </vt:variant>
      <vt:variant>
        <vt:lpstr>幻灯片标题</vt:lpstr>
      </vt:variant>
      <vt:variant>
        <vt:i4>26</vt:i4>
      </vt:variant>
    </vt:vector>
  </HeadingPairs>
  <TitlesOfParts>
    <vt:vector size="68" baseType="lpstr">
      <vt:lpstr>Tahoma</vt:lpstr>
      <vt:lpstr>宋体</vt:lpstr>
      <vt:lpstr>Arial</vt:lpstr>
      <vt:lpstr>Wingdings</vt:lpstr>
      <vt:lpstr>Calibri</vt:lpstr>
      <vt:lpstr>Verdana</vt:lpstr>
      <vt:lpstr>楷体</vt:lpstr>
      <vt:lpstr>Bookman Old Style</vt:lpstr>
      <vt:lpstr>Gill Sans MT</vt:lpstr>
      <vt:lpstr>华文新魏</vt:lpstr>
      <vt:lpstr>Wingdings 3</vt:lpstr>
      <vt:lpstr>Times New Roman</vt:lpstr>
      <vt:lpstr>楷体_GB2312</vt:lpstr>
      <vt:lpstr>01140799</vt:lpstr>
      <vt:lpstr>1_01140799</vt:lpstr>
      <vt:lpstr>Profile</vt:lpstr>
      <vt:lpstr>战略管理第二讲</vt:lpstr>
      <vt:lpstr>质朴</vt:lpstr>
      <vt:lpstr>Office 主题</vt:lpstr>
      <vt:lpstr>Profile</vt:lpstr>
      <vt:lpstr>战略管理第二讲</vt:lpstr>
      <vt:lpstr>战略管理第二讲</vt:lpstr>
      <vt:lpstr>战略管理第二讲</vt:lpstr>
      <vt:lpstr>战略管理第二讲</vt:lpstr>
      <vt:lpstr>战略管理第二讲</vt:lpstr>
      <vt:lpstr>战略管理第二讲</vt:lpstr>
      <vt:lpstr>战略管理第二讲</vt:lpstr>
      <vt:lpstr>战略管理第二讲</vt:lpstr>
      <vt:lpstr>战略管理第二讲</vt:lpstr>
      <vt:lpstr>战略管理第二讲</vt:lpstr>
      <vt:lpstr>战略管理第二讲</vt:lpstr>
      <vt:lpstr>质朴</vt:lpstr>
      <vt:lpstr>质朴</vt:lpstr>
      <vt:lpstr>质朴</vt:lpstr>
      <vt:lpstr>质朴</vt:lpstr>
      <vt:lpstr>质朴</vt:lpstr>
      <vt:lpstr>质朴</vt:lpstr>
      <vt:lpstr>质朴</vt:lpstr>
      <vt:lpstr>质朴</vt:lpstr>
      <vt:lpstr>质朴</vt:lpstr>
      <vt:lpstr>质朴</vt:lpstr>
      <vt:lpstr>质朴</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glxy</cp:lastModifiedBy>
  <cp:revision>12</cp:revision>
  <cp:lastPrinted>1601-01-01T00:00:00Z</cp:lastPrinted>
  <dcterms:created xsi:type="dcterms:W3CDTF">1601-01-01T00:00:00Z</dcterms:created>
  <dcterms:modified xsi:type="dcterms:W3CDTF">2002-12-31T16:07:15Z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