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sldIdLst>
    <p:sldId id="256" r:id="rId2"/>
    <p:sldId id="257" r:id="rId3"/>
    <p:sldId id="411" r:id="rId4"/>
    <p:sldId id="403" r:id="rId5"/>
    <p:sldId id="404" r:id="rId6"/>
    <p:sldId id="440" r:id="rId7"/>
    <p:sldId id="412" r:id="rId8"/>
    <p:sldId id="463" r:id="rId9"/>
    <p:sldId id="413" r:id="rId10"/>
    <p:sldId id="464" r:id="rId11"/>
    <p:sldId id="414" r:id="rId12"/>
    <p:sldId id="465" r:id="rId13"/>
    <p:sldId id="415" r:id="rId14"/>
    <p:sldId id="466" r:id="rId15"/>
    <p:sldId id="416" r:id="rId16"/>
    <p:sldId id="468" r:id="rId17"/>
    <p:sldId id="417" r:id="rId18"/>
    <p:sldId id="469" r:id="rId19"/>
    <p:sldId id="418" r:id="rId20"/>
    <p:sldId id="470" r:id="rId21"/>
    <p:sldId id="419" r:id="rId22"/>
    <p:sldId id="471" r:id="rId23"/>
    <p:sldId id="420" r:id="rId24"/>
    <p:sldId id="472" r:id="rId25"/>
    <p:sldId id="421" r:id="rId26"/>
    <p:sldId id="473" r:id="rId27"/>
    <p:sldId id="422" r:id="rId28"/>
    <p:sldId id="474" r:id="rId29"/>
    <p:sldId id="423" r:id="rId30"/>
    <p:sldId id="475" r:id="rId31"/>
    <p:sldId id="424" r:id="rId32"/>
    <p:sldId id="476" r:id="rId33"/>
    <p:sldId id="425" r:id="rId34"/>
    <p:sldId id="477" r:id="rId35"/>
    <p:sldId id="426" r:id="rId36"/>
    <p:sldId id="478" r:id="rId37"/>
    <p:sldId id="434" r:id="rId38"/>
    <p:sldId id="479" r:id="rId39"/>
    <p:sldId id="435" r:id="rId40"/>
    <p:sldId id="480" r:id="rId41"/>
    <p:sldId id="436" r:id="rId42"/>
    <p:sldId id="481" r:id="rId43"/>
    <p:sldId id="437" r:id="rId44"/>
    <p:sldId id="482" r:id="rId45"/>
    <p:sldId id="438" r:id="rId46"/>
    <p:sldId id="483" r:id="rId47"/>
    <p:sldId id="439" r:id="rId48"/>
    <p:sldId id="297" r:id="rId49"/>
  </p:sldIdLst>
  <p:sldSz cx="9144000" cy="5143500" type="screen16x9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4">
          <p15:clr>
            <a:srgbClr val="A4A3A4"/>
          </p15:clr>
        </p15:guide>
        <p15:guide id="2" pos="29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00324B"/>
    <a:srgbClr val="080808"/>
    <a:srgbClr val="F1F3F2"/>
    <a:srgbClr val="B2B2B2"/>
    <a:srgbClr val="ACC34B"/>
    <a:srgbClr val="FFFFFF"/>
    <a:srgbClr val="D9D9D9"/>
    <a:srgbClr val="025DAE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5617" autoAdjust="0"/>
  </p:normalViewPr>
  <p:slideViewPr>
    <p:cSldViewPr>
      <p:cViewPr varScale="1">
        <p:scale>
          <a:sx n="108" d="100"/>
          <a:sy n="108" d="100"/>
        </p:scale>
        <p:origin x="744" y="86"/>
      </p:cViewPr>
      <p:guideLst>
        <p:guide orient="horz" pos="1604"/>
        <p:guide pos="29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930EFBF-F641-4132-95CE-D16B8EA9ABAD}" type="slidenum">
              <a:rPr lang="zh-CN" altLang="en-US" sz="1200">
                <a:solidFill>
                  <a:srgbClr val="000000"/>
                </a:solidFill>
              </a:rPr>
              <a:t>2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930EFBF-F641-4132-95CE-D16B8EA9ABAD}" type="slidenum">
              <a:rPr lang="zh-CN" altLang="en-US" sz="1200">
                <a:solidFill>
                  <a:srgbClr val="000000"/>
                </a:solidFill>
              </a:rPr>
              <a:t>3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208114"/>
            <a:ext cx="9144000" cy="32407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35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550203"/>
            <a:ext cx="914400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4657" y="205978"/>
            <a:ext cx="4833257" cy="326213"/>
          </a:xfrm>
        </p:spPr>
        <p:txBody>
          <a:bodyPr>
            <a:noAutofit/>
          </a:bodyPr>
          <a:lstStyle>
            <a:lvl1pPr algn="l">
              <a:defRPr lang="zh-CN" altLang="en-US" sz="2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664028" y="781050"/>
            <a:ext cx="8022772" cy="3981450"/>
          </a:xfrm>
          <a:prstGeom prst="rect">
            <a:avLst/>
          </a:prstGeom>
        </p:spPr>
        <p:txBody>
          <a:bodyPr/>
          <a:lstStyle>
            <a:lvl1pPr marL="0" indent="405130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6858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0287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3716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923" l="1292" r="98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7" y="10573"/>
            <a:ext cx="598991" cy="521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8"/>
          <p:cNvSpPr txBox="1"/>
          <p:nvPr userDrawn="1"/>
        </p:nvSpPr>
        <p:spPr>
          <a:xfrm>
            <a:off x="875007" y="271927"/>
            <a:ext cx="2595614" cy="356904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800">
                <a:solidFill>
                  <a:schemeClr val="bg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需改页面主题文字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67544" y="231878"/>
            <a:ext cx="420871" cy="425174"/>
            <a:chOff x="5156644" y="3582680"/>
            <a:chExt cx="583479" cy="589444"/>
          </a:xfrm>
        </p:grpSpPr>
        <p:grpSp>
          <p:nvGrpSpPr>
            <p:cNvPr id="11" name="组合 10"/>
            <p:cNvGrpSpPr/>
            <p:nvPr/>
          </p:nvGrpSpPr>
          <p:grpSpPr>
            <a:xfrm>
              <a:off x="5156644" y="3582680"/>
              <a:ext cx="572628" cy="589444"/>
              <a:chOff x="1463339" y="1072758"/>
              <a:chExt cx="1546058" cy="1546058"/>
            </a:xfrm>
            <a:effectLst>
              <a:outerShdw blurRad="330200" dist="215900" dir="6900000" sx="81000" sy="8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5"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5226265" y="3654343"/>
              <a:ext cx="433389" cy="44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28" tIns="44864" rIns="89728" bIns="44864" rtlCol="0" anchor="ctr"/>
            <a:lstStyle/>
            <a:p>
              <a:pPr algn="ctr"/>
              <a:endParaRPr lang="zh-CN" altLang="en-US" sz="1375">
                <a:cs typeface="+mn-ea"/>
                <a:sym typeface="+mn-lt"/>
              </a:endParaRPr>
            </a:p>
          </p:txBody>
        </p:sp>
        <p:sp>
          <p:nvSpPr>
            <p:cNvPr id="13" name="TextBox 102"/>
            <p:cNvSpPr txBox="1"/>
            <p:nvPr/>
          </p:nvSpPr>
          <p:spPr>
            <a:xfrm>
              <a:off x="5226264" y="3682593"/>
              <a:ext cx="513859" cy="400369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endParaRPr lang="zh-CN" altLang="en-US" sz="2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 txBox="1"/>
          <p:nvPr userDrawn="1"/>
        </p:nvSpPr>
        <p:spPr>
          <a:xfrm>
            <a:off x="611561" y="339502"/>
            <a:ext cx="2808311" cy="504056"/>
          </a:xfrm>
          <a:prstGeom prst="rect">
            <a:avLst/>
          </a:prstGeom>
        </p:spPr>
        <p:txBody>
          <a:bodyPr lIns="91438" tIns="45719" rIns="91438" bIns="45719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项目成功展示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97103" y="843558"/>
            <a:ext cx="774979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37639" y="2814196"/>
            <a:ext cx="66247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微信小程序组件</a:t>
            </a:r>
          </a:p>
        </p:txBody>
      </p:sp>
      <p:sp>
        <p:nvSpPr>
          <p:cNvPr id="21" name="矩形 20"/>
          <p:cNvSpPr/>
          <p:nvPr/>
        </p:nvSpPr>
        <p:spPr>
          <a:xfrm>
            <a:off x="4100127" y="4083918"/>
            <a:ext cx="1099761" cy="216024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3.2  视图容器组件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757673" y="627534"/>
            <a:ext cx="15417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3.2.3  swiper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335" y="688340"/>
            <a:ext cx="4700905" cy="41325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3.3  基础内容组件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884673" y="627534"/>
            <a:ext cx="12877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3.3.1  icon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8417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&lt;icon&gt;为图标组件，常用于按钮或输入框的装饰，开发者可以自定义其类型、大小和颜色。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39180" y="4203700"/>
            <a:ext cx="235839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icon</a:t>
            </a:r>
            <a:r>
              <a:rPr lang="zh-CN" altLang="en-US" sz="1600"/>
              <a:t>组件</a:t>
            </a:r>
          </a:p>
        </p:txBody>
      </p:sp>
      <p:pic>
        <p:nvPicPr>
          <p:cNvPr id="83" name="图片 83" descr="C:\Users\DELL\Desktop\2019-07-13_18463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00" y="1042670"/>
            <a:ext cx="1713230" cy="3058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3.3  基础内容组件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884673" y="627534"/>
            <a:ext cx="12877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3.3.1  icon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8720" y="1563638"/>
            <a:ext cx="9621362" cy="237626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3.3  基础内容组件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916423" y="627534"/>
            <a:ext cx="12242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3.3.2  text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8417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&lt;text&gt;表示文本组件，用于文字的显示。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44565" y="4152265"/>
            <a:ext cx="235839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/>
              <a:t>text</a:t>
            </a:r>
            <a:r>
              <a:rPr lang="zh-CN" altLang="en-US" sz="1600"/>
              <a:t>组件</a:t>
            </a:r>
          </a:p>
        </p:txBody>
      </p:sp>
      <p:pic>
        <p:nvPicPr>
          <p:cNvPr id="85" name="图片 85" descr="C:\Users\DELL\Desktop\2019-07-13_19260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8970" y="1112520"/>
            <a:ext cx="1686560" cy="29184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3.3  基础内容组件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916423" y="627534"/>
            <a:ext cx="12242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3.3.2  text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707654"/>
            <a:ext cx="8021360" cy="2154411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3.3  基础内容组件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886578" y="633884"/>
            <a:ext cx="17957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3.3.3  progress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8417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&lt;progress&gt;为进度条组件，用于进度的显示，长度单位默认为px。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00115" y="4116070"/>
            <a:ext cx="235839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progress</a:t>
            </a:r>
            <a:r>
              <a:rPr lang="zh-CN" altLang="en-US" sz="1600"/>
              <a:t>组件</a:t>
            </a:r>
          </a:p>
        </p:txBody>
      </p:sp>
      <p:pic>
        <p:nvPicPr>
          <p:cNvPr id="119" name="图片 119" descr="C:\Users\DELL\Desktop\2019-07-14_19583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195" y="1002030"/>
            <a:ext cx="1724660" cy="29895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3.3  基础内容组件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886578" y="633884"/>
            <a:ext cx="17957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3.3.3  progress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55" y="1144905"/>
            <a:ext cx="6486525" cy="32766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1019928" y="633884"/>
            <a:ext cx="15290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3.4.1  button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8417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&lt;button&gt;为按钮组件，是常用的表单组件之一，用于事件的触发以及表单的提交。</a:t>
            </a:r>
            <a:endParaRPr lang="en-US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12485" y="4116070"/>
            <a:ext cx="244602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button组件</a:t>
            </a:r>
          </a:p>
        </p:txBody>
      </p:sp>
      <p:pic>
        <p:nvPicPr>
          <p:cNvPr id="5" name="图片 1" descr="C:\Users\DELL\Desktop\2019-07-26_17413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555" y="881380"/>
            <a:ext cx="1746250" cy="31794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1019928" y="633884"/>
            <a:ext cx="15290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3.4.1  button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870" y="1146175"/>
            <a:ext cx="6267450" cy="32289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848478" y="633884"/>
            <a:ext cx="18719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3.4.2  checkbox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84175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&lt;checkbox&gt;为复选框组件，常用于表单中的多项数据的选择。复选框的&lt;checkbox-group为父控件，其内部嵌套若干个&lt;checkbox&gt;子控件。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12485" y="4116070"/>
            <a:ext cx="244602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button组件</a:t>
            </a:r>
          </a:p>
        </p:txBody>
      </p:sp>
      <p:pic>
        <p:nvPicPr>
          <p:cNvPr id="4" name="图片 2" descr="C:\Users\DELL\Desktop\2019-07-26_18121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855" y="1002030"/>
            <a:ext cx="1755775" cy="3114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4018023" y="771550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1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012171" y="1541946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1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4012171" y="2312342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1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012171" y="3082738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1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4651455" y="838222"/>
            <a:ext cx="2024553" cy="346710"/>
          </a:xfrm>
          <a:prstGeom prst="rect">
            <a:avLst/>
          </a:prstGeom>
          <a:noFill/>
        </p:spPr>
        <p:txBody>
          <a:bodyPr wrap="square" lIns="67328" tIns="33664" rIns="67328" bIns="33664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组件概述</a:t>
            </a:r>
          </a:p>
        </p:txBody>
      </p:sp>
      <p:sp>
        <p:nvSpPr>
          <p:cNvPr id="48" name="TextBox 32"/>
          <p:cNvSpPr txBox="1"/>
          <p:nvPr/>
        </p:nvSpPr>
        <p:spPr>
          <a:xfrm>
            <a:off x="4651455" y="1587313"/>
            <a:ext cx="1846958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视图容器组件</a:t>
            </a:r>
          </a:p>
        </p:txBody>
      </p:sp>
      <p:sp>
        <p:nvSpPr>
          <p:cNvPr id="49" name="TextBox 34"/>
          <p:cNvSpPr txBox="1"/>
          <p:nvPr/>
        </p:nvSpPr>
        <p:spPr>
          <a:xfrm>
            <a:off x="4651457" y="2360752"/>
            <a:ext cx="1964618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基础内容组件</a:t>
            </a:r>
          </a:p>
        </p:txBody>
      </p:sp>
      <p:sp>
        <p:nvSpPr>
          <p:cNvPr id="50" name="TextBox 36"/>
          <p:cNvSpPr txBox="1"/>
          <p:nvPr/>
        </p:nvSpPr>
        <p:spPr>
          <a:xfrm>
            <a:off x="4651457" y="3134191"/>
            <a:ext cx="254726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表单组件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529468" y="1859541"/>
            <a:ext cx="1576282" cy="1432289"/>
            <a:chOff x="3080411" y="1769423"/>
            <a:chExt cx="1944496" cy="1766866"/>
          </a:xfrm>
        </p:grpSpPr>
        <p:grpSp>
          <p:nvGrpSpPr>
            <p:cNvPr id="52" name="组合 51"/>
            <p:cNvGrpSpPr/>
            <p:nvPr/>
          </p:nvGrpSpPr>
          <p:grpSpPr>
            <a:xfrm>
              <a:off x="3080411" y="1769423"/>
              <a:ext cx="1944496" cy="1766866"/>
              <a:chOff x="3080411" y="1769423"/>
              <a:chExt cx="1944496" cy="1766866"/>
            </a:xfrm>
          </p:grpSpPr>
          <p:sp>
            <p:nvSpPr>
              <p:cNvPr id="55" name="Freeform 6"/>
              <p:cNvSpPr/>
              <p:nvPr/>
            </p:nvSpPr>
            <p:spPr bwMode="auto">
              <a:xfrm>
                <a:off x="308041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5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3115783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5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 6"/>
              <p:cNvSpPr/>
              <p:nvPr/>
            </p:nvSpPr>
            <p:spPr bwMode="auto">
              <a:xfrm>
                <a:off x="3350561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89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16"/>
            <p:cNvSpPr txBox="1"/>
            <p:nvPr/>
          </p:nvSpPr>
          <p:spPr>
            <a:xfrm>
              <a:off x="3301485" y="2250972"/>
              <a:ext cx="1474376" cy="606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59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54" name="TextBox 16"/>
            <p:cNvSpPr txBox="1"/>
            <p:nvPr/>
          </p:nvSpPr>
          <p:spPr>
            <a:xfrm>
              <a:off x="3315752" y="2764207"/>
              <a:ext cx="1474376" cy="333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第三章</a:t>
              </a:r>
            </a:p>
          </p:txBody>
        </p:sp>
      </p:grpSp>
      <p:sp>
        <p:nvSpPr>
          <p:cNvPr id="58" name="Freeform 6"/>
          <p:cNvSpPr/>
          <p:nvPr/>
        </p:nvSpPr>
        <p:spPr bwMode="auto">
          <a:xfrm>
            <a:off x="4031979" y="90275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3.1</a:t>
            </a:r>
            <a:endParaRPr lang="zh-CN" altLang="en-US" sz="137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4003668" y="3853133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1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4642954" y="3907631"/>
            <a:ext cx="2377318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导航组件</a:t>
            </a:r>
          </a:p>
        </p:txBody>
      </p:sp>
      <p:sp>
        <p:nvSpPr>
          <p:cNvPr id="24" name="Freeform 6"/>
          <p:cNvSpPr/>
          <p:nvPr/>
        </p:nvSpPr>
        <p:spPr bwMode="auto">
          <a:xfrm>
            <a:off x="4052452" y="319169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3.4</a:t>
            </a:r>
            <a:endParaRPr lang="zh-CN" altLang="en-US" sz="137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Freeform 6"/>
          <p:cNvSpPr/>
          <p:nvPr/>
        </p:nvSpPr>
        <p:spPr bwMode="auto">
          <a:xfrm>
            <a:off x="4019259" y="241246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3.3</a:t>
            </a:r>
            <a:endParaRPr lang="zh-CN" altLang="en-US" sz="137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Freeform 6"/>
          <p:cNvSpPr/>
          <p:nvPr/>
        </p:nvSpPr>
        <p:spPr bwMode="auto">
          <a:xfrm>
            <a:off x="4033462" y="1635244"/>
            <a:ext cx="619476" cy="260559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3.2</a:t>
            </a:r>
            <a:endParaRPr lang="zh-CN" altLang="en-US" sz="137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4038748" y="397208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3.5</a:t>
            </a:r>
            <a:endParaRPr lang="zh-CN" altLang="en-US" sz="137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8" grpId="0" animBg="1"/>
      <p:bldP spid="62" grpId="0" animBg="1"/>
      <p:bldP spid="63" grpId="0"/>
      <p:bldP spid="24" grpId="0" animBg="1"/>
      <p:bldP spid="25" grpId="0" animBg="1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848478" y="633884"/>
            <a:ext cx="18719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3.4.2  checkbox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415" y="1604645"/>
            <a:ext cx="6276975" cy="17145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794503" y="633884"/>
            <a:ext cx="13766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3.4.3  input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8417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&lt;input&gt;为输入框组件，常用于文本的输入，例如姓名、年龄等信息的输入。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12485" y="4116070"/>
            <a:ext cx="244602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input</a:t>
            </a:r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组件</a:t>
            </a:r>
          </a:p>
        </p:txBody>
      </p:sp>
      <p:pic>
        <p:nvPicPr>
          <p:cNvPr id="20" name="图片 20" descr="C:\Users\DELL\Desktop\2019-07-26_18403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370" y="1002030"/>
            <a:ext cx="1717040" cy="30549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794503" y="633884"/>
            <a:ext cx="13766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3.4.3  input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8860" y="634365"/>
            <a:ext cx="4526915" cy="43446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813553" y="633884"/>
            <a:ext cx="13385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3.4.4  label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84175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bel&gt;为标签组件，label组件不会对用户呈现任何效果，但是可以用来改进表单组件的可用性，当用户在lable元素内点击文本时，就会触发此控件，既当用户选择该标签时，事件会传递到和标签相关的表单控件上，可以使用for属性绑定id，也可以将控件放在该标签内部。</a:t>
            </a:r>
            <a:endParaRPr lang="en-US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08650" y="4116070"/>
            <a:ext cx="26498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</a:t>
            </a:r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abel组件</a:t>
            </a:r>
          </a:p>
        </p:txBody>
      </p:sp>
      <p:pic>
        <p:nvPicPr>
          <p:cNvPr id="27" name="图片 27" descr="C:\Users\DELL\Desktop\2019-07-26_19043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013" y="1001713"/>
            <a:ext cx="1678305" cy="30105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813553" y="633884"/>
            <a:ext cx="13385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3.4.4  label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290" y="1607185"/>
            <a:ext cx="6286500" cy="8191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819903" y="633884"/>
            <a:ext cx="13258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3.4.5  form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84175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&lt;form&gt;为表单组件，表单在网页开发中经被使用，常用于提交数据，对于微信小程序而言，小程序中form 组件和HTML中的form组件功能一致，用于将表单组件的内容进行提交。&lt;form&gt;组件标签内部可以嵌套多个其他组件。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08650" y="4116070"/>
            <a:ext cx="26498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form</a:t>
            </a:r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组件</a:t>
            </a:r>
          </a:p>
        </p:txBody>
      </p:sp>
      <p:pic>
        <p:nvPicPr>
          <p:cNvPr id="28" name="图片 28" descr="C:\Users\DELL\Desktop\2019-07-26_20545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680" y="1002030"/>
            <a:ext cx="1651635" cy="30251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819903" y="633884"/>
            <a:ext cx="13258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3.4.5  form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185" y="1651000"/>
            <a:ext cx="6286500" cy="17240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737353" y="633884"/>
            <a:ext cx="14909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3.4.6  picker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84175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&lt;picker&gt;为滚动选择器，会从页面底部弹出以供用户进行选择。目前根据mode属性值的不同共分为5种选择器，分别为普通选择器、多列选择器、时间选择器、日期选择器、省市区选择器，默认是普通选择器。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08650" y="4116070"/>
            <a:ext cx="26498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picker</a:t>
            </a:r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组件</a:t>
            </a:r>
          </a:p>
        </p:txBody>
      </p:sp>
      <p:pic>
        <p:nvPicPr>
          <p:cNvPr id="58" name="图片 58" descr="C:\Users\DELL\Desktop\2019-07-26_225926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048" y="898208"/>
            <a:ext cx="1807845" cy="3217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737353" y="633884"/>
            <a:ext cx="14909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3.4.6  picker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390650"/>
            <a:ext cx="6248400" cy="23622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626863" y="619279"/>
            <a:ext cx="20624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3.4.7  picker-view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5941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&lt;picker-view&gt;是嵌入页面的滚动选择器，其中只可放置 picker-view-column组件</a:t>
            </a:r>
            <a:r>
              <a:rPr 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08650" y="4116070"/>
            <a:ext cx="26498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picker</a:t>
            </a:r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组件</a:t>
            </a:r>
          </a:p>
        </p:txBody>
      </p:sp>
      <p:pic>
        <p:nvPicPr>
          <p:cNvPr id="61" name="图片 61" descr="C:\Users\DELL\Desktop\2019-07-26_23451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490" y="775970"/>
            <a:ext cx="1818005" cy="33401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4018023" y="771550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1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012171" y="1541946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1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4012171" y="2312342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1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4651455" y="838222"/>
            <a:ext cx="2024553" cy="346710"/>
          </a:xfrm>
          <a:prstGeom prst="rect">
            <a:avLst/>
          </a:prstGeom>
          <a:noFill/>
        </p:spPr>
        <p:txBody>
          <a:bodyPr wrap="square" lIns="67328" tIns="33664" rIns="67328" bIns="33664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媒体组件</a:t>
            </a:r>
          </a:p>
        </p:txBody>
      </p:sp>
      <p:sp>
        <p:nvSpPr>
          <p:cNvPr id="48" name="TextBox 32"/>
          <p:cNvSpPr txBox="1"/>
          <p:nvPr/>
        </p:nvSpPr>
        <p:spPr>
          <a:xfrm>
            <a:off x="4651455" y="1587313"/>
            <a:ext cx="1846958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地图组件</a:t>
            </a:r>
          </a:p>
        </p:txBody>
      </p:sp>
      <p:sp>
        <p:nvSpPr>
          <p:cNvPr id="49" name="TextBox 34"/>
          <p:cNvSpPr txBox="1"/>
          <p:nvPr/>
        </p:nvSpPr>
        <p:spPr>
          <a:xfrm>
            <a:off x="4651375" y="2360930"/>
            <a:ext cx="2498725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实训项目—问卷调查</a:t>
            </a:r>
          </a:p>
        </p:txBody>
      </p:sp>
      <p:sp>
        <p:nvSpPr>
          <p:cNvPr id="50" name="TextBox 36"/>
          <p:cNvSpPr txBox="1"/>
          <p:nvPr/>
        </p:nvSpPr>
        <p:spPr>
          <a:xfrm>
            <a:off x="4651457" y="3134191"/>
            <a:ext cx="2547260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表单组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529468" y="1859541"/>
            <a:ext cx="1576282" cy="1432289"/>
            <a:chOff x="3080411" y="1769423"/>
            <a:chExt cx="1944496" cy="1766866"/>
          </a:xfrm>
        </p:grpSpPr>
        <p:grpSp>
          <p:nvGrpSpPr>
            <p:cNvPr id="52" name="组合 51"/>
            <p:cNvGrpSpPr/>
            <p:nvPr/>
          </p:nvGrpSpPr>
          <p:grpSpPr>
            <a:xfrm>
              <a:off x="3080411" y="1769423"/>
              <a:ext cx="1944496" cy="1766866"/>
              <a:chOff x="3080411" y="1769423"/>
              <a:chExt cx="1944496" cy="1766866"/>
            </a:xfrm>
          </p:grpSpPr>
          <p:sp>
            <p:nvSpPr>
              <p:cNvPr id="55" name="Freeform 6"/>
              <p:cNvSpPr/>
              <p:nvPr/>
            </p:nvSpPr>
            <p:spPr bwMode="auto">
              <a:xfrm>
                <a:off x="308041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5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3115783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5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 6"/>
              <p:cNvSpPr/>
              <p:nvPr/>
            </p:nvSpPr>
            <p:spPr bwMode="auto">
              <a:xfrm>
                <a:off x="3350561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89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16"/>
            <p:cNvSpPr txBox="1"/>
            <p:nvPr/>
          </p:nvSpPr>
          <p:spPr>
            <a:xfrm>
              <a:off x="3301485" y="2250972"/>
              <a:ext cx="1474376" cy="606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59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54" name="TextBox 16"/>
            <p:cNvSpPr txBox="1"/>
            <p:nvPr/>
          </p:nvSpPr>
          <p:spPr>
            <a:xfrm>
              <a:off x="3315752" y="2764207"/>
              <a:ext cx="1474376" cy="333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第三章</a:t>
              </a:r>
            </a:p>
          </p:txBody>
        </p:sp>
      </p:grpSp>
      <p:sp>
        <p:nvSpPr>
          <p:cNvPr id="58" name="Freeform 6"/>
          <p:cNvSpPr/>
          <p:nvPr/>
        </p:nvSpPr>
        <p:spPr bwMode="auto">
          <a:xfrm>
            <a:off x="4031979" y="90275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3.6</a:t>
            </a:r>
            <a:endParaRPr lang="zh-CN" altLang="en-US" sz="137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4642954" y="3907631"/>
            <a:ext cx="2377318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实训项目—问卷调查</a:t>
            </a:r>
          </a:p>
        </p:txBody>
      </p:sp>
      <p:sp>
        <p:nvSpPr>
          <p:cNvPr id="25" name="Freeform 6"/>
          <p:cNvSpPr/>
          <p:nvPr/>
        </p:nvSpPr>
        <p:spPr bwMode="auto">
          <a:xfrm>
            <a:off x="4017989" y="2411833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3.8</a:t>
            </a:r>
            <a:endParaRPr lang="zh-CN" altLang="en-US" sz="137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Freeform 6"/>
          <p:cNvSpPr/>
          <p:nvPr/>
        </p:nvSpPr>
        <p:spPr bwMode="auto">
          <a:xfrm>
            <a:off x="4033462" y="1635244"/>
            <a:ext cx="619476" cy="260559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3.7</a:t>
            </a:r>
            <a:endParaRPr lang="zh-CN" altLang="en-US" sz="137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7" grpId="0"/>
      <p:bldP spid="48" grpId="0"/>
      <p:bldP spid="49" grpId="0"/>
      <p:bldP spid="58" grpId="0" bldLvl="0" animBg="1"/>
      <p:bldP spid="25" grpId="0" bldLvl="0" animBg="1"/>
      <p:bldP spid="2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626863" y="619279"/>
            <a:ext cx="20624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3.4.7  picker-view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047750"/>
            <a:ext cx="6248400" cy="3048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794503" y="633884"/>
            <a:ext cx="13766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3.4.8  radio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59410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&lt;radio&gt;为单选框组件，往往需要配合&lt;radio-group&gt;组件来使用, &lt;radio&gt;标签嵌套在&lt;radio-group&gt;当中</a:t>
            </a:r>
            <a:r>
              <a:rPr 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08650" y="4116070"/>
            <a:ext cx="26498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radio</a:t>
            </a:r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组件</a:t>
            </a:r>
          </a:p>
        </p:txBody>
      </p:sp>
      <p:pic>
        <p:nvPicPr>
          <p:cNvPr id="62" name="图片 62" descr="C:\Users\DELL\Desktop\2019-07-27_001420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8615" y="862330"/>
            <a:ext cx="1776730" cy="3185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794503" y="633884"/>
            <a:ext cx="13766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3.4.8  radio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395" y="1685925"/>
            <a:ext cx="6124575" cy="17716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769103" y="633884"/>
            <a:ext cx="14274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3.4.9  slider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59410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&lt;slider&gt;为滑动选择器，常用于显示状态的进度，例如音乐播放器上的进度条</a:t>
            </a:r>
            <a:r>
              <a:rPr 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08650" y="4116070"/>
            <a:ext cx="26498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slider</a:t>
            </a:r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组件</a:t>
            </a:r>
          </a:p>
        </p:txBody>
      </p:sp>
      <p:pic>
        <p:nvPicPr>
          <p:cNvPr id="67" name="图片 67" descr="C:\Users\DELL\Desktop\2019-07-27_00282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0" y="848360"/>
            <a:ext cx="1760220" cy="32677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769103" y="633884"/>
            <a:ext cx="14274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3.4.9  slider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20" y="1002030"/>
            <a:ext cx="5827395" cy="35655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654803" y="633884"/>
            <a:ext cx="16560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3.4.10  switch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59410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&lt;switch&gt;为开关选择器，常用于表单上的开关功能</a:t>
            </a:r>
            <a:r>
              <a:rPr 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08650" y="4116070"/>
            <a:ext cx="26498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switch</a:t>
            </a:r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组件</a:t>
            </a:r>
          </a:p>
        </p:txBody>
      </p:sp>
      <p:pic>
        <p:nvPicPr>
          <p:cNvPr id="69" name="图片 69" descr="C:\Users\DELL\Desktop\2019-07-27_003944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9253" y="1002030"/>
            <a:ext cx="1707515" cy="30708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654803" y="633884"/>
            <a:ext cx="16560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3.4.10  switch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820" y="1473200"/>
            <a:ext cx="6181725" cy="1905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578603" y="633884"/>
            <a:ext cx="18084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3.4.11  textarea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282384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&lt;textarea&gt;为多行输入框，常用于多行文字的输入</a:t>
            </a:r>
            <a:r>
              <a:rPr lang="zh-CN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08650" y="4116070"/>
            <a:ext cx="26498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textarea</a:t>
            </a:r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组件</a:t>
            </a:r>
          </a:p>
        </p:txBody>
      </p:sp>
      <p:pic>
        <p:nvPicPr>
          <p:cNvPr id="6" name="图片 6" descr="C:\Users\DELL\Desktop\2019-07-30_09260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143" y="993458"/>
            <a:ext cx="1739265" cy="31222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3.4  表单组件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578603" y="633884"/>
            <a:ext cx="18084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3.4.11  textarea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495" y="633730"/>
            <a:ext cx="4037330" cy="42087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3.5  导航组件</a:t>
            </a:r>
          </a:p>
        </p:txBody>
      </p:sp>
      <p:sp>
        <p:nvSpPr>
          <p:cNvPr id="8" name="矩形 7"/>
          <p:cNvSpPr/>
          <p:nvPr/>
        </p:nvSpPr>
        <p:spPr>
          <a:xfrm>
            <a:off x="553720" y="1184910"/>
            <a:ext cx="359410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导航组件&lt;navigator&gt;用于单击跳转页面的链接，当用户点击页面当中某块区域时能够实现页面的跳转，是使用频繁的组件之一</a:t>
            </a:r>
            <a:r>
              <a:rPr 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08650" y="4116070"/>
            <a:ext cx="26498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navigator组件</a:t>
            </a:r>
          </a:p>
        </p:txBody>
      </p:sp>
      <p:pic>
        <p:nvPicPr>
          <p:cNvPr id="5" name="图片 5" descr="C:\Users\DELL\Desktop\2019-07-30_09362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820" y="1346835"/>
            <a:ext cx="1478915" cy="26784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2" name="图片 12" descr="C:\Users\DELL\Desktop\2019-07-30_093642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450" y="1345565"/>
            <a:ext cx="1461135" cy="2679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3" name="图片 13" descr="C:\Users\DELL\Desktop\2019-07-30_093706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9655" y="1346835"/>
            <a:ext cx="1422400" cy="26790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3.1  组件概述</a:t>
            </a:r>
          </a:p>
        </p:txBody>
      </p:sp>
      <p:sp>
        <p:nvSpPr>
          <p:cNvPr id="8" name="矩形 7"/>
          <p:cNvSpPr/>
          <p:nvPr/>
        </p:nvSpPr>
        <p:spPr>
          <a:xfrm>
            <a:off x="1885950" y="917575"/>
            <a:ext cx="521335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组件是视图层基本的组成单元，具备UI样式风格和特定的功能效果。当打开某款小程序后，呈现在用户眼前的图片、文字、按钮等元素都需要使用组件，小程序组件使用方便灵活，组件之间可以相互嵌套进行高效的界面设计，开发者可以通过组件的组合以及样式属性来搭建出不同的界面。一个组件包括开始标签和结束标签，属性用来装饰这个组件的样式。</a:t>
            </a:r>
          </a:p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其语法格式如下：</a:t>
            </a:r>
          </a:p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&lt;标签名称 属性="值"&gt; </a:t>
            </a:r>
          </a:p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</a:p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&lt;/标签名称&gt;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3.5  导航组件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635" y="852170"/>
            <a:ext cx="5605145" cy="36290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3.6  媒体组件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769103" y="633884"/>
            <a:ext cx="14274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3.6.1  audio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242443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&lt;audio&gt;为音频组件，常用于音乐播放</a:t>
            </a:r>
            <a:r>
              <a:rPr 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08650" y="4115435"/>
            <a:ext cx="26498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audio</a:t>
            </a:r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组件</a:t>
            </a:r>
          </a:p>
        </p:txBody>
      </p:sp>
      <p:pic>
        <p:nvPicPr>
          <p:cNvPr id="14" name="图片 14" descr="C:\Users\DELL\Desktop\2019-07-30_10003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705" y="1170305"/>
            <a:ext cx="1576070" cy="28028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5" name="图片 15" descr="C:\Users\DELL\Desktop\2019-07-30_100120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060" y="1169988"/>
            <a:ext cx="1564640" cy="28035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4" name="图片 24" descr="C:\Users\DELL\Desktop\2019-07-30_100154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475" y="1169988"/>
            <a:ext cx="1578610" cy="27946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3.6  媒体组件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769103" y="633884"/>
            <a:ext cx="14274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3.6.1  audio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185" y="1143000"/>
            <a:ext cx="5166995" cy="34893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3.6  媒体组件</a:t>
            </a:r>
            <a:endParaRPr dirty="0"/>
          </a:p>
        </p:txBody>
      </p:sp>
      <p:sp>
        <p:nvSpPr>
          <p:cNvPr id="3" name="矩形 2"/>
          <p:cNvSpPr/>
          <p:nvPr/>
        </p:nvSpPr>
        <p:spPr>
          <a:xfrm>
            <a:off x="743703" y="633884"/>
            <a:ext cx="14782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3.6.2  image</a:t>
            </a:r>
          </a:p>
        </p:txBody>
      </p:sp>
      <p:sp>
        <p:nvSpPr>
          <p:cNvPr id="8" name="矩形 7"/>
          <p:cNvSpPr/>
          <p:nvPr/>
        </p:nvSpPr>
        <p:spPr>
          <a:xfrm>
            <a:off x="1535430" y="1228725"/>
            <a:ext cx="61760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&lt;image&gt;为图片组件，常用于照片浏览。图片组件通过设置属性mode用于控制图片的裁剪、缩放，共有13种模式，其中4种是缩放模式，9种是裁剪模式</a:t>
            </a:r>
            <a:r>
              <a:rPr 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11885" y="2829560"/>
            <a:ext cx="38042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&lt;video&gt;为视频组件，可以用于播放本地或网络资源，视频的默认宽度为300px、高度为225px。小程序的视频组件也集成了弹幕功能。</a:t>
            </a:r>
          </a:p>
        </p:txBody>
      </p:sp>
      <p:sp>
        <p:nvSpPr>
          <p:cNvPr id="5" name="矩形 4"/>
          <p:cNvSpPr/>
          <p:nvPr/>
        </p:nvSpPr>
        <p:spPr>
          <a:xfrm>
            <a:off x="733425" y="2324100"/>
            <a:ext cx="138684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  <a:buClrTx/>
              <a:buSzTx/>
              <a:buFontTx/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3.6.3  vidio</a:t>
            </a:r>
            <a:endParaRPr altLang="zh-CN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25" name="图片 25" descr="C:\Users\DELL\Desktop\2019-07-31_22592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950" y="2434590"/>
            <a:ext cx="1226185" cy="21291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5532120" y="4634230"/>
            <a:ext cx="253746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vidio</a:t>
            </a:r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组件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3.6  媒体组件</a:t>
            </a:r>
            <a:endParaRPr dirty="0"/>
          </a:p>
        </p:txBody>
      </p:sp>
      <p:sp>
        <p:nvSpPr>
          <p:cNvPr id="5" name="矩形 4"/>
          <p:cNvSpPr/>
          <p:nvPr/>
        </p:nvSpPr>
        <p:spPr>
          <a:xfrm>
            <a:off x="794385" y="702945"/>
            <a:ext cx="138684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  <a:buClrTx/>
              <a:buSzTx/>
              <a:buFontTx/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  <a:sym typeface="+mn-ea"/>
              </a:rPr>
              <a:t>3.6.3  vidio</a:t>
            </a:r>
            <a:endParaRPr altLang="zh-CN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755" y="593090"/>
            <a:ext cx="4556125" cy="448500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3.7  地图组件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59410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&lt;map&gt;为地图组件，用于地图的展示，小程序所使用的地图来自腾讯地图，地图组件为用户提供视角中心点地位、缩放层级的设置、标记物的增加、地图及内部组件的事件绑定</a:t>
            </a:r>
            <a:r>
              <a:rPr 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708650" y="4116070"/>
            <a:ext cx="26498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map</a:t>
            </a:r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组件</a:t>
            </a:r>
          </a:p>
        </p:txBody>
      </p:sp>
      <p:pic>
        <p:nvPicPr>
          <p:cNvPr id="35" name="图片 35" descr="C:\Users\DELL\Desktop\2019-08-01_00504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295" y="1134110"/>
            <a:ext cx="1650365" cy="28606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3.7  地图组件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320" y="664845"/>
            <a:ext cx="4531360" cy="411162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3.8 实训项目—问卷调查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73505" y="1083310"/>
            <a:ext cx="33356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结合本章所讲述的组件，设计一个问卷调查。 </a:t>
            </a:r>
          </a:p>
          <a:p>
            <a:r>
              <a:rPr lang="zh-CN" altLang="en-US"/>
              <a:t>第一步：打开微信web开发者工具创建项目。</a:t>
            </a:r>
          </a:p>
          <a:p>
            <a:r>
              <a:rPr lang="zh-CN" altLang="en-US"/>
              <a:t>第二步：在pages文件夹下新建名为“survey”的子文件，并在app.js文件中对该页面进行注册。</a:t>
            </a:r>
          </a:p>
          <a:p>
            <a:r>
              <a:rPr lang="zh-CN" altLang="en-US"/>
              <a:t>第三步：通过上网寻找相关的问卷调查素材，进行组件的选择搭配。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627370" y="430847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问卷调查</a:t>
            </a:r>
          </a:p>
        </p:txBody>
      </p:sp>
      <p:pic>
        <p:nvPicPr>
          <p:cNvPr id="7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5285105" y="969328"/>
            <a:ext cx="1799590" cy="32035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67586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本章完毕   感谢聆听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18344" y="211587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  <p:sp>
        <p:nvSpPr>
          <p:cNvPr id="8" name="矩形 7"/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3.2  视图容器组件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492243" y="627534"/>
            <a:ext cx="13131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3.2.1  view</a:t>
            </a:r>
          </a:p>
        </p:txBody>
      </p:sp>
      <p:sp>
        <p:nvSpPr>
          <p:cNvPr id="8" name="矩形 7"/>
          <p:cNvSpPr/>
          <p:nvPr/>
        </p:nvSpPr>
        <p:spPr>
          <a:xfrm>
            <a:off x="714688" y="1162566"/>
            <a:ext cx="4572000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w容器是页面当中最基本的容器组件，用&lt;view&gt;&lt;/view&gt;标签来表示一个容器区域，通过设置高度宽度来定义容器大小，&lt;view&gt;相当于HTML中的&lt;div&gt;标签，是一个页面当中最外层的容器，能够接受其他组件的嵌入，例如多个view的嵌套，view容器可以通过flex布局，定义容器的横向和纵向的排列方式。</a:t>
            </a:r>
            <a:endParaRPr lang="zh-CN" altLang="en-US" dirty="0"/>
          </a:p>
        </p:txBody>
      </p:sp>
      <p:pic>
        <p:nvPicPr>
          <p:cNvPr id="17" name="图片 17" descr="C:\Users\DELL\Desktop\2019-07-13_164218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655" y="995680"/>
            <a:ext cx="1699895" cy="29743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文本框 6"/>
          <p:cNvSpPr txBox="1"/>
          <p:nvPr/>
        </p:nvSpPr>
        <p:spPr>
          <a:xfrm>
            <a:off x="6169025" y="411607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1600"/>
              <a:t>view</a:t>
            </a:r>
            <a:r>
              <a:rPr lang="zh-CN" altLang="en-US" sz="1600"/>
              <a:t>组件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3.2  视图容器组件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492243" y="627534"/>
            <a:ext cx="13131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3.2.1  view</a:t>
            </a: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" y="1347470"/>
            <a:ext cx="8060690" cy="248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3.2  视图容器组件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529073" y="627534"/>
            <a:ext cx="19989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3.2.2  scroll-view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84175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scroll-view容器为可滚动的试图区域，允许用户通过手指在容器上滑动，常见的滑动方向有水平滑动以及垂直滑动。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57570" y="420370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scroll-view</a:t>
            </a:r>
            <a:r>
              <a:rPr lang="zh-CN" altLang="en-US" sz="1600"/>
              <a:t>组件</a:t>
            </a:r>
          </a:p>
        </p:txBody>
      </p:sp>
      <p:pic>
        <p:nvPicPr>
          <p:cNvPr id="22" name="图片 22" descr="C:\Users\DELL\Desktop\2019-07-13_170359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205" y="818198"/>
            <a:ext cx="1830070" cy="32975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3.2  视图容器组件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529073" y="627534"/>
            <a:ext cx="19989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3.2.2  scroll-view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992505"/>
            <a:ext cx="5849620" cy="347472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/>
              <a:t>3.2  视图容器组件</a:t>
            </a:r>
          </a:p>
        </p:txBody>
      </p:sp>
      <p:sp>
        <p:nvSpPr>
          <p:cNvPr id="3" name="矩形 2"/>
          <p:cNvSpPr/>
          <p:nvPr/>
        </p:nvSpPr>
        <p:spPr>
          <a:xfrm>
            <a:off x="757673" y="627534"/>
            <a:ext cx="154178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altLang="zh-CN" b="1" dirty="0">
                <a:solidFill>
                  <a:schemeClr val="bg1"/>
                </a:solidFill>
                <a:latin typeface="Arial" panose="020B0604020202020204" pitchFamily="34" charset="0"/>
              </a:rPr>
              <a:t>3.2.3  swiper</a:t>
            </a:r>
          </a:p>
        </p:txBody>
      </p:sp>
      <p:sp>
        <p:nvSpPr>
          <p:cNvPr id="8" name="矩形 7"/>
          <p:cNvSpPr/>
          <p:nvPr/>
        </p:nvSpPr>
        <p:spPr>
          <a:xfrm>
            <a:off x="1043305" y="1221105"/>
            <a:ext cx="384175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&lt;swiper&gt;组件为滑块视图容器，通常用于图片之间的切换播放效果，形象的称之为轮播图。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57570" y="4203700"/>
            <a:ext cx="2540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600" kern="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scroll-view</a:t>
            </a:r>
            <a:r>
              <a:rPr lang="zh-CN" altLang="en-US" sz="1600"/>
              <a:t>组件</a:t>
            </a:r>
          </a:p>
        </p:txBody>
      </p:sp>
      <p:pic>
        <p:nvPicPr>
          <p:cNvPr id="37" name="图片 37" descr="C:\Users\DELL\Desktop\2019-07-13_174513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655" y="1160145"/>
            <a:ext cx="1695450" cy="29838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2.0.50727.5485"/>
  <p:tag name="AS_OS" val="Microsoft Windows NT 6.1.7601 Service Pack 1"/>
  <p:tag name="AS_RELEASE_DATE" val="2018.04.09"/>
  <p:tag name="AS_TITLE" val="Aspose.Slides for .NET 2.0"/>
  <p:tag name="AS_VERSION" val="18.4"/>
  <p:tag name="ISPRING_PRESENTATION_TITLE" val="PowerPoint 演示文稿"/>
</p:tagLst>
</file>

<file path=ppt/theme/theme1.xml><?xml version="1.0" encoding="utf-8"?>
<a:theme xmlns:a="http://schemas.openxmlformats.org/drawingml/2006/main" name="自定义设计方案">
  <a:themeElements>
    <a:clrScheme name="自定义 77">
      <a:dk1>
        <a:srgbClr val="000000"/>
      </a:dk1>
      <a:lt1>
        <a:sysClr val="window" lastClr="FFFFFF"/>
      </a:lt1>
      <a:dk2>
        <a:srgbClr val="000000"/>
      </a:dk2>
      <a:lt2>
        <a:srgbClr val="7F7F7F"/>
      </a:lt2>
      <a:accent1>
        <a:srgbClr val="4DBF4D"/>
      </a:accent1>
      <a:accent2>
        <a:srgbClr val="4DBF4D"/>
      </a:accent2>
      <a:accent3>
        <a:srgbClr val="4DBF4D"/>
      </a:accent3>
      <a:accent4>
        <a:srgbClr val="4DBF4D"/>
      </a:accent4>
      <a:accent5>
        <a:srgbClr val="4DBF4D"/>
      </a:accent5>
      <a:accent6>
        <a:srgbClr val="4DBF4D"/>
      </a:accent6>
      <a:hlink>
        <a:srgbClr val="4DBF4D"/>
      </a:hlink>
      <a:folHlink>
        <a:srgbClr val="4DBF4D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1040</Words>
  <Application>Microsoft Office PowerPoint</Application>
  <PresentationFormat>全屏显示(16:9)</PresentationFormat>
  <Paragraphs>168</Paragraphs>
  <Slides>48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5" baseType="lpstr">
      <vt:lpstr>微软雅黑</vt:lpstr>
      <vt:lpstr>Arial</vt:lpstr>
      <vt:lpstr>Calibri</vt:lpstr>
      <vt:lpstr>Calibri Light</vt:lpstr>
      <vt:lpstr>Times New Roman</vt:lpstr>
      <vt:lpstr>Wingdings</vt:lpstr>
      <vt:lpstr>自定义设计方案</vt:lpstr>
      <vt:lpstr>PowerPoint 演示文稿</vt:lpstr>
      <vt:lpstr>PowerPoint 演示文稿</vt:lpstr>
      <vt:lpstr>PowerPoint 演示文稿</vt:lpstr>
      <vt:lpstr>3.1  组件概述</vt:lpstr>
      <vt:lpstr>3.2  视图容器组件</vt:lpstr>
      <vt:lpstr>3.2  视图容器组件</vt:lpstr>
      <vt:lpstr>3.2  视图容器组件</vt:lpstr>
      <vt:lpstr>3.2  视图容器组件</vt:lpstr>
      <vt:lpstr>3.2  视图容器组件</vt:lpstr>
      <vt:lpstr>3.2  视图容器组件</vt:lpstr>
      <vt:lpstr>3.3  基础内容组件</vt:lpstr>
      <vt:lpstr>3.3  基础内容组件</vt:lpstr>
      <vt:lpstr>3.3  基础内容组件</vt:lpstr>
      <vt:lpstr>3.3  基础内容组件</vt:lpstr>
      <vt:lpstr>3.3  基础内容组件</vt:lpstr>
      <vt:lpstr>3.3  基础内容组件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3.4  表单组件</vt:lpstr>
      <vt:lpstr>3.5  导航组件</vt:lpstr>
      <vt:lpstr>3.5  导航组件</vt:lpstr>
      <vt:lpstr>3.6  媒体组件</vt:lpstr>
      <vt:lpstr>3.6  媒体组件</vt:lpstr>
      <vt:lpstr>3.6  媒体组件</vt:lpstr>
      <vt:lpstr>3.6  媒体组件</vt:lpstr>
      <vt:lpstr>3.7  地图组件</vt:lpstr>
      <vt:lpstr>3.7  地图组件</vt:lpstr>
      <vt:lpstr>3.8 实训项目—问卷调查</vt:lpstr>
      <vt:lpstr>PowerPoint 演示文稿</vt:lpstr>
    </vt:vector>
  </TitlesOfParts>
  <Manager>风云办公</Manager>
  <Company>上海剑姬网络科技有限公司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cp:lastModifiedBy>lenovo</cp:lastModifiedBy>
  <cp:revision>1820</cp:revision>
  <dcterms:created xsi:type="dcterms:W3CDTF">2014-06-06T07:22:00Z</dcterms:created>
  <dcterms:modified xsi:type="dcterms:W3CDTF">2019-08-04T01:28:56Z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2052-11.1.0.8907</vt:lpwstr>
  </property>
</Properties>
</file>