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4"/>
  </p:notesMasterIdLst>
  <p:sldIdLst>
    <p:sldId id="256" r:id="rId2"/>
    <p:sldId id="257" r:id="rId3"/>
    <p:sldId id="403" r:id="rId4"/>
    <p:sldId id="404" r:id="rId5"/>
    <p:sldId id="406" r:id="rId6"/>
    <p:sldId id="407" r:id="rId7"/>
    <p:sldId id="405" r:id="rId8"/>
    <p:sldId id="408" r:id="rId9"/>
    <p:sldId id="409" r:id="rId10"/>
    <p:sldId id="410" r:id="rId11"/>
    <p:sldId id="411" r:id="rId12"/>
    <p:sldId id="412" r:id="rId13"/>
    <p:sldId id="413" r:id="rId14"/>
    <p:sldId id="416" r:id="rId15"/>
    <p:sldId id="415" r:id="rId16"/>
    <p:sldId id="414" r:id="rId17"/>
    <p:sldId id="417" r:id="rId18"/>
    <p:sldId id="418" r:id="rId19"/>
    <p:sldId id="420" r:id="rId20"/>
    <p:sldId id="419" r:id="rId21"/>
    <p:sldId id="422" r:id="rId22"/>
    <p:sldId id="424" r:id="rId23"/>
    <p:sldId id="423" r:id="rId24"/>
    <p:sldId id="427" r:id="rId25"/>
    <p:sldId id="426" r:id="rId26"/>
    <p:sldId id="425" r:id="rId27"/>
    <p:sldId id="429" r:id="rId28"/>
    <p:sldId id="428" r:id="rId29"/>
    <p:sldId id="432" r:id="rId30"/>
    <p:sldId id="431" r:id="rId31"/>
    <p:sldId id="430" r:id="rId32"/>
    <p:sldId id="297" r:id="rId33"/>
  </p:sldIdLst>
  <p:sldSz cx="9144000" cy="5143500" type="screen16x9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4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00324B"/>
    <a:srgbClr val="080808"/>
    <a:srgbClr val="F1F3F2"/>
    <a:srgbClr val="B2B2B2"/>
    <a:srgbClr val="ACC34B"/>
    <a:srgbClr val="FFFFFF"/>
    <a:srgbClr val="D9D9D9"/>
    <a:srgbClr val="025DAE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5617" autoAdjust="0"/>
  </p:normalViewPr>
  <p:slideViewPr>
    <p:cSldViewPr>
      <p:cViewPr varScale="1">
        <p:scale>
          <a:sx n="108" d="100"/>
          <a:sy n="108" d="100"/>
        </p:scale>
        <p:origin x="744" y="86"/>
      </p:cViewPr>
      <p:guideLst>
        <p:guide orient="horz" pos="1620"/>
        <p:guide pos="2880"/>
        <p:guide orient="horz" pos="14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13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015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8930EFBF-F641-4132-95CE-D16B8EA9ABAD}" type="slidenum">
              <a:rPr lang="zh-CN" altLang="en-US" sz="1200">
                <a:solidFill>
                  <a:srgbClr val="000000"/>
                </a:solidFill>
              </a:rPr>
              <a:pPr algn="r" eaLnBrk="1" hangingPunct="1"/>
              <a:t>2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7881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62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040689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7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 xmlns:p15="http://schemas.microsoft.com/office/powerpoint/2012/main">
      <p:transition/>
    </mc:Fallback>
  </mc:AlternateContent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208114"/>
            <a:ext cx="9144000" cy="32407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35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550203"/>
            <a:ext cx="914400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4657" y="205978"/>
            <a:ext cx="4833257" cy="326213"/>
          </a:xfrm>
        </p:spPr>
        <p:txBody>
          <a:bodyPr>
            <a:noAutofit/>
          </a:bodyPr>
          <a:lstStyle>
            <a:lvl1pPr algn="l">
              <a:defRPr lang="zh-CN" altLang="en-US" sz="2000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664028" y="781050"/>
            <a:ext cx="8022772" cy="3981450"/>
          </a:xfrm>
          <a:prstGeom prst="rect">
            <a:avLst/>
          </a:prstGeom>
        </p:spPr>
        <p:txBody>
          <a:bodyPr/>
          <a:lstStyle>
            <a:lvl1pPr marL="0" indent="405000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6858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0287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3716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923" l="1292" r="98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7" y="10573"/>
            <a:ext cx="598991" cy="521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253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8"/>
          <p:cNvSpPr txBox="1"/>
          <p:nvPr userDrawn="1"/>
        </p:nvSpPr>
        <p:spPr>
          <a:xfrm>
            <a:off x="875007" y="271927"/>
            <a:ext cx="2595614" cy="356904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800">
                <a:solidFill>
                  <a:schemeClr val="bg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需改页面主题文字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67544" y="231878"/>
            <a:ext cx="420871" cy="425174"/>
            <a:chOff x="5156644" y="3582680"/>
            <a:chExt cx="583479" cy="589444"/>
          </a:xfrm>
        </p:grpSpPr>
        <p:grpSp>
          <p:nvGrpSpPr>
            <p:cNvPr id="11" name="组合 10"/>
            <p:cNvGrpSpPr/>
            <p:nvPr/>
          </p:nvGrpSpPr>
          <p:grpSpPr>
            <a:xfrm>
              <a:off x="5156644" y="3582680"/>
              <a:ext cx="572628" cy="589444"/>
              <a:chOff x="1463339" y="1072758"/>
              <a:chExt cx="1546058" cy="1546058"/>
            </a:xfrm>
            <a:effectLst>
              <a:outerShdw blurRad="330200" dist="215900" dir="6900000" sx="81000" sy="8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5226265" y="3654343"/>
              <a:ext cx="433389" cy="44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28" tIns="44864" rIns="89728" bIns="44864" rtlCol="0" anchor="ctr"/>
            <a:lstStyle/>
            <a:p>
              <a:pPr algn="ctr"/>
              <a:endParaRPr lang="zh-CN" altLang="en-US" sz="1374">
                <a:cs typeface="+mn-ea"/>
                <a:sym typeface="+mn-lt"/>
              </a:endParaRPr>
            </a:p>
          </p:txBody>
        </p:sp>
        <p:sp>
          <p:nvSpPr>
            <p:cNvPr id="13" name="TextBox 102"/>
            <p:cNvSpPr txBox="1"/>
            <p:nvPr/>
          </p:nvSpPr>
          <p:spPr>
            <a:xfrm>
              <a:off x="5226264" y="3682593"/>
              <a:ext cx="513859" cy="400369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endParaRPr lang="zh-CN" altLang="en-US" sz="20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22115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40032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14186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50156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6451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7801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2841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 txBox="1"/>
          <p:nvPr userDrawn="1"/>
        </p:nvSpPr>
        <p:spPr>
          <a:xfrm>
            <a:off x="611561" y="339502"/>
            <a:ext cx="2808311" cy="504056"/>
          </a:xfrm>
          <a:prstGeom prst="rect">
            <a:avLst/>
          </a:prstGeom>
        </p:spPr>
        <p:txBody>
          <a:bodyPr lIns="91438" tIns="45719" rIns="91438" bIns="45719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项目成功展示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97103" y="843558"/>
            <a:ext cx="774979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13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398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5" r:id="rId2"/>
    <p:sldLayoutId id="2147483684" r:id="rId3"/>
    <p:sldLayoutId id="2147483674" r:id="rId4"/>
    <p:sldLayoutId id="2147483675" r:id="rId5"/>
    <p:sldLayoutId id="2147483676" r:id="rId6"/>
    <p:sldLayoutId id="2147483679" r:id="rId7"/>
    <p:sldLayoutId id="2147483683" r:id="rId8"/>
    <p:sldLayoutId id="2147483671" r:id="rId9"/>
    <p:sldLayoutId id="2147483686" r:id="rId10"/>
    <p:sldLayoutId id="2147483687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37639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认识小程序</a:t>
            </a:r>
          </a:p>
        </p:txBody>
      </p:sp>
      <p:sp>
        <p:nvSpPr>
          <p:cNvPr id="21" name="矩形 20"/>
          <p:cNvSpPr/>
          <p:nvPr/>
        </p:nvSpPr>
        <p:spPr>
          <a:xfrm>
            <a:off x="4100127" y="4083918"/>
            <a:ext cx="1099761" cy="216024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3599F7D-A7FF-4528-97D6-DDA2B4066D90}"/>
              </a:ext>
            </a:extLst>
          </p:cNvPr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0BA1010-3DB5-4DC6-953B-E865BDF3DFBA}"/>
              </a:ext>
            </a:extLst>
          </p:cNvPr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</p:spTree>
    <p:extLst>
      <p:ext uri="{BB962C8B-B14F-4D97-AF65-F5344CB8AC3E}">
        <p14:creationId xmlns:p14="http://schemas.microsoft.com/office/powerpoint/2010/main" val="348855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 xmlns:p15="http://schemas.microsoft.com/office/powerpoint/2012/main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</a:t>
            </a:r>
            <a:r>
              <a:rPr lang="zh-CN" altLang="en-US" dirty="0"/>
              <a:t>小程序特征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7758268-04DE-4644-871D-B7D9F2EFB7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145276"/>
            <a:ext cx="7956376" cy="189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681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</a:t>
            </a:r>
            <a:r>
              <a:rPr lang="zh-CN" altLang="en-US" dirty="0"/>
              <a:t>小程序特征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F5C4315-7DA1-4015-8E03-8903DE6BA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419622"/>
            <a:ext cx="8460432" cy="198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269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</a:t>
            </a:r>
            <a:r>
              <a:rPr lang="zh-CN" altLang="en-US" dirty="0"/>
              <a:t>小程序特征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666F02C-0AC0-4F07-BA6D-3663E30A3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784" y="1275606"/>
            <a:ext cx="8460432" cy="194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942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</a:t>
            </a:r>
            <a:r>
              <a:rPr lang="zh-CN" altLang="en-US" dirty="0"/>
              <a:t>微信小程序开发准备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17C1C96-F337-4C5E-AC34-67F544EE383B}"/>
              </a:ext>
            </a:extLst>
          </p:cNvPr>
          <p:cNvSpPr/>
          <p:nvPr/>
        </p:nvSpPr>
        <p:spPr>
          <a:xfrm>
            <a:off x="323528" y="699542"/>
            <a:ext cx="245291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1.3.1  </a:t>
            </a:r>
            <a:r>
              <a:rPr lang="zh-CN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申请小程序账号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8847CF8-92AC-4170-8F81-609B4468FEA0}"/>
              </a:ext>
            </a:extLst>
          </p:cNvPr>
          <p:cNvSpPr/>
          <p:nvPr/>
        </p:nvSpPr>
        <p:spPr>
          <a:xfrm>
            <a:off x="74121" y="1419622"/>
            <a:ext cx="36150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</a:rPr>
              <a:t>https://mp.weixin.qq.com/cgi-bin/wx</a:t>
            </a:r>
            <a:endParaRPr lang="zh-CN" altLang="en-US" dirty="0"/>
          </a:p>
        </p:txBody>
      </p:sp>
      <p:pic>
        <p:nvPicPr>
          <p:cNvPr id="1026" name="图片 4">
            <a:extLst>
              <a:ext uri="{FF2B5EF4-FFF2-40B4-BE49-F238E27FC236}">
                <a16:creationId xmlns:a16="http://schemas.microsoft.com/office/drawing/2014/main" id="{0A446A6B-7D04-4732-BF27-58A62E8BE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908984"/>
            <a:ext cx="422592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5247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</a:t>
            </a:r>
            <a:r>
              <a:rPr lang="zh-CN" altLang="en-US" dirty="0"/>
              <a:t>微信小程序开发准备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87FCD15-C916-46FA-BD75-B4A2ABD7A4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699542"/>
            <a:ext cx="4833257" cy="4364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BF9CC4F6-07B3-4F75-B4A9-8DD4C63C5AAF}"/>
              </a:ext>
            </a:extLst>
          </p:cNvPr>
          <p:cNvSpPr/>
          <p:nvPr/>
        </p:nvSpPr>
        <p:spPr>
          <a:xfrm>
            <a:off x="323528" y="699542"/>
            <a:ext cx="245291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1.3.1  </a:t>
            </a:r>
            <a:r>
              <a:rPr lang="zh-CN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申请小程序账号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253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</a:t>
            </a:r>
            <a:r>
              <a:rPr lang="zh-CN" altLang="en-US" dirty="0"/>
              <a:t>微信小程序开发准备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53E07C8-0434-4249-8B86-D9BC6B7817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95686"/>
            <a:ext cx="3629025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1A87F9A-06B5-495A-86A0-F099655CD467}"/>
              </a:ext>
            </a:extLst>
          </p:cNvPr>
          <p:cNvSpPr/>
          <p:nvPr/>
        </p:nvSpPr>
        <p:spPr>
          <a:xfrm>
            <a:off x="323528" y="699542"/>
            <a:ext cx="245291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1.3.1  </a:t>
            </a:r>
            <a:r>
              <a:rPr lang="zh-CN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申请小程序账号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848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</a:t>
            </a:r>
            <a:r>
              <a:rPr lang="zh-CN" altLang="en-US" dirty="0"/>
              <a:t>微信小程序开发准备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5D3C3C1-38F4-40C8-A946-FF7C905B28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905268"/>
            <a:ext cx="4121150" cy="406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D5E4FE5-A164-4BF3-A121-CDB576F7DF60}"/>
              </a:ext>
            </a:extLst>
          </p:cNvPr>
          <p:cNvSpPr/>
          <p:nvPr/>
        </p:nvSpPr>
        <p:spPr>
          <a:xfrm>
            <a:off x="323528" y="699542"/>
            <a:ext cx="245291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1.3.1  </a:t>
            </a:r>
            <a:r>
              <a:rPr lang="zh-CN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申请小程序账号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4006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</a:t>
            </a:r>
            <a:r>
              <a:rPr lang="zh-CN" altLang="en-US" dirty="0"/>
              <a:t>微信小程序开发准备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8B55FD5F-078E-4A60-9A20-BCCB016CFA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444" y="1419622"/>
            <a:ext cx="3667125" cy="254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43CBCEC-825E-4007-9007-4B2028520F3B}"/>
              </a:ext>
            </a:extLst>
          </p:cNvPr>
          <p:cNvSpPr/>
          <p:nvPr/>
        </p:nvSpPr>
        <p:spPr>
          <a:xfrm>
            <a:off x="323528" y="699542"/>
            <a:ext cx="245291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1.3.1  </a:t>
            </a:r>
            <a:r>
              <a:rPr lang="zh-CN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申请小程序账号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022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</a:t>
            </a:r>
            <a:r>
              <a:rPr lang="zh-CN" altLang="en-US" dirty="0"/>
              <a:t>微信小程序开发准备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3CBCEC-825E-4007-9007-4B2028520F3B}"/>
              </a:ext>
            </a:extLst>
          </p:cNvPr>
          <p:cNvSpPr/>
          <p:nvPr/>
        </p:nvSpPr>
        <p:spPr>
          <a:xfrm>
            <a:off x="672182" y="699542"/>
            <a:ext cx="1755609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1.3.2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微信完善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F203A693-42A3-4564-937D-20A0C56347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91630"/>
            <a:ext cx="47244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79601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</a:t>
            </a:r>
            <a:r>
              <a:rPr lang="zh-CN" altLang="en-US" dirty="0"/>
              <a:t>微信小程序开发准备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3CBCEC-825E-4007-9007-4B2028520F3B}"/>
              </a:ext>
            </a:extLst>
          </p:cNvPr>
          <p:cNvSpPr/>
          <p:nvPr/>
        </p:nvSpPr>
        <p:spPr>
          <a:xfrm>
            <a:off x="672182" y="699542"/>
            <a:ext cx="1755609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1.3.2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微信完善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70" name="Picture 2" descr="完善信息">
            <a:extLst>
              <a:ext uri="{FF2B5EF4-FFF2-40B4-BE49-F238E27FC236}">
                <a16:creationId xmlns:a16="http://schemas.microsoft.com/office/drawing/2014/main" id="{BC2900D0-7D51-4480-9191-BFA97E8BC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9622"/>
            <a:ext cx="4383088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9240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4018023" y="771550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012171" y="1541946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4012171" y="2312342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012171" y="3082738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4651455" y="838222"/>
            <a:ext cx="2024553" cy="347742"/>
          </a:xfrm>
          <a:prstGeom prst="rect">
            <a:avLst/>
          </a:prstGeom>
          <a:noFill/>
        </p:spPr>
        <p:txBody>
          <a:bodyPr wrap="square" lIns="67328" tIns="33664" rIns="67328" bIns="33664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微信小程序介绍</a:t>
            </a:r>
          </a:p>
        </p:txBody>
      </p:sp>
      <p:sp>
        <p:nvSpPr>
          <p:cNvPr id="48" name="TextBox 32"/>
          <p:cNvSpPr txBox="1"/>
          <p:nvPr/>
        </p:nvSpPr>
        <p:spPr>
          <a:xfrm>
            <a:off x="4651455" y="1587313"/>
            <a:ext cx="1846958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小程序特征</a:t>
            </a:r>
          </a:p>
        </p:txBody>
      </p:sp>
      <p:sp>
        <p:nvSpPr>
          <p:cNvPr id="49" name="TextBox 34"/>
          <p:cNvSpPr txBox="1"/>
          <p:nvPr/>
        </p:nvSpPr>
        <p:spPr>
          <a:xfrm>
            <a:off x="4651457" y="2360752"/>
            <a:ext cx="1964618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小程序开发准备</a:t>
            </a:r>
          </a:p>
        </p:txBody>
      </p:sp>
      <p:sp>
        <p:nvSpPr>
          <p:cNvPr id="50" name="TextBox 36"/>
          <p:cNvSpPr txBox="1"/>
          <p:nvPr/>
        </p:nvSpPr>
        <p:spPr>
          <a:xfrm>
            <a:off x="4651457" y="3134191"/>
            <a:ext cx="2547260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第一个微信小程序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529468" y="1859541"/>
            <a:ext cx="1576282" cy="1432289"/>
            <a:chOff x="3080411" y="1769423"/>
            <a:chExt cx="1944496" cy="1766866"/>
          </a:xfrm>
        </p:grpSpPr>
        <p:grpSp>
          <p:nvGrpSpPr>
            <p:cNvPr id="52" name="组合 51"/>
            <p:cNvGrpSpPr/>
            <p:nvPr/>
          </p:nvGrpSpPr>
          <p:grpSpPr>
            <a:xfrm>
              <a:off x="3080411" y="1769423"/>
              <a:ext cx="1944496" cy="1766866"/>
              <a:chOff x="3080411" y="1769423"/>
              <a:chExt cx="1944496" cy="1766866"/>
            </a:xfrm>
          </p:grpSpPr>
          <p:sp>
            <p:nvSpPr>
              <p:cNvPr id="55" name="Freeform 6"/>
              <p:cNvSpPr/>
              <p:nvPr/>
            </p:nvSpPr>
            <p:spPr bwMode="auto">
              <a:xfrm>
                <a:off x="308041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3115783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 6"/>
              <p:cNvSpPr/>
              <p:nvPr/>
            </p:nvSpPr>
            <p:spPr bwMode="auto">
              <a:xfrm>
                <a:off x="3350561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896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16"/>
            <p:cNvSpPr txBox="1"/>
            <p:nvPr/>
          </p:nvSpPr>
          <p:spPr>
            <a:xfrm>
              <a:off x="3301485" y="2250972"/>
              <a:ext cx="1474376" cy="606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597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54" name="TextBox 16"/>
            <p:cNvSpPr txBox="1"/>
            <p:nvPr/>
          </p:nvSpPr>
          <p:spPr>
            <a:xfrm>
              <a:off x="3315752" y="2764207"/>
              <a:ext cx="1474376" cy="335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</a:t>
              </a:r>
              <a:r>
                <a:rPr lang="en-US" altLang="zh-CN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r>
                <a:rPr lang="zh-CN" altLang="en-US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章</a:t>
              </a:r>
            </a:p>
          </p:txBody>
        </p:sp>
      </p:grpSp>
      <p:sp>
        <p:nvSpPr>
          <p:cNvPr id="58" name="Freeform 6"/>
          <p:cNvSpPr/>
          <p:nvPr/>
        </p:nvSpPr>
        <p:spPr bwMode="auto">
          <a:xfrm>
            <a:off x="4031979" y="90275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1.1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4003668" y="3853133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4642954" y="3907631"/>
            <a:ext cx="2377318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支付宝和百度小程序</a:t>
            </a: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36F2F59A-6E23-4BBE-9AC8-37F8B76D7DD6}"/>
              </a:ext>
            </a:extLst>
          </p:cNvPr>
          <p:cNvSpPr/>
          <p:nvPr/>
        </p:nvSpPr>
        <p:spPr bwMode="auto">
          <a:xfrm>
            <a:off x="4052452" y="319169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1.4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5B1F29E3-4447-43CB-A9C0-08C0546EF3D1}"/>
              </a:ext>
            </a:extLst>
          </p:cNvPr>
          <p:cNvSpPr/>
          <p:nvPr/>
        </p:nvSpPr>
        <p:spPr bwMode="auto">
          <a:xfrm>
            <a:off x="4019259" y="241246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1.3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11CC333B-2EDB-4872-A80E-40B483495A5B}"/>
              </a:ext>
            </a:extLst>
          </p:cNvPr>
          <p:cNvSpPr/>
          <p:nvPr/>
        </p:nvSpPr>
        <p:spPr bwMode="auto">
          <a:xfrm>
            <a:off x="4033462" y="1635244"/>
            <a:ext cx="619476" cy="260559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1.2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F533D4D1-FDCA-47F5-9244-05FC27FB2251}"/>
              </a:ext>
            </a:extLst>
          </p:cNvPr>
          <p:cNvSpPr/>
          <p:nvPr/>
        </p:nvSpPr>
        <p:spPr bwMode="auto">
          <a:xfrm>
            <a:off x="4038748" y="397208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1.5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448101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8" grpId="0" animBg="1"/>
      <p:bldP spid="62" grpId="0" animBg="1"/>
      <p:bldP spid="63" grpId="0"/>
      <p:bldP spid="24" grpId="0" animBg="1"/>
      <p:bldP spid="25" grpId="0" animBg="1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</a:t>
            </a:r>
            <a:r>
              <a:rPr lang="zh-CN" altLang="en-US" dirty="0"/>
              <a:t>微信小程序开发准备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3CBCEC-825E-4007-9007-4B2028520F3B}"/>
              </a:ext>
            </a:extLst>
          </p:cNvPr>
          <p:cNvSpPr/>
          <p:nvPr/>
        </p:nvSpPr>
        <p:spPr>
          <a:xfrm>
            <a:off x="672182" y="699542"/>
            <a:ext cx="1755609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1.3.2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微信完善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FC10225-AB3F-4369-AC3B-E9C2B64C28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531003"/>
            <a:ext cx="8280920" cy="212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4850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</a:t>
            </a:r>
            <a:r>
              <a:rPr lang="zh-CN" altLang="en-US" dirty="0"/>
              <a:t>微信小程序开发准备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3CBCEC-825E-4007-9007-4B2028520F3B}"/>
              </a:ext>
            </a:extLst>
          </p:cNvPr>
          <p:cNvSpPr/>
          <p:nvPr/>
        </p:nvSpPr>
        <p:spPr>
          <a:xfrm>
            <a:off x="672182" y="699542"/>
            <a:ext cx="1755609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1.3.3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后台介绍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194" name="Picture 2" descr="小程序后台">
            <a:extLst>
              <a:ext uri="{FF2B5EF4-FFF2-40B4-BE49-F238E27FC236}">
                <a16:creationId xmlns:a16="http://schemas.microsoft.com/office/drawing/2014/main" id="{8FA5DFD4-465E-48B4-84A3-DD47F93CCA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27534"/>
            <a:ext cx="5135563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245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</a:t>
            </a:r>
            <a:r>
              <a:rPr lang="zh-CN" altLang="en-US" dirty="0"/>
              <a:t>微信小程序开发准备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3CBCEC-825E-4007-9007-4B2028520F3B}"/>
              </a:ext>
            </a:extLst>
          </p:cNvPr>
          <p:cNvSpPr/>
          <p:nvPr/>
        </p:nvSpPr>
        <p:spPr>
          <a:xfrm>
            <a:off x="672182" y="699542"/>
            <a:ext cx="1755609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1.3.3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后台介绍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A4B7A255-EAF4-427A-BCC0-4CBE255D8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326" y="1261344"/>
            <a:ext cx="4211638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531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 </a:t>
            </a:r>
            <a:r>
              <a:rPr lang="zh-CN" altLang="en-US" dirty="0"/>
              <a:t>第一个小程序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43CBCEC-825E-4007-9007-4B2028520F3B}"/>
              </a:ext>
            </a:extLst>
          </p:cNvPr>
          <p:cNvSpPr/>
          <p:nvPr/>
        </p:nvSpPr>
        <p:spPr>
          <a:xfrm>
            <a:off x="555964" y="699542"/>
            <a:ext cx="1988045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1.4.1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开发者工具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16A7674-3BAB-4092-A419-D5307DDF6940}"/>
              </a:ext>
            </a:extLst>
          </p:cNvPr>
          <p:cNvSpPr/>
          <p:nvPr/>
        </p:nvSpPr>
        <p:spPr>
          <a:xfrm>
            <a:off x="143508" y="1635646"/>
            <a:ext cx="8856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</a:rPr>
              <a:t>https://developers.weixin.qq.com/miniprogram/dev/devtools/download.html?t=19030621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2983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 </a:t>
            </a:r>
            <a:r>
              <a:rPr lang="zh-CN" altLang="en-US" dirty="0"/>
              <a:t>第一个小程序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72E1349-0A8D-4F62-8A5B-BD9A1411FE20}"/>
              </a:ext>
            </a:extLst>
          </p:cNvPr>
          <p:cNvSpPr/>
          <p:nvPr/>
        </p:nvSpPr>
        <p:spPr>
          <a:xfrm>
            <a:off x="179512" y="843558"/>
            <a:ext cx="4843762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just" fontAlgn="ctr">
              <a:lnSpc>
                <a:spcPts val="158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1-1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】 第一个微信小程序“</a:t>
            </a:r>
            <a:r>
              <a:rPr lang="en-US" altLang="zh-CN" kern="100" dirty="0" err="1">
                <a:latin typeface="Times New Roman" panose="02020603050405020304" pitchFamily="18" charset="0"/>
              </a:rPr>
              <a:t>HelloWord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915B6DAD-5EBC-4A36-8748-18A135DB91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63638"/>
            <a:ext cx="4714875" cy="319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71307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 </a:t>
            </a:r>
            <a:r>
              <a:rPr lang="zh-CN" altLang="en-US" dirty="0"/>
              <a:t>第一个小程序</a:t>
            </a:r>
          </a:p>
        </p:txBody>
      </p:sp>
      <p:pic>
        <p:nvPicPr>
          <p:cNvPr id="11266" name="Picture 2" descr="开发者工具界面1">
            <a:extLst>
              <a:ext uri="{FF2B5EF4-FFF2-40B4-BE49-F238E27FC236}">
                <a16:creationId xmlns:a16="http://schemas.microsoft.com/office/drawing/2014/main" id="{4E394DC0-0F44-4579-86F9-E700C14566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15566"/>
            <a:ext cx="5313921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81980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 </a:t>
            </a:r>
            <a:r>
              <a:rPr lang="zh-CN" altLang="en-US" dirty="0"/>
              <a:t>第一个小程序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CD258DB-1843-4A2F-B2BB-8F01980EBDE6}"/>
              </a:ext>
            </a:extLst>
          </p:cNvPr>
          <p:cNvSpPr/>
          <p:nvPr/>
        </p:nvSpPr>
        <p:spPr>
          <a:xfrm>
            <a:off x="293499" y="627534"/>
            <a:ext cx="291778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1.4.3  </a:t>
            </a:r>
            <a:r>
              <a:rPr lang="zh-CN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项目发布和提交审核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5D5242A1-0B86-4CFB-9B2F-22BB2249B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51670"/>
            <a:ext cx="2000250" cy="154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1">
            <a:extLst>
              <a:ext uri="{FF2B5EF4-FFF2-40B4-BE49-F238E27FC236}">
                <a16:creationId xmlns:a16="http://schemas.microsoft.com/office/drawing/2014/main" id="{5982773F-EECF-462B-88CE-34D3F8FA7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31590"/>
            <a:ext cx="4292600" cy="361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35653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 </a:t>
            </a:r>
            <a:r>
              <a:rPr lang="zh-CN" altLang="en-US" dirty="0"/>
              <a:t>支付宝和百度小程序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16E20D8-429F-4E59-900B-7DD8CEA85D0E}"/>
              </a:ext>
            </a:extLst>
          </p:cNvPr>
          <p:cNvSpPr/>
          <p:nvPr/>
        </p:nvSpPr>
        <p:spPr>
          <a:xfrm>
            <a:off x="395536" y="699542"/>
            <a:ext cx="2220480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1.5.1  </a:t>
            </a:r>
            <a:r>
              <a:rPr lang="zh-CN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支付宝小程序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BA3B1FE-47A4-4D5A-8F44-C992B0F7F258}"/>
              </a:ext>
            </a:extLst>
          </p:cNvPr>
          <p:cNvSpPr/>
          <p:nvPr/>
        </p:nvSpPr>
        <p:spPr>
          <a:xfrm>
            <a:off x="611560" y="1242327"/>
            <a:ext cx="6408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cs typeface="Times New Roman" panose="02020603050405020304" pitchFamily="18" charset="0"/>
              </a:rPr>
              <a:t>支付宝小程序官方网址</a:t>
            </a:r>
            <a:r>
              <a:rPr lang="en-US" altLang="zh-CN" kern="100" dirty="0">
                <a:cs typeface="Times New Roman" panose="02020603050405020304" pitchFamily="18" charset="0"/>
              </a:rPr>
              <a:t>https://open.alipay.com/channel/miniIndex.htm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98502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 </a:t>
            </a:r>
            <a:r>
              <a:rPr lang="zh-CN" altLang="en-US" dirty="0"/>
              <a:t>支付宝和百度小程序</a:t>
            </a:r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CE58582A-B409-4609-A943-2BB3721BF7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7574"/>
            <a:ext cx="4908550" cy="370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05527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 </a:t>
            </a:r>
            <a:r>
              <a:rPr lang="zh-CN" altLang="en-US" dirty="0"/>
              <a:t>支付宝和百度小程序</a:t>
            </a:r>
          </a:p>
        </p:txBody>
      </p:sp>
      <p:pic>
        <p:nvPicPr>
          <p:cNvPr id="14338" name="Picture 2" descr="图15">
            <a:extLst>
              <a:ext uri="{FF2B5EF4-FFF2-40B4-BE49-F238E27FC236}">
                <a16:creationId xmlns:a16="http://schemas.microsoft.com/office/drawing/2014/main" id="{22212ED7-B6DE-4996-8936-781598150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985" y="1203598"/>
            <a:ext cx="2260600" cy="245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876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</a:t>
            </a:r>
            <a:r>
              <a:rPr lang="zh-CN" altLang="en-US" dirty="0"/>
              <a:t>微信小程序介绍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79512" y="627534"/>
            <a:ext cx="3150221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1.1.1  </a:t>
            </a:r>
            <a:r>
              <a:rPr lang="zh-CN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微信小程序产生的背景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62A9E69-8427-4F4C-9C72-47E15BE0B886}"/>
              </a:ext>
            </a:extLst>
          </p:cNvPr>
          <p:cNvSpPr/>
          <p:nvPr/>
        </p:nvSpPr>
        <p:spPr>
          <a:xfrm>
            <a:off x="1316040" y="141962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服务号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26A0645-6331-4FBB-97F1-3CB6EFAEEFE3}"/>
              </a:ext>
            </a:extLst>
          </p:cNvPr>
          <p:cNvSpPr/>
          <p:nvPr/>
        </p:nvSpPr>
        <p:spPr>
          <a:xfrm>
            <a:off x="1343856" y="202704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订阅号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751FAC8-FCA5-4B2C-AE22-91BE1D06EB0B}"/>
              </a:ext>
            </a:extLst>
          </p:cNvPr>
          <p:cNvSpPr/>
          <p:nvPr/>
        </p:nvSpPr>
        <p:spPr>
          <a:xfrm>
            <a:off x="1322303" y="274102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企业微信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B4D4776-BA3B-4963-A941-D2E9306BB6AE}"/>
              </a:ext>
            </a:extLst>
          </p:cNvPr>
          <p:cNvSpPr/>
          <p:nvPr/>
        </p:nvSpPr>
        <p:spPr>
          <a:xfrm>
            <a:off x="1316040" y="346767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微信小程序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41020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 </a:t>
            </a:r>
            <a:r>
              <a:rPr lang="zh-CN" altLang="en-US" dirty="0"/>
              <a:t>支付宝和百度小程序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845BE37-4F26-4846-8273-DF0EA4BB0AA8}"/>
              </a:ext>
            </a:extLst>
          </p:cNvPr>
          <p:cNvSpPr/>
          <p:nvPr/>
        </p:nvSpPr>
        <p:spPr>
          <a:xfrm>
            <a:off x="395536" y="771550"/>
            <a:ext cx="2452916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1.5.2  </a:t>
            </a:r>
            <a:r>
              <a:rPr lang="zh-CN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百度智能小程序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562A03F7-725F-4433-BE24-B8DBBC8C1B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85888"/>
            <a:ext cx="4297363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45499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1.5 </a:t>
            </a:r>
            <a:r>
              <a:rPr lang="zh-CN" altLang="en-US" dirty="0"/>
              <a:t>支付宝和百度小程序</a:t>
            </a:r>
          </a:p>
        </p:txBody>
      </p:sp>
      <p:pic>
        <p:nvPicPr>
          <p:cNvPr id="16386" name="图片 1">
            <a:extLst>
              <a:ext uri="{FF2B5EF4-FFF2-40B4-BE49-F238E27FC236}">
                <a16:creationId xmlns:a16="http://schemas.microsoft.com/office/drawing/2014/main" id="{71C1EA8E-E820-46CD-B12B-D6274ED9AB57}"/>
              </a:ext>
            </a:extLst>
          </p:cNvPr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7574"/>
            <a:ext cx="2304256" cy="3419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百度小程序别的浏览器">
            <a:extLst>
              <a:ext uri="{FF2B5EF4-FFF2-40B4-BE49-F238E27FC236}">
                <a16:creationId xmlns:a16="http://schemas.microsoft.com/office/drawing/2014/main" id="{7EDE1E5E-C23D-4EC7-B27C-0031D73C4508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543" y="1131590"/>
            <a:ext cx="2160240" cy="3275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2393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67586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本章完毕   感谢聆听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FB1352-147C-48E7-9FEF-EFDFF93F63D8}"/>
              </a:ext>
            </a:extLst>
          </p:cNvPr>
          <p:cNvSpPr txBox="1"/>
          <p:nvPr/>
        </p:nvSpPr>
        <p:spPr>
          <a:xfrm>
            <a:off x="4118344" y="211587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E92440-1ED6-4FA5-926E-DB947F8CFA03}"/>
              </a:ext>
            </a:extLst>
          </p:cNvPr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B0097B-0966-4861-9A1D-3BA1E0EB998A}"/>
              </a:ext>
            </a:extLst>
          </p:cNvPr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</p:spTree>
    <p:extLst>
      <p:ext uri="{BB962C8B-B14F-4D97-AF65-F5344CB8AC3E}">
        <p14:creationId xmlns:p14="http://schemas.microsoft.com/office/powerpoint/2010/main" val="396557815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</a:t>
            </a:r>
            <a:r>
              <a:rPr lang="zh-CN" altLang="en-US" dirty="0"/>
              <a:t>微信小程序介绍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76068" y="627534"/>
            <a:ext cx="2557110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1.1.2</a:t>
            </a:r>
            <a:r>
              <a:rPr lang="zh-CN" altLang="zh-CN" b="1" dirty="0">
                <a:solidFill>
                  <a:schemeClr val="bg1"/>
                </a:solidFill>
              </a:rPr>
              <a:t>什么是微信小程序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lyntp9lkzo02mr3i">
            <a:extLst>
              <a:ext uri="{FF2B5EF4-FFF2-40B4-BE49-F238E27FC236}">
                <a16:creationId xmlns:a16="http://schemas.microsoft.com/office/drawing/2014/main" id="{45C9BACE-D068-4C3A-8870-A9A7BA541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3031"/>
            <a:ext cx="3019425" cy="489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E2D637F-3FEE-4BA0-A1E7-FF40BDEAD63F}"/>
              </a:ext>
            </a:extLst>
          </p:cNvPr>
          <p:cNvSpPr/>
          <p:nvPr/>
        </p:nvSpPr>
        <p:spPr>
          <a:xfrm>
            <a:off x="323528" y="199568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小程序是一种不需要下载安装即可使用的应用，它实现了应用“触手可及”的梦想，也体现了“用完即走”的理念。用户不用关心是否安装太多应用的问题，应用将无处不在，随时可用，但又无需安装卸载。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94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</a:t>
            </a:r>
            <a:r>
              <a:rPr lang="zh-CN" altLang="en-US" dirty="0"/>
              <a:t>微信小程序介绍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359850" y="627534"/>
            <a:ext cx="278954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1.1.3</a:t>
            </a:r>
            <a:r>
              <a:rPr lang="zh-CN" altLang="zh-CN" b="1" dirty="0">
                <a:solidFill>
                  <a:schemeClr val="bg1"/>
                </a:solidFill>
              </a:rPr>
              <a:t>小程序之“大程序”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3972655A-1990-4698-B64B-0414B38A3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50" y="1347614"/>
            <a:ext cx="3996681" cy="290043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20B157A-97E6-4206-AABA-CE2CB892FC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07879"/>
            <a:ext cx="4244428" cy="277990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4226E8C-9BCF-4FCB-A71C-8E383A39D31A}"/>
              </a:ext>
            </a:extLst>
          </p:cNvPr>
          <p:cNvSpPr txBox="1"/>
          <p:nvPr/>
        </p:nvSpPr>
        <p:spPr>
          <a:xfrm>
            <a:off x="3851920" y="2283718"/>
            <a:ext cx="1569660" cy="92333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FF0000"/>
                </a:solidFill>
              </a:rPr>
              <a:t>寄生</a:t>
            </a:r>
          </a:p>
        </p:txBody>
      </p:sp>
    </p:spTree>
    <p:extLst>
      <p:ext uri="{BB962C8B-B14F-4D97-AF65-F5344CB8AC3E}">
        <p14:creationId xmlns:p14="http://schemas.microsoft.com/office/powerpoint/2010/main" val="200858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</a:t>
            </a:r>
            <a:r>
              <a:rPr lang="zh-CN" altLang="en-US" dirty="0"/>
              <a:t>微信小程序介绍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359850" y="627534"/>
            <a:ext cx="278954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1.1.3</a:t>
            </a:r>
            <a:r>
              <a:rPr lang="zh-CN" altLang="zh-CN" b="1" dirty="0">
                <a:solidFill>
                  <a:schemeClr val="bg1"/>
                </a:solidFill>
              </a:rPr>
              <a:t>小程序之“大程序”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C666BAD-4F5E-494E-B376-839D13A27B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278709"/>
              </p:ext>
            </p:extLst>
          </p:nvPr>
        </p:nvGraphicFramePr>
        <p:xfrm>
          <a:off x="539552" y="1659652"/>
          <a:ext cx="7704856" cy="964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7767">
                  <a:extLst>
                    <a:ext uri="{9D8B030D-6E8A-4147-A177-3AD203B41FA5}">
                      <a16:colId xmlns:a16="http://schemas.microsoft.com/office/drawing/2014/main" val="2305987758"/>
                    </a:ext>
                  </a:extLst>
                </a:gridCol>
                <a:gridCol w="1736650">
                  <a:extLst>
                    <a:ext uri="{9D8B030D-6E8A-4147-A177-3AD203B41FA5}">
                      <a16:colId xmlns:a16="http://schemas.microsoft.com/office/drawing/2014/main" val="146308261"/>
                    </a:ext>
                  </a:extLst>
                </a:gridCol>
                <a:gridCol w="1907869">
                  <a:extLst>
                    <a:ext uri="{9D8B030D-6E8A-4147-A177-3AD203B41FA5}">
                      <a16:colId xmlns:a16="http://schemas.microsoft.com/office/drawing/2014/main" val="24627370"/>
                    </a:ext>
                  </a:extLst>
                </a:gridCol>
                <a:gridCol w="2902570">
                  <a:extLst>
                    <a:ext uri="{9D8B030D-6E8A-4147-A177-3AD203B41FA5}">
                      <a16:colId xmlns:a16="http://schemas.microsoft.com/office/drawing/2014/main" val="2485861137"/>
                    </a:ext>
                  </a:extLst>
                </a:gridCol>
              </a:tblGrid>
              <a:tr h="538805"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大程序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微信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支付宝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/>
                        <a:t>百度小程序开源联盟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8239644"/>
                  </a:ext>
                </a:extLst>
              </a:tr>
              <a:tr h="425661"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小程序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微信小程序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支付宝小程序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百度智能小程序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267411"/>
                  </a:ext>
                </a:extLst>
              </a:tr>
            </a:tbl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6BB2B301-430C-4D5A-ADB9-8121F4211F34}"/>
              </a:ext>
            </a:extLst>
          </p:cNvPr>
          <p:cNvSpPr/>
          <p:nvPr/>
        </p:nvSpPr>
        <p:spPr>
          <a:xfrm>
            <a:off x="562452" y="3219822"/>
            <a:ext cx="73448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</a:rPr>
              <a:t>小程序可以重新给出定义：小程序是运行在“大程序”之上的应用，它无需下载、安装和卸载并触手可及，同时丰富和扩展了“大程序”的功能。</a:t>
            </a:r>
          </a:p>
        </p:txBody>
      </p:sp>
    </p:spTree>
    <p:extLst>
      <p:ext uri="{BB962C8B-B14F-4D97-AF65-F5344CB8AC3E}">
        <p14:creationId xmlns:p14="http://schemas.microsoft.com/office/powerpoint/2010/main" val="371274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</a:t>
            </a:r>
            <a:r>
              <a:rPr lang="zh-CN" altLang="en-US" dirty="0"/>
              <a:t>微信小程序介绍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359850" y="627534"/>
            <a:ext cx="278954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1.1.4</a:t>
            </a:r>
            <a:r>
              <a:rPr lang="zh-CN" altLang="zh-CN" b="1" dirty="0">
                <a:solidFill>
                  <a:schemeClr val="bg1"/>
                </a:solidFill>
              </a:rPr>
              <a:t>微信小程序应用前景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13DF1E4-1206-454F-B92A-AF5E084B1CC4}"/>
              </a:ext>
            </a:extLst>
          </p:cNvPr>
          <p:cNvSpPr/>
          <p:nvPr/>
        </p:nvSpPr>
        <p:spPr>
          <a:xfrm>
            <a:off x="85148" y="1105559"/>
            <a:ext cx="3126177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b="1" kern="100" dirty="0">
                <a:latin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Times New Roman" panose="02020603050405020304" pitchFamily="18" charset="0"/>
              </a:rPr>
              <a:t>）快进快出的使用场景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2050" name="Picture 2" descr="象限1">
            <a:extLst>
              <a:ext uri="{FF2B5EF4-FFF2-40B4-BE49-F238E27FC236}">
                <a16:creationId xmlns:a16="http://schemas.microsoft.com/office/drawing/2014/main" id="{60D5D8BD-E439-47A9-8B0E-43710AFBD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8" y="1570234"/>
            <a:ext cx="4265612" cy="288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象限2">
            <a:extLst>
              <a:ext uri="{FF2B5EF4-FFF2-40B4-BE49-F238E27FC236}">
                <a16:creationId xmlns:a16="http://schemas.microsoft.com/office/drawing/2014/main" id="{3233A944-8D2C-49F1-8F30-C2BCBBFCF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116" y="1489271"/>
            <a:ext cx="4056062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4059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</a:t>
            </a:r>
            <a:r>
              <a:rPr lang="zh-CN" altLang="en-US" dirty="0"/>
              <a:t>微信小程序介绍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359850" y="627534"/>
            <a:ext cx="278954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1.1.4</a:t>
            </a:r>
            <a:r>
              <a:rPr lang="zh-CN" altLang="zh-CN" b="1" dirty="0">
                <a:solidFill>
                  <a:schemeClr val="bg1"/>
                </a:solidFill>
              </a:rPr>
              <a:t>微信小程序应用前景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98459F9-02D7-4405-99CF-58A584E7B964}"/>
              </a:ext>
            </a:extLst>
          </p:cNvPr>
          <p:cNvSpPr/>
          <p:nvPr/>
        </p:nvSpPr>
        <p:spPr>
          <a:xfrm>
            <a:off x="782865" y="1779662"/>
            <a:ext cx="3591048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b="1" kern="100" dirty="0">
                <a:latin typeface="Times New Roman" panose="02020603050405020304" pitchFamily="18" charset="0"/>
              </a:rPr>
              <a:t>2</a:t>
            </a:r>
            <a:r>
              <a:rPr lang="zh-CN" altLang="zh-CN" b="1" kern="100" dirty="0">
                <a:latin typeface="Times New Roman" panose="02020603050405020304" pitchFamily="18" charset="0"/>
              </a:rPr>
              <a:t>）传统触屏机器的屏幕转移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3C9462C-039C-46FE-8BCE-57E1F9357925}"/>
              </a:ext>
            </a:extLst>
          </p:cNvPr>
          <p:cNvSpPr/>
          <p:nvPr/>
        </p:nvSpPr>
        <p:spPr>
          <a:xfrm>
            <a:off x="899592" y="3003127"/>
            <a:ext cx="3126177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b="1" kern="100" dirty="0">
                <a:latin typeface="Times New Roman" panose="02020603050405020304" pitchFamily="18" charset="0"/>
              </a:rPr>
              <a:t>3</a:t>
            </a:r>
            <a:r>
              <a:rPr lang="zh-CN" altLang="zh-CN" b="1" kern="100" dirty="0">
                <a:latin typeface="Times New Roman" panose="02020603050405020304" pitchFamily="18" charset="0"/>
              </a:rPr>
              <a:t>）微信自身的深度结合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513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</a:t>
            </a:r>
            <a:r>
              <a:rPr lang="zh-CN" altLang="en-US" dirty="0"/>
              <a:t>小程序特征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312441E-78AA-45ED-BB09-B217864099D4}"/>
              </a:ext>
            </a:extLst>
          </p:cNvPr>
          <p:cNvSpPr/>
          <p:nvPr/>
        </p:nvSpPr>
        <p:spPr>
          <a:xfrm>
            <a:off x="1763688" y="113159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cs typeface="Times New Roman" panose="02020603050405020304" pitchFamily="18" charset="0"/>
              </a:rPr>
              <a:t>唯一性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9B0471E-63E6-4B56-9108-BFD3016D91CB}"/>
              </a:ext>
            </a:extLst>
          </p:cNvPr>
          <p:cNvSpPr/>
          <p:nvPr/>
        </p:nvSpPr>
        <p:spPr>
          <a:xfrm>
            <a:off x="1761439" y="210032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cs typeface="Times New Roman" panose="02020603050405020304" pitchFamily="18" charset="0"/>
              </a:rPr>
              <a:t>新零售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76E375A-CB1D-46F5-8270-9CA881E7AB75}"/>
              </a:ext>
            </a:extLst>
          </p:cNvPr>
          <p:cNvSpPr/>
          <p:nvPr/>
        </p:nvSpPr>
        <p:spPr>
          <a:xfrm>
            <a:off x="1736232" y="27412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cs typeface="Times New Roman" panose="02020603050405020304" pitchFamily="18" charset="0"/>
              </a:rPr>
              <a:t>入口丰富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803D719-C217-42EF-B1BF-68E4F8B65D09}"/>
              </a:ext>
            </a:extLst>
          </p:cNvPr>
          <p:cNvSpPr/>
          <p:nvPr/>
        </p:nvSpPr>
        <p:spPr>
          <a:xfrm>
            <a:off x="1620816" y="364257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cs typeface="Times New Roman" panose="02020603050405020304" pitchFamily="18" charset="0"/>
              </a:rPr>
              <a:t>传播能力强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93750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2.0.50727.5485"/>
  <p:tag name="AS_OS" val="Microsoft Windows NT 6.1.7601 Service Pack 1"/>
  <p:tag name="AS_RELEASE_DATE" val="2018.04.09"/>
  <p:tag name="AS_TITLE" val="Aspose.Slides for .NET 2.0"/>
  <p:tag name="AS_VERSION" val="18.4"/>
  <p:tag name="ISPRING_PRESENTATION_TITLE" val="PowerPoint 演示文稿"/>
</p:tagLst>
</file>

<file path=ppt/theme/theme1.xml><?xml version="1.0" encoding="utf-8"?>
<a:theme xmlns:a="http://schemas.openxmlformats.org/drawingml/2006/main" name="自定义设计方案">
  <a:themeElements>
    <a:clrScheme name="自定义 77">
      <a:dk1>
        <a:srgbClr val="000000"/>
      </a:dk1>
      <a:lt1>
        <a:sysClr val="window" lastClr="FFFFFF"/>
      </a:lt1>
      <a:dk2>
        <a:srgbClr val="000000"/>
      </a:dk2>
      <a:lt2>
        <a:srgbClr val="7F7F7F"/>
      </a:lt2>
      <a:accent1>
        <a:srgbClr val="4DBF4D"/>
      </a:accent1>
      <a:accent2>
        <a:srgbClr val="4DBF4D"/>
      </a:accent2>
      <a:accent3>
        <a:srgbClr val="4DBF4D"/>
      </a:accent3>
      <a:accent4>
        <a:srgbClr val="4DBF4D"/>
      </a:accent4>
      <a:accent5>
        <a:srgbClr val="4DBF4D"/>
      </a:accent5>
      <a:accent6>
        <a:srgbClr val="4DBF4D"/>
      </a:accent6>
      <a:hlink>
        <a:srgbClr val="4DBF4D"/>
      </a:hlink>
      <a:folHlink>
        <a:srgbClr val="4DBF4D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9038</TotalTime>
  <Words>572</Words>
  <Application>Microsoft Office PowerPoint</Application>
  <PresentationFormat>全屏显示(16:9)</PresentationFormat>
  <Paragraphs>96</Paragraphs>
  <Slides>32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微软雅黑</vt:lpstr>
      <vt:lpstr>Arial</vt:lpstr>
      <vt:lpstr>Calibri</vt:lpstr>
      <vt:lpstr>Calibri Light</vt:lpstr>
      <vt:lpstr>Times New Roman</vt:lpstr>
      <vt:lpstr>Wingdings</vt:lpstr>
      <vt:lpstr>自定义设计方案</vt:lpstr>
      <vt:lpstr>PowerPoint 演示文稿</vt:lpstr>
      <vt:lpstr>PowerPoint 演示文稿</vt:lpstr>
      <vt:lpstr>1.1 微信小程序介绍</vt:lpstr>
      <vt:lpstr>1.1 微信小程序介绍</vt:lpstr>
      <vt:lpstr>1.1 微信小程序介绍</vt:lpstr>
      <vt:lpstr>1.1 微信小程序介绍</vt:lpstr>
      <vt:lpstr>1.1 微信小程序介绍</vt:lpstr>
      <vt:lpstr>1.1 微信小程序介绍</vt:lpstr>
      <vt:lpstr>1.2 小程序特征</vt:lpstr>
      <vt:lpstr>1.2 小程序特征</vt:lpstr>
      <vt:lpstr>1.2 小程序特征</vt:lpstr>
      <vt:lpstr>1.2 小程序特征</vt:lpstr>
      <vt:lpstr>1.3 微信小程序开发准备</vt:lpstr>
      <vt:lpstr>1.3 微信小程序开发准备</vt:lpstr>
      <vt:lpstr>1.3 微信小程序开发准备</vt:lpstr>
      <vt:lpstr>1.3 微信小程序开发准备</vt:lpstr>
      <vt:lpstr>1.3 微信小程序开发准备</vt:lpstr>
      <vt:lpstr>1.3 微信小程序开发准备</vt:lpstr>
      <vt:lpstr>1.3 微信小程序开发准备</vt:lpstr>
      <vt:lpstr>1.3 微信小程序开发准备</vt:lpstr>
      <vt:lpstr>1.3 微信小程序开发准备</vt:lpstr>
      <vt:lpstr>1.3 微信小程序开发准备</vt:lpstr>
      <vt:lpstr>1.4 第一个小程序</vt:lpstr>
      <vt:lpstr>1.4 第一个小程序</vt:lpstr>
      <vt:lpstr>1.4 第一个小程序</vt:lpstr>
      <vt:lpstr>1.4 第一个小程序</vt:lpstr>
      <vt:lpstr>1.5 支付宝和百度小程序</vt:lpstr>
      <vt:lpstr>1.5 支付宝和百度小程序</vt:lpstr>
      <vt:lpstr>1.5 支付宝和百度小程序</vt:lpstr>
      <vt:lpstr>1.5 支付宝和百度小程序</vt:lpstr>
      <vt:lpstr>1.5 支付宝和百度小程序</vt:lpstr>
      <vt:lpstr>PowerPoint 演示文稿</vt:lpstr>
    </vt:vector>
  </TitlesOfParts>
  <Manager>风云办公</Manager>
  <Company>上海剑姬网络科技有限公司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cp:lastModifiedBy>lenovo</cp:lastModifiedBy>
  <cp:revision>1819</cp:revision>
  <dcterms:created xsi:type="dcterms:W3CDTF">2014-06-06T07:22:15Z</dcterms:created>
  <dcterms:modified xsi:type="dcterms:W3CDTF">2019-08-05T01:17:51Z</dcterms:modified>
</cp:coreProperties>
</file>