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emf" ContentType="image/x-emf"/>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403" r:id="rId6"/>
    <p:sldId id="404" r:id="rId7"/>
    <p:sldId id="412" r:id="rId8"/>
    <p:sldId id="413" r:id="rId9"/>
    <p:sldId id="414" r:id="rId10"/>
    <p:sldId id="415" r:id="rId11"/>
    <p:sldId id="416" r:id="rId12"/>
    <p:sldId id="417" r:id="rId13"/>
    <p:sldId id="297" r:id="rId14"/>
  </p:sldIdLst>
  <p:sldSz cx="9144000" cy="5143500" type="screen16x9"/>
  <p:notesSz cx="6858000" cy="9144000"/>
  <p:custDataLst>
    <p:tags r:id="rId1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5959"/>
    <a:srgbClr val="00324B"/>
    <a:srgbClr val="080808"/>
    <a:srgbClr val="F1F3F2"/>
    <a:srgbClr val="B2B2B2"/>
    <a:srgbClr val="ACC34B"/>
    <a:srgbClr val="FFFFFF"/>
    <a:srgbClr val="D9D9D9"/>
    <a:srgbClr val="025DAE"/>
    <a:srgbClr val="9696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94" autoAdjust="0"/>
    <p:restoredTop sz="95617" autoAdjust="0"/>
  </p:normalViewPr>
  <p:slideViewPr>
    <p:cSldViewPr>
      <p:cViewPr varScale="1">
        <p:scale>
          <a:sx n="100" d="100"/>
          <a:sy n="100" d="100"/>
        </p:scale>
        <p:origin x="72" y="206"/>
      </p:cViewPr>
      <p:guideLst>
        <p:guide orient="horz" pos="1498"/>
        <p:guide pos="2879"/>
      </p:guideLst>
    </p:cSldViewPr>
  </p:slideViewPr>
  <p:outlineViewPr>
    <p:cViewPr>
      <p:scale>
        <a:sx n="33" d="100"/>
        <a:sy n="33" d="100"/>
      </p:scale>
      <p:origin x="0" y="0"/>
    </p:cViewPr>
  </p:outlineViewPr>
  <p:notesTextViewPr>
    <p:cViewPr>
      <p:scale>
        <a:sx n="25" d="100"/>
        <a:sy n="25" d="100"/>
      </p:scale>
      <p:origin x="0" y="0"/>
    </p:cViewPr>
  </p:notesTextViewPr>
  <p:sorterViewPr>
    <p:cViewPr>
      <p:scale>
        <a:sx n="100" d="100"/>
        <a:sy n="100"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8" Type="http://schemas.openxmlformats.org/officeDocument/2006/relationships/tags" Target="tags/tag1.xml"/><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FD96D07-341D-4D88-BBFE-B431BFA0419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2A0F9D-3357-4A94-85C8-3B842B870DC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p:sp>
      <p:sp>
        <p:nvSpPr>
          <p:cNvPr id="29699"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endParaRPr lang="zh-CN" altLang="en-US"/>
          </a:p>
        </p:txBody>
      </p:sp>
      <p:sp>
        <p:nvSpPr>
          <p:cNvPr id="2970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fld id="{8930EFBF-F641-4132-95CE-D16B8EA9ABAD}" type="slidenum">
              <a:rPr lang="zh-CN" altLang="en-US" sz="1200">
                <a:solidFill>
                  <a:srgbClr val="000000"/>
                </a:solidFill>
              </a:rPr>
            </a:fld>
            <a:endParaRPr lang="zh-CN" altLang="en-US" sz="1200">
              <a:solidFill>
                <a:srgbClr val="000000"/>
              </a:solidFill>
            </a:endParaRPr>
          </a:p>
        </p:txBody>
      </p:sp>
    </p:spTree>
  </p:cSld>
  <p:clrMapOvr>
    <a:overrideClrMapping bg1="lt1" tx1="dk1" bg2="lt2" tx2="dk2" accent1="accent1" accent2="accent2" accent3="accent3" accent4="accent4" accent5="accent5" accent6="accent6" hlink="hlink" folHlink="folHlink"/>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grpSp>
        <p:nvGrpSpPr>
          <p:cNvPr id="4" name="组合 3"/>
          <p:cNvGrpSpPr/>
          <p:nvPr userDrawn="1"/>
        </p:nvGrpSpPr>
        <p:grpSpPr>
          <a:xfrm>
            <a:off x="3518883" y="250087"/>
            <a:ext cx="2106234" cy="432048"/>
            <a:chOff x="406574" y="333450"/>
            <a:chExt cx="2808312" cy="576064"/>
          </a:xfrm>
        </p:grpSpPr>
        <p:sp>
          <p:nvSpPr>
            <p:cNvPr id="2" name="圆角矩形 1"/>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accent1"/>
                </a:solidFill>
              </a:endParaRPr>
            </a:p>
          </p:txBody>
        </p:sp>
        <p:sp>
          <p:nvSpPr>
            <p:cNvPr id="3" name="TextBox 2"/>
            <p:cNvSpPr txBox="1"/>
            <p:nvPr userDrawn="1"/>
          </p:nvSpPr>
          <p:spPr>
            <a:xfrm>
              <a:off x="563501" y="442761"/>
              <a:ext cx="2554545" cy="430887"/>
            </a:xfrm>
            <a:prstGeom prst="rect">
              <a:avLst/>
            </a:prstGeom>
            <a:noFill/>
          </p:spPr>
          <p:txBody>
            <a:bodyPr wrap="none" rtlCol="0">
              <a:spAutoFit/>
            </a:bodyPr>
            <a:lstStyle/>
            <a:p>
              <a:r>
                <a:rPr lang="zh-CN" altLang="en-US" sz="1500" b="1">
                  <a:solidFill>
                    <a:schemeClr val="accent1"/>
                  </a:solidFill>
                  <a:effectLst/>
                  <a:latin typeface="微软雅黑" panose="020B0503020204020204" pitchFamily="34" charset="-122"/>
                  <a:ea typeface="微软雅黑" panose="020B0503020204020204" pitchFamily="34" charset="-122"/>
                </a:rPr>
                <a:t>时尚微立体图表合集</a:t>
              </a:r>
              <a:endParaRPr lang="zh-CN" altLang="en-US" sz="1500" b="1">
                <a:solidFill>
                  <a:schemeClr val="accent1"/>
                </a:solidFill>
                <a:effectLst/>
                <a:latin typeface="微软雅黑" panose="020B0503020204020204" pitchFamily="34" charset="-122"/>
                <a:ea typeface="微软雅黑" panose="020B0503020204020204" pitchFamily="34" charset="-122"/>
              </a:endParaRPr>
            </a:p>
          </p:txBody>
        </p:sp>
      </p:grpSp>
      <p:cxnSp>
        <p:nvCxnSpPr>
          <p:cNvPr id="6" name="直接连接符 5"/>
          <p:cNvCxnSpPr/>
          <p:nvPr userDrawn="1"/>
        </p:nvCxnSpPr>
        <p:spPr>
          <a:xfrm flipH="1">
            <a:off x="-95250"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flipH="1">
            <a:off x="5629275"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250"/>
    </mc:Choice>
    <mc:Fallback>
      <p:transition/>
    </mc:Fallback>
  </mc:AlternateContent>
  <p:hf hdr="0" dt="0"/>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7" name="矩形 6"/>
          <p:cNvSpPr/>
          <p:nvPr userDrawn="1"/>
        </p:nvSpPr>
        <p:spPr>
          <a:xfrm>
            <a:off x="0" y="208114"/>
            <a:ext cx="9144000" cy="32407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350"/>
          </a:p>
        </p:txBody>
      </p:sp>
      <p:cxnSp>
        <p:nvCxnSpPr>
          <p:cNvPr id="9" name="直接连接符 8"/>
          <p:cNvCxnSpPr/>
          <p:nvPr userDrawn="1"/>
        </p:nvCxnSpPr>
        <p:spPr>
          <a:xfrm>
            <a:off x="0" y="550203"/>
            <a:ext cx="9144000" cy="0"/>
          </a:xfrm>
          <a:prstGeom prst="line">
            <a:avLst/>
          </a:prstGeom>
          <a:ln w="28575">
            <a:solidFill>
              <a:srgbClr val="92D050"/>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a:xfrm>
            <a:off x="794657" y="205978"/>
            <a:ext cx="4833257" cy="326213"/>
          </a:xfrm>
        </p:spPr>
        <p:txBody>
          <a:bodyPr>
            <a:noAutofit/>
          </a:bodyPr>
          <a:lstStyle>
            <a:lvl1pPr algn="l">
              <a:defRPr lang="zh-CN" altLang="en-US" sz="2000" kern="1200" dirty="0">
                <a:solidFill>
                  <a:schemeClr val="bg1"/>
                </a:solidFill>
                <a:latin typeface="微软雅黑" panose="020B0503020204020204" pitchFamily="34" charset="-122"/>
                <a:ea typeface="微软雅黑" panose="020B0503020204020204" pitchFamily="34" charset="-122"/>
                <a:cs typeface="+mj-cs"/>
              </a:defRPr>
            </a:lvl1pPr>
          </a:lstStyle>
          <a:p>
            <a:r>
              <a:rPr lang="zh-CN" altLang="en-US" dirty="0"/>
              <a:t>单击此处编辑母版标题样式</a:t>
            </a:r>
            <a:endParaRPr lang="zh-CN" altLang="en-US" dirty="0"/>
          </a:p>
        </p:txBody>
      </p:sp>
      <p:sp>
        <p:nvSpPr>
          <p:cNvPr id="14" name="内容占位符 2"/>
          <p:cNvSpPr>
            <a:spLocks noGrp="1"/>
          </p:cNvSpPr>
          <p:nvPr>
            <p:ph idx="1"/>
          </p:nvPr>
        </p:nvSpPr>
        <p:spPr>
          <a:xfrm>
            <a:off x="664028" y="781050"/>
            <a:ext cx="8022772" cy="3981450"/>
          </a:xfrm>
          <a:prstGeom prst="rect">
            <a:avLst/>
          </a:prstGeom>
        </p:spPr>
        <p:txBody>
          <a:bodyPr/>
          <a:lstStyle>
            <a:lvl1pPr marL="0" indent="405130">
              <a:lnSpc>
                <a:spcPct val="130000"/>
              </a:lnSpc>
              <a:buClr>
                <a:schemeClr val="accent1">
                  <a:lumMod val="75000"/>
                </a:schemeClr>
              </a:buClr>
              <a:buFontTx/>
              <a:buNone/>
              <a:defRPr sz="1500">
                <a:solidFill>
                  <a:schemeClr val="tx1">
                    <a:lumMod val="85000"/>
                    <a:lumOff val="15000"/>
                  </a:schemeClr>
                </a:solidFill>
              </a:defRPr>
            </a:lvl1pPr>
            <a:lvl2pPr marL="342900" indent="0">
              <a:buFontTx/>
              <a:buNone/>
              <a:defRPr sz="1500">
                <a:solidFill>
                  <a:schemeClr val="tx1">
                    <a:lumMod val="85000"/>
                    <a:lumOff val="15000"/>
                  </a:schemeClr>
                </a:solidFill>
              </a:defRPr>
            </a:lvl2pPr>
            <a:lvl3pPr marL="685800" indent="0">
              <a:buFontTx/>
              <a:buNone/>
              <a:defRPr sz="1500">
                <a:solidFill>
                  <a:schemeClr val="tx1">
                    <a:lumMod val="85000"/>
                    <a:lumOff val="15000"/>
                  </a:schemeClr>
                </a:solidFill>
              </a:defRPr>
            </a:lvl3pPr>
            <a:lvl4pPr marL="1028700" indent="0">
              <a:buFontTx/>
              <a:buNone/>
              <a:defRPr sz="1500">
                <a:solidFill>
                  <a:schemeClr val="tx1">
                    <a:lumMod val="85000"/>
                    <a:lumOff val="15000"/>
                  </a:schemeClr>
                </a:solidFill>
              </a:defRPr>
            </a:lvl4pPr>
            <a:lvl5pPr marL="1371600" indent="0">
              <a:buFontTx/>
              <a:buNone/>
              <a:defRPr sz="1500">
                <a:solidFill>
                  <a:schemeClr val="tx1">
                    <a:lumMod val="85000"/>
                    <a:lumOff val="1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15" name="Picture 2"/>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ackgroundRemoval t="0" b="97923" l="1292" r="98450"/>
                    </a14:imgEffect>
                  </a14:imgLayer>
                </a14:imgProps>
              </a:ext>
              <a:ext uri="{28A0092B-C50C-407E-A947-70E740481C1C}">
                <a14:useLocalDpi xmlns:a14="http://schemas.microsoft.com/office/drawing/2010/main" val="0"/>
              </a:ext>
            </a:extLst>
          </a:blip>
          <a:srcRect/>
          <a:stretch>
            <a:fillRect/>
          </a:stretch>
        </p:blipFill>
        <p:spPr bwMode="auto">
          <a:xfrm>
            <a:off x="60767" y="10573"/>
            <a:ext cx="598991" cy="5216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3" name="TextBox 28"/>
          <p:cNvSpPr txBox="1"/>
          <p:nvPr userDrawn="1"/>
        </p:nvSpPr>
        <p:spPr>
          <a:xfrm>
            <a:off x="875007" y="271927"/>
            <a:ext cx="2595614" cy="356904"/>
          </a:xfrm>
          <a:prstGeom prst="rect">
            <a:avLst/>
          </a:prstGeom>
          <a:noFill/>
        </p:spPr>
        <p:txBody>
          <a:bodyPr wrap="square" lIns="79132" tIns="39566" rIns="79132" bIns="39566" rtlCol="0">
            <a:spAutoFit/>
          </a:bodyPr>
          <a:lstStyle/>
          <a:p>
            <a:r>
              <a:rPr lang="zh-CN" altLang="en-US" sz="1800">
                <a:solidFill>
                  <a:schemeClr val="bg2"/>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cs typeface="+mn-ea"/>
                <a:sym typeface="+mn-lt"/>
              </a:rPr>
              <a:t> 需改页面主题文字</a:t>
            </a:r>
            <a:endParaRPr lang="zh-CN" altLang="en-US" sz="1800">
              <a:solidFill>
                <a:schemeClr val="bg2"/>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cs typeface="+mn-ea"/>
              <a:sym typeface="+mn-lt"/>
            </a:endParaRPr>
          </a:p>
        </p:txBody>
      </p:sp>
      <p:grpSp>
        <p:nvGrpSpPr>
          <p:cNvPr id="10" name="组合 9"/>
          <p:cNvGrpSpPr/>
          <p:nvPr userDrawn="1"/>
        </p:nvGrpSpPr>
        <p:grpSpPr>
          <a:xfrm>
            <a:off x="467544" y="231878"/>
            <a:ext cx="420871" cy="425174"/>
            <a:chOff x="5156644" y="3582680"/>
            <a:chExt cx="583479" cy="589444"/>
          </a:xfrm>
        </p:grpSpPr>
        <p:grpSp>
          <p:nvGrpSpPr>
            <p:cNvPr id="11" name="组合 10"/>
            <p:cNvGrpSpPr/>
            <p:nvPr/>
          </p:nvGrpSpPr>
          <p:grpSpPr>
            <a:xfrm>
              <a:off x="5156644" y="3582680"/>
              <a:ext cx="572628" cy="589444"/>
              <a:chOff x="1463339" y="1072758"/>
              <a:chExt cx="1546058" cy="1546058"/>
            </a:xfrm>
            <a:effectLst>
              <a:outerShdw blurRad="330200" dist="215900" dir="6900000" sx="81000" sy="81000" algn="t" rotWithShape="0">
                <a:prstClr val="black">
                  <a:alpha val="49000"/>
                </a:prstClr>
              </a:outerShdw>
            </a:effectLst>
          </p:grpSpPr>
          <p:sp>
            <p:nvSpPr>
              <p:cNvPr id="14" name="同心圆 13"/>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75">
                  <a:solidFill>
                    <a:schemeClr val="tx1"/>
                  </a:solidFill>
                  <a:cs typeface="+mn-ea"/>
                  <a:sym typeface="+mn-lt"/>
                </a:endParaRPr>
              </a:p>
            </p:txBody>
          </p:sp>
          <p:sp>
            <p:nvSpPr>
              <p:cNvPr id="15" name="椭圆 14"/>
              <p:cNvSpPr/>
              <p:nvPr/>
            </p:nvSpPr>
            <p:spPr>
              <a:xfrm>
                <a:off x="1484232" y="1093651"/>
                <a:ext cx="1504273"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75">
                  <a:cs typeface="+mn-ea"/>
                  <a:sym typeface="+mn-lt"/>
                </a:endParaRPr>
              </a:p>
            </p:txBody>
          </p:sp>
        </p:grpSp>
        <p:sp>
          <p:nvSpPr>
            <p:cNvPr id="12" name="椭圆 11"/>
            <p:cNvSpPr/>
            <p:nvPr/>
          </p:nvSpPr>
          <p:spPr>
            <a:xfrm>
              <a:off x="5226265" y="3654343"/>
              <a:ext cx="433389" cy="446114"/>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9728" tIns="44864" rIns="89728" bIns="44864" rtlCol="0" anchor="ctr"/>
            <a:lstStyle/>
            <a:p>
              <a:pPr algn="ctr"/>
              <a:endParaRPr lang="zh-CN" altLang="en-US" sz="1375">
                <a:cs typeface="+mn-ea"/>
                <a:sym typeface="+mn-lt"/>
              </a:endParaRPr>
            </a:p>
          </p:txBody>
        </p:sp>
        <p:sp>
          <p:nvSpPr>
            <p:cNvPr id="13" name="TextBox 102"/>
            <p:cNvSpPr txBox="1"/>
            <p:nvPr/>
          </p:nvSpPr>
          <p:spPr>
            <a:xfrm>
              <a:off x="5226264" y="3682593"/>
              <a:ext cx="513859" cy="400369"/>
            </a:xfrm>
            <a:prstGeom prst="rect">
              <a:avLst/>
            </a:prstGeom>
            <a:noFill/>
          </p:spPr>
          <p:txBody>
            <a:bodyPr wrap="square" lIns="89728" tIns="44864" rIns="89728" bIns="44864" rtlCol="0">
              <a:spAutoFit/>
            </a:bodyPr>
            <a:lstStyle/>
            <a:p>
              <a:endParaRPr lang="zh-CN" altLang="en-US" sz="2015">
                <a:solidFill>
                  <a:schemeClr val="bg1"/>
                </a:solidFill>
                <a:cs typeface="+mn-ea"/>
                <a:sym typeface="+mn-lt"/>
              </a:endParaRPr>
            </a:p>
          </p:txBody>
        </p:sp>
      </p:gr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28650" y="274638"/>
            <a:ext cx="7886700" cy="993775"/>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28650" y="1370013"/>
            <a:ext cx="3867150" cy="3262312"/>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370013"/>
            <a:ext cx="3867150" cy="3262312"/>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628650" y="4767263"/>
            <a:ext cx="2057400" cy="274637"/>
          </a:xfrm>
          <a:prstGeom prst="rect">
            <a:avLst/>
          </a:prstGeom>
        </p:spPr>
        <p:txBody>
          <a:bodyPr/>
          <a:lstStyle/>
          <a:p>
            <a:fld id="{5FC4BC47-4673-4FD4-B1BD-28AEB03FE73C}" type="datetimeFigureOut">
              <a:rPr lang="zh-CN" altLang="en-US" smtClean="0"/>
            </a:fld>
            <a:endParaRPr lang="zh-CN" altLang="en-US"/>
          </a:p>
        </p:txBody>
      </p:sp>
      <p:sp>
        <p:nvSpPr>
          <p:cNvPr id="6" name="页脚占位符 5"/>
          <p:cNvSpPr>
            <a:spLocks noGrp="1"/>
          </p:cNvSpPr>
          <p:nvPr>
            <p:ph type="ftr" sz="quarter" idx="11"/>
          </p:nvPr>
        </p:nvSpPr>
        <p:spPr>
          <a:xfrm>
            <a:off x="3028950" y="4767263"/>
            <a:ext cx="3086100" cy="274637"/>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457950" y="4767263"/>
            <a:ext cx="2057400" cy="274637"/>
          </a:xfrm>
          <a:prstGeom prst="rect">
            <a:avLst/>
          </a:prstGeom>
        </p:spPr>
        <p:txBody>
          <a:bodyPr/>
          <a:lstStyle/>
          <a:p>
            <a:fld id="{1D83A984-C2FE-438E-BDEA-040B8B673774}" type="slidenum">
              <a:rPr lang="zh-CN" altLang="en-US" smtClean="0"/>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28650" y="4767263"/>
            <a:ext cx="2057400" cy="274637"/>
          </a:xfrm>
          <a:prstGeom prst="rect">
            <a:avLst/>
          </a:prstGeom>
        </p:spPr>
        <p:txBody>
          <a:bodyPr/>
          <a:lstStyle/>
          <a:p>
            <a:fld id="{5FC4BC47-4673-4FD4-B1BD-28AEB03FE73C}" type="datetimeFigureOut">
              <a:rPr lang="zh-CN" altLang="en-US" smtClean="0"/>
            </a:fld>
            <a:endParaRPr lang="zh-CN" altLang="en-US"/>
          </a:p>
        </p:txBody>
      </p:sp>
      <p:sp>
        <p:nvSpPr>
          <p:cNvPr id="3" name="页脚占位符 2"/>
          <p:cNvSpPr>
            <a:spLocks noGrp="1"/>
          </p:cNvSpPr>
          <p:nvPr>
            <p:ph type="ftr" sz="quarter" idx="11"/>
          </p:nvPr>
        </p:nvSpPr>
        <p:spPr>
          <a:xfrm>
            <a:off x="3028950" y="4767263"/>
            <a:ext cx="3086100" cy="274637"/>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457950" y="4767263"/>
            <a:ext cx="2057400" cy="274637"/>
          </a:xfrm>
          <a:prstGeom prst="rect">
            <a:avLst/>
          </a:prstGeom>
        </p:spPr>
        <p:txBody>
          <a:bodyPr/>
          <a:lstStyle/>
          <a:p>
            <a:fld id="{1D83A984-C2FE-438E-BDEA-040B8B673774}" type="slidenum">
              <a:rPr lang="zh-CN" altLang="en-US" smtClean="0"/>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4638"/>
            <a:ext cx="1971675" cy="4357687"/>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28650" y="274638"/>
            <a:ext cx="5762625" cy="4357687"/>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28650" y="4767263"/>
            <a:ext cx="2057400" cy="274637"/>
          </a:xfrm>
          <a:prstGeom prst="rect">
            <a:avLst/>
          </a:prstGeom>
        </p:spPr>
        <p:txBody>
          <a:bodyPr/>
          <a:lstStyle/>
          <a:p>
            <a:fld id="{5FC4BC47-4673-4FD4-B1BD-28AEB03FE73C}" type="datetimeFigureOut">
              <a:rPr lang="zh-CN" altLang="en-US" smtClean="0"/>
            </a:fld>
            <a:endParaRPr lang="zh-CN" altLang="en-US"/>
          </a:p>
        </p:txBody>
      </p:sp>
      <p:sp>
        <p:nvSpPr>
          <p:cNvPr id="5" name="页脚占位符 4"/>
          <p:cNvSpPr>
            <a:spLocks noGrp="1"/>
          </p:cNvSpPr>
          <p:nvPr>
            <p:ph type="ftr" sz="quarter" idx="11"/>
          </p:nvPr>
        </p:nvSpPr>
        <p:spPr>
          <a:xfrm>
            <a:off x="3028950" y="4767263"/>
            <a:ext cx="3086100" cy="274637"/>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457950" y="4767263"/>
            <a:ext cx="2057400" cy="274637"/>
          </a:xfrm>
          <a:prstGeom prst="rect">
            <a:avLst/>
          </a:prstGeom>
        </p:spPr>
        <p:txBody>
          <a:bodyPr/>
          <a:lstStyle/>
          <a:p>
            <a:fld id="{1D83A984-C2FE-438E-BDEA-040B8B673774}" type="slidenum">
              <a:rPr lang="zh-CN" altLang="en-US" smtClean="0"/>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
        <p:nvSpPr>
          <p:cNvPr id="4" name="Text Placeholder 4"/>
          <p:cNvSpPr txBox="1"/>
          <p:nvPr userDrawn="1"/>
        </p:nvSpPr>
        <p:spPr>
          <a:xfrm>
            <a:off x="611561" y="339502"/>
            <a:ext cx="2808311" cy="504056"/>
          </a:xfrm>
          <a:prstGeom prst="rect">
            <a:avLst/>
          </a:prstGeom>
        </p:spPr>
        <p:txBody>
          <a:bodyPr lIns="91438" tIns="45719" rIns="91438" bIns="45719"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42900" indent="-342900" algn="l">
              <a:buFont typeface="Wingdings" panose="05000000000000000000" pitchFamily="2" charset="2"/>
              <a:buChar char="n"/>
            </a:pPr>
            <a:r>
              <a:rPr lang="zh-CN" altLang="en-US" sz="2000" b="1">
                <a:solidFill>
                  <a:schemeClr val="accent1">
                    <a:lumMod val="60000"/>
                    <a:lumOff val="40000"/>
                  </a:schemeClr>
                </a:solidFill>
                <a:latin typeface="微软雅黑" panose="020B0503020204020204" pitchFamily="34" charset="-122"/>
                <a:ea typeface="微软雅黑" panose="020B0503020204020204" pitchFamily="34" charset="-122"/>
              </a:rPr>
              <a:t>项目成功展示</a:t>
            </a:r>
            <a:endParaRPr lang="zh-CN" altLang="en-US" sz="2000" b="1">
              <a:solidFill>
                <a:schemeClr val="accent1">
                  <a:lumMod val="60000"/>
                  <a:lumOff val="4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userDrawn="1"/>
        </p:nvCxnSpPr>
        <p:spPr>
          <a:xfrm>
            <a:off x="697103" y="843558"/>
            <a:ext cx="7749795" cy="0"/>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image" Target="../media/image14.emf"/><Relationship Id="rId2" Type="http://schemas.openxmlformats.org/officeDocument/2006/relationships/image" Target="../media/image13.emf"/><Relationship Id="rId1" Type="http://schemas.openxmlformats.org/officeDocument/2006/relationships/image" Target="../media/image12.emf"/></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3.emf"/></Relationships>
</file>

<file path=ppt/slides/_rels/slide7.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11.xml"/><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oleObject" Target="../embeddings/oleObject1.bin"/></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image" Target="../media/image6.emf"/></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image" Target="../media/image9.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7954" y="2715766"/>
            <a:ext cx="9144000" cy="7200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3822996" y="915566"/>
            <a:ext cx="1498008" cy="1480357"/>
            <a:chOff x="3237545" y="4561747"/>
            <a:chExt cx="1146960" cy="1146960"/>
          </a:xfrm>
        </p:grpSpPr>
        <p:sp>
          <p:nvSpPr>
            <p:cNvPr id="12" name="圆角矩形 11"/>
            <p:cNvSpPr/>
            <p:nvPr/>
          </p:nvSpPr>
          <p:spPr>
            <a:xfrm>
              <a:off x="3237545" y="4561747"/>
              <a:ext cx="1146960" cy="1146960"/>
            </a:xfrm>
            <a:prstGeom prst="roundRect">
              <a:avLst>
                <a:gd name="adj" fmla="val 9039"/>
              </a:avLst>
            </a:prstGeom>
            <a:solidFill>
              <a:schemeClr val="accent3"/>
            </a:solidFill>
            <a:ln w="31750">
              <a:gradFill flip="none" rotWithShape="1">
                <a:gsLst>
                  <a:gs pos="0">
                    <a:schemeClr val="bg1">
                      <a:lumMod val="85000"/>
                    </a:schemeClr>
                  </a:gs>
                  <a:gs pos="100000">
                    <a:schemeClr val="bg1"/>
                  </a:gs>
                </a:gsLst>
                <a:lin ang="2700000" scaled="1"/>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FFFFF"/>
                </a:solidFill>
                <a:latin typeface="微软雅黑" panose="020B0503020204020204" pitchFamily="34" charset="-122"/>
                <a:ea typeface="微软雅黑" panose="020B0503020204020204" pitchFamily="34" charset="-122"/>
              </a:endParaRPr>
            </a:p>
          </p:txBody>
        </p:sp>
        <p:sp>
          <p:nvSpPr>
            <p:cNvPr id="13" name="圆角矩形 12"/>
            <p:cNvSpPr/>
            <p:nvPr/>
          </p:nvSpPr>
          <p:spPr>
            <a:xfrm>
              <a:off x="3329042" y="4642031"/>
              <a:ext cx="97614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FFFFF"/>
                </a:solidFill>
                <a:latin typeface="微软雅黑" panose="020B0503020204020204" pitchFamily="34" charset="-122"/>
                <a:ea typeface="微软雅黑" panose="020B0503020204020204" pitchFamily="34" charset="-122"/>
              </a:endParaRPr>
            </a:p>
          </p:txBody>
        </p:sp>
      </p:grpSp>
      <p:grpSp>
        <p:nvGrpSpPr>
          <p:cNvPr id="5" name="组合 1"/>
          <p:cNvGrpSpPr/>
          <p:nvPr/>
        </p:nvGrpSpPr>
        <p:grpSpPr>
          <a:xfrm>
            <a:off x="4157622" y="1319016"/>
            <a:ext cx="828756" cy="673456"/>
            <a:chOff x="0" y="0"/>
            <a:chExt cx="514350" cy="417513"/>
          </a:xfrm>
        </p:grpSpPr>
        <p:sp>
          <p:nvSpPr>
            <p:cNvPr id="6" name="Freeform 22"/>
            <p:cNvSpPr>
              <a:spLocks noEditPoints="1"/>
            </p:cNvSpPr>
            <p:nvPr/>
          </p:nvSpPr>
          <p:spPr bwMode="auto">
            <a:xfrm>
              <a:off x="0" y="0"/>
              <a:ext cx="365125" cy="331788"/>
            </a:xfrm>
            <a:custGeom>
              <a:avLst/>
              <a:gdLst>
                <a:gd name="T0" fmla="*/ 2147483647 w 97"/>
                <a:gd name="T1" fmla="*/ 2147483647 h 88"/>
                <a:gd name="T2" fmla="*/ 2147483647 w 97"/>
                <a:gd name="T3" fmla="*/ 2147483647 h 88"/>
                <a:gd name="T4" fmla="*/ 2147483647 w 97"/>
                <a:gd name="T5" fmla="*/ 0 h 88"/>
                <a:gd name="T6" fmla="*/ 0 w 97"/>
                <a:gd name="T7" fmla="*/ 2147483647 h 88"/>
                <a:gd name="T8" fmla="*/ 2147483647 w 97"/>
                <a:gd name="T9" fmla="*/ 2147483647 h 88"/>
                <a:gd name="T10" fmla="*/ 2147483647 w 97"/>
                <a:gd name="T11" fmla="*/ 2147483647 h 88"/>
                <a:gd name="T12" fmla="*/ 2147483647 w 97"/>
                <a:gd name="T13" fmla="*/ 2147483647 h 88"/>
                <a:gd name="T14" fmla="*/ 2147483647 w 97"/>
                <a:gd name="T15" fmla="*/ 2147483647 h 88"/>
                <a:gd name="T16" fmla="*/ 2147483647 w 97"/>
                <a:gd name="T17" fmla="*/ 2147483647 h 88"/>
                <a:gd name="T18" fmla="*/ 2147483647 w 97"/>
                <a:gd name="T19" fmla="*/ 2147483647 h 88"/>
                <a:gd name="T20" fmla="*/ 2147483647 w 97"/>
                <a:gd name="T21" fmla="*/ 2147483647 h 88"/>
                <a:gd name="T22" fmla="*/ 2147483647 w 97"/>
                <a:gd name="T23" fmla="*/ 2147483647 h 88"/>
                <a:gd name="T24" fmla="*/ 2147483647 w 97"/>
                <a:gd name="T25" fmla="*/ 2147483647 h 88"/>
                <a:gd name="T26" fmla="*/ 2147483647 w 97"/>
                <a:gd name="T27" fmla="*/ 2147483647 h 88"/>
                <a:gd name="T28" fmla="*/ 2147483647 w 97"/>
                <a:gd name="T29" fmla="*/ 2147483647 h 88"/>
                <a:gd name="T30" fmla="*/ 2147483647 w 97"/>
                <a:gd name="T31" fmla="*/ 2147483647 h 88"/>
                <a:gd name="T32" fmla="*/ 2147483647 w 97"/>
                <a:gd name="T33" fmla="*/ 2147483647 h 88"/>
                <a:gd name="T34" fmla="*/ 2147483647 w 97"/>
                <a:gd name="T35" fmla="*/ 2147483647 h 88"/>
                <a:gd name="T36" fmla="*/ 2147483647 w 97"/>
                <a:gd name="T37" fmla="*/ 2147483647 h 88"/>
                <a:gd name="T38" fmla="*/ 2147483647 w 97"/>
                <a:gd name="T39" fmla="*/ 2147483647 h 88"/>
                <a:gd name="T40" fmla="*/ 2147483647 w 97"/>
                <a:gd name="T41" fmla="*/ 2147483647 h 8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7" h="88">
                  <a:moveTo>
                    <a:pt x="93" y="34"/>
                  </a:moveTo>
                  <a:cubicBezTo>
                    <a:pt x="94" y="34"/>
                    <a:pt x="96" y="34"/>
                    <a:pt x="97" y="34"/>
                  </a:cubicBezTo>
                  <a:cubicBezTo>
                    <a:pt x="93" y="14"/>
                    <a:pt x="72" y="0"/>
                    <a:pt x="48" y="0"/>
                  </a:cubicBezTo>
                  <a:cubicBezTo>
                    <a:pt x="22" y="0"/>
                    <a:pt x="0" y="18"/>
                    <a:pt x="0" y="41"/>
                  </a:cubicBezTo>
                  <a:cubicBezTo>
                    <a:pt x="0" y="54"/>
                    <a:pt x="7" y="65"/>
                    <a:pt x="19" y="74"/>
                  </a:cubicBezTo>
                  <a:cubicBezTo>
                    <a:pt x="15" y="88"/>
                    <a:pt x="15" y="88"/>
                    <a:pt x="15" y="88"/>
                  </a:cubicBezTo>
                  <a:cubicBezTo>
                    <a:pt x="31" y="80"/>
                    <a:pt x="31" y="80"/>
                    <a:pt x="31" y="80"/>
                  </a:cubicBezTo>
                  <a:cubicBezTo>
                    <a:pt x="38" y="81"/>
                    <a:pt x="42" y="82"/>
                    <a:pt x="48" y="82"/>
                  </a:cubicBezTo>
                  <a:cubicBezTo>
                    <a:pt x="50" y="82"/>
                    <a:pt x="51" y="82"/>
                    <a:pt x="53" y="82"/>
                  </a:cubicBezTo>
                  <a:cubicBezTo>
                    <a:pt x="52" y="79"/>
                    <a:pt x="51" y="75"/>
                    <a:pt x="51" y="72"/>
                  </a:cubicBezTo>
                  <a:cubicBezTo>
                    <a:pt x="51" y="51"/>
                    <a:pt x="70" y="34"/>
                    <a:pt x="93" y="34"/>
                  </a:cubicBezTo>
                  <a:close/>
                  <a:moveTo>
                    <a:pt x="67" y="21"/>
                  </a:moveTo>
                  <a:cubicBezTo>
                    <a:pt x="70" y="21"/>
                    <a:pt x="73" y="23"/>
                    <a:pt x="73" y="27"/>
                  </a:cubicBezTo>
                  <a:cubicBezTo>
                    <a:pt x="73" y="30"/>
                    <a:pt x="70" y="33"/>
                    <a:pt x="67" y="33"/>
                  </a:cubicBezTo>
                  <a:cubicBezTo>
                    <a:pt x="63" y="33"/>
                    <a:pt x="59" y="30"/>
                    <a:pt x="59" y="27"/>
                  </a:cubicBezTo>
                  <a:cubicBezTo>
                    <a:pt x="59" y="23"/>
                    <a:pt x="63" y="21"/>
                    <a:pt x="67" y="21"/>
                  </a:cubicBezTo>
                  <a:close/>
                  <a:moveTo>
                    <a:pt x="33" y="33"/>
                  </a:moveTo>
                  <a:cubicBezTo>
                    <a:pt x="29" y="33"/>
                    <a:pt x="25" y="30"/>
                    <a:pt x="25" y="27"/>
                  </a:cubicBezTo>
                  <a:cubicBezTo>
                    <a:pt x="25" y="23"/>
                    <a:pt x="29" y="21"/>
                    <a:pt x="33" y="21"/>
                  </a:cubicBezTo>
                  <a:cubicBezTo>
                    <a:pt x="36" y="21"/>
                    <a:pt x="39" y="23"/>
                    <a:pt x="39" y="27"/>
                  </a:cubicBezTo>
                  <a:cubicBezTo>
                    <a:pt x="39" y="30"/>
                    <a:pt x="36" y="33"/>
                    <a:pt x="33" y="33"/>
                  </a:cubicBezTo>
                  <a:close/>
                </a:path>
              </a:pathLst>
            </a:custGeom>
            <a:solidFill>
              <a:srgbClr val="4DBF4D"/>
            </a:solidFill>
            <a:ln w="12700" cap="flat" cmpd="sng">
              <a:solidFill>
                <a:schemeClr val="bg1"/>
              </a:solidFill>
              <a:round/>
            </a:ln>
            <a:effectLst>
              <a:outerShdw dist="63500" dir="8100000" algn="ctr" rotWithShape="0">
                <a:srgbClr val="000000">
                  <a:alpha val="25000"/>
                </a:srgbClr>
              </a:outerShdw>
            </a:effectLst>
          </p:spPr>
          <p:txBody>
            <a:bodyPr anchor="ctr"/>
            <a:lstStyle/>
            <a:p>
              <a:endParaRPr lang="zh-CN" altLang="en-US"/>
            </a:p>
          </p:txBody>
        </p:sp>
        <p:sp>
          <p:nvSpPr>
            <p:cNvPr id="7" name="Freeform 23"/>
            <p:cNvSpPr>
              <a:spLocks noEditPoints="1"/>
            </p:cNvSpPr>
            <p:nvPr/>
          </p:nvSpPr>
          <p:spPr bwMode="auto">
            <a:xfrm>
              <a:off x="203200" y="136525"/>
              <a:ext cx="311150" cy="280988"/>
            </a:xfrm>
            <a:custGeom>
              <a:avLst/>
              <a:gdLst>
                <a:gd name="T0" fmla="*/ 2147483647 w 83"/>
                <a:gd name="T1" fmla="*/ 2147483647 h 75"/>
                <a:gd name="T2" fmla="*/ 2147483647 w 83"/>
                <a:gd name="T3" fmla="*/ 0 h 75"/>
                <a:gd name="T4" fmla="*/ 0 w 83"/>
                <a:gd name="T5" fmla="*/ 2147483647 h 75"/>
                <a:gd name="T6" fmla="*/ 2147483647 w 83"/>
                <a:gd name="T7" fmla="*/ 2147483647 h 75"/>
                <a:gd name="T8" fmla="*/ 2147483647 w 83"/>
                <a:gd name="T9" fmla="*/ 2147483647 h 75"/>
                <a:gd name="T10" fmla="*/ 2147483647 w 83"/>
                <a:gd name="T11" fmla="*/ 2147483647 h 75"/>
                <a:gd name="T12" fmla="*/ 2147483647 w 83"/>
                <a:gd name="T13" fmla="*/ 2147483647 h 75"/>
                <a:gd name="T14" fmla="*/ 2147483647 w 83"/>
                <a:gd name="T15" fmla="*/ 2147483647 h 75"/>
                <a:gd name="T16" fmla="*/ 2147483647 w 83"/>
                <a:gd name="T17" fmla="*/ 2147483647 h 75"/>
                <a:gd name="T18" fmla="*/ 2147483647 w 83"/>
                <a:gd name="T19" fmla="*/ 2147483647 h 75"/>
                <a:gd name="T20" fmla="*/ 2147483647 w 83"/>
                <a:gd name="T21" fmla="*/ 2147483647 h 75"/>
                <a:gd name="T22" fmla="*/ 2147483647 w 83"/>
                <a:gd name="T23" fmla="*/ 2147483647 h 75"/>
                <a:gd name="T24" fmla="*/ 2147483647 w 83"/>
                <a:gd name="T25" fmla="*/ 2147483647 h 75"/>
                <a:gd name="T26" fmla="*/ 2147483647 w 83"/>
                <a:gd name="T27" fmla="*/ 2147483647 h 75"/>
                <a:gd name="T28" fmla="*/ 2147483647 w 83"/>
                <a:gd name="T29" fmla="*/ 2147483647 h 75"/>
                <a:gd name="T30" fmla="*/ 2147483647 w 83"/>
                <a:gd name="T31" fmla="*/ 2147483647 h 75"/>
                <a:gd name="T32" fmla="*/ 2147483647 w 83"/>
                <a:gd name="T33" fmla="*/ 2147483647 h 75"/>
                <a:gd name="T34" fmla="*/ 2147483647 w 83"/>
                <a:gd name="T35" fmla="*/ 2147483647 h 7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3" h="75">
                  <a:moveTo>
                    <a:pt x="83" y="35"/>
                  </a:moveTo>
                  <a:cubicBezTo>
                    <a:pt x="83" y="16"/>
                    <a:pt x="63" y="0"/>
                    <a:pt x="42" y="0"/>
                  </a:cubicBezTo>
                  <a:cubicBezTo>
                    <a:pt x="19" y="0"/>
                    <a:pt x="0" y="16"/>
                    <a:pt x="0" y="35"/>
                  </a:cubicBezTo>
                  <a:cubicBezTo>
                    <a:pt x="0" y="55"/>
                    <a:pt x="19" y="70"/>
                    <a:pt x="42" y="70"/>
                  </a:cubicBezTo>
                  <a:cubicBezTo>
                    <a:pt x="46" y="70"/>
                    <a:pt x="51" y="69"/>
                    <a:pt x="56" y="68"/>
                  </a:cubicBezTo>
                  <a:cubicBezTo>
                    <a:pt x="69" y="75"/>
                    <a:pt x="69" y="75"/>
                    <a:pt x="69" y="75"/>
                  </a:cubicBezTo>
                  <a:cubicBezTo>
                    <a:pt x="66" y="63"/>
                    <a:pt x="66" y="63"/>
                    <a:pt x="66" y="63"/>
                  </a:cubicBezTo>
                  <a:cubicBezTo>
                    <a:pt x="75" y="56"/>
                    <a:pt x="83" y="46"/>
                    <a:pt x="83" y="35"/>
                  </a:cubicBezTo>
                  <a:close/>
                  <a:moveTo>
                    <a:pt x="28" y="29"/>
                  </a:moveTo>
                  <a:cubicBezTo>
                    <a:pt x="26" y="29"/>
                    <a:pt x="23" y="27"/>
                    <a:pt x="23" y="24"/>
                  </a:cubicBezTo>
                  <a:cubicBezTo>
                    <a:pt x="23" y="22"/>
                    <a:pt x="26" y="20"/>
                    <a:pt x="28" y="20"/>
                  </a:cubicBezTo>
                  <a:cubicBezTo>
                    <a:pt x="32" y="20"/>
                    <a:pt x="34" y="22"/>
                    <a:pt x="34" y="24"/>
                  </a:cubicBezTo>
                  <a:cubicBezTo>
                    <a:pt x="34" y="27"/>
                    <a:pt x="32" y="29"/>
                    <a:pt x="28" y="29"/>
                  </a:cubicBezTo>
                  <a:close/>
                  <a:moveTo>
                    <a:pt x="55" y="29"/>
                  </a:moveTo>
                  <a:cubicBezTo>
                    <a:pt x="52" y="29"/>
                    <a:pt x="50" y="27"/>
                    <a:pt x="50" y="24"/>
                  </a:cubicBezTo>
                  <a:cubicBezTo>
                    <a:pt x="50" y="22"/>
                    <a:pt x="52" y="20"/>
                    <a:pt x="55" y="20"/>
                  </a:cubicBezTo>
                  <a:cubicBezTo>
                    <a:pt x="58" y="20"/>
                    <a:pt x="61" y="22"/>
                    <a:pt x="61" y="24"/>
                  </a:cubicBezTo>
                  <a:cubicBezTo>
                    <a:pt x="61" y="27"/>
                    <a:pt x="58" y="29"/>
                    <a:pt x="55" y="29"/>
                  </a:cubicBezTo>
                  <a:close/>
                </a:path>
              </a:pathLst>
            </a:custGeom>
            <a:solidFill>
              <a:srgbClr val="4DBF4D"/>
            </a:solidFill>
            <a:ln w="12700" cap="flat" cmpd="sng">
              <a:solidFill>
                <a:schemeClr val="bg1"/>
              </a:solidFill>
              <a:round/>
            </a:ln>
            <a:effectLst>
              <a:outerShdw dist="63500" dir="8100000" algn="ctr" rotWithShape="0">
                <a:srgbClr val="000000">
                  <a:alpha val="25000"/>
                </a:srgbClr>
              </a:outerShdw>
            </a:effectLst>
          </p:spPr>
          <p:txBody>
            <a:bodyPr anchor="ctr"/>
            <a:lstStyle/>
            <a:p>
              <a:endParaRPr lang="zh-CN" altLang="en-US"/>
            </a:p>
          </p:txBody>
        </p:sp>
      </p:grpSp>
      <p:sp>
        <p:nvSpPr>
          <p:cNvPr id="14" name="文本框 13"/>
          <p:cNvSpPr txBox="1"/>
          <p:nvPr/>
        </p:nvSpPr>
        <p:spPr>
          <a:xfrm>
            <a:off x="1337639" y="2814196"/>
            <a:ext cx="6624736" cy="521970"/>
          </a:xfrm>
          <a:prstGeom prst="rect">
            <a:avLst/>
          </a:prstGeom>
          <a:noFill/>
        </p:spPr>
        <p:txBody>
          <a:bodyPr wrap="square" rtlCol="0">
            <a:sp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rPr>
              <a:t>第</a:t>
            </a:r>
            <a:r>
              <a:rPr lang="en-US" altLang="zh-CN" sz="2800" dirty="0">
                <a:solidFill>
                  <a:schemeClr val="bg1"/>
                </a:solidFill>
                <a:latin typeface="微软雅黑" panose="020B0503020204020204" pitchFamily="34" charset="-122"/>
                <a:ea typeface="微软雅黑" panose="020B0503020204020204" pitchFamily="34" charset="-122"/>
              </a:rPr>
              <a:t>11</a:t>
            </a:r>
            <a:r>
              <a:rPr lang="zh-CN" altLang="en-US" sz="2800" dirty="0">
                <a:solidFill>
                  <a:schemeClr val="bg1"/>
                </a:solidFill>
                <a:latin typeface="微软雅黑" panose="020B0503020204020204" pitchFamily="34" charset="-122"/>
                <a:ea typeface="微软雅黑" panose="020B0503020204020204" pitchFamily="34" charset="-122"/>
              </a:rPr>
              <a:t>章 数码产品类电商小程序项目</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4100127" y="4083918"/>
            <a:ext cx="1099761" cy="216024"/>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7" name="矩形 16"/>
          <p:cNvSpPr/>
          <p:nvPr/>
        </p:nvSpPr>
        <p:spPr>
          <a:xfrm>
            <a:off x="2530614" y="3616731"/>
            <a:ext cx="4410182" cy="369332"/>
          </a:xfrm>
          <a:prstGeom prst="rect">
            <a:avLst/>
          </a:prstGeom>
        </p:spPr>
        <p:txBody>
          <a:bodyPr wrap="none">
            <a:spAutoFit/>
          </a:bodyPr>
          <a:lstStyle/>
          <a:p>
            <a:r>
              <a:rPr lang="zh-CN" altLang="en-US" dirty="0"/>
              <a:t>《微信小程序开发从入门到实战-微课版》</a:t>
            </a:r>
            <a:endParaRPr lang="zh-CN" altLang="en-US" dirty="0"/>
          </a:p>
        </p:txBody>
      </p:sp>
      <p:sp>
        <p:nvSpPr>
          <p:cNvPr id="18" name="文本框 17"/>
          <p:cNvSpPr txBox="1"/>
          <p:nvPr/>
        </p:nvSpPr>
        <p:spPr>
          <a:xfrm>
            <a:off x="3779912" y="4124313"/>
            <a:ext cx="1800493" cy="369332"/>
          </a:xfrm>
          <a:prstGeom prst="rect">
            <a:avLst/>
          </a:prstGeom>
          <a:noFill/>
        </p:spPr>
        <p:txBody>
          <a:bodyPr wrap="none" rtlCol="0">
            <a:spAutoFit/>
          </a:bodyPr>
          <a:lstStyle/>
          <a:p>
            <a:r>
              <a:rPr lang="zh-CN" altLang="en-US" dirty="0"/>
              <a:t>清华大学出版社</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32"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strVal val="4*#ppt_w"/>
                                          </p:val>
                                        </p:tav>
                                        <p:tav tm="100000">
                                          <p:val>
                                            <p:strVal val="#ppt_w"/>
                                          </p:val>
                                        </p:tav>
                                      </p:tavLst>
                                    </p:anim>
                                    <p:anim calcmode="lin" valueType="num">
                                      <p:cBhvr>
                                        <p:cTn id="14" dur="500" fill="hold"/>
                                        <p:tgtEl>
                                          <p:spTgt spid="5"/>
                                        </p:tgtEl>
                                        <p:attrNameLst>
                                          <p:attrName>ppt_h</p:attrName>
                                        </p:attrNameLst>
                                      </p:cBhvr>
                                      <p:tavLst>
                                        <p:tav tm="0">
                                          <p:val>
                                            <p:strVal val="4*#ppt_h"/>
                                          </p:val>
                                        </p:tav>
                                        <p:tav tm="100000">
                                          <p:val>
                                            <p:strVal val="#ppt_h"/>
                                          </p:val>
                                        </p:tav>
                                      </p:tavLst>
                                    </p:anim>
                                  </p:childTnLst>
                                </p:cTn>
                              </p:par>
                            </p:childTnLst>
                          </p:cTn>
                        </p:par>
                        <p:par>
                          <p:cTn id="15" fill="hold">
                            <p:stCondLst>
                              <p:cond delay="1500"/>
                            </p:stCondLst>
                            <p:childTnLst>
                              <p:par>
                                <p:cTn id="16" presetID="14" presetClass="entr" presetSubtype="1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randombar(horizontal)">
                                      <p:cBhvr>
                                        <p:cTn id="18" dur="500"/>
                                        <p:tgtEl>
                                          <p:spTgt spid="15"/>
                                        </p:tgtEl>
                                      </p:cBhvr>
                                    </p:animEffect>
                                  </p:childTnLst>
                                </p:cTn>
                              </p:par>
                            </p:childTnLst>
                          </p:cTn>
                        </p:par>
                        <p:par>
                          <p:cTn id="19" fill="hold">
                            <p:stCondLst>
                              <p:cond delay="2000"/>
                            </p:stCondLst>
                            <p:childTnLst>
                              <p:par>
                                <p:cTn id="20" presetID="52" presetClass="entr" presetSubtype="0" fill="hold" grpId="0" nodeType="afterEffect">
                                  <p:stCondLst>
                                    <p:cond delay="0"/>
                                  </p:stCondLst>
                                  <p:iterate type="lt">
                                    <p:tmPct val="10000"/>
                                  </p:iterate>
                                  <p:childTnLst>
                                    <p:set>
                                      <p:cBhvr>
                                        <p:cTn id="21" dur="1" fill="hold">
                                          <p:stCondLst>
                                            <p:cond delay="0"/>
                                          </p:stCondLst>
                                        </p:cTn>
                                        <p:tgtEl>
                                          <p:spTgt spid="14"/>
                                        </p:tgtEl>
                                        <p:attrNameLst>
                                          <p:attrName>style.visibility</p:attrName>
                                        </p:attrNameLst>
                                      </p:cBhvr>
                                      <p:to>
                                        <p:strVal val="visible"/>
                                      </p:to>
                                    </p:set>
                                    <p:animScale>
                                      <p:cBhvr>
                                        <p:cTn id="22"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23" dur="1000" decel="50000" fill="hold">
                                          <p:stCondLst>
                                            <p:cond delay="0"/>
                                          </p:stCondLst>
                                        </p:cTn>
                                        <p:tgtEl>
                                          <p:spTgt spid="14"/>
                                        </p:tgtEl>
                                        <p:attrNameLst>
                                          <p:attrName>ppt_x</p:attrName>
                                          <p:attrName>ppt_y</p:attrName>
                                        </p:attrNameLst>
                                      </p:cBhvr>
                                    </p:animMotion>
                                    <p:animEffect transition="in" filter="fade">
                                      <p:cBhvr>
                                        <p:cTn id="24"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dirty="0"/>
              <a:t>11.4  支付页面的设计</a:t>
            </a:r>
            <a:endParaRPr dirty="0"/>
          </a:p>
        </p:txBody>
      </p:sp>
      <p:sp>
        <p:nvSpPr>
          <p:cNvPr id="8" name="矩形 7"/>
          <p:cNvSpPr/>
          <p:nvPr/>
        </p:nvSpPr>
        <p:spPr>
          <a:xfrm>
            <a:off x="1043305" y="1221105"/>
            <a:ext cx="2476500" cy="922020"/>
          </a:xfrm>
          <a:prstGeom prst="rect">
            <a:avLst/>
          </a:prstGeom>
        </p:spPr>
        <p:txBody>
          <a:bodyPr wrap="square">
            <a:spAutoFit/>
          </a:bodyPr>
          <a:lstStyle/>
          <a:p>
            <a:r>
              <a:rPr lang="zh-CN" altLang="zh-CN" kern="100" dirty="0">
                <a:latin typeface="Times New Roman" panose="02020603050405020304" pitchFamily="18" charset="0"/>
                <a:cs typeface="Times New Roman" panose="02020603050405020304" pitchFamily="18" charset="0"/>
              </a:rPr>
              <a:t>在购物车页面当中，当用户单击“结算”区域后将跳转到支付页面。</a:t>
            </a:r>
            <a:endParaRPr lang="zh-CN" altLang="zh-CN" kern="100" dirty="0">
              <a:latin typeface="Times New Roman" panose="02020603050405020304" pitchFamily="18" charset="0"/>
              <a:cs typeface="Times New Roman" panose="02020603050405020304" pitchFamily="18" charset="0"/>
            </a:endParaRPr>
          </a:p>
        </p:txBody>
      </p:sp>
      <p:sp>
        <p:nvSpPr>
          <p:cNvPr id="7" name="文本框 6"/>
          <p:cNvSpPr txBox="1"/>
          <p:nvPr/>
        </p:nvSpPr>
        <p:spPr>
          <a:xfrm>
            <a:off x="4914265" y="4013835"/>
            <a:ext cx="2446020" cy="337185"/>
          </a:xfrm>
          <a:prstGeom prst="rect">
            <a:avLst/>
          </a:prstGeom>
          <a:noFill/>
        </p:spPr>
        <p:txBody>
          <a:bodyPr wrap="square" rtlCol="0" anchor="t">
            <a:spAutoFit/>
          </a:bodyPr>
          <a:p>
            <a:r>
              <a:rPr lang="zh-CN" altLang="zh-CN" sz="1600" kern="100" dirty="0">
                <a:latin typeface="Times New Roman" panose="02020603050405020304" pitchFamily="18" charset="0"/>
                <a:cs typeface="Times New Roman" panose="02020603050405020304" pitchFamily="18" charset="0"/>
                <a:sym typeface="+mn-ea"/>
              </a:rPr>
              <a:t>支付页面页面展示图</a:t>
            </a:r>
            <a:endParaRPr lang="zh-CN" altLang="zh-CN" sz="1600" kern="100" dirty="0">
              <a:latin typeface="Times New Roman" panose="02020603050405020304" pitchFamily="18" charset="0"/>
              <a:cs typeface="Times New Roman" panose="02020603050405020304" pitchFamily="18" charset="0"/>
              <a:sym typeface="+mn-ea"/>
            </a:endParaRPr>
          </a:p>
        </p:txBody>
      </p:sp>
      <p:sp>
        <p:nvSpPr>
          <p:cNvPr id="4" name="文本框 3"/>
          <p:cNvSpPr txBox="1"/>
          <p:nvPr/>
        </p:nvSpPr>
        <p:spPr>
          <a:xfrm>
            <a:off x="3302000" y="2387600"/>
            <a:ext cx="2540000" cy="368300"/>
          </a:xfrm>
          <a:prstGeom prst="rect">
            <a:avLst/>
          </a:prstGeom>
          <a:noFill/>
        </p:spPr>
        <p:txBody>
          <a:bodyPr wrap="square" rtlCol="0" anchor="t">
            <a:spAutoFit/>
          </a:bodyPr>
          <a:p>
            <a:r>
              <a:rPr lang="zh-CN" altLang="en-US"/>
              <a:t>       </a:t>
            </a:r>
            <a:endParaRPr lang="zh-CN" altLang="en-US"/>
          </a:p>
        </p:txBody>
      </p:sp>
      <p:sp>
        <p:nvSpPr>
          <p:cNvPr id="6" name="文本框 5"/>
          <p:cNvSpPr txBox="1"/>
          <p:nvPr/>
        </p:nvSpPr>
        <p:spPr>
          <a:xfrm>
            <a:off x="3302000" y="2387600"/>
            <a:ext cx="2540000" cy="368300"/>
          </a:xfrm>
          <a:prstGeom prst="rect">
            <a:avLst/>
          </a:prstGeom>
          <a:noFill/>
        </p:spPr>
        <p:txBody>
          <a:bodyPr wrap="square" rtlCol="0" anchor="t">
            <a:spAutoFit/>
          </a:bodyPr>
          <a:p>
            <a:r>
              <a:rPr lang="zh-CN" altLang="en-US"/>
              <a:t>       </a:t>
            </a:r>
            <a:endParaRPr lang="zh-CN" altLang="en-US"/>
          </a:p>
        </p:txBody>
      </p:sp>
      <p:pic>
        <p:nvPicPr>
          <p:cNvPr id="5" name="图片 4"/>
          <p:cNvPicPr>
            <a:picLocks noChangeAspect="1"/>
          </p:cNvPicPr>
          <p:nvPr/>
        </p:nvPicPr>
        <p:blipFill>
          <a:blip r:embed="rId1"/>
          <a:stretch>
            <a:fillRect/>
          </a:stretch>
        </p:blipFill>
        <p:spPr>
          <a:xfrm>
            <a:off x="3607435" y="1056640"/>
            <a:ext cx="1614805" cy="2875915"/>
          </a:xfrm>
          <a:prstGeom prst="rect">
            <a:avLst/>
          </a:prstGeom>
          <a:ln>
            <a:solidFill>
              <a:srgbClr val="080808"/>
            </a:solidFill>
          </a:ln>
        </p:spPr>
      </p:pic>
      <p:pic>
        <p:nvPicPr>
          <p:cNvPr id="9" name="图片 8"/>
          <p:cNvPicPr>
            <a:picLocks noChangeAspect="1"/>
          </p:cNvPicPr>
          <p:nvPr/>
        </p:nvPicPr>
        <p:blipFill>
          <a:blip r:embed="rId2"/>
          <a:stretch>
            <a:fillRect/>
          </a:stretch>
        </p:blipFill>
        <p:spPr>
          <a:xfrm>
            <a:off x="5429885" y="1054100"/>
            <a:ext cx="1623060" cy="2875915"/>
          </a:xfrm>
          <a:prstGeom prst="rect">
            <a:avLst/>
          </a:prstGeom>
          <a:ln>
            <a:solidFill>
              <a:srgbClr val="080808"/>
            </a:solidFill>
          </a:ln>
        </p:spPr>
      </p:pic>
      <p:pic>
        <p:nvPicPr>
          <p:cNvPr id="10" name="图片 9"/>
          <p:cNvPicPr>
            <a:picLocks noChangeAspect="1"/>
          </p:cNvPicPr>
          <p:nvPr/>
        </p:nvPicPr>
        <p:blipFill>
          <a:blip r:embed="rId3"/>
          <a:stretch>
            <a:fillRect/>
          </a:stretch>
        </p:blipFill>
        <p:spPr>
          <a:xfrm>
            <a:off x="7261225" y="1054100"/>
            <a:ext cx="1626870" cy="2882265"/>
          </a:xfrm>
          <a:prstGeom prst="rect">
            <a:avLst/>
          </a:prstGeom>
          <a:ln>
            <a:solidFill>
              <a:srgbClr val="080808"/>
            </a:solidFill>
          </a:ln>
        </p:spPr>
      </p:pic>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7954" y="2715766"/>
            <a:ext cx="9144000" cy="7200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3822996" y="915566"/>
            <a:ext cx="1498008" cy="1480357"/>
            <a:chOff x="3237545" y="4561747"/>
            <a:chExt cx="1146960" cy="1146960"/>
          </a:xfrm>
        </p:grpSpPr>
        <p:sp>
          <p:nvSpPr>
            <p:cNvPr id="12" name="圆角矩形 11"/>
            <p:cNvSpPr/>
            <p:nvPr/>
          </p:nvSpPr>
          <p:spPr>
            <a:xfrm>
              <a:off x="3237545" y="4561747"/>
              <a:ext cx="1146960" cy="1146960"/>
            </a:xfrm>
            <a:prstGeom prst="roundRect">
              <a:avLst>
                <a:gd name="adj" fmla="val 9039"/>
              </a:avLst>
            </a:prstGeom>
            <a:solidFill>
              <a:schemeClr val="accent3"/>
            </a:solidFill>
            <a:ln w="31750">
              <a:gradFill flip="none" rotWithShape="1">
                <a:gsLst>
                  <a:gs pos="0">
                    <a:schemeClr val="bg1">
                      <a:lumMod val="85000"/>
                    </a:schemeClr>
                  </a:gs>
                  <a:gs pos="100000">
                    <a:schemeClr val="bg1"/>
                  </a:gs>
                </a:gsLst>
                <a:lin ang="2700000" scaled="1"/>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FFFFF"/>
                </a:solidFill>
                <a:latin typeface="微软雅黑" panose="020B0503020204020204" pitchFamily="34" charset="-122"/>
                <a:ea typeface="微软雅黑" panose="020B0503020204020204" pitchFamily="34" charset="-122"/>
              </a:endParaRPr>
            </a:p>
          </p:txBody>
        </p:sp>
        <p:sp>
          <p:nvSpPr>
            <p:cNvPr id="13" name="圆角矩形 12"/>
            <p:cNvSpPr/>
            <p:nvPr/>
          </p:nvSpPr>
          <p:spPr>
            <a:xfrm>
              <a:off x="3329042" y="4642031"/>
              <a:ext cx="97614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FFFFF"/>
                </a:solidFill>
                <a:latin typeface="微软雅黑" panose="020B0503020204020204" pitchFamily="34" charset="-122"/>
                <a:ea typeface="微软雅黑" panose="020B0503020204020204" pitchFamily="34" charset="-122"/>
              </a:endParaRPr>
            </a:p>
          </p:txBody>
        </p:sp>
      </p:grpSp>
      <p:grpSp>
        <p:nvGrpSpPr>
          <p:cNvPr id="5" name="组合 1"/>
          <p:cNvGrpSpPr/>
          <p:nvPr/>
        </p:nvGrpSpPr>
        <p:grpSpPr>
          <a:xfrm>
            <a:off x="4157622" y="1319016"/>
            <a:ext cx="828756" cy="673456"/>
            <a:chOff x="0" y="0"/>
            <a:chExt cx="514350" cy="417513"/>
          </a:xfrm>
        </p:grpSpPr>
        <p:sp>
          <p:nvSpPr>
            <p:cNvPr id="6" name="Freeform 22"/>
            <p:cNvSpPr>
              <a:spLocks noEditPoints="1"/>
            </p:cNvSpPr>
            <p:nvPr/>
          </p:nvSpPr>
          <p:spPr bwMode="auto">
            <a:xfrm>
              <a:off x="0" y="0"/>
              <a:ext cx="365125" cy="331788"/>
            </a:xfrm>
            <a:custGeom>
              <a:avLst/>
              <a:gdLst>
                <a:gd name="T0" fmla="*/ 2147483647 w 97"/>
                <a:gd name="T1" fmla="*/ 2147483647 h 88"/>
                <a:gd name="T2" fmla="*/ 2147483647 w 97"/>
                <a:gd name="T3" fmla="*/ 2147483647 h 88"/>
                <a:gd name="T4" fmla="*/ 2147483647 w 97"/>
                <a:gd name="T5" fmla="*/ 0 h 88"/>
                <a:gd name="T6" fmla="*/ 0 w 97"/>
                <a:gd name="T7" fmla="*/ 2147483647 h 88"/>
                <a:gd name="T8" fmla="*/ 2147483647 w 97"/>
                <a:gd name="T9" fmla="*/ 2147483647 h 88"/>
                <a:gd name="T10" fmla="*/ 2147483647 w 97"/>
                <a:gd name="T11" fmla="*/ 2147483647 h 88"/>
                <a:gd name="T12" fmla="*/ 2147483647 w 97"/>
                <a:gd name="T13" fmla="*/ 2147483647 h 88"/>
                <a:gd name="T14" fmla="*/ 2147483647 w 97"/>
                <a:gd name="T15" fmla="*/ 2147483647 h 88"/>
                <a:gd name="T16" fmla="*/ 2147483647 w 97"/>
                <a:gd name="T17" fmla="*/ 2147483647 h 88"/>
                <a:gd name="T18" fmla="*/ 2147483647 w 97"/>
                <a:gd name="T19" fmla="*/ 2147483647 h 88"/>
                <a:gd name="T20" fmla="*/ 2147483647 w 97"/>
                <a:gd name="T21" fmla="*/ 2147483647 h 88"/>
                <a:gd name="T22" fmla="*/ 2147483647 w 97"/>
                <a:gd name="T23" fmla="*/ 2147483647 h 88"/>
                <a:gd name="T24" fmla="*/ 2147483647 w 97"/>
                <a:gd name="T25" fmla="*/ 2147483647 h 88"/>
                <a:gd name="T26" fmla="*/ 2147483647 w 97"/>
                <a:gd name="T27" fmla="*/ 2147483647 h 88"/>
                <a:gd name="T28" fmla="*/ 2147483647 w 97"/>
                <a:gd name="T29" fmla="*/ 2147483647 h 88"/>
                <a:gd name="T30" fmla="*/ 2147483647 w 97"/>
                <a:gd name="T31" fmla="*/ 2147483647 h 88"/>
                <a:gd name="T32" fmla="*/ 2147483647 w 97"/>
                <a:gd name="T33" fmla="*/ 2147483647 h 88"/>
                <a:gd name="T34" fmla="*/ 2147483647 w 97"/>
                <a:gd name="T35" fmla="*/ 2147483647 h 88"/>
                <a:gd name="T36" fmla="*/ 2147483647 w 97"/>
                <a:gd name="T37" fmla="*/ 2147483647 h 88"/>
                <a:gd name="T38" fmla="*/ 2147483647 w 97"/>
                <a:gd name="T39" fmla="*/ 2147483647 h 88"/>
                <a:gd name="T40" fmla="*/ 2147483647 w 97"/>
                <a:gd name="T41" fmla="*/ 2147483647 h 8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7" h="88">
                  <a:moveTo>
                    <a:pt x="93" y="34"/>
                  </a:moveTo>
                  <a:cubicBezTo>
                    <a:pt x="94" y="34"/>
                    <a:pt x="96" y="34"/>
                    <a:pt x="97" y="34"/>
                  </a:cubicBezTo>
                  <a:cubicBezTo>
                    <a:pt x="93" y="14"/>
                    <a:pt x="72" y="0"/>
                    <a:pt x="48" y="0"/>
                  </a:cubicBezTo>
                  <a:cubicBezTo>
                    <a:pt x="22" y="0"/>
                    <a:pt x="0" y="18"/>
                    <a:pt x="0" y="41"/>
                  </a:cubicBezTo>
                  <a:cubicBezTo>
                    <a:pt x="0" y="54"/>
                    <a:pt x="7" y="65"/>
                    <a:pt x="19" y="74"/>
                  </a:cubicBezTo>
                  <a:cubicBezTo>
                    <a:pt x="15" y="88"/>
                    <a:pt x="15" y="88"/>
                    <a:pt x="15" y="88"/>
                  </a:cubicBezTo>
                  <a:cubicBezTo>
                    <a:pt x="31" y="80"/>
                    <a:pt x="31" y="80"/>
                    <a:pt x="31" y="80"/>
                  </a:cubicBezTo>
                  <a:cubicBezTo>
                    <a:pt x="38" y="81"/>
                    <a:pt x="42" y="82"/>
                    <a:pt x="48" y="82"/>
                  </a:cubicBezTo>
                  <a:cubicBezTo>
                    <a:pt x="50" y="82"/>
                    <a:pt x="51" y="82"/>
                    <a:pt x="53" y="82"/>
                  </a:cubicBezTo>
                  <a:cubicBezTo>
                    <a:pt x="52" y="79"/>
                    <a:pt x="51" y="75"/>
                    <a:pt x="51" y="72"/>
                  </a:cubicBezTo>
                  <a:cubicBezTo>
                    <a:pt x="51" y="51"/>
                    <a:pt x="70" y="34"/>
                    <a:pt x="93" y="34"/>
                  </a:cubicBezTo>
                  <a:close/>
                  <a:moveTo>
                    <a:pt x="67" y="21"/>
                  </a:moveTo>
                  <a:cubicBezTo>
                    <a:pt x="70" y="21"/>
                    <a:pt x="73" y="23"/>
                    <a:pt x="73" y="27"/>
                  </a:cubicBezTo>
                  <a:cubicBezTo>
                    <a:pt x="73" y="30"/>
                    <a:pt x="70" y="33"/>
                    <a:pt x="67" y="33"/>
                  </a:cubicBezTo>
                  <a:cubicBezTo>
                    <a:pt x="63" y="33"/>
                    <a:pt x="59" y="30"/>
                    <a:pt x="59" y="27"/>
                  </a:cubicBezTo>
                  <a:cubicBezTo>
                    <a:pt x="59" y="23"/>
                    <a:pt x="63" y="21"/>
                    <a:pt x="67" y="21"/>
                  </a:cubicBezTo>
                  <a:close/>
                  <a:moveTo>
                    <a:pt x="33" y="33"/>
                  </a:moveTo>
                  <a:cubicBezTo>
                    <a:pt x="29" y="33"/>
                    <a:pt x="25" y="30"/>
                    <a:pt x="25" y="27"/>
                  </a:cubicBezTo>
                  <a:cubicBezTo>
                    <a:pt x="25" y="23"/>
                    <a:pt x="29" y="21"/>
                    <a:pt x="33" y="21"/>
                  </a:cubicBezTo>
                  <a:cubicBezTo>
                    <a:pt x="36" y="21"/>
                    <a:pt x="39" y="23"/>
                    <a:pt x="39" y="27"/>
                  </a:cubicBezTo>
                  <a:cubicBezTo>
                    <a:pt x="39" y="30"/>
                    <a:pt x="36" y="33"/>
                    <a:pt x="33" y="33"/>
                  </a:cubicBezTo>
                  <a:close/>
                </a:path>
              </a:pathLst>
            </a:custGeom>
            <a:solidFill>
              <a:srgbClr val="4DBF4D"/>
            </a:solidFill>
            <a:ln w="12700" cap="flat" cmpd="sng">
              <a:solidFill>
                <a:schemeClr val="bg1"/>
              </a:solidFill>
              <a:round/>
            </a:ln>
            <a:effectLst>
              <a:outerShdw dist="63500" dir="8100000" algn="ctr" rotWithShape="0">
                <a:srgbClr val="000000">
                  <a:alpha val="25000"/>
                </a:srgbClr>
              </a:outerShdw>
            </a:effectLst>
          </p:spPr>
          <p:txBody>
            <a:bodyPr anchor="ctr"/>
            <a:lstStyle/>
            <a:p>
              <a:endParaRPr lang="zh-CN" altLang="en-US"/>
            </a:p>
          </p:txBody>
        </p:sp>
        <p:sp>
          <p:nvSpPr>
            <p:cNvPr id="7" name="Freeform 23"/>
            <p:cNvSpPr>
              <a:spLocks noEditPoints="1"/>
            </p:cNvSpPr>
            <p:nvPr/>
          </p:nvSpPr>
          <p:spPr bwMode="auto">
            <a:xfrm>
              <a:off x="203200" y="136525"/>
              <a:ext cx="311150" cy="280988"/>
            </a:xfrm>
            <a:custGeom>
              <a:avLst/>
              <a:gdLst>
                <a:gd name="T0" fmla="*/ 2147483647 w 83"/>
                <a:gd name="T1" fmla="*/ 2147483647 h 75"/>
                <a:gd name="T2" fmla="*/ 2147483647 w 83"/>
                <a:gd name="T3" fmla="*/ 0 h 75"/>
                <a:gd name="T4" fmla="*/ 0 w 83"/>
                <a:gd name="T5" fmla="*/ 2147483647 h 75"/>
                <a:gd name="T6" fmla="*/ 2147483647 w 83"/>
                <a:gd name="T7" fmla="*/ 2147483647 h 75"/>
                <a:gd name="T8" fmla="*/ 2147483647 w 83"/>
                <a:gd name="T9" fmla="*/ 2147483647 h 75"/>
                <a:gd name="T10" fmla="*/ 2147483647 w 83"/>
                <a:gd name="T11" fmla="*/ 2147483647 h 75"/>
                <a:gd name="T12" fmla="*/ 2147483647 w 83"/>
                <a:gd name="T13" fmla="*/ 2147483647 h 75"/>
                <a:gd name="T14" fmla="*/ 2147483647 w 83"/>
                <a:gd name="T15" fmla="*/ 2147483647 h 75"/>
                <a:gd name="T16" fmla="*/ 2147483647 w 83"/>
                <a:gd name="T17" fmla="*/ 2147483647 h 75"/>
                <a:gd name="T18" fmla="*/ 2147483647 w 83"/>
                <a:gd name="T19" fmla="*/ 2147483647 h 75"/>
                <a:gd name="T20" fmla="*/ 2147483647 w 83"/>
                <a:gd name="T21" fmla="*/ 2147483647 h 75"/>
                <a:gd name="T22" fmla="*/ 2147483647 w 83"/>
                <a:gd name="T23" fmla="*/ 2147483647 h 75"/>
                <a:gd name="T24" fmla="*/ 2147483647 w 83"/>
                <a:gd name="T25" fmla="*/ 2147483647 h 75"/>
                <a:gd name="T26" fmla="*/ 2147483647 w 83"/>
                <a:gd name="T27" fmla="*/ 2147483647 h 75"/>
                <a:gd name="T28" fmla="*/ 2147483647 w 83"/>
                <a:gd name="T29" fmla="*/ 2147483647 h 75"/>
                <a:gd name="T30" fmla="*/ 2147483647 w 83"/>
                <a:gd name="T31" fmla="*/ 2147483647 h 75"/>
                <a:gd name="T32" fmla="*/ 2147483647 w 83"/>
                <a:gd name="T33" fmla="*/ 2147483647 h 75"/>
                <a:gd name="T34" fmla="*/ 2147483647 w 83"/>
                <a:gd name="T35" fmla="*/ 2147483647 h 7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3" h="75">
                  <a:moveTo>
                    <a:pt x="83" y="35"/>
                  </a:moveTo>
                  <a:cubicBezTo>
                    <a:pt x="83" y="16"/>
                    <a:pt x="63" y="0"/>
                    <a:pt x="42" y="0"/>
                  </a:cubicBezTo>
                  <a:cubicBezTo>
                    <a:pt x="19" y="0"/>
                    <a:pt x="0" y="16"/>
                    <a:pt x="0" y="35"/>
                  </a:cubicBezTo>
                  <a:cubicBezTo>
                    <a:pt x="0" y="55"/>
                    <a:pt x="19" y="70"/>
                    <a:pt x="42" y="70"/>
                  </a:cubicBezTo>
                  <a:cubicBezTo>
                    <a:pt x="46" y="70"/>
                    <a:pt x="51" y="69"/>
                    <a:pt x="56" y="68"/>
                  </a:cubicBezTo>
                  <a:cubicBezTo>
                    <a:pt x="69" y="75"/>
                    <a:pt x="69" y="75"/>
                    <a:pt x="69" y="75"/>
                  </a:cubicBezTo>
                  <a:cubicBezTo>
                    <a:pt x="66" y="63"/>
                    <a:pt x="66" y="63"/>
                    <a:pt x="66" y="63"/>
                  </a:cubicBezTo>
                  <a:cubicBezTo>
                    <a:pt x="75" y="56"/>
                    <a:pt x="83" y="46"/>
                    <a:pt x="83" y="35"/>
                  </a:cubicBezTo>
                  <a:close/>
                  <a:moveTo>
                    <a:pt x="28" y="29"/>
                  </a:moveTo>
                  <a:cubicBezTo>
                    <a:pt x="26" y="29"/>
                    <a:pt x="23" y="27"/>
                    <a:pt x="23" y="24"/>
                  </a:cubicBezTo>
                  <a:cubicBezTo>
                    <a:pt x="23" y="22"/>
                    <a:pt x="26" y="20"/>
                    <a:pt x="28" y="20"/>
                  </a:cubicBezTo>
                  <a:cubicBezTo>
                    <a:pt x="32" y="20"/>
                    <a:pt x="34" y="22"/>
                    <a:pt x="34" y="24"/>
                  </a:cubicBezTo>
                  <a:cubicBezTo>
                    <a:pt x="34" y="27"/>
                    <a:pt x="32" y="29"/>
                    <a:pt x="28" y="29"/>
                  </a:cubicBezTo>
                  <a:close/>
                  <a:moveTo>
                    <a:pt x="55" y="29"/>
                  </a:moveTo>
                  <a:cubicBezTo>
                    <a:pt x="52" y="29"/>
                    <a:pt x="50" y="27"/>
                    <a:pt x="50" y="24"/>
                  </a:cubicBezTo>
                  <a:cubicBezTo>
                    <a:pt x="50" y="22"/>
                    <a:pt x="52" y="20"/>
                    <a:pt x="55" y="20"/>
                  </a:cubicBezTo>
                  <a:cubicBezTo>
                    <a:pt x="58" y="20"/>
                    <a:pt x="61" y="22"/>
                    <a:pt x="61" y="24"/>
                  </a:cubicBezTo>
                  <a:cubicBezTo>
                    <a:pt x="61" y="27"/>
                    <a:pt x="58" y="29"/>
                    <a:pt x="55" y="29"/>
                  </a:cubicBezTo>
                  <a:close/>
                </a:path>
              </a:pathLst>
            </a:custGeom>
            <a:solidFill>
              <a:srgbClr val="4DBF4D"/>
            </a:solidFill>
            <a:ln w="12700" cap="flat" cmpd="sng">
              <a:solidFill>
                <a:schemeClr val="bg1"/>
              </a:solidFill>
              <a:round/>
            </a:ln>
            <a:effectLst>
              <a:outerShdw dist="63500" dir="8100000" algn="ctr" rotWithShape="0">
                <a:srgbClr val="000000">
                  <a:alpha val="25000"/>
                </a:srgbClr>
              </a:outerShdw>
            </a:effectLst>
          </p:spPr>
          <p:txBody>
            <a:bodyPr anchor="ctr"/>
            <a:lstStyle/>
            <a:p>
              <a:endParaRPr lang="zh-CN" altLang="en-US"/>
            </a:p>
          </p:txBody>
        </p:sp>
      </p:grpSp>
      <p:sp>
        <p:nvSpPr>
          <p:cNvPr id="14" name="文本框 13"/>
          <p:cNvSpPr txBox="1"/>
          <p:nvPr/>
        </p:nvSpPr>
        <p:spPr>
          <a:xfrm>
            <a:off x="1267586" y="2814196"/>
            <a:ext cx="6624736" cy="523220"/>
          </a:xfrm>
          <a:prstGeom prst="rect">
            <a:avLst/>
          </a:prstGeom>
          <a:noFill/>
        </p:spPr>
        <p:txBody>
          <a:bodyPr wrap="square" rtlCol="0">
            <a:sp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rPr>
              <a:t>本章完毕   感谢聆听</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4118344" y="2115879"/>
            <a:ext cx="914400" cy="914400"/>
          </a:xfrm>
          <a:prstGeom prst="rect">
            <a:avLst/>
          </a:prstGeom>
          <a:noFill/>
        </p:spPr>
        <p:txBody>
          <a:bodyPr wrap="square" rtlCol="0">
            <a:spAutoFit/>
          </a:bodyPr>
          <a:lstStyle/>
          <a:p>
            <a:endParaRPr lang="zh-CN" altLang="en-US" dirty="0"/>
          </a:p>
        </p:txBody>
      </p:sp>
      <p:sp>
        <p:nvSpPr>
          <p:cNvPr id="4" name="文本框 3"/>
          <p:cNvSpPr txBox="1"/>
          <p:nvPr/>
        </p:nvSpPr>
        <p:spPr>
          <a:xfrm>
            <a:off x="3779912" y="4124313"/>
            <a:ext cx="1800493" cy="369332"/>
          </a:xfrm>
          <a:prstGeom prst="rect">
            <a:avLst/>
          </a:prstGeom>
          <a:noFill/>
        </p:spPr>
        <p:txBody>
          <a:bodyPr wrap="none" rtlCol="0">
            <a:spAutoFit/>
          </a:bodyPr>
          <a:lstStyle/>
          <a:p>
            <a:r>
              <a:rPr lang="zh-CN" altLang="en-US" dirty="0"/>
              <a:t>清华大学出版社</a:t>
            </a:r>
            <a:endParaRPr lang="zh-CN" altLang="en-US" dirty="0"/>
          </a:p>
        </p:txBody>
      </p:sp>
      <p:sp>
        <p:nvSpPr>
          <p:cNvPr id="8" name="矩形 7"/>
          <p:cNvSpPr/>
          <p:nvPr/>
        </p:nvSpPr>
        <p:spPr>
          <a:xfrm>
            <a:off x="2530614" y="3616731"/>
            <a:ext cx="4410182" cy="369332"/>
          </a:xfrm>
          <a:prstGeom prst="rect">
            <a:avLst/>
          </a:prstGeom>
        </p:spPr>
        <p:txBody>
          <a:bodyPr wrap="none">
            <a:spAutoFit/>
          </a:bodyPr>
          <a:lstStyle/>
          <a:p>
            <a:r>
              <a:rPr lang="zh-CN" altLang="en-US" dirty="0"/>
              <a:t>《微信小程序开发从入门到实战-微课版》</a:t>
            </a:r>
            <a:endParaRPr lang="zh-CN" altLang="en-US" dirty="0"/>
          </a:p>
        </p:txBody>
      </p:sp>
    </p:spTree>
  </p:cSld>
  <p:clrMapOvr>
    <a:masterClrMapping/>
  </p:clrMapOvr>
  <p:transition spd="slow" advClick="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32"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strVal val="4*#ppt_w"/>
                                          </p:val>
                                        </p:tav>
                                        <p:tav tm="100000">
                                          <p:val>
                                            <p:strVal val="#ppt_w"/>
                                          </p:val>
                                        </p:tav>
                                      </p:tavLst>
                                    </p:anim>
                                    <p:anim calcmode="lin" valueType="num">
                                      <p:cBhvr>
                                        <p:cTn id="14" dur="500" fill="hold"/>
                                        <p:tgtEl>
                                          <p:spTgt spid="5"/>
                                        </p:tgtEl>
                                        <p:attrNameLst>
                                          <p:attrName>ppt_h</p:attrName>
                                        </p:attrNameLst>
                                      </p:cBhvr>
                                      <p:tavLst>
                                        <p:tav tm="0">
                                          <p:val>
                                            <p:strVal val="4*#ppt_h"/>
                                          </p:val>
                                        </p:tav>
                                        <p:tav tm="100000">
                                          <p:val>
                                            <p:strVal val="#ppt_h"/>
                                          </p:val>
                                        </p:tav>
                                      </p:tavLst>
                                    </p:anim>
                                  </p:childTnLst>
                                </p:cTn>
                              </p:par>
                            </p:childTnLst>
                          </p:cTn>
                        </p:par>
                        <p:par>
                          <p:cTn id="15" fill="hold">
                            <p:stCondLst>
                              <p:cond delay="1500"/>
                            </p:stCondLst>
                            <p:childTnLst>
                              <p:par>
                                <p:cTn id="16" presetID="14" presetClass="entr" presetSubtype="1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randombar(horizontal)">
                                      <p:cBhvr>
                                        <p:cTn id="18" dur="500"/>
                                        <p:tgtEl>
                                          <p:spTgt spid="15"/>
                                        </p:tgtEl>
                                      </p:cBhvr>
                                    </p:animEffect>
                                  </p:childTnLst>
                                </p:cTn>
                              </p:par>
                            </p:childTnLst>
                          </p:cTn>
                        </p:par>
                        <p:par>
                          <p:cTn id="19" fill="hold">
                            <p:stCondLst>
                              <p:cond delay="2000"/>
                            </p:stCondLst>
                            <p:childTnLst>
                              <p:par>
                                <p:cTn id="20" presetID="52" presetClass="entr" presetSubtype="0" fill="hold" grpId="0" nodeType="afterEffect">
                                  <p:stCondLst>
                                    <p:cond delay="0"/>
                                  </p:stCondLst>
                                  <p:iterate type="lt">
                                    <p:tmPct val="10000"/>
                                  </p:iterate>
                                  <p:childTnLst>
                                    <p:set>
                                      <p:cBhvr>
                                        <p:cTn id="21" dur="1" fill="hold">
                                          <p:stCondLst>
                                            <p:cond delay="0"/>
                                          </p:stCondLst>
                                        </p:cTn>
                                        <p:tgtEl>
                                          <p:spTgt spid="14"/>
                                        </p:tgtEl>
                                        <p:attrNameLst>
                                          <p:attrName>style.visibility</p:attrName>
                                        </p:attrNameLst>
                                      </p:cBhvr>
                                      <p:to>
                                        <p:strVal val="visible"/>
                                      </p:to>
                                    </p:set>
                                    <p:animScale>
                                      <p:cBhvr>
                                        <p:cTn id="22"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23" dur="1000" decel="50000" fill="hold">
                                          <p:stCondLst>
                                            <p:cond delay="0"/>
                                          </p:stCondLst>
                                        </p:cTn>
                                        <p:tgtEl>
                                          <p:spTgt spid="14"/>
                                        </p:tgtEl>
                                        <p:attrNameLst>
                                          <p:attrName>ppt_x</p:attrName>
                                          <p:attrName>ppt_y</p:attrName>
                                        </p:attrNameLst>
                                      </p:cBhvr>
                                    </p:animMotion>
                                    <p:animEffect transition="in" filter="fade">
                                      <p:cBhvr>
                                        <p:cTn id="24"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圆角矩形 42"/>
          <p:cNvSpPr/>
          <p:nvPr/>
        </p:nvSpPr>
        <p:spPr>
          <a:xfrm>
            <a:off x="4018023" y="771550"/>
            <a:ext cx="3146265" cy="481086"/>
          </a:xfrm>
          <a:prstGeom prst="roundRect">
            <a:avLst/>
          </a:prstGeom>
          <a:solidFill>
            <a:schemeClr val="accent2"/>
          </a:solidFill>
          <a:ln w="22225">
            <a:solidFill>
              <a:schemeClr val="bg1">
                <a:alpha val="85000"/>
              </a:schemeClr>
            </a:solidFill>
          </a:ln>
          <a:effectLst>
            <a:outerShdw blurRad="215900" dist="165100" dir="7800000" sx="98000" sy="98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7328" tIns="33664" rIns="67328" bIns="33664" rtlCol="0" anchor="ctr"/>
          <a:lstStyle/>
          <a:p>
            <a:pPr algn="ctr"/>
            <a:endParaRPr lang="zh-CN" altLang="en-US" sz="910">
              <a:latin typeface="微软雅黑" panose="020B0503020204020204" pitchFamily="34" charset="-122"/>
              <a:ea typeface="微软雅黑" panose="020B0503020204020204" pitchFamily="34" charset="-122"/>
              <a:cs typeface="+mn-ea"/>
              <a:sym typeface="+mn-lt"/>
            </a:endParaRPr>
          </a:p>
        </p:txBody>
      </p:sp>
      <p:sp>
        <p:nvSpPr>
          <p:cNvPr id="44" name="圆角矩形 43"/>
          <p:cNvSpPr/>
          <p:nvPr/>
        </p:nvSpPr>
        <p:spPr>
          <a:xfrm>
            <a:off x="4012171" y="1541946"/>
            <a:ext cx="3146265" cy="481086"/>
          </a:xfrm>
          <a:prstGeom prst="roundRect">
            <a:avLst/>
          </a:prstGeom>
          <a:solidFill>
            <a:schemeClr val="accent2"/>
          </a:solidFill>
          <a:ln w="22225">
            <a:solidFill>
              <a:schemeClr val="bg1">
                <a:alpha val="85000"/>
              </a:schemeClr>
            </a:solidFill>
          </a:ln>
          <a:effectLst>
            <a:outerShdw blurRad="215900" dist="165100" dir="7800000" sx="98000" sy="98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7328" tIns="33664" rIns="67328" bIns="33664" rtlCol="0" anchor="ctr"/>
          <a:lstStyle/>
          <a:p>
            <a:pPr algn="ctr"/>
            <a:endParaRPr lang="zh-CN" altLang="en-US" sz="910">
              <a:latin typeface="微软雅黑" panose="020B0503020204020204" pitchFamily="34" charset="-122"/>
              <a:ea typeface="微软雅黑" panose="020B0503020204020204" pitchFamily="34" charset="-122"/>
              <a:cs typeface="+mn-ea"/>
              <a:sym typeface="+mn-lt"/>
            </a:endParaRPr>
          </a:p>
        </p:txBody>
      </p:sp>
      <p:sp>
        <p:nvSpPr>
          <p:cNvPr id="45" name="圆角矩形 44"/>
          <p:cNvSpPr/>
          <p:nvPr/>
        </p:nvSpPr>
        <p:spPr>
          <a:xfrm>
            <a:off x="4012171" y="2312342"/>
            <a:ext cx="3146265" cy="481086"/>
          </a:xfrm>
          <a:prstGeom prst="roundRect">
            <a:avLst/>
          </a:prstGeom>
          <a:solidFill>
            <a:schemeClr val="accent2"/>
          </a:solidFill>
          <a:ln w="22225">
            <a:solidFill>
              <a:schemeClr val="bg1">
                <a:alpha val="85000"/>
              </a:schemeClr>
            </a:solidFill>
          </a:ln>
          <a:effectLst>
            <a:outerShdw blurRad="215900" dist="165100" dir="7800000" sx="98000" sy="98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7328" tIns="33664" rIns="67328" bIns="33664" rtlCol="0" anchor="ctr"/>
          <a:lstStyle/>
          <a:p>
            <a:pPr algn="ctr"/>
            <a:endParaRPr lang="zh-CN" altLang="en-US" sz="910">
              <a:latin typeface="微软雅黑" panose="020B0503020204020204" pitchFamily="34" charset="-122"/>
              <a:ea typeface="微软雅黑" panose="020B0503020204020204" pitchFamily="34" charset="-122"/>
              <a:cs typeface="+mn-ea"/>
              <a:sym typeface="+mn-lt"/>
            </a:endParaRPr>
          </a:p>
        </p:txBody>
      </p:sp>
      <p:sp>
        <p:nvSpPr>
          <p:cNvPr id="46" name="圆角矩形 45"/>
          <p:cNvSpPr/>
          <p:nvPr/>
        </p:nvSpPr>
        <p:spPr>
          <a:xfrm>
            <a:off x="4012171" y="3082738"/>
            <a:ext cx="3146265" cy="481086"/>
          </a:xfrm>
          <a:prstGeom prst="roundRect">
            <a:avLst/>
          </a:prstGeom>
          <a:solidFill>
            <a:schemeClr val="accent2"/>
          </a:solidFill>
          <a:ln w="22225">
            <a:solidFill>
              <a:schemeClr val="bg1">
                <a:alpha val="85000"/>
              </a:schemeClr>
            </a:solidFill>
          </a:ln>
          <a:effectLst>
            <a:outerShdw blurRad="215900" dist="165100" dir="7800000" sx="98000" sy="98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7328" tIns="33664" rIns="67328" bIns="33664" rtlCol="0" anchor="ctr"/>
          <a:lstStyle/>
          <a:p>
            <a:pPr algn="ctr"/>
            <a:endParaRPr lang="zh-CN" altLang="en-US" sz="910">
              <a:latin typeface="微软雅黑" panose="020B0503020204020204" pitchFamily="34" charset="-122"/>
              <a:ea typeface="微软雅黑" panose="020B0503020204020204" pitchFamily="34" charset="-122"/>
              <a:cs typeface="+mn-ea"/>
              <a:sym typeface="+mn-lt"/>
            </a:endParaRPr>
          </a:p>
        </p:txBody>
      </p:sp>
      <p:sp>
        <p:nvSpPr>
          <p:cNvPr id="47" name="TextBox 4"/>
          <p:cNvSpPr txBox="1"/>
          <p:nvPr/>
        </p:nvSpPr>
        <p:spPr>
          <a:xfrm>
            <a:off x="4651455" y="838222"/>
            <a:ext cx="2024553" cy="346710"/>
          </a:xfrm>
          <a:prstGeom prst="rect">
            <a:avLst/>
          </a:prstGeom>
          <a:noFill/>
        </p:spPr>
        <p:txBody>
          <a:bodyPr wrap="square" lIns="67328" tIns="33664" rIns="67328" bIns="33664" rtlCol="0">
            <a:spAutoFit/>
          </a:bodyPr>
          <a:lstStyle/>
          <a:p>
            <a:r>
              <a:rPr lang="zh-CN" altLang="en-US" sz="1820" dirty="0">
                <a:solidFill>
                  <a:schemeClr val="bg1"/>
                </a:solidFill>
                <a:latin typeface="微软雅黑" panose="020B0503020204020204" pitchFamily="34" charset="-122"/>
                <a:ea typeface="微软雅黑" panose="020B0503020204020204" pitchFamily="34" charset="-122"/>
                <a:cs typeface="+mn-ea"/>
                <a:sym typeface="+mn-lt"/>
              </a:rPr>
              <a:t>需求分析</a:t>
            </a:r>
            <a:endParaRPr lang="zh-CN" altLang="en-US" sz="182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48" name="TextBox 32"/>
          <p:cNvSpPr txBox="1"/>
          <p:nvPr/>
        </p:nvSpPr>
        <p:spPr>
          <a:xfrm>
            <a:off x="4651375" y="1587500"/>
            <a:ext cx="2506980" cy="370840"/>
          </a:xfrm>
          <a:prstGeom prst="rect">
            <a:avLst/>
          </a:prstGeom>
          <a:noFill/>
        </p:spPr>
        <p:txBody>
          <a:bodyPr wrap="square" rtlCol="0">
            <a:spAutoFit/>
          </a:bodyPr>
          <a:lstStyle/>
          <a:p>
            <a:r>
              <a:rPr lang="zh-CN" altLang="en-US" sz="1820" dirty="0">
                <a:solidFill>
                  <a:schemeClr val="bg1"/>
                </a:solidFill>
                <a:latin typeface="微软雅黑" panose="020B0503020204020204" pitchFamily="34" charset="-122"/>
                <a:ea typeface="微软雅黑" panose="020B0503020204020204" pitchFamily="34" charset="-122"/>
                <a:cs typeface="+mn-ea"/>
                <a:sym typeface="+mn-lt"/>
              </a:rPr>
              <a:t>页面设计与实现</a:t>
            </a:r>
            <a:endParaRPr lang="zh-CN" altLang="en-US" sz="182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49" name="TextBox 34"/>
          <p:cNvSpPr txBox="1"/>
          <p:nvPr/>
        </p:nvSpPr>
        <p:spPr>
          <a:xfrm>
            <a:off x="4498340" y="2371090"/>
            <a:ext cx="2898140" cy="370840"/>
          </a:xfrm>
          <a:prstGeom prst="rect">
            <a:avLst/>
          </a:prstGeom>
          <a:noFill/>
        </p:spPr>
        <p:txBody>
          <a:bodyPr wrap="square" rtlCol="0">
            <a:spAutoFit/>
          </a:bodyPr>
          <a:lstStyle/>
          <a:p>
            <a:r>
              <a:rPr lang="zh-CN" altLang="en-US" sz="1820" dirty="0">
                <a:solidFill>
                  <a:schemeClr val="bg1"/>
                </a:solidFill>
                <a:latin typeface="微软雅黑" panose="020B0503020204020204" pitchFamily="34" charset="-122"/>
                <a:ea typeface="微软雅黑" panose="020B0503020204020204" pitchFamily="34" charset="-122"/>
                <a:cs typeface="+mn-ea"/>
                <a:sym typeface="+mn-lt"/>
              </a:rPr>
              <a:t>购物车功能的设计与实现</a:t>
            </a:r>
            <a:endParaRPr lang="zh-CN" altLang="en-US" sz="182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50" name="TextBox 36"/>
          <p:cNvSpPr txBox="1"/>
          <p:nvPr/>
        </p:nvSpPr>
        <p:spPr>
          <a:xfrm>
            <a:off x="4651457" y="3134191"/>
            <a:ext cx="2547260" cy="370840"/>
          </a:xfrm>
          <a:prstGeom prst="rect">
            <a:avLst/>
          </a:prstGeom>
          <a:noFill/>
        </p:spPr>
        <p:txBody>
          <a:bodyPr wrap="square" rtlCol="0">
            <a:spAutoFit/>
          </a:bodyPr>
          <a:lstStyle/>
          <a:p>
            <a:r>
              <a:rPr lang="zh-CN" altLang="en-US" sz="1820" dirty="0">
                <a:solidFill>
                  <a:schemeClr val="bg1"/>
                </a:solidFill>
                <a:latin typeface="微软雅黑" panose="020B0503020204020204" pitchFamily="34" charset="-122"/>
                <a:ea typeface="微软雅黑" panose="020B0503020204020204" pitchFamily="34" charset="-122"/>
                <a:cs typeface="+mn-ea"/>
                <a:sym typeface="+mn-lt"/>
              </a:rPr>
              <a:t>支付页面的设计</a:t>
            </a:r>
            <a:endParaRPr lang="zh-CN" altLang="en-US" sz="1820" dirty="0">
              <a:solidFill>
                <a:schemeClr val="bg1"/>
              </a:solidFill>
              <a:latin typeface="微软雅黑" panose="020B0503020204020204" pitchFamily="34" charset="-122"/>
              <a:ea typeface="微软雅黑" panose="020B0503020204020204" pitchFamily="34" charset="-122"/>
              <a:cs typeface="+mn-ea"/>
              <a:sym typeface="+mn-lt"/>
            </a:endParaRPr>
          </a:p>
        </p:txBody>
      </p:sp>
      <p:grpSp>
        <p:nvGrpSpPr>
          <p:cNvPr id="51" name="组合 50"/>
          <p:cNvGrpSpPr/>
          <p:nvPr/>
        </p:nvGrpSpPr>
        <p:grpSpPr>
          <a:xfrm>
            <a:off x="1529468" y="1859541"/>
            <a:ext cx="1576282" cy="1432289"/>
            <a:chOff x="3080411" y="1769423"/>
            <a:chExt cx="1944496" cy="1766866"/>
          </a:xfrm>
        </p:grpSpPr>
        <p:grpSp>
          <p:nvGrpSpPr>
            <p:cNvPr id="52" name="组合 51"/>
            <p:cNvGrpSpPr/>
            <p:nvPr/>
          </p:nvGrpSpPr>
          <p:grpSpPr>
            <a:xfrm>
              <a:off x="3080411" y="1769423"/>
              <a:ext cx="1944496" cy="1766866"/>
              <a:chOff x="3080411" y="1769423"/>
              <a:chExt cx="1944496" cy="1766866"/>
            </a:xfrm>
          </p:grpSpPr>
          <p:sp>
            <p:nvSpPr>
              <p:cNvPr id="55" name="Freeform 6"/>
              <p:cNvSpPr/>
              <p:nvPr/>
            </p:nvSpPr>
            <p:spPr bwMode="auto">
              <a:xfrm>
                <a:off x="3080411" y="1769423"/>
                <a:ext cx="1944496" cy="1766866"/>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75">
                  <a:latin typeface="微软雅黑" panose="020B0503020204020204" pitchFamily="34" charset="-122"/>
                  <a:ea typeface="微软雅黑" panose="020B0503020204020204" pitchFamily="34" charset="-122"/>
                  <a:cs typeface="+mn-ea"/>
                  <a:sym typeface="+mn-lt"/>
                </a:endParaRPr>
              </a:p>
            </p:txBody>
          </p:sp>
          <p:sp>
            <p:nvSpPr>
              <p:cNvPr id="56" name="Freeform 6"/>
              <p:cNvSpPr/>
              <p:nvPr/>
            </p:nvSpPr>
            <p:spPr bwMode="auto">
              <a:xfrm>
                <a:off x="3115783" y="1801561"/>
                <a:ext cx="1873756" cy="1702590"/>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75">
                  <a:latin typeface="微软雅黑" panose="020B0503020204020204" pitchFamily="34" charset="-122"/>
                  <a:ea typeface="微软雅黑" panose="020B0503020204020204" pitchFamily="34" charset="-122"/>
                  <a:cs typeface="+mn-ea"/>
                  <a:sym typeface="+mn-lt"/>
                </a:endParaRPr>
              </a:p>
            </p:txBody>
          </p:sp>
          <p:sp>
            <p:nvSpPr>
              <p:cNvPr id="57" name="Freeform 6"/>
              <p:cNvSpPr/>
              <p:nvPr/>
            </p:nvSpPr>
            <p:spPr bwMode="auto">
              <a:xfrm>
                <a:off x="3350561" y="2014894"/>
                <a:ext cx="1404195" cy="1275922"/>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solidFill>
                <a:schemeClr val="accent1"/>
              </a:solidFill>
              <a:ln>
                <a:noFill/>
              </a:ln>
              <a:effectLst>
                <a:innerShdw blurRad="355600" dist="50800" dir="18900000">
                  <a:prstClr val="black">
                    <a:alpha val="50000"/>
                  </a:prstClr>
                </a:innerShdw>
              </a:effectLst>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895">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53" name="TextBox 16"/>
            <p:cNvSpPr txBox="1"/>
            <p:nvPr/>
          </p:nvSpPr>
          <p:spPr>
            <a:xfrm>
              <a:off x="3301485" y="2250972"/>
              <a:ext cx="1474376" cy="606922"/>
            </a:xfrm>
            <a:prstGeom prst="rect">
              <a:avLst/>
            </a:prstGeom>
            <a:noFill/>
          </p:spPr>
          <p:txBody>
            <a:bodyPr wrap="square" rtlCol="0">
              <a:spAutoFit/>
            </a:bodyPr>
            <a:lstStyle/>
            <a:p>
              <a:pPr algn="ctr"/>
              <a:r>
                <a:rPr lang="zh-CN" altLang="en-US" sz="2595">
                  <a:solidFill>
                    <a:schemeClr val="bg1"/>
                  </a:solidFill>
                  <a:latin typeface="微软雅黑" panose="020B0503020204020204" pitchFamily="34" charset="-122"/>
                  <a:ea typeface="微软雅黑" panose="020B0503020204020204" pitchFamily="34" charset="-122"/>
                  <a:cs typeface="+mn-ea"/>
                  <a:sym typeface="+mn-lt"/>
                </a:rPr>
                <a:t>目录</a:t>
              </a:r>
              <a:endParaRPr lang="zh-CN" altLang="en-US" sz="2595">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54" name="TextBox 16"/>
            <p:cNvSpPr txBox="1"/>
            <p:nvPr/>
          </p:nvSpPr>
          <p:spPr>
            <a:xfrm>
              <a:off x="3315752" y="2764207"/>
              <a:ext cx="1474376" cy="333700"/>
            </a:xfrm>
            <a:prstGeom prst="rect">
              <a:avLst/>
            </a:prstGeom>
            <a:noFill/>
          </p:spPr>
          <p:txBody>
            <a:bodyPr wrap="square" rtlCol="0">
              <a:spAutoFit/>
            </a:bodyPr>
            <a:lstStyle/>
            <a:p>
              <a:pPr algn="ctr"/>
              <a:r>
                <a:rPr lang="zh-CN" altLang="en-US" sz="1170" dirty="0">
                  <a:solidFill>
                    <a:schemeClr val="bg1"/>
                  </a:solidFill>
                  <a:latin typeface="微软雅黑" panose="020B0503020204020204" pitchFamily="34" charset="-122"/>
                  <a:ea typeface="微软雅黑" panose="020B0503020204020204" pitchFamily="34" charset="-122"/>
                  <a:cs typeface="+mn-ea"/>
                  <a:sym typeface="+mn-lt"/>
                </a:rPr>
                <a:t>第三</a:t>
              </a:r>
              <a:r>
                <a:rPr lang="zh-CN" altLang="en-US" sz="1170" dirty="0">
                  <a:solidFill>
                    <a:schemeClr val="bg1"/>
                  </a:solidFill>
                  <a:latin typeface="微软雅黑" panose="020B0503020204020204" pitchFamily="34" charset="-122"/>
                  <a:ea typeface="微软雅黑" panose="020B0503020204020204" pitchFamily="34" charset="-122"/>
                  <a:cs typeface="+mn-ea"/>
                  <a:sym typeface="+mn-lt"/>
                </a:rPr>
                <a:t>章</a:t>
              </a:r>
              <a:endParaRPr lang="zh-CN" altLang="en-US" sz="1170" dirty="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58" name="Freeform 6"/>
          <p:cNvSpPr/>
          <p:nvPr/>
        </p:nvSpPr>
        <p:spPr bwMode="auto">
          <a:xfrm>
            <a:off x="4031979" y="902758"/>
            <a:ext cx="619476" cy="268657"/>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75" b="1" dirty="0">
                <a:solidFill>
                  <a:schemeClr val="tx1"/>
                </a:solidFill>
                <a:latin typeface="微软雅黑" panose="020B0503020204020204" pitchFamily="34" charset="-122"/>
                <a:ea typeface="微软雅黑" panose="020B0503020204020204" pitchFamily="34" charset="-122"/>
                <a:cs typeface="+mn-ea"/>
                <a:sym typeface="+mn-lt"/>
              </a:rPr>
              <a:t>11.1</a:t>
            </a:r>
            <a:endParaRPr lang="zh-CN" altLang="en-US" sz="1375" b="1"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2" name="圆角矩形 61"/>
          <p:cNvSpPr/>
          <p:nvPr/>
        </p:nvSpPr>
        <p:spPr>
          <a:xfrm>
            <a:off x="4003668" y="3853133"/>
            <a:ext cx="3146265" cy="481086"/>
          </a:xfrm>
          <a:prstGeom prst="roundRect">
            <a:avLst/>
          </a:prstGeom>
          <a:solidFill>
            <a:schemeClr val="accent2"/>
          </a:solidFill>
          <a:ln w="22225">
            <a:solidFill>
              <a:schemeClr val="bg1">
                <a:alpha val="85000"/>
              </a:schemeClr>
            </a:solidFill>
          </a:ln>
          <a:effectLst>
            <a:outerShdw blurRad="215900" dist="165100" dir="7800000" sx="98000" sy="98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7328" tIns="33664" rIns="67328" bIns="33664" rtlCol="0" anchor="ctr"/>
          <a:lstStyle/>
          <a:p>
            <a:pPr algn="ctr"/>
            <a:endParaRPr lang="zh-CN" altLang="en-US" sz="910">
              <a:latin typeface="微软雅黑" panose="020B0503020204020204" pitchFamily="34" charset="-122"/>
              <a:ea typeface="微软雅黑" panose="020B0503020204020204" pitchFamily="34" charset="-122"/>
              <a:cs typeface="+mn-ea"/>
              <a:sym typeface="+mn-lt"/>
            </a:endParaRPr>
          </a:p>
        </p:txBody>
      </p:sp>
      <p:sp>
        <p:nvSpPr>
          <p:cNvPr id="63" name="TextBox 36"/>
          <p:cNvSpPr txBox="1"/>
          <p:nvPr/>
        </p:nvSpPr>
        <p:spPr>
          <a:xfrm>
            <a:off x="4642954" y="3907631"/>
            <a:ext cx="2377318" cy="370840"/>
          </a:xfrm>
          <a:prstGeom prst="rect">
            <a:avLst/>
          </a:prstGeom>
          <a:noFill/>
        </p:spPr>
        <p:txBody>
          <a:bodyPr wrap="square" rtlCol="0">
            <a:spAutoFit/>
          </a:bodyPr>
          <a:lstStyle/>
          <a:p>
            <a:r>
              <a:rPr lang="zh-CN" altLang="en-US" sz="1820" dirty="0">
                <a:solidFill>
                  <a:schemeClr val="bg1"/>
                </a:solidFill>
                <a:latin typeface="微软雅黑" panose="020B0503020204020204" pitchFamily="34" charset="-122"/>
                <a:ea typeface="微软雅黑" panose="020B0503020204020204" pitchFamily="34" charset="-122"/>
                <a:cs typeface="+mn-ea"/>
                <a:sym typeface="+mn-lt"/>
              </a:rPr>
              <a:t>项目小结</a:t>
            </a:r>
            <a:endParaRPr lang="zh-CN" altLang="en-US" sz="182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4" name="Freeform 6"/>
          <p:cNvSpPr/>
          <p:nvPr/>
        </p:nvSpPr>
        <p:spPr bwMode="auto">
          <a:xfrm>
            <a:off x="4052452" y="3191695"/>
            <a:ext cx="619476" cy="268657"/>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75" b="1" dirty="0">
                <a:solidFill>
                  <a:schemeClr val="tx1"/>
                </a:solidFill>
                <a:latin typeface="微软雅黑" panose="020B0503020204020204" pitchFamily="34" charset="-122"/>
                <a:ea typeface="微软雅黑" panose="020B0503020204020204" pitchFamily="34" charset="-122"/>
                <a:cs typeface="+mn-ea"/>
                <a:sym typeface="+mn-lt"/>
              </a:rPr>
              <a:t>11.4</a:t>
            </a:r>
            <a:endParaRPr lang="zh-CN" altLang="en-US" sz="1375" b="1"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5" name="Freeform 6"/>
          <p:cNvSpPr/>
          <p:nvPr/>
        </p:nvSpPr>
        <p:spPr bwMode="auto">
          <a:xfrm>
            <a:off x="4019259" y="2412468"/>
            <a:ext cx="619476" cy="268657"/>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75" b="1" dirty="0">
                <a:solidFill>
                  <a:schemeClr val="tx1"/>
                </a:solidFill>
                <a:latin typeface="微软雅黑" panose="020B0503020204020204" pitchFamily="34" charset="-122"/>
                <a:ea typeface="微软雅黑" panose="020B0503020204020204" pitchFamily="34" charset="-122"/>
                <a:cs typeface="+mn-ea"/>
                <a:sym typeface="+mn-lt"/>
              </a:rPr>
              <a:t>11.3</a:t>
            </a:r>
            <a:endParaRPr lang="zh-CN" altLang="en-US" sz="1375" b="1"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6" name="Freeform 6"/>
          <p:cNvSpPr/>
          <p:nvPr/>
        </p:nvSpPr>
        <p:spPr bwMode="auto">
          <a:xfrm>
            <a:off x="4033462" y="1635244"/>
            <a:ext cx="619476" cy="260559"/>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75" b="1" dirty="0">
                <a:solidFill>
                  <a:schemeClr val="tx1"/>
                </a:solidFill>
                <a:latin typeface="微软雅黑" panose="020B0503020204020204" pitchFamily="34" charset="-122"/>
                <a:ea typeface="微软雅黑" panose="020B0503020204020204" pitchFamily="34" charset="-122"/>
                <a:cs typeface="+mn-ea"/>
                <a:sym typeface="+mn-lt"/>
              </a:rPr>
              <a:t>11.2</a:t>
            </a:r>
            <a:endParaRPr lang="zh-CN" altLang="en-US" sz="1375" b="1"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7" name="Freeform 6"/>
          <p:cNvSpPr/>
          <p:nvPr/>
        </p:nvSpPr>
        <p:spPr bwMode="auto">
          <a:xfrm>
            <a:off x="4038748" y="3972085"/>
            <a:ext cx="619476" cy="268657"/>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75" b="1" dirty="0">
                <a:solidFill>
                  <a:schemeClr val="tx1"/>
                </a:solidFill>
                <a:latin typeface="微软雅黑" panose="020B0503020204020204" pitchFamily="34" charset="-122"/>
                <a:ea typeface="微软雅黑" panose="020B0503020204020204" pitchFamily="34" charset="-122"/>
                <a:cs typeface="+mn-ea"/>
                <a:sym typeface="+mn-lt"/>
              </a:rPr>
              <a:t>11.5</a:t>
            </a:r>
            <a:endParaRPr lang="zh-CN" altLang="en-US" sz="1375" b="1" dirty="0">
              <a:solidFill>
                <a:schemeClr val="tx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p:transition spd="slow" advClick="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childTnLst>
                          </p:cTn>
                        </p:par>
                        <p:par>
                          <p:cTn id="10" fill="hold">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43"/>
                                        </p:tgtEl>
                                        <p:attrNameLst>
                                          <p:attrName>style.visibility</p:attrName>
                                        </p:attrNameLst>
                                      </p:cBhvr>
                                      <p:to>
                                        <p:strVal val="visible"/>
                                      </p:to>
                                    </p:set>
                                    <p:anim calcmode="lin" valueType="num">
                                      <p:cBhvr additive="base">
                                        <p:cTn id="13" dur="500" fill="hold"/>
                                        <p:tgtEl>
                                          <p:spTgt spid="43"/>
                                        </p:tgtEl>
                                        <p:attrNameLst>
                                          <p:attrName>ppt_x</p:attrName>
                                        </p:attrNameLst>
                                      </p:cBhvr>
                                      <p:tavLst>
                                        <p:tav tm="0">
                                          <p:val>
                                            <p:strVal val="1+#ppt_w/2"/>
                                          </p:val>
                                        </p:tav>
                                        <p:tav tm="100000">
                                          <p:val>
                                            <p:strVal val="#ppt_x"/>
                                          </p:val>
                                        </p:tav>
                                      </p:tavLst>
                                    </p:anim>
                                    <p:anim calcmode="lin" valueType="num">
                                      <p:cBhvr additive="base">
                                        <p:cTn id="14" dur="500" fill="hold"/>
                                        <p:tgtEl>
                                          <p:spTgt spid="43"/>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2" fill="hold" grpId="0" nodeType="afterEffect">
                                  <p:stCondLst>
                                    <p:cond delay="0"/>
                                  </p:stCondLst>
                                  <p:childTnLst>
                                    <p:set>
                                      <p:cBhvr>
                                        <p:cTn id="17" dur="1" fill="hold">
                                          <p:stCondLst>
                                            <p:cond delay="0"/>
                                          </p:stCondLst>
                                        </p:cTn>
                                        <p:tgtEl>
                                          <p:spTgt spid="44"/>
                                        </p:tgtEl>
                                        <p:attrNameLst>
                                          <p:attrName>style.visibility</p:attrName>
                                        </p:attrNameLst>
                                      </p:cBhvr>
                                      <p:to>
                                        <p:strVal val="visible"/>
                                      </p:to>
                                    </p:set>
                                    <p:anim calcmode="lin" valueType="num">
                                      <p:cBhvr additive="base">
                                        <p:cTn id="18" dur="500" fill="hold"/>
                                        <p:tgtEl>
                                          <p:spTgt spid="44"/>
                                        </p:tgtEl>
                                        <p:attrNameLst>
                                          <p:attrName>ppt_x</p:attrName>
                                        </p:attrNameLst>
                                      </p:cBhvr>
                                      <p:tavLst>
                                        <p:tav tm="0">
                                          <p:val>
                                            <p:strVal val="1+#ppt_w/2"/>
                                          </p:val>
                                        </p:tav>
                                        <p:tav tm="100000">
                                          <p:val>
                                            <p:strVal val="#ppt_x"/>
                                          </p:val>
                                        </p:tav>
                                      </p:tavLst>
                                    </p:anim>
                                    <p:anim calcmode="lin" valueType="num">
                                      <p:cBhvr additive="base">
                                        <p:cTn id="19" dur="500" fill="hold"/>
                                        <p:tgtEl>
                                          <p:spTgt spid="44"/>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2" fill="hold" grpId="0" nodeType="afterEffect">
                                  <p:stCondLst>
                                    <p:cond delay="0"/>
                                  </p:stCondLst>
                                  <p:childTnLst>
                                    <p:set>
                                      <p:cBhvr>
                                        <p:cTn id="22" dur="1" fill="hold">
                                          <p:stCondLst>
                                            <p:cond delay="0"/>
                                          </p:stCondLst>
                                        </p:cTn>
                                        <p:tgtEl>
                                          <p:spTgt spid="45"/>
                                        </p:tgtEl>
                                        <p:attrNameLst>
                                          <p:attrName>style.visibility</p:attrName>
                                        </p:attrNameLst>
                                      </p:cBhvr>
                                      <p:to>
                                        <p:strVal val="visible"/>
                                      </p:to>
                                    </p:set>
                                    <p:anim calcmode="lin" valueType="num">
                                      <p:cBhvr additive="base">
                                        <p:cTn id="23" dur="500" fill="hold"/>
                                        <p:tgtEl>
                                          <p:spTgt spid="45"/>
                                        </p:tgtEl>
                                        <p:attrNameLst>
                                          <p:attrName>ppt_x</p:attrName>
                                        </p:attrNameLst>
                                      </p:cBhvr>
                                      <p:tavLst>
                                        <p:tav tm="0">
                                          <p:val>
                                            <p:strVal val="1+#ppt_w/2"/>
                                          </p:val>
                                        </p:tav>
                                        <p:tav tm="100000">
                                          <p:val>
                                            <p:strVal val="#ppt_x"/>
                                          </p:val>
                                        </p:tav>
                                      </p:tavLst>
                                    </p:anim>
                                    <p:anim calcmode="lin" valueType="num">
                                      <p:cBhvr additive="base">
                                        <p:cTn id="24" dur="500" fill="hold"/>
                                        <p:tgtEl>
                                          <p:spTgt spid="45"/>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2"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 calcmode="lin" valueType="num">
                                      <p:cBhvr additive="base">
                                        <p:cTn id="28" dur="500" fill="hold"/>
                                        <p:tgtEl>
                                          <p:spTgt spid="46"/>
                                        </p:tgtEl>
                                        <p:attrNameLst>
                                          <p:attrName>ppt_x</p:attrName>
                                        </p:attrNameLst>
                                      </p:cBhvr>
                                      <p:tavLst>
                                        <p:tav tm="0">
                                          <p:val>
                                            <p:strVal val="1+#ppt_w/2"/>
                                          </p:val>
                                        </p:tav>
                                        <p:tav tm="100000">
                                          <p:val>
                                            <p:strVal val="#ppt_x"/>
                                          </p:val>
                                        </p:tav>
                                      </p:tavLst>
                                    </p:anim>
                                    <p:anim calcmode="lin" valueType="num">
                                      <p:cBhvr additive="base">
                                        <p:cTn id="29" dur="500" fill="hold"/>
                                        <p:tgtEl>
                                          <p:spTgt spid="46"/>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2" fill="hold" grpId="0" nodeType="afterEffect">
                                  <p:stCondLst>
                                    <p:cond delay="0"/>
                                  </p:stCondLst>
                                  <p:childTnLst>
                                    <p:set>
                                      <p:cBhvr>
                                        <p:cTn id="32" dur="1" fill="hold">
                                          <p:stCondLst>
                                            <p:cond delay="0"/>
                                          </p:stCondLst>
                                        </p:cTn>
                                        <p:tgtEl>
                                          <p:spTgt spid="62"/>
                                        </p:tgtEl>
                                        <p:attrNameLst>
                                          <p:attrName>style.visibility</p:attrName>
                                        </p:attrNameLst>
                                      </p:cBhvr>
                                      <p:to>
                                        <p:strVal val="visible"/>
                                      </p:to>
                                    </p:set>
                                    <p:anim calcmode="lin" valueType="num">
                                      <p:cBhvr additive="base">
                                        <p:cTn id="33" dur="500" fill="hold"/>
                                        <p:tgtEl>
                                          <p:spTgt spid="62"/>
                                        </p:tgtEl>
                                        <p:attrNameLst>
                                          <p:attrName>ppt_x</p:attrName>
                                        </p:attrNameLst>
                                      </p:cBhvr>
                                      <p:tavLst>
                                        <p:tav tm="0">
                                          <p:val>
                                            <p:strVal val="1+#ppt_w/2"/>
                                          </p:val>
                                        </p:tav>
                                        <p:tav tm="100000">
                                          <p:val>
                                            <p:strVal val="#ppt_x"/>
                                          </p:val>
                                        </p:tav>
                                      </p:tavLst>
                                    </p:anim>
                                    <p:anim calcmode="lin" valueType="num">
                                      <p:cBhvr additive="base">
                                        <p:cTn id="34" dur="500" fill="hold"/>
                                        <p:tgtEl>
                                          <p:spTgt spid="62"/>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2" presetClass="entr" presetSubtype="2" fill="hold" grpId="0" nodeType="afterEffect">
                                  <p:stCondLst>
                                    <p:cond delay="0"/>
                                  </p:stCondLst>
                                  <p:childTnLst>
                                    <p:set>
                                      <p:cBhvr>
                                        <p:cTn id="37" dur="1" fill="hold">
                                          <p:stCondLst>
                                            <p:cond delay="0"/>
                                          </p:stCondLst>
                                        </p:cTn>
                                        <p:tgtEl>
                                          <p:spTgt spid="47"/>
                                        </p:tgtEl>
                                        <p:attrNameLst>
                                          <p:attrName>style.visibility</p:attrName>
                                        </p:attrNameLst>
                                      </p:cBhvr>
                                      <p:to>
                                        <p:strVal val="visible"/>
                                      </p:to>
                                    </p:set>
                                    <p:anim calcmode="lin" valueType="num">
                                      <p:cBhvr additive="base">
                                        <p:cTn id="38" dur="500" fill="hold"/>
                                        <p:tgtEl>
                                          <p:spTgt spid="47"/>
                                        </p:tgtEl>
                                        <p:attrNameLst>
                                          <p:attrName>ppt_x</p:attrName>
                                        </p:attrNameLst>
                                      </p:cBhvr>
                                      <p:tavLst>
                                        <p:tav tm="0">
                                          <p:val>
                                            <p:strVal val="1+#ppt_w/2"/>
                                          </p:val>
                                        </p:tav>
                                        <p:tav tm="100000">
                                          <p:val>
                                            <p:strVal val="#ppt_x"/>
                                          </p:val>
                                        </p:tav>
                                      </p:tavLst>
                                    </p:anim>
                                    <p:anim calcmode="lin" valueType="num">
                                      <p:cBhvr additive="base">
                                        <p:cTn id="39" dur="500" fill="hold"/>
                                        <p:tgtEl>
                                          <p:spTgt spid="47"/>
                                        </p:tgtEl>
                                        <p:attrNameLst>
                                          <p:attrName>ppt_y</p:attrName>
                                        </p:attrNameLst>
                                      </p:cBhvr>
                                      <p:tavLst>
                                        <p:tav tm="0">
                                          <p:val>
                                            <p:strVal val="#ppt_y"/>
                                          </p:val>
                                        </p:tav>
                                        <p:tav tm="100000">
                                          <p:val>
                                            <p:strVal val="#ppt_y"/>
                                          </p:val>
                                        </p:tav>
                                      </p:tavLst>
                                    </p:anim>
                                  </p:childTnLst>
                                </p:cTn>
                              </p:par>
                            </p:childTnLst>
                          </p:cTn>
                        </p:par>
                        <p:par>
                          <p:cTn id="40" fill="hold">
                            <p:stCondLst>
                              <p:cond delay="3500"/>
                            </p:stCondLst>
                            <p:childTnLst>
                              <p:par>
                                <p:cTn id="41" presetID="49" presetClass="entr" presetSubtype="0" decel="100000" fill="hold" grpId="0" nodeType="afterEffect">
                                  <p:stCondLst>
                                    <p:cond delay="0"/>
                                  </p:stCondLst>
                                  <p:childTnLst>
                                    <p:set>
                                      <p:cBhvr>
                                        <p:cTn id="42" dur="1" fill="hold">
                                          <p:stCondLst>
                                            <p:cond delay="0"/>
                                          </p:stCondLst>
                                        </p:cTn>
                                        <p:tgtEl>
                                          <p:spTgt spid="58"/>
                                        </p:tgtEl>
                                        <p:attrNameLst>
                                          <p:attrName>style.visibility</p:attrName>
                                        </p:attrNameLst>
                                      </p:cBhvr>
                                      <p:to>
                                        <p:strVal val="visible"/>
                                      </p:to>
                                    </p:set>
                                    <p:anim calcmode="lin" valueType="num">
                                      <p:cBhvr>
                                        <p:cTn id="43" dur="500" fill="hold"/>
                                        <p:tgtEl>
                                          <p:spTgt spid="58"/>
                                        </p:tgtEl>
                                        <p:attrNameLst>
                                          <p:attrName>ppt_w</p:attrName>
                                        </p:attrNameLst>
                                      </p:cBhvr>
                                      <p:tavLst>
                                        <p:tav tm="0">
                                          <p:val>
                                            <p:fltVal val="0"/>
                                          </p:val>
                                        </p:tav>
                                        <p:tav tm="100000">
                                          <p:val>
                                            <p:strVal val="#ppt_w"/>
                                          </p:val>
                                        </p:tav>
                                      </p:tavLst>
                                    </p:anim>
                                    <p:anim calcmode="lin" valueType="num">
                                      <p:cBhvr>
                                        <p:cTn id="44" dur="500" fill="hold"/>
                                        <p:tgtEl>
                                          <p:spTgt spid="58"/>
                                        </p:tgtEl>
                                        <p:attrNameLst>
                                          <p:attrName>ppt_h</p:attrName>
                                        </p:attrNameLst>
                                      </p:cBhvr>
                                      <p:tavLst>
                                        <p:tav tm="0">
                                          <p:val>
                                            <p:fltVal val="0"/>
                                          </p:val>
                                        </p:tav>
                                        <p:tav tm="100000">
                                          <p:val>
                                            <p:strVal val="#ppt_h"/>
                                          </p:val>
                                        </p:tav>
                                      </p:tavLst>
                                    </p:anim>
                                    <p:anim calcmode="lin" valueType="num">
                                      <p:cBhvr>
                                        <p:cTn id="45" dur="500" fill="hold"/>
                                        <p:tgtEl>
                                          <p:spTgt spid="58"/>
                                        </p:tgtEl>
                                        <p:attrNameLst>
                                          <p:attrName>style.rotation</p:attrName>
                                        </p:attrNameLst>
                                      </p:cBhvr>
                                      <p:tavLst>
                                        <p:tav tm="0">
                                          <p:val>
                                            <p:fltVal val="360"/>
                                          </p:val>
                                        </p:tav>
                                        <p:tav tm="100000">
                                          <p:val>
                                            <p:fltVal val="0"/>
                                          </p:val>
                                        </p:tav>
                                      </p:tavLst>
                                    </p:anim>
                                    <p:animEffect transition="in" filter="fade">
                                      <p:cBhvr>
                                        <p:cTn id="46" dur="500"/>
                                        <p:tgtEl>
                                          <p:spTgt spid="58"/>
                                        </p:tgtEl>
                                      </p:cBhvr>
                                    </p:animEffect>
                                  </p:childTnLst>
                                </p:cTn>
                              </p:par>
                            </p:childTnLst>
                          </p:cTn>
                        </p:par>
                        <p:par>
                          <p:cTn id="47" fill="hold">
                            <p:stCondLst>
                              <p:cond delay="4000"/>
                            </p:stCondLst>
                            <p:childTnLst>
                              <p:par>
                                <p:cTn id="48" presetID="2" presetClass="entr" presetSubtype="2" fill="hold" grpId="0" nodeType="afterEffect">
                                  <p:stCondLst>
                                    <p:cond delay="0"/>
                                  </p:stCondLst>
                                  <p:childTnLst>
                                    <p:set>
                                      <p:cBhvr>
                                        <p:cTn id="49" dur="1" fill="hold">
                                          <p:stCondLst>
                                            <p:cond delay="0"/>
                                          </p:stCondLst>
                                        </p:cTn>
                                        <p:tgtEl>
                                          <p:spTgt spid="48"/>
                                        </p:tgtEl>
                                        <p:attrNameLst>
                                          <p:attrName>style.visibility</p:attrName>
                                        </p:attrNameLst>
                                      </p:cBhvr>
                                      <p:to>
                                        <p:strVal val="visible"/>
                                      </p:to>
                                    </p:set>
                                    <p:anim calcmode="lin" valueType="num">
                                      <p:cBhvr additive="base">
                                        <p:cTn id="50" dur="500" fill="hold"/>
                                        <p:tgtEl>
                                          <p:spTgt spid="48"/>
                                        </p:tgtEl>
                                        <p:attrNameLst>
                                          <p:attrName>ppt_x</p:attrName>
                                        </p:attrNameLst>
                                      </p:cBhvr>
                                      <p:tavLst>
                                        <p:tav tm="0">
                                          <p:val>
                                            <p:strVal val="1+#ppt_w/2"/>
                                          </p:val>
                                        </p:tav>
                                        <p:tav tm="100000">
                                          <p:val>
                                            <p:strVal val="#ppt_x"/>
                                          </p:val>
                                        </p:tav>
                                      </p:tavLst>
                                    </p:anim>
                                    <p:anim calcmode="lin" valueType="num">
                                      <p:cBhvr additive="base">
                                        <p:cTn id="51" dur="500" fill="hold"/>
                                        <p:tgtEl>
                                          <p:spTgt spid="48"/>
                                        </p:tgtEl>
                                        <p:attrNameLst>
                                          <p:attrName>ppt_y</p:attrName>
                                        </p:attrNameLst>
                                      </p:cBhvr>
                                      <p:tavLst>
                                        <p:tav tm="0">
                                          <p:val>
                                            <p:strVal val="#ppt_y"/>
                                          </p:val>
                                        </p:tav>
                                        <p:tav tm="100000">
                                          <p:val>
                                            <p:strVal val="#ppt_y"/>
                                          </p:val>
                                        </p:tav>
                                      </p:tavLst>
                                    </p:anim>
                                  </p:childTnLst>
                                </p:cTn>
                              </p:par>
                            </p:childTnLst>
                          </p:cTn>
                        </p:par>
                        <p:par>
                          <p:cTn id="52" fill="hold">
                            <p:stCondLst>
                              <p:cond delay="4500"/>
                            </p:stCondLst>
                            <p:childTnLst>
                              <p:par>
                                <p:cTn id="53" presetID="49" presetClass="entr" presetSubtype="0" decel="100000" fill="hold" grpId="0" nodeType="afterEffect">
                                  <p:stCondLst>
                                    <p:cond delay="0"/>
                                  </p:stCondLst>
                                  <p:childTnLst>
                                    <p:set>
                                      <p:cBhvr>
                                        <p:cTn id="54" dur="1" fill="hold">
                                          <p:stCondLst>
                                            <p:cond delay="0"/>
                                          </p:stCondLst>
                                        </p:cTn>
                                        <p:tgtEl>
                                          <p:spTgt spid="26"/>
                                        </p:tgtEl>
                                        <p:attrNameLst>
                                          <p:attrName>style.visibility</p:attrName>
                                        </p:attrNameLst>
                                      </p:cBhvr>
                                      <p:to>
                                        <p:strVal val="visible"/>
                                      </p:to>
                                    </p:set>
                                    <p:anim calcmode="lin" valueType="num">
                                      <p:cBhvr>
                                        <p:cTn id="55" dur="500" fill="hold"/>
                                        <p:tgtEl>
                                          <p:spTgt spid="26"/>
                                        </p:tgtEl>
                                        <p:attrNameLst>
                                          <p:attrName>ppt_w</p:attrName>
                                        </p:attrNameLst>
                                      </p:cBhvr>
                                      <p:tavLst>
                                        <p:tav tm="0">
                                          <p:val>
                                            <p:fltVal val="0"/>
                                          </p:val>
                                        </p:tav>
                                        <p:tav tm="100000">
                                          <p:val>
                                            <p:strVal val="#ppt_w"/>
                                          </p:val>
                                        </p:tav>
                                      </p:tavLst>
                                    </p:anim>
                                    <p:anim calcmode="lin" valueType="num">
                                      <p:cBhvr>
                                        <p:cTn id="56" dur="500" fill="hold"/>
                                        <p:tgtEl>
                                          <p:spTgt spid="26"/>
                                        </p:tgtEl>
                                        <p:attrNameLst>
                                          <p:attrName>ppt_h</p:attrName>
                                        </p:attrNameLst>
                                      </p:cBhvr>
                                      <p:tavLst>
                                        <p:tav tm="0">
                                          <p:val>
                                            <p:fltVal val="0"/>
                                          </p:val>
                                        </p:tav>
                                        <p:tav tm="100000">
                                          <p:val>
                                            <p:strVal val="#ppt_h"/>
                                          </p:val>
                                        </p:tav>
                                      </p:tavLst>
                                    </p:anim>
                                    <p:anim calcmode="lin" valueType="num">
                                      <p:cBhvr>
                                        <p:cTn id="57" dur="500" fill="hold"/>
                                        <p:tgtEl>
                                          <p:spTgt spid="26"/>
                                        </p:tgtEl>
                                        <p:attrNameLst>
                                          <p:attrName>style.rotation</p:attrName>
                                        </p:attrNameLst>
                                      </p:cBhvr>
                                      <p:tavLst>
                                        <p:tav tm="0">
                                          <p:val>
                                            <p:fltVal val="360"/>
                                          </p:val>
                                        </p:tav>
                                        <p:tav tm="100000">
                                          <p:val>
                                            <p:fltVal val="0"/>
                                          </p:val>
                                        </p:tav>
                                      </p:tavLst>
                                    </p:anim>
                                    <p:animEffect transition="in" filter="fade">
                                      <p:cBhvr>
                                        <p:cTn id="58" dur="500"/>
                                        <p:tgtEl>
                                          <p:spTgt spid="26"/>
                                        </p:tgtEl>
                                      </p:cBhvr>
                                    </p:animEffect>
                                  </p:childTnLst>
                                </p:cTn>
                              </p:par>
                            </p:childTnLst>
                          </p:cTn>
                        </p:par>
                        <p:par>
                          <p:cTn id="59" fill="hold">
                            <p:stCondLst>
                              <p:cond delay="5000"/>
                            </p:stCondLst>
                            <p:childTnLst>
                              <p:par>
                                <p:cTn id="60" presetID="2" presetClass="entr" presetSubtype="2" fill="hold" grpId="0" nodeType="afterEffect">
                                  <p:stCondLst>
                                    <p:cond delay="0"/>
                                  </p:stCondLst>
                                  <p:childTnLst>
                                    <p:set>
                                      <p:cBhvr>
                                        <p:cTn id="61" dur="1" fill="hold">
                                          <p:stCondLst>
                                            <p:cond delay="0"/>
                                          </p:stCondLst>
                                        </p:cTn>
                                        <p:tgtEl>
                                          <p:spTgt spid="49"/>
                                        </p:tgtEl>
                                        <p:attrNameLst>
                                          <p:attrName>style.visibility</p:attrName>
                                        </p:attrNameLst>
                                      </p:cBhvr>
                                      <p:to>
                                        <p:strVal val="visible"/>
                                      </p:to>
                                    </p:set>
                                    <p:anim calcmode="lin" valueType="num">
                                      <p:cBhvr additive="base">
                                        <p:cTn id="62" dur="500" fill="hold"/>
                                        <p:tgtEl>
                                          <p:spTgt spid="49"/>
                                        </p:tgtEl>
                                        <p:attrNameLst>
                                          <p:attrName>ppt_x</p:attrName>
                                        </p:attrNameLst>
                                      </p:cBhvr>
                                      <p:tavLst>
                                        <p:tav tm="0">
                                          <p:val>
                                            <p:strVal val="1+#ppt_w/2"/>
                                          </p:val>
                                        </p:tav>
                                        <p:tav tm="100000">
                                          <p:val>
                                            <p:strVal val="#ppt_x"/>
                                          </p:val>
                                        </p:tav>
                                      </p:tavLst>
                                    </p:anim>
                                    <p:anim calcmode="lin" valueType="num">
                                      <p:cBhvr additive="base">
                                        <p:cTn id="63" dur="500" fill="hold"/>
                                        <p:tgtEl>
                                          <p:spTgt spid="49"/>
                                        </p:tgtEl>
                                        <p:attrNameLst>
                                          <p:attrName>ppt_y</p:attrName>
                                        </p:attrNameLst>
                                      </p:cBhvr>
                                      <p:tavLst>
                                        <p:tav tm="0">
                                          <p:val>
                                            <p:strVal val="#ppt_y"/>
                                          </p:val>
                                        </p:tav>
                                        <p:tav tm="100000">
                                          <p:val>
                                            <p:strVal val="#ppt_y"/>
                                          </p:val>
                                        </p:tav>
                                      </p:tavLst>
                                    </p:anim>
                                  </p:childTnLst>
                                </p:cTn>
                              </p:par>
                            </p:childTnLst>
                          </p:cTn>
                        </p:par>
                        <p:par>
                          <p:cTn id="64" fill="hold">
                            <p:stCondLst>
                              <p:cond delay="5500"/>
                            </p:stCondLst>
                            <p:childTnLst>
                              <p:par>
                                <p:cTn id="65" presetID="49" presetClass="entr" presetSubtype="0" decel="100000" fill="hold" grpId="0" nodeType="afterEffect">
                                  <p:stCondLst>
                                    <p:cond delay="0"/>
                                  </p:stCondLst>
                                  <p:childTnLst>
                                    <p:set>
                                      <p:cBhvr>
                                        <p:cTn id="66" dur="1" fill="hold">
                                          <p:stCondLst>
                                            <p:cond delay="0"/>
                                          </p:stCondLst>
                                        </p:cTn>
                                        <p:tgtEl>
                                          <p:spTgt spid="25"/>
                                        </p:tgtEl>
                                        <p:attrNameLst>
                                          <p:attrName>style.visibility</p:attrName>
                                        </p:attrNameLst>
                                      </p:cBhvr>
                                      <p:to>
                                        <p:strVal val="visible"/>
                                      </p:to>
                                    </p:set>
                                    <p:anim calcmode="lin" valueType="num">
                                      <p:cBhvr>
                                        <p:cTn id="67" dur="500" fill="hold"/>
                                        <p:tgtEl>
                                          <p:spTgt spid="25"/>
                                        </p:tgtEl>
                                        <p:attrNameLst>
                                          <p:attrName>ppt_w</p:attrName>
                                        </p:attrNameLst>
                                      </p:cBhvr>
                                      <p:tavLst>
                                        <p:tav tm="0">
                                          <p:val>
                                            <p:fltVal val="0"/>
                                          </p:val>
                                        </p:tav>
                                        <p:tav tm="100000">
                                          <p:val>
                                            <p:strVal val="#ppt_w"/>
                                          </p:val>
                                        </p:tav>
                                      </p:tavLst>
                                    </p:anim>
                                    <p:anim calcmode="lin" valueType="num">
                                      <p:cBhvr>
                                        <p:cTn id="68" dur="500" fill="hold"/>
                                        <p:tgtEl>
                                          <p:spTgt spid="25"/>
                                        </p:tgtEl>
                                        <p:attrNameLst>
                                          <p:attrName>ppt_h</p:attrName>
                                        </p:attrNameLst>
                                      </p:cBhvr>
                                      <p:tavLst>
                                        <p:tav tm="0">
                                          <p:val>
                                            <p:fltVal val="0"/>
                                          </p:val>
                                        </p:tav>
                                        <p:tav tm="100000">
                                          <p:val>
                                            <p:strVal val="#ppt_h"/>
                                          </p:val>
                                        </p:tav>
                                      </p:tavLst>
                                    </p:anim>
                                    <p:anim calcmode="lin" valueType="num">
                                      <p:cBhvr>
                                        <p:cTn id="69" dur="500" fill="hold"/>
                                        <p:tgtEl>
                                          <p:spTgt spid="25"/>
                                        </p:tgtEl>
                                        <p:attrNameLst>
                                          <p:attrName>style.rotation</p:attrName>
                                        </p:attrNameLst>
                                      </p:cBhvr>
                                      <p:tavLst>
                                        <p:tav tm="0">
                                          <p:val>
                                            <p:fltVal val="360"/>
                                          </p:val>
                                        </p:tav>
                                        <p:tav tm="100000">
                                          <p:val>
                                            <p:fltVal val="0"/>
                                          </p:val>
                                        </p:tav>
                                      </p:tavLst>
                                    </p:anim>
                                    <p:animEffect transition="in" filter="fade">
                                      <p:cBhvr>
                                        <p:cTn id="70" dur="500"/>
                                        <p:tgtEl>
                                          <p:spTgt spid="25"/>
                                        </p:tgtEl>
                                      </p:cBhvr>
                                    </p:animEffect>
                                  </p:childTnLst>
                                </p:cTn>
                              </p:par>
                            </p:childTnLst>
                          </p:cTn>
                        </p:par>
                        <p:par>
                          <p:cTn id="71" fill="hold">
                            <p:stCondLst>
                              <p:cond delay="6000"/>
                            </p:stCondLst>
                            <p:childTnLst>
                              <p:par>
                                <p:cTn id="72" presetID="2" presetClass="entr" presetSubtype="2" fill="hold" grpId="0" nodeType="afterEffect">
                                  <p:stCondLst>
                                    <p:cond delay="0"/>
                                  </p:stCondLst>
                                  <p:childTnLst>
                                    <p:set>
                                      <p:cBhvr>
                                        <p:cTn id="73" dur="1" fill="hold">
                                          <p:stCondLst>
                                            <p:cond delay="0"/>
                                          </p:stCondLst>
                                        </p:cTn>
                                        <p:tgtEl>
                                          <p:spTgt spid="50"/>
                                        </p:tgtEl>
                                        <p:attrNameLst>
                                          <p:attrName>style.visibility</p:attrName>
                                        </p:attrNameLst>
                                      </p:cBhvr>
                                      <p:to>
                                        <p:strVal val="visible"/>
                                      </p:to>
                                    </p:set>
                                    <p:anim calcmode="lin" valueType="num">
                                      <p:cBhvr additive="base">
                                        <p:cTn id="74" dur="500" fill="hold"/>
                                        <p:tgtEl>
                                          <p:spTgt spid="50"/>
                                        </p:tgtEl>
                                        <p:attrNameLst>
                                          <p:attrName>ppt_x</p:attrName>
                                        </p:attrNameLst>
                                      </p:cBhvr>
                                      <p:tavLst>
                                        <p:tav tm="0">
                                          <p:val>
                                            <p:strVal val="1+#ppt_w/2"/>
                                          </p:val>
                                        </p:tav>
                                        <p:tav tm="100000">
                                          <p:val>
                                            <p:strVal val="#ppt_x"/>
                                          </p:val>
                                        </p:tav>
                                      </p:tavLst>
                                    </p:anim>
                                    <p:anim calcmode="lin" valueType="num">
                                      <p:cBhvr additive="base">
                                        <p:cTn id="75" dur="500" fill="hold"/>
                                        <p:tgtEl>
                                          <p:spTgt spid="50"/>
                                        </p:tgtEl>
                                        <p:attrNameLst>
                                          <p:attrName>ppt_y</p:attrName>
                                        </p:attrNameLst>
                                      </p:cBhvr>
                                      <p:tavLst>
                                        <p:tav tm="0">
                                          <p:val>
                                            <p:strVal val="#ppt_y"/>
                                          </p:val>
                                        </p:tav>
                                        <p:tav tm="100000">
                                          <p:val>
                                            <p:strVal val="#ppt_y"/>
                                          </p:val>
                                        </p:tav>
                                      </p:tavLst>
                                    </p:anim>
                                  </p:childTnLst>
                                </p:cTn>
                              </p:par>
                            </p:childTnLst>
                          </p:cTn>
                        </p:par>
                        <p:par>
                          <p:cTn id="76" fill="hold">
                            <p:stCondLst>
                              <p:cond delay="6500"/>
                            </p:stCondLst>
                            <p:childTnLst>
                              <p:par>
                                <p:cTn id="77" presetID="49" presetClass="entr" presetSubtype="0" decel="100000" fill="hold" grpId="0" nodeType="afterEffect">
                                  <p:stCondLst>
                                    <p:cond delay="0"/>
                                  </p:stCondLst>
                                  <p:childTnLst>
                                    <p:set>
                                      <p:cBhvr>
                                        <p:cTn id="78" dur="1" fill="hold">
                                          <p:stCondLst>
                                            <p:cond delay="0"/>
                                          </p:stCondLst>
                                        </p:cTn>
                                        <p:tgtEl>
                                          <p:spTgt spid="24"/>
                                        </p:tgtEl>
                                        <p:attrNameLst>
                                          <p:attrName>style.visibility</p:attrName>
                                        </p:attrNameLst>
                                      </p:cBhvr>
                                      <p:to>
                                        <p:strVal val="visible"/>
                                      </p:to>
                                    </p:set>
                                    <p:anim calcmode="lin" valueType="num">
                                      <p:cBhvr>
                                        <p:cTn id="79" dur="500" fill="hold"/>
                                        <p:tgtEl>
                                          <p:spTgt spid="24"/>
                                        </p:tgtEl>
                                        <p:attrNameLst>
                                          <p:attrName>ppt_w</p:attrName>
                                        </p:attrNameLst>
                                      </p:cBhvr>
                                      <p:tavLst>
                                        <p:tav tm="0">
                                          <p:val>
                                            <p:fltVal val="0"/>
                                          </p:val>
                                        </p:tav>
                                        <p:tav tm="100000">
                                          <p:val>
                                            <p:strVal val="#ppt_w"/>
                                          </p:val>
                                        </p:tav>
                                      </p:tavLst>
                                    </p:anim>
                                    <p:anim calcmode="lin" valueType="num">
                                      <p:cBhvr>
                                        <p:cTn id="80" dur="500" fill="hold"/>
                                        <p:tgtEl>
                                          <p:spTgt spid="24"/>
                                        </p:tgtEl>
                                        <p:attrNameLst>
                                          <p:attrName>ppt_h</p:attrName>
                                        </p:attrNameLst>
                                      </p:cBhvr>
                                      <p:tavLst>
                                        <p:tav tm="0">
                                          <p:val>
                                            <p:fltVal val="0"/>
                                          </p:val>
                                        </p:tav>
                                        <p:tav tm="100000">
                                          <p:val>
                                            <p:strVal val="#ppt_h"/>
                                          </p:val>
                                        </p:tav>
                                      </p:tavLst>
                                    </p:anim>
                                    <p:anim calcmode="lin" valueType="num">
                                      <p:cBhvr>
                                        <p:cTn id="81" dur="500" fill="hold"/>
                                        <p:tgtEl>
                                          <p:spTgt spid="24"/>
                                        </p:tgtEl>
                                        <p:attrNameLst>
                                          <p:attrName>style.rotation</p:attrName>
                                        </p:attrNameLst>
                                      </p:cBhvr>
                                      <p:tavLst>
                                        <p:tav tm="0">
                                          <p:val>
                                            <p:fltVal val="360"/>
                                          </p:val>
                                        </p:tav>
                                        <p:tav tm="100000">
                                          <p:val>
                                            <p:fltVal val="0"/>
                                          </p:val>
                                        </p:tav>
                                      </p:tavLst>
                                    </p:anim>
                                    <p:animEffect transition="in" filter="fade">
                                      <p:cBhvr>
                                        <p:cTn id="82" dur="500"/>
                                        <p:tgtEl>
                                          <p:spTgt spid="24"/>
                                        </p:tgtEl>
                                      </p:cBhvr>
                                    </p:animEffect>
                                  </p:childTnLst>
                                </p:cTn>
                              </p:par>
                            </p:childTnLst>
                          </p:cTn>
                        </p:par>
                        <p:par>
                          <p:cTn id="83" fill="hold">
                            <p:stCondLst>
                              <p:cond delay="7000"/>
                            </p:stCondLst>
                            <p:childTnLst>
                              <p:par>
                                <p:cTn id="84" presetID="2" presetClass="entr" presetSubtype="2" fill="hold" grpId="0" nodeType="afterEffect">
                                  <p:stCondLst>
                                    <p:cond delay="0"/>
                                  </p:stCondLst>
                                  <p:childTnLst>
                                    <p:set>
                                      <p:cBhvr>
                                        <p:cTn id="85" dur="1" fill="hold">
                                          <p:stCondLst>
                                            <p:cond delay="0"/>
                                          </p:stCondLst>
                                        </p:cTn>
                                        <p:tgtEl>
                                          <p:spTgt spid="63"/>
                                        </p:tgtEl>
                                        <p:attrNameLst>
                                          <p:attrName>style.visibility</p:attrName>
                                        </p:attrNameLst>
                                      </p:cBhvr>
                                      <p:to>
                                        <p:strVal val="visible"/>
                                      </p:to>
                                    </p:set>
                                    <p:anim calcmode="lin" valueType="num">
                                      <p:cBhvr additive="base">
                                        <p:cTn id="86" dur="500" fill="hold"/>
                                        <p:tgtEl>
                                          <p:spTgt spid="63"/>
                                        </p:tgtEl>
                                        <p:attrNameLst>
                                          <p:attrName>ppt_x</p:attrName>
                                        </p:attrNameLst>
                                      </p:cBhvr>
                                      <p:tavLst>
                                        <p:tav tm="0">
                                          <p:val>
                                            <p:strVal val="1+#ppt_w/2"/>
                                          </p:val>
                                        </p:tav>
                                        <p:tav tm="100000">
                                          <p:val>
                                            <p:strVal val="#ppt_x"/>
                                          </p:val>
                                        </p:tav>
                                      </p:tavLst>
                                    </p:anim>
                                    <p:anim calcmode="lin" valueType="num">
                                      <p:cBhvr additive="base">
                                        <p:cTn id="87" dur="500" fill="hold"/>
                                        <p:tgtEl>
                                          <p:spTgt spid="63"/>
                                        </p:tgtEl>
                                        <p:attrNameLst>
                                          <p:attrName>ppt_y</p:attrName>
                                        </p:attrNameLst>
                                      </p:cBhvr>
                                      <p:tavLst>
                                        <p:tav tm="0">
                                          <p:val>
                                            <p:strVal val="#ppt_y"/>
                                          </p:val>
                                        </p:tav>
                                        <p:tav tm="100000">
                                          <p:val>
                                            <p:strVal val="#ppt_y"/>
                                          </p:val>
                                        </p:tav>
                                      </p:tavLst>
                                    </p:anim>
                                  </p:childTnLst>
                                </p:cTn>
                              </p:par>
                            </p:childTnLst>
                          </p:cTn>
                        </p:par>
                        <p:par>
                          <p:cTn id="88" fill="hold">
                            <p:stCondLst>
                              <p:cond delay="7500"/>
                            </p:stCondLst>
                            <p:childTnLst>
                              <p:par>
                                <p:cTn id="89" presetID="49" presetClass="entr" presetSubtype="0" decel="100000" fill="hold" grpId="0" nodeType="afterEffect">
                                  <p:stCondLst>
                                    <p:cond delay="0"/>
                                  </p:stCondLst>
                                  <p:childTnLst>
                                    <p:set>
                                      <p:cBhvr>
                                        <p:cTn id="90" dur="1" fill="hold">
                                          <p:stCondLst>
                                            <p:cond delay="0"/>
                                          </p:stCondLst>
                                        </p:cTn>
                                        <p:tgtEl>
                                          <p:spTgt spid="27"/>
                                        </p:tgtEl>
                                        <p:attrNameLst>
                                          <p:attrName>style.visibility</p:attrName>
                                        </p:attrNameLst>
                                      </p:cBhvr>
                                      <p:to>
                                        <p:strVal val="visible"/>
                                      </p:to>
                                    </p:set>
                                    <p:anim calcmode="lin" valueType="num">
                                      <p:cBhvr>
                                        <p:cTn id="91" dur="500" fill="hold"/>
                                        <p:tgtEl>
                                          <p:spTgt spid="27"/>
                                        </p:tgtEl>
                                        <p:attrNameLst>
                                          <p:attrName>ppt_w</p:attrName>
                                        </p:attrNameLst>
                                      </p:cBhvr>
                                      <p:tavLst>
                                        <p:tav tm="0">
                                          <p:val>
                                            <p:fltVal val="0"/>
                                          </p:val>
                                        </p:tav>
                                        <p:tav tm="100000">
                                          <p:val>
                                            <p:strVal val="#ppt_w"/>
                                          </p:val>
                                        </p:tav>
                                      </p:tavLst>
                                    </p:anim>
                                    <p:anim calcmode="lin" valueType="num">
                                      <p:cBhvr>
                                        <p:cTn id="92" dur="500" fill="hold"/>
                                        <p:tgtEl>
                                          <p:spTgt spid="27"/>
                                        </p:tgtEl>
                                        <p:attrNameLst>
                                          <p:attrName>ppt_h</p:attrName>
                                        </p:attrNameLst>
                                      </p:cBhvr>
                                      <p:tavLst>
                                        <p:tav tm="0">
                                          <p:val>
                                            <p:fltVal val="0"/>
                                          </p:val>
                                        </p:tav>
                                        <p:tav tm="100000">
                                          <p:val>
                                            <p:strVal val="#ppt_h"/>
                                          </p:val>
                                        </p:tav>
                                      </p:tavLst>
                                    </p:anim>
                                    <p:anim calcmode="lin" valueType="num">
                                      <p:cBhvr>
                                        <p:cTn id="93" dur="500" fill="hold"/>
                                        <p:tgtEl>
                                          <p:spTgt spid="27"/>
                                        </p:tgtEl>
                                        <p:attrNameLst>
                                          <p:attrName>style.rotation</p:attrName>
                                        </p:attrNameLst>
                                      </p:cBhvr>
                                      <p:tavLst>
                                        <p:tav tm="0">
                                          <p:val>
                                            <p:fltVal val="360"/>
                                          </p:val>
                                        </p:tav>
                                        <p:tav tm="100000">
                                          <p:val>
                                            <p:fltVal val="0"/>
                                          </p:val>
                                        </p:tav>
                                      </p:tavLst>
                                    </p:anim>
                                    <p:animEffect transition="in" filter="fade">
                                      <p:cBhvr>
                                        <p:cTn id="9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46" grpId="0" animBg="1"/>
      <p:bldP spid="47" grpId="0"/>
      <p:bldP spid="48" grpId="0"/>
      <p:bldP spid="49" grpId="0"/>
      <p:bldP spid="50" grpId="0"/>
      <p:bldP spid="58" grpId="0" animBg="1"/>
      <p:bldP spid="62" grpId="0" animBg="1"/>
      <p:bldP spid="63" grpId="0"/>
      <p:bldP spid="24" grpId="0" animBg="1"/>
      <p:bldP spid="25" grpId="0" animBg="1"/>
      <p:bldP spid="26" grpId="0" animBg="1"/>
      <p:bldP spid="2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dirty="0"/>
              <a:t>11.1  需求分析</a:t>
            </a:r>
            <a:endParaRPr dirty="0"/>
          </a:p>
        </p:txBody>
      </p:sp>
      <p:sp>
        <p:nvSpPr>
          <p:cNvPr id="8" name="矩形 7"/>
          <p:cNvSpPr/>
          <p:nvPr/>
        </p:nvSpPr>
        <p:spPr>
          <a:xfrm>
            <a:off x="1885950" y="917575"/>
            <a:ext cx="5213350" cy="3969385"/>
          </a:xfrm>
          <a:prstGeom prst="rect">
            <a:avLst/>
          </a:prstGeom>
        </p:spPr>
        <p:txBody>
          <a:bodyPr wrap="square">
            <a:spAutoFit/>
          </a:bodyPr>
          <a:p>
            <a:r>
              <a:rPr lang="zh-CN" altLang="zh-CN" kern="100" dirty="0">
                <a:latin typeface="Times New Roman" panose="02020603050405020304" pitchFamily="18" charset="0"/>
                <a:cs typeface="Times New Roman" panose="02020603050405020304" pitchFamily="18" charset="0"/>
              </a:rPr>
              <a:t>本项目一共需要6个页面，即数码商城首页、商品分类页、商品详情页、购物车页面、支付详情页和个人主页。</a:t>
            </a:r>
            <a:endParaRPr lang="zh-CN" altLang="zh-CN" kern="100" dirty="0">
              <a:latin typeface="Times New Roman" panose="02020603050405020304" pitchFamily="18" charset="0"/>
              <a:cs typeface="Times New Roman" panose="02020603050405020304" pitchFamily="18" charset="0"/>
            </a:endParaRPr>
          </a:p>
          <a:p>
            <a:r>
              <a:rPr lang="zh-CN" altLang="zh-CN" kern="100" dirty="0">
                <a:latin typeface="Times New Roman" panose="02020603050405020304" pitchFamily="18" charset="0"/>
                <a:cs typeface="Times New Roman" panose="02020603050405020304" pitchFamily="18" charset="0"/>
              </a:rPr>
              <a:t>1.  数码商城首页：数码商城首页应包含顶部的轮播图、中间商品列表部分和底部tabBar菜单，其中轮播图可以使用swiper实现，中间商品列表部分利用wx:for来渲染，底部tabBar菜单在app.json文件中配置。当用户点击某款商品时，可以跳转到该款商品的详情页中。底部tabBar菜单包含“首页”、“分类”、“购物车”和“我的”四个切换菜单。</a:t>
            </a:r>
            <a:endParaRPr lang="zh-CN" altLang="zh-CN" kern="100" dirty="0">
              <a:latin typeface="Times New Roman" panose="02020603050405020304" pitchFamily="18" charset="0"/>
              <a:cs typeface="Times New Roman" panose="02020603050405020304" pitchFamily="18" charset="0"/>
            </a:endParaRPr>
          </a:p>
          <a:p>
            <a:r>
              <a:rPr lang="zh-CN" altLang="zh-CN" kern="100" dirty="0">
                <a:latin typeface="Times New Roman" panose="02020603050405020304" pitchFamily="18" charset="0"/>
                <a:cs typeface="Times New Roman" panose="02020603050405020304" pitchFamily="18" charset="0"/>
              </a:rPr>
              <a:t>2.  商品分类页：当用户单击左边的分类区域后，在右侧按分类显示对应的商品。当用户单击某款商品时，可以跳转到该款商品的详情页中。</a:t>
            </a:r>
            <a:endParaRPr lang="zh-CN" altLang="zh-CN" kern="100" dirty="0">
              <a:latin typeface="Times New Roman" panose="02020603050405020304" pitchFamily="18" charset="0"/>
              <a:cs typeface="Times New Roman" panose="02020603050405020304" pitchFamily="18" charset="0"/>
            </a:endParaRPr>
          </a:p>
          <a:p>
            <a:endParaRPr lang="zh-CN" altLang="zh-CN" kern="100" dirty="0">
              <a:latin typeface="Times New Roman" panose="02020603050405020304" pitchFamily="18" charset="0"/>
              <a:cs typeface="Times New Roman" panose="02020603050405020304" pitchFamily="18" charset="0"/>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ym typeface="+mn-ea"/>
              </a:rPr>
              <a:t>11.1  需求分析</a:t>
            </a:r>
            <a:endParaRPr dirty="0"/>
          </a:p>
        </p:txBody>
      </p:sp>
      <p:sp>
        <p:nvSpPr>
          <p:cNvPr id="8" name="矩形 7"/>
          <p:cNvSpPr/>
          <p:nvPr/>
        </p:nvSpPr>
        <p:spPr>
          <a:xfrm>
            <a:off x="1254760" y="1075055"/>
            <a:ext cx="6216015" cy="2306955"/>
          </a:xfrm>
          <a:prstGeom prst="rect">
            <a:avLst/>
          </a:prstGeom>
        </p:spPr>
        <p:txBody>
          <a:bodyPr wrap="square">
            <a:spAutoFit/>
          </a:bodyPr>
          <a:lstStyle/>
          <a:p>
            <a:r>
              <a:rPr lang="zh-CN" altLang="zh-CN" kern="100" dirty="0">
                <a:latin typeface="Times New Roman" panose="02020603050405020304" pitchFamily="18" charset="0"/>
                <a:cs typeface="Times New Roman" panose="02020603050405020304" pitchFamily="18" charset="0"/>
                <a:sym typeface="+mn-ea"/>
              </a:rPr>
              <a:t>3.  商品详情页：通过商城首页和分类页的的点击事件跳转而来，根据商城首页和分类页传递过来的{{index}}字段来调用正确的商品信息，用户在此页面可添加商品入购物车。</a:t>
            </a:r>
            <a:endParaRPr lang="zh-CN" altLang="zh-CN" kern="100" dirty="0">
              <a:latin typeface="Times New Roman" panose="02020603050405020304" pitchFamily="18" charset="0"/>
              <a:cs typeface="Times New Roman" panose="02020603050405020304" pitchFamily="18" charset="0"/>
            </a:endParaRPr>
          </a:p>
          <a:p>
            <a:r>
              <a:rPr lang="zh-CN" altLang="zh-CN" kern="100" dirty="0">
                <a:latin typeface="Times New Roman" panose="02020603050405020304" pitchFamily="18" charset="0"/>
                <a:cs typeface="Times New Roman" panose="02020603050405020304" pitchFamily="18" charset="0"/>
                <a:sym typeface="+mn-ea"/>
              </a:rPr>
              <a:t>4.  购物车页面：用户可以进行商品数量的修改、删除某件商品、清空购物车等操作，单击“结算”按钮进入支付页面。</a:t>
            </a:r>
            <a:endParaRPr lang="zh-CN" altLang="zh-CN" kern="100" dirty="0">
              <a:latin typeface="Times New Roman" panose="02020603050405020304" pitchFamily="18" charset="0"/>
              <a:cs typeface="Times New Roman" panose="02020603050405020304" pitchFamily="18" charset="0"/>
            </a:endParaRPr>
          </a:p>
          <a:p>
            <a:r>
              <a:rPr lang="zh-CN" altLang="zh-CN" kern="100" dirty="0">
                <a:latin typeface="Times New Roman" panose="02020603050405020304" pitchFamily="18" charset="0"/>
                <a:cs typeface="Times New Roman" panose="02020603050405020304" pitchFamily="18" charset="0"/>
                <a:sym typeface="+mn-ea"/>
              </a:rPr>
              <a:t>5.  支付详情页：显示购买的商品数量、设置配送时间、备注以及付款总额。 </a:t>
            </a:r>
            <a:endParaRPr lang="zh-CN" altLang="zh-CN" kern="100" dirty="0">
              <a:latin typeface="Times New Roman" panose="02020603050405020304" pitchFamily="18" charset="0"/>
              <a:cs typeface="Times New Roman" panose="02020603050405020304" pitchFamily="18" charset="0"/>
            </a:endParaRPr>
          </a:p>
          <a:p>
            <a:r>
              <a:rPr lang="zh-CN" altLang="zh-CN" kern="100" dirty="0">
                <a:latin typeface="Times New Roman" panose="02020603050405020304" pitchFamily="18" charset="0"/>
                <a:cs typeface="Times New Roman" panose="02020603050405020304" pitchFamily="18" charset="0"/>
                <a:sym typeface="+mn-ea"/>
              </a:rPr>
              <a:t>6.  个人主页：查看个人信息。</a:t>
            </a:r>
            <a:endParaRPr lang="zh-CN" altLang="en-US" dirty="0"/>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dirty="0"/>
              <a:t>11.2  页面设计与实现</a:t>
            </a:r>
            <a:endParaRPr dirty="0"/>
          </a:p>
        </p:txBody>
      </p:sp>
      <p:sp>
        <p:nvSpPr>
          <p:cNvPr id="3" name="矩形 2"/>
          <p:cNvSpPr/>
          <p:nvPr/>
        </p:nvSpPr>
        <p:spPr>
          <a:xfrm>
            <a:off x="344923" y="656744"/>
            <a:ext cx="3243580" cy="368300"/>
          </a:xfrm>
          <a:prstGeom prst="rect">
            <a:avLst/>
          </a:prstGeom>
          <a:solidFill>
            <a:schemeClr val="accent2"/>
          </a:solidFill>
        </p:spPr>
        <p:txBody>
          <a:bodyPr wrap="none">
            <a:spAutoFit/>
          </a:bodyPr>
          <a:lstStyle/>
          <a:p>
            <a:pPr algn="just">
              <a:spcBef>
                <a:spcPts val="1200"/>
              </a:spcBef>
              <a:spcAft>
                <a:spcPts val="600"/>
              </a:spcAft>
            </a:pPr>
            <a:r>
              <a:rPr altLang="zh-CN" b="1" dirty="0">
                <a:solidFill>
                  <a:schemeClr val="bg1"/>
                </a:solidFill>
                <a:latin typeface="Arial" panose="020B0604020202020204" pitchFamily="34" charset="0"/>
              </a:rPr>
              <a:t>1</a:t>
            </a:r>
            <a:r>
              <a:rPr lang="en-US" b="1" dirty="0">
                <a:solidFill>
                  <a:schemeClr val="bg1"/>
                </a:solidFill>
                <a:latin typeface="Arial" panose="020B0604020202020204" pitchFamily="34" charset="0"/>
              </a:rPr>
              <a:t>1</a:t>
            </a:r>
            <a:r>
              <a:rPr altLang="zh-CN" b="1" dirty="0">
                <a:solidFill>
                  <a:schemeClr val="bg1"/>
                </a:solidFill>
                <a:latin typeface="Arial" panose="020B0604020202020204" pitchFamily="34" charset="0"/>
              </a:rPr>
              <a:t>.2.1  全局文件的设计与实现</a:t>
            </a:r>
            <a:endParaRPr altLang="zh-CN" b="1" dirty="0">
              <a:solidFill>
                <a:schemeClr val="bg1"/>
              </a:solidFill>
              <a:latin typeface="Arial" panose="020B0604020202020204" pitchFamily="34" charset="0"/>
            </a:endParaRPr>
          </a:p>
        </p:txBody>
      </p:sp>
      <p:sp>
        <p:nvSpPr>
          <p:cNvPr id="8" name="矩形 7"/>
          <p:cNvSpPr/>
          <p:nvPr/>
        </p:nvSpPr>
        <p:spPr>
          <a:xfrm>
            <a:off x="1431925" y="1345565"/>
            <a:ext cx="5871210" cy="1753235"/>
          </a:xfrm>
          <a:prstGeom prst="rect">
            <a:avLst/>
          </a:prstGeom>
        </p:spPr>
        <p:txBody>
          <a:bodyPr wrap="square">
            <a:spAutoFit/>
          </a:bodyPr>
          <a:lstStyle/>
          <a:p>
            <a:r>
              <a:rPr lang="zh-CN" altLang="zh-CN" kern="100" dirty="0">
                <a:latin typeface="Times New Roman" panose="02020603050405020304" pitchFamily="18" charset="0"/>
                <a:cs typeface="Times New Roman" panose="02020603050405020304" pitchFamily="18" charset="0"/>
              </a:rPr>
              <a:t>创建一个名为digitalMall 的小程序项目，首先在app.json文件中注册项目需要的页面、底部tabBar菜单以及项目标题的配置。本项目的商品数据均放在本地app.js文件中，有兴趣的读者可以按第六章的知识点把商品数据存放在服务器或者按第十章的知识点把商品数据存放在云数据库中。</a:t>
            </a:r>
            <a:endParaRPr lang="zh-CN" altLang="zh-CN" kern="100" dirty="0">
              <a:latin typeface="Times New Roman" panose="02020603050405020304" pitchFamily="18" charset="0"/>
              <a:cs typeface="Times New Roman" panose="02020603050405020304" pitchFamily="18" charset="0"/>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ym typeface="+mn-ea"/>
              </a:rPr>
              <a:t>11.2  页面设计与实现</a:t>
            </a:r>
            <a:endParaRPr dirty="0"/>
          </a:p>
        </p:txBody>
      </p:sp>
      <p:sp>
        <p:nvSpPr>
          <p:cNvPr id="3" name="矩形 2"/>
          <p:cNvSpPr/>
          <p:nvPr/>
        </p:nvSpPr>
        <p:spPr>
          <a:xfrm>
            <a:off x="757673" y="627534"/>
            <a:ext cx="1541780" cy="368300"/>
          </a:xfrm>
          <a:prstGeom prst="rect">
            <a:avLst/>
          </a:prstGeom>
          <a:solidFill>
            <a:schemeClr val="accent2"/>
          </a:solidFill>
        </p:spPr>
        <p:txBody>
          <a:bodyPr wrap="none">
            <a:spAutoFit/>
          </a:bodyPr>
          <a:lstStyle/>
          <a:p>
            <a:pPr algn="just">
              <a:spcBef>
                <a:spcPts val="1200"/>
              </a:spcBef>
              <a:spcAft>
                <a:spcPts val="600"/>
              </a:spcAft>
            </a:pPr>
            <a:r>
              <a:rPr altLang="zh-CN" b="1" dirty="0">
                <a:solidFill>
                  <a:schemeClr val="bg1"/>
                </a:solidFill>
                <a:latin typeface="Arial" panose="020B0604020202020204" pitchFamily="34" charset="0"/>
              </a:rPr>
              <a:t>3.2.3  swiper</a:t>
            </a:r>
            <a:endParaRPr altLang="zh-CN" b="1" dirty="0">
              <a:solidFill>
                <a:schemeClr val="bg1"/>
              </a:solidFill>
              <a:latin typeface="Arial" panose="020B0604020202020204" pitchFamily="34" charset="0"/>
            </a:endParaRPr>
          </a:p>
        </p:txBody>
      </p:sp>
      <p:sp>
        <p:nvSpPr>
          <p:cNvPr id="8" name="矩形 7"/>
          <p:cNvSpPr/>
          <p:nvPr/>
        </p:nvSpPr>
        <p:spPr>
          <a:xfrm>
            <a:off x="1328420" y="1571625"/>
            <a:ext cx="2980055" cy="1753235"/>
          </a:xfrm>
          <a:prstGeom prst="rect">
            <a:avLst/>
          </a:prstGeom>
        </p:spPr>
        <p:txBody>
          <a:bodyPr wrap="square">
            <a:spAutoFit/>
          </a:bodyPr>
          <a:lstStyle/>
          <a:p>
            <a:r>
              <a:rPr lang="zh-CN" altLang="zh-CN" kern="100" dirty="0">
                <a:latin typeface="Times New Roman" panose="02020603050405020304" pitchFamily="18" charset="0"/>
                <a:cs typeface="Times New Roman" panose="02020603050405020304" pitchFamily="18" charset="0"/>
              </a:rPr>
              <a:t>首先设计出商城首页的布局，然后从app.js中获取数据，通过wx:for列表渲染在页面中显示每款商品的信息，当用户单击某一商品时，页面跳转到该款商品的详情页。</a:t>
            </a:r>
            <a:endParaRPr lang="zh-CN" altLang="zh-CN" kern="100" dirty="0">
              <a:latin typeface="Times New Roman" panose="02020603050405020304" pitchFamily="18" charset="0"/>
              <a:cs typeface="Times New Roman" panose="02020603050405020304" pitchFamily="18" charset="0"/>
            </a:endParaRPr>
          </a:p>
        </p:txBody>
      </p:sp>
      <p:sp>
        <p:nvSpPr>
          <p:cNvPr id="7" name="文本框 6"/>
          <p:cNvSpPr txBox="1"/>
          <p:nvPr/>
        </p:nvSpPr>
        <p:spPr>
          <a:xfrm>
            <a:off x="5789930" y="4203700"/>
            <a:ext cx="2540000" cy="337185"/>
          </a:xfrm>
          <a:prstGeom prst="rect">
            <a:avLst/>
          </a:prstGeom>
          <a:noFill/>
        </p:spPr>
        <p:txBody>
          <a:bodyPr wrap="square" rtlCol="0" anchor="t">
            <a:spAutoFit/>
          </a:bodyPr>
          <a:p>
            <a:r>
              <a:rPr lang="zh-CN" sz="1600"/>
              <a:t>商品首页展示图</a:t>
            </a:r>
            <a:endParaRPr lang="zh-CN" sz="1600"/>
          </a:p>
        </p:txBody>
      </p:sp>
      <p:sp>
        <p:nvSpPr>
          <p:cNvPr id="4" name="矩形 3"/>
          <p:cNvSpPr/>
          <p:nvPr/>
        </p:nvSpPr>
        <p:spPr>
          <a:xfrm>
            <a:off x="577968" y="627534"/>
            <a:ext cx="3230880" cy="368300"/>
          </a:xfrm>
          <a:prstGeom prst="rect">
            <a:avLst/>
          </a:prstGeom>
          <a:solidFill>
            <a:schemeClr val="accent2"/>
          </a:solidFill>
        </p:spPr>
        <p:txBody>
          <a:bodyPr wrap="none">
            <a:spAutoFit/>
          </a:bodyPr>
          <a:p>
            <a:pPr algn="just">
              <a:spcBef>
                <a:spcPts val="1200"/>
              </a:spcBef>
              <a:spcAft>
                <a:spcPts val="600"/>
              </a:spcAft>
            </a:pPr>
            <a:r>
              <a:rPr altLang="zh-CN" b="1" dirty="0">
                <a:solidFill>
                  <a:schemeClr val="bg1"/>
                </a:solidFill>
                <a:latin typeface="Arial" panose="020B0604020202020204" pitchFamily="34" charset="0"/>
              </a:rPr>
              <a:t>11.2.2  商城首页的设计与实现</a:t>
            </a:r>
            <a:endParaRPr altLang="zh-CN" b="1" dirty="0">
              <a:solidFill>
                <a:schemeClr val="bg1"/>
              </a:solidFill>
              <a:latin typeface="Arial" panose="020B0604020202020204" pitchFamily="34" charset="0"/>
            </a:endParaRPr>
          </a:p>
        </p:txBody>
      </p:sp>
      <p:pic>
        <p:nvPicPr>
          <p:cNvPr id="5" name="图片 4"/>
          <p:cNvPicPr>
            <a:picLocks noChangeAspect="1"/>
          </p:cNvPicPr>
          <p:nvPr/>
        </p:nvPicPr>
        <p:blipFill>
          <a:blip r:embed="rId1"/>
          <a:stretch>
            <a:fillRect/>
          </a:stretch>
        </p:blipFill>
        <p:spPr>
          <a:xfrm>
            <a:off x="5739130" y="1067435"/>
            <a:ext cx="1690370" cy="3007995"/>
          </a:xfrm>
          <a:prstGeom prst="rect">
            <a:avLst/>
          </a:prstGeom>
          <a:ln>
            <a:solidFill>
              <a:srgbClr val="080808"/>
            </a:solidFill>
          </a:ln>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ym typeface="+mn-ea"/>
              </a:rPr>
              <a:t>11.2  页面设计与实现</a:t>
            </a:r>
            <a:endParaRPr dirty="0"/>
          </a:p>
        </p:txBody>
      </p:sp>
      <p:sp>
        <p:nvSpPr>
          <p:cNvPr id="3" name="矩形 2"/>
          <p:cNvSpPr/>
          <p:nvPr/>
        </p:nvSpPr>
        <p:spPr>
          <a:xfrm>
            <a:off x="513198" y="674524"/>
            <a:ext cx="3460750" cy="368300"/>
          </a:xfrm>
          <a:prstGeom prst="rect">
            <a:avLst/>
          </a:prstGeom>
          <a:solidFill>
            <a:schemeClr val="accent2"/>
          </a:solidFill>
        </p:spPr>
        <p:txBody>
          <a:bodyPr wrap="none">
            <a:spAutoFit/>
          </a:bodyPr>
          <a:lstStyle/>
          <a:p>
            <a:pPr algn="just">
              <a:spcBef>
                <a:spcPts val="1200"/>
              </a:spcBef>
              <a:spcAft>
                <a:spcPts val="600"/>
              </a:spcAft>
            </a:pPr>
            <a:r>
              <a:rPr altLang="zh-CN" b="1" dirty="0">
                <a:solidFill>
                  <a:schemeClr val="bg1"/>
                </a:solidFill>
                <a:latin typeface="Arial" panose="020B0604020202020204" pitchFamily="34" charset="0"/>
              </a:rPr>
              <a:t>11.2.3  商品分类页的设计与实现</a:t>
            </a:r>
            <a:endParaRPr altLang="zh-CN" b="1" dirty="0">
              <a:solidFill>
                <a:schemeClr val="bg1"/>
              </a:solidFill>
              <a:latin typeface="Arial" panose="020B0604020202020204" pitchFamily="34" charset="0"/>
            </a:endParaRPr>
          </a:p>
        </p:txBody>
      </p:sp>
      <p:sp>
        <p:nvSpPr>
          <p:cNvPr id="8" name="矩形 7"/>
          <p:cNvSpPr/>
          <p:nvPr/>
        </p:nvSpPr>
        <p:spPr>
          <a:xfrm>
            <a:off x="1152525" y="1586230"/>
            <a:ext cx="3841750" cy="1753235"/>
          </a:xfrm>
          <a:prstGeom prst="rect">
            <a:avLst/>
          </a:prstGeom>
        </p:spPr>
        <p:txBody>
          <a:bodyPr wrap="square">
            <a:spAutoFit/>
          </a:bodyPr>
          <a:lstStyle/>
          <a:p>
            <a:r>
              <a:rPr lang="zh-CN" altLang="zh-CN" kern="100" dirty="0">
                <a:latin typeface="Times New Roman" panose="02020603050405020304" pitchFamily="18" charset="0"/>
                <a:cs typeface="Times New Roman" panose="02020603050405020304" pitchFamily="18" charset="0"/>
              </a:rPr>
              <a:t>商城首页没有对商品进行分类处理，而是通过wx:for对商品数组进行全部循环渲染。商品分类页实现商品的分类功能，当用户点击“手机”分类，页面的右侧只显示所有的“手机”商品。</a:t>
            </a:r>
            <a:endParaRPr lang="zh-CN" altLang="zh-CN" kern="100" dirty="0">
              <a:latin typeface="Times New Roman" panose="02020603050405020304" pitchFamily="18" charset="0"/>
              <a:cs typeface="Times New Roman" panose="02020603050405020304" pitchFamily="18" charset="0"/>
            </a:endParaRPr>
          </a:p>
        </p:txBody>
      </p:sp>
      <p:sp>
        <p:nvSpPr>
          <p:cNvPr id="7" name="文本框 6"/>
          <p:cNvSpPr txBox="1"/>
          <p:nvPr/>
        </p:nvSpPr>
        <p:spPr>
          <a:xfrm>
            <a:off x="5781675" y="4203700"/>
            <a:ext cx="2708275" cy="337185"/>
          </a:xfrm>
          <a:prstGeom prst="rect">
            <a:avLst/>
          </a:prstGeom>
          <a:noFill/>
        </p:spPr>
        <p:txBody>
          <a:bodyPr wrap="square" rtlCol="0" anchor="t">
            <a:spAutoFit/>
          </a:bodyPr>
          <a:p>
            <a:r>
              <a:rPr lang="zh-CN" sz="1600"/>
              <a:t>商品分类页展示图</a:t>
            </a:r>
            <a:endParaRPr lang="zh-CN" sz="1600"/>
          </a:p>
        </p:txBody>
      </p:sp>
      <p:graphicFrame>
        <p:nvGraphicFramePr>
          <p:cNvPr id="9" name="对象 8"/>
          <p:cNvGraphicFramePr/>
          <p:nvPr/>
        </p:nvGraphicFramePr>
        <p:xfrm>
          <a:off x="5120640" y="1048385"/>
          <a:ext cx="1591310" cy="2948305"/>
        </p:xfrm>
        <a:graphic>
          <a:graphicData uri="http://schemas.openxmlformats.org/presentationml/2006/ole">
            <mc:AlternateContent xmlns:mc="http://schemas.openxmlformats.org/markup-compatibility/2006">
              <mc:Choice xmlns:v="urn:schemas-microsoft-com:vml" Requires="v">
                <p:oleObj spid="_x0000_s10" name="" r:id="rId1" imgW="1892935" imgH="3394710" progId="Word.Document.8">
                  <p:embed/>
                </p:oleObj>
              </mc:Choice>
              <mc:Fallback>
                <p:oleObj name="" r:id="rId1" imgW="1892935" imgH="3394710" progId="Word.Document.8">
                  <p:embed/>
                  <p:pic>
                    <p:nvPicPr>
                      <p:cNvPr id="0" name="图片 9"/>
                      <p:cNvPicPr/>
                      <p:nvPr/>
                    </p:nvPicPr>
                    <p:blipFill>
                      <a:blip r:embed="rId2"/>
                      <a:stretch>
                        <a:fillRect/>
                      </a:stretch>
                    </p:blipFill>
                    <p:spPr>
                      <a:xfrm>
                        <a:off x="5120640" y="1048385"/>
                        <a:ext cx="1591310" cy="2948305"/>
                      </a:xfrm>
                      <a:prstGeom prst="rect">
                        <a:avLst/>
                      </a:prstGeom>
                    </p:spPr>
                  </p:pic>
                </p:oleObj>
              </mc:Fallback>
            </mc:AlternateContent>
          </a:graphicData>
        </a:graphic>
      </p:graphicFrame>
      <p:pic>
        <p:nvPicPr>
          <p:cNvPr id="13" name="图片 12" descr="2019-08-01_081719"/>
          <p:cNvPicPr>
            <a:picLocks noChangeAspect="1"/>
          </p:cNvPicPr>
          <p:nvPr/>
        </p:nvPicPr>
        <p:blipFill>
          <a:blip r:embed="rId3"/>
          <a:stretch>
            <a:fillRect/>
          </a:stretch>
        </p:blipFill>
        <p:spPr>
          <a:xfrm>
            <a:off x="6900545" y="1048385"/>
            <a:ext cx="1645285" cy="2948305"/>
          </a:xfrm>
          <a:prstGeom prst="rect">
            <a:avLst/>
          </a:prstGeom>
          <a:ln>
            <a:solidFill>
              <a:srgbClr val="080808"/>
            </a:solidFill>
          </a:ln>
        </p:spPr>
      </p:pic>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sym typeface="+mn-ea"/>
              </a:rPr>
              <a:t>11.2  页面设计与实现</a:t>
            </a:r>
            <a:endParaRPr dirty="0"/>
          </a:p>
        </p:txBody>
      </p:sp>
      <p:sp>
        <p:nvSpPr>
          <p:cNvPr id="3" name="矩形 2"/>
          <p:cNvSpPr/>
          <p:nvPr/>
        </p:nvSpPr>
        <p:spPr>
          <a:xfrm>
            <a:off x="794503" y="692304"/>
            <a:ext cx="3460750" cy="368300"/>
          </a:xfrm>
          <a:prstGeom prst="rect">
            <a:avLst/>
          </a:prstGeom>
          <a:solidFill>
            <a:schemeClr val="accent2"/>
          </a:solidFill>
        </p:spPr>
        <p:txBody>
          <a:bodyPr wrap="none">
            <a:spAutoFit/>
          </a:bodyPr>
          <a:lstStyle/>
          <a:p>
            <a:pPr algn="just">
              <a:spcBef>
                <a:spcPts val="1200"/>
              </a:spcBef>
              <a:spcAft>
                <a:spcPts val="600"/>
              </a:spcAft>
            </a:pPr>
            <a:r>
              <a:rPr altLang="zh-CN" b="1" dirty="0">
                <a:solidFill>
                  <a:schemeClr val="bg1"/>
                </a:solidFill>
                <a:latin typeface="Arial" panose="020B0604020202020204" pitchFamily="34" charset="0"/>
              </a:rPr>
              <a:t>11.2.4  商品详情页的设计与实现</a:t>
            </a:r>
            <a:endParaRPr altLang="zh-CN" b="1" dirty="0">
              <a:solidFill>
                <a:schemeClr val="bg1"/>
              </a:solidFill>
              <a:latin typeface="Arial" panose="020B0604020202020204" pitchFamily="34" charset="0"/>
            </a:endParaRPr>
          </a:p>
        </p:txBody>
      </p:sp>
      <p:sp>
        <p:nvSpPr>
          <p:cNvPr id="8" name="矩形 7"/>
          <p:cNvSpPr/>
          <p:nvPr/>
        </p:nvSpPr>
        <p:spPr>
          <a:xfrm>
            <a:off x="881380" y="1279525"/>
            <a:ext cx="3286760" cy="2030095"/>
          </a:xfrm>
          <a:prstGeom prst="rect">
            <a:avLst/>
          </a:prstGeom>
        </p:spPr>
        <p:txBody>
          <a:bodyPr wrap="square">
            <a:spAutoFit/>
          </a:bodyPr>
          <a:lstStyle/>
          <a:p>
            <a:r>
              <a:rPr lang="zh-CN" altLang="zh-CN" kern="100" dirty="0">
                <a:latin typeface="Times New Roman" panose="02020603050405020304" pitchFamily="18" charset="0"/>
                <a:cs typeface="Times New Roman" panose="02020603050405020304" pitchFamily="18" charset="0"/>
              </a:rPr>
              <a:t>商品详情页根据商城首页和分类页传递过来的“listid”变量来定位具体的商品，data: App.globalData.data[id]中的“id”即是“listid”，该语句从商品数组中根据“id”值取出正确的那件商品的信息。</a:t>
            </a:r>
            <a:endParaRPr lang="zh-CN" altLang="zh-CN" kern="100" dirty="0">
              <a:latin typeface="Times New Roman" panose="02020603050405020304" pitchFamily="18" charset="0"/>
              <a:cs typeface="Times New Roman" panose="02020603050405020304" pitchFamily="18" charset="0"/>
            </a:endParaRPr>
          </a:p>
        </p:txBody>
      </p:sp>
      <p:sp>
        <p:nvSpPr>
          <p:cNvPr id="7" name="文本框 6"/>
          <p:cNvSpPr txBox="1"/>
          <p:nvPr/>
        </p:nvSpPr>
        <p:spPr>
          <a:xfrm>
            <a:off x="5511165" y="4181475"/>
            <a:ext cx="2358390" cy="337185"/>
          </a:xfrm>
          <a:prstGeom prst="rect">
            <a:avLst/>
          </a:prstGeom>
          <a:noFill/>
        </p:spPr>
        <p:txBody>
          <a:bodyPr wrap="square" rtlCol="0" anchor="t">
            <a:spAutoFit/>
          </a:bodyPr>
          <a:p>
            <a:r>
              <a:rPr lang="zh-CN" altLang="en-US" sz="1600"/>
              <a:t> 商品详情页展示图</a:t>
            </a:r>
            <a:endParaRPr lang="zh-CN" altLang="en-US" sz="1600"/>
          </a:p>
        </p:txBody>
      </p:sp>
      <p:pic>
        <p:nvPicPr>
          <p:cNvPr id="11" name="图片 10"/>
          <p:cNvPicPr>
            <a:picLocks noChangeAspect="1"/>
          </p:cNvPicPr>
          <p:nvPr/>
        </p:nvPicPr>
        <p:blipFill>
          <a:blip r:embed="rId1"/>
          <a:stretch>
            <a:fillRect/>
          </a:stretch>
        </p:blipFill>
        <p:spPr>
          <a:xfrm>
            <a:off x="4303395" y="1442720"/>
            <a:ext cx="1388745" cy="2482215"/>
          </a:xfrm>
          <a:prstGeom prst="rect">
            <a:avLst/>
          </a:prstGeom>
          <a:ln>
            <a:solidFill>
              <a:srgbClr val="080808"/>
            </a:solidFill>
          </a:ln>
        </p:spPr>
      </p:pic>
      <p:pic>
        <p:nvPicPr>
          <p:cNvPr id="14" name="图片 13"/>
          <p:cNvPicPr>
            <a:picLocks noChangeAspect="1"/>
          </p:cNvPicPr>
          <p:nvPr/>
        </p:nvPicPr>
        <p:blipFill>
          <a:blip r:embed="rId2"/>
          <a:stretch>
            <a:fillRect/>
          </a:stretch>
        </p:blipFill>
        <p:spPr>
          <a:xfrm>
            <a:off x="5852795" y="1443355"/>
            <a:ext cx="1390650" cy="2481580"/>
          </a:xfrm>
          <a:prstGeom prst="rect">
            <a:avLst/>
          </a:prstGeom>
          <a:ln>
            <a:solidFill>
              <a:srgbClr val="080808"/>
            </a:solidFill>
          </a:ln>
        </p:spPr>
      </p:pic>
      <p:pic>
        <p:nvPicPr>
          <p:cNvPr id="17" name="图片 16"/>
          <p:cNvPicPr>
            <a:picLocks noChangeAspect="1"/>
          </p:cNvPicPr>
          <p:nvPr/>
        </p:nvPicPr>
        <p:blipFill>
          <a:blip r:embed="rId3"/>
          <a:stretch>
            <a:fillRect/>
          </a:stretch>
        </p:blipFill>
        <p:spPr>
          <a:xfrm>
            <a:off x="7404100" y="1442720"/>
            <a:ext cx="1390650" cy="2482215"/>
          </a:xfrm>
          <a:prstGeom prst="rect">
            <a:avLst/>
          </a:prstGeom>
          <a:ln>
            <a:solidFill>
              <a:srgbClr val="080808"/>
            </a:solidFill>
          </a:ln>
        </p:spPr>
      </p:pic>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dirty="0"/>
              <a:t>11.3  购物车功能的设计与实现</a:t>
            </a:r>
            <a:endParaRPr dirty="0"/>
          </a:p>
        </p:txBody>
      </p:sp>
      <p:sp>
        <p:nvSpPr>
          <p:cNvPr id="8" name="矩形 7"/>
          <p:cNvSpPr/>
          <p:nvPr/>
        </p:nvSpPr>
        <p:spPr>
          <a:xfrm>
            <a:off x="795020" y="1030605"/>
            <a:ext cx="2344420" cy="1476375"/>
          </a:xfrm>
          <a:prstGeom prst="rect">
            <a:avLst/>
          </a:prstGeom>
        </p:spPr>
        <p:txBody>
          <a:bodyPr wrap="square">
            <a:spAutoFit/>
          </a:bodyPr>
          <a:lstStyle/>
          <a:p>
            <a:r>
              <a:rPr lang="zh-CN" altLang="zh-CN" kern="100" dirty="0">
                <a:latin typeface="Times New Roman" panose="02020603050405020304" pitchFamily="18" charset="0"/>
                <a:cs typeface="Times New Roman" panose="02020603050405020304" pitchFamily="18" charset="0"/>
              </a:rPr>
              <a:t>购物车页面将数据缓存区的购物车数据“cartItems”显示出来，并提供一些购物车相关的操作功能。</a:t>
            </a:r>
            <a:endParaRPr lang="zh-CN" altLang="zh-CN" kern="100" dirty="0">
              <a:latin typeface="Times New Roman" panose="02020603050405020304" pitchFamily="18" charset="0"/>
              <a:cs typeface="Times New Roman" panose="02020603050405020304" pitchFamily="18" charset="0"/>
            </a:endParaRPr>
          </a:p>
        </p:txBody>
      </p:sp>
      <p:sp>
        <p:nvSpPr>
          <p:cNvPr id="7" name="文本框 6"/>
          <p:cNvSpPr txBox="1"/>
          <p:nvPr/>
        </p:nvSpPr>
        <p:spPr>
          <a:xfrm>
            <a:off x="4812665" y="4013200"/>
            <a:ext cx="2358390" cy="337185"/>
          </a:xfrm>
          <a:prstGeom prst="rect">
            <a:avLst/>
          </a:prstGeom>
          <a:noFill/>
        </p:spPr>
        <p:txBody>
          <a:bodyPr wrap="square" rtlCol="0" anchor="t">
            <a:spAutoFit/>
          </a:bodyPr>
          <a:p>
            <a:r>
              <a:rPr lang="zh-CN" sz="1600"/>
              <a:t>购物车页面展示图</a:t>
            </a:r>
            <a:endParaRPr lang="zh-CN" sz="1600"/>
          </a:p>
        </p:txBody>
      </p:sp>
      <p:pic>
        <p:nvPicPr>
          <p:cNvPr id="3" name="图片 2"/>
          <p:cNvPicPr>
            <a:picLocks noChangeAspect="1"/>
          </p:cNvPicPr>
          <p:nvPr/>
        </p:nvPicPr>
        <p:blipFill>
          <a:blip r:embed="rId1"/>
          <a:stretch>
            <a:fillRect/>
          </a:stretch>
        </p:blipFill>
        <p:spPr>
          <a:xfrm>
            <a:off x="3139440" y="885190"/>
            <a:ext cx="1673225" cy="2985135"/>
          </a:xfrm>
          <a:prstGeom prst="rect">
            <a:avLst/>
          </a:prstGeom>
          <a:ln>
            <a:solidFill>
              <a:srgbClr val="080808"/>
            </a:solidFill>
          </a:ln>
        </p:spPr>
      </p:pic>
      <p:pic>
        <p:nvPicPr>
          <p:cNvPr id="10" name="图片 9"/>
          <p:cNvPicPr>
            <a:picLocks noChangeAspect="1"/>
          </p:cNvPicPr>
          <p:nvPr/>
        </p:nvPicPr>
        <p:blipFill>
          <a:blip r:embed="rId2"/>
          <a:stretch>
            <a:fillRect/>
          </a:stretch>
        </p:blipFill>
        <p:spPr>
          <a:xfrm>
            <a:off x="5066030" y="883285"/>
            <a:ext cx="1680845" cy="2987040"/>
          </a:xfrm>
          <a:prstGeom prst="rect">
            <a:avLst/>
          </a:prstGeom>
          <a:ln>
            <a:solidFill>
              <a:srgbClr val="080808"/>
            </a:solidFill>
          </a:ln>
        </p:spPr>
      </p:pic>
      <p:pic>
        <p:nvPicPr>
          <p:cNvPr id="11" name="图片 10"/>
          <p:cNvPicPr>
            <a:picLocks noChangeAspect="1"/>
          </p:cNvPicPr>
          <p:nvPr/>
        </p:nvPicPr>
        <p:blipFill>
          <a:blip r:embed="rId3"/>
          <a:stretch>
            <a:fillRect/>
          </a:stretch>
        </p:blipFill>
        <p:spPr>
          <a:xfrm>
            <a:off x="7000875" y="885190"/>
            <a:ext cx="1680210" cy="2987040"/>
          </a:xfrm>
          <a:prstGeom prst="rect">
            <a:avLst/>
          </a:prstGeom>
          <a:ln>
            <a:solidFill>
              <a:srgbClr val="080808"/>
            </a:solidFill>
          </a:ln>
        </p:spPr>
      </p:pic>
    </p:spTree>
  </p:cSld>
  <p:clrMapOvr>
    <a:masterClrMapping/>
  </p:clrMapOvr>
  <p:transition/>
</p:sld>
</file>

<file path=ppt/tags/tag1.xml><?xml version="1.0" encoding="utf-8"?>
<p:tagLst xmlns:p="http://schemas.openxmlformats.org/presentationml/2006/main">
  <p:tag name="AS_NET" val="2.0.50727.5485"/>
  <p:tag name="AS_OS" val="Microsoft Windows NT 6.1.7601 Service Pack 1"/>
  <p:tag name="AS_RELEASE_DATE" val="2018.04.09"/>
  <p:tag name="AS_TITLE" val="Aspose.Slides for .NET 2.0"/>
  <p:tag name="AS_VERSION" val="18.4"/>
  <p:tag name="ISPRING_PRESENTATION_TITLE" val="PowerPoint 演示文稿"/>
</p:tagLst>
</file>

<file path=ppt/theme/theme1.xml><?xml version="1.0" encoding="utf-8"?>
<a:theme xmlns:a="http://schemas.openxmlformats.org/drawingml/2006/main" name="自定义设计方案">
  <a:themeElements>
    <a:clrScheme name="自定义 77">
      <a:dk1>
        <a:srgbClr val="000000"/>
      </a:dk1>
      <a:lt1>
        <a:sysClr val="window" lastClr="FFFFFF"/>
      </a:lt1>
      <a:dk2>
        <a:srgbClr val="000000"/>
      </a:dk2>
      <a:lt2>
        <a:srgbClr val="7F7F7F"/>
      </a:lt2>
      <a:accent1>
        <a:srgbClr val="4DBF4D"/>
      </a:accent1>
      <a:accent2>
        <a:srgbClr val="4DBF4D"/>
      </a:accent2>
      <a:accent3>
        <a:srgbClr val="4DBF4D"/>
      </a:accent3>
      <a:accent4>
        <a:srgbClr val="4DBF4D"/>
      </a:accent4>
      <a:accent5>
        <a:srgbClr val="4DBF4D"/>
      </a:accent5>
      <a:accent6>
        <a:srgbClr val="4DBF4D"/>
      </a:accent6>
      <a:hlink>
        <a:srgbClr val="4DBF4D"/>
      </a:hlink>
      <a:folHlink>
        <a:srgbClr val="4DBF4D"/>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1362</Words>
  <Application>WPS 演示</Application>
  <PresentationFormat>全屏显示(16:9)</PresentationFormat>
  <Paragraphs>98</Paragraphs>
  <Slides>11</Slides>
  <Notes>3</Notes>
  <HiddenSlides>0</HiddenSlides>
  <MMClips>0</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1</vt:i4>
      </vt:variant>
      <vt:variant>
        <vt:lpstr>幻灯片标题</vt:lpstr>
      </vt:variant>
      <vt:variant>
        <vt:i4>11</vt:i4>
      </vt:variant>
    </vt:vector>
  </HeadingPairs>
  <TitlesOfParts>
    <vt:vector size="20" baseType="lpstr">
      <vt:lpstr>Arial</vt:lpstr>
      <vt:lpstr>宋体</vt:lpstr>
      <vt:lpstr>Wingdings</vt:lpstr>
      <vt:lpstr>微软雅黑</vt:lpstr>
      <vt:lpstr>Calibri</vt:lpstr>
      <vt:lpstr>Times New Roman</vt:lpstr>
      <vt:lpstr>Arial Unicode MS</vt:lpstr>
      <vt:lpstr>自定义设计方案</vt:lpstr>
      <vt:lpstr>Word.Document.8</vt:lpstr>
      <vt:lpstr>PowerPoint 演示文稿</vt:lpstr>
      <vt:lpstr>PowerPoint 演示文稿</vt:lpstr>
      <vt:lpstr>11.1  需求分析</vt:lpstr>
      <vt:lpstr>11.1  需求分析</vt:lpstr>
      <vt:lpstr>11.2  页面设计与实现</vt:lpstr>
      <vt:lpstr>11.2  页面设计与实现</vt:lpstr>
      <vt:lpstr>11.2  页面设计与实现</vt:lpstr>
      <vt:lpstr>11.2  页面设计与实现</vt:lpstr>
      <vt:lpstr>11.3  购物车功能的设计与实现</vt:lpstr>
      <vt:lpstr>11.4  支付页面的设计</vt:lpstr>
      <vt:lpstr>PowerPoint 演示文稿</vt:lpstr>
    </vt:vector>
  </TitlesOfParts>
  <Company>上海剑姬网络科技有限公司</Company>
  <LinksUpToDate>false</LinksUpToDate>
  <SharedDoc>false</SharedDoc>
  <HyperlinksChanged>false</HyperlinksChanged>
  <AppVersion>14.0000</AppVersion>
  <Manager>风云办公</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风云办公PPT模板</dc:title>
  <dc:creator>风云办公</dc:creator>
  <cp:keywords>风云办公</cp:keywords>
  <dc:description>风云办公 http://www.ppt118.com</dc:description>
  <cp:lastModifiedBy>奈文摩尔</cp:lastModifiedBy>
  <cp:revision>1819</cp:revision>
  <dcterms:created xsi:type="dcterms:W3CDTF">2014-06-06T07:22:00Z</dcterms:created>
  <dcterms:modified xsi:type="dcterms:W3CDTF">2019-08-05T03:14:54Z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2052-11.1.0.8907</vt:lpwstr>
  </property>
</Properties>
</file>