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73"/>
  </p:notesMasterIdLst>
  <p:sldIdLst>
    <p:sldId id="256" r:id="rId2"/>
    <p:sldId id="257" r:id="rId3"/>
    <p:sldId id="430" r:id="rId4"/>
    <p:sldId id="417" r:id="rId5"/>
    <p:sldId id="431" r:id="rId6"/>
    <p:sldId id="432" r:id="rId7"/>
    <p:sldId id="434" r:id="rId8"/>
    <p:sldId id="433" r:id="rId9"/>
    <p:sldId id="418" r:id="rId10"/>
    <p:sldId id="435" r:id="rId11"/>
    <p:sldId id="419" r:id="rId12"/>
    <p:sldId id="436" r:id="rId13"/>
    <p:sldId id="437" r:id="rId14"/>
    <p:sldId id="420" r:id="rId15"/>
    <p:sldId id="438" r:id="rId16"/>
    <p:sldId id="439" r:id="rId17"/>
    <p:sldId id="440" r:id="rId18"/>
    <p:sldId id="441" r:id="rId19"/>
    <p:sldId id="421" r:id="rId20"/>
    <p:sldId id="442" r:id="rId21"/>
    <p:sldId id="443" r:id="rId22"/>
    <p:sldId id="444" r:id="rId23"/>
    <p:sldId id="445" r:id="rId24"/>
    <p:sldId id="422" r:id="rId25"/>
    <p:sldId id="446" r:id="rId26"/>
    <p:sldId id="449" r:id="rId27"/>
    <p:sldId id="448" r:id="rId28"/>
    <p:sldId id="447" r:id="rId29"/>
    <p:sldId id="423" r:id="rId30"/>
    <p:sldId id="451" r:id="rId31"/>
    <p:sldId id="450" r:id="rId32"/>
    <p:sldId id="452" r:id="rId33"/>
    <p:sldId id="453" r:id="rId34"/>
    <p:sldId id="455" r:id="rId35"/>
    <p:sldId id="454" r:id="rId36"/>
    <p:sldId id="424" r:id="rId37"/>
    <p:sldId id="457" r:id="rId38"/>
    <p:sldId id="456" r:id="rId39"/>
    <p:sldId id="458" r:id="rId40"/>
    <p:sldId id="459" r:id="rId41"/>
    <p:sldId id="425" r:id="rId42"/>
    <p:sldId id="460" r:id="rId43"/>
    <p:sldId id="461" r:id="rId44"/>
    <p:sldId id="476" r:id="rId45"/>
    <p:sldId id="478" r:id="rId46"/>
    <p:sldId id="479" r:id="rId47"/>
    <p:sldId id="480" r:id="rId48"/>
    <p:sldId id="481" r:id="rId49"/>
    <p:sldId id="482" r:id="rId50"/>
    <p:sldId id="483" r:id="rId51"/>
    <p:sldId id="485" r:id="rId52"/>
    <p:sldId id="484" r:id="rId53"/>
    <p:sldId id="477" r:id="rId54"/>
    <p:sldId id="426" r:id="rId55"/>
    <p:sldId id="464" r:id="rId56"/>
    <p:sldId id="463" r:id="rId57"/>
    <p:sldId id="465" r:id="rId58"/>
    <p:sldId id="427" r:id="rId59"/>
    <p:sldId id="466" r:id="rId60"/>
    <p:sldId id="467" r:id="rId61"/>
    <p:sldId id="428" r:id="rId62"/>
    <p:sldId id="470" r:id="rId63"/>
    <p:sldId id="469" r:id="rId64"/>
    <p:sldId id="468" r:id="rId65"/>
    <p:sldId id="471" r:id="rId66"/>
    <p:sldId id="429" r:id="rId67"/>
    <p:sldId id="472" r:id="rId68"/>
    <p:sldId id="473" r:id="rId69"/>
    <p:sldId id="474" r:id="rId70"/>
    <p:sldId id="475" r:id="rId71"/>
    <p:sldId id="297" r:id="rId72"/>
  </p:sldIdLst>
  <p:sldSz cx="9144000" cy="5143500" type="screen16x9"/>
  <p:notesSz cx="6858000" cy="9144000"/>
  <p:custDataLst>
    <p:tags r:id="rId7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guide id="3" orient="horz" pos="1484"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95959"/>
    <a:srgbClr val="00324B"/>
    <a:srgbClr val="080808"/>
    <a:srgbClr val="F1F3F2"/>
    <a:srgbClr val="B2B2B2"/>
    <a:srgbClr val="ACC34B"/>
    <a:srgbClr val="FFFFFF"/>
    <a:srgbClr val="D9D9D9"/>
    <a:srgbClr val="025DAE"/>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94" autoAdjust="0"/>
    <p:restoredTop sz="95617" autoAdjust="0"/>
  </p:normalViewPr>
  <p:slideViewPr>
    <p:cSldViewPr>
      <p:cViewPr>
        <p:scale>
          <a:sx n="81" d="100"/>
          <a:sy n="81" d="100"/>
        </p:scale>
        <p:origin x="-1662" y="-618"/>
      </p:cViewPr>
      <p:guideLst>
        <p:guide orient="horz" pos="1620"/>
        <p:guide orient="horz" pos="1484"/>
        <p:guide pos="2880"/>
      </p:guideLst>
    </p:cSldViewPr>
  </p:slideViewPr>
  <p:outlineViewPr>
    <p:cViewPr>
      <p:scale>
        <a:sx n="33" d="100"/>
        <a:sy n="33" d="100"/>
      </p:scale>
      <p:origin x="0" y="0"/>
    </p:cViewPr>
  </p:outlineViewPr>
  <p:notesTextViewPr>
    <p:cViewPr>
      <p:scale>
        <a:sx n="25" d="100"/>
        <a:sy n="25" d="100"/>
      </p:scale>
      <p:origin x="0" y="0"/>
    </p:cViewPr>
  </p:notesTextViewPr>
  <p:sorterViewPr>
    <p:cViewPr>
      <p:scale>
        <a:sx n="100" d="100"/>
        <a:sy n="100"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t>2019/8/13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t>‹#›</a:t>
            </a:fld>
            <a:endParaRPr lang="zh-CN" altLang="en-US"/>
          </a:p>
        </p:txBody>
      </p:sp>
    </p:spTree>
    <p:extLst>
      <p:ext uri="{BB962C8B-B14F-4D97-AF65-F5344CB8AC3E}">
        <p14:creationId xmlns:p14="http://schemas.microsoft.com/office/powerpoint/2010/main" val="42755137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1</a:t>
            </a:fld>
            <a:endParaRPr lang="zh-CN" altLang="en-US"/>
          </a:p>
        </p:txBody>
      </p:sp>
    </p:spTree>
    <p:extLst>
      <p:ext uri="{BB962C8B-B14F-4D97-AF65-F5344CB8AC3E}">
        <p14:creationId xmlns:p14="http://schemas.microsoft.com/office/powerpoint/2010/main" val="22570158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p:sp>
      <p:sp>
        <p:nvSpPr>
          <p:cNvPr id="296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itchFamily="34" charset="0"/>
                <a:ea typeface="宋体" pitchFamily="2" charset="-122"/>
              </a:defRPr>
            </a:lvl9pPr>
          </a:lstStyle>
          <a:p>
            <a:pPr algn="r" eaLnBrk="1" hangingPunct="1"/>
            <a:fld id="{8930EFBF-F641-4132-95CE-D16B8EA9ABAD}" type="slidenum">
              <a:rPr lang="zh-CN" altLang="en-US" sz="1200">
                <a:solidFill>
                  <a:srgbClr val="000000"/>
                </a:solidFill>
              </a:rPr>
              <a:pPr algn="r" eaLnBrk="1" hangingPunct="1"/>
              <a:t>2</a:t>
            </a:fld>
            <a:endParaRPr lang="zh-CN" altLang="en-US" sz="1200">
              <a:solidFill>
                <a:srgbClr val="000000"/>
              </a:solidFill>
            </a:endParaRPr>
          </a:p>
        </p:txBody>
      </p:sp>
    </p:spTree>
    <p:extLst>
      <p:ext uri="{BB962C8B-B14F-4D97-AF65-F5344CB8AC3E}">
        <p14:creationId xmlns:p14="http://schemas.microsoft.com/office/powerpoint/2010/main" val="2378788145"/>
      </p:ext>
    </p:extLst>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t>71</a:t>
            </a:fld>
            <a:endParaRPr lang="zh-CN" altLang="en-US"/>
          </a:p>
        </p:txBody>
      </p:sp>
    </p:spTree>
    <p:extLst>
      <p:ext uri="{BB962C8B-B14F-4D97-AF65-F5344CB8AC3E}">
        <p14:creationId xmlns:p14="http://schemas.microsoft.com/office/powerpoint/2010/main" val="16306268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40406893"/>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grpSp>
        <p:nvGrpSpPr>
          <p:cNvPr id="4" name="组合 3"/>
          <p:cNvGrpSpPr/>
          <p:nvPr userDrawn="1"/>
        </p:nvGrpSpPr>
        <p:grpSpPr>
          <a:xfrm>
            <a:off x="3518883" y="250087"/>
            <a:ext cx="2106234" cy="432048"/>
            <a:chOff x="406574" y="333450"/>
            <a:chExt cx="2808312" cy="576064"/>
          </a:xfrm>
        </p:grpSpPr>
        <p:sp>
          <p:nvSpPr>
            <p:cNvPr id="2" name="圆角矩形 1"/>
            <p:cNvSpPr/>
            <p:nvPr userDrawn="1"/>
          </p:nvSpPr>
          <p:spPr>
            <a:xfrm>
              <a:off x="406574" y="333450"/>
              <a:ext cx="2808312" cy="576064"/>
            </a:xfrm>
            <a:prstGeom prst="roundRect">
              <a:avLst>
                <a:gd name="adj" fmla="val 12985"/>
              </a:avLst>
            </a:prstGeom>
            <a:solidFill>
              <a:schemeClr val="bg1">
                <a:lumMod val="95000"/>
              </a:schemeClr>
            </a:solidFill>
            <a:ln w="25400">
              <a:gradFill flip="none" rotWithShape="1">
                <a:gsLst>
                  <a:gs pos="0">
                    <a:schemeClr val="bg1">
                      <a:lumMod val="75000"/>
                    </a:schemeClr>
                  </a:gs>
                  <a:gs pos="100000">
                    <a:schemeClr val="bg1"/>
                  </a:gs>
                </a:gsLst>
                <a:lin ang="2700000" scaled="1"/>
              </a:gradFill>
            </a:ln>
            <a:effectLst>
              <a:innerShdw blurRad="139700" dist="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solidFill>
              </a:endParaRPr>
            </a:p>
          </p:txBody>
        </p:sp>
        <p:sp>
          <p:nvSpPr>
            <p:cNvPr id="3" name="TextBox 2"/>
            <p:cNvSpPr txBox="1"/>
            <p:nvPr userDrawn="1"/>
          </p:nvSpPr>
          <p:spPr>
            <a:xfrm>
              <a:off x="563501" y="442761"/>
              <a:ext cx="2554545" cy="430887"/>
            </a:xfrm>
            <a:prstGeom prst="rect">
              <a:avLst/>
            </a:prstGeom>
            <a:noFill/>
          </p:spPr>
          <p:txBody>
            <a:bodyPr wrap="none" rtlCol="0">
              <a:spAutoFit/>
            </a:bodyPr>
            <a:lstStyle/>
            <a:p>
              <a:r>
                <a:rPr lang="zh-CN" altLang="en-US" sz="1500" b="1">
                  <a:solidFill>
                    <a:schemeClr val="accent1"/>
                  </a:solidFill>
                  <a:effectLst/>
                  <a:latin typeface="微软雅黑" panose="020B0503020204020204" pitchFamily="34" charset="-122"/>
                  <a:ea typeface="微软雅黑" panose="020B0503020204020204" pitchFamily="34" charset="-122"/>
                </a:rPr>
                <a:t>时尚微立体图表合集</a:t>
              </a:r>
            </a:p>
          </p:txBody>
        </p:sp>
      </p:grpSp>
      <p:cxnSp>
        <p:nvCxnSpPr>
          <p:cNvPr id="6" name="直接连接符 5"/>
          <p:cNvCxnSpPr/>
          <p:nvPr userDrawn="1"/>
        </p:nvCxnSpPr>
        <p:spPr>
          <a:xfrm flipH="1">
            <a:off x="-95250"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5629275" y="466111"/>
            <a:ext cx="3581400" cy="0"/>
          </a:xfrm>
          <a:prstGeom prst="line">
            <a:avLst/>
          </a:prstGeom>
          <a:ln w="12700">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9777823"/>
      </p:ext>
    </p:extLst>
  </p:cSld>
  <p:clrMapOvr>
    <a:masterClrMapping/>
  </p:clrMapOvr>
  <mc:AlternateContent xmlns:mc="http://schemas.openxmlformats.org/markup-compatibility/2006" xmlns:p14="http://schemas.microsoft.com/office/powerpoint/2010/main">
    <mc:Choice Requires="p14">
      <p:transition p14:dur="250"/>
    </mc:Choice>
    <mc:Fallback xmlns:p15="http://schemas.microsoft.com/office/powerpoint/2012/main" xmlns="">
      <p:transition/>
    </mc:Fallback>
  </mc:AlternateContent>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7" name="矩形 6"/>
          <p:cNvSpPr/>
          <p:nvPr userDrawn="1"/>
        </p:nvSpPr>
        <p:spPr>
          <a:xfrm>
            <a:off x="0" y="208114"/>
            <a:ext cx="9144000" cy="324077"/>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350"/>
          </a:p>
        </p:txBody>
      </p:sp>
      <p:cxnSp>
        <p:nvCxnSpPr>
          <p:cNvPr id="9" name="直接连接符 8"/>
          <p:cNvCxnSpPr/>
          <p:nvPr userDrawn="1"/>
        </p:nvCxnSpPr>
        <p:spPr>
          <a:xfrm>
            <a:off x="0" y="550203"/>
            <a:ext cx="9144000" cy="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title"/>
          </p:nvPr>
        </p:nvSpPr>
        <p:spPr>
          <a:xfrm>
            <a:off x="794657" y="205978"/>
            <a:ext cx="4833257" cy="326213"/>
          </a:xfrm>
        </p:spPr>
        <p:txBody>
          <a:bodyPr>
            <a:noAutofit/>
          </a:bodyPr>
          <a:lstStyle>
            <a:lvl1pPr algn="l">
              <a:defRPr lang="zh-CN" altLang="en-US" sz="2000" kern="1200" dirty="0">
                <a:solidFill>
                  <a:schemeClr val="bg1"/>
                </a:solidFill>
                <a:latin typeface="微软雅黑" pitchFamily="34" charset="-122"/>
                <a:ea typeface="微软雅黑" pitchFamily="34" charset="-122"/>
                <a:cs typeface="+mj-cs"/>
              </a:defRPr>
            </a:lvl1pPr>
          </a:lstStyle>
          <a:p>
            <a:r>
              <a:rPr lang="zh-CN" altLang="en-US" dirty="0"/>
              <a:t>单击此处编辑母版标题样式</a:t>
            </a:r>
          </a:p>
        </p:txBody>
      </p:sp>
      <p:sp>
        <p:nvSpPr>
          <p:cNvPr id="14" name="内容占位符 2"/>
          <p:cNvSpPr>
            <a:spLocks noGrp="1"/>
          </p:cNvSpPr>
          <p:nvPr>
            <p:ph idx="1"/>
          </p:nvPr>
        </p:nvSpPr>
        <p:spPr>
          <a:xfrm>
            <a:off x="664028" y="781050"/>
            <a:ext cx="8022772" cy="3981450"/>
          </a:xfrm>
          <a:prstGeom prst="rect">
            <a:avLst/>
          </a:prstGeom>
        </p:spPr>
        <p:txBody>
          <a:bodyPr/>
          <a:lstStyle>
            <a:lvl1pPr marL="0" indent="405000">
              <a:lnSpc>
                <a:spcPct val="130000"/>
              </a:lnSpc>
              <a:buClr>
                <a:schemeClr val="accent1">
                  <a:lumMod val="75000"/>
                </a:schemeClr>
              </a:buClr>
              <a:buFontTx/>
              <a:buNone/>
              <a:defRPr sz="1500">
                <a:solidFill>
                  <a:schemeClr val="tx1">
                    <a:lumMod val="85000"/>
                    <a:lumOff val="15000"/>
                  </a:schemeClr>
                </a:solidFill>
              </a:defRPr>
            </a:lvl1pPr>
            <a:lvl2pPr marL="342900" indent="0">
              <a:buFontTx/>
              <a:buNone/>
              <a:defRPr sz="1500">
                <a:solidFill>
                  <a:schemeClr val="tx1">
                    <a:lumMod val="85000"/>
                    <a:lumOff val="15000"/>
                  </a:schemeClr>
                </a:solidFill>
              </a:defRPr>
            </a:lvl2pPr>
            <a:lvl3pPr marL="685800" indent="0">
              <a:buFontTx/>
              <a:buNone/>
              <a:defRPr sz="1500">
                <a:solidFill>
                  <a:schemeClr val="tx1">
                    <a:lumMod val="85000"/>
                    <a:lumOff val="15000"/>
                  </a:schemeClr>
                </a:solidFill>
              </a:defRPr>
            </a:lvl3pPr>
            <a:lvl4pPr marL="1028700" indent="0">
              <a:buFontTx/>
              <a:buNone/>
              <a:defRPr sz="1500">
                <a:solidFill>
                  <a:schemeClr val="tx1">
                    <a:lumMod val="85000"/>
                    <a:lumOff val="15000"/>
                  </a:schemeClr>
                </a:solidFill>
              </a:defRPr>
            </a:lvl4pPr>
            <a:lvl5pPr marL="1371600" indent="0">
              <a:buFontTx/>
              <a:buNone/>
              <a:defRPr sz="1500">
                <a:solidFill>
                  <a:schemeClr val="tx1">
                    <a:lumMod val="85000"/>
                    <a:lumOff val="15000"/>
                  </a:schemeClr>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pic>
        <p:nvPicPr>
          <p:cNvPr id="15" name="Picture 2"/>
          <p:cNvPicPr>
            <a:picLocks noChangeAspect="1" noChangeArrowheads="1"/>
          </p:cNvPicPr>
          <p:nvPr userDrawn="1"/>
        </p:nvPicPr>
        <p:blipFill>
          <a:blip r:embed="rId2" cstate="print">
            <a:extLst>
              <a:ext uri="{BEBA8EAE-BF5A-486C-A8C5-ECC9F3942E4B}">
                <a14:imgProps xmlns:a14="http://schemas.microsoft.com/office/drawing/2010/main">
                  <a14:imgLayer r:embed="rId3">
                    <a14:imgEffect>
                      <a14:backgroundRemoval t="0" b="97923" l="1292" r="98450"/>
                    </a14:imgEffect>
                  </a14:imgLayer>
                </a14:imgProps>
              </a:ext>
              <a:ext uri="{28A0092B-C50C-407E-A947-70E740481C1C}">
                <a14:useLocalDpi xmlns:a14="http://schemas.microsoft.com/office/drawing/2010/main" val="0"/>
              </a:ext>
            </a:extLst>
          </a:blip>
          <a:srcRect/>
          <a:stretch>
            <a:fillRect/>
          </a:stretch>
        </p:blipFill>
        <p:spPr bwMode="auto">
          <a:xfrm>
            <a:off x="60767" y="10573"/>
            <a:ext cx="598991" cy="521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62539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
        <p:nvSpPr>
          <p:cNvPr id="3" name="TextBox 28"/>
          <p:cNvSpPr txBox="1"/>
          <p:nvPr userDrawn="1"/>
        </p:nvSpPr>
        <p:spPr>
          <a:xfrm>
            <a:off x="875007" y="271927"/>
            <a:ext cx="2595614" cy="356904"/>
          </a:xfrm>
          <a:prstGeom prst="rect">
            <a:avLst/>
          </a:prstGeom>
          <a:noFill/>
        </p:spPr>
        <p:txBody>
          <a:bodyPr wrap="square" lIns="79132" tIns="39566" rIns="79132" bIns="39566" rtlCol="0">
            <a:spAutoFit/>
          </a:bodyPr>
          <a:lstStyle/>
          <a:p>
            <a:r>
              <a:rPr lang="zh-CN" altLang="en-US" sz="1800">
                <a:solidFill>
                  <a:schemeClr val="bg2"/>
                </a:solidFill>
                <a:effectLst>
                  <a:innerShdw blurRad="63500" dist="50800" dir="13500000">
                    <a:prstClr val="black">
                      <a:alpha val="50000"/>
                    </a:prstClr>
                  </a:innerShdw>
                </a:effectLst>
                <a:latin typeface="微软雅黑" panose="020B0503020204020204" pitchFamily="34" charset="-122"/>
                <a:ea typeface="微软雅黑" panose="020B0503020204020204" pitchFamily="34" charset="-122"/>
                <a:cs typeface="+mn-ea"/>
                <a:sym typeface="+mn-lt"/>
              </a:rPr>
              <a:t> 需改页面主题文字</a:t>
            </a:r>
          </a:p>
        </p:txBody>
      </p:sp>
      <p:grpSp>
        <p:nvGrpSpPr>
          <p:cNvPr id="10" name="组合 9"/>
          <p:cNvGrpSpPr/>
          <p:nvPr userDrawn="1"/>
        </p:nvGrpSpPr>
        <p:grpSpPr>
          <a:xfrm>
            <a:off x="467544" y="231878"/>
            <a:ext cx="420871" cy="425174"/>
            <a:chOff x="5156644" y="3582680"/>
            <a:chExt cx="583479" cy="589444"/>
          </a:xfrm>
        </p:grpSpPr>
        <p:grpSp>
          <p:nvGrpSpPr>
            <p:cNvPr id="11" name="组合 10"/>
            <p:cNvGrpSpPr/>
            <p:nvPr/>
          </p:nvGrpSpPr>
          <p:grpSpPr>
            <a:xfrm>
              <a:off x="5156644" y="3582680"/>
              <a:ext cx="572628" cy="589444"/>
              <a:chOff x="1463339" y="1072758"/>
              <a:chExt cx="1546058" cy="1546058"/>
            </a:xfrm>
            <a:effectLst>
              <a:outerShdw blurRad="330200" dist="215900" dir="6900000" sx="81000" sy="81000" algn="t" rotWithShape="0">
                <a:prstClr val="black">
                  <a:alpha val="49000"/>
                </a:prstClr>
              </a:outerShdw>
            </a:effectLst>
          </p:grpSpPr>
          <p:sp>
            <p:nvSpPr>
              <p:cNvPr id="14" name="同心圆 1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4">
                  <a:solidFill>
                    <a:schemeClr val="tx1"/>
                  </a:solidFill>
                  <a:cs typeface="+mn-ea"/>
                  <a:sym typeface="+mn-lt"/>
                </a:endParaRPr>
              </a:p>
            </p:txBody>
          </p:sp>
          <p:sp>
            <p:nvSpPr>
              <p:cNvPr id="15" name="椭圆 14"/>
              <p:cNvSpPr/>
              <p:nvPr/>
            </p:nvSpPr>
            <p:spPr>
              <a:xfrm>
                <a:off x="1484232" y="1093651"/>
                <a:ext cx="1504273" cy="1504273"/>
              </a:xfrm>
              <a:prstGeom prst="ellipse">
                <a:avLst/>
              </a:prstGeom>
              <a:gradFill>
                <a:gsLst>
                  <a:gs pos="0">
                    <a:schemeClr val="bg1"/>
                  </a:gs>
                  <a:gs pos="51000">
                    <a:schemeClr val="bg1">
                      <a:lumMod val="95000"/>
                    </a:schemeClr>
                  </a:gs>
                  <a:gs pos="100000">
                    <a:srgbClr val="C5C5C5"/>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4">
                  <a:cs typeface="+mn-ea"/>
                  <a:sym typeface="+mn-lt"/>
                </a:endParaRPr>
              </a:p>
            </p:txBody>
          </p:sp>
        </p:grpSp>
        <p:sp>
          <p:nvSpPr>
            <p:cNvPr id="12" name="椭圆 11"/>
            <p:cNvSpPr/>
            <p:nvPr/>
          </p:nvSpPr>
          <p:spPr>
            <a:xfrm>
              <a:off x="5226265" y="3654343"/>
              <a:ext cx="433389" cy="446114"/>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89728" tIns="44864" rIns="89728" bIns="44864" rtlCol="0" anchor="ctr"/>
            <a:lstStyle/>
            <a:p>
              <a:pPr algn="ctr"/>
              <a:endParaRPr lang="zh-CN" altLang="en-US" sz="1374">
                <a:cs typeface="+mn-ea"/>
                <a:sym typeface="+mn-lt"/>
              </a:endParaRPr>
            </a:p>
          </p:txBody>
        </p:sp>
        <p:sp>
          <p:nvSpPr>
            <p:cNvPr id="13" name="TextBox 102"/>
            <p:cNvSpPr txBox="1"/>
            <p:nvPr/>
          </p:nvSpPr>
          <p:spPr>
            <a:xfrm>
              <a:off x="5226264" y="3682593"/>
              <a:ext cx="513859" cy="400369"/>
            </a:xfrm>
            <a:prstGeom prst="rect">
              <a:avLst/>
            </a:prstGeom>
            <a:noFill/>
          </p:spPr>
          <p:txBody>
            <a:bodyPr wrap="square" lIns="89728" tIns="44864" rIns="89728" bIns="44864" rtlCol="0">
              <a:spAutoFit/>
            </a:bodyPr>
            <a:lstStyle/>
            <a:p>
              <a:endParaRPr lang="zh-CN" altLang="en-US" sz="2013">
                <a:solidFill>
                  <a:schemeClr val="bg1"/>
                </a:solidFill>
                <a:cs typeface="+mn-ea"/>
                <a:sym typeface="+mn-lt"/>
              </a:endParaRPr>
            </a:p>
          </p:txBody>
        </p:sp>
      </p:grpSp>
    </p:spTree>
    <p:extLst>
      <p:ext uri="{BB962C8B-B14F-4D97-AF65-F5344CB8AC3E}">
        <p14:creationId xmlns:p14="http://schemas.microsoft.com/office/powerpoint/2010/main" val="327221153"/>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81840032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1418608"/>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5501562"/>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4638"/>
            <a:ext cx="7886700" cy="993775"/>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628650" y="1370013"/>
            <a:ext cx="3867150" cy="3262312"/>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370013"/>
            <a:ext cx="3867150" cy="3262312"/>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628650" y="4767263"/>
            <a:ext cx="2057400" cy="274637"/>
          </a:xfrm>
          <a:prstGeom prst="rect">
            <a:avLst/>
          </a:prstGeom>
        </p:spPr>
        <p:txBody>
          <a:bodyPr/>
          <a:lstStyle/>
          <a:p>
            <a:fld id="{5FC4BC47-4673-4FD4-B1BD-28AEB03FE73C}" type="datetimeFigureOut">
              <a:rPr lang="zh-CN" altLang="en-US" smtClean="0"/>
              <a:t>2019/8/13</a:t>
            </a:fld>
            <a:endParaRPr lang="zh-CN" altLang="en-US"/>
          </a:p>
        </p:txBody>
      </p:sp>
      <p:sp>
        <p:nvSpPr>
          <p:cNvPr id="6" name="页脚占位符 5"/>
          <p:cNvSpPr>
            <a:spLocks noGrp="1"/>
          </p:cNvSpPr>
          <p:nvPr>
            <p:ph type="ftr" sz="quarter" idx="11"/>
          </p:nvPr>
        </p:nvSpPr>
        <p:spPr>
          <a:xfrm>
            <a:off x="3028950" y="4767263"/>
            <a:ext cx="3086100" cy="274637"/>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457950" y="4767263"/>
            <a:ext cx="2057400" cy="274637"/>
          </a:xfrm>
          <a:prstGeom prst="rect">
            <a:avLst/>
          </a:prstGeom>
        </p:spPr>
        <p:txBody>
          <a:bodyPr/>
          <a:lstStyle/>
          <a:p>
            <a:fld id="{1D83A984-C2FE-438E-BDEA-040B8B673774}" type="slidenum">
              <a:rPr lang="zh-CN" altLang="en-US" smtClean="0"/>
              <a:t>‹#›</a:t>
            </a:fld>
            <a:endParaRPr lang="zh-CN" altLang="en-US"/>
          </a:p>
        </p:txBody>
      </p:sp>
    </p:spTree>
    <p:extLst>
      <p:ext uri="{BB962C8B-B14F-4D97-AF65-F5344CB8AC3E}">
        <p14:creationId xmlns:p14="http://schemas.microsoft.com/office/powerpoint/2010/main" val="1541064516"/>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4637"/>
          </a:xfrm>
          <a:prstGeom prst="rect">
            <a:avLst/>
          </a:prstGeom>
        </p:spPr>
        <p:txBody>
          <a:bodyPr/>
          <a:lstStyle/>
          <a:p>
            <a:fld id="{5FC4BC47-4673-4FD4-B1BD-28AEB03FE73C}" type="datetimeFigureOut">
              <a:rPr lang="zh-CN" altLang="en-US" smtClean="0"/>
              <a:t>2019/8/13</a:t>
            </a:fld>
            <a:endParaRPr lang="zh-CN" altLang="en-US"/>
          </a:p>
        </p:txBody>
      </p:sp>
      <p:sp>
        <p:nvSpPr>
          <p:cNvPr id="3" name="页脚占位符 2"/>
          <p:cNvSpPr>
            <a:spLocks noGrp="1"/>
          </p:cNvSpPr>
          <p:nvPr>
            <p:ph type="ftr" sz="quarter" idx="11"/>
          </p:nvPr>
        </p:nvSpPr>
        <p:spPr>
          <a:xfrm>
            <a:off x="3028950" y="4767263"/>
            <a:ext cx="3086100" cy="274637"/>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7950" y="4767263"/>
            <a:ext cx="2057400" cy="274637"/>
          </a:xfrm>
          <a:prstGeom prst="rect">
            <a:avLst/>
          </a:prstGeom>
        </p:spPr>
        <p:txBody>
          <a:bodyPr/>
          <a:lstStyle/>
          <a:p>
            <a:fld id="{1D83A984-C2FE-438E-BDEA-040B8B673774}" type="slidenum">
              <a:rPr lang="zh-CN" altLang="en-US" smtClean="0"/>
              <a:t>‹#›</a:t>
            </a:fld>
            <a:endParaRPr lang="zh-CN" altLang="en-US"/>
          </a:p>
        </p:txBody>
      </p:sp>
    </p:spTree>
    <p:extLst>
      <p:ext uri="{BB962C8B-B14F-4D97-AF65-F5344CB8AC3E}">
        <p14:creationId xmlns:p14="http://schemas.microsoft.com/office/powerpoint/2010/main" val="391878012"/>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28650" y="274638"/>
            <a:ext cx="5762625" cy="4357687"/>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628650" y="4767263"/>
            <a:ext cx="2057400" cy="274637"/>
          </a:xfrm>
          <a:prstGeom prst="rect">
            <a:avLst/>
          </a:prstGeom>
        </p:spPr>
        <p:txBody>
          <a:bodyPr/>
          <a:lstStyle/>
          <a:p>
            <a:fld id="{5FC4BC47-4673-4FD4-B1BD-28AEB03FE73C}" type="datetimeFigureOut">
              <a:rPr lang="zh-CN" altLang="en-US" smtClean="0"/>
              <a:t>2019/8/13</a:t>
            </a:fld>
            <a:endParaRPr lang="zh-CN" altLang="en-US"/>
          </a:p>
        </p:txBody>
      </p:sp>
      <p:sp>
        <p:nvSpPr>
          <p:cNvPr id="5" name="页脚占位符 4"/>
          <p:cNvSpPr>
            <a:spLocks noGrp="1"/>
          </p:cNvSpPr>
          <p:nvPr>
            <p:ph type="ftr" sz="quarter" idx="11"/>
          </p:nvPr>
        </p:nvSpPr>
        <p:spPr>
          <a:xfrm>
            <a:off x="3028950" y="4767263"/>
            <a:ext cx="3086100" cy="274637"/>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457950" y="4767263"/>
            <a:ext cx="2057400" cy="274637"/>
          </a:xfrm>
          <a:prstGeom prst="rect">
            <a:avLst/>
          </a:prstGeom>
        </p:spPr>
        <p:txBody>
          <a:bodyPr/>
          <a:lstStyle/>
          <a:p>
            <a:fld id="{1D83A984-C2FE-438E-BDEA-040B8B673774}" type="slidenum">
              <a:rPr lang="zh-CN" altLang="en-US" smtClean="0"/>
              <a:t>‹#›</a:t>
            </a:fld>
            <a:endParaRPr lang="zh-CN" altLang="en-US"/>
          </a:p>
        </p:txBody>
      </p:sp>
    </p:spTree>
    <p:extLst>
      <p:ext uri="{BB962C8B-B14F-4D97-AF65-F5344CB8AC3E}">
        <p14:creationId xmlns:p14="http://schemas.microsoft.com/office/powerpoint/2010/main" val="1095628419"/>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
        <p:nvSpPr>
          <p:cNvPr id="4" name="Text Placeholder 4"/>
          <p:cNvSpPr txBox="1"/>
          <p:nvPr userDrawn="1"/>
        </p:nvSpPr>
        <p:spPr>
          <a:xfrm>
            <a:off x="611561" y="339502"/>
            <a:ext cx="2808311" cy="504056"/>
          </a:xfrm>
          <a:prstGeom prst="rect">
            <a:avLst/>
          </a:prstGeom>
        </p:spPr>
        <p:txBody>
          <a:bodyPr lIns="91438" tIns="45719" rIns="91438" bIns="45719"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342900" indent="-342900" algn="l">
              <a:buFont typeface="Wingdings" panose="05000000000000000000" pitchFamily="2" charset="2"/>
              <a:buChar char="n"/>
            </a:pPr>
            <a:r>
              <a:rPr lang="zh-CN" altLang="en-US" sz="2000" b="1">
                <a:solidFill>
                  <a:schemeClr val="accent1">
                    <a:lumMod val="60000"/>
                    <a:lumOff val="40000"/>
                  </a:schemeClr>
                </a:solidFill>
                <a:latin typeface="微软雅黑" panose="020B0503020204020204" pitchFamily="34" charset="-122"/>
                <a:ea typeface="微软雅黑" panose="020B0503020204020204" pitchFamily="34" charset="-122"/>
              </a:rPr>
              <a:t>项目成功展示</a:t>
            </a:r>
          </a:p>
        </p:txBody>
      </p:sp>
      <p:cxnSp>
        <p:nvCxnSpPr>
          <p:cNvPr id="5" name="直接连接符 4"/>
          <p:cNvCxnSpPr/>
          <p:nvPr userDrawn="1"/>
        </p:nvCxnSpPr>
        <p:spPr>
          <a:xfrm>
            <a:off x="697103" y="843558"/>
            <a:ext cx="7749795" cy="0"/>
          </a:xfrm>
          <a:prstGeom prst="line">
            <a:avLst/>
          </a:prstGeom>
          <a:ln>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21359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0398865"/>
      </p:ext>
    </p:extLst>
  </p:cSld>
  <p:clrMap bg1="lt1" tx1="dk1" bg2="lt2" tx2="dk2" accent1="accent1" accent2="accent2" accent3="accent3" accent4="accent4" accent5="accent5" accent6="accent6" hlink="hlink" folHlink="folHlink"/>
  <p:sldLayoutIdLst>
    <p:sldLayoutId id="2147483673" r:id="rId1"/>
    <p:sldLayoutId id="2147483685" r:id="rId2"/>
    <p:sldLayoutId id="2147483684" r:id="rId3"/>
    <p:sldLayoutId id="2147483674" r:id="rId4"/>
    <p:sldLayoutId id="2147483675" r:id="rId5"/>
    <p:sldLayoutId id="2147483676" r:id="rId6"/>
    <p:sldLayoutId id="2147483679" r:id="rId7"/>
    <p:sldLayoutId id="2147483683" r:id="rId8"/>
    <p:sldLayoutId id="2147483671" r:id="rId9"/>
    <p:sldLayoutId id="2147483686" r:id="rId10"/>
    <p:sldLayoutId id="2147483687"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1.xml"/></Relationships>
</file>

<file path=ppt/slides/_rels/slide5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1.xml"/></Relationships>
</file>

<file path=ppt/slides/_rels/slide5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1.xml"/><Relationship Id="rId4" Type="http://schemas.openxmlformats.org/officeDocument/2006/relationships/image" Target="../media/image39.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1.xml"/></Relationships>
</file>

<file path=ppt/slides/_rels/slide6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1.xml"/></Relationships>
</file>

<file path=ppt/slides/_rels/slide64.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1.xml"/></Relationships>
</file>

<file path=ppt/slides/_rels/slide6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1.xml"/><Relationship Id="rId4" Type="http://schemas.openxmlformats.org/officeDocument/2006/relationships/image" Target="../media/image47.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954" y="2715766"/>
            <a:ext cx="9144000" cy="7200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822996" y="915566"/>
            <a:ext cx="1498008" cy="1480357"/>
            <a:chOff x="3237545" y="4561747"/>
            <a:chExt cx="1146960" cy="1146960"/>
          </a:xfrm>
        </p:grpSpPr>
        <p:sp>
          <p:nvSpPr>
            <p:cNvPr id="12" name="圆角矩形 11"/>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latin typeface="微软雅黑" panose="020B0503020204020204" pitchFamily="34" charset="-122"/>
                <a:ea typeface="微软雅黑" panose="020B0503020204020204" pitchFamily="34" charset="-122"/>
              </a:endParaRPr>
            </a:p>
          </p:txBody>
        </p:sp>
      </p:grpSp>
      <p:grpSp>
        <p:nvGrpSpPr>
          <p:cNvPr id="5" name="组合 1"/>
          <p:cNvGrpSpPr/>
          <p:nvPr/>
        </p:nvGrpSpPr>
        <p:grpSpPr>
          <a:xfrm>
            <a:off x="4157622" y="1319016"/>
            <a:ext cx="828756" cy="673456"/>
            <a:chOff x="0" y="0"/>
            <a:chExt cx="514350" cy="417513"/>
          </a:xfrm>
        </p:grpSpPr>
        <p:sp>
          <p:nvSpPr>
            <p:cNvPr id="6" name="Freeform 22"/>
            <p:cNvSpPr>
              <a:spLocks noEditPoints="1"/>
            </p:cNvSpPr>
            <p:nvPr/>
          </p:nvSpPr>
          <p:spPr bwMode="auto">
            <a:xfrm>
              <a:off x="0" y="0"/>
              <a:ext cx="365125" cy="331788"/>
            </a:xfrm>
            <a:custGeom>
              <a:avLst/>
              <a:gdLst>
                <a:gd name="T0" fmla="*/ 2147483647 w 97"/>
                <a:gd name="T1" fmla="*/ 2147483647 h 88"/>
                <a:gd name="T2" fmla="*/ 2147483647 w 97"/>
                <a:gd name="T3" fmla="*/ 2147483647 h 88"/>
                <a:gd name="T4" fmla="*/ 2147483647 w 97"/>
                <a:gd name="T5" fmla="*/ 0 h 88"/>
                <a:gd name="T6" fmla="*/ 0 w 97"/>
                <a:gd name="T7" fmla="*/ 2147483647 h 88"/>
                <a:gd name="T8" fmla="*/ 2147483647 w 97"/>
                <a:gd name="T9" fmla="*/ 2147483647 h 88"/>
                <a:gd name="T10" fmla="*/ 2147483647 w 97"/>
                <a:gd name="T11" fmla="*/ 2147483647 h 88"/>
                <a:gd name="T12" fmla="*/ 2147483647 w 97"/>
                <a:gd name="T13" fmla="*/ 2147483647 h 88"/>
                <a:gd name="T14" fmla="*/ 2147483647 w 97"/>
                <a:gd name="T15" fmla="*/ 2147483647 h 88"/>
                <a:gd name="T16" fmla="*/ 2147483647 w 97"/>
                <a:gd name="T17" fmla="*/ 2147483647 h 88"/>
                <a:gd name="T18" fmla="*/ 2147483647 w 97"/>
                <a:gd name="T19" fmla="*/ 2147483647 h 88"/>
                <a:gd name="T20" fmla="*/ 2147483647 w 97"/>
                <a:gd name="T21" fmla="*/ 2147483647 h 88"/>
                <a:gd name="T22" fmla="*/ 2147483647 w 97"/>
                <a:gd name="T23" fmla="*/ 2147483647 h 88"/>
                <a:gd name="T24" fmla="*/ 2147483647 w 97"/>
                <a:gd name="T25" fmla="*/ 2147483647 h 88"/>
                <a:gd name="T26" fmla="*/ 2147483647 w 97"/>
                <a:gd name="T27" fmla="*/ 2147483647 h 88"/>
                <a:gd name="T28" fmla="*/ 2147483647 w 97"/>
                <a:gd name="T29" fmla="*/ 2147483647 h 88"/>
                <a:gd name="T30" fmla="*/ 2147483647 w 97"/>
                <a:gd name="T31" fmla="*/ 2147483647 h 88"/>
                <a:gd name="T32" fmla="*/ 2147483647 w 97"/>
                <a:gd name="T33" fmla="*/ 2147483647 h 88"/>
                <a:gd name="T34" fmla="*/ 2147483647 w 97"/>
                <a:gd name="T35" fmla="*/ 2147483647 h 88"/>
                <a:gd name="T36" fmla="*/ 2147483647 w 97"/>
                <a:gd name="T37" fmla="*/ 2147483647 h 88"/>
                <a:gd name="T38" fmla="*/ 2147483647 w 97"/>
                <a:gd name="T39" fmla="*/ 2147483647 h 88"/>
                <a:gd name="T40" fmla="*/ 2147483647 w 97"/>
                <a:gd name="T41" fmla="*/ 214748364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7" h="88">
                  <a:moveTo>
                    <a:pt x="93" y="34"/>
                  </a:moveTo>
                  <a:cubicBezTo>
                    <a:pt x="94" y="34"/>
                    <a:pt x="96" y="34"/>
                    <a:pt x="97" y="34"/>
                  </a:cubicBezTo>
                  <a:cubicBezTo>
                    <a:pt x="93" y="14"/>
                    <a:pt x="72" y="0"/>
                    <a:pt x="48" y="0"/>
                  </a:cubicBezTo>
                  <a:cubicBezTo>
                    <a:pt x="22" y="0"/>
                    <a:pt x="0" y="18"/>
                    <a:pt x="0" y="41"/>
                  </a:cubicBezTo>
                  <a:cubicBezTo>
                    <a:pt x="0" y="54"/>
                    <a:pt x="7" y="65"/>
                    <a:pt x="19" y="74"/>
                  </a:cubicBezTo>
                  <a:cubicBezTo>
                    <a:pt x="15" y="88"/>
                    <a:pt x="15" y="88"/>
                    <a:pt x="15" y="88"/>
                  </a:cubicBezTo>
                  <a:cubicBezTo>
                    <a:pt x="31" y="80"/>
                    <a:pt x="31" y="80"/>
                    <a:pt x="31" y="80"/>
                  </a:cubicBezTo>
                  <a:cubicBezTo>
                    <a:pt x="38" y="81"/>
                    <a:pt x="42" y="82"/>
                    <a:pt x="48" y="82"/>
                  </a:cubicBezTo>
                  <a:cubicBezTo>
                    <a:pt x="50" y="82"/>
                    <a:pt x="51" y="82"/>
                    <a:pt x="53" y="82"/>
                  </a:cubicBezTo>
                  <a:cubicBezTo>
                    <a:pt x="52" y="79"/>
                    <a:pt x="51" y="75"/>
                    <a:pt x="51" y="72"/>
                  </a:cubicBezTo>
                  <a:cubicBezTo>
                    <a:pt x="51" y="51"/>
                    <a:pt x="70" y="34"/>
                    <a:pt x="93" y="34"/>
                  </a:cubicBezTo>
                  <a:close/>
                  <a:moveTo>
                    <a:pt x="67" y="21"/>
                  </a:moveTo>
                  <a:cubicBezTo>
                    <a:pt x="70" y="21"/>
                    <a:pt x="73" y="23"/>
                    <a:pt x="73" y="27"/>
                  </a:cubicBezTo>
                  <a:cubicBezTo>
                    <a:pt x="73" y="30"/>
                    <a:pt x="70" y="33"/>
                    <a:pt x="67" y="33"/>
                  </a:cubicBezTo>
                  <a:cubicBezTo>
                    <a:pt x="63" y="33"/>
                    <a:pt x="59" y="30"/>
                    <a:pt x="59" y="27"/>
                  </a:cubicBezTo>
                  <a:cubicBezTo>
                    <a:pt x="59" y="23"/>
                    <a:pt x="63" y="21"/>
                    <a:pt x="67" y="21"/>
                  </a:cubicBezTo>
                  <a:close/>
                  <a:moveTo>
                    <a:pt x="33" y="33"/>
                  </a:moveTo>
                  <a:cubicBezTo>
                    <a:pt x="29" y="33"/>
                    <a:pt x="25" y="30"/>
                    <a:pt x="25" y="27"/>
                  </a:cubicBezTo>
                  <a:cubicBezTo>
                    <a:pt x="25" y="23"/>
                    <a:pt x="29" y="21"/>
                    <a:pt x="33" y="21"/>
                  </a:cubicBezTo>
                  <a:cubicBezTo>
                    <a:pt x="36" y="21"/>
                    <a:pt x="39" y="23"/>
                    <a:pt x="39" y="27"/>
                  </a:cubicBezTo>
                  <a:cubicBezTo>
                    <a:pt x="39" y="30"/>
                    <a:pt x="36" y="33"/>
                    <a:pt x="33" y="33"/>
                  </a:cubicBezTo>
                  <a:close/>
                </a:path>
              </a:pathLst>
            </a:custGeom>
            <a:solidFill>
              <a:srgbClr val="4DBF4D"/>
            </a:solidFill>
            <a:ln w="12700" cap="flat" cmpd="sng">
              <a:solidFill>
                <a:schemeClr val="bg1"/>
              </a:solidFill>
              <a:round/>
            </a:ln>
            <a:effectLst>
              <a:outerShdw dist="63500" dir="8100000" algn="ctr" rotWithShape="0">
                <a:srgbClr val="000000">
                  <a:alpha val="25000"/>
                </a:srgbClr>
              </a:outerShdw>
            </a:effectLst>
          </p:spPr>
          <p:txBody>
            <a:bodyPr anchor="ctr"/>
            <a:lstStyle/>
            <a:p>
              <a:endParaRPr lang="zh-CN" altLang="en-US"/>
            </a:p>
          </p:txBody>
        </p:sp>
        <p:sp>
          <p:nvSpPr>
            <p:cNvPr id="7" name="Freeform 23"/>
            <p:cNvSpPr>
              <a:spLocks noEditPoints="1"/>
            </p:cNvSpPr>
            <p:nvPr/>
          </p:nvSpPr>
          <p:spPr bwMode="auto">
            <a:xfrm>
              <a:off x="203200" y="136525"/>
              <a:ext cx="311150" cy="280988"/>
            </a:xfrm>
            <a:custGeom>
              <a:avLst/>
              <a:gdLst>
                <a:gd name="T0" fmla="*/ 2147483647 w 83"/>
                <a:gd name="T1" fmla="*/ 2147483647 h 75"/>
                <a:gd name="T2" fmla="*/ 2147483647 w 83"/>
                <a:gd name="T3" fmla="*/ 0 h 75"/>
                <a:gd name="T4" fmla="*/ 0 w 83"/>
                <a:gd name="T5" fmla="*/ 2147483647 h 75"/>
                <a:gd name="T6" fmla="*/ 2147483647 w 83"/>
                <a:gd name="T7" fmla="*/ 2147483647 h 75"/>
                <a:gd name="T8" fmla="*/ 2147483647 w 83"/>
                <a:gd name="T9" fmla="*/ 2147483647 h 75"/>
                <a:gd name="T10" fmla="*/ 2147483647 w 83"/>
                <a:gd name="T11" fmla="*/ 2147483647 h 75"/>
                <a:gd name="T12" fmla="*/ 2147483647 w 83"/>
                <a:gd name="T13" fmla="*/ 2147483647 h 75"/>
                <a:gd name="T14" fmla="*/ 2147483647 w 83"/>
                <a:gd name="T15" fmla="*/ 2147483647 h 75"/>
                <a:gd name="T16" fmla="*/ 2147483647 w 83"/>
                <a:gd name="T17" fmla="*/ 2147483647 h 75"/>
                <a:gd name="T18" fmla="*/ 2147483647 w 83"/>
                <a:gd name="T19" fmla="*/ 2147483647 h 75"/>
                <a:gd name="T20" fmla="*/ 2147483647 w 83"/>
                <a:gd name="T21" fmla="*/ 2147483647 h 75"/>
                <a:gd name="T22" fmla="*/ 2147483647 w 83"/>
                <a:gd name="T23" fmla="*/ 2147483647 h 75"/>
                <a:gd name="T24" fmla="*/ 2147483647 w 83"/>
                <a:gd name="T25" fmla="*/ 2147483647 h 75"/>
                <a:gd name="T26" fmla="*/ 2147483647 w 83"/>
                <a:gd name="T27" fmla="*/ 2147483647 h 75"/>
                <a:gd name="T28" fmla="*/ 2147483647 w 83"/>
                <a:gd name="T29" fmla="*/ 2147483647 h 75"/>
                <a:gd name="T30" fmla="*/ 2147483647 w 83"/>
                <a:gd name="T31" fmla="*/ 2147483647 h 75"/>
                <a:gd name="T32" fmla="*/ 2147483647 w 83"/>
                <a:gd name="T33" fmla="*/ 2147483647 h 75"/>
                <a:gd name="T34" fmla="*/ 2147483647 w 83"/>
                <a:gd name="T35" fmla="*/ 2147483647 h 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75">
                  <a:moveTo>
                    <a:pt x="83" y="35"/>
                  </a:moveTo>
                  <a:cubicBezTo>
                    <a:pt x="83" y="16"/>
                    <a:pt x="63" y="0"/>
                    <a:pt x="42" y="0"/>
                  </a:cubicBezTo>
                  <a:cubicBezTo>
                    <a:pt x="19" y="0"/>
                    <a:pt x="0" y="16"/>
                    <a:pt x="0" y="35"/>
                  </a:cubicBezTo>
                  <a:cubicBezTo>
                    <a:pt x="0" y="55"/>
                    <a:pt x="19" y="70"/>
                    <a:pt x="42" y="70"/>
                  </a:cubicBezTo>
                  <a:cubicBezTo>
                    <a:pt x="46" y="70"/>
                    <a:pt x="51" y="69"/>
                    <a:pt x="56" y="68"/>
                  </a:cubicBezTo>
                  <a:cubicBezTo>
                    <a:pt x="69" y="75"/>
                    <a:pt x="69" y="75"/>
                    <a:pt x="69" y="75"/>
                  </a:cubicBezTo>
                  <a:cubicBezTo>
                    <a:pt x="66" y="63"/>
                    <a:pt x="66" y="63"/>
                    <a:pt x="66" y="63"/>
                  </a:cubicBezTo>
                  <a:cubicBezTo>
                    <a:pt x="75" y="56"/>
                    <a:pt x="83" y="46"/>
                    <a:pt x="83" y="35"/>
                  </a:cubicBezTo>
                  <a:close/>
                  <a:moveTo>
                    <a:pt x="28" y="29"/>
                  </a:moveTo>
                  <a:cubicBezTo>
                    <a:pt x="26" y="29"/>
                    <a:pt x="23" y="27"/>
                    <a:pt x="23" y="24"/>
                  </a:cubicBezTo>
                  <a:cubicBezTo>
                    <a:pt x="23" y="22"/>
                    <a:pt x="26" y="20"/>
                    <a:pt x="28" y="20"/>
                  </a:cubicBezTo>
                  <a:cubicBezTo>
                    <a:pt x="32" y="20"/>
                    <a:pt x="34" y="22"/>
                    <a:pt x="34" y="24"/>
                  </a:cubicBezTo>
                  <a:cubicBezTo>
                    <a:pt x="34" y="27"/>
                    <a:pt x="32" y="29"/>
                    <a:pt x="28" y="29"/>
                  </a:cubicBezTo>
                  <a:close/>
                  <a:moveTo>
                    <a:pt x="55" y="29"/>
                  </a:moveTo>
                  <a:cubicBezTo>
                    <a:pt x="52" y="29"/>
                    <a:pt x="50" y="27"/>
                    <a:pt x="50" y="24"/>
                  </a:cubicBezTo>
                  <a:cubicBezTo>
                    <a:pt x="50" y="22"/>
                    <a:pt x="52" y="20"/>
                    <a:pt x="55" y="20"/>
                  </a:cubicBezTo>
                  <a:cubicBezTo>
                    <a:pt x="58" y="20"/>
                    <a:pt x="61" y="22"/>
                    <a:pt x="61" y="24"/>
                  </a:cubicBezTo>
                  <a:cubicBezTo>
                    <a:pt x="61" y="27"/>
                    <a:pt x="58" y="29"/>
                    <a:pt x="55" y="29"/>
                  </a:cubicBezTo>
                  <a:close/>
                </a:path>
              </a:pathLst>
            </a:custGeom>
            <a:solidFill>
              <a:srgbClr val="4DBF4D"/>
            </a:solidFill>
            <a:ln w="12700" cap="flat" cmpd="sng">
              <a:solidFill>
                <a:schemeClr val="bg1"/>
              </a:solidFill>
              <a:round/>
            </a:ln>
            <a:effectLst>
              <a:outerShdw dist="63500" dir="8100000" algn="ctr" rotWithShape="0">
                <a:srgbClr val="000000">
                  <a:alpha val="25000"/>
                </a:srgbClr>
              </a:outerShdw>
            </a:effectLst>
          </p:spPr>
          <p:txBody>
            <a:bodyPr anchor="ctr"/>
            <a:lstStyle/>
            <a:p>
              <a:endParaRPr lang="zh-CN" altLang="en-US"/>
            </a:p>
          </p:txBody>
        </p:sp>
      </p:grpSp>
      <p:sp>
        <p:nvSpPr>
          <p:cNvPr id="14" name="文本框 13"/>
          <p:cNvSpPr txBox="1"/>
          <p:nvPr/>
        </p:nvSpPr>
        <p:spPr>
          <a:xfrm>
            <a:off x="1337639" y="2814196"/>
            <a:ext cx="6624736" cy="523220"/>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第</a:t>
            </a:r>
            <a:r>
              <a:rPr lang="en-US" altLang="zh-CN" sz="2800" dirty="0">
                <a:solidFill>
                  <a:schemeClr val="bg1"/>
                </a:solidFill>
                <a:latin typeface="微软雅黑" panose="020B0503020204020204" pitchFamily="34" charset="-122"/>
                <a:ea typeface="微软雅黑" panose="020B0503020204020204" pitchFamily="34" charset="-122"/>
              </a:rPr>
              <a:t>9</a:t>
            </a:r>
            <a:r>
              <a:rPr lang="zh-CN" altLang="en-US" sz="2800" dirty="0">
                <a:solidFill>
                  <a:schemeClr val="bg1"/>
                </a:solidFill>
                <a:latin typeface="微软雅黑" panose="020B0503020204020204" pitchFamily="34" charset="-122"/>
                <a:ea typeface="微软雅黑" panose="020B0503020204020204" pitchFamily="34" charset="-122"/>
              </a:rPr>
              <a:t>章  交互接口及开放接口</a:t>
            </a:r>
          </a:p>
        </p:txBody>
      </p:sp>
      <p:sp>
        <p:nvSpPr>
          <p:cNvPr id="21" name="矩形 20"/>
          <p:cNvSpPr/>
          <p:nvPr/>
        </p:nvSpPr>
        <p:spPr>
          <a:xfrm>
            <a:off x="4100127" y="4083918"/>
            <a:ext cx="1099761" cy="21602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17" name="矩形 16">
            <a:extLst>
              <a:ext uri="{FF2B5EF4-FFF2-40B4-BE49-F238E27FC236}">
                <a16:creationId xmlns:a16="http://schemas.microsoft.com/office/drawing/2014/main" xmlns="" id="{03599F7D-A7FF-4528-97D6-DDA2B4066D90}"/>
              </a:ext>
            </a:extLst>
          </p:cNvPr>
          <p:cNvSpPr/>
          <p:nvPr/>
        </p:nvSpPr>
        <p:spPr>
          <a:xfrm>
            <a:off x="2530614" y="3616731"/>
            <a:ext cx="4410182" cy="369332"/>
          </a:xfrm>
          <a:prstGeom prst="rect">
            <a:avLst/>
          </a:prstGeom>
        </p:spPr>
        <p:txBody>
          <a:bodyPr wrap="none">
            <a:spAutoFit/>
          </a:bodyPr>
          <a:lstStyle/>
          <a:p>
            <a:r>
              <a:rPr lang="zh-CN" altLang="en-US" dirty="0"/>
              <a:t>《微信小程序开发从入门到实战-微课版》</a:t>
            </a:r>
          </a:p>
        </p:txBody>
      </p:sp>
      <p:sp>
        <p:nvSpPr>
          <p:cNvPr id="18" name="文本框 17">
            <a:extLst>
              <a:ext uri="{FF2B5EF4-FFF2-40B4-BE49-F238E27FC236}">
                <a16:creationId xmlns:a16="http://schemas.microsoft.com/office/drawing/2014/main" xmlns="" id="{90BA1010-3DB5-4DC6-953B-E865BDF3DFBA}"/>
              </a:ext>
            </a:extLst>
          </p:cNvPr>
          <p:cNvSpPr txBox="1"/>
          <p:nvPr/>
        </p:nvSpPr>
        <p:spPr>
          <a:xfrm>
            <a:off x="3779912" y="4124313"/>
            <a:ext cx="1800493" cy="369332"/>
          </a:xfrm>
          <a:prstGeom prst="rect">
            <a:avLst/>
          </a:prstGeom>
          <a:noFill/>
        </p:spPr>
        <p:txBody>
          <a:bodyPr wrap="none" rtlCol="0">
            <a:spAutoFit/>
          </a:bodyPr>
          <a:lstStyle/>
          <a:p>
            <a:r>
              <a:rPr lang="zh-CN" altLang="en-US" dirty="0"/>
              <a:t>清华大学出版社</a:t>
            </a:r>
          </a:p>
        </p:txBody>
      </p:sp>
    </p:spTree>
    <p:extLst>
      <p:ext uri="{BB962C8B-B14F-4D97-AF65-F5344CB8AC3E}">
        <p14:creationId xmlns:p14="http://schemas.microsoft.com/office/powerpoint/2010/main" val="348855433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p15="http://schemas.microsoft.com/office/powerpoint/2012/main" xmlns="">
      <p:transition spd="med"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3" presetClass="entr" presetSubtype="3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4*#ppt_w"/>
                                          </p:val>
                                        </p:tav>
                                        <p:tav tm="100000">
                                          <p:val>
                                            <p:strVal val="#ppt_w"/>
                                          </p:val>
                                        </p:tav>
                                      </p:tavLst>
                                    </p:anim>
                                    <p:anim calcmode="lin" valueType="num">
                                      <p:cBhvr>
                                        <p:cTn id="14" dur="500" fill="hold"/>
                                        <p:tgtEl>
                                          <p:spTgt spid="5"/>
                                        </p:tgtEl>
                                        <p:attrNameLst>
                                          <p:attrName>ppt_h</p:attrName>
                                        </p:attrNameLst>
                                      </p:cBhvr>
                                      <p:tavLst>
                                        <p:tav tm="0">
                                          <p:val>
                                            <p:strVal val="4*#ppt_h"/>
                                          </p:val>
                                        </p:tav>
                                        <p:tav tm="100000">
                                          <p:val>
                                            <p:strVal val="#ppt_h"/>
                                          </p:val>
                                        </p:tav>
                                      </p:tavLst>
                                    </p:anim>
                                  </p:childTnLst>
                                </p:cTn>
                              </p:par>
                            </p:childTnLst>
                          </p:cTn>
                        </p:par>
                        <p:par>
                          <p:cTn id="15" fill="hold" nodeType="afterGroup">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nodeType="afterGroup">
                            <p:stCondLst>
                              <p:cond delay="2000"/>
                            </p:stCondLst>
                            <p:childTnLst>
                              <p:par>
                                <p:cTn id="20" presetID="52" presetClass="entr" presetSubtype="0" fill="hold" grpId="0"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9.2  </a:t>
            </a:r>
            <a:r>
              <a:rPr lang="zh-CN" altLang="en-US" dirty="0"/>
              <a:t>微信登录接口</a:t>
            </a:r>
            <a:r>
              <a:rPr lang="en-US" altLang="zh-CN" dirty="0" err="1"/>
              <a:t>wx.login</a:t>
            </a:r>
            <a:r>
              <a:rPr lang="en-US" altLang="zh-CN" dirty="0"/>
              <a:t>()</a:t>
            </a:r>
            <a:endParaRPr lang="zh-CN" altLang="en-US" dirty="0"/>
          </a:p>
        </p:txBody>
      </p:sp>
      <p:sp>
        <p:nvSpPr>
          <p:cNvPr id="4" name="矩形 3">
            <a:extLst>
              <a:ext uri="{FF2B5EF4-FFF2-40B4-BE49-F238E27FC236}">
                <a16:creationId xmlns:a16="http://schemas.microsoft.com/office/drawing/2014/main" xmlns="" id="{E42B7DEA-F21E-4FED-AAF6-25A7E7B57435}"/>
              </a:ext>
            </a:extLst>
          </p:cNvPr>
          <p:cNvSpPr/>
          <p:nvPr/>
        </p:nvSpPr>
        <p:spPr>
          <a:xfrm>
            <a:off x="2051720" y="1563638"/>
            <a:ext cx="4572000" cy="1200329"/>
          </a:xfrm>
          <a:prstGeom prst="rect">
            <a:avLst/>
          </a:prstGeom>
        </p:spPr>
        <p:txBody>
          <a:bodyPr>
            <a:spAutoFit/>
          </a:bodyPr>
          <a:lstStyle/>
          <a:p>
            <a:r>
              <a:rPr lang="zh-CN" altLang="zh-CN" kern="100" dirty="0">
                <a:latin typeface="Times New Roman" panose="02020603050405020304" pitchFamily="18" charset="0"/>
                <a:cs typeface="Times New Roman" panose="02020603050405020304" pitchFamily="18" charset="0"/>
              </a:rPr>
              <a:t>当一个小程序应用需要登录功能的时候，开发者首先想到的应该是使用微信自带的登录接口来登录小程序应用系统，而不是让用户注册并登录。</a:t>
            </a:r>
            <a:endParaRPr lang="zh-CN" altLang="en-US" dirty="0"/>
          </a:p>
        </p:txBody>
      </p:sp>
    </p:spTree>
    <p:extLst>
      <p:ext uri="{BB962C8B-B14F-4D97-AF65-F5344CB8AC3E}">
        <p14:creationId xmlns:p14="http://schemas.microsoft.com/office/powerpoint/2010/main" val="28028548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9.2  </a:t>
            </a:r>
            <a:r>
              <a:rPr lang="zh-CN" altLang="en-US" dirty="0"/>
              <a:t>微信登录接口</a:t>
            </a:r>
            <a:r>
              <a:rPr lang="en-US" altLang="zh-CN" dirty="0" err="1"/>
              <a:t>wx.login</a:t>
            </a:r>
            <a:r>
              <a:rPr lang="en-US" altLang="zh-CN" dirty="0"/>
              <a:t>()</a:t>
            </a:r>
            <a:endParaRPr lang="zh-CN" altLang="en-US" dirty="0"/>
          </a:p>
        </p:txBody>
      </p:sp>
      <p:sp>
        <p:nvSpPr>
          <p:cNvPr id="3" name="矩形 2">
            <a:extLst>
              <a:ext uri="{FF2B5EF4-FFF2-40B4-BE49-F238E27FC236}">
                <a16:creationId xmlns:a16="http://schemas.microsoft.com/office/drawing/2014/main" xmlns="" id="{8648BE0B-43A7-4B86-AF14-174E33CE2B9D}"/>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9.2.1  </a:t>
            </a:r>
            <a:r>
              <a:rPr lang="zh-CN" altLang="en-US" b="1" kern="100" dirty="0">
                <a:solidFill>
                  <a:schemeClr val="bg1"/>
                </a:solidFill>
                <a:latin typeface="Arial" panose="020B0604020202020204" pitchFamily="34" charset="0"/>
                <a:cs typeface="Times New Roman" panose="02020603050405020304" pitchFamily="18" charset="0"/>
              </a:rPr>
              <a:t>微信登录前端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xmlns="" id="{D5F64D99-6FE0-45B0-81A1-2DB62307F3C1}"/>
              </a:ext>
            </a:extLst>
          </p:cNvPr>
          <p:cNvSpPr/>
          <p:nvPr/>
        </p:nvSpPr>
        <p:spPr>
          <a:xfrm>
            <a:off x="323528" y="1635646"/>
            <a:ext cx="8640960" cy="1477328"/>
          </a:xfrm>
          <a:prstGeom prst="rect">
            <a:avLst/>
          </a:prstGeom>
        </p:spPr>
        <p:txBody>
          <a:bodyPr wrap="square">
            <a:spAutoFit/>
          </a:bodyPr>
          <a:lstStyle/>
          <a:p>
            <a:pPr indent="266700" algn="just">
              <a:spcAft>
                <a:spcPts val="0"/>
              </a:spcAft>
            </a:pPr>
            <a:r>
              <a:rPr lang="zh-CN" altLang="zh-CN" kern="100" dirty="0">
                <a:latin typeface="Times New Roman" panose="02020603050405020304" pitchFamily="18" charset="0"/>
              </a:rPr>
              <a:t>使用微信登录接口登录小程序的步骤如下：</a:t>
            </a:r>
          </a:p>
          <a:p>
            <a:pPr indent="266700"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1</a:t>
            </a:r>
            <a:r>
              <a:rPr lang="zh-CN" altLang="zh-CN" kern="100" dirty="0">
                <a:latin typeface="Times New Roman" panose="02020603050405020304" pitchFamily="18" charset="0"/>
              </a:rPr>
              <a:t>）通过</a:t>
            </a:r>
            <a:r>
              <a:rPr lang="en-US" altLang="zh-CN" kern="100" dirty="0" err="1">
                <a:latin typeface="Times New Roman" panose="02020603050405020304" pitchFamily="18" charset="0"/>
              </a:rPr>
              <a:t>wx.login</a:t>
            </a:r>
            <a:r>
              <a:rPr lang="en-US" altLang="zh-CN" kern="100" dirty="0">
                <a:latin typeface="Times New Roman" panose="02020603050405020304" pitchFamily="18" charset="0"/>
              </a:rPr>
              <a:t>()</a:t>
            </a:r>
            <a:r>
              <a:rPr lang="zh-CN" altLang="zh-CN" kern="100" dirty="0">
                <a:latin typeface="Times New Roman" panose="02020603050405020304" pitchFamily="18" charset="0"/>
              </a:rPr>
              <a:t>来获取</a:t>
            </a:r>
            <a:r>
              <a:rPr lang="en-US" altLang="zh-CN" kern="100" dirty="0">
                <a:latin typeface="Times New Roman" panose="02020603050405020304" pitchFamily="18" charset="0"/>
              </a:rPr>
              <a:t>code</a:t>
            </a:r>
            <a:r>
              <a:rPr lang="zh-CN" altLang="zh-CN" kern="100" dirty="0">
                <a:latin typeface="Times New Roman" panose="02020603050405020304" pitchFamily="18" charset="0"/>
              </a:rPr>
              <a:t>；</a:t>
            </a:r>
          </a:p>
          <a:p>
            <a:pPr indent="266700"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2</a:t>
            </a:r>
            <a:r>
              <a:rPr lang="zh-CN" altLang="zh-CN" kern="100" dirty="0">
                <a:latin typeface="Times New Roman" panose="02020603050405020304" pitchFamily="18" charset="0"/>
              </a:rPr>
              <a:t>）如果成功获取，那么返回</a:t>
            </a:r>
            <a:r>
              <a:rPr lang="en-US" altLang="zh-CN" kern="100" dirty="0">
                <a:latin typeface="Times New Roman" panose="02020603050405020304" pitchFamily="18" charset="0"/>
              </a:rPr>
              <a:t>code</a:t>
            </a:r>
            <a:r>
              <a:rPr lang="zh-CN" altLang="zh-CN" kern="100" dirty="0">
                <a:latin typeface="Times New Roman" panose="02020603050405020304" pitchFamily="18" charset="0"/>
              </a:rPr>
              <a:t>；</a:t>
            </a:r>
          </a:p>
          <a:p>
            <a:pPr indent="266700"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3</a:t>
            </a:r>
            <a:r>
              <a:rPr lang="zh-CN" altLang="zh-CN" kern="100" dirty="0">
                <a:latin typeface="Times New Roman" panose="02020603050405020304" pitchFamily="18" charset="0"/>
              </a:rPr>
              <a:t>）然后调用</a:t>
            </a:r>
            <a:r>
              <a:rPr lang="en-US" altLang="zh-CN" kern="100" dirty="0" err="1">
                <a:latin typeface="Times New Roman" panose="02020603050405020304" pitchFamily="18" charset="0"/>
              </a:rPr>
              <a:t>wx.request</a:t>
            </a:r>
            <a:r>
              <a:rPr lang="en-US" altLang="zh-CN" kern="100" dirty="0">
                <a:latin typeface="Times New Roman" panose="02020603050405020304" pitchFamily="18" charset="0"/>
              </a:rPr>
              <a:t>()</a:t>
            </a:r>
            <a:r>
              <a:rPr lang="zh-CN" altLang="zh-CN" kern="100" dirty="0">
                <a:latin typeface="Times New Roman" panose="02020603050405020304" pitchFamily="18" charset="0"/>
              </a:rPr>
              <a:t>向服务端发起一个请求，即向登录</a:t>
            </a:r>
            <a:r>
              <a:rPr lang="en-US" altLang="zh-CN" kern="100" dirty="0" err="1">
                <a:latin typeface="Times New Roman" panose="02020603050405020304" pitchFamily="18" charset="0"/>
              </a:rPr>
              <a:t>api</a:t>
            </a:r>
            <a:r>
              <a:rPr lang="zh-CN" altLang="zh-CN" kern="100" dirty="0">
                <a:latin typeface="Times New Roman" panose="02020603050405020304" pitchFamily="18" charset="0"/>
              </a:rPr>
              <a:t>接口发送</a:t>
            </a:r>
            <a:r>
              <a:rPr lang="en-US" altLang="zh-CN" kern="100" dirty="0">
                <a:latin typeface="Times New Roman" panose="02020603050405020304" pitchFamily="18" charset="0"/>
              </a:rPr>
              <a:t>code</a:t>
            </a:r>
            <a:r>
              <a:rPr lang="zh-CN" altLang="zh-CN" kern="100" dirty="0">
                <a:latin typeface="Times New Roman" panose="02020603050405020304" pitchFamily="18" charset="0"/>
              </a:rPr>
              <a:t>；</a:t>
            </a:r>
          </a:p>
          <a:p>
            <a:pPr indent="266700" algn="just">
              <a:spcAft>
                <a:spcPts val="0"/>
              </a:spcAft>
            </a:pPr>
            <a:r>
              <a:rPr lang="zh-CN" altLang="zh-CN" kern="100" dirty="0">
                <a:latin typeface="Times New Roman" panose="02020603050405020304" pitchFamily="18" charset="0"/>
              </a:rPr>
              <a:t>（</a:t>
            </a:r>
            <a:r>
              <a:rPr lang="en-US" altLang="zh-CN" kern="100" dirty="0">
                <a:latin typeface="Times New Roman" panose="02020603050405020304" pitchFamily="18" charset="0"/>
              </a:rPr>
              <a:t>4</a:t>
            </a:r>
            <a:r>
              <a:rPr lang="zh-CN" altLang="zh-CN" kern="100" dirty="0">
                <a:latin typeface="Times New Roman" panose="02020603050405020304" pitchFamily="18" charset="0"/>
              </a:rPr>
              <a:t>）换取</a:t>
            </a:r>
            <a:r>
              <a:rPr lang="en-US" altLang="zh-CN" kern="100" dirty="0" err="1">
                <a:latin typeface="Times New Roman" panose="02020603050405020304" pitchFamily="18" charset="0"/>
              </a:rPr>
              <a:t>openid</a:t>
            </a:r>
            <a:r>
              <a:rPr lang="zh-CN" altLang="zh-CN" kern="100" dirty="0">
                <a:latin typeface="Times New Roman" panose="02020603050405020304" pitchFamily="18" charset="0"/>
              </a:rPr>
              <a:t>和</a:t>
            </a:r>
            <a:r>
              <a:rPr lang="en-US" altLang="zh-CN" kern="100" dirty="0" err="1">
                <a:latin typeface="Times New Roman" panose="02020603050405020304" pitchFamily="18" charset="0"/>
              </a:rPr>
              <a:t>session_key</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29500506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9.2  </a:t>
            </a:r>
            <a:r>
              <a:rPr lang="zh-CN" altLang="en-US" dirty="0"/>
              <a:t>微信登录接口</a:t>
            </a:r>
            <a:r>
              <a:rPr lang="en-US" altLang="zh-CN" dirty="0" err="1"/>
              <a:t>wx.login</a:t>
            </a:r>
            <a:r>
              <a:rPr lang="en-US" altLang="zh-CN" dirty="0"/>
              <a:t>()</a:t>
            </a:r>
            <a:endParaRPr lang="zh-CN" altLang="en-US" dirty="0"/>
          </a:p>
        </p:txBody>
      </p:sp>
      <p:sp>
        <p:nvSpPr>
          <p:cNvPr id="3" name="矩形 2">
            <a:extLst>
              <a:ext uri="{FF2B5EF4-FFF2-40B4-BE49-F238E27FC236}">
                <a16:creationId xmlns:a16="http://schemas.microsoft.com/office/drawing/2014/main" xmlns="" id="{8648BE0B-43A7-4B86-AF14-174E33CE2B9D}"/>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9.2.1  </a:t>
            </a:r>
            <a:r>
              <a:rPr lang="zh-CN" altLang="en-US" b="1" kern="100" dirty="0">
                <a:solidFill>
                  <a:schemeClr val="bg1"/>
                </a:solidFill>
                <a:latin typeface="Arial" panose="020B0604020202020204" pitchFamily="34" charset="0"/>
                <a:cs typeface="Times New Roman" panose="02020603050405020304" pitchFamily="18" charset="0"/>
              </a:rPr>
              <a:t>微信登录前端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5" name="矩形 4">
            <a:extLst>
              <a:ext uri="{FF2B5EF4-FFF2-40B4-BE49-F238E27FC236}">
                <a16:creationId xmlns:a16="http://schemas.microsoft.com/office/drawing/2014/main" xmlns="" id="{98BC16F3-7F05-4F11-8E09-B0385A371590}"/>
              </a:ext>
            </a:extLst>
          </p:cNvPr>
          <p:cNvSpPr/>
          <p:nvPr/>
        </p:nvSpPr>
        <p:spPr>
          <a:xfrm>
            <a:off x="359993" y="1109896"/>
            <a:ext cx="1184940" cy="369332"/>
          </a:xfrm>
          <a:prstGeom prst="rect">
            <a:avLst/>
          </a:prstGeom>
        </p:spPr>
        <p:txBody>
          <a:bodyPr wrap="none">
            <a:spAutoFit/>
          </a:bodyPr>
          <a:lstStyle/>
          <a:p>
            <a:r>
              <a:rPr lang="zh-CN" altLang="zh-CN" kern="100" dirty="0">
                <a:latin typeface="Times New Roman" panose="02020603050405020304" pitchFamily="18" charset="0"/>
                <a:cs typeface="宋体" panose="02010600030101010101" pitchFamily="2" charset="-122"/>
              </a:rPr>
              <a:t>【例</a:t>
            </a:r>
            <a:r>
              <a:rPr lang="en-US" altLang="zh-CN" kern="100" dirty="0">
                <a:latin typeface="Times New Roman" panose="02020603050405020304" pitchFamily="18" charset="0"/>
                <a:cs typeface="宋体" panose="02010600030101010101" pitchFamily="2" charset="-122"/>
              </a:rPr>
              <a:t>9-3</a:t>
            </a:r>
            <a:r>
              <a:rPr lang="zh-CN" altLang="zh-CN" kern="100" dirty="0">
                <a:latin typeface="Times New Roman" panose="02020603050405020304" pitchFamily="18" charset="0"/>
                <a:cs typeface="宋体" panose="02010600030101010101" pitchFamily="2" charset="-122"/>
              </a:rPr>
              <a:t>】</a:t>
            </a:r>
            <a:endParaRPr lang="zh-CN" altLang="en-US" dirty="0"/>
          </a:p>
        </p:txBody>
      </p:sp>
      <p:sp>
        <p:nvSpPr>
          <p:cNvPr id="6" name="矩形 5">
            <a:extLst>
              <a:ext uri="{FF2B5EF4-FFF2-40B4-BE49-F238E27FC236}">
                <a16:creationId xmlns:a16="http://schemas.microsoft.com/office/drawing/2014/main" xmlns="" id="{3774B2C0-0D29-446B-AA0C-890FEBA1A296}"/>
              </a:ext>
            </a:extLst>
          </p:cNvPr>
          <p:cNvSpPr/>
          <p:nvPr/>
        </p:nvSpPr>
        <p:spPr>
          <a:xfrm>
            <a:off x="611560" y="1707654"/>
            <a:ext cx="4721164" cy="278281"/>
          </a:xfrm>
          <a:prstGeom prst="rect">
            <a:avLst/>
          </a:prstGeom>
        </p:spPr>
        <p:txBody>
          <a:bodyPr wrap="none">
            <a:spAutoFit/>
          </a:bodyPr>
          <a:lstStyle/>
          <a:p>
            <a:pPr indent="266700">
              <a:lnSpc>
                <a:spcPts val="1350"/>
              </a:lnSpc>
            </a:pPr>
            <a:r>
              <a:rPr lang="en-US" altLang="zh-CN" b="1" kern="100" dirty="0">
                <a:solidFill>
                  <a:srgbClr val="000000"/>
                </a:solidFill>
                <a:latin typeface="Times New Roman" panose="02020603050405020304" pitchFamily="18" charset="0"/>
              </a:rPr>
              <a:t>pages/</a:t>
            </a:r>
            <a:r>
              <a:rPr lang="en-US" altLang="zh-CN" b="1" kern="100" dirty="0" err="1">
                <a:solidFill>
                  <a:srgbClr val="000000"/>
                </a:solidFill>
                <a:latin typeface="Times New Roman" panose="02020603050405020304" pitchFamily="18" charset="0"/>
              </a:rPr>
              <a:t>wxlogin</a:t>
            </a:r>
            <a:r>
              <a:rPr lang="en-US" altLang="zh-CN" b="1" kern="100" dirty="0">
                <a:solidFill>
                  <a:srgbClr val="000000"/>
                </a:solidFill>
                <a:latin typeface="Times New Roman" panose="02020603050405020304" pitchFamily="18" charset="0"/>
              </a:rPr>
              <a:t>/ </a:t>
            </a:r>
            <a:r>
              <a:rPr lang="en-US" altLang="zh-CN" b="1" kern="100" dirty="0" err="1">
                <a:solidFill>
                  <a:srgbClr val="000000"/>
                </a:solidFill>
                <a:latin typeface="Times New Roman" panose="02020603050405020304" pitchFamily="18" charset="0"/>
              </a:rPr>
              <a:t>wxlogin.wxml</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
        <p:nvSpPr>
          <p:cNvPr id="7" name="矩形 6">
            <a:extLst>
              <a:ext uri="{FF2B5EF4-FFF2-40B4-BE49-F238E27FC236}">
                <a16:creationId xmlns:a16="http://schemas.microsoft.com/office/drawing/2014/main" xmlns="" id="{3DBD322B-4C58-4A7E-919D-FA54BF2A86CF}"/>
              </a:ext>
            </a:extLst>
          </p:cNvPr>
          <p:cNvSpPr/>
          <p:nvPr/>
        </p:nvSpPr>
        <p:spPr>
          <a:xfrm>
            <a:off x="611560" y="3219822"/>
            <a:ext cx="4349268" cy="278281"/>
          </a:xfrm>
          <a:prstGeom prst="rect">
            <a:avLst/>
          </a:prstGeom>
        </p:spPr>
        <p:txBody>
          <a:bodyPr wrap="none">
            <a:spAutoFit/>
          </a:bodyPr>
          <a:lstStyle/>
          <a:p>
            <a:pPr indent="266700">
              <a:lnSpc>
                <a:spcPts val="1350"/>
              </a:lnSpc>
            </a:pPr>
            <a:r>
              <a:rPr lang="en-US" altLang="zh-CN" b="1" kern="100" dirty="0">
                <a:solidFill>
                  <a:srgbClr val="000000"/>
                </a:solidFill>
                <a:latin typeface="Times New Roman" panose="02020603050405020304" pitchFamily="18" charset="0"/>
              </a:rPr>
              <a:t>pages/</a:t>
            </a:r>
            <a:r>
              <a:rPr lang="en-US" altLang="zh-CN" b="1" kern="100" dirty="0" err="1">
                <a:solidFill>
                  <a:srgbClr val="000000"/>
                </a:solidFill>
                <a:latin typeface="Times New Roman" panose="02020603050405020304" pitchFamily="18" charset="0"/>
              </a:rPr>
              <a:t>wxlogin</a:t>
            </a:r>
            <a:r>
              <a:rPr lang="en-US" altLang="zh-CN" b="1" kern="100" dirty="0">
                <a:solidFill>
                  <a:srgbClr val="000000"/>
                </a:solidFill>
                <a:latin typeface="Times New Roman" panose="02020603050405020304" pitchFamily="18" charset="0"/>
              </a:rPr>
              <a:t>/ wxlogin.js</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40681397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9.2  </a:t>
            </a:r>
            <a:r>
              <a:rPr lang="zh-CN" altLang="en-US" dirty="0"/>
              <a:t>微信登录接口</a:t>
            </a:r>
            <a:r>
              <a:rPr lang="en-US" altLang="zh-CN" dirty="0" err="1"/>
              <a:t>wx.login</a:t>
            </a:r>
            <a:r>
              <a:rPr lang="en-US" altLang="zh-CN" dirty="0"/>
              <a:t>()</a:t>
            </a:r>
            <a:endParaRPr lang="zh-CN" altLang="en-US" dirty="0"/>
          </a:p>
        </p:txBody>
      </p:sp>
      <p:sp>
        <p:nvSpPr>
          <p:cNvPr id="3" name="矩形 2">
            <a:extLst>
              <a:ext uri="{FF2B5EF4-FFF2-40B4-BE49-F238E27FC236}">
                <a16:creationId xmlns:a16="http://schemas.microsoft.com/office/drawing/2014/main" xmlns="" id="{8648BE0B-43A7-4B86-AF14-174E33CE2B9D}"/>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9.2.1  </a:t>
            </a:r>
            <a:r>
              <a:rPr lang="zh-CN" altLang="en-US" b="1" kern="100" dirty="0">
                <a:solidFill>
                  <a:schemeClr val="bg1"/>
                </a:solidFill>
                <a:latin typeface="Arial" panose="020B0604020202020204" pitchFamily="34" charset="0"/>
                <a:cs typeface="Times New Roman" panose="02020603050405020304" pitchFamily="18" charset="0"/>
              </a:rPr>
              <a:t>微信登录前端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5" name="矩形 4">
            <a:extLst>
              <a:ext uri="{FF2B5EF4-FFF2-40B4-BE49-F238E27FC236}">
                <a16:creationId xmlns:a16="http://schemas.microsoft.com/office/drawing/2014/main" xmlns="" id="{98BC16F3-7F05-4F11-8E09-B0385A371590}"/>
              </a:ext>
            </a:extLst>
          </p:cNvPr>
          <p:cNvSpPr/>
          <p:nvPr/>
        </p:nvSpPr>
        <p:spPr>
          <a:xfrm>
            <a:off x="359993" y="1109896"/>
            <a:ext cx="1184940" cy="369332"/>
          </a:xfrm>
          <a:prstGeom prst="rect">
            <a:avLst/>
          </a:prstGeom>
        </p:spPr>
        <p:txBody>
          <a:bodyPr wrap="none">
            <a:spAutoFit/>
          </a:bodyPr>
          <a:lstStyle/>
          <a:p>
            <a:r>
              <a:rPr lang="zh-CN" altLang="zh-CN" kern="100" dirty="0">
                <a:latin typeface="Times New Roman" panose="02020603050405020304" pitchFamily="18" charset="0"/>
                <a:cs typeface="宋体" panose="02010600030101010101" pitchFamily="2" charset="-122"/>
              </a:rPr>
              <a:t>【例</a:t>
            </a:r>
            <a:r>
              <a:rPr lang="en-US" altLang="zh-CN" kern="100" dirty="0">
                <a:latin typeface="Times New Roman" panose="02020603050405020304" pitchFamily="18" charset="0"/>
                <a:cs typeface="宋体" panose="02010600030101010101" pitchFamily="2" charset="-122"/>
              </a:rPr>
              <a:t>9-3</a:t>
            </a:r>
            <a:r>
              <a:rPr lang="zh-CN" altLang="zh-CN" kern="100" dirty="0">
                <a:latin typeface="Times New Roman" panose="02020603050405020304" pitchFamily="18" charset="0"/>
                <a:cs typeface="宋体" panose="02010600030101010101" pitchFamily="2" charset="-122"/>
              </a:rPr>
              <a:t>】</a:t>
            </a:r>
            <a:endParaRPr lang="zh-CN" altLang="en-US" dirty="0"/>
          </a:p>
        </p:txBody>
      </p:sp>
      <p:pic>
        <p:nvPicPr>
          <p:cNvPr id="3074" name="图片 1">
            <a:extLst>
              <a:ext uri="{FF2B5EF4-FFF2-40B4-BE49-F238E27FC236}">
                <a16:creationId xmlns:a16="http://schemas.microsoft.com/office/drawing/2014/main" xmlns="" id="{B4F7B1B4-3668-4674-8BD7-75634E4A019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707654"/>
            <a:ext cx="7551537" cy="2520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893005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9.2  </a:t>
            </a:r>
            <a:r>
              <a:rPr lang="zh-CN" altLang="en-US" dirty="0"/>
              <a:t>微信登录接口</a:t>
            </a:r>
            <a:r>
              <a:rPr lang="en-US" altLang="zh-CN" dirty="0" err="1"/>
              <a:t>wx.login</a:t>
            </a:r>
            <a:r>
              <a:rPr lang="en-US" altLang="zh-CN" dirty="0"/>
              <a:t>()</a:t>
            </a:r>
            <a:endParaRPr lang="zh-CN" altLang="en-US" dirty="0"/>
          </a:p>
        </p:txBody>
      </p:sp>
      <p:sp>
        <p:nvSpPr>
          <p:cNvPr id="3" name="矩形 2">
            <a:extLst>
              <a:ext uri="{FF2B5EF4-FFF2-40B4-BE49-F238E27FC236}">
                <a16:creationId xmlns:a16="http://schemas.microsoft.com/office/drawing/2014/main" xmlns="" id="{8648BE0B-43A7-4B86-AF14-174E33CE2B9D}"/>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9.2.2  </a:t>
            </a:r>
            <a:r>
              <a:rPr lang="zh-CN" altLang="en-US" b="1" kern="100" dirty="0">
                <a:solidFill>
                  <a:schemeClr val="bg1"/>
                </a:solidFill>
                <a:latin typeface="Arial" panose="020B0604020202020204" pitchFamily="34" charset="0"/>
                <a:cs typeface="Times New Roman" panose="02020603050405020304" pitchFamily="18" charset="0"/>
              </a:rPr>
              <a:t>微信登录后端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xmlns="" id="{E3844701-6D80-4A9C-9B0E-C5CF1CCCDFCD}"/>
              </a:ext>
            </a:extLst>
          </p:cNvPr>
          <p:cNvSpPr/>
          <p:nvPr/>
        </p:nvSpPr>
        <p:spPr>
          <a:xfrm>
            <a:off x="683568" y="1635647"/>
            <a:ext cx="6174432" cy="816890"/>
          </a:xfrm>
          <a:prstGeom prst="rect">
            <a:avLst/>
          </a:prstGeom>
        </p:spPr>
        <p:txBody>
          <a:bodyPr wrap="square">
            <a:spAutoFit/>
          </a:bodyPr>
          <a:lstStyle/>
          <a:p>
            <a:pPr indent="266700">
              <a:lnSpc>
                <a:spcPts val="1350"/>
              </a:lnSpc>
            </a:pPr>
            <a:r>
              <a:rPr lang="zh-CN" altLang="zh-CN" kern="100" dirty="0">
                <a:solidFill>
                  <a:srgbClr val="000000"/>
                </a:solidFill>
                <a:latin typeface="Times New Roman" panose="02020603050405020304" pitchFamily="18" charset="0"/>
                <a:cs typeface="宋体" panose="02010600030101010101" pitchFamily="2" charset="-122"/>
              </a:rPr>
              <a:t>【例</a:t>
            </a:r>
            <a:r>
              <a:rPr lang="en-US" altLang="zh-CN" kern="100" dirty="0">
                <a:solidFill>
                  <a:srgbClr val="000000"/>
                </a:solidFill>
                <a:latin typeface="Times New Roman" panose="02020603050405020304" pitchFamily="18" charset="0"/>
                <a:cs typeface="宋体" panose="02010600030101010101" pitchFamily="2" charset="-122"/>
              </a:rPr>
              <a:t>9-4</a:t>
            </a:r>
            <a:r>
              <a:rPr lang="zh-CN" altLang="zh-CN" kern="100" dirty="0">
                <a:solidFill>
                  <a:srgbClr val="000000"/>
                </a:solidFill>
                <a:latin typeface="Times New Roman" panose="02020603050405020304" pitchFamily="18" charset="0"/>
                <a:cs typeface="宋体" panose="02010600030101010101" pitchFamily="2" charset="-122"/>
              </a:rPr>
              <a:t>】本例是使用</a:t>
            </a:r>
            <a:r>
              <a:rPr lang="en-US" altLang="zh-CN" kern="100" dirty="0" err="1">
                <a:solidFill>
                  <a:srgbClr val="000000"/>
                </a:solidFill>
                <a:latin typeface="Times New Roman" panose="02020603050405020304" pitchFamily="18" charset="0"/>
                <a:cs typeface="宋体" panose="02010600030101010101" pitchFamily="2" charset="-122"/>
              </a:rPr>
              <a:t>wx.login</a:t>
            </a:r>
            <a:r>
              <a:rPr lang="en-US" altLang="zh-CN" kern="100" dirty="0">
                <a:solidFill>
                  <a:srgbClr val="000000"/>
                </a:solidFill>
                <a:latin typeface="Times New Roman" panose="02020603050405020304" pitchFamily="18" charset="0"/>
                <a:cs typeface="宋体" panose="02010600030101010101" pitchFamily="2" charset="-122"/>
              </a:rPr>
              <a:t>()</a:t>
            </a:r>
            <a:r>
              <a:rPr lang="zh-CN" altLang="zh-CN" kern="100" dirty="0">
                <a:solidFill>
                  <a:srgbClr val="000000"/>
                </a:solidFill>
                <a:latin typeface="Times New Roman" panose="02020603050405020304" pitchFamily="18" charset="0"/>
                <a:cs typeface="宋体" panose="02010600030101010101" pitchFamily="2" charset="-122"/>
              </a:rPr>
              <a:t>开放接口实现登录的后端部分，其功能是接收前端传递过来的</a:t>
            </a:r>
            <a:r>
              <a:rPr lang="en-US" altLang="zh-CN" kern="100" dirty="0">
                <a:solidFill>
                  <a:srgbClr val="000000"/>
                </a:solidFill>
                <a:latin typeface="Times New Roman" panose="02020603050405020304" pitchFamily="18" charset="0"/>
                <a:cs typeface="宋体" panose="02010600030101010101" pitchFamily="2" charset="-122"/>
              </a:rPr>
              <a:t>code</a:t>
            </a:r>
            <a:r>
              <a:rPr lang="zh-CN" altLang="zh-CN" kern="100" dirty="0">
                <a:solidFill>
                  <a:srgbClr val="000000"/>
                </a:solidFill>
                <a:latin typeface="Times New Roman" panose="02020603050405020304" pitchFamily="18" charset="0"/>
                <a:cs typeface="宋体" panose="02010600030101010101" pitchFamily="2" charset="-122"/>
              </a:rPr>
              <a:t>参数，向</a:t>
            </a:r>
            <a:r>
              <a:rPr lang="zh-CN" altLang="zh-CN" kern="100" dirty="0">
                <a:solidFill>
                  <a:srgbClr val="000000"/>
                </a:solidFill>
                <a:latin typeface="Times New Roman" panose="02020603050405020304" pitchFamily="18" charset="0"/>
              </a:rPr>
              <a:t>第三方登录验证接口</a:t>
            </a:r>
            <a:r>
              <a:rPr lang="zh-CN" altLang="zh-CN" kern="100" dirty="0">
                <a:solidFill>
                  <a:srgbClr val="000000"/>
                </a:solidFill>
                <a:latin typeface="Times New Roman" panose="02020603050405020304" pitchFamily="18" charset="0"/>
                <a:cs typeface="宋体" panose="02010600030101010101" pitchFamily="2" charset="-122"/>
              </a:rPr>
              <a:t>发送请求，并向前端返回</a:t>
            </a:r>
            <a:r>
              <a:rPr lang="en-US" altLang="zh-CN" kern="100" dirty="0" err="1">
                <a:solidFill>
                  <a:srgbClr val="000000"/>
                </a:solidFill>
                <a:latin typeface="Times New Roman" panose="02020603050405020304" pitchFamily="18" charset="0"/>
                <a:cs typeface="宋体" panose="02010600030101010101" pitchFamily="2" charset="-122"/>
              </a:rPr>
              <a:t>openid</a:t>
            </a:r>
            <a:r>
              <a:rPr lang="zh-CN" altLang="zh-CN" kern="100" dirty="0">
                <a:solidFill>
                  <a:srgbClr val="000000"/>
                </a:solidFill>
                <a:latin typeface="Times New Roman" panose="02020603050405020304" pitchFamily="18" charset="0"/>
                <a:cs typeface="宋体" panose="02010600030101010101" pitchFamily="2" charset="-122"/>
              </a:rPr>
              <a:t>和</a:t>
            </a:r>
            <a:r>
              <a:rPr lang="en-US" altLang="zh-CN" kern="100" dirty="0" err="1">
                <a:solidFill>
                  <a:srgbClr val="000000"/>
                </a:solidFill>
                <a:latin typeface="Times New Roman" panose="02020603050405020304" pitchFamily="18" charset="0"/>
              </a:rPr>
              <a:t>session_key</a:t>
            </a:r>
            <a:r>
              <a:rPr lang="zh-CN" altLang="zh-CN" kern="100" dirty="0">
                <a:solidFill>
                  <a:srgbClr val="000000"/>
                </a:solidFill>
                <a:latin typeface="Times New Roman" panose="02020603050405020304" pitchFamily="18" charset="0"/>
              </a:rPr>
              <a:t>两个结果。</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246059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9.2  </a:t>
            </a:r>
            <a:r>
              <a:rPr lang="zh-CN" altLang="en-US" dirty="0"/>
              <a:t>微信登录接口</a:t>
            </a:r>
            <a:r>
              <a:rPr lang="en-US" altLang="zh-CN" dirty="0" err="1"/>
              <a:t>wx.login</a:t>
            </a:r>
            <a:r>
              <a:rPr lang="en-US" altLang="zh-CN" dirty="0"/>
              <a:t>()</a:t>
            </a:r>
            <a:endParaRPr lang="zh-CN" altLang="en-US" dirty="0"/>
          </a:p>
        </p:txBody>
      </p:sp>
      <p:sp>
        <p:nvSpPr>
          <p:cNvPr id="3" name="矩形 2">
            <a:extLst>
              <a:ext uri="{FF2B5EF4-FFF2-40B4-BE49-F238E27FC236}">
                <a16:creationId xmlns:a16="http://schemas.microsoft.com/office/drawing/2014/main" xmlns="" id="{8648BE0B-43A7-4B86-AF14-174E33CE2B9D}"/>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9.2.2  </a:t>
            </a:r>
            <a:r>
              <a:rPr lang="zh-CN" altLang="en-US" b="1" kern="100" dirty="0">
                <a:solidFill>
                  <a:schemeClr val="bg1"/>
                </a:solidFill>
                <a:latin typeface="Arial" panose="020B0604020202020204" pitchFamily="34" charset="0"/>
                <a:cs typeface="Times New Roman" panose="02020603050405020304" pitchFamily="18" charset="0"/>
              </a:rPr>
              <a:t>微信登录后端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5" name="矩形 4">
            <a:extLst>
              <a:ext uri="{FF2B5EF4-FFF2-40B4-BE49-F238E27FC236}">
                <a16:creationId xmlns:a16="http://schemas.microsoft.com/office/drawing/2014/main" xmlns="" id="{AF46DCCA-D4B4-44D6-9DD5-5922A34A2540}"/>
              </a:ext>
            </a:extLst>
          </p:cNvPr>
          <p:cNvSpPr/>
          <p:nvPr/>
        </p:nvSpPr>
        <p:spPr>
          <a:xfrm>
            <a:off x="2300063" y="2432610"/>
            <a:ext cx="4543873" cy="278281"/>
          </a:xfrm>
          <a:prstGeom prst="rect">
            <a:avLst/>
          </a:prstGeom>
        </p:spPr>
        <p:txBody>
          <a:bodyPr wrap="none">
            <a:spAutoFit/>
          </a:bodyPr>
          <a:lstStyle/>
          <a:p>
            <a:pPr indent="266700">
              <a:lnSpc>
                <a:spcPts val="1350"/>
              </a:lnSpc>
            </a:pPr>
            <a:r>
              <a:rPr lang="en-US" altLang="zh-CN" b="1" kern="100" dirty="0" err="1">
                <a:solidFill>
                  <a:srgbClr val="000000"/>
                </a:solidFill>
                <a:latin typeface="Times New Roman" panose="02020603050405020304" pitchFamily="18" charset="0"/>
              </a:rPr>
              <a:t>src</a:t>
            </a:r>
            <a:r>
              <a:rPr lang="en-US" altLang="zh-CN" b="1" kern="100" dirty="0">
                <a:solidFill>
                  <a:srgbClr val="000000"/>
                </a:solidFill>
                <a:latin typeface="Times New Roman" panose="02020603050405020304" pitchFamily="18" charset="0"/>
              </a:rPr>
              <a:t>/servlet/loginservlet.java</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32829106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9.3  </a:t>
            </a:r>
            <a:r>
              <a:rPr lang="zh-CN" altLang="en-US" dirty="0"/>
              <a:t>微信支付接口</a:t>
            </a:r>
            <a:r>
              <a:rPr lang="en-US" altLang="zh-CN" dirty="0" err="1"/>
              <a:t>wx.requestPayment</a:t>
            </a:r>
            <a:r>
              <a:rPr lang="en-US" altLang="zh-CN" dirty="0"/>
              <a:t>()</a:t>
            </a:r>
            <a:endParaRPr lang="zh-CN" altLang="en-US" dirty="0"/>
          </a:p>
        </p:txBody>
      </p:sp>
      <p:sp>
        <p:nvSpPr>
          <p:cNvPr id="4" name="矩形 3">
            <a:extLst>
              <a:ext uri="{FF2B5EF4-FFF2-40B4-BE49-F238E27FC236}">
                <a16:creationId xmlns:a16="http://schemas.microsoft.com/office/drawing/2014/main" xmlns="" id="{FFBFB396-9E29-4FE0-BA7E-1B825BE30682}"/>
              </a:ext>
            </a:extLst>
          </p:cNvPr>
          <p:cNvSpPr/>
          <p:nvPr/>
        </p:nvSpPr>
        <p:spPr>
          <a:xfrm>
            <a:off x="827584" y="1059582"/>
            <a:ext cx="7776864" cy="2585323"/>
          </a:xfrm>
          <a:prstGeom prst="rect">
            <a:avLst/>
          </a:prstGeom>
        </p:spPr>
        <p:txBody>
          <a:bodyPr wrap="square">
            <a:spAutoFit/>
          </a:bodyPr>
          <a:lstStyle/>
          <a:p>
            <a:pPr indent="266700" algn="just">
              <a:spcAft>
                <a:spcPts val="0"/>
              </a:spcAft>
            </a:pPr>
            <a:r>
              <a:rPr lang="zh-CN" altLang="zh-CN" kern="100" dirty="0">
                <a:latin typeface="Times New Roman" panose="02020603050405020304" pitchFamily="18" charset="0"/>
                <a:cs typeface="宋体" panose="02010600030101010101" pitchFamily="2" charset="-122"/>
              </a:rPr>
              <a:t>使用微信支付功能之前，应该先开通微信支付功能，目前微信支付功能只对商户开放申请，申请地址为</a:t>
            </a:r>
            <a:r>
              <a:rPr lang="en-US" altLang="zh-CN" kern="100" dirty="0">
                <a:latin typeface="Times New Roman" panose="02020603050405020304" pitchFamily="18" charset="0"/>
                <a:cs typeface="宋体" panose="02010600030101010101" pitchFamily="2" charset="-122"/>
              </a:rPr>
              <a:t>https://pay.weixin.qq.com/</a:t>
            </a:r>
            <a:r>
              <a:rPr lang="zh-CN" altLang="zh-CN" kern="100" dirty="0">
                <a:latin typeface="Times New Roman" panose="02020603050405020304" pitchFamily="18" charset="0"/>
                <a:cs typeface="宋体" panose="02010600030101010101" pitchFamily="2" charset="-122"/>
              </a:rPr>
              <a:t>。申请之前需准备好以下材料：</a:t>
            </a:r>
            <a:endParaRPr lang="en-US" altLang="zh-CN" kern="100" dirty="0">
              <a:latin typeface="Times New Roman" panose="02020603050405020304" pitchFamily="18" charset="0"/>
              <a:cs typeface="宋体" panose="02010600030101010101" pitchFamily="2" charset="-122"/>
            </a:endParaRPr>
          </a:p>
          <a:p>
            <a:pPr indent="266700" algn="just">
              <a:spcAft>
                <a:spcPts val="0"/>
              </a:spcAft>
            </a:pPr>
            <a:endParaRPr lang="zh-CN" altLang="zh-CN" kern="100" dirty="0">
              <a:latin typeface="Times New Roman" panose="02020603050405020304" pitchFamily="18" charset="0"/>
              <a:cs typeface="宋体" panose="02010600030101010101" pitchFamily="2" charset="-122"/>
            </a:endParaRPr>
          </a:p>
          <a:p>
            <a:pPr indent="266700" algn="just">
              <a:spcAft>
                <a:spcPts val="0"/>
              </a:spcAft>
            </a:pPr>
            <a:r>
              <a:rPr lang="en-US" altLang="zh-CN" kern="100" dirty="0">
                <a:latin typeface="Times New Roman" panose="02020603050405020304" pitchFamily="18" charset="0"/>
                <a:cs typeface="宋体" panose="02010600030101010101" pitchFamily="2" charset="-122"/>
              </a:rPr>
              <a:t>1</a:t>
            </a:r>
            <a:r>
              <a:rPr lang="zh-CN" altLang="zh-CN" kern="100" dirty="0">
                <a:latin typeface="Times New Roman" panose="02020603050405020304" pitchFamily="18" charset="0"/>
                <a:cs typeface="宋体" panose="02010600030101010101" pitchFamily="2" charset="-122"/>
              </a:rPr>
              <a:t>、营业执照：彩色扫描件或数码照片</a:t>
            </a:r>
          </a:p>
          <a:p>
            <a:pPr indent="266700" algn="just">
              <a:spcAft>
                <a:spcPts val="0"/>
              </a:spcAft>
            </a:pPr>
            <a:r>
              <a:rPr lang="en-US" altLang="zh-CN" kern="100" dirty="0">
                <a:latin typeface="Times New Roman" panose="02020603050405020304" pitchFamily="18" charset="0"/>
                <a:cs typeface="宋体" panose="02010600030101010101" pitchFamily="2" charset="-122"/>
              </a:rPr>
              <a:t>2</a:t>
            </a:r>
            <a:r>
              <a:rPr lang="zh-CN" altLang="zh-CN" kern="100" dirty="0">
                <a:latin typeface="Times New Roman" panose="02020603050405020304" pitchFamily="18" charset="0"/>
                <a:cs typeface="宋体" panose="02010600030101010101" pitchFamily="2" charset="-122"/>
              </a:rPr>
              <a:t>、组织机构代码证：彩色扫描件或数码照片，若已三证合一，则无需提供</a:t>
            </a:r>
          </a:p>
          <a:p>
            <a:pPr indent="266700" algn="just">
              <a:spcAft>
                <a:spcPts val="0"/>
              </a:spcAft>
            </a:pPr>
            <a:r>
              <a:rPr lang="en-US" altLang="zh-CN" kern="100" dirty="0">
                <a:latin typeface="Times New Roman" panose="02020603050405020304" pitchFamily="18" charset="0"/>
                <a:cs typeface="宋体" panose="02010600030101010101" pitchFamily="2" charset="-122"/>
              </a:rPr>
              <a:t>3</a:t>
            </a:r>
            <a:r>
              <a:rPr lang="zh-CN" altLang="zh-CN" kern="100" dirty="0">
                <a:latin typeface="Times New Roman" panose="02020603050405020304" pitchFamily="18" charset="0"/>
                <a:cs typeface="宋体" panose="02010600030101010101" pitchFamily="2" charset="-122"/>
              </a:rPr>
              <a:t>、对公银行账户：包含开户行省市信息，开户账号</a:t>
            </a:r>
          </a:p>
          <a:p>
            <a:pPr indent="266700" algn="just">
              <a:spcAft>
                <a:spcPts val="0"/>
              </a:spcAft>
            </a:pPr>
            <a:r>
              <a:rPr lang="en-US" altLang="zh-CN" kern="100" dirty="0">
                <a:latin typeface="Times New Roman" panose="02020603050405020304" pitchFamily="18" charset="0"/>
                <a:cs typeface="宋体" panose="02010600030101010101" pitchFamily="2" charset="-122"/>
              </a:rPr>
              <a:t>4</a:t>
            </a:r>
            <a:r>
              <a:rPr lang="zh-CN" altLang="zh-CN" kern="100" dirty="0">
                <a:latin typeface="Times New Roman" panose="02020603050405020304" pitchFamily="18" charset="0"/>
                <a:cs typeface="宋体" panose="02010600030101010101" pitchFamily="2" charset="-122"/>
              </a:rPr>
              <a:t>、法人身份证：彩色扫描件或数码照片</a:t>
            </a:r>
          </a:p>
        </p:txBody>
      </p:sp>
    </p:spTree>
    <p:extLst>
      <p:ext uri="{BB962C8B-B14F-4D97-AF65-F5344CB8AC3E}">
        <p14:creationId xmlns:p14="http://schemas.microsoft.com/office/powerpoint/2010/main" val="25742196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9.3  </a:t>
            </a:r>
            <a:r>
              <a:rPr lang="zh-CN" altLang="en-US" dirty="0"/>
              <a:t>微信支付接口</a:t>
            </a:r>
            <a:r>
              <a:rPr lang="en-US" altLang="zh-CN" dirty="0" err="1"/>
              <a:t>wx.requestPayment</a:t>
            </a:r>
            <a:r>
              <a:rPr lang="en-US" altLang="zh-CN" dirty="0"/>
              <a:t>()</a:t>
            </a:r>
            <a:endParaRPr lang="zh-CN" altLang="en-US" dirty="0"/>
          </a:p>
        </p:txBody>
      </p:sp>
      <p:pic>
        <p:nvPicPr>
          <p:cNvPr id="4098" name="图片 1">
            <a:extLst>
              <a:ext uri="{FF2B5EF4-FFF2-40B4-BE49-F238E27FC236}">
                <a16:creationId xmlns:a16="http://schemas.microsoft.com/office/drawing/2014/main" xmlns="" id="{6B1D1C5D-740E-4F8F-8868-108C008DE1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9631" y="987574"/>
            <a:ext cx="5271457"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240342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9.3  </a:t>
            </a:r>
            <a:r>
              <a:rPr lang="zh-CN" altLang="en-US" dirty="0"/>
              <a:t>微信支付接口</a:t>
            </a:r>
            <a:r>
              <a:rPr lang="en-US" altLang="zh-CN" dirty="0" err="1"/>
              <a:t>wx.requestPayment</a:t>
            </a:r>
            <a:r>
              <a:rPr lang="en-US" altLang="zh-CN" dirty="0"/>
              <a:t>()</a:t>
            </a:r>
            <a:endParaRPr lang="zh-CN" altLang="en-US" dirty="0"/>
          </a:p>
        </p:txBody>
      </p:sp>
      <p:pic>
        <p:nvPicPr>
          <p:cNvPr id="3" name="图片 2">
            <a:extLst>
              <a:ext uri="{FF2B5EF4-FFF2-40B4-BE49-F238E27FC236}">
                <a16:creationId xmlns:a16="http://schemas.microsoft.com/office/drawing/2014/main" xmlns="" id="{9D67E9CF-8F5C-4BA7-8D75-28140D5A543E}"/>
              </a:ext>
            </a:extLst>
          </p:cNvPr>
          <p:cNvPicPr>
            <a:picLocks noChangeAspect="1"/>
          </p:cNvPicPr>
          <p:nvPr/>
        </p:nvPicPr>
        <p:blipFill>
          <a:blip r:embed="rId2"/>
          <a:stretch>
            <a:fillRect/>
          </a:stretch>
        </p:blipFill>
        <p:spPr>
          <a:xfrm>
            <a:off x="289189" y="769464"/>
            <a:ext cx="8565622" cy="3604572"/>
          </a:xfrm>
          <a:prstGeom prst="rect">
            <a:avLst/>
          </a:prstGeom>
        </p:spPr>
      </p:pic>
    </p:spTree>
    <p:extLst>
      <p:ext uri="{BB962C8B-B14F-4D97-AF65-F5344CB8AC3E}">
        <p14:creationId xmlns:p14="http://schemas.microsoft.com/office/powerpoint/2010/main" val="11228433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9.3  </a:t>
            </a:r>
            <a:r>
              <a:rPr lang="zh-CN" altLang="en-US" dirty="0"/>
              <a:t>微信支付接口</a:t>
            </a:r>
            <a:r>
              <a:rPr lang="en-US" altLang="zh-CN" dirty="0" err="1"/>
              <a:t>wx.requestPayment</a:t>
            </a:r>
            <a:r>
              <a:rPr lang="en-US" altLang="zh-CN" dirty="0"/>
              <a:t>()</a:t>
            </a:r>
            <a:endParaRPr lang="zh-CN" altLang="en-US" dirty="0"/>
          </a:p>
        </p:txBody>
      </p:sp>
      <p:sp>
        <p:nvSpPr>
          <p:cNvPr id="3" name="矩形 2">
            <a:extLst>
              <a:ext uri="{FF2B5EF4-FFF2-40B4-BE49-F238E27FC236}">
                <a16:creationId xmlns:a16="http://schemas.microsoft.com/office/drawing/2014/main" xmlns="" id="{8648BE0B-43A7-4B86-AF14-174E33CE2B9D}"/>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9.3.1  </a:t>
            </a:r>
            <a:r>
              <a:rPr lang="zh-CN" altLang="en-US" b="1" kern="100" dirty="0">
                <a:solidFill>
                  <a:schemeClr val="bg1"/>
                </a:solidFill>
                <a:latin typeface="Arial" panose="020B0604020202020204" pitchFamily="34" charset="0"/>
                <a:cs typeface="Times New Roman" panose="02020603050405020304" pitchFamily="18" charset="0"/>
              </a:rPr>
              <a:t>微信支付前端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4" name="图片 3">
            <a:extLst>
              <a:ext uri="{FF2B5EF4-FFF2-40B4-BE49-F238E27FC236}">
                <a16:creationId xmlns:a16="http://schemas.microsoft.com/office/drawing/2014/main" xmlns="" id="{E276C4F0-F304-4AA5-99CF-D203E718A1DD}"/>
              </a:ext>
            </a:extLst>
          </p:cNvPr>
          <p:cNvPicPr>
            <a:picLocks noChangeAspect="1"/>
          </p:cNvPicPr>
          <p:nvPr/>
        </p:nvPicPr>
        <p:blipFill>
          <a:blip r:embed="rId2"/>
          <a:stretch>
            <a:fillRect/>
          </a:stretch>
        </p:blipFill>
        <p:spPr>
          <a:xfrm>
            <a:off x="0" y="1148850"/>
            <a:ext cx="9144000" cy="2845799"/>
          </a:xfrm>
          <a:prstGeom prst="rect">
            <a:avLst/>
          </a:prstGeom>
        </p:spPr>
      </p:pic>
    </p:spTree>
    <p:extLst>
      <p:ext uri="{BB962C8B-B14F-4D97-AF65-F5344CB8AC3E}">
        <p14:creationId xmlns:p14="http://schemas.microsoft.com/office/powerpoint/2010/main" val="30506721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圆角矩形 42"/>
          <p:cNvSpPr/>
          <p:nvPr/>
        </p:nvSpPr>
        <p:spPr>
          <a:xfrm>
            <a:off x="4018023" y="771550"/>
            <a:ext cx="3434297"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09">
              <a:latin typeface="微软雅黑" panose="020B0503020204020204" pitchFamily="34" charset="-122"/>
              <a:ea typeface="微软雅黑" panose="020B0503020204020204" pitchFamily="34" charset="-122"/>
              <a:cs typeface="+mn-ea"/>
              <a:sym typeface="+mn-lt"/>
            </a:endParaRPr>
          </a:p>
        </p:txBody>
      </p:sp>
      <p:sp>
        <p:nvSpPr>
          <p:cNvPr id="44" name="圆角矩形 43"/>
          <p:cNvSpPr/>
          <p:nvPr/>
        </p:nvSpPr>
        <p:spPr>
          <a:xfrm>
            <a:off x="4012171" y="1541946"/>
            <a:ext cx="4736293"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09">
              <a:latin typeface="微软雅黑" panose="020B0503020204020204" pitchFamily="34" charset="-122"/>
              <a:ea typeface="微软雅黑" panose="020B0503020204020204" pitchFamily="34" charset="-122"/>
              <a:cs typeface="+mn-ea"/>
              <a:sym typeface="+mn-lt"/>
            </a:endParaRPr>
          </a:p>
        </p:txBody>
      </p:sp>
      <p:sp>
        <p:nvSpPr>
          <p:cNvPr id="45" name="圆角矩形 44"/>
          <p:cNvSpPr/>
          <p:nvPr/>
        </p:nvSpPr>
        <p:spPr>
          <a:xfrm>
            <a:off x="4012171" y="2312342"/>
            <a:ext cx="4749014"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09">
              <a:latin typeface="微软雅黑" panose="020B0503020204020204" pitchFamily="34" charset="-122"/>
              <a:ea typeface="微软雅黑" panose="020B0503020204020204" pitchFamily="34" charset="-122"/>
              <a:cs typeface="+mn-ea"/>
              <a:sym typeface="+mn-lt"/>
            </a:endParaRPr>
          </a:p>
        </p:txBody>
      </p:sp>
      <p:sp>
        <p:nvSpPr>
          <p:cNvPr id="46" name="圆角矩形 45"/>
          <p:cNvSpPr/>
          <p:nvPr/>
        </p:nvSpPr>
        <p:spPr>
          <a:xfrm>
            <a:off x="4012171" y="3082738"/>
            <a:ext cx="2864085"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09">
              <a:latin typeface="微软雅黑" panose="020B0503020204020204" pitchFamily="34" charset="-122"/>
              <a:ea typeface="微软雅黑" panose="020B0503020204020204" pitchFamily="34" charset="-122"/>
              <a:cs typeface="+mn-ea"/>
              <a:sym typeface="+mn-lt"/>
            </a:endParaRPr>
          </a:p>
        </p:txBody>
      </p:sp>
      <p:sp>
        <p:nvSpPr>
          <p:cNvPr id="47" name="TextBox 4"/>
          <p:cNvSpPr txBox="1"/>
          <p:nvPr/>
        </p:nvSpPr>
        <p:spPr>
          <a:xfrm>
            <a:off x="4701376" y="837997"/>
            <a:ext cx="2606928" cy="347742"/>
          </a:xfrm>
          <a:prstGeom prst="rect">
            <a:avLst/>
          </a:prstGeom>
          <a:noFill/>
        </p:spPr>
        <p:txBody>
          <a:bodyPr wrap="square" lIns="67328" tIns="33664" rIns="67328" bIns="33664" rtlCol="0">
            <a:spAutoFit/>
          </a:bodyPr>
          <a:lstStyle/>
          <a:p>
            <a:r>
              <a:rPr lang="zh-CN" altLang="en-US" sz="1818" dirty="0">
                <a:solidFill>
                  <a:schemeClr val="bg1"/>
                </a:solidFill>
                <a:latin typeface="微软雅黑" panose="020B0503020204020204" pitchFamily="34" charset="-122"/>
                <a:ea typeface="微软雅黑" panose="020B0503020204020204" pitchFamily="34" charset="-122"/>
                <a:cs typeface="+mn-ea"/>
                <a:sym typeface="+mn-lt"/>
              </a:rPr>
              <a:t>微信登录接口</a:t>
            </a:r>
            <a:r>
              <a:rPr lang="en-US" altLang="zh-CN" sz="1818" dirty="0" err="1">
                <a:solidFill>
                  <a:schemeClr val="bg1"/>
                </a:solidFill>
                <a:latin typeface="微软雅黑" panose="020B0503020204020204" pitchFamily="34" charset="-122"/>
                <a:ea typeface="微软雅黑" panose="020B0503020204020204" pitchFamily="34" charset="-122"/>
                <a:cs typeface="+mn-ea"/>
                <a:sym typeface="+mn-lt"/>
              </a:rPr>
              <a:t>wx.login</a:t>
            </a:r>
            <a:r>
              <a:rPr lang="en-US" altLang="zh-CN" sz="1818" dirty="0">
                <a:solidFill>
                  <a:schemeClr val="bg1"/>
                </a:solidFill>
                <a:latin typeface="微软雅黑" panose="020B0503020204020204" pitchFamily="34" charset="-122"/>
                <a:ea typeface="微软雅黑" panose="020B0503020204020204" pitchFamily="34" charset="-122"/>
                <a:cs typeface="+mn-ea"/>
                <a:sym typeface="+mn-lt"/>
              </a:rPr>
              <a:t>()</a:t>
            </a:r>
            <a:endParaRPr lang="zh-CN" altLang="en-US" sz="1818"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8" name="TextBox 32"/>
          <p:cNvSpPr txBox="1"/>
          <p:nvPr/>
        </p:nvSpPr>
        <p:spPr>
          <a:xfrm>
            <a:off x="4651454" y="1587313"/>
            <a:ext cx="4169018" cy="372090"/>
          </a:xfrm>
          <a:prstGeom prst="rect">
            <a:avLst/>
          </a:prstGeom>
          <a:noFill/>
        </p:spPr>
        <p:txBody>
          <a:bodyPr wrap="square" rtlCol="0">
            <a:spAutoFit/>
          </a:bodyPr>
          <a:lstStyle/>
          <a:p>
            <a:r>
              <a:rPr lang="zh-CN" altLang="en-US" sz="1818" dirty="0">
                <a:solidFill>
                  <a:schemeClr val="bg1"/>
                </a:solidFill>
                <a:latin typeface="微软雅黑" panose="020B0503020204020204" pitchFamily="34" charset="-122"/>
                <a:ea typeface="微软雅黑" panose="020B0503020204020204" pitchFamily="34" charset="-122"/>
                <a:cs typeface="+mn-ea"/>
                <a:sym typeface="+mn-lt"/>
              </a:rPr>
              <a:t>微信支付接口</a:t>
            </a:r>
            <a:r>
              <a:rPr lang="en-US" altLang="zh-CN" sz="1818" dirty="0" err="1">
                <a:solidFill>
                  <a:schemeClr val="bg1"/>
                </a:solidFill>
                <a:latin typeface="微软雅黑" panose="020B0503020204020204" pitchFamily="34" charset="-122"/>
                <a:ea typeface="微软雅黑" panose="020B0503020204020204" pitchFamily="34" charset="-122"/>
                <a:cs typeface="+mn-ea"/>
                <a:sym typeface="+mn-lt"/>
              </a:rPr>
              <a:t>wx.requestPayment</a:t>
            </a:r>
            <a:r>
              <a:rPr lang="en-US" altLang="zh-CN" sz="1818" dirty="0">
                <a:solidFill>
                  <a:schemeClr val="bg1"/>
                </a:solidFill>
                <a:latin typeface="微软雅黑" panose="020B0503020204020204" pitchFamily="34" charset="-122"/>
                <a:ea typeface="微软雅黑" panose="020B0503020204020204" pitchFamily="34" charset="-122"/>
                <a:cs typeface="+mn-ea"/>
                <a:sym typeface="+mn-lt"/>
              </a:rPr>
              <a:t>()</a:t>
            </a:r>
            <a:endParaRPr lang="zh-CN" altLang="en-US" sz="1818"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9" name="TextBox 34"/>
          <p:cNvSpPr txBox="1"/>
          <p:nvPr/>
        </p:nvSpPr>
        <p:spPr>
          <a:xfrm>
            <a:off x="4651456" y="2360752"/>
            <a:ext cx="4097008" cy="372090"/>
          </a:xfrm>
          <a:prstGeom prst="rect">
            <a:avLst/>
          </a:prstGeom>
          <a:noFill/>
        </p:spPr>
        <p:txBody>
          <a:bodyPr wrap="square" rtlCol="0">
            <a:spAutoFit/>
          </a:bodyPr>
          <a:lstStyle/>
          <a:p>
            <a:r>
              <a:rPr lang="zh-CN" altLang="en-US" sz="1818" dirty="0">
                <a:solidFill>
                  <a:schemeClr val="bg1"/>
                </a:solidFill>
                <a:latin typeface="微软雅黑" panose="020B0503020204020204" pitchFamily="34" charset="-122"/>
                <a:ea typeface="微软雅黑" panose="020B0503020204020204" pitchFamily="34" charset="-122"/>
                <a:cs typeface="+mn-ea"/>
                <a:sym typeface="+mn-lt"/>
              </a:rPr>
              <a:t>获取用户信息接口</a:t>
            </a:r>
            <a:r>
              <a:rPr lang="en-US" altLang="zh-CN" sz="1818" dirty="0" err="1">
                <a:solidFill>
                  <a:schemeClr val="bg1"/>
                </a:solidFill>
                <a:latin typeface="微软雅黑" panose="020B0503020204020204" pitchFamily="34" charset="-122"/>
                <a:ea typeface="微软雅黑" panose="020B0503020204020204" pitchFamily="34" charset="-122"/>
                <a:cs typeface="+mn-ea"/>
                <a:sym typeface="+mn-lt"/>
              </a:rPr>
              <a:t>wx.getUserInfo</a:t>
            </a:r>
            <a:r>
              <a:rPr lang="en-US" altLang="zh-CN" sz="1818" dirty="0">
                <a:solidFill>
                  <a:schemeClr val="bg1"/>
                </a:solidFill>
                <a:latin typeface="微软雅黑" panose="020B0503020204020204" pitchFamily="34" charset="-122"/>
                <a:ea typeface="微软雅黑" panose="020B0503020204020204" pitchFamily="34" charset="-122"/>
                <a:cs typeface="+mn-ea"/>
                <a:sym typeface="+mn-lt"/>
              </a:rPr>
              <a:t>()</a:t>
            </a:r>
            <a:endParaRPr lang="zh-CN" altLang="en-US" sz="1818"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0" name="TextBox 36"/>
          <p:cNvSpPr txBox="1"/>
          <p:nvPr/>
        </p:nvSpPr>
        <p:spPr>
          <a:xfrm>
            <a:off x="4651457" y="3134191"/>
            <a:ext cx="2368815" cy="372090"/>
          </a:xfrm>
          <a:prstGeom prst="rect">
            <a:avLst/>
          </a:prstGeom>
          <a:noFill/>
        </p:spPr>
        <p:txBody>
          <a:bodyPr wrap="square" rtlCol="0">
            <a:spAutoFit/>
          </a:bodyPr>
          <a:lstStyle/>
          <a:p>
            <a:r>
              <a:rPr lang="zh-CN" altLang="en-US" sz="1818" dirty="0">
                <a:solidFill>
                  <a:schemeClr val="bg1"/>
                </a:solidFill>
                <a:latin typeface="微软雅黑" panose="020B0503020204020204" pitchFamily="34" charset="-122"/>
                <a:ea typeface="微软雅黑" panose="020B0503020204020204" pitchFamily="34" charset="-122"/>
                <a:cs typeface="+mn-ea"/>
                <a:sym typeface="+mn-lt"/>
              </a:rPr>
              <a:t>模板消息</a:t>
            </a:r>
            <a:r>
              <a:rPr lang="en-US" altLang="zh-CN" sz="1818" dirty="0" err="1">
                <a:solidFill>
                  <a:schemeClr val="bg1"/>
                </a:solidFill>
                <a:latin typeface="微软雅黑" panose="020B0503020204020204" pitchFamily="34" charset="-122"/>
                <a:ea typeface="微软雅黑" panose="020B0503020204020204" pitchFamily="34" charset="-122"/>
                <a:cs typeface="+mn-ea"/>
                <a:sym typeface="+mn-lt"/>
              </a:rPr>
              <a:t>tamplate</a:t>
            </a:r>
            <a:endParaRPr lang="zh-CN" altLang="en-US" sz="1818" dirty="0">
              <a:solidFill>
                <a:schemeClr val="bg1"/>
              </a:solidFill>
              <a:latin typeface="微软雅黑" panose="020B0503020204020204" pitchFamily="34" charset="-122"/>
              <a:ea typeface="微软雅黑" panose="020B0503020204020204" pitchFamily="34" charset="-122"/>
              <a:cs typeface="+mn-ea"/>
              <a:sym typeface="+mn-lt"/>
            </a:endParaRPr>
          </a:p>
        </p:txBody>
      </p:sp>
      <p:grpSp>
        <p:nvGrpSpPr>
          <p:cNvPr id="51" name="组合 50"/>
          <p:cNvGrpSpPr/>
          <p:nvPr/>
        </p:nvGrpSpPr>
        <p:grpSpPr>
          <a:xfrm>
            <a:off x="1529468" y="1859541"/>
            <a:ext cx="1576282" cy="1432289"/>
            <a:chOff x="3080411" y="1769423"/>
            <a:chExt cx="1944496" cy="1766866"/>
          </a:xfrm>
        </p:grpSpPr>
        <p:grpSp>
          <p:nvGrpSpPr>
            <p:cNvPr id="52" name="组合 51"/>
            <p:cNvGrpSpPr/>
            <p:nvPr/>
          </p:nvGrpSpPr>
          <p:grpSpPr>
            <a:xfrm>
              <a:off x="3080411" y="1769423"/>
              <a:ext cx="1944496" cy="1766866"/>
              <a:chOff x="3080411" y="1769423"/>
              <a:chExt cx="1944496" cy="1766866"/>
            </a:xfrm>
          </p:grpSpPr>
          <p:sp>
            <p:nvSpPr>
              <p:cNvPr id="55" name="Freeform 6"/>
              <p:cNvSpPr/>
              <p:nvPr/>
            </p:nvSpPr>
            <p:spPr bwMode="auto">
              <a:xfrm>
                <a:off x="3080411" y="1769423"/>
                <a:ext cx="1944496" cy="1766866"/>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4">
                  <a:latin typeface="微软雅黑" panose="020B0503020204020204" pitchFamily="34" charset="-122"/>
                  <a:ea typeface="微软雅黑" panose="020B0503020204020204" pitchFamily="34" charset="-122"/>
                  <a:cs typeface="+mn-ea"/>
                  <a:sym typeface="+mn-lt"/>
                </a:endParaRPr>
              </a:p>
            </p:txBody>
          </p:sp>
          <p:sp>
            <p:nvSpPr>
              <p:cNvPr id="56" name="Freeform 6"/>
              <p:cNvSpPr/>
              <p:nvPr/>
            </p:nvSpPr>
            <p:spPr bwMode="auto">
              <a:xfrm>
                <a:off x="3115783" y="1801561"/>
                <a:ext cx="1873756" cy="1702590"/>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74">
                  <a:latin typeface="微软雅黑" panose="020B0503020204020204" pitchFamily="34" charset="-122"/>
                  <a:ea typeface="微软雅黑" panose="020B0503020204020204" pitchFamily="34" charset="-122"/>
                  <a:cs typeface="+mn-ea"/>
                  <a:sym typeface="+mn-lt"/>
                </a:endParaRPr>
              </a:p>
            </p:txBody>
          </p:sp>
          <p:sp>
            <p:nvSpPr>
              <p:cNvPr id="57" name="Freeform 6"/>
              <p:cNvSpPr/>
              <p:nvPr/>
            </p:nvSpPr>
            <p:spPr bwMode="auto">
              <a:xfrm>
                <a:off x="3350561" y="2014894"/>
                <a:ext cx="1404195" cy="1275922"/>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solidFill>
                <a:schemeClr val="accent1"/>
              </a:solidFill>
              <a:ln>
                <a:noFill/>
              </a:ln>
              <a:effectLst>
                <a:innerShdw blurRad="355600" dist="50800" dir="18900000">
                  <a:prstClr val="black">
                    <a:alpha val="50000"/>
                  </a:prstClr>
                </a:innerShdw>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896">
                  <a:solidFill>
                    <a:schemeClr val="bg1"/>
                  </a:solidFill>
                  <a:latin typeface="微软雅黑" panose="020B0503020204020204" pitchFamily="34" charset="-122"/>
                  <a:ea typeface="微软雅黑" panose="020B0503020204020204" pitchFamily="34" charset="-122"/>
                  <a:cs typeface="+mn-ea"/>
                  <a:sym typeface="+mn-lt"/>
                </a:endParaRPr>
              </a:p>
            </p:txBody>
          </p:sp>
        </p:grpSp>
        <p:sp>
          <p:nvSpPr>
            <p:cNvPr id="53" name="TextBox 16"/>
            <p:cNvSpPr txBox="1"/>
            <p:nvPr/>
          </p:nvSpPr>
          <p:spPr>
            <a:xfrm>
              <a:off x="3301485" y="2250972"/>
              <a:ext cx="1474376" cy="606922"/>
            </a:xfrm>
            <a:prstGeom prst="rect">
              <a:avLst/>
            </a:prstGeom>
            <a:noFill/>
          </p:spPr>
          <p:txBody>
            <a:bodyPr wrap="square" rtlCol="0">
              <a:spAutoFit/>
            </a:bodyPr>
            <a:lstStyle/>
            <a:p>
              <a:pPr algn="ctr"/>
              <a:r>
                <a:rPr lang="zh-CN" altLang="en-US" sz="2597">
                  <a:solidFill>
                    <a:schemeClr val="bg1"/>
                  </a:solidFill>
                  <a:latin typeface="微软雅黑" panose="020B0503020204020204" pitchFamily="34" charset="-122"/>
                  <a:ea typeface="微软雅黑" panose="020B0503020204020204" pitchFamily="34" charset="-122"/>
                  <a:cs typeface="+mn-ea"/>
                  <a:sym typeface="+mn-lt"/>
                </a:rPr>
                <a:t>目录</a:t>
              </a:r>
            </a:p>
          </p:txBody>
        </p:sp>
        <p:sp>
          <p:nvSpPr>
            <p:cNvPr id="54" name="TextBox 16"/>
            <p:cNvSpPr txBox="1"/>
            <p:nvPr/>
          </p:nvSpPr>
          <p:spPr>
            <a:xfrm>
              <a:off x="3315752" y="2764207"/>
              <a:ext cx="1474376" cy="335851"/>
            </a:xfrm>
            <a:prstGeom prst="rect">
              <a:avLst/>
            </a:prstGeom>
            <a:noFill/>
          </p:spPr>
          <p:txBody>
            <a:bodyPr wrap="square" rtlCol="0">
              <a:spAutoFit/>
            </a:bodyPr>
            <a:lstStyle/>
            <a:p>
              <a:pPr algn="ctr"/>
              <a:r>
                <a:rPr lang="zh-CN" altLang="en-US" sz="1169" dirty="0">
                  <a:solidFill>
                    <a:schemeClr val="bg1"/>
                  </a:solidFill>
                  <a:latin typeface="微软雅黑" panose="020B0503020204020204" pitchFamily="34" charset="-122"/>
                  <a:ea typeface="微软雅黑" panose="020B0503020204020204" pitchFamily="34" charset="-122"/>
                  <a:cs typeface="+mn-ea"/>
                  <a:sym typeface="+mn-lt"/>
                </a:rPr>
                <a:t>第</a:t>
              </a:r>
              <a:r>
                <a:rPr lang="en-US" altLang="zh-CN" sz="1169" dirty="0">
                  <a:solidFill>
                    <a:schemeClr val="bg1"/>
                  </a:solidFill>
                  <a:latin typeface="微软雅黑" panose="020B0503020204020204" pitchFamily="34" charset="-122"/>
                  <a:ea typeface="微软雅黑" panose="020B0503020204020204" pitchFamily="34" charset="-122"/>
                  <a:cs typeface="+mn-ea"/>
                  <a:sym typeface="+mn-lt"/>
                </a:rPr>
                <a:t>9</a:t>
              </a:r>
              <a:r>
                <a:rPr lang="zh-CN" altLang="en-US" sz="1169" dirty="0">
                  <a:solidFill>
                    <a:schemeClr val="bg1"/>
                  </a:solidFill>
                  <a:latin typeface="微软雅黑" panose="020B0503020204020204" pitchFamily="34" charset="-122"/>
                  <a:ea typeface="微软雅黑" panose="020B0503020204020204" pitchFamily="34" charset="-122"/>
                  <a:cs typeface="+mn-ea"/>
                  <a:sym typeface="+mn-lt"/>
                </a:rPr>
                <a:t>章</a:t>
              </a:r>
            </a:p>
          </p:txBody>
        </p:sp>
      </p:grpSp>
      <p:sp>
        <p:nvSpPr>
          <p:cNvPr id="58" name="Freeform 6"/>
          <p:cNvSpPr/>
          <p:nvPr/>
        </p:nvSpPr>
        <p:spPr bwMode="auto">
          <a:xfrm>
            <a:off x="4031979" y="902758"/>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4" b="1" dirty="0">
                <a:solidFill>
                  <a:schemeClr val="tx1"/>
                </a:solidFill>
                <a:latin typeface="微软雅黑" panose="020B0503020204020204" pitchFamily="34" charset="-122"/>
                <a:ea typeface="微软雅黑" panose="020B0503020204020204" pitchFamily="34" charset="-122"/>
                <a:cs typeface="+mn-ea"/>
                <a:sym typeface="+mn-lt"/>
              </a:rPr>
              <a:t>9.2</a:t>
            </a:r>
            <a:endParaRPr lang="zh-CN" altLang="en-US" sz="1374"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4" name="Freeform 6">
            <a:extLst>
              <a:ext uri="{FF2B5EF4-FFF2-40B4-BE49-F238E27FC236}">
                <a16:creationId xmlns:a16="http://schemas.microsoft.com/office/drawing/2014/main" xmlns="" id="{36F2F59A-6E23-4BBE-9AC8-37F8B76D7DD6}"/>
              </a:ext>
            </a:extLst>
          </p:cNvPr>
          <p:cNvSpPr/>
          <p:nvPr/>
        </p:nvSpPr>
        <p:spPr bwMode="auto">
          <a:xfrm>
            <a:off x="4052452" y="3191695"/>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4" b="1" dirty="0">
                <a:solidFill>
                  <a:schemeClr val="tx1"/>
                </a:solidFill>
                <a:latin typeface="微软雅黑" panose="020B0503020204020204" pitchFamily="34" charset="-122"/>
                <a:ea typeface="微软雅黑" panose="020B0503020204020204" pitchFamily="34" charset="-122"/>
                <a:cs typeface="+mn-ea"/>
                <a:sym typeface="+mn-lt"/>
              </a:rPr>
              <a:t>9.5</a:t>
            </a:r>
            <a:endParaRPr lang="zh-CN" altLang="en-US" sz="1374"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5" name="Freeform 6">
            <a:extLst>
              <a:ext uri="{FF2B5EF4-FFF2-40B4-BE49-F238E27FC236}">
                <a16:creationId xmlns:a16="http://schemas.microsoft.com/office/drawing/2014/main" xmlns="" id="{5B1F29E3-4447-43CB-A9C0-08C0546EF3D1}"/>
              </a:ext>
            </a:extLst>
          </p:cNvPr>
          <p:cNvSpPr/>
          <p:nvPr/>
        </p:nvSpPr>
        <p:spPr bwMode="auto">
          <a:xfrm>
            <a:off x="4019259" y="2412468"/>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4" b="1" dirty="0">
                <a:solidFill>
                  <a:schemeClr val="tx1"/>
                </a:solidFill>
                <a:latin typeface="微软雅黑" panose="020B0503020204020204" pitchFamily="34" charset="-122"/>
                <a:ea typeface="微软雅黑" panose="020B0503020204020204" pitchFamily="34" charset="-122"/>
                <a:cs typeface="+mn-ea"/>
                <a:sym typeface="+mn-lt"/>
              </a:rPr>
              <a:t>9.4</a:t>
            </a:r>
            <a:endParaRPr lang="zh-CN" altLang="en-US" sz="1374"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6" name="Freeform 6">
            <a:extLst>
              <a:ext uri="{FF2B5EF4-FFF2-40B4-BE49-F238E27FC236}">
                <a16:creationId xmlns:a16="http://schemas.microsoft.com/office/drawing/2014/main" xmlns="" id="{11CC333B-2EDB-4872-A80E-40B483495A5B}"/>
              </a:ext>
            </a:extLst>
          </p:cNvPr>
          <p:cNvSpPr/>
          <p:nvPr/>
        </p:nvSpPr>
        <p:spPr bwMode="auto">
          <a:xfrm>
            <a:off x="4033462" y="1635244"/>
            <a:ext cx="619476" cy="260559"/>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4" b="1" dirty="0">
                <a:solidFill>
                  <a:schemeClr val="tx1"/>
                </a:solidFill>
                <a:latin typeface="微软雅黑" panose="020B0503020204020204" pitchFamily="34" charset="-122"/>
                <a:ea typeface="微软雅黑" panose="020B0503020204020204" pitchFamily="34" charset="-122"/>
                <a:cs typeface="+mn-ea"/>
                <a:sym typeface="+mn-lt"/>
              </a:rPr>
              <a:t>9.3</a:t>
            </a:r>
            <a:endParaRPr lang="zh-CN" altLang="en-US" sz="1374"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1" name="圆角矩形 42">
            <a:extLst>
              <a:ext uri="{FF2B5EF4-FFF2-40B4-BE49-F238E27FC236}">
                <a16:creationId xmlns:a16="http://schemas.microsoft.com/office/drawing/2014/main" xmlns="" id="{0359BC66-BE15-42E3-85FE-8D5120E25106}"/>
              </a:ext>
            </a:extLst>
          </p:cNvPr>
          <p:cNvSpPr/>
          <p:nvPr/>
        </p:nvSpPr>
        <p:spPr>
          <a:xfrm>
            <a:off x="4012171" y="145809"/>
            <a:ext cx="1999989"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09">
              <a:latin typeface="微软雅黑" panose="020B0503020204020204" pitchFamily="34" charset="-122"/>
              <a:ea typeface="微软雅黑" panose="020B0503020204020204" pitchFamily="34" charset="-122"/>
              <a:cs typeface="+mn-ea"/>
              <a:sym typeface="+mn-lt"/>
            </a:endParaRPr>
          </a:p>
        </p:txBody>
      </p:sp>
      <p:sp>
        <p:nvSpPr>
          <p:cNvPr id="22" name="Freeform 6">
            <a:extLst>
              <a:ext uri="{FF2B5EF4-FFF2-40B4-BE49-F238E27FC236}">
                <a16:creationId xmlns:a16="http://schemas.microsoft.com/office/drawing/2014/main" xmlns="" id="{E01447F7-2491-4BC7-BCD5-61640FC96EAE}"/>
              </a:ext>
            </a:extLst>
          </p:cNvPr>
          <p:cNvSpPr/>
          <p:nvPr/>
        </p:nvSpPr>
        <p:spPr bwMode="auto">
          <a:xfrm>
            <a:off x="4026127" y="277017"/>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4" b="1" dirty="0">
                <a:solidFill>
                  <a:schemeClr val="tx1"/>
                </a:solidFill>
                <a:latin typeface="微软雅黑" panose="020B0503020204020204" pitchFamily="34" charset="-122"/>
                <a:ea typeface="微软雅黑" panose="020B0503020204020204" pitchFamily="34" charset="-122"/>
                <a:cs typeface="+mn-ea"/>
                <a:sym typeface="+mn-lt"/>
              </a:rPr>
              <a:t>9.1</a:t>
            </a:r>
            <a:endParaRPr lang="zh-CN" altLang="en-US" sz="1374"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3" name="圆角矩形 42">
            <a:extLst>
              <a:ext uri="{FF2B5EF4-FFF2-40B4-BE49-F238E27FC236}">
                <a16:creationId xmlns:a16="http://schemas.microsoft.com/office/drawing/2014/main" xmlns="" id="{7611FBD9-DB98-484E-9049-BF3E97198267}"/>
              </a:ext>
            </a:extLst>
          </p:cNvPr>
          <p:cNvSpPr/>
          <p:nvPr/>
        </p:nvSpPr>
        <p:spPr>
          <a:xfrm>
            <a:off x="4033462" y="3759656"/>
            <a:ext cx="2714217"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09">
              <a:latin typeface="微软雅黑" panose="020B0503020204020204" pitchFamily="34" charset="-122"/>
              <a:ea typeface="微软雅黑" panose="020B0503020204020204" pitchFamily="34" charset="-122"/>
              <a:cs typeface="+mn-ea"/>
              <a:sym typeface="+mn-lt"/>
            </a:endParaRPr>
          </a:p>
        </p:txBody>
      </p:sp>
      <p:sp>
        <p:nvSpPr>
          <p:cNvPr id="27" name="Freeform 6">
            <a:extLst>
              <a:ext uri="{FF2B5EF4-FFF2-40B4-BE49-F238E27FC236}">
                <a16:creationId xmlns:a16="http://schemas.microsoft.com/office/drawing/2014/main" xmlns="" id="{43871E56-C44D-43D1-BD63-340A1D70E848}"/>
              </a:ext>
            </a:extLst>
          </p:cNvPr>
          <p:cNvSpPr/>
          <p:nvPr/>
        </p:nvSpPr>
        <p:spPr bwMode="auto">
          <a:xfrm>
            <a:off x="4047418" y="3890864"/>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4" b="1" dirty="0">
                <a:solidFill>
                  <a:schemeClr val="tx1"/>
                </a:solidFill>
                <a:latin typeface="微软雅黑" panose="020B0503020204020204" pitchFamily="34" charset="-122"/>
                <a:ea typeface="微软雅黑" panose="020B0503020204020204" pitchFamily="34" charset="-122"/>
                <a:cs typeface="+mn-ea"/>
                <a:sym typeface="+mn-lt"/>
              </a:rPr>
              <a:t>9.6</a:t>
            </a:r>
            <a:endParaRPr lang="zh-CN" altLang="en-US" sz="1374"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28" name="圆角矩形 42">
            <a:extLst>
              <a:ext uri="{FF2B5EF4-FFF2-40B4-BE49-F238E27FC236}">
                <a16:creationId xmlns:a16="http://schemas.microsoft.com/office/drawing/2014/main" xmlns="" id="{554900DF-89C7-48D2-BC7E-0B2FADBE54AC}"/>
              </a:ext>
            </a:extLst>
          </p:cNvPr>
          <p:cNvSpPr/>
          <p:nvPr/>
        </p:nvSpPr>
        <p:spPr>
          <a:xfrm>
            <a:off x="4067944" y="4527824"/>
            <a:ext cx="3888432" cy="481086"/>
          </a:xfrm>
          <a:prstGeom prst="roundRect">
            <a:avLst/>
          </a:prstGeom>
          <a:solidFill>
            <a:schemeClr val="accent2"/>
          </a:solidFill>
          <a:ln w="22225">
            <a:solidFill>
              <a:schemeClr val="bg1">
                <a:alpha val="85000"/>
              </a:schemeClr>
            </a:solidFill>
          </a:ln>
          <a:effectLst>
            <a:outerShdw blurRad="215900" dist="165100" dir="7800000" sx="98000" sy="98000" algn="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7328" tIns="33664" rIns="67328" bIns="33664" rtlCol="0" anchor="ctr"/>
          <a:lstStyle/>
          <a:p>
            <a:pPr algn="ctr"/>
            <a:endParaRPr lang="zh-CN" altLang="en-US" sz="909">
              <a:latin typeface="微软雅黑" panose="020B0503020204020204" pitchFamily="34" charset="-122"/>
              <a:ea typeface="微软雅黑" panose="020B0503020204020204" pitchFamily="34" charset="-122"/>
              <a:cs typeface="+mn-ea"/>
              <a:sym typeface="+mn-lt"/>
            </a:endParaRPr>
          </a:p>
        </p:txBody>
      </p:sp>
      <p:sp>
        <p:nvSpPr>
          <p:cNvPr id="29" name="Freeform 6">
            <a:extLst>
              <a:ext uri="{FF2B5EF4-FFF2-40B4-BE49-F238E27FC236}">
                <a16:creationId xmlns:a16="http://schemas.microsoft.com/office/drawing/2014/main" xmlns="" id="{D4474CAF-59EF-45BD-9234-5F91E3C2C718}"/>
              </a:ext>
            </a:extLst>
          </p:cNvPr>
          <p:cNvSpPr/>
          <p:nvPr/>
        </p:nvSpPr>
        <p:spPr bwMode="auto">
          <a:xfrm>
            <a:off x="4081900" y="4659032"/>
            <a:ext cx="619476" cy="268657"/>
          </a:xfrm>
          <a:custGeom>
            <a:avLst/>
            <a:gdLst>
              <a:gd name="T0" fmla="*/ 353 w 358"/>
              <a:gd name="T1" fmla="*/ 143 h 316"/>
              <a:gd name="T2" fmla="*/ 279 w 358"/>
              <a:gd name="T3" fmla="*/ 14 h 316"/>
              <a:gd name="T4" fmla="*/ 253 w 358"/>
              <a:gd name="T5" fmla="*/ 0 h 316"/>
              <a:gd name="T6" fmla="*/ 105 w 358"/>
              <a:gd name="T7" fmla="*/ 0 h 316"/>
              <a:gd name="T8" fmla="*/ 79 w 358"/>
              <a:gd name="T9" fmla="*/ 14 h 316"/>
              <a:gd name="T10" fmla="*/ 5 w 358"/>
              <a:gd name="T11" fmla="*/ 143 h 316"/>
              <a:gd name="T12" fmla="*/ 5 w 358"/>
              <a:gd name="T13" fmla="*/ 172 h 316"/>
              <a:gd name="T14" fmla="*/ 79 w 358"/>
              <a:gd name="T15" fmla="*/ 301 h 316"/>
              <a:gd name="T16" fmla="*/ 105 w 358"/>
              <a:gd name="T17" fmla="*/ 316 h 316"/>
              <a:gd name="T18" fmla="*/ 253 w 358"/>
              <a:gd name="T19" fmla="*/ 316 h 316"/>
              <a:gd name="T20" fmla="*/ 279 w 358"/>
              <a:gd name="T21" fmla="*/ 301 h 316"/>
              <a:gd name="T22" fmla="*/ 353 w 358"/>
              <a:gd name="T23" fmla="*/ 172 h 316"/>
              <a:gd name="T24" fmla="*/ 353 w 358"/>
              <a:gd name="T25" fmla="*/ 14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8" h="316">
                <a:moveTo>
                  <a:pt x="353" y="143"/>
                </a:moveTo>
                <a:cubicBezTo>
                  <a:pt x="279" y="14"/>
                  <a:pt x="279" y="14"/>
                  <a:pt x="279" y="14"/>
                </a:cubicBezTo>
                <a:cubicBezTo>
                  <a:pt x="274" y="6"/>
                  <a:pt x="263" y="0"/>
                  <a:pt x="253" y="0"/>
                </a:cubicBezTo>
                <a:cubicBezTo>
                  <a:pt x="105" y="0"/>
                  <a:pt x="105" y="0"/>
                  <a:pt x="105" y="0"/>
                </a:cubicBezTo>
                <a:cubicBezTo>
                  <a:pt x="95" y="0"/>
                  <a:pt x="84" y="6"/>
                  <a:pt x="79" y="14"/>
                </a:cubicBezTo>
                <a:cubicBezTo>
                  <a:pt x="5" y="143"/>
                  <a:pt x="5" y="143"/>
                  <a:pt x="5" y="143"/>
                </a:cubicBezTo>
                <a:cubicBezTo>
                  <a:pt x="0" y="151"/>
                  <a:pt x="0" y="164"/>
                  <a:pt x="5" y="172"/>
                </a:cubicBezTo>
                <a:cubicBezTo>
                  <a:pt x="79" y="301"/>
                  <a:pt x="79" y="301"/>
                  <a:pt x="79" y="301"/>
                </a:cubicBezTo>
                <a:cubicBezTo>
                  <a:pt x="84" y="309"/>
                  <a:pt x="95" y="316"/>
                  <a:pt x="105" y="316"/>
                </a:cubicBezTo>
                <a:cubicBezTo>
                  <a:pt x="253" y="316"/>
                  <a:pt x="253" y="316"/>
                  <a:pt x="253" y="316"/>
                </a:cubicBezTo>
                <a:cubicBezTo>
                  <a:pt x="263" y="316"/>
                  <a:pt x="274" y="309"/>
                  <a:pt x="279" y="301"/>
                </a:cubicBezTo>
                <a:cubicBezTo>
                  <a:pt x="353" y="172"/>
                  <a:pt x="353" y="172"/>
                  <a:pt x="353" y="172"/>
                </a:cubicBezTo>
                <a:cubicBezTo>
                  <a:pt x="358" y="164"/>
                  <a:pt x="358" y="151"/>
                  <a:pt x="353" y="143"/>
                </a:cubicBezTo>
                <a:close/>
              </a:path>
            </a:pathLst>
          </a:cu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374" b="1" dirty="0">
                <a:solidFill>
                  <a:schemeClr val="tx1"/>
                </a:solidFill>
                <a:latin typeface="微软雅黑" panose="020B0503020204020204" pitchFamily="34" charset="-122"/>
                <a:ea typeface="微软雅黑" panose="020B0503020204020204" pitchFamily="34" charset="-122"/>
                <a:cs typeface="+mn-ea"/>
                <a:sym typeface="+mn-lt"/>
              </a:rPr>
              <a:t>9.7</a:t>
            </a:r>
            <a:endParaRPr lang="zh-CN" altLang="en-US" sz="1374" b="1" dirty="0">
              <a:solidFill>
                <a:schemeClr val="tx1"/>
              </a:solidFill>
              <a:latin typeface="微软雅黑" panose="020B0503020204020204" pitchFamily="34" charset="-122"/>
              <a:ea typeface="微软雅黑" panose="020B0503020204020204" pitchFamily="34" charset="-122"/>
              <a:cs typeface="+mn-ea"/>
              <a:sym typeface="+mn-lt"/>
            </a:endParaRPr>
          </a:p>
        </p:txBody>
      </p:sp>
      <p:sp>
        <p:nvSpPr>
          <p:cNvPr id="30" name="TextBox 4">
            <a:extLst>
              <a:ext uri="{FF2B5EF4-FFF2-40B4-BE49-F238E27FC236}">
                <a16:creationId xmlns:a16="http://schemas.microsoft.com/office/drawing/2014/main" xmlns="" id="{4C7A2A2A-EB26-488D-AE59-0F2F901E8433}"/>
              </a:ext>
            </a:extLst>
          </p:cNvPr>
          <p:cNvSpPr txBox="1"/>
          <p:nvPr/>
        </p:nvSpPr>
        <p:spPr>
          <a:xfrm>
            <a:off x="4572001" y="253427"/>
            <a:ext cx="1512168" cy="347742"/>
          </a:xfrm>
          <a:prstGeom prst="rect">
            <a:avLst/>
          </a:prstGeom>
          <a:noFill/>
        </p:spPr>
        <p:txBody>
          <a:bodyPr wrap="square" lIns="67328" tIns="33664" rIns="67328" bIns="33664" rtlCol="0">
            <a:spAutoFit/>
          </a:bodyPr>
          <a:lstStyle/>
          <a:p>
            <a:r>
              <a:rPr lang="zh-CN" altLang="en-US" sz="1818" dirty="0">
                <a:solidFill>
                  <a:schemeClr val="bg1"/>
                </a:solidFill>
                <a:latin typeface="微软雅黑" panose="020B0503020204020204" pitchFamily="34" charset="-122"/>
                <a:ea typeface="微软雅黑" panose="020B0503020204020204" pitchFamily="34" charset="-122"/>
                <a:cs typeface="+mn-ea"/>
                <a:sym typeface="+mn-lt"/>
              </a:rPr>
              <a:t>交互反馈</a:t>
            </a:r>
          </a:p>
        </p:txBody>
      </p:sp>
      <p:sp>
        <p:nvSpPr>
          <p:cNvPr id="31" name="TextBox 4">
            <a:extLst>
              <a:ext uri="{FF2B5EF4-FFF2-40B4-BE49-F238E27FC236}">
                <a16:creationId xmlns:a16="http://schemas.microsoft.com/office/drawing/2014/main" xmlns="" id="{6C0135B3-65B1-449A-A28E-A94237C0A719}"/>
              </a:ext>
            </a:extLst>
          </p:cNvPr>
          <p:cNvSpPr txBox="1"/>
          <p:nvPr/>
        </p:nvSpPr>
        <p:spPr>
          <a:xfrm>
            <a:off x="4652938" y="3847044"/>
            <a:ext cx="2080785" cy="347742"/>
          </a:xfrm>
          <a:prstGeom prst="rect">
            <a:avLst/>
          </a:prstGeom>
          <a:noFill/>
        </p:spPr>
        <p:txBody>
          <a:bodyPr wrap="square" lIns="67328" tIns="33664" rIns="67328" bIns="33664" rtlCol="0">
            <a:spAutoFit/>
          </a:bodyPr>
          <a:lstStyle/>
          <a:p>
            <a:r>
              <a:rPr lang="zh-CN" altLang="en-US" sz="1818" dirty="0">
                <a:solidFill>
                  <a:schemeClr val="bg1"/>
                </a:solidFill>
                <a:latin typeface="微软雅黑" panose="020B0503020204020204" pitchFamily="34" charset="-122"/>
                <a:ea typeface="微软雅黑" panose="020B0503020204020204" pitchFamily="34" charset="-122"/>
                <a:cs typeface="+mn-ea"/>
                <a:sym typeface="+mn-lt"/>
              </a:rPr>
              <a:t>其他常见开放接口</a:t>
            </a:r>
          </a:p>
        </p:txBody>
      </p:sp>
      <p:sp>
        <p:nvSpPr>
          <p:cNvPr id="32" name="TextBox 4">
            <a:extLst>
              <a:ext uri="{FF2B5EF4-FFF2-40B4-BE49-F238E27FC236}">
                <a16:creationId xmlns:a16="http://schemas.microsoft.com/office/drawing/2014/main" xmlns="" id="{5FF04722-E756-4400-A215-98B597FD99C8}"/>
              </a:ext>
            </a:extLst>
          </p:cNvPr>
          <p:cNvSpPr txBox="1"/>
          <p:nvPr/>
        </p:nvSpPr>
        <p:spPr>
          <a:xfrm>
            <a:off x="4666894" y="4619489"/>
            <a:ext cx="3577514" cy="347742"/>
          </a:xfrm>
          <a:prstGeom prst="rect">
            <a:avLst/>
          </a:prstGeom>
          <a:noFill/>
        </p:spPr>
        <p:txBody>
          <a:bodyPr wrap="square" lIns="67328" tIns="33664" rIns="67328" bIns="33664" rtlCol="0">
            <a:spAutoFit/>
          </a:bodyPr>
          <a:lstStyle/>
          <a:p>
            <a:r>
              <a:rPr lang="en-US" altLang="zh-CN" sz="1818" dirty="0">
                <a:solidFill>
                  <a:schemeClr val="bg1"/>
                </a:solidFill>
                <a:latin typeface="微软雅黑" panose="020B0503020204020204" pitchFamily="34" charset="-122"/>
                <a:ea typeface="微软雅黑" panose="020B0503020204020204" pitchFamily="34" charset="-122"/>
                <a:cs typeface="+mn-ea"/>
                <a:sym typeface="+mn-lt"/>
              </a:rPr>
              <a:t> </a:t>
            </a:r>
            <a:r>
              <a:rPr lang="zh-CN" altLang="en-US" sz="1818" dirty="0">
                <a:solidFill>
                  <a:schemeClr val="bg1"/>
                </a:solidFill>
                <a:latin typeface="微软雅黑" panose="020B0503020204020204" pitchFamily="34" charset="-122"/>
                <a:ea typeface="微软雅黑" panose="020B0503020204020204" pitchFamily="34" charset="-122"/>
                <a:cs typeface="+mn-ea"/>
                <a:sym typeface="+mn-lt"/>
              </a:rPr>
              <a:t> 实训项目</a:t>
            </a:r>
            <a:r>
              <a:rPr lang="en-US" altLang="zh-CN" sz="1818" dirty="0">
                <a:solidFill>
                  <a:schemeClr val="bg1"/>
                </a:solidFill>
                <a:latin typeface="微软雅黑" panose="020B0503020204020204" pitchFamily="34" charset="-122"/>
                <a:ea typeface="微软雅黑" panose="020B0503020204020204" pitchFamily="34" charset="-122"/>
                <a:cs typeface="+mn-ea"/>
                <a:sym typeface="+mn-lt"/>
              </a:rPr>
              <a:t>--</a:t>
            </a:r>
            <a:r>
              <a:rPr lang="zh-CN" altLang="en-US" sz="1818" dirty="0">
                <a:solidFill>
                  <a:schemeClr val="bg1"/>
                </a:solidFill>
                <a:latin typeface="微软雅黑" panose="020B0503020204020204" pitchFamily="34" charset="-122"/>
                <a:ea typeface="微软雅黑" panose="020B0503020204020204" pitchFamily="34" charset="-122"/>
                <a:cs typeface="+mn-ea"/>
                <a:sym typeface="+mn-lt"/>
              </a:rPr>
              <a:t>购物车与结算功能</a:t>
            </a:r>
          </a:p>
        </p:txBody>
      </p:sp>
    </p:spTree>
    <p:extLst>
      <p:ext uri="{BB962C8B-B14F-4D97-AF65-F5344CB8AC3E}">
        <p14:creationId xmlns:p14="http://schemas.microsoft.com/office/powerpoint/2010/main" val="2834481012"/>
      </p:ext>
    </p:extLst>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p:cTn id="7" dur="500" fill="hold"/>
                                        <p:tgtEl>
                                          <p:spTgt spid="51"/>
                                        </p:tgtEl>
                                        <p:attrNameLst>
                                          <p:attrName>ppt_w</p:attrName>
                                        </p:attrNameLst>
                                      </p:cBhvr>
                                      <p:tavLst>
                                        <p:tav tm="0">
                                          <p:val>
                                            <p:fltVal val="0"/>
                                          </p:val>
                                        </p:tav>
                                        <p:tav tm="100000">
                                          <p:val>
                                            <p:strVal val="#ppt_w"/>
                                          </p:val>
                                        </p:tav>
                                      </p:tavLst>
                                    </p:anim>
                                    <p:anim calcmode="lin" valueType="num">
                                      <p:cBhvr>
                                        <p:cTn id="8" dur="500" fill="hold"/>
                                        <p:tgtEl>
                                          <p:spTgt spid="51"/>
                                        </p:tgtEl>
                                        <p:attrNameLst>
                                          <p:attrName>ppt_h</p:attrName>
                                        </p:attrNameLst>
                                      </p:cBhvr>
                                      <p:tavLst>
                                        <p:tav tm="0">
                                          <p:val>
                                            <p:fltVal val="0"/>
                                          </p:val>
                                        </p:tav>
                                        <p:tav tm="100000">
                                          <p:val>
                                            <p:strVal val="#ppt_h"/>
                                          </p:val>
                                        </p:tav>
                                      </p:tavLst>
                                    </p:anim>
                                    <p:animEffect transition="in" filter="fade">
                                      <p:cBhvr>
                                        <p:cTn id="9" dur="500"/>
                                        <p:tgtEl>
                                          <p:spTgt spid="51"/>
                                        </p:tgtEl>
                                      </p:cBhvr>
                                    </p:animEffect>
                                  </p:childTnLst>
                                </p:cTn>
                              </p:par>
                            </p:childTnLst>
                          </p:cTn>
                        </p:par>
                        <p:par>
                          <p:cTn id="10" fill="hold" nodeType="afterGroup">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 calcmode="lin" valueType="num">
                                      <p:cBhvr additive="base">
                                        <p:cTn id="13" dur="500" fill="hold"/>
                                        <p:tgtEl>
                                          <p:spTgt spid="43"/>
                                        </p:tgtEl>
                                        <p:attrNameLst>
                                          <p:attrName>ppt_x</p:attrName>
                                        </p:attrNameLst>
                                      </p:cBhvr>
                                      <p:tavLst>
                                        <p:tav tm="0">
                                          <p:val>
                                            <p:strVal val="1+#ppt_w/2"/>
                                          </p:val>
                                        </p:tav>
                                        <p:tav tm="100000">
                                          <p:val>
                                            <p:strVal val="#ppt_x"/>
                                          </p:val>
                                        </p:tav>
                                      </p:tavLst>
                                    </p:anim>
                                    <p:anim calcmode="lin" valueType="num">
                                      <p:cBhvr additive="base">
                                        <p:cTn id="14" dur="500" fill="hold"/>
                                        <p:tgtEl>
                                          <p:spTgt spid="43"/>
                                        </p:tgtEl>
                                        <p:attrNameLst>
                                          <p:attrName>ppt_y</p:attrName>
                                        </p:attrNameLst>
                                      </p:cBhvr>
                                      <p:tavLst>
                                        <p:tav tm="0">
                                          <p:val>
                                            <p:strVal val="#ppt_y"/>
                                          </p:val>
                                        </p:tav>
                                        <p:tav tm="100000">
                                          <p:val>
                                            <p:strVal val="#ppt_y"/>
                                          </p:val>
                                        </p:tav>
                                      </p:tavLst>
                                    </p:anim>
                                  </p:childTnLst>
                                </p:cTn>
                              </p:par>
                            </p:childTnLst>
                          </p:cTn>
                        </p:par>
                        <p:par>
                          <p:cTn id="15" fill="hold" nodeType="afterGroup">
                            <p:stCondLst>
                              <p:cond delay="1000"/>
                            </p:stCondLst>
                            <p:childTnLst>
                              <p:par>
                                <p:cTn id="16" presetID="2" presetClass="entr" presetSubtype="2"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additive="base">
                                        <p:cTn id="18" dur="500" fill="hold"/>
                                        <p:tgtEl>
                                          <p:spTgt spid="44"/>
                                        </p:tgtEl>
                                        <p:attrNameLst>
                                          <p:attrName>ppt_x</p:attrName>
                                        </p:attrNameLst>
                                      </p:cBhvr>
                                      <p:tavLst>
                                        <p:tav tm="0">
                                          <p:val>
                                            <p:strVal val="1+#ppt_w/2"/>
                                          </p:val>
                                        </p:tav>
                                        <p:tav tm="100000">
                                          <p:val>
                                            <p:strVal val="#ppt_x"/>
                                          </p:val>
                                        </p:tav>
                                      </p:tavLst>
                                    </p:anim>
                                    <p:anim calcmode="lin" valueType="num">
                                      <p:cBhvr additive="base">
                                        <p:cTn id="19" dur="500" fill="hold"/>
                                        <p:tgtEl>
                                          <p:spTgt spid="44"/>
                                        </p:tgtEl>
                                        <p:attrNameLst>
                                          <p:attrName>ppt_y</p:attrName>
                                        </p:attrNameLst>
                                      </p:cBhvr>
                                      <p:tavLst>
                                        <p:tav tm="0">
                                          <p:val>
                                            <p:strVal val="#ppt_y"/>
                                          </p:val>
                                        </p:tav>
                                        <p:tav tm="100000">
                                          <p:val>
                                            <p:strVal val="#ppt_y"/>
                                          </p:val>
                                        </p:tav>
                                      </p:tavLst>
                                    </p:anim>
                                  </p:childTnLst>
                                </p:cTn>
                              </p:par>
                            </p:childTnLst>
                          </p:cTn>
                        </p:par>
                        <p:par>
                          <p:cTn id="20" fill="hold" nodeType="afterGroup">
                            <p:stCondLst>
                              <p:cond delay="1500"/>
                            </p:stCondLst>
                            <p:childTnLst>
                              <p:par>
                                <p:cTn id="21" presetID="2" presetClass="entr" presetSubtype="2" fill="hold" grpId="0"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fill="hold"/>
                                        <p:tgtEl>
                                          <p:spTgt spid="45"/>
                                        </p:tgtEl>
                                        <p:attrNameLst>
                                          <p:attrName>ppt_x</p:attrName>
                                        </p:attrNameLst>
                                      </p:cBhvr>
                                      <p:tavLst>
                                        <p:tav tm="0">
                                          <p:val>
                                            <p:strVal val="1+#ppt_w/2"/>
                                          </p:val>
                                        </p:tav>
                                        <p:tav tm="100000">
                                          <p:val>
                                            <p:strVal val="#ppt_x"/>
                                          </p:val>
                                        </p:tav>
                                      </p:tavLst>
                                    </p:anim>
                                    <p:anim calcmode="lin" valueType="num">
                                      <p:cBhvr additive="base">
                                        <p:cTn id="24" dur="500" fill="hold"/>
                                        <p:tgtEl>
                                          <p:spTgt spid="45"/>
                                        </p:tgtEl>
                                        <p:attrNameLst>
                                          <p:attrName>ppt_y</p:attrName>
                                        </p:attrNameLst>
                                      </p:cBhvr>
                                      <p:tavLst>
                                        <p:tav tm="0">
                                          <p:val>
                                            <p:strVal val="#ppt_y"/>
                                          </p:val>
                                        </p:tav>
                                        <p:tav tm="100000">
                                          <p:val>
                                            <p:strVal val="#ppt_y"/>
                                          </p:val>
                                        </p:tav>
                                      </p:tavLst>
                                    </p:anim>
                                  </p:childTnLst>
                                </p:cTn>
                              </p:par>
                            </p:childTnLst>
                          </p:cTn>
                        </p:par>
                        <p:par>
                          <p:cTn id="25" fill="hold" nodeType="afterGroup">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500" fill="hold"/>
                                        <p:tgtEl>
                                          <p:spTgt spid="46"/>
                                        </p:tgtEl>
                                        <p:attrNameLst>
                                          <p:attrName>ppt_x</p:attrName>
                                        </p:attrNameLst>
                                      </p:cBhvr>
                                      <p:tavLst>
                                        <p:tav tm="0">
                                          <p:val>
                                            <p:strVal val="1+#ppt_w/2"/>
                                          </p:val>
                                        </p:tav>
                                        <p:tav tm="100000">
                                          <p:val>
                                            <p:strVal val="#ppt_x"/>
                                          </p:val>
                                        </p:tav>
                                      </p:tavLst>
                                    </p:anim>
                                    <p:anim calcmode="lin" valueType="num">
                                      <p:cBhvr additive="base">
                                        <p:cTn id="29" dur="500" fill="hold"/>
                                        <p:tgtEl>
                                          <p:spTgt spid="46"/>
                                        </p:tgtEl>
                                        <p:attrNameLst>
                                          <p:attrName>ppt_y</p:attrName>
                                        </p:attrNameLst>
                                      </p:cBhvr>
                                      <p:tavLst>
                                        <p:tav tm="0">
                                          <p:val>
                                            <p:strVal val="#ppt_y"/>
                                          </p:val>
                                        </p:tav>
                                        <p:tav tm="100000">
                                          <p:val>
                                            <p:strVal val="#ppt_y"/>
                                          </p:val>
                                        </p:tav>
                                      </p:tavLst>
                                    </p:anim>
                                  </p:childTnLst>
                                </p:cTn>
                              </p:par>
                            </p:childTnLst>
                          </p:cTn>
                        </p:par>
                        <p:par>
                          <p:cTn id="30" fill="hold" nodeType="afterGroup">
                            <p:stCondLst>
                              <p:cond delay="2500"/>
                            </p:stCondLst>
                            <p:childTnLst>
                              <p:par>
                                <p:cTn id="31" presetID="2" presetClass="entr" presetSubtype="2" fill="hold" grpId="0" nodeType="afterEffect">
                                  <p:stCondLst>
                                    <p:cond delay="0"/>
                                  </p:stCondLst>
                                  <p:childTnLst>
                                    <p:set>
                                      <p:cBhvr>
                                        <p:cTn id="32" dur="1" fill="hold">
                                          <p:stCondLst>
                                            <p:cond delay="0"/>
                                          </p:stCondLst>
                                        </p:cTn>
                                        <p:tgtEl>
                                          <p:spTgt spid="47"/>
                                        </p:tgtEl>
                                        <p:attrNameLst>
                                          <p:attrName>style.visibility</p:attrName>
                                        </p:attrNameLst>
                                      </p:cBhvr>
                                      <p:to>
                                        <p:strVal val="visible"/>
                                      </p:to>
                                    </p:set>
                                    <p:anim calcmode="lin" valueType="num">
                                      <p:cBhvr additive="base">
                                        <p:cTn id="33" dur="500" fill="hold"/>
                                        <p:tgtEl>
                                          <p:spTgt spid="47"/>
                                        </p:tgtEl>
                                        <p:attrNameLst>
                                          <p:attrName>ppt_x</p:attrName>
                                        </p:attrNameLst>
                                      </p:cBhvr>
                                      <p:tavLst>
                                        <p:tav tm="0">
                                          <p:val>
                                            <p:strVal val="1+#ppt_w/2"/>
                                          </p:val>
                                        </p:tav>
                                        <p:tav tm="100000">
                                          <p:val>
                                            <p:strVal val="#ppt_x"/>
                                          </p:val>
                                        </p:tav>
                                      </p:tavLst>
                                    </p:anim>
                                    <p:anim calcmode="lin" valueType="num">
                                      <p:cBhvr additive="base">
                                        <p:cTn id="34" dur="500" fill="hold"/>
                                        <p:tgtEl>
                                          <p:spTgt spid="47"/>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3000"/>
                            </p:stCondLst>
                            <p:childTnLst>
                              <p:par>
                                <p:cTn id="36" presetID="49" presetClass="entr" presetSubtype="0" decel="100000" fill="hold" grpId="0" nodeType="afterEffect">
                                  <p:stCondLst>
                                    <p:cond delay="0"/>
                                  </p:stCondLst>
                                  <p:childTnLst>
                                    <p:set>
                                      <p:cBhvr>
                                        <p:cTn id="37" dur="1" fill="hold">
                                          <p:stCondLst>
                                            <p:cond delay="0"/>
                                          </p:stCondLst>
                                        </p:cTn>
                                        <p:tgtEl>
                                          <p:spTgt spid="58"/>
                                        </p:tgtEl>
                                        <p:attrNameLst>
                                          <p:attrName>style.visibility</p:attrName>
                                        </p:attrNameLst>
                                      </p:cBhvr>
                                      <p:to>
                                        <p:strVal val="visible"/>
                                      </p:to>
                                    </p:set>
                                    <p:anim calcmode="lin" valueType="num">
                                      <p:cBhvr>
                                        <p:cTn id="38" dur="500" fill="hold"/>
                                        <p:tgtEl>
                                          <p:spTgt spid="58"/>
                                        </p:tgtEl>
                                        <p:attrNameLst>
                                          <p:attrName>ppt_w</p:attrName>
                                        </p:attrNameLst>
                                      </p:cBhvr>
                                      <p:tavLst>
                                        <p:tav tm="0">
                                          <p:val>
                                            <p:fltVal val="0"/>
                                          </p:val>
                                        </p:tav>
                                        <p:tav tm="100000">
                                          <p:val>
                                            <p:strVal val="#ppt_w"/>
                                          </p:val>
                                        </p:tav>
                                      </p:tavLst>
                                    </p:anim>
                                    <p:anim calcmode="lin" valueType="num">
                                      <p:cBhvr>
                                        <p:cTn id="39" dur="500" fill="hold"/>
                                        <p:tgtEl>
                                          <p:spTgt spid="58"/>
                                        </p:tgtEl>
                                        <p:attrNameLst>
                                          <p:attrName>ppt_h</p:attrName>
                                        </p:attrNameLst>
                                      </p:cBhvr>
                                      <p:tavLst>
                                        <p:tav tm="0">
                                          <p:val>
                                            <p:fltVal val="0"/>
                                          </p:val>
                                        </p:tav>
                                        <p:tav tm="100000">
                                          <p:val>
                                            <p:strVal val="#ppt_h"/>
                                          </p:val>
                                        </p:tav>
                                      </p:tavLst>
                                    </p:anim>
                                    <p:anim calcmode="lin" valueType="num">
                                      <p:cBhvr>
                                        <p:cTn id="40" dur="500" fill="hold"/>
                                        <p:tgtEl>
                                          <p:spTgt spid="58"/>
                                        </p:tgtEl>
                                        <p:attrNameLst>
                                          <p:attrName>style.rotation</p:attrName>
                                        </p:attrNameLst>
                                      </p:cBhvr>
                                      <p:tavLst>
                                        <p:tav tm="0">
                                          <p:val>
                                            <p:fltVal val="360"/>
                                          </p:val>
                                        </p:tav>
                                        <p:tav tm="100000">
                                          <p:val>
                                            <p:fltVal val="0"/>
                                          </p:val>
                                        </p:tav>
                                      </p:tavLst>
                                    </p:anim>
                                    <p:animEffect transition="in" filter="fade">
                                      <p:cBhvr>
                                        <p:cTn id="41" dur="500"/>
                                        <p:tgtEl>
                                          <p:spTgt spid="58"/>
                                        </p:tgtEl>
                                      </p:cBhvr>
                                    </p:animEffect>
                                  </p:childTnLst>
                                </p:cTn>
                              </p:par>
                            </p:childTnLst>
                          </p:cTn>
                        </p:par>
                        <p:par>
                          <p:cTn id="42" fill="hold">
                            <p:stCondLst>
                              <p:cond delay="3500"/>
                            </p:stCondLst>
                            <p:childTnLst>
                              <p:par>
                                <p:cTn id="43" presetID="2" presetClass="entr" presetSubtype="2" fill="hold" grpId="0" nodeType="afterEffect">
                                  <p:stCondLst>
                                    <p:cond delay="0"/>
                                  </p:stCondLst>
                                  <p:childTnLst>
                                    <p:set>
                                      <p:cBhvr>
                                        <p:cTn id="44" dur="1" fill="hold">
                                          <p:stCondLst>
                                            <p:cond delay="0"/>
                                          </p:stCondLst>
                                        </p:cTn>
                                        <p:tgtEl>
                                          <p:spTgt spid="48"/>
                                        </p:tgtEl>
                                        <p:attrNameLst>
                                          <p:attrName>style.visibility</p:attrName>
                                        </p:attrNameLst>
                                      </p:cBhvr>
                                      <p:to>
                                        <p:strVal val="visible"/>
                                      </p:to>
                                    </p:set>
                                    <p:anim calcmode="lin" valueType="num">
                                      <p:cBhvr additive="base">
                                        <p:cTn id="45" dur="500" fill="hold"/>
                                        <p:tgtEl>
                                          <p:spTgt spid="48"/>
                                        </p:tgtEl>
                                        <p:attrNameLst>
                                          <p:attrName>ppt_x</p:attrName>
                                        </p:attrNameLst>
                                      </p:cBhvr>
                                      <p:tavLst>
                                        <p:tav tm="0">
                                          <p:val>
                                            <p:strVal val="1+#ppt_w/2"/>
                                          </p:val>
                                        </p:tav>
                                        <p:tav tm="100000">
                                          <p:val>
                                            <p:strVal val="#ppt_x"/>
                                          </p:val>
                                        </p:tav>
                                      </p:tavLst>
                                    </p:anim>
                                    <p:anim calcmode="lin" valueType="num">
                                      <p:cBhvr additive="base">
                                        <p:cTn id="46" dur="500" fill="hold"/>
                                        <p:tgtEl>
                                          <p:spTgt spid="48"/>
                                        </p:tgtEl>
                                        <p:attrNameLst>
                                          <p:attrName>ppt_y</p:attrName>
                                        </p:attrNameLst>
                                      </p:cBhvr>
                                      <p:tavLst>
                                        <p:tav tm="0">
                                          <p:val>
                                            <p:strVal val="#ppt_y"/>
                                          </p:val>
                                        </p:tav>
                                        <p:tav tm="100000">
                                          <p:val>
                                            <p:strVal val="#ppt_y"/>
                                          </p:val>
                                        </p:tav>
                                      </p:tavLst>
                                    </p:anim>
                                  </p:childTnLst>
                                </p:cTn>
                              </p:par>
                            </p:childTnLst>
                          </p:cTn>
                        </p:par>
                        <p:par>
                          <p:cTn id="47" fill="hold" nodeType="afterGroup">
                            <p:stCondLst>
                              <p:cond delay="4000"/>
                            </p:stCondLst>
                            <p:childTnLst>
                              <p:par>
                                <p:cTn id="48" presetID="49" presetClass="entr" presetSubtype="0" decel="10000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p:cTn id="50" dur="500" fill="hold"/>
                                        <p:tgtEl>
                                          <p:spTgt spid="26"/>
                                        </p:tgtEl>
                                        <p:attrNameLst>
                                          <p:attrName>ppt_w</p:attrName>
                                        </p:attrNameLst>
                                      </p:cBhvr>
                                      <p:tavLst>
                                        <p:tav tm="0">
                                          <p:val>
                                            <p:fltVal val="0"/>
                                          </p:val>
                                        </p:tav>
                                        <p:tav tm="100000">
                                          <p:val>
                                            <p:strVal val="#ppt_w"/>
                                          </p:val>
                                        </p:tav>
                                      </p:tavLst>
                                    </p:anim>
                                    <p:anim calcmode="lin" valueType="num">
                                      <p:cBhvr>
                                        <p:cTn id="51" dur="500" fill="hold"/>
                                        <p:tgtEl>
                                          <p:spTgt spid="26"/>
                                        </p:tgtEl>
                                        <p:attrNameLst>
                                          <p:attrName>ppt_h</p:attrName>
                                        </p:attrNameLst>
                                      </p:cBhvr>
                                      <p:tavLst>
                                        <p:tav tm="0">
                                          <p:val>
                                            <p:fltVal val="0"/>
                                          </p:val>
                                        </p:tav>
                                        <p:tav tm="100000">
                                          <p:val>
                                            <p:strVal val="#ppt_h"/>
                                          </p:val>
                                        </p:tav>
                                      </p:tavLst>
                                    </p:anim>
                                    <p:anim calcmode="lin" valueType="num">
                                      <p:cBhvr>
                                        <p:cTn id="52" dur="500" fill="hold"/>
                                        <p:tgtEl>
                                          <p:spTgt spid="26"/>
                                        </p:tgtEl>
                                        <p:attrNameLst>
                                          <p:attrName>style.rotation</p:attrName>
                                        </p:attrNameLst>
                                      </p:cBhvr>
                                      <p:tavLst>
                                        <p:tav tm="0">
                                          <p:val>
                                            <p:fltVal val="360"/>
                                          </p:val>
                                        </p:tav>
                                        <p:tav tm="100000">
                                          <p:val>
                                            <p:fltVal val="0"/>
                                          </p:val>
                                        </p:tav>
                                      </p:tavLst>
                                    </p:anim>
                                    <p:animEffect transition="in" filter="fade">
                                      <p:cBhvr>
                                        <p:cTn id="53" dur="500"/>
                                        <p:tgtEl>
                                          <p:spTgt spid="26"/>
                                        </p:tgtEl>
                                      </p:cBhvr>
                                    </p:animEffect>
                                  </p:childTnLst>
                                </p:cTn>
                              </p:par>
                            </p:childTnLst>
                          </p:cTn>
                        </p:par>
                        <p:par>
                          <p:cTn id="54" fill="hold">
                            <p:stCondLst>
                              <p:cond delay="4500"/>
                            </p:stCondLst>
                            <p:childTnLst>
                              <p:par>
                                <p:cTn id="55" presetID="2" presetClass="entr" presetSubtype="2" fill="hold" grpId="0" nodeType="afterEffect">
                                  <p:stCondLst>
                                    <p:cond delay="0"/>
                                  </p:stCondLst>
                                  <p:childTnLst>
                                    <p:set>
                                      <p:cBhvr>
                                        <p:cTn id="56" dur="1" fill="hold">
                                          <p:stCondLst>
                                            <p:cond delay="0"/>
                                          </p:stCondLst>
                                        </p:cTn>
                                        <p:tgtEl>
                                          <p:spTgt spid="49"/>
                                        </p:tgtEl>
                                        <p:attrNameLst>
                                          <p:attrName>style.visibility</p:attrName>
                                        </p:attrNameLst>
                                      </p:cBhvr>
                                      <p:to>
                                        <p:strVal val="visible"/>
                                      </p:to>
                                    </p:set>
                                    <p:anim calcmode="lin" valueType="num">
                                      <p:cBhvr additive="base">
                                        <p:cTn id="57" dur="500" fill="hold"/>
                                        <p:tgtEl>
                                          <p:spTgt spid="49"/>
                                        </p:tgtEl>
                                        <p:attrNameLst>
                                          <p:attrName>ppt_x</p:attrName>
                                        </p:attrNameLst>
                                      </p:cBhvr>
                                      <p:tavLst>
                                        <p:tav tm="0">
                                          <p:val>
                                            <p:strVal val="1+#ppt_w/2"/>
                                          </p:val>
                                        </p:tav>
                                        <p:tav tm="100000">
                                          <p:val>
                                            <p:strVal val="#ppt_x"/>
                                          </p:val>
                                        </p:tav>
                                      </p:tavLst>
                                    </p:anim>
                                    <p:anim calcmode="lin" valueType="num">
                                      <p:cBhvr additive="base">
                                        <p:cTn id="58" dur="500" fill="hold"/>
                                        <p:tgtEl>
                                          <p:spTgt spid="49"/>
                                        </p:tgtEl>
                                        <p:attrNameLst>
                                          <p:attrName>ppt_y</p:attrName>
                                        </p:attrNameLst>
                                      </p:cBhvr>
                                      <p:tavLst>
                                        <p:tav tm="0">
                                          <p:val>
                                            <p:strVal val="#ppt_y"/>
                                          </p:val>
                                        </p:tav>
                                        <p:tav tm="100000">
                                          <p:val>
                                            <p:strVal val="#ppt_y"/>
                                          </p:val>
                                        </p:tav>
                                      </p:tavLst>
                                    </p:anim>
                                  </p:childTnLst>
                                </p:cTn>
                              </p:par>
                            </p:childTnLst>
                          </p:cTn>
                        </p:par>
                        <p:par>
                          <p:cTn id="59" fill="hold" nodeType="afterGroup">
                            <p:stCondLst>
                              <p:cond delay="5000"/>
                            </p:stCondLst>
                            <p:childTnLst>
                              <p:par>
                                <p:cTn id="60" presetID="49" presetClass="entr" presetSubtype="0" decel="100000"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 calcmode="lin" valueType="num">
                                      <p:cBhvr>
                                        <p:cTn id="62" dur="500" fill="hold"/>
                                        <p:tgtEl>
                                          <p:spTgt spid="25"/>
                                        </p:tgtEl>
                                        <p:attrNameLst>
                                          <p:attrName>ppt_w</p:attrName>
                                        </p:attrNameLst>
                                      </p:cBhvr>
                                      <p:tavLst>
                                        <p:tav tm="0">
                                          <p:val>
                                            <p:fltVal val="0"/>
                                          </p:val>
                                        </p:tav>
                                        <p:tav tm="100000">
                                          <p:val>
                                            <p:strVal val="#ppt_w"/>
                                          </p:val>
                                        </p:tav>
                                      </p:tavLst>
                                    </p:anim>
                                    <p:anim calcmode="lin" valueType="num">
                                      <p:cBhvr>
                                        <p:cTn id="63" dur="500" fill="hold"/>
                                        <p:tgtEl>
                                          <p:spTgt spid="25"/>
                                        </p:tgtEl>
                                        <p:attrNameLst>
                                          <p:attrName>ppt_h</p:attrName>
                                        </p:attrNameLst>
                                      </p:cBhvr>
                                      <p:tavLst>
                                        <p:tav tm="0">
                                          <p:val>
                                            <p:fltVal val="0"/>
                                          </p:val>
                                        </p:tav>
                                        <p:tav tm="100000">
                                          <p:val>
                                            <p:strVal val="#ppt_h"/>
                                          </p:val>
                                        </p:tav>
                                      </p:tavLst>
                                    </p:anim>
                                    <p:anim calcmode="lin" valueType="num">
                                      <p:cBhvr>
                                        <p:cTn id="64" dur="500" fill="hold"/>
                                        <p:tgtEl>
                                          <p:spTgt spid="25"/>
                                        </p:tgtEl>
                                        <p:attrNameLst>
                                          <p:attrName>style.rotation</p:attrName>
                                        </p:attrNameLst>
                                      </p:cBhvr>
                                      <p:tavLst>
                                        <p:tav tm="0">
                                          <p:val>
                                            <p:fltVal val="360"/>
                                          </p:val>
                                        </p:tav>
                                        <p:tav tm="100000">
                                          <p:val>
                                            <p:fltVal val="0"/>
                                          </p:val>
                                        </p:tav>
                                      </p:tavLst>
                                    </p:anim>
                                    <p:animEffect transition="in" filter="fade">
                                      <p:cBhvr>
                                        <p:cTn id="65" dur="500"/>
                                        <p:tgtEl>
                                          <p:spTgt spid="25"/>
                                        </p:tgtEl>
                                      </p:cBhvr>
                                    </p:animEffect>
                                  </p:childTnLst>
                                </p:cTn>
                              </p:par>
                            </p:childTnLst>
                          </p:cTn>
                        </p:par>
                        <p:par>
                          <p:cTn id="66" fill="hold">
                            <p:stCondLst>
                              <p:cond delay="5500"/>
                            </p:stCondLst>
                            <p:childTnLst>
                              <p:par>
                                <p:cTn id="67" presetID="2" presetClass="entr" presetSubtype="2" fill="hold" grpId="0" nodeType="afterEffect">
                                  <p:stCondLst>
                                    <p:cond delay="0"/>
                                  </p:stCondLst>
                                  <p:childTnLst>
                                    <p:set>
                                      <p:cBhvr>
                                        <p:cTn id="68" dur="1" fill="hold">
                                          <p:stCondLst>
                                            <p:cond delay="0"/>
                                          </p:stCondLst>
                                        </p:cTn>
                                        <p:tgtEl>
                                          <p:spTgt spid="50"/>
                                        </p:tgtEl>
                                        <p:attrNameLst>
                                          <p:attrName>style.visibility</p:attrName>
                                        </p:attrNameLst>
                                      </p:cBhvr>
                                      <p:to>
                                        <p:strVal val="visible"/>
                                      </p:to>
                                    </p:set>
                                    <p:anim calcmode="lin" valueType="num">
                                      <p:cBhvr additive="base">
                                        <p:cTn id="69" dur="500" fill="hold"/>
                                        <p:tgtEl>
                                          <p:spTgt spid="50"/>
                                        </p:tgtEl>
                                        <p:attrNameLst>
                                          <p:attrName>ppt_x</p:attrName>
                                        </p:attrNameLst>
                                      </p:cBhvr>
                                      <p:tavLst>
                                        <p:tav tm="0">
                                          <p:val>
                                            <p:strVal val="1+#ppt_w/2"/>
                                          </p:val>
                                        </p:tav>
                                        <p:tav tm="100000">
                                          <p:val>
                                            <p:strVal val="#ppt_x"/>
                                          </p:val>
                                        </p:tav>
                                      </p:tavLst>
                                    </p:anim>
                                    <p:anim calcmode="lin" valueType="num">
                                      <p:cBhvr additive="base">
                                        <p:cTn id="70" dur="500" fill="hold"/>
                                        <p:tgtEl>
                                          <p:spTgt spid="50"/>
                                        </p:tgtEl>
                                        <p:attrNameLst>
                                          <p:attrName>ppt_y</p:attrName>
                                        </p:attrNameLst>
                                      </p:cBhvr>
                                      <p:tavLst>
                                        <p:tav tm="0">
                                          <p:val>
                                            <p:strVal val="#ppt_y"/>
                                          </p:val>
                                        </p:tav>
                                        <p:tav tm="100000">
                                          <p:val>
                                            <p:strVal val="#ppt_y"/>
                                          </p:val>
                                        </p:tav>
                                      </p:tavLst>
                                    </p:anim>
                                  </p:childTnLst>
                                </p:cTn>
                              </p:par>
                            </p:childTnLst>
                          </p:cTn>
                        </p:par>
                        <p:par>
                          <p:cTn id="71" fill="hold">
                            <p:stCondLst>
                              <p:cond delay="6000"/>
                            </p:stCondLst>
                            <p:childTnLst>
                              <p:par>
                                <p:cTn id="72" presetID="49" presetClass="entr" presetSubtype="0" decel="100000" fill="hold" grpId="0" nodeType="after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p:cTn id="74" dur="500" fill="hold"/>
                                        <p:tgtEl>
                                          <p:spTgt spid="24"/>
                                        </p:tgtEl>
                                        <p:attrNameLst>
                                          <p:attrName>ppt_w</p:attrName>
                                        </p:attrNameLst>
                                      </p:cBhvr>
                                      <p:tavLst>
                                        <p:tav tm="0">
                                          <p:val>
                                            <p:fltVal val="0"/>
                                          </p:val>
                                        </p:tav>
                                        <p:tav tm="100000">
                                          <p:val>
                                            <p:strVal val="#ppt_w"/>
                                          </p:val>
                                        </p:tav>
                                      </p:tavLst>
                                    </p:anim>
                                    <p:anim calcmode="lin" valueType="num">
                                      <p:cBhvr>
                                        <p:cTn id="75" dur="500" fill="hold"/>
                                        <p:tgtEl>
                                          <p:spTgt spid="24"/>
                                        </p:tgtEl>
                                        <p:attrNameLst>
                                          <p:attrName>ppt_h</p:attrName>
                                        </p:attrNameLst>
                                      </p:cBhvr>
                                      <p:tavLst>
                                        <p:tav tm="0">
                                          <p:val>
                                            <p:fltVal val="0"/>
                                          </p:val>
                                        </p:tav>
                                        <p:tav tm="100000">
                                          <p:val>
                                            <p:strVal val="#ppt_h"/>
                                          </p:val>
                                        </p:tav>
                                      </p:tavLst>
                                    </p:anim>
                                    <p:anim calcmode="lin" valueType="num">
                                      <p:cBhvr>
                                        <p:cTn id="76" dur="500" fill="hold"/>
                                        <p:tgtEl>
                                          <p:spTgt spid="24"/>
                                        </p:tgtEl>
                                        <p:attrNameLst>
                                          <p:attrName>style.rotation</p:attrName>
                                        </p:attrNameLst>
                                      </p:cBhvr>
                                      <p:tavLst>
                                        <p:tav tm="0">
                                          <p:val>
                                            <p:fltVal val="360"/>
                                          </p:val>
                                        </p:tav>
                                        <p:tav tm="100000">
                                          <p:val>
                                            <p:fltVal val="0"/>
                                          </p:val>
                                        </p:tav>
                                      </p:tavLst>
                                    </p:anim>
                                    <p:animEffect transition="in" filter="fade">
                                      <p:cBhvr>
                                        <p:cTn id="77" dur="500"/>
                                        <p:tgtEl>
                                          <p:spTgt spid="24"/>
                                        </p:tgtEl>
                                      </p:cBhvr>
                                    </p:animEffect>
                                  </p:childTnLst>
                                </p:cTn>
                              </p:par>
                            </p:childTnLst>
                          </p:cTn>
                        </p:par>
                        <p:par>
                          <p:cTn id="78" fill="hold">
                            <p:stCondLst>
                              <p:cond delay="6500"/>
                            </p:stCondLst>
                            <p:childTnLst>
                              <p:par>
                                <p:cTn id="79" presetID="2" presetClass="entr" presetSubtype="2"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childTnLst>
                          </p:cTn>
                        </p:par>
                        <p:par>
                          <p:cTn id="83" fill="hold">
                            <p:stCondLst>
                              <p:cond delay="7000"/>
                            </p:stCondLst>
                            <p:childTnLst>
                              <p:par>
                                <p:cTn id="84" presetID="49" presetClass="entr" presetSubtype="0" decel="100000"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 calcmode="lin" valueType="num">
                                      <p:cBhvr>
                                        <p:cTn id="86" dur="500" fill="hold"/>
                                        <p:tgtEl>
                                          <p:spTgt spid="22"/>
                                        </p:tgtEl>
                                        <p:attrNameLst>
                                          <p:attrName>ppt_w</p:attrName>
                                        </p:attrNameLst>
                                      </p:cBhvr>
                                      <p:tavLst>
                                        <p:tav tm="0">
                                          <p:val>
                                            <p:fltVal val="0"/>
                                          </p:val>
                                        </p:tav>
                                        <p:tav tm="100000">
                                          <p:val>
                                            <p:strVal val="#ppt_w"/>
                                          </p:val>
                                        </p:tav>
                                      </p:tavLst>
                                    </p:anim>
                                    <p:anim calcmode="lin" valueType="num">
                                      <p:cBhvr>
                                        <p:cTn id="87" dur="500" fill="hold"/>
                                        <p:tgtEl>
                                          <p:spTgt spid="22"/>
                                        </p:tgtEl>
                                        <p:attrNameLst>
                                          <p:attrName>ppt_h</p:attrName>
                                        </p:attrNameLst>
                                      </p:cBhvr>
                                      <p:tavLst>
                                        <p:tav tm="0">
                                          <p:val>
                                            <p:fltVal val="0"/>
                                          </p:val>
                                        </p:tav>
                                        <p:tav tm="100000">
                                          <p:val>
                                            <p:strVal val="#ppt_h"/>
                                          </p:val>
                                        </p:tav>
                                      </p:tavLst>
                                    </p:anim>
                                    <p:anim calcmode="lin" valueType="num">
                                      <p:cBhvr>
                                        <p:cTn id="88" dur="500" fill="hold"/>
                                        <p:tgtEl>
                                          <p:spTgt spid="22"/>
                                        </p:tgtEl>
                                        <p:attrNameLst>
                                          <p:attrName>style.rotation</p:attrName>
                                        </p:attrNameLst>
                                      </p:cBhvr>
                                      <p:tavLst>
                                        <p:tav tm="0">
                                          <p:val>
                                            <p:fltVal val="360"/>
                                          </p:val>
                                        </p:tav>
                                        <p:tav tm="100000">
                                          <p:val>
                                            <p:fltVal val="0"/>
                                          </p:val>
                                        </p:tav>
                                      </p:tavLst>
                                    </p:anim>
                                    <p:animEffect transition="in" filter="fade">
                                      <p:cBhvr>
                                        <p:cTn id="89" dur="500"/>
                                        <p:tgtEl>
                                          <p:spTgt spid="22"/>
                                        </p:tgtEl>
                                      </p:cBhvr>
                                    </p:animEffect>
                                  </p:childTnLst>
                                </p:cTn>
                              </p:par>
                            </p:childTnLst>
                          </p:cTn>
                        </p:par>
                        <p:par>
                          <p:cTn id="90" fill="hold">
                            <p:stCondLst>
                              <p:cond delay="7500"/>
                            </p:stCondLst>
                            <p:childTnLst>
                              <p:par>
                                <p:cTn id="91" presetID="2" presetClass="entr" presetSubtype="2" fill="hold" grpId="0" nodeType="afterEffect">
                                  <p:stCondLst>
                                    <p:cond delay="0"/>
                                  </p:stCondLst>
                                  <p:childTnLst>
                                    <p:set>
                                      <p:cBhvr>
                                        <p:cTn id="92" dur="1" fill="hold">
                                          <p:stCondLst>
                                            <p:cond delay="0"/>
                                          </p:stCondLst>
                                        </p:cTn>
                                        <p:tgtEl>
                                          <p:spTgt spid="23"/>
                                        </p:tgtEl>
                                        <p:attrNameLst>
                                          <p:attrName>style.visibility</p:attrName>
                                        </p:attrNameLst>
                                      </p:cBhvr>
                                      <p:to>
                                        <p:strVal val="visible"/>
                                      </p:to>
                                    </p:set>
                                    <p:anim calcmode="lin" valueType="num">
                                      <p:cBhvr additive="base">
                                        <p:cTn id="93" dur="500" fill="hold"/>
                                        <p:tgtEl>
                                          <p:spTgt spid="23"/>
                                        </p:tgtEl>
                                        <p:attrNameLst>
                                          <p:attrName>ppt_x</p:attrName>
                                        </p:attrNameLst>
                                      </p:cBhvr>
                                      <p:tavLst>
                                        <p:tav tm="0">
                                          <p:val>
                                            <p:strVal val="1+#ppt_w/2"/>
                                          </p:val>
                                        </p:tav>
                                        <p:tav tm="100000">
                                          <p:val>
                                            <p:strVal val="#ppt_x"/>
                                          </p:val>
                                        </p:tav>
                                      </p:tavLst>
                                    </p:anim>
                                    <p:anim calcmode="lin" valueType="num">
                                      <p:cBhvr additive="base">
                                        <p:cTn id="94" dur="500" fill="hold"/>
                                        <p:tgtEl>
                                          <p:spTgt spid="23"/>
                                        </p:tgtEl>
                                        <p:attrNameLst>
                                          <p:attrName>ppt_y</p:attrName>
                                        </p:attrNameLst>
                                      </p:cBhvr>
                                      <p:tavLst>
                                        <p:tav tm="0">
                                          <p:val>
                                            <p:strVal val="#ppt_y"/>
                                          </p:val>
                                        </p:tav>
                                        <p:tav tm="100000">
                                          <p:val>
                                            <p:strVal val="#ppt_y"/>
                                          </p:val>
                                        </p:tav>
                                      </p:tavLst>
                                    </p:anim>
                                  </p:childTnLst>
                                </p:cTn>
                              </p:par>
                            </p:childTnLst>
                          </p:cTn>
                        </p:par>
                        <p:par>
                          <p:cTn id="95" fill="hold">
                            <p:stCondLst>
                              <p:cond delay="8000"/>
                            </p:stCondLst>
                            <p:childTnLst>
                              <p:par>
                                <p:cTn id="96" presetID="49" presetClass="entr" presetSubtype="0" decel="100000" fill="hold" grpId="0" nodeType="afterEffect">
                                  <p:stCondLst>
                                    <p:cond delay="0"/>
                                  </p:stCondLst>
                                  <p:childTnLst>
                                    <p:set>
                                      <p:cBhvr>
                                        <p:cTn id="97" dur="1" fill="hold">
                                          <p:stCondLst>
                                            <p:cond delay="0"/>
                                          </p:stCondLst>
                                        </p:cTn>
                                        <p:tgtEl>
                                          <p:spTgt spid="27"/>
                                        </p:tgtEl>
                                        <p:attrNameLst>
                                          <p:attrName>style.visibility</p:attrName>
                                        </p:attrNameLst>
                                      </p:cBhvr>
                                      <p:to>
                                        <p:strVal val="visible"/>
                                      </p:to>
                                    </p:set>
                                    <p:anim calcmode="lin" valueType="num">
                                      <p:cBhvr>
                                        <p:cTn id="98" dur="500" fill="hold"/>
                                        <p:tgtEl>
                                          <p:spTgt spid="27"/>
                                        </p:tgtEl>
                                        <p:attrNameLst>
                                          <p:attrName>ppt_w</p:attrName>
                                        </p:attrNameLst>
                                      </p:cBhvr>
                                      <p:tavLst>
                                        <p:tav tm="0">
                                          <p:val>
                                            <p:fltVal val="0"/>
                                          </p:val>
                                        </p:tav>
                                        <p:tav tm="100000">
                                          <p:val>
                                            <p:strVal val="#ppt_w"/>
                                          </p:val>
                                        </p:tav>
                                      </p:tavLst>
                                    </p:anim>
                                    <p:anim calcmode="lin" valueType="num">
                                      <p:cBhvr>
                                        <p:cTn id="99" dur="500" fill="hold"/>
                                        <p:tgtEl>
                                          <p:spTgt spid="27"/>
                                        </p:tgtEl>
                                        <p:attrNameLst>
                                          <p:attrName>ppt_h</p:attrName>
                                        </p:attrNameLst>
                                      </p:cBhvr>
                                      <p:tavLst>
                                        <p:tav tm="0">
                                          <p:val>
                                            <p:fltVal val="0"/>
                                          </p:val>
                                        </p:tav>
                                        <p:tav tm="100000">
                                          <p:val>
                                            <p:strVal val="#ppt_h"/>
                                          </p:val>
                                        </p:tav>
                                      </p:tavLst>
                                    </p:anim>
                                    <p:anim calcmode="lin" valueType="num">
                                      <p:cBhvr>
                                        <p:cTn id="100" dur="500" fill="hold"/>
                                        <p:tgtEl>
                                          <p:spTgt spid="27"/>
                                        </p:tgtEl>
                                        <p:attrNameLst>
                                          <p:attrName>style.rotation</p:attrName>
                                        </p:attrNameLst>
                                      </p:cBhvr>
                                      <p:tavLst>
                                        <p:tav tm="0">
                                          <p:val>
                                            <p:fltVal val="360"/>
                                          </p:val>
                                        </p:tav>
                                        <p:tav tm="100000">
                                          <p:val>
                                            <p:fltVal val="0"/>
                                          </p:val>
                                        </p:tav>
                                      </p:tavLst>
                                    </p:anim>
                                    <p:animEffect transition="in" filter="fade">
                                      <p:cBhvr>
                                        <p:cTn id="101" dur="500"/>
                                        <p:tgtEl>
                                          <p:spTgt spid="27"/>
                                        </p:tgtEl>
                                      </p:cBhvr>
                                    </p:animEffect>
                                  </p:childTnLst>
                                </p:cTn>
                              </p:par>
                            </p:childTnLst>
                          </p:cTn>
                        </p:par>
                        <p:par>
                          <p:cTn id="102" fill="hold">
                            <p:stCondLst>
                              <p:cond delay="8500"/>
                            </p:stCondLst>
                            <p:childTnLst>
                              <p:par>
                                <p:cTn id="103" presetID="2" presetClass="entr" presetSubtype="2" fill="hold" grpId="0" nodeType="afterEffect">
                                  <p:stCondLst>
                                    <p:cond delay="0"/>
                                  </p:stCondLst>
                                  <p:childTnLst>
                                    <p:set>
                                      <p:cBhvr>
                                        <p:cTn id="104" dur="1" fill="hold">
                                          <p:stCondLst>
                                            <p:cond delay="0"/>
                                          </p:stCondLst>
                                        </p:cTn>
                                        <p:tgtEl>
                                          <p:spTgt spid="28"/>
                                        </p:tgtEl>
                                        <p:attrNameLst>
                                          <p:attrName>style.visibility</p:attrName>
                                        </p:attrNameLst>
                                      </p:cBhvr>
                                      <p:to>
                                        <p:strVal val="visible"/>
                                      </p:to>
                                    </p:set>
                                    <p:anim calcmode="lin" valueType="num">
                                      <p:cBhvr additive="base">
                                        <p:cTn id="105" dur="500" fill="hold"/>
                                        <p:tgtEl>
                                          <p:spTgt spid="28"/>
                                        </p:tgtEl>
                                        <p:attrNameLst>
                                          <p:attrName>ppt_x</p:attrName>
                                        </p:attrNameLst>
                                      </p:cBhvr>
                                      <p:tavLst>
                                        <p:tav tm="0">
                                          <p:val>
                                            <p:strVal val="1+#ppt_w/2"/>
                                          </p:val>
                                        </p:tav>
                                        <p:tav tm="100000">
                                          <p:val>
                                            <p:strVal val="#ppt_x"/>
                                          </p:val>
                                        </p:tav>
                                      </p:tavLst>
                                    </p:anim>
                                    <p:anim calcmode="lin" valueType="num">
                                      <p:cBhvr additive="base">
                                        <p:cTn id="106" dur="500" fill="hold"/>
                                        <p:tgtEl>
                                          <p:spTgt spid="28"/>
                                        </p:tgtEl>
                                        <p:attrNameLst>
                                          <p:attrName>ppt_y</p:attrName>
                                        </p:attrNameLst>
                                      </p:cBhvr>
                                      <p:tavLst>
                                        <p:tav tm="0">
                                          <p:val>
                                            <p:strVal val="#ppt_y"/>
                                          </p:val>
                                        </p:tav>
                                        <p:tav tm="100000">
                                          <p:val>
                                            <p:strVal val="#ppt_y"/>
                                          </p:val>
                                        </p:tav>
                                      </p:tavLst>
                                    </p:anim>
                                  </p:childTnLst>
                                </p:cTn>
                              </p:par>
                            </p:childTnLst>
                          </p:cTn>
                        </p:par>
                        <p:par>
                          <p:cTn id="107" fill="hold">
                            <p:stCondLst>
                              <p:cond delay="9000"/>
                            </p:stCondLst>
                            <p:childTnLst>
                              <p:par>
                                <p:cTn id="108" presetID="49" presetClass="entr" presetSubtype="0" decel="100000" fill="hold" grpId="0" nodeType="afterEffect">
                                  <p:stCondLst>
                                    <p:cond delay="0"/>
                                  </p:stCondLst>
                                  <p:childTnLst>
                                    <p:set>
                                      <p:cBhvr>
                                        <p:cTn id="109" dur="1" fill="hold">
                                          <p:stCondLst>
                                            <p:cond delay="0"/>
                                          </p:stCondLst>
                                        </p:cTn>
                                        <p:tgtEl>
                                          <p:spTgt spid="29"/>
                                        </p:tgtEl>
                                        <p:attrNameLst>
                                          <p:attrName>style.visibility</p:attrName>
                                        </p:attrNameLst>
                                      </p:cBhvr>
                                      <p:to>
                                        <p:strVal val="visible"/>
                                      </p:to>
                                    </p:set>
                                    <p:anim calcmode="lin" valueType="num">
                                      <p:cBhvr>
                                        <p:cTn id="110" dur="500" fill="hold"/>
                                        <p:tgtEl>
                                          <p:spTgt spid="29"/>
                                        </p:tgtEl>
                                        <p:attrNameLst>
                                          <p:attrName>ppt_w</p:attrName>
                                        </p:attrNameLst>
                                      </p:cBhvr>
                                      <p:tavLst>
                                        <p:tav tm="0">
                                          <p:val>
                                            <p:fltVal val="0"/>
                                          </p:val>
                                        </p:tav>
                                        <p:tav tm="100000">
                                          <p:val>
                                            <p:strVal val="#ppt_w"/>
                                          </p:val>
                                        </p:tav>
                                      </p:tavLst>
                                    </p:anim>
                                    <p:anim calcmode="lin" valueType="num">
                                      <p:cBhvr>
                                        <p:cTn id="111" dur="500" fill="hold"/>
                                        <p:tgtEl>
                                          <p:spTgt spid="29"/>
                                        </p:tgtEl>
                                        <p:attrNameLst>
                                          <p:attrName>ppt_h</p:attrName>
                                        </p:attrNameLst>
                                      </p:cBhvr>
                                      <p:tavLst>
                                        <p:tav tm="0">
                                          <p:val>
                                            <p:fltVal val="0"/>
                                          </p:val>
                                        </p:tav>
                                        <p:tav tm="100000">
                                          <p:val>
                                            <p:strVal val="#ppt_h"/>
                                          </p:val>
                                        </p:tav>
                                      </p:tavLst>
                                    </p:anim>
                                    <p:anim calcmode="lin" valueType="num">
                                      <p:cBhvr>
                                        <p:cTn id="112" dur="500" fill="hold"/>
                                        <p:tgtEl>
                                          <p:spTgt spid="29"/>
                                        </p:tgtEl>
                                        <p:attrNameLst>
                                          <p:attrName>style.rotation</p:attrName>
                                        </p:attrNameLst>
                                      </p:cBhvr>
                                      <p:tavLst>
                                        <p:tav tm="0">
                                          <p:val>
                                            <p:fltVal val="360"/>
                                          </p:val>
                                        </p:tav>
                                        <p:tav tm="100000">
                                          <p:val>
                                            <p:fltVal val="0"/>
                                          </p:val>
                                        </p:tav>
                                      </p:tavLst>
                                    </p:anim>
                                    <p:animEffect transition="in" filter="fade">
                                      <p:cBhvr>
                                        <p:cTn id="113" dur="500"/>
                                        <p:tgtEl>
                                          <p:spTgt spid="29"/>
                                        </p:tgtEl>
                                      </p:cBhvr>
                                    </p:animEffect>
                                  </p:childTnLst>
                                </p:cTn>
                              </p:par>
                            </p:childTnLst>
                          </p:cTn>
                        </p:par>
                        <p:par>
                          <p:cTn id="114" fill="hold">
                            <p:stCondLst>
                              <p:cond delay="9500"/>
                            </p:stCondLst>
                            <p:childTnLst>
                              <p:par>
                                <p:cTn id="115" presetID="2" presetClass="entr" presetSubtype="2" fill="hold" grpId="0" nodeType="afterEffect">
                                  <p:stCondLst>
                                    <p:cond delay="0"/>
                                  </p:stCondLst>
                                  <p:childTnLst>
                                    <p:set>
                                      <p:cBhvr>
                                        <p:cTn id="116" dur="1" fill="hold">
                                          <p:stCondLst>
                                            <p:cond delay="0"/>
                                          </p:stCondLst>
                                        </p:cTn>
                                        <p:tgtEl>
                                          <p:spTgt spid="30"/>
                                        </p:tgtEl>
                                        <p:attrNameLst>
                                          <p:attrName>style.visibility</p:attrName>
                                        </p:attrNameLst>
                                      </p:cBhvr>
                                      <p:to>
                                        <p:strVal val="visible"/>
                                      </p:to>
                                    </p:set>
                                    <p:anim calcmode="lin" valueType="num">
                                      <p:cBhvr additive="base">
                                        <p:cTn id="117" dur="500" fill="hold"/>
                                        <p:tgtEl>
                                          <p:spTgt spid="30"/>
                                        </p:tgtEl>
                                        <p:attrNameLst>
                                          <p:attrName>ppt_x</p:attrName>
                                        </p:attrNameLst>
                                      </p:cBhvr>
                                      <p:tavLst>
                                        <p:tav tm="0">
                                          <p:val>
                                            <p:strVal val="1+#ppt_w/2"/>
                                          </p:val>
                                        </p:tav>
                                        <p:tav tm="100000">
                                          <p:val>
                                            <p:strVal val="#ppt_x"/>
                                          </p:val>
                                        </p:tav>
                                      </p:tavLst>
                                    </p:anim>
                                    <p:anim calcmode="lin" valueType="num">
                                      <p:cBhvr additive="base">
                                        <p:cTn id="118" dur="500" fill="hold"/>
                                        <p:tgtEl>
                                          <p:spTgt spid="30"/>
                                        </p:tgtEl>
                                        <p:attrNameLst>
                                          <p:attrName>ppt_y</p:attrName>
                                        </p:attrNameLst>
                                      </p:cBhvr>
                                      <p:tavLst>
                                        <p:tav tm="0">
                                          <p:val>
                                            <p:strVal val="#ppt_y"/>
                                          </p:val>
                                        </p:tav>
                                        <p:tav tm="100000">
                                          <p:val>
                                            <p:strVal val="#ppt_y"/>
                                          </p:val>
                                        </p:tav>
                                      </p:tavLst>
                                    </p:anim>
                                  </p:childTnLst>
                                </p:cTn>
                              </p:par>
                            </p:childTnLst>
                          </p:cTn>
                        </p:par>
                        <p:par>
                          <p:cTn id="119" fill="hold">
                            <p:stCondLst>
                              <p:cond delay="10000"/>
                            </p:stCondLst>
                            <p:childTnLst>
                              <p:par>
                                <p:cTn id="120" presetID="2" presetClass="entr" presetSubtype="2" fill="hold" grpId="0" nodeType="afterEffect">
                                  <p:stCondLst>
                                    <p:cond delay="0"/>
                                  </p:stCondLst>
                                  <p:childTnLst>
                                    <p:set>
                                      <p:cBhvr>
                                        <p:cTn id="121" dur="1" fill="hold">
                                          <p:stCondLst>
                                            <p:cond delay="0"/>
                                          </p:stCondLst>
                                        </p:cTn>
                                        <p:tgtEl>
                                          <p:spTgt spid="31"/>
                                        </p:tgtEl>
                                        <p:attrNameLst>
                                          <p:attrName>style.visibility</p:attrName>
                                        </p:attrNameLst>
                                      </p:cBhvr>
                                      <p:to>
                                        <p:strVal val="visible"/>
                                      </p:to>
                                    </p:set>
                                    <p:anim calcmode="lin" valueType="num">
                                      <p:cBhvr additive="base">
                                        <p:cTn id="122" dur="500" fill="hold"/>
                                        <p:tgtEl>
                                          <p:spTgt spid="31"/>
                                        </p:tgtEl>
                                        <p:attrNameLst>
                                          <p:attrName>ppt_x</p:attrName>
                                        </p:attrNameLst>
                                      </p:cBhvr>
                                      <p:tavLst>
                                        <p:tav tm="0">
                                          <p:val>
                                            <p:strVal val="1+#ppt_w/2"/>
                                          </p:val>
                                        </p:tav>
                                        <p:tav tm="100000">
                                          <p:val>
                                            <p:strVal val="#ppt_x"/>
                                          </p:val>
                                        </p:tav>
                                      </p:tavLst>
                                    </p:anim>
                                    <p:anim calcmode="lin" valueType="num">
                                      <p:cBhvr additive="base">
                                        <p:cTn id="123" dur="500" fill="hold"/>
                                        <p:tgtEl>
                                          <p:spTgt spid="31"/>
                                        </p:tgtEl>
                                        <p:attrNameLst>
                                          <p:attrName>ppt_y</p:attrName>
                                        </p:attrNameLst>
                                      </p:cBhvr>
                                      <p:tavLst>
                                        <p:tav tm="0">
                                          <p:val>
                                            <p:strVal val="#ppt_y"/>
                                          </p:val>
                                        </p:tav>
                                        <p:tav tm="100000">
                                          <p:val>
                                            <p:strVal val="#ppt_y"/>
                                          </p:val>
                                        </p:tav>
                                      </p:tavLst>
                                    </p:anim>
                                  </p:childTnLst>
                                </p:cTn>
                              </p:par>
                            </p:childTnLst>
                          </p:cTn>
                        </p:par>
                        <p:par>
                          <p:cTn id="124" fill="hold">
                            <p:stCondLst>
                              <p:cond delay="10500"/>
                            </p:stCondLst>
                            <p:childTnLst>
                              <p:par>
                                <p:cTn id="125" presetID="2" presetClass="entr" presetSubtype="2" fill="hold" grpId="0" nodeType="afterEffect">
                                  <p:stCondLst>
                                    <p:cond delay="0"/>
                                  </p:stCondLst>
                                  <p:childTnLst>
                                    <p:set>
                                      <p:cBhvr>
                                        <p:cTn id="126" dur="1" fill="hold">
                                          <p:stCondLst>
                                            <p:cond delay="0"/>
                                          </p:stCondLst>
                                        </p:cTn>
                                        <p:tgtEl>
                                          <p:spTgt spid="32"/>
                                        </p:tgtEl>
                                        <p:attrNameLst>
                                          <p:attrName>style.visibility</p:attrName>
                                        </p:attrNameLst>
                                      </p:cBhvr>
                                      <p:to>
                                        <p:strVal val="visible"/>
                                      </p:to>
                                    </p:set>
                                    <p:anim calcmode="lin" valueType="num">
                                      <p:cBhvr additive="base">
                                        <p:cTn id="127" dur="500" fill="hold"/>
                                        <p:tgtEl>
                                          <p:spTgt spid="32"/>
                                        </p:tgtEl>
                                        <p:attrNameLst>
                                          <p:attrName>ppt_x</p:attrName>
                                        </p:attrNameLst>
                                      </p:cBhvr>
                                      <p:tavLst>
                                        <p:tav tm="0">
                                          <p:val>
                                            <p:strVal val="1+#ppt_w/2"/>
                                          </p:val>
                                        </p:tav>
                                        <p:tav tm="100000">
                                          <p:val>
                                            <p:strVal val="#ppt_x"/>
                                          </p:val>
                                        </p:tav>
                                      </p:tavLst>
                                    </p:anim>
                                    <p:anim calcmode="lin" valueType="num">
                                      <p:cBhvr additive="base">
                                        <p:cTn id="128"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animBg="1"/>
      <p:bldP spid="47" grpId="0"/>
      <p:bldP spid="48" grpId="0"/>
      <p:bldP spid="49" grpId="0"/>
      <p:bldP spid="50" grpId="0"/>
      <p:bldP spid="58" grpId="0" animBg="1"/>
      <p:bldP spid="24" grpId="0" animBg="1"/>
      <p:bldP spid="25" grpId="0" animBg="1"/>
      <p:bldP spid="26" grpId="0" animBg="1"/>
      <p:bldP spid="21" grpId="0" animBg="1"/>
      <p:bldP spid="22" grpId="0" animBg="1"/>
      <p:bldP spid="23" grpId="0" animBg="1"/>
      <p:bldP spid="27" grpId="0" animBg="1"/>
      <p:bldP spid="28" grpId="0" animBg="1"/>
      <p:bldP spid="29" grpId="0" animBg="1"/>
      <p:bldP spid="30" grpId="0"/>
      <p:bldP spid="31"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9.3  </a:t>
            </a:r>
            <a:r>
              <a:rPr lang="zh-CN" altLang="en-US" dirty="0"/>
              <a:t>微信支付接口</a:t>
            </a:r>
            <a:r>
              <a:rPr lang="en-US" altLang="zh-CN" dirty="0" err="1"/>
              <a:t>wx.requestPayment</a:t>
            </a:r>
            <a:r>
              <a:rPr lang="en-US" altLang="zh-CN" dirty="0"/>
              <a:t>()</a:t>
            </a:r>
            <a:endParaRPr lang="zh-CN" altLang="en-US" dirty="0"/>
          </a:p>
        </p:txBody>
      </p:sp>
      <p:sp>
        <p:nvSpPr>
          <p:cNvPr id="3" name="矩形 2">
            <a:extLst>
              <a:ext uri="{FF2B5EF4-FFF2-40B4-BE49-F238E27FC236}">
                <a16:creationId xmlns:a16="http://schemas.microsoft.com/office/drawing/2014/main" xmlns="" id="{8648BE0B-43A7-4B86-AF14-174E33CE2B9D}"/>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9.3.1  </a:t>
            </a:r>
            <a:r>
              <a:rPr lang="zh-CN" altLang="en-US" b="1" kern="100" dirty="0">
                <a:solidFill>
                  <a:schemeClr val="bg1"/>
                </a:solidFill>
                <a:latin typeface="Arial" panose="020B0604020202020204" pitchFamily="34" charset="0"/>
                <a:cs typeface="Times New Roman" panose="02020603050405020304" pitchFamily="18" charset="0"/>
              </a:rPr>
              <a:t>微信支付前端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5" name="矩形 4">
            <a:extLst>
              <a:ext uri="{FF2B5EF4-FFF2-40B4-BE49-F238E27FC236}">
                <a16:creationId xmlns:a16="http://schemas.microsoft.com/office/drawing/2014/main" xmlns="" id="{2FB9E0A4-DE31-44E1-89DC-F2F7E0438FDF}"/>
              </a:ext>
            </a:extLst>
          </p:cNvPr>
          <p:cNvSpPr/>
          <p:nvPr/>
        </p:nvSpPr>
        <p:spPr>
          <a:xfrm>
            <a:off x="2286000" y="1520822"/>
            <a:ext cx="4572000" cy="2101857"/>
          </a:xfrm>
          <a:prstGeom prst="rect">
            <a:avLst/>
          </a:prstGeom>
        </p:spPr>
        <p:txBody>
          <a:bodyPr>
            <a:spAutoFit/>
          </a:bodyPr>
          <a:lstStyle/>
          <a:p>
            <a:pPr indent="266700" algn="just">
              <a:spcAft>
                <a:spcPts val="0"/>
              </a:spcAft>
            </a:pPr>
            <a:r>
              <a:rPr lang="zh-CN" altLang="zh-CN" sz="2400" kern="100" dirty="0">
                <a:latin typeface="Times New Roman" panose="02020603050405020304" pitchFamily="18" charset="0"/>
              </a:rPr>
              <a:t>示例代码</a:t>
            </a:r>
          </a:p>
          <a:p>
            <a:pPr indent="269875">
              <a:lnSpc>
                <a:spcPts val="1350"/>
              </a:lnSpc>
            </a:pPr>
            <a:r>
              <a:rPr lang="en-US" altLang="zh-CN" kern="0" dirty="0" err="1">
                <a:latin typeface="Courier New" panose="02070309020205020404" pitchFamily="49" charset="0"/>
              </a:rPr>
              <a:t>wx.requestPayment</a:t>
            </a:r>
            <a:r>
              <a:rPr lang="en-US" altLang="zh-CN" kern="0" dirty="0">
                <a:latin typeface="Courier New" panose="02070309020205020404" pitchFamily="49" charset="0"/>
              </a:rPr>
              <a:t>({</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a:t>
            </a:r>
            <a:r>
              <a:rPr lang="en-US" altLang="zh-CN" kern="0" dirty="0" err="1">
                <a:latin typeface="Courier New" panose="02070309020205020404" pitchFamily="49" charset="0"/>
              </a:rPr>
              <a:t>timeStamp</a:t>
            </a:r>
            <a:r>
              <a:rPr lang="en-US" altLang="zh-CN" kern="0" dirty="0">
                <a:latin typeface="Courier New" panose="02070309020205020404" pitchFamily="49" charset="0"/>
              </a:rPr>
              <a:t>: '',</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a:t>
            </a:r>
            <a:r>
              <a:rPr lang="en-US" altLang="zh-CN" kern="0" dirty="0" err="1">
                <a:latin typeface="Courier New" panose="02070309020205020404" pitchFamily="49" charset="0"/>
              </a:rPr>
              <a:t>nonceStr</a:t>
            </a:r>
            <a:r>
              <a:rPr lang="en-US" altLang="zh-CN" kern="0" dirty="0">
                <a:latin typeface="Courier New" panose="02070309020205020404" pitchFamily="49" charset="0"/>
              </a:rPr>
              <a:t>: '',</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package: '',</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a:t>
            </a:r>
            <a:r>
              <a:rPr lang="en-US" altLang="zh-CN" kern="0" dirty="0" err="1">
                <a:latin typeface="Courier New" panose="02070309020205020404" pitchFamily="49" charset="0"/>
              </a:rPr>
              <a:t>signType</a:t>
            </a:r>
            <a:r>
              <a:rPr lang="en-US" altLang="zh-CN" kern="0" dirty="0">
                <a:latin typeface="Courier New" panose="02070309020205020404" pitchFamily="49" charset="0"/>
              </a:rPr>
              <a:t>: 'MD5',</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a:t>
            </a:r>
            <a:r>
              <a:rPr lang="en-US" altLang="zh-CN" kern="0" dirty="0" err="1">
                <a:latin typeface="Courier New" panose="02070309020205020404" pitchFamily="49" charset="0"/>
              </a:rPr>
              <a:t>paySign</a:t>
            </a:r>
            <a:r>
              <a:rPr lang="en-US" altLang="zh-CN" kern="0" dirty="0">
                <a:latin typeface="Courier New" panose="02070309020205020404" pitchFamily="49" charset="0"/>
              </a:rPr>
              <a:t>: '',</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success (res) { },</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fail (res) { }</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a:t>
            </a:r>
            <a:endParaRPr lang="zh-CN" altLang="zh-CN" kern="100" dirty="0">
              <a:latin typeface="Courier New" panose="02070309020205020404" pitchFamily="49" charset="0"/>
            </a:endParaRPr>
          </a:p>
        </p:txBody>
      </p:sp>
    </p:spTree>
    <p:extLst>
      <p:ext uri="{BB962C8B-B14F-4D97-AF65-F5344CB8AC3E}">
        <p14:creationId xmlns:p14="http://schemas.microsoft.com/office/powerpoint/2010/main" val="40100122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9.3  </a:t>
            </a:r>
            <a:r>
              <a:rPr lang="zh-CN" altLang="en-US" dirty="0"/>
              <a:t>微信支付接口</a:t>
            </a:r>
            <a:r>
              <a:rPr lang="en-US" altLang="zh-CN" dirty="0" err="1"/>
              <a:t>wx.requestPayment</a:t>
            </a:r>
            <a:r>
              <a:rPr lang="en-US" altLang="zh-CN" dirty="0"/>
              <a:t>()</a:t>
            </a:r>
            <a:endParaRPr lang="zh-CN" altLang="en-US" dirty="0"/>
          </a:p>
        </p:txBody>
      </p:sp>
      <p:sp>
        <p:nvSpPr>
          <p:cNvPr id="3" name="矩形 2">
            <a:extLst>
              <a:ext uri="{FF2B5EF4-FFF2-40B4-BE49-F238E27FC236}">
                <a16:creationId xmlns:a16="http://schemas.microsoft.com/office/drawing/2014/main" xmlns="" id="{8648BE0B-43A7-4B86-AF14-174E33CE2B9D}"/>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9.3.1  </a:t>
            </a:r>
            <a:r>
              <a:rPr lang="zh-CN" altLang="en-US" b="1" kern="100" dirty="0">
                <a:solidFill>
                  <a:schemeClr val="bg1"/>
                </a:solidFill>
                <a:latin typeface="Arial" panose="020B0604020202020204" pitchFamily="34" charset="0"/>
                <a:cs typeface="Times New Roman" panose="02020603050405020304" pitchFamily="18" charset="0"/>
              </a:rPr>
              <a:t>微信支付前端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xmlns="" id="{B4233B63-826D-423D-B39C-2E9C66199EEC}"/>
              </a:ext>
            </a:extLst>
          </p:cNvPr>
          <p:cNvSpPr/>
          <p:nvPr/>
        </p:nvSpPr>
        <p:spPr>
          <a:xfrm>
            <a:off x="611560" y="1092209"/>
            <a:ext cx="1184940"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rPr>
              <a:t>9-5</a:t>
            </a:r>
            <a:r>
              <a:rPr lang="zh-CN" altLang="zh-CN" kern="100" dirty="0">
                <a:latin typeface="Times New Roman" panose="02020603050405020304" pitchFamily="18" charset="0"/>
                <a:cs typeface="Times New Roman" panose="02020603050405020304" pitchFamily="18" charset="0"/>
              </a:rPr>
              <a:t>】</a:t>
            </a:r>
            <a:endParaRPr lang="zh-CN" altLang="en-US" dirty="0"/>
          </a:p>
        </p:txBody>
      </p:sp>
      <p:sp>
        <p:nvSpPr>
          <p:cNvPr id="6" name="矩形 5">
            <a:extLst>
              <a:ext uri="{FF2B5EF4-FFF2-40B4-BE49-F238E27FC236}">
                <a16:creationId xmlns:a16="http://schemas.microsoft.com/office/drawing/2014/main" xmlns="" id="{B2F9C92A-0073-4483-957C-F2E31409F00E}"/>
              </a:ext>
            </a:extLst>
          </p:cNvPr>
          <p:cNvSpPr/>
          <p:nvPr/>
        </p:nvSpPr>
        <p:spPr>
          <a:xfrm>
            <a:off x="1296305" y="1556884"/>
            <a:ext cx="3829959" cy="278281"/>
          </a:xfrm>
          <a:prstGeom prst="rect">
            <a:avLst/>
          </a:prstGeom>
        </p:spPr>
        <p:txBody>
          <a:bodyPr wrap="none">
            <a:spAutoFit/>
          </a:bodyPr>
          <a:lstStyle/>
          <a:p>
            <a:pPr indent="266700">
              <a:lnSpc>
                <a:spcPts val="1350"/>
              </a:lnSpc>
            </a:pPr>
            <a:r>
              <a:rPr lang="en-US" altLang="zh-CN" b="1" kern="100" dirty="0">
                <a:solidFill>
                  <a:srgbClr val="000000"/>
                </a:solidFill>
                <a:latin typeface="Times New Roman" panose="02020603050405020304" pitchFamily="18" charset="0"/>
              </a:rPr>
              <a:t>pages/pay/</a:t>
            </a:r>
            <a:r>
              <a:rPr lang="en-US" altLang="zh-CN" b="1" kern="100" dirty="0" err="1">
                <a:solidFill>
                  <a:srgbClr val="000000"/>
                </a:solidFill>
                <a:latin typeface="Times New Roman" panose="02020603050405020304" pitchFamily="18" charset="0"/>
              </a:rPr>
              <a:t>pay.wxml</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
        <p:nvSpPr>
          <p:cNvPr id="7" name="矩形 6">
            <a:extLst>
              <a:ext uri="{FF2B5EF4-FFF2-40B4-BE49-F238E27FC236}">
                <a16:creationId xmlns:a16="http://schemas.microsoft.com/office/drawing/2014/main" xmlns="" id="{422EA7E0-A465-48EA-83AC-19B4E3FD1A67}"/>
              </a:ext>
            </a:extLst>
          </p:cNvPr>
          <p:cNvSpPr/>
          <p:nvPr/>
        </p:nvSpPr>
        <p:spPr>
          <a:xfrm>
            <a:off x="1296305" y="2432609"/>
            <a:ext cx="3458063" cy="278281"/>
          </a:xfrm>
          <a:prstGeom prst="rect">
            <a:avLst/>
          </a:prstGeom>
        </p:spPr>
        <p:txBody>
          <a:bodyPr wrap="none">
            <a:spAutoFit/>
          </a:bodyPr>
          <a:lstStyle/>
          <a:p>
            <a:pPr indent="266700">
              <a:lnSpc>
                <a:spcPts val="1350"/>
              </a:lnSpc>
            </a:pPr>
            <a:r>
              <a:rPr lang="en-US" altLang="zh-CN" b="1" kern="100" dirty="0">
                <a:solidFill>
                  <a:srgbClr val="000000"/>
                </a:solidFill>
                <a:latin typeface="Times New Roman" panose="02020603050405020304" pitchFamily="18" charset="0"/>
              </a:rPr>
              <a:t>pages/pay/pay.js</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20982249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9.3  </a:t>
            </a:r>
            <a:r>
              <a:rPr lang="zh-CN" altLang="en-US" dirty="0"/>
              <a:t>微信支付接口</a:t>
            </a:r>
            <a:r>
              <a:rPr lang="en-US" altLang="zh-CN" dirty="0" err="1"/>
              <a:t>wx.requestPayment</a:t>
            </a:r>
            <a:r>
              <a:rPr lang="en-US" altLang="zh-CN" dirty="0"/>
              <a:t>()</a:t>
            </a:r>
            <a:endParaRPr lang="zh-CN" altLang="en-US" dirty="0"/>
          </a:p>
        </p:txBody>
      </p:sp>
      <p:sp>
        <p:nvSpPr>
          <p:cNvPr id="3" name="矩形 2">
            <a:extLst>
              <a:ext uri="{FF2B5EF4-FFF2-40B4-BE49-F238E27FC236}">
                <a16:creationId xmlns:a16="http://schemas.microsoft.com/office/drawing/2014/main" xmlns="" id="{8648BE0B-43A7-4B86-AF14-174E33CE2B9D}"/>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9.3.1  </a:t>
            </a:r>
            <a:r>
              <a:rPr lang="zh-CN" altLang="en-US" b="1" kern="100" dirty="0">
                <a:solidFill>
                  <a:schemeClr val="bg1"/>
                </a:solidFill>
                <a:latin typeface="Arial" panose="020B0604020202020204" pitchFamily="34" charset="0"/>
                <a:cs typeface="Times New Roman" panose="02020603050405020304" pitchFamily="18" charset="0"/>
              </a:rPr>
              <a:t>微信支付前端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5122" name="Picture 2" descr="Screenshot_2019-06-09-14-47-58-97">
            <a:extLst>
              <a:ext uri="{FF2B5EF4-FFF2-40B4-BE49-F238E27FC236}">
                <a16:creationId xmlns:a16="http://schemas.microsoft.com/office/drawing/2014/main" xmlns="" id="{703A1B8B-4D02-404E-A2A9-8795CC8C27EC}"/>
              </a:ext>
            </a:extLst>
          </p:cNvPr>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8087" y="1162844"/>
            <a:ext cx="2341785" cy="371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3" descr="Screenshot_2019-06-09-14-48-03-22(1)">
            <a:extLst>
              <a:ext uri="{FF2B5EF4-FFF2-40B4-BE49-F238E27FC236}">
                <a16:creationId xmlns:a16="http://schemas.microsoft.com/office/drawing/2014/main" xmlns="" id="{B2D6B4AA-887B-433F-A93F-D9DB824E4166}"/>
              </a:ext>
            </a:extLst>
          </p:cNvPr>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7904" y="1162844"/>
            <a:ext cx="2341785" cy="3713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Screenshot_2019-06-09-14-48-12-80">
            <a:extLst>
              <a:ext uri="{FF2B5EF4-FFF2-40B4-BE49-F238E27FC236}">
                <a16:creationId xmlns:a16="http://schemas.microsoft.com/office/drawing/2014/main" xmlns="" id="{CC669D39-4F13-4339-A968-C261BAAA92CF}"/>
              </a:ext>
            </a:extLst>
          </p:cNvPr>
          <p:cNvPicPr>
            <a:picLocks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53745" y="1162844"/>
            <a:ext cx="2448272" cy="38571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78088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9.3  </a:t>
            </a:r>
            <a:r>
              <a:rPr lang="zh-CN" altLang="en-US" dirty="0"/>
              <a:t>微信支付接口</a:t>
            </a:r>
            <a:r>
              <a:rPr lang="en-US" altLang="zh-CN" dirty="0" err="1"/>
              <a:t>wx.requestPayment</a:t>
            </a:r>
            <a:r>
              <a:rPr lang="en-US" altLang="zh-CN" dirty="0"/>
              <a:t>()</a:t>
            </a:r>
            <a:endParaRPr lang="zh-CN" altLang="en-US" dirty="0"/>
          </a:p>
        </p:txBody>
      </p:sp>
      <p:sp>
        <p:nvSpPr>
          <p:cNvPr id="3" name="矩形 2">
            <a:extLst>
              <a:ext uri="{FF2B5EF4-FFF2-40B4-BE49-F238E27FC236}">
                <a16:creationId xmlns:a16="http://schemas.microsoft.com/office/drawing/2014/main" xmlns="" id="{8648BE0B-43A7-4B86-AF14-174E33CE2B9D}"/>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9.3.1  </a:t>
            </a:r>
            <a:r>
              <a:rPr lang="zh-CN" altLang="en-US" b="1" kern="100" dirty="0">
                <a:solidFill>
                  <a:schemeClr val="bg1"/>
                </a:solidFill>
                <a:latin typeface="Arial" panose="020B0604020202020204" pitchFamily="34" charset="0"/>
                <a:cs typeface="Times New Roman" panose="02020603050405020304" pitchFamily="18" charset="0"/>
              </a:rPr>
              <a:t>微信支付前端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6146" name="图片 1">
            <a:extLst>
              <a:ext uri="{FF2B5EF4-FFF2-40B4-BE49-F238E27FC236}">
                <a16:creationId xmlns:a16="http://schemas.microsoft.com/office/drawing/2014/main" xmlns="" id="{502C59B9-B849-4AC3-A679-642636DD05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563638"/>
            <a:ext cx="6674214" cy="2736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41784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9.3  </a:t>
            </a:r>
            <a:r>
              <a:rPr lang="zh-CN" altLang="en-US" dirty="0"/>
              <a:t>微信支付接口</a:t>
            </a:r>
            <a:r>
              <a:rPr lang="en-US" altLang="zh-CN" dirty="0" err="1"/>
              <a:t>wx.requestPayment</a:t>
            </a:r>
            <a:r>
              <a:rPr lang="en-US" altLang="zh-CN" dirty="0"/>
              <a:t>()</a:t>
            </a:r>
            <a:endParaRPr lang="zh-CN" altLang="en-US" dirty="0"/>
          </a:p>
        </p:txBody>
      </p:sp>
      <p:sp>
        <p:nvSpPr>
          <p:cNvPr id="3" name="矩形 2">
            <a:extLst>
              <a:ext uri="{FF2B5EF4-FFF2-40B4-BE49-F238E27FC236}">
                <a16:creationId xmlns:a16="http://schemas.microsoft.com/office/drawing/2014/main" xmlns="" id="{8648BE0B-43A7-4B86-AF14-174E33CE2B9D}"/>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9.3.2  </a:t>
            </a:r>
            <a:r>
              <a:rPr lang="zh-CN" altLang="en-US" b="1" kern="100" dirty="0">
                <a:solidFill>
                  <a:schemeClr val="bg1"/>
                </a:solidFill>
                <a:latin typeface="Arial" panose="020B0604020202020204" pitchFamily="34" charset="0"/>
                <a:cs typeface="Times New Roman" panose="02020603050405020304" pitchFamily="18" charset="0"/>
              </a:rPr>
              <a:t>微信支付后端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xmlns="" id="{E20C577E-9D06-4AE1-9598-46CD9D2B40F4}"/>
              </a:ext>
            </a:extLst>
          </p:cNvPr>
          <p:cNvSpPr/>
          <p:nvPr/>
        </p:nvSpPr>
        <p:spPr>
          <a:xfrm>
            <a:off x="539552" y="1419622"/>
            <a:ext cx="5904656" cy="369332"/>
          </a:xfrm>
          <a:prstGeom prst="rect">
            <a:avLst/>
          </a:prstGeom>
        </p:spPr>
        <p:txBody>
          <a:bodyPr wrap="square">
            <a:spAutoFit/>
          </a:bodyPr>
          <a:lstStyle/>
          <a:p>
            <a:r>
              <a:rPr lang="zh-CN" altLang="zh-CN" kern="100" dirty="0">
                <a:latin typeface="Times New Roman" panose="02020603050405020304" pitchFamily="18" charset="0"/>
                <a:cs typeface="Times New Roman" panose="02020603050405020304" pitchFamily="18" charset="0"/>
              </a:rPr>
              <a:t>接口前端和后端的工作流程包含以下七个步骤：</a:t>
            </a:r>
            <a:endParaRPr lang="zh-CN" altLang="en-US" dirty="0"/>
          </a:p>
        </p:txBody>
      </p:sp>
    </p:spTree>
    <p:extLst>
      <p:ext uri="{BB962C8B-B14F-4D97-AF65-F5344CB8AC3E}">
        <p14:creationId xmlns:p14="http://schemas.microsoft.com/office/powerpoint/2010/main" val="34197254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9.3  </a:t>
            </a:r>
            <a:r>
              <a:rPr lang="zh-CN" altLang="en-US" dirty="0"/>
              <a:t>微信支付接口</a:t>
            </a:r>
            <a:r>
              <a:rPr lang="en-US" altLang="zh-CN" dirty="0" err="1"/>
              <a:t>wx.requestPayment</a:t>
            </a:r>
            <a:r>
              <a:rPr lang="en-US" altLang="zh-CN" dirty="0"/>
              <a:t>()</a:t>
            </a:r>
            <a:endParaRPr lang="zh-CN" altLang="en-US" dirty="0"/>
          </a:p>
        </p:txBody>
      </p:sp>
      <p:sp>
        <p:nvSpPr>
          <p:cNvPr id="3" name="矩形 2">
            <a:extLst>
              <a:ext uri="{FF2B5EF4-FFF2-40B4-BE49-F238E27FC236}">
                <a16:creationId xmlns:a16="http://schemas.microsoft.com/office/drawing/2014/main" xmlns="" id="{8648BE0B-43A7-4B86-AF14-174E33CE2B9D}"/>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9.3.2  </a:t>
            </a:r>
            <a:r>
              <a:rPr lang="zh-CN" altLang="en-US" b="1" kern="100" dirty="0">
                <a:solidFill>
                  <a:schemeClr val="bg1"/>
                </a:solidFill>
                <a:latin typeface="Arial" panose="020B0604020202020204" pitchFamily="34" charset="0"/>
                <a:cs typeface="Times New Roman" panose="02020603050405020304" pitchFamily="18" charset="0"/>
              </a:rPr>
              <a:t>微信支付后端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xmlns="" id="{E20C577E-9D06-4AE1-9598-46CD9D2B40F4}"/>
              </a:ext>
            </a:extLst>
          </p:cNvPr>
          <p:cNvSpPr/>
          <p:nvPr/>
        </p:nvSpPr>
        <p:spPr>
          <a:xfrm>
            <a:off x="539552" y="1419622"/>
            <a:ext cx="5904656" cy="369332"/>
          </a:xfrm>
          <a:prstGeom prst="rect">
            <a:avLst/>
          </a:prstGeom>
        </p:spPr>
        <p:txBody>
          <a:bodyPr wrap="square">
            <a:spAutoFit/>
          </a:bodyPr>
          <a:lstStyle/>
          <a:p>
            <a:r>
              <a:rPr lang="zh-CN" altLang="zh-CN" kern="100" dirty="0">
                <a:latin typeface="Times New Roman" panose="02020603050405020304" pitchFamily="18" charset="0"/>
                <a:cs typeface="Times New Roman" panose="02020603050405020304" pitchFamily="18" charset="0"/>
              </a:rPr>
              <a:t>接口前端和后端的工作流程包含以下七个步骤：</a:t>
            </a:r>
            <a:endParaRPr lang="zh-CN" altLang="en-US" dirty="0"/>
          </a:p>
        </p:txBody>
      </p:sp>
    </p:spTree>
    <p:extLst>
      <p:ext uri="{BB962C8B-B14F-4D97-AF65-F5344CB8AC3E}">
        <p14:creationId xmlns:p14="http://schemas.microsoft.com/office/powerpoint/2010/main" val="11180311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9.3  </a:t>
            </a:r>
            <a:r>
              <a:rPr lang="zh-CN" altLang="en-US" dirty="0"/>
              <a:t>微信支付接口</a:t>
            </a:r>
            <a:r>
              <a:rPr lang="en-US" altLang="zh-CN" dirty="0" err="1"/>
              <a:t>wx.requestPayment</a:t>
            </a:r>
            <a:r>
              <a:rPr lang="en-US" altLang="zh-CN" dirty="0"/>
              <a:t>()</a:t>
            </a:r>
            <a:endParaRPr lang="zh-CN" altLang="en-US" dirty="0"/>
          </a:p>
        </p:txBody>
      </p:sp>
      <p:sp>
        <p:nvSpPr>
          <p:cNvPr id="3" name="矩形 2">
            <a:extLst>
              <a:ext uri="{FF2B5EF4-FFF2-40B4-BE49-F238E27FC236}">
                <a16:creationId xmlns:a16="http://schemas.microsoft.com/office/drawing/2014/main" xmlns="" id="{8648BE0B-43A7-4B86-AF14-174E33CE2B9D}"/>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9.3.2  </a:t>
            </a:r>
            <a:r>
              <a:rPr lang="zh-CN" altLang="en-US" b="1" kern="100" dirty="0">
                <a:solidFill>
                  <a:schemeClr val="bg1"/>
                </a:solidFill>
                <a:latin typeface="Arial" panose="020B0604020202020204" pitchFamily="34" charset="0"/>
                <a:cs typeface="Times New Roman" panose="02020603050405020304" pitchFamily="18" charset="0"/>
              </a:rPr>
              <a:t>微信支付后端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4" name="图片 3">
            <a:extLst>
              <a:ext uri="{FF2B5EF4-FFF2-40B4-BE49-F238E27FC236}">
                <a16:creationId xmlns:a16="http://schemas.microsoft.com/office/drawing/2014/main" xmlns="" id="{A6EDD034-B5A6-4DA8-A916-87E64179D04C}"/>
              </a:ext>
            </a:extLst>
          </p:cNvPr>
          <p:cNvPicPr>
            <a:picLocks noChangeAspect="1"/>
          </p:cNvPicPr>
          <p:nvPr/>
        </p:nvPicPr>
        <p:blipFill>
          <a:blip r:embed="rId2"/>
          <a:stretch>
            <a:fillRect/>
          </a:stretch>
        </p:blipFill>
        <p:spPr>
          <a:xfrm>
            <a:off x="1403648" y="812200"/>
            <a:ext cx="7621798" cy="4742042"/>
          </a:xfrm>
          <a:prstGeom prst="rect">
            <a:avLst/>
          </a:prstGeom>
        </p:spPr>
      </p:pic>
    </p:spTree>
    <p:extLst>
      <p:ext uri="{BB962C8B-B14F-4D97-AF65-F5344CB8AC3E}">
        <p14:creationId xmlns:p14="http://schemas.microsoft.com/office/powerpoint/2010/main" val="5011248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9.3  </a:t>
            </a:r>
            <a:r>
              <a:rPr lang="zh-CN" altLang="en-US" dirty="0"/>
              <a:t>微信支付接口</a:t>
            </a:r>
            <a:r>
              <a:rPr lang="en-US" altLang="zh-CN" dirty="0" err="1"/>
              <a:t>wx.requestPayment</a:t>
            </a:r>
            <a:r>
              <a:rPr lang="en-US" altLang="zh-CN" dirty="0"/>
              <a:t>()</a:t>
            </a:r>
            <a:endParaRPr lang="zh-CN" altLang="en-US" dirty="0"/>
          </a:p>
        </p:txBody>
      </p:sp>
      <p:sp>
        <p:nvSpPr>
          <p:cNvPr id="3" name="矩形 2">
            <a:extLst>
              <a:ext uri="{FF2B5EF4-FFF2-40B4-BE49-F238E27FC236}">
                <a16:creationId xmlns:a16="http://schemas.microsoft.com/office/drawing/2014/main" xmlns="" id="{8648BE0B-43A7-4B86-AF14-174E33CE2B9D}"/>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9.3.2  </a:t>
            </a:r>
            <a:r>
              <a:rPr lang="zh-CN" altLang="en-US" b="1" kern="100" dirty="0">
                <a:solidFill>
                  <a:schemeClr val="bg1"/>
                </a:solidFill>
                <a:latin typeface="Arial" panose="020B0604020202020204" pitchFamily="34" charset="0"/>
                <a:cs typeface="Times New Roman" panose="02020603050405020304" pitchFamily="18" charset="0"/>
              </a:rPr>
              <a:t>微信支付后端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xmlns="" id="{1EDDC898-6811-402F-8A5F-F3C41FCCCE6B}"/>
              </a:ext>
            </a:extLst>
          </p:cNvPr>
          <p:cNvSpPr/>
          <p:nvPr/>
        </p:nvSpPr>
        <p:spPr>
          <a:xfrm>
            <a:off x="683568" y="1203598"/>
            <a:ext cx="1184940"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rPr>
              <a:t>9-6</a:t>
            </a:r>
            <a:r>
              <a:rPr lang="zh-CN" altLang="zh-CN" kern="100" dirty="0">
                <a:latin typeface="Times New Roman" panose="02020603050405020304" pitchFamily="18" charset="0"/>
                <a:cs typeface="Times New Roman" panose="02020603050405020304" pitchFamily="18" charset="0"/>
              </a:rPr>
              <a:t>】</a:t>
            </a:r>
            <a:endParaRPr lang="zh-CN" altLang="en-US" dirty="0"/>
          </a:p>
        </p:txBody>
      </p:sp>
      <p:pic>
        <p:nvPicPr>
          <p:cNvPr id="7170" name="图片 1">
            <a:extLst>
              <a:ext uri="{FF2B5EF4-FFF2-40B4-BE49-F238E27FC236}">
                <a16:creationId xmlns:a16="http://schemas.microsoft.com/office/drawing/2014/main" xmlns="" id="{97E2CEDA-8ABE-4489-9E4D-A755523873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5775" y="1092208"/>
            <a:ext cx="2827455" cy="3279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1342214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9.3  </a:t>
            </a:r>
            <a:r>
              <a:rPr lang="zh-CN" altLang="en-US" dirty="0"/>
              <a:t>微信支付接口</a:t>
            </a:r>
            <a:r>
              <a:rPr lang="en-US" altLang="zh-CN" dirty="0" err="1"/>
              <a:t>wx.requestPayment</a:t>
            </a:r>
            <a:r>
              <a:rPr lang="en-US" altLang="zh-CN" dirty="0"/>
              <a:t>()</a:t>
            </a:r>
            <a:endParaRPr lang="zh-CN" altLang="en-US" dirty="0"/>
          </a:p>
        </p:txBody>
      </p:sp>
      <p:sp>
        <p:nvSpPr>
          <p:cNvPr id="3" name="矩形 2">
            <a:extLst>
              <a:ext uri="{FF2B5EF4-FFF2-40B4-BE49-F238E27FC236}">
                <a16:creationId xmlns:a16="http://schemas.microsoft.com/office/drawing/2014/main" xmlns="" id="{8648BE0B-43A7-4B86-AF14-174E33CE2B9D}"/>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9.3.2  </a:t>
            </a:r>
            <a:r>
              <a:rPr lang="zh-CN" altLang="en-US" b="1" kern="100" dirty="0">
                <a:solidFill>
                  <a:schemeClr val="bg1"/>
                </a:solidFill>
                <a:latin typeface="Arial" panose="020B0604020202020204" pitchFamily="34" charset="0"/>
                <a:cs typeface="Times New Roman" panose="02020603050405020304" pitchFamily="18" charset="0"/>
              </a:rPr>
              <a:t>微信支付后端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5" name="矩形 4">
            <a:extLst>
              <a:ext uri="{FF2B5EF4-FFF2-40B4-BE49-F238E27FC236}">
                <a16:creationId xmlns:a16="http://schemas.microsoft.com/office/drawing/2014/main" xmlns="" id="{88E7772F-C6BE-4162-9150-37B2C255B05C}"/>
              </a:ext>
            </a:extLst>
          </p:cNvPr>
          <p:cNvSpPr/>
          <p:nvPr/>
        </p:nvSpPr>
        <p:spPr>
          <a:xfrm>
            <a:off x="639192" y="1203598"/>
            <a:ext cx="3932808" cy="278281"/>
          </a:xfrm>
          <a:prstGeom prst="rect">
            <a:avLst/>
          </a:prstGeom>
        </p:spPr>
        <p:txBody>
          <a:bodyPr wrap="none">
            <a:spAutoFit/>
          </a:bodyPr>
          <a:lstStyle/>
          <a:p>
            <a:pPr indent="266700">
              <a:lnSpc>
                <a:spcPts val="1350"/>
              </a:lnSpc>
            </a:pPr>
            <a:r>
              <a:rPr lang="en-US" altLang="zh-CN" b="1" kern="100" dirty="0" err="1">
                <a:solidFill>
                  <a:srgbClr val="000000"/>
                </a:solidFill>
                <a:latin typeface="Times New Roman" panose="02020603050405020304" pitchFamily="18" charset="0"/>
              </a:rPr>
              <a:t>src</a:t>
            </a:r>
            <a:r>
              <a:rPr lang="en-US" altLang="zh-CN" b="1" kern="100" dirty="0">
                <a:solidFill>
                  <a:srgbClr val="000000"/>
                </a:solidFill>
                <a:latin typeface="Times New Roman" panose="02020603050405020304" pitchFamily="18" charset="0"/>
              </a:rPr>
              <a:t>/servlet/order.java</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
        <p:nvSpPr>
          <p:cNvPr id="6" name="矩形 5">
            <a:extLst>
              <a:ext uri="{FF2B5EF4-FFF2-40B4-BE49-F238E27FC236}">
                <a16:creationId xmlns:a16="http://schemas.microsoft.com/office/drawing/2014/main" xmlns="" id="{BDB9BDA3-45E1-44F4-A974-4F49565CA1B2}"/>
              </a:ext>
            </a:extLst>
          </p:cNvPr>
          <p:cNvSpPr/>
          <p:nvPr/>
        </p:nvSpPr>
        <p:spPr>
          <a:xfrm>
            <a:off x="718380" y="2014145"/>
            <a:ext cx="3774431" cy="278281"/>
          </a:xfrm>
          <a:prstGeom prst="rect">
            <a:avLst/>
          </a:prstGeom>
        </p:spPr>
        <p:txBody>
          <a:bodyPr wrap="none">
            <a:spAutoFit/>
          </a:bodyPr>
          <a:lstStyle/>
          <a:p>
            <a:pPr indent="266700">
              <a:lnSpc>
                <a:spcPts val="1350"/>
              </a:lnSpc>
            </a:pPr>
            <a:r>
              <a:rPr lang="en-US" altLang="zh-CN" b="1" kern="100" dirty="0" err="1">
                <a:solidFill>
                  <a:srgbClr val="000000"/>
                </a:solidFill>
                <a:latin typeface="Times New Roman" panose="02020603050405020304" pitchFamily="18" charset="0"/>
              </a:rPr>
              <a:t>src</a:t>
            </a:r>
            <a:r>
              <a:rPr lang="en-US" altLang="zh-CN" b="1" kern="100" dirty="0">
                <a:solidFill>
                  <a:srgbClr val="000000"/>
                </a:solidFill>
                <a:latin typeface="Times New Roman" panose="02020603050405020304" pitchFamily="18" charset="0"/>
              </a:rPr>
              <a:t>/servlet/tool.java</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4801687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9.4  </a:t>
            </a:r>
            <a:r>
              <a:rPr lang="zh-CN" altLang="en-US" dirty="0"/>
              <a:t>获取用户信息接口</a:t>
            </a:r>
            <a:r>
              <a:rPr lang="en-US" altLang="zh-CN" dirty="0" err="1"/>
              <a:t>wx.getUserInfo</a:t>
            </a:r>
            <a:r>
              <a:rPr lang="en-US" altLang="zh-CN" dirty="0"/>
              <a:t>()</a:t>
            </a:r>
            <a:endParaRPr lang="zh-CN" altLang="en-US" dirty="0"/>
          </a:p>
        </p:txBody>
      </p:sp>
      <p:sp>
        <p:nvSpPr>
          <p:cNvPr id="3" name="矩形 2">
            <a:extLst>
              <a:ext uri="{FF2B5EF4-FFF2-40B4-BE49-F238E27FC236}">
                <a16:creationId xmlns:a16="http://schemas.microsoft.com/office/drawing/2014/main" xmlns="" id="{4DFC23CC-7DDB-4982-859C-8DDA721B9567}"/>
              </a:ext>
            </a:extLst>
          </p:cNvPr>
          <p:cNvSpPr/>
          <p:nvPr/>
        </p:nvSpPr>
        <p:spPr>
          <a:xfrm>
            <a:off x="1331640" y="2283718"/>
            <a:ext cx="6192688" cy="646331"/>
          </a:xfrm>
          <a:prstGeom prst="rect">
            <a:avLst/>
          </a:prstGeom>
        </p:spPr>
        <p:txBody>
          <a:bodyPr wrap="square">
            <a:spAutoFit/>
          </a:bodyPr>
          <a:lstStyle/>
          <a:p>
            <a:r>
              <a:rPr lang="zh-CN" altLang="zh-CN" kern="100" dirty="0">
                <a:latin typeface="Times New Roman" panose="02020603050405020304" pitchFamily="18" charset="0"/>
                <a:cs typeface="Times New Roman" panose="02020603050405020304" pitchFamily="18" charset="0"/>
              </a:rPr>
              <a:t>小程序提供了</a:t>
            </a:r>
            <a:r>
              <a:rPr lang="en-US" altLang="zh-CN" kern="100" dirty="0" err="1">
                <a:latin typeface="Times New Roman" panose="02020603050405020304" pitchFamily="18" charset="0"/>
              </a:rPr>
              <a:t>wx.getUserInfo</a:t>
            </a:r>
            <a:r>
              <a:rPr lang="en-US" altLang="zh-CN" kern="100" dirty="0">
                <a:latin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接口来获取用户的微信账号信息，</a:t>
            </a:r>
            <a:r>
              <a:rPr lang="en-US" altLang="zh-CN" kern="100" dirty="0" err="1">
                <a:latin typeface="Times New Roman" panose="02020603050405020304" pitchFamily="18" charset="0"/>
              </a:rPr>
              <a:t>wx.getUserInfo</a:t>
            </a:r>
            <a:r>
              <a:rPr lang="en-US" altLang="zh-CN" kern="100" dirty="0">
                <a:latin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接口一般在伴随</a:t>
            </a:r>
            <a:r>
              <a:rPr lang="en-US" altLang="zh-CN" kern="100" dirty="0" err="1">
                <a:latin typeface="Times New Roman" panose="02020603050405020304" pitchFamily="18" charset="0"/>
              </a:rPr>
              <a:t>wx.login</a:t>
            </a:r>
            <a:r>
              <a:rPr lang="en-US" altLang="zh-CN" kern="100" dirty="0">
                <a:latin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接口出现，</a:t>
            </a:r>
            <a:endParaRPr lang="zh-CN" altLang="en-US" dirty="0"/>
          </a:p>
        </p:txBody>
      </p:sp>
    </p:spTree>
    <p:extLst>
      <p:ext uri="{BB962C8B-B14F-4D97-AF65-F5344CB8AC3E}">
        <p14:creationId xmlns:p14="http://schemas.microsoft.com/office/powerpoint/2010/main" val="22710909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9.1  </a:t>
            </a:r>
            <a:r>
              <a:rPr lang="zh-CN" altLang="en-US" dirty="0"/>
              <a:t>交互反馈</a:t>
            </a:r>
          </a:p>
        </p:txBody>
      </p:sp>
      <p:sp>
        <p:nvSpPr>
          <p:cNvPr id="4" name="矩形 3">
            <a:extLst>
              <a:ext uri="{FF2B5EF4-FFF2-40B4-BE49-F238E27FC236}">
                <a16:creationId xmlns:a16="http://schemas.microsoft.com/office/drawing/2014/main" xmlns="" id="{874013B6-4878-4450-AE98-A6744A16E566}"/>
              </a:ext>
            </a:extLst>
          </p:cNvPr>
          <p:cNvSpPr/>
          <p:nvPr/>
        </p:nvSpPr>
        <p:spPr>
          <a:xfrm>
            <a:off x="794657" y="1417588"/>
            <a:ext cx="6063343" cy="2308324"/>
          </a:xfrm>
          <a:prstGeom prst="rect">
            <a:avLst/>
          </a:prstGeom>
        </p:spPr>
        <p:txBody>
          <a:bodyPr wrap="square">
            <a:spAutoFit/>
          </a:bodyPr>
          <a:lstStyle/>
          <a:p>
            <a:r>
              <a:rPr lang="zh-CN" altLang="zh-CN" kern="100" dirty="0">
                <a:latin typeface="Times New Roman" panose="02020603050405020304" pitchFamily="18" charset="0"/>
                <a:cs typeface="Times New Roman" panose="02020603050405020304" pitchFamily="18" charset="0"/>
              </a:rPr>
              <a:t>交互接口主要实现用户和小程序之间的交互功能，比如</a:t>
            </a:r>
            <a:r>
              <a:rPr lang="en-US" altLang="zh-CN" kern="100" dirty="0" err="1">
                <a:latin typeface="Times New Roman" panose="02020603050405020304" pitchFamily="18" charset="0"/>
              </a:rPr>
              <a:t>wx.showToast</a:t>
            </a:r>
            <a:r>
              <a:rPr lang="en-US" altLang="zh-CN" kern="100" dirty="0">
                <a:latin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接口可以弹出提示消息给用户，</a:t>
            </a:r>
            <a:r>
              <a:rPr lang="en-US" altLang="zh-CN" kern="100" dirty="0" err="1">
                <a:latin typeface="Times New Roman" panose="02020603050405020304" pitchFamily="18" charset="0"/>
              </a:rPr>
              <a:t>wx.showModal</a:t>
            </a:r>
            <a:r>
              <a:rPr lang="en-US" altLang="zh-CN" kern="100" dirty="0">
                <a:latin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和</a:t>
            </a:r>
            <a:r>
              <a:rPr lang="en-US" altLang="zh-CN" kern="100" dirty="0" err="1">
                <a:latin typeface="Times New Roman" panose="02020603050405020304" pitchFamily="18" charset="0"/>
              </a:rPr>
              <a:t>wx.showActionSheet</a:t>
            </a:r>
            <a:r>
              <a:rPr lang="en-US" altLang="zh-CN" kern="100" dirty="0">
                <a:latin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接口可以让用户做出选择操作。</a:t>
            </a:r>
            <a:endParaRPr lang="en-US" altLang="zh-CN" kern="100" dirty="0">
              <a:latin typeface="Times New Roman" panose="02020603050405020304" pitchFamily="18" charset="0"/>
              <a:cs typeface="Times New Roman" panose="02020603050405020304" pitchFamily="18" charset="0"/>
            </a:endParaRPr>
          </a:p>
          <a:p>
            <a:endParaRPr lang="en-US" altLang="zh-CN" kern="100" dirty="0">
              <a:latin typeface="Times New Roman" panose="02020603050405020304" pitchFamily="18" charset="0"/>
              <a:cs typeface="Times New Roman" panose="02020603050405020304" pitchFamily="18" charset="0"/>
            </a:endParaRPr>
          </a:p>
          <a:p>
            <a:r>
              <a:rPr lang="zh-CN" altLang="zh-CN" kern="100" dirty="0">
                <a:latin typeface="Times New Roman" panose="02020603050405020304" pitchFamily="18" charset="0"/>
                <a:cs typeface="Times New Roman" panose="02020603050405020304" pitchFamily="18" charset="0"/>
              </a:rPr>
              <a:t>开放接口则实现了让小程序调用第三方服务的功能，比如微信支付接口让小程序可以调用微信支付功能，模板消息接口让小程序可以调用公众平台来发送消息。</a:t>
            </a:r>
            <a:endParaRPr lang="zh-CN" altLang="en-US" dirty="0"/>
          </a:p>
        </p:txBody>
      </p:sp>
    </p:spTree>
    <p:extLst>
      <p:ext uri="{BB962C8B-B14F-4D97-AF65-F5344CB8AC3E}">
        <p14:creationId xmlns:p14="http://schemas.microsoft.com/office/powerpoint/2010/main" val="22137243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9.4  </a:t>
            </a:r>
            <a:r>
              <a:rPr lang="zh-CN" altLang="en-US" dirty="0"/>
              <a:t>获取用户信息接口</a:t>
            </a:r>
            <a:r>
              <a:rPr lang="en-US" altLang="zh-CN" dirty="0" err="1"/>
              <a:t>wx.getUserInfo</a:t>
            </a:r>
            <a:r>
              <a:rPr lang="en-US" altLang="zh-CN" dirty="0"/>
              <a:t>()</a:t>
            </a:r>
            <a:endParaRPr lang="zh-CN" altLang="en-US" dirty="0"/>
          </a:p>
        </p:txBody>
      </p:sp>
      <p:pic>
        <p:nvPicPr>
          <p:cNvPr id="3" name="图片 2">
            <a:extLst>
              <a:ext uri="{FF2B5EF4-FFF2-40B4-BE49-F238E27FC236}">
                <a16:creationId xmlns:a16="http://schemas.microsoft.com/office/drawing/2014/main" xmlns="" id="{25B29625-8EE2-4DAE-B311-6EBCFA99732E}"/>
              </a:ext>
            </a:extLst>
          </p:cNvPr>
          <p:cNvPicPr>
            <a:picLocks noChangeAspect="1"/>
          </p:cNvPicPr>
          <p:nvPr/>
        </p:nvPicPr>
        <p:blipFill>
          <a:blip r:embed="rId2"/>
          <a:stretch>
            <a:fillRect/>
          </a:stretch>
        </p:blipFill>
        <p:spPr>
          <a:xfrm>
            <a:off x="0" y="1816570"/>
            <a:ext cx="9144000" cy="1510360"/>
          </a:xfrm>
          <a:prstGeom prst="rect">
            <a:avLst/>
          </a:prstGeom>
        </p:spPr>
      </p:pic>
    </p:spTree>
    <p:extLst>
      <p:ext uri="{BB962C8B-B14F-4D97-AF65-F5344CB8AC3E}">
        <p14:creationId xmlns:p14="http://schemas.microsoft.com/office/powerpoint/2010/main" val="9984045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9.4  </a:t>
            </a:r>
            <a:r>
              <a:rPr lang="zh-CN" altLang="en-US" dirty="0"/>
              <a:t>获取用户信息接口</a:t>
            </a:r>
            <a:r>
              <a:rPr lang="en-US" altLang="zh-CN" dirty="0" err="1"/>
              <a:t>wx.getUserInfo</a:t>
            </a:r>
            <a:r>
              <a:rPr lang="en-US" altLang="zh-CN" dirty="0"/>
              <a:t>()</a:t>
            </a:r>
            <a:endParaRPr lang="zh-CN" altLang="en-US" dirty="0"/>
          </a:p>
        </p:txBody>
      </p:sp>
      <p:sp>
        <p:nvSpPr>
          <p:cNvPr id="4" name="矩形 3">
            <a:extLst>
              <a:ext uri="{FF2B5EF4-FFF2-40B4-BE49-F238E27FC236}">
                <a16:creationId xmlns:a16="http://schemas.microsoft.com/office/drawing/2014/main" xmlns="" id="{9CAEF4BA-0C9C-4A93-B7C8-F653E3486B3C}"/>
              </a:ext>
            </a:extLst>
          </p:cNvPr>
          <p:cNvSpPr/>
          <p:nvPr/>
        </p:nvSpPr>
        <p:spPr>
          <a:xfrm>
            <a:off x="202187" y="771550"/>
            <a:ext cx="1184940"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rPr>
              <a:t>9-7</a:t>
            </a:r>
            <a:r>
              <a:rPr lang="zh-CN" altLang="zh-CN" kern="100" dirty="0">
                <a:latin typeface="Times New Roman" panose="02020603050405020304" pitchFamily="18" charset="0"/>
                <a:cs typeface="Times New Roman" panose="02020603050405020304" pitchFamily="18" charset="0"/>
              </a:rPr>
              <a:t>】</a:t>
            </a:r>
            <a:endParaRPr lang="zh-CN" altLang="en-US" dirty="0"/>
          </a:p>
        </p:txBody>
      </p:sp>
      <p:sp>
        <p:nvSpPr>
          <p:cNvPr id="5" name="矩形 4">
            <a:extLst>
              <a:ext uri="{FF2B5EF4-FFF2-40B4-BE49-F238E27FC236}">
                <a16:creationId xmlns:a16="http://schemas.microsoft.com/office/drawing/2014/main" xmlns="" id="{102EFE37-339E-4BB2-8925-A862B2A55296}"/>
              </a:ext>
            </a:extLst>
          </p:cNvPr>
          <p:cNvSpPr/>
          <p:nvPr/>
        </p:nvSpPr>
        <p:spPr>
          <a:xfrm>
            <a:off x="467544" y="1275606"/>
            <a:ext cx="6408712" cy="278281"/>
          </a:xfrm>
          <a:prstGeom prst="rect">
            <a:avLst/>
          </a:prstGeom>
        </p:spPr>
        <p:txBody>
          <a:bodyPr wrap="square">
            <a:spAutoFit/>
          </a:bodyPr>
          <a:lstStyle/>
          <a:p>
            <a:pPr indent="266700">
              <a:lnSpc>
                <a:spcPts val="1350"/>
              </a:lnSpc>
            </a:pPr>
            <a:r>
              <a:rPr lang="en-US" altLang="zh-CN" b="1" kern="100" dirty="0">
                <a:solidFill>
                  <a:srgbClr val="000000"/>
                </a:solidFill>
                <a:latin typeface="Times New Roman" panose="02020603050405020304" pitchFamily="18" charset="0"/>
              </a:rPr>
              <a:t>pages/</a:t>
            </a:r>
            <a:r>
              <a:rPr lang="en-US" altLang="zh-CN" b="1" kern="100" dirty="0" err="1">
                <a:solidFill>
                  <a:srgbClr val="000000"/>
                </a:solidFill>
                <a:latin typeface="Times New Roman" panose="02020603050405020304" pitchFamily="18" charset="0"/>
              </a:rPr>
              <a:t>getUserInfo</a:t>
            </a:r>
            <a:r>
              <a:rPr lang="en-US" altLang="zh-CN" b="1" kern="100" dirty="0">
                <a:solidFill>
                  <a:srgbClr val="000000"/>
                </a:solidFill>
                <a:latin typeface="Times New Roman" panose="02020603050405020304" pitchFamily="18" charset="0"/>
              </a:rPr>
              <a:t>/</a:t>
            </a:r>
            <a:r>
              <a:rPr lang="en-US" altLang="zh-CN" b="1" kern="100" dirty="0" err="1">
                <a:solidFill>
                  <a:srgbClr val="000000"/>
                </a:solidFill>
                <a:latin typeface="Times New Roman" panose="02020603050405020304" pitchFamily="18" charset="0"/>
              </a:rPr>
              <a:t>getUserInfo.wxml</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
        <p:nvSpPr>
          <p:cNvPr id="6" name="矩形 5">
            <a:extLst>
              <a:ext uri="{FF2B5EF4-FFF2-40B4-BE49-F238E27FC236}">
                <a16:creationId xmlns:a16="http://schemas.microsoft.com/office/drawing/2014/main" xmlns="" id="{5761C574-1C9D-4F55-BA4A-1517CBAAFB2F}"/>
              </a:ext>
            </a:extLst>
          </p:cNvPr>
          <p:cNvSpPr/>
          <p:nvPr/>
        </p:nvSpPr>
        <p:spPr>
          <a:xfrm>
            <a:off x="611560" y="1923678"/>
            <a:ext cx="6624736" cy="278281"/>
          </a:xfrm>
          <a:prstGeom prst="rect">
            <a:avLst/>
          </a:prstGeom>
        </p:spPr>
        <p:txBody>
          <a:bodyPr wrap="square">
            <a:spAutoFit/>
          </a:bodyPr>
          <a:lstStyle/>
          <a:p>
            <a:pPr indent="266700">
              <a:lnSpc>
                <a:spcPts val="1350"/>
              </a:lnSpc>
            </a:pPr>
            <a:r>
              <a:rPr lang="en-US" altLang="zh-CN" b="1" kern="100" dirty="0">
                <a:solidFill>
                  <a:srgbClr val="000000"/>
                </a:solidFill>
                <a:latin typeface="Times New Roman" panose="02020603050405020304" pitchFamily="18" charset="0"/>
              </a:rPr>
              <a:t>pages/</a:t>
            </a:r>
            <a:r>
              <a:rPr lang="en-US" altLang="zh-CN" b="1" kern="100" dirty="0" err="1">
                <a:solidFill>
                  <a:srgbClr val="000000"/>
                </a:solidFill>
                <a:latin typeface="Times New Roman" panose="02020603050405020304" pitchFamily="18" charset="0"/>
              </a:rPr>
              <a:t>getUserInfo</a:t>
            </a:r>
            <a:r>
              <a:rPr lang="en-US" altLang="zh-CN" b="1" kern="100" dirty="0">
                <a:solidFill>
                  <a:srgbClr val="000000"/>
                </a:solidFill>
                <a:latin typeface="Times New Roman" panose="02020603050405020304" pitchFamily="18" charset="0"/>
              </a:rPr>
              <a:t>/</a:t>
            </a:r>
            <a:r>
              <a:rPr lang="en-US" altLang="zh-CN" b="1" kern="100" dirty="0" err="1">
                <a:solidFill>
                  <a:srgbClr val="000000"/>
                </a:solidFill>
                <a:latin typeface="Times New Roman" panose="02020603050405020304" pitchFamily="18" charset="0"/>
              </a:rPr>
              <a:t>getUserInfo.wxml</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46673142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9.4  </a:t>
            </a:r>
            <a:r>
              <a:rPr lang="zh-CN" altLang="en-US" dirty="0"/>
              <a:t>获取用户信息接口</a:t>
            </a:r>
            <a:r>
              <a:rPr lang="en-US" altLang="zh-CN" dirty="0" err="1"/>
              <a:t>wx.getUserInfo</a:t>
            </a:r>
            <a:r>
              <a:rPr lang="en-US" altLang="zh-CN" dirty="0"/>
              <a:t>()</a:t>
            </a:r>
            <a:endParaRPr lang="zh-CN" altLang="en-US" dirty="0"/>
          </a:p>
        </p:txBody>
      </p:sp>
      <p:pic>
        <p:nvPicPr>
          <p:cNvPr id="8194" name="图片 1">
            <a:extLst>
              <a:ext uri="{FF2B5EF4-FFF2-40B4-BE49-F238E27FC236}">
                <a16:creationId xmlns:a16="http://schemas.microsoft.com/office/drawing/2014/main" xmlns="" id="{DAE6034F-0AB5-421D-96C6-983EA181CA5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1275606"/>
            <a:ext cx="5165032" cy="259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461648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9.5  </a:t>
            </a:r>
            <a:r>
              <a:rPr lang="zh-CN" altLang="en-US" dirty="0"/>
              <a:t>模板消息</a:t>
            </a:r>
            <a:r>
              <a:rPr lang="en-US" altLang="zh-CN" dirty="0" err="1"/>
              <a:t>tamplate</a:t>
            </a:r>
            <a:endParaRPr lang="zh-CN" altLang="en-US" dirty="0"/>
          </a:p>
        </p:txBody>
      </p:sp>
      <p:sp>
        <p:nvSpPr>
          <p:cNvPr id="4" name="矩形 3">
            <a:extLst>
              <a:ext uri="{FF2B5EF4-FFF2-40B4-BE49-F238E27FC236}">
                <a16:creationId xmlns:a16="http://schemas.microsoft.com/office/drawing/2014/main" xmlns="" id="{691DDD53-C8FC-497C-9E96-A025E923E5D3}"/>
              </a:ext>
            </a:extLst>
          </p:cNvPr>
          <p:cNvSpPr/>
          <p:nvPr/>
        </p:nvSpPr>
        <p:spPr>
          <a:xfrm>
            <a:off x="413792" y="1417588"/>
            <a:ext cx="8316416" cy="2308324"/>
          </a:xfrm>
          <a:prstGeom prst="rect">
            <a:avLst/>
          </a:prstGeom>
        </p:spPr>
        <p:txBody>
          <a:bodyPr wrap="square">
            <a:spAutoFit/>
          </a:bodyPr>
          <a:lstStyle/>
          <a:p>
            <a:pPr indent="266700" algn="just">
              <a:spcAft>
                <a:spcPts val="0"/>
              </a:spcAft>
            </a:pPr>
            <a:r>
              <a:rPr lang="zh-CN" altLang="zh-CN" kern="100" dirty="0">
                <a:latin typeface="Times New Roman" panose="02020603050405020304" pitchFamily="18" charset="0"/>
                <a:cs typeface="宋体" panose="02010600030101010101" pitchFamily="2" charset="-122"/>
              </a:rPr>
              <a:t>只有在以下情况下才允许发送模板消息。</a:t>
            </a:r>
          </a:p>
          <a:p>
            <a:pPr indent="266700" algn="just">
              <a:spcAft>
                <a:spcPts val="0"/>
              </a:spcAft>
            </a:pPr>
            <a:r>
              <a:rPr lang="en-US" altLang="zh-CN" kern="100" dirty="0">
                <a:latin typeface="Times New Roman" panose="02020603050405020304" pitchFamily="18" charset="0"/>
                <a:cs typeface="宋体" panose="02010600030101010101" pitchFamily="2" charset="-122"/>
              </a:rPr>
              <a:t>1. </a:t>
            </a:r>
            <a:r>
              <a:rPr lang="zh-CN" altLang="zh-CN" kern="100" dirty="0">
                <a:latin typeface="Times New Roman" panose="02020603050405020304" pitchFamily="18" charset="0"/>
                <a:cs typeface="宋体" panose="02010600030101010101" pitchFamily="2" charset="-122"/>
              </a:rPr>
              <a:t>支付</a:t>
            </a:r>
          </a:p>
          <a:p>
            <a:pPr indent="266700" algn="just">
              <a:spcAft>
                <a:spcPts val="0"/>
              </a:spcAft>
            </a:pPr>
            <a:r>
              <a:rPr lang="zh-CN" altLang="zh-CN" kern="100" dirty="0">
                <a:latin typeface="Times New Roman" panose="02020603050405020304" pitchFamily="18" charset="0"/>
                <a:cs typeface="宋体" panose="02010600030101010101" pitchFamily="2" charset="-122"/>
              </a:rPr>
              <a:t>当用户在小程序内完成过支付行为，可允许小程序在</a:t>
            </a:r>
            <a:r>
              <a:rPr lang="en-US" altLang="zh-CN" kern="100" dirty="0">
                <a:latin typeface="Times New Roman" panose="02020603050405020304" pitchFamily="18" charset="0"/>
                <a:cs typeface="宋体" panose="02010600030101010101" pitchFamily="2" charset="-122"/>
              </a:rPr>
              <a:t>7</a:t>
            </a:r>
            <a:r>
              <a:rPr lang="zh-CN" altLang="zh-CN" kern="100" dirty="0">
                <a:latin typeface="Times New Roman" panose="02020603050405020304" pitchFamily="18" charset="0"/>
                <a:cs typeface="宋体" panose="02010600030101010101" pitchFamily="2" charset="-122"/>
              </a:rPr>
              <a:t>天内向用户推送有限条数的模板消息（</a:t>
            </a:r>
            <a:r>
              <a:rPr lang="en-US" altLang="zh-CN" kern="100" dirty="0">
                <a:latin typeface="Times New Roman" panose="02020603050405020304" pitchFamily="18" charset="0"/>
                <a:cs typeface="宋体" panose="02010600030101010101" pitchFamily="2" charset="-122"/>
              </a:rPr>
              <a:t>1</a:t>
            </a:r>
            <a:r>
              <a:rPr lang="zh-CN" altLang="zh-CN" kern="100" dirty="0">
                <a:latin typeface="Times New Roman" panose="02020603050405020304" pitchFamily="18" charset="0"/>
                <a:cs typeface="宋体" panose="02010600030101010101" pitchFamily="2" charset="-122"/>
              </a:rPr>
              <a:t>次支付可下发</a:t>
            </a:r>
            <a:r>
              <a:rPr lang="en-US" altLang="zh-CN" kern="100" dirty="0">
                <a:latin typeface="Times New Roman" panose="02020603050405020304" pitchFamily="18" charset="0"/>
                <a:cs typeface="宋体" panose="02010600030101010101" pitchFamily="2" charset="-122"/>
              </a:rPr>
              <a:t>3</a:t>
            </a:r>
            <a:r>
              <a:rPr lang="zh-CN" altLang="zh-CN" kern="100" dirty="0">
                <a:latin typeface="Times New Roman" panose="02020603050405020304" pitchFamily="18" charset="0"/>
                <a:cs typeface="宋体" panose="02010600030101010101" pitchFamily="2" charset="-122"/>
              </a:rPr>
              <a:t>条，多次支付下发条数独立，互相不影响）</a:t>
            </a:r>
          </a:p>
          <a:p>
            <a:pPr indent="266700" algn="just">
              <a:spcAft>
                <a:spcPts val="0"/>
              </a:spcAft>
            </a:pPr>
            <a:r>
              <a:rPr lang="en-US" altLang="zh-CN" kern="100" dirty="0">
                <a:latin typeface="Times New Roman" panose="02020603050405020304" pitchFamily="18" charset="0"/>
                <a:cs typeface="宋体" panose="02010600030101010101" pitchFamily="2" charset="-122"/>
              </a:rPr>
              <a:t>2. </a:t>
            </a:r>
            <a:r>
              <a:rPr lang="zh-CN" altLang="zh-CN" kern="100" dirty="0">
                <a:latin typeface="Times New Roman" panose="02020603050405020304" pitchFamily="18" charset="0"/>
                <a:cs typeface="宋体" panose="02010600030101010101" pitchFamily="2" charset="-122"/>
              </a:rPr>
              <a:t>提交表单</a:t>
            </a:r>
          </a:p>
          <a:p>
            <a:pPr indent="266700" algn="just">
              <a:spcAft>
                <a:spcPts val="0"/>
              </a:spcAft>
            </a:pPr>
            <a:r>
              <a:rPr lang="zh-CN" altLang="zh-CN" kern="100" dirty="0">
                <a:latin typeface="Times New Roman" panose="02020603050405020304" pitchFamily="18" charset="0"/>
                <a:cs typeface="宋体" panose="02010600030101010101" pitchFamily="2" charset="-122"/>
              </a:rPr>
              <a:t>当用户在小程序内发生过提交表单行为且该表单声明为要发模板消息的，开发者需要向用户提供服务时，可允许小程序在</a:t>
            </a:r>
            <a:r>
              <a:rPr lang="en-US" altLang="zh-CN" kern="100" dirty="0">
                <a:latin typeface="Times New Roman" panose="02020603050405020304" pitchFamily="18" charset="0"/>
                <a:cs typeface="宋体" panose="02010600030101010101" pitchFamily="2" charset="-122"/>
              </a:rPr>
              <a:t>7</a:t>
            </a:r>
            <a:r>
              <a:rPr lang="zh-CN" altLang="zh-CN" kern="100" dirty="0">
                <a:latin typeface="Times New Roman" panose="02020603050405020304" pitchFamily="18" charset="0"/>
                <a:cs typeface="宋体" panose="02010600030101010101" pitchFamily="2" charset="-122"/>
              </a:rPr>
              <a:t>天内向用户推送有限条数的模板消息（</a:t>
            </a:r>
            <a:r>
              <a:rPr lang="en-US" altLang="zh-CN" kern="100" dirty="0">
                <a:latin typeface="Times New Roman" panose="02020603050405020304" pitchFamily="18" charset="0"/>
                <a:cs typeface="宋体" panose="02010600030101010101" pitchFamily="2" charset="-122"/>
              </a:rPr>
              <a:t>1</a:t>
            </a:r>
            <a:r>
              <a:rPr lang="zh-CN" altLang="zh-CN" kern="100" dirty="0">
                <a:latin typeface="Times New Roman" panose="02020603050405020304" pitchFamily="18" charset="0"/>
                <a:cs typeface="宋体" panose="02010600030101010101" pitchFamily="2" charset="-122"/>
              </a:rPr>
              <a:t>次提交表单可下发</a:t>
            </a:r>
            <a:r>
              <a:rPr lang="en-US" altLang="zh-CN" kern="100" dirty="0">
                <a:latin typeface="Times New Roman" panose="02020603050405020304" pitchFamily="18" charset="0"/>
                <a:cs typeface="宋体" panose="02010600030101010101" pitchFamily="2" charset="-122"/>
              </a:rPr>
              <a:t>1</a:t>
            </a:r>
            <a:r>
              <a:rPr lang="zh-CN" altLang="zh-CN" kern="100" dirty="0">
                <a:latin typeface="Times New Roman" panose="02020603050405020304" pitchFamily="18" charset="0"/>
                <a:cs typeface="宋体" panose="02010600030101010101" pitchFamily="2" charset="-122"/>
              </a:rPr>
              <a:t>条，多次提交下发条数独立，相互不影响）</a:t>
            </a:r>
          </a:p>
        </p:txBody>
      </p:sp>
    </p:spTree>
    <p:extLst>
      <p:ext uri="{BB962C8B-B14F-4D97-AF65-F5344CB8AC3E}">
        <p14:creationId xmlns:p14="http://schemas.microsoft.com/office/powerpoint/2010/main" val="30488658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9.5  </a:t>
            </a:r>
            <a:r>
              <a:rPr lang="zh-CN" altLang="en-US" dirty="0"/>
              <a:t>模板消息</a:t>
            </a:r>
            <a:r>
              <a:rPr lang="en-US" altLang="zh-CN" dirty="0" err="1"/>
              <a:t>tamplate</a:t>
            </a:r>
            <a:endParaRPr lang="zh-CN" altLang="en-US" dirty="0"/>
          </a:p>
        </p:txBody>
      </p:sp>
      <p:pic>
        <p:nvPicPr>
          <p:cNvPr id="9218" name="图片 1">
            <a:extLst>
              <a:ext uri="{FF2B5EF4-FFF2-40B4-BE49-F238E27FC236}">
                <a16:creationId xmlns:a16="http://schemas.microsoft.com/office/drawing/2014/main" xmlns="" id="{D5F41E7B-BB12-41E1-9078-ED7835653E8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419622"/>
            <a:ext cx="6770666" cy="3024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10957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9.5  </a:t>
            </a:r>
            <a:r>
              <a:rPr lang="zh-CN" altLang="en-US" dirty="0"/>
              <a:t>模板消息</a:t>
            </a:r>
            <a:r>
              <a:rPr lang="en-US" altLang="zh-CN" dirty="0" err="1"/>
              <a:t>tamplate</a:t>
            </a:r>
            <a:endParaRPr lang="zh-CN" altLang="en-US" dirty="0"/>
          </a:p>
        </p:txBody>
      </p:sp>
      <p:pic>
        <p:nvPicPr>
          <p:cNvPr id="10242" name="图片 1">
            <a:extLst>
              <a:ext uri="{FF2B5EF4-FFF2-40B4-BE49-F238E27FC236}">
                <a16:creationId xmlns:a16="http://schemas.microsoft.com/office/drawing/2014/main" xmlns="" id="{3B0CF7B4-93E4-4467-AE63-51E1AD635F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611004"/>
            <a:ext cx="6513647" cy="4518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417635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9.5  </a:t>
            </a:r>
            <a:r>
              <a:rPr lang="zh-CN" altLang="en-US" dirty="0"/>
              <a:t>模板消息</a:t>
            </a:r>
            <a:r>
              <a:rPr lang="en-US" altLang="zh-CN" dirty="0" err="1"/>
              <a:t>tamplate</a:t>
            </a:r>
            <a:endParaRPr lang="zh-CN" altLang="en-US" dirty="0"/>
          </a:p>
        </p:txBody>
      </p:sp>
      <p:sp>
        <p:nvSpPr>
          <p:cNvPr id="3" name="矩形 2">
            <a:extLst>
              <a:ext uri="{FF2B5EF4-FFF2-40B4-BE49-F238E27FC236}">
                <a16:creationId xmlns:a16="http://schemas.microsoft.com/office/drawing/2014/main" xmlns="" id="{3EBA8D12-61C4-4B40-894C-86B768B5F9B9}"/>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9.5.1  </a:t>
            </a:r>
            <a:r>
              <a:rPr lang="zh-CN" altLang="en-US" b="1" kern="100" dirty="0">
                <a:solidFill>
                  <a:schemeClr val="bg1"/>
                </a:solidFill>
                <a:latin typeface="Arial" panose="020B0604020202020204" pitchFamily="34" charset="0"/>
                <a:cs typeface="Times New Roman" panose="02020603050405020304" pitchFamily="18" charset="0"/>
              </a:rPr>
              <a:t>模板消息前端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5" name="矩形 4">
            <a:extLst>
              <a:ext uri="{FF2B5EF4-FFF2-40B4-BE49-F238E27FC236}">
                <a16:creationId xmlns:a16="http://schemas.microsoft.com/office/drawing/2014/main" xmlns="" id="{0EBBF52F-A06D-4A83-AC11-36B647762B05}"/>
              </a:ext>
            </a:extLst>
          </p:cNvPr>
          <p:cNvSpPr/>
          <p:nvPr/>
        </p:nvSpPr>
        <p:spPr>
          <a:xfrm>
            <a:off x="2339752" y="915566"/>
            <a:ext cx="6966520" cy="3886962"/>
          </a:xfrm>
          <a:prstGeom prst="rect">
            <a:avLst/>
          </a:prstGeom>
        </p:spPr>
        <p:txBody>
          <a:bodyPr wrap="square">
            <a:spAutoFit/>
          </a:bodyPr>
          <a:lstStyle/>
          <a:p>
            <a:pPr indent="269875">
              <a:lnSpc>
                <a:spcPts val="1350"/>
              </a:lnSpc>
            </a:pPr>
            <a:r>
              <a:rPr lang="en-US" altLang="zh-CN" kern="0" dirty="0">
                <a:latin typeface="Courier New" panose="02070309020205020404" pitchFamily="49" charset="0"/>
              </a:rPr>
              <a:t>{</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a:t>
            </a:r>
            <a:r>
              <a:rPr lang="en-US" altLang="zh-CN" kern="0" dirty="0" err="1">
                <a:latin typeface="Courier New" panose="02070309020205020404" pitchFamily="49" charset="0"/>
              </a:rPr>
              <a:t>touser</a:t>
            </a:r>
            <a:r>
              <a:rPr lang="en-US" altLang="zh-CN" kern="0" dirty="0">
                <a:latin typeface="Courier New" panose="02070309020205020404" pitchFamily="49" charset="0"/>
              </a:rPr>
              <a:t>": "</a:t>
            </a:r>
            <a:r>
              <a:rPr lang="en-US" altLang="zh-CN" kern="0" dirty="0" err="1">
                <a:latin typeface="Courier New" panose="02070309020205020404" pitchFamily="49" charset="0"/>
              </a:rPr>
              <a:t>openid</a:t>
            </a:r>
            <a:r>
              <a:rPr lang="en-US" altLang="zh-CN" kern="0" dirty="0">
                <a:latin typeface="Courier New" panose="02070309020205020404" pitchFamily="49" charset="0"/>
              </a:rPr>
              <a:t>",</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a:t>
            </a:r>
            <a:r>
              <a:rPr lang="en-US" altLang="zh-CN" kern="0" dirty="0" err="1">
                <a:latin typeface="Courier New" panose="02070309020205020404" pitchFamily="49" charset="0"/>
              </a:rPr>
              <a:t>template_id</a:t>
            </a:r>
            <a:r>
              <a:rPr lang="en-US" altLang="zh-CN" kern="0" dirty="0">
                <a:latin typeface="Courier New" panose="02070309020205020404" pitchFamily="49" charset="0"/>
              </a:rPr>
              <a:t>": "</a:t>
            </a:r>
            <a:r>
              <a:rPr lang="en-US" altLang="zh-CN" kern="0" dirty="0" err="1">
                <a:latin typeface="Courier New" panose="02070309020205020404" pitchFamily="49" charset="0"/>
              </a:rPr>
              <a:t>template_id</a:t>
            </a:r>
            <a:r>
              <a:rPr lang="en-US" altLang="zh-CN" kern="0" dirty="0">
                <a:latin typeface="Courier New" panose="02070309020205020404" pitchFamily="49" charset="0"/>
              </a:rPr>
              <a:t> ",</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"page": "index",</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a:t>
            </a:r>
            <a:r>
              <a:rPr lang="en-US" altLang="zh-CN" kern="0" dirty="0" err="1">
                <a:latin typeface="Courier New" panose="02070309020205020404" pitchFamily="49" charset="0"/>
              </a:rPr>
              <a:t>form_id</a:t>
            </a:r>
            <a:r>
              <a:rPr lang="en-US" altLang="zh-CN" kern="0" dirty="0">
                <a:latin typeface="Courier New" panose="02070309020205020404" pitchFamily="49" charset="0"/>
              </a:rPr>
              <a:t>": "</a:t>
            </a:r>
            <a:r>
              <a:rPr lang="en-US" altLang="zh-CN" kern="0" dirty="0" err="1">
                <a:latin typeface="Courier New" panose="02070309020205020404" pitchFamily="49" charset="0"/>
              </a:rPr>
              <a:t>formId</a:t>
            </a:r>
            <a:r>
              <a:rPr lang="en-US" altLang="zh-CN" kern="0" dirty="0">
                <a:latin typeface="Courier New" panose="02070309020205020404" pitchFamily="49" charset="0"/>
              </a:rPr>
              <a:t>",</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"data": {</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"keyword1": {</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"value": "339208499"</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"keyword2": {</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"value": "2015</a:t>
            </a:r>
            <a:r>
              <a:rPr lang="zh-CN" altLang="zh-CN" kern="0" dirty="0">
                <a:latin typeface="Courier New" panose="02070309020205020404" pitchFamily="49" charset="0"/>
              </a:rPr>
              <a:t>年</a:t>
            </a:r>
            <a:r>
              <a:rPr lang="en-US" altLang="zh-CN" kern="0" dirty="0">
                <a:latin typeface="Courier New" panose="02070309020205020404" pitchFamily="49" charset="0"/>
              </a:rPr>
              <a:t>01</a:t>
            </a:r>
            <a:r>
              <a:rPr lang="zh-CN" altLang="zh-CN" kern="0" dirty="0">
                <a:latin typeface="Courier New" panose="02070309020205020404" pitchFamily="49" charset="0"/>
              </a:rPr>
              <a:t>月</a:t>
            </a:r>
            <a:r>
              <a:rPr lang="en-US" altLang="zh-CN" kern="0" dirty="0">
                <a:latin typeface="Courier New" panose="02070309020205020404" pitchFamily="49" charset="0"/>
              </a:rPr>
              <a:t>05</a:t>
            </a:r>
            <a:r>
              <a:rPr lang="zh-CN" altLang="zh-CN" kern="0" dirty="0">
                <a:latin typeface="Courier New" panose="02070309020205020404" pitchFamily="49" charset="0"/>
              </a:rPr>
              <a:t>日</a:t>
            </a:r>
            <a:r>
              <a:rPr lang="en-US" altLang="zh-CN" kern="0" dirty="0">
                <a:latin typeface="Courier New" panose="02070309020205020404" pitchFamily="49" charset="0"/>
              </a:rPr>
              <a:t> 12:30"</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"keyword3": {</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"value": "</a:t>
            </a:r>
            <a:r>
              <a:rPr lang="zh-CN" altLang="zh-CN" kern="0" dirty="0">
                <a:latin typeface="Courier New" panose="02070309020205020404" pitchFamily="49" charset="0"/>
              </a:rPr>
              <a:t>粤海喜来登酒店</a:t>
            </a:r>
            <a:r>
              <a:rPr lang="en-US" altLang="zh-CN" kern="0" dirty="0">
                <a:latin typeface="Courier New" panose="02070309020205020404" pitchFamily="49" charset="0"/>
              </a:rPr>
              <a:t>"</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 ,</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"keyword4": {</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"value": "</a:t>
            </a:r>
            <a:r>
              <a:rPr lang="zh-CN" altLang="zh-CN" kern="0" dirty="0">
                <a:latin typeface="Courier New" panose="02070309020205020404" pitchFamily="49" charset="0"/>
              </a:rPr>
              <a:t>广州市天河区天河路</a:t>
            </a:r>
            <a:r>
              <a:rPr lang="en-US" altLang="zh-CN" kern="0" dirty="0">
                <a:latin typeface="Courier New" panose="02070309020205020404" pitchFamily="49" charset="0"/>
              </a:rPr>
              <a:t>208</a:t>
            </a:r>
            <a:r>
              <a:rPr lang="zh-CN" altLang="zh-CN" kern="0" dirty="0">
                <a:latin typeface="Courier New" panose="02070309020205020404" pitchFamily="49" charset="0"/>
              </a:rPr>
              <a:t>号</a:t>
            </a:r>
            <a:r>
              <a:rPr lang="en-US" altLang="zh-CN" kern="0" dirty="0">
                <a:latin typeface="Courier New" panose="02070309020205020404" pitchFamily="49" charset="0"/>
              </a:rPr>
              <a:t>"</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  "</a:t>
            </a:r>
            <a:r>
              <a:rPr lang="en-US" altLang="zh-CN" kern="0" dirty="0" err="1">
                <a:latin typeface="Courier New" panose="02070309020205020404" pitchFamily="49" charset="0"/>
              </a:rPr>
              <a:t>emphasis_keyword</a:t>
            </a:r>
            <a:r>
              <a:rPr lang="en-US" altLang="zh-CN" kern="0" dirty="0">
                <a:latin typeface="Courier New" panose="02070309020205020404" pitchFamily="49" charset="0"/>
              </a:rPr>
              <a:t>": "keyword1.DATA"</a:t>
            </a:r>
            <a:endParaRPr lang="zh-CN" altLang="zh-CN" kern="100" dirty="0">
              <a:latin typeface="Courier New" panose="02070309020205020404" pitchFamily="49" charset="0"/>
            </a:endParaRPr>
          </a:p>
          <a:p>
            <a:pPr indent="269875">
              <a:lnSpc>
                <a:spcPts val="1350"/>
              </a:lnSpc>
            </a:pPr>
            <a:r>
              <a:rPr lang="en-US" altLang="zh-CN" kern="0" dirty="0">
                <a:latin typeface="Courier New" panose="02070309020205020404" pitchFamily="49" charset="0"/>
              </a:rPr>
              <a:t>}</a:t>
            </a:r>
            <a:endParaRPr lang="zh-CN" altLang="zh-CN" kern="100" dirty="0">
              <a:latin typeface="Courier New" panose="02070309020205020404" pitchFamily="49" charset="0"/>
            </a:endParaRPr>
          </a:p>
        </p:txBody>
      </p:sp>
    </p:spTree>
    <p:extLst>
      <p:ext uri="{BB962C8B-B14F-4D97-AF65-F5344CB8AC3E}">
        <p14:creationId xmlns:p14="http://schemas.microsoft.com/office/powerpoint/2010/main" val="38273560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9.5  </a:t>
            </a:r>
            <a:r>
              <a:rPr lang="zh-CN" altLang="en-US" dirty="0"/>
              <a:t>模板消息</a:t>
            </a:r>
            <a:r>
              <a:rPr lang="en-US" altLang="zh-CN" dirty="0" err="1"/>
              <a:t>tamplate</a:t>
            </a:r>
            <a:endParaRPr lang="zh-CN" altLang="en-US" dirty="0"/>
          </a:p>
        </p:txBody>
      </p:sp>
      <p:sp>
        <p:nvSpPr>
          <p:cNvPr id="3" name="矩形 2">
            <a:extLst>
              <a:ext uri="{FF2B5EF4-FFF2-40B4-BE49-F238E27FC236}">
                <a16:creationId xmlns:a16="http://schemas.microsoft.com/office/drawing/2014/main" xmlns="" id="{3EBA8D12-61C4-4B40-894C-86B768B5F9B9}"/>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9.5.1  </a:t>
            </a:r>
            <a:r>
              <a:rPr lang="zh-CN" altLang="en-US" b="1" kern="100" dirty="0">
                <a:solidFill>
                  <a:schemeClr val="bg1"/>
                </a:solidFill>
                <a:latin typeface="Arial" panose="020B0604020202020204" pitchFamily="34" charset="0"/>
                <a:cs typeface="Times New Roman" panose="02020603050405020304" pitchFamily="18" charset="0"/>
              </a:rPr>
              <a:t>模板消息前端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11266" name="图片 1">
            <a:extLst>
              <a:ext uri="{FF2B5EF4-FFF2-40B4-BE49-F238E27FC236}">
                <a16:creationId xmlns:a16="http://schemas.microsoft.com/office/drawing/2014/main" xmlns="" id="{0FB1EFF8-17ED-4884-9428-B719AD884B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203597"/>
            <a:ext cx="6336704" cy="3243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5059379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9.5  </a:t>
            </a:r>
            <a:r>
              <a:rPr lang="zh-CN" altLang="en-US" dirty="0"/>
              <a:t>模板消息</a:t>
            </a:r>
            <a:r>
              <a:rPr lang="en-US" altLang="zh-CN" dirty="0" err="1"/>
              <a:t>tamplate</a:t>
            </a:r>
            <a:endParaRPr lang="zh-CN" altLang="en-US" dirty="0"/>
          </a:p>
        </p:txBody>
      </p:sp>
      <p:sp>
        <p:nvSpPr>
          <p:cNvPr id="3" name="矩形 2">
            <a:extLst>
              <a:ext uri="{FF2B5EF4-FFF2-40B4-BE49-F238E27FC236}">
                <a16:creationId xmlns:a16="http://schemas.microsoft.com/office/drawing/2014/main" xmlns="" id="{3EBA8D12-61C4-4B40-894C-86B768B5F9B9}"/>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9.5.1  </a:t>
            </a:r>
            <a:r>
              <a:rPr lang="zh-CN" altLang="en-US" b="1" kern="100" dirty="0">
                <a:solidFill>
                  <a:schemeClr val="bg1"/>
                </a:solidFill>
                <a:latin typeface="Arial" panose="020B0604020202020204" pitchFamily="34" charset="0"/>
                <a:cs typeface="Times New Roman" panose="02020603050405020304" pitchFamily="18" charset="0"/>
              </a:rPr>
              <a:t>模板消息前端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xmlns="" id="{14EF0B95-FF00-471F-A250-B0237E67257C}"/>
              </a:ext>
            </a:extLst>
          </p:cNvPr>
          <p:cNvSpPr/>
          <p:nvPr/>
        </p:nvSpPr>
        <p:spPr>
          <a:xfrm>
            <a:off x="467544" y="1124073"/>
            <a:ext cx="1184940"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rPr>
              <a:t>9-8</a:t>
            </a:r>
            <a:r>
              <a:rPr lang="zh-CN" altLang="zh-CN" kern="100" dirty="0">
                <a:latin typeface="Times New Roman" panose="02020603050405020304" pitchFamily="18" charset="0"/>
                <a:cs typeface="Times New Roman" panose="02020603050405020304" pitchFamily="18" charset="0"/>
              </a:rPr>
              <a:t>】</a:t>
            </a:r>
            <a:endParaRPr lang="zh-CN" altLang="en-US" dirty="0"/>
          </a:p>
        </p:txBody>
      </p:sp>
      <p:pic>
        <p:nvPicPr>
          <p:cNvPr id="12290" name="图片 1">
            <a:extLst>
              <a:ext uri="{FF2B5EF4-FFF2-40B4-BE49-F238E27FC236}">
                <a16:creationId xmlns:a16="http://schemas.microsoft.com/office/drawing/2014/main" xmlns="" id="{26F39C6E-FD53-4B94-99CB-0358F405107C}"/>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86324" y="1114390"/>
            <a:ext cx="2220480" cy="39776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3" descr="QQ图片20190610173853">
            <a:extLst>
              <a:ext uri="{FF2B5EF4-FFF2-40B4-BE49-F238E27FC236}">
                <a16:creationId xmlns:a16="http://schemas.microsoft.com/office/drawing/2014/main" xmlns="" id="{1CB7148E-5170-4E6E-A354-FCD13DD82FA4}"/>
              </a:ext>
            </a:extLst>
          </p:cNvPr>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1130860"/>
            <a:ext cx="2448272" cy="3961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94630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9.5  </a:t>
            </a:r>
            <a:r>
              <a:rPr lang="zh-CN" altLang="en-US" dirty="0"/>
              <a:t>模板消息</a:t>
            </a:r>
            <a:r>
              <a:rPr lang="en-US" altLang="zh-CN" dirty="0" err="1"/>
              <a:t>tamplate</a:t>
            </a:r>
            <a:endParaRPr lang="zh-CN" altLang="en-US" dirty="0"/>
          </a:p>
        </p:txBody>
      </p:sp>
      <p:sp>
        <p:nvSpPr>
          <p:cNvPr id="3" name="矩形 2">
            <a:extLst>
              <a:ext uri="{FF2B5EF4-FFF2-40B4-BE49-F238E27FC236}">
                <a16:creationId xmlns:a16="http://schemas.microsoft.com/office/drawing/2014/main" xmlns="" id="{3EBA8D12-61C4-4B40-894C-86B768B5F9B9}"/>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9.5.1  </a:t>
            </a:r>
            <a:r>
              <a:rPr lang="zh-CN" altLang="en-US" b="1" kern="100" dirty="0">
                <a:solidFill>
                  <a:schemeClr val="bg1"/>
                </a:solidFill>
                <a:latin typeface="Arial" panose="020B0604020202020204" pitchFamily="34" charset="0"/>
                <a:cs typeface="Times New Roman" panose="02020603050405020304" pitchFamily="18" charset="0"/>
              </a:rPr>
              <a:t>模板消息前端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13314" name="图片 1">
            <a:extLst>
              <a:ext uri="{FF2B5EF4-FFF2-40B4-BE49-F238E27FC236}">
                <a16:creationId xmlns:a16="http://schemas.microsoft.com/office/drawing/2014/main" xmlns="" id="{5A7F1420-EF3C-481E-877B-77A65B46B36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3" y="1275606"/>
            <a:ext cx="6937485" cy="3024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333670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9.1  </a:t>
            </a:r>
            <a:r>
              <a:rPr lang="zh-CN" altLang="en-US" dirty="0"/>
              <a:t>交互反馈</a:t>
            </a:r>
          </a:p>
        </p:txBody>
      </p:sp>
      <p:sp>
        <p:nvSpPr>
          <p:cNvPr id="3" name="矩形 2">
            <a:extLst>
              <a:ext uri="{FF2B5EF4-FFF2-40B4-BE49-F238E27FC236}">
                <a16:creationId xmlns:a16="http://schemas.microsoft.com/office/drawing/2014/main" xmlns="" id="{8648BE0B-43A7-4B86-AF14-174E33CE2B9D}"/>
              </a:ext>
            </a:extLst>
          </p:cNvPr>
          <p:cNvSpPr/>
          <p:nvPr/>
        </p:nvSpPr>
        <p:spPr>
          <a:xfrm>
            <a:off x="323528" y="699542"/>
            <a:ext cx="7110152"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9.1.1  </a:t>
            </a:r>
            <a:r>
              <a:rPr lang="zh-CN" altLang="en-US" b="1" kern="100" dirty="0">
                <a:solidFill>
                  <a:schemeClr val="bg1"/>
                </a:solidFill>
                <a:latin typeface="Arial" panose="020B0604020202020204" pitchFamily="34" charset="0"/>
                <a:cs typeface="Times New Roman" panose="02020603050405020304" pitchFamily="18" charset="0"/>
              </a:rPr>
              <a:t>消息提示框</a:t>
            </a:r>
            <a:r>
              <a:rPr lang="en-US" altLang="zh-CN" b="1" kern="100" dirty="0" err="1">
                <a:solidFill>
                  <a:schemeClr val="bg1"/>
                </a:solidFill>
                <a:latin typeface="Arial" panose="020B0604020202020204" pitchFamily="34" charset="0"/>
                <a:cs typeface="Times New Roman" panose="02020603050405020304" pitchFamily="18" charset="0"/>
              </a:rPr>
              <a:t>wx.showToast</a:t>
            </a:r>
            <a:r>
              <a:rPr lang="en-US" altLang="zh-CN" b="1" kern="100" dirty="0">
                <a:solidFill>
                  <a:schemeClr val="bg1"/>
                </a:solidFill>
                <a:latin typeface="Arial" panose="020B0604020202020204" pitchFamily="34" charset="0"/>
                <a:cs typeface="Times New Roman" panose="02020603050405020304" pitchFamily="18" charset="0"/>
              </a:rPr>
              <a:t>()</a:t>
            </a:r>
            <a:r>
              <a:rPr lang="zh-CN" altLang="en-US" b="1" kern="100" dirty="0">
                <a:solidFill>
                  <a:schemeClr val="bg1"/>
                </a:solidFill>
                <a:latin typeface="Arial" panose="020B0604020202020204" pitchFamily="34" charset="0"/>
                <a:cs typeface="Times New Roman" panose="02020603050405020304" pitchFamily="18" charset="0"/>
              </a:rPr>
              <a:t>和加载提示框</a:t>
            </a:r>
            <a:r>
              <a:rPr lang="en-US" altLang="zh-CN" b="1" kern="100" dirty="0" err="1">
                <a:solidFill>
                  <a:schemeClr val="bg1"/>
                </a:solidFill>
                <a:latin typeface="Arial" panose="020B0604020202020204" pitchFamily="34" charset="0"/>
                <a:cs typeface="Times New Roman" panose="02020603050405020304" pitchFamily="18" charset="0"/>
              </a:rPr>
              <a:t>wx.showLoading</a:t>
            </a:r>
            <a:r>
              <a:rPr lang="en-US" altLang="zh-CN" b="1" kern="100" dirty="0">
                <a:solidFill>
                  <a:schemeClr val="bg1"/>
                </a:solidFill>
                <a:latin typeface="Arial" panose="020B0604020202020204" pitchFamily="34" charset="0"/>
                <a:cs typeface="Times New Roman" panose="02020603050405020304" pitchFamily="18" charset="0"/>
              </a:rPr>
              <a:t>()</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4" name="图片 3">
            <a:extLst>
              <a:ext uri="{FF2B5EF4-FFF2-40B4-BE49-F238E27FC236}">
                <a16:creationId xmlns:a16="http://schemas.microsoft.com/office/drawing/2014/main" xmlns="" id="{1B7139AC-8F85-42CA-8616-12D547ADBF62}"/>
              </a:ext>
            </a:extLst>
          </p:cNvPr>
          <p:cNvPicPr>
            <a:picLocks noChangeAspect="1"/>
          </p:cNvPicPr>
          <p:nvPr/>
        </p:nvPicPr>
        <p:blipFill>
          <a:blip r:embed="rId2"/>
          <a:stretch>
            <a:fillRect/>
          </a:stretch>
        </p:blipFill>
        <p:spPr>
          <a:xfrm>
            <a:off x="0" y="1012425"/>
            <a:ext cx="9144000" cy="3118649"/>
          </a:xfrm>
          <a:prstGeom prst="rect">
            <a:avLst/>
          </a:prstGeom>
        </p:spPr>
      </p:pic>
    </p:spTree>
    <p:extLst>
      <p:ext uri="{BB962C8B-B14F-4D97-AF65-F5344CB8AC3E}">
        <p14:creationId xmlns:p14="http://schemas.microsoft.com/office/powerpoint/2010/main" val="35744157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9.5  </a:t>
            </a:r>
            <a:r>
              <a:rPr lang="zh-CN" altLang="en-US" dirty="0"/>
              <a:t>模板消息</a:t>
            </a:r>
            <a:r>
              <a:rPr lang="en-US" altLang="zh-CN" dirty="0" err="1"/>
              <a:t>tamplate</a:t>
            </a:r>
            <a:endParaRPr lang="zh-CN" altLang="en-US" dirty="0"/>
          </a:p>
        </p:txBody>
      </p:sp>
      <p:sp>
        <p:nvSpPr>
          <p:cNvPr id="3" name="矩形 2">
            <a:extLst>
              <a:ext uri="{FF2B5EF4-FFF2-40B4-BE49-F238E27FC236}">
                <a16:creationId xmlns:a16="http://schemas.microsoft.com/office/drawing/2014/main" xmlns="" id="{3EBA8D12-61C4-4B40-894C-86B768B5F9B9}"/>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9.5.1  </a:t>
            </a:r>
            <a:r>
              <a:rPr lang="zh-CN" altLang="en-US" b="1" kern="100" dirty="0">
                <a:solidFill>
                  <a:schemeClr val="bg1"/>
                </a:solidFill>
                <a:latin typeface="Arial" panose="020B0604020202020204" pitchFamily="34" charset="0"/>
                <a:cs typeface="Times New Roman" panose="02020603050405020304" pitchFamily="18" charset="0"/>
              </a:rPr>
              <a:t>模板消息前端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xmlns="" id="{9251F1EB-3667-4FC2-951B-884EF29490E7}"/>
              </a:ext>
            </a:extLst>
          </p:cNvPr>
          <p:cNvSpPr/>
          <p:nvPr/>
        </p:nvSpPr>
        <p:spPr>
          <a:xfrm>
            <a:off x="874690" y="1419622"/>
            <a:ext cx="4753224" cy="278281"/>
          </a:xfrm>
          <a:prstGeom prst="rect">
            <a:avLst/>
          </a:prstGeom>
        </p:spPr>
        <p:txBody>
          <a:bodyPr wrap="none">
            <a:spAutoFit/>
          </a:bodyPr>
          <a:lstStyle/>
          <a:p>
            <a:pPr indent="266700">
              <a:lnSpc>
                <a:spcPts val="1350"/>
              </a:lnSpc>
            </a:pPr>
            <a:r>
              <a:rPr lang="en-US" altLang="zh-CN" b="1" kern="100" dirty="0">
                <a:solidFill>
                  <a:srgbClr val="000000"/>
                </a:solidFill>
                <a:latin typeface="Times New Roman" panose="02020603050405020304" pitchFamily="18" charset="0"/>
              </a:rPr>
              <a:t>pages/ </a:t>
            </a:r>
            <a:r>
              <a:rPr lang="en-US" altLang="zh-CN" b="1" kern="100" dirty="0" err="1">
                <a:solidFill>
                  <a:srgbClr val="000000"/>
                </a:solidFill>
                <a:latin typeface="Times New Roman" panose="02020603050405020304" pitchFamily="18" charset="0"/>
              </a:rPr>
              <a:t>templat</a:t>
            </a:r>
            <a:r>
              <a:rPr lang="en-US" altLang="zh-CN" b="1" kern="100" dirty="0">
                <a:solidFill>
                  <a:srgbClr val="000000"/>
                </a:solidFill>
                <a:latin typeface="Times New Roman" panose="02020603050405020304" pitchFamily="18" charset="0"/>
              </a:rPr>
              <a:t>/ </a:t>
            </a:r>
            <a:r>
              <a:rPr lang="en-US" altLang="zh-CN" b="1" kern="100" dirty="0" err="1">
                <a:solidFill>
                  <a:srgbClr val="000000"/>
                </a:solidFill>
                <a:latin typeface="Times New Roman" panose="02020603050405020304" pitchFamily="18" charset="0"/>
              </a:rPr>
              <a:t>templat.wxml</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
        <p:nvSpPr>
          <p:cNvPr id="5" name="矩形 4">
            <a:extLst>
              <a:ext uri="{FF2B5EF4-FFF2-40B4-BE49-F238E27FC236}">
                <a16:creationId xmlns:a16="http://schemas.microsoft.com/office/drawing/2014/main" xmlns="" id="{45F3B6B4-EB0A-4E6D-8E0D-15A04109252B}"/>
              </a:ext>
            </a:extLst>
          </p:cNvPr>
          <p:cNvSpPr/>
          <p:nvPr/>
        </p:nvSpPr>
        <p:spPr>
          <a:xfrm>
            <a:off x="971600" y="2432609"/>
            <a:ext cx="4381328" cy="278281"/>
          </a:xfrm>
          <a:prstGeom prst="rect">
            <a:avLst/>
          </a:prstGeom>
        </p:spPr>
        <p:txBody>
          <a:bodyPr wrap="none">
            <a:spAutoFit/>
          </a:bodyPr>
          <a:lstStyle/>
          <a:p>
            <a:pPr indent="266700">
              <a:lnSpc>
                <a:spcPts val="1350"/>
              </a:lnSpc>
            </a:pPr>
            <a:r>
              <a:rPr lang="en-US" altLang="zh-CN" b="1" kern="100" dirty="0">
                <a:solidFill>
                  <a:srgbClr val="000000"/>
                </a:solidFill>
                <a:latin typeface="Times New Roman" panose="02020603050405020304" pitchFamily="18" charset="0"/>
              </a:rPr>
              <a:t>pages/ </a:t>
            </a:r>
            <a:r>
              <a:rPr lang="en-US" altLang="zh-CN" b="1" kern="100" dirty="0" err="1">
                <a:solidFill>
                  <a:srgbClr val="000000"/>
                </a:solidFill>
                <a:latin typeface="Times New Roman" panose="02020603050405020304" pitchFamily="18" charset="0"/>
              </a:rPr>
              <a:t>templat</a:t>
            </a:r>
            <a:r>
              <a:rPr lang="en-US" altLang="zh-CN" b="1" kern="100" dirty="0">
                <a:solidFill>
                  <a:srgbClr val="000000"/>
                </a:solidFill>
                <a:latin typeface="Times New Roman" panose="02020603050405020304" pitchFamily="18" charset="0"/>
              </a:rPr>
              <a:t>/ templat.js</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49090706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9.5  </a:t>
            </a:r>
            <a:r>
              <a:rPr lang="zh-CN" altLang="en-US" dirty="0"/>
              <a:t>模板消息</a:t>
            </a:r>
            <a:r>
              <a:rPr lang="en-US" altLang="zh-CN" dirty="0" err="1"/>
              <a:t>tamplate</a:t>
            </a:r>
            <a:endParaRPr lang="zh-CN" altLang="en-US" dirty="0"/>
          </a:p>
        </p:txBody>
      </p:sp>
      <p:sp>
        <p:nvSpPr>
          <p:cNvPr id="3" name="矩形 2">
            <a:extLst>
              <a:ext uri="{FF2B5EF4-FFF2-40B4-BE49-F238E27FC236}">
                <a16:creationId xmlns:a16="http://schemas.microsoft.com/office/drawing/2014/main" xmlns="" id="{3EBA8D12-61C4-4B40-894C-86B768B5F9B9}"/>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9.5.2  </a:t>
            </a:r>
            <a:r>
              <a:rPr lang="zh-CN" altLang="en-US" b="1" kern="100" dirty="0">
                <a:solidFill>
                  <a:schemeClr val="bg1"/>
                </a:solidFill>
                <a:latin typeface="Arial" panose="020B0604020202020204" pitchFamily="34" charset="0"/>
                <a:cs typeface="Times New Roman" panose="02020603050405020304" pitchFamily="18" charset="0"/>
              </a:rPr>
              <a:t>模板消息后端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xmlns="" id="{AA952AF5-AEE2-4C3B-8B08-F842CF2AEA33}"/>
              </a:ext>
            </a:extLst>
          </p:cNvPr>
          <p:cNvSpPr/>
          <p:nvPr/>
        </p:nvSpPr>
        <p:spPr>
          <a:xfrm>
            <a:off x="202187" y="1109896"/>
            <a:ext cx="1184940"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rPr>
              <a:t>9-9</a:t>
            </a:r>
            <a:r>
              <a:rPr lang="zh-CN" altLang="zh-CN" kern="100" dirty="0">
                <a:latin typeface="Times New Roman" panose="02020603050405020304" pitchFamily="18" charset="0"/>
                <a:cs typeface="Times New Roman" panose="02020603050405020304" pitchFamily="18" charset="0"/>
              </a:rPr>
              <a:t>】</a:t>
            </a:r>
            <a:endParaRPr lang="zh-CN" altLang="en-US" dirty="0"/>
          </a:p>
        </p:txBody>
      </p:sp>
      <p:pic>
        <p:nvPicPr>
          <p:cNvPr id="14338" name="图片 1">
            <a:extLst>
              <a:ext uri="{FF2B5EF4-FFF2-40B4-BE49-F238E27FC236}">
                <a16:creationId xmlns:a16="http://schemas.microsoft.com/office/drawing/2014/main" xmlns="" id="{DF08D952-E3B2-4C58-916C-0529B5A027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707654"/>
            <a:ext cx="3456384" cy="3202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51101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9.5  </a:t>
            </a:r>
            <a:r>
              <a:rPr lang="zh-CN" altLang="en-US" dirty="0"/>
              <a:t>模板消息</a:t>
            </a:r>
            <a:r>
              <a:rPr lang="en-US" altLang="zh-CN" dirty="0" err="1"/>
              <a:t>tamplate</a:t>
            </a:r>
            <a:endParaRPr lang="zh-CN" altLang="en-US" dirty="0"/>
          </a:p>
        </p:txBody>
      </p:sp>
      <p:sp>
        <p:nvSpPr>
          <p:cNvPr id="3" name="矩形 2">
            <a:extLst>
              <a:ext uri="{FF2B5EF4-FFF2-40B4-BE49-F238E27FC236}">
                <a16:creationId xmlns:a16="http://schemas.microsoft.com/office/drawing/2014/main" xmlns="" id="{3EBA8D12-61C4-4B40-894C-86B768B5F9B9}"/>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9.5.2  </a:t>
            </a:r>
            <a:r>
              <a:rPr lang="zh-CN" altLang="en-US" b="1" kern="100" dirty="0">
                <a:solidFill>
                  <a:schemeClr val="bg1"/>
                </a:solidFill>
                <a:latin typeface="Arial" panose="020B0604020202020204" pitchFamily="34" charset="0"/>
                <a:cs typeface="Times New Roman" panose="02020603050405020304" pitchFamily="18" charset="0"/>
              </a:rPr>
              <a:t>模板消息后端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xmlns="" id="{AA952AF5-AEE2-4C3B-8B08-F842CF2AEA33}"/>
              </a:ext>
            </a:extLst>
          </p:cNvPr>
          <p:cNvSpPr/>
          <p:nvPr/>
        </p:nvSpPr>
        <p:spPr>
          <a:xfrm>
            <a:off x="202187" y="1109896"/>
            <a:ext cx="1184940"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rPr>
              <a:t>9-9</a:t>
            </a:r>
            <a:r>
              <a:rPr lang="zh-CN" altLang="zh-CN" kern="100" dirty="0">
                <a:latin typeface="Times New Roman" panose="02020603050405020304" pitchFamily="18" charset="0"/>
                <a:cs typeface="Times New Roman" panose="02020603050405020304" pitchFamily="18" charset="0"/>
              </a:rPr>
              <a:t>】</a:t>
            </a:r>
            <a:endParaRPr lang="zh-CN" altLang="en-US" dirty="0"/>
          </a:p>
        </p:txBody>
      </p:sp>
      <p:sp>
        <p:nvSpPr>
          <p:cNvPr id="5" name="矩形 4">
            <a:extLst>
              <a:ext uri="{FF2B5EF4-FFF2-40B4-BE49-F238E27FC236}">
                <a16:creationId xmlns:a16="http://schemas.microsoft.com/office/drawing/2014/main" xmlns="" id="{16D05963-2ABE-4DED-842B-03E5D4E8E612}"/>
              </a:ext>
            </a:extLst>
          </p:cNvPr>
          <p:cNvSpPr/>
          <p:nvPr/>
        </p:nvSpPr>
        <p:spPr>
          <a:xfrm>
            <a:off x="1259632" y="1479228"/>
            <a:ext cx="4601581" cy="278281"/>
          </a:xfrm>
          <a:prstGeom prst="rect">
            <a:avLst/>
          </a:prstGeom>
        </p:spPr>
        <p:txBody>
          <a:bodyPr wrap="none">
            <a:spAutoFit/>
          </a:bodyPr>
          <a:lstStyle/>
          <a:p>
            <a:pPr indent="266700">
              <a:lnSpc>
                <a:spcPts val="1350"/>
              </a:lnSpc>
            </a:pPr>
            <a:r>
              <a:rPr lang="en-US" altLang="zh-CN" b="1" kern="100" dirty="0" err="1">
                <a:solidFill>
                  <a:srgbClr val="000000"/>
                </a:solidFill>
                <a:latin typeface="Times New Roman" panose="02020603050405020304" pitchFamily="18" charset="0"/>
              </a:rPr>
              <a:t>src</a:t>
            </a:r>
            <a:r>
              <a:rPr lang="en-US" altLang="zh-CN" b="1" kern="100" dirty="0">
                <a:solidFill>
                  <a:srgbClr val="000000"/>
                </a:solidFill>
                <a:latin typeface="Times New Roman" panose="02020603050405020304" pitchFamily="18" charset="0"/>
              </a:rPr>
              <a:t>/servlet/</a:t>
            </a:r>
            <a:r>
              <a:rPr lang="en-US" altLang="zh-CN" kern="100" dirty="0">
                <a:solidFill>
                  <a:srgbClr val="000000"/>
                </a:solidFill>
                <a:latin typeface="Times New Roman" panose="02020603050405020304" pitchFamily="18" charset="0"/>
              </a:rPr>
              <a:t> </a:t>
            </a:r>
            <a:r>
              <a:rPr lang="en-US" altLang="zh-CN" b="1" kern="100" dirty="0">
                <a:solidFill>
                  <a:srgbClr val="000000"/>
                </a:solidFill>
                <a:latin typeface="Times New Roman" panose="02020603050405020304" pitchFamily="18" charset="0"/>
              </a:rPr>
              <a:t>loginservlet.java</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
        <p:nvSpPr>
          <p:cNvPr id="6" name="矩形 5">
            <a:extLst>
              <a:ext uri="{FF2B5EF4-FFF2-40B4-BE49-F238E27FC236}">
                <a16:creationId xmlns:a16="http://schemas.microsoft.com/office/drawing/2014/main" xmlns="" id="{94BDCA6E-493E-487F-B688-8C8A61A96A07}"/>
              </a:ext>
            </a:extLst>
          </p:cNvPr>
          <p:cNvSpPr/>
          <p:nvPr/>
        </p:nvSpPr>
        <p:spPr>
          <a:xfrm>
            <a:off x="1262470" y="1987700"/>
            <a:ext cx="5472608" cy="278281"/>
          </a:xfrm>
          <a:prstGeom prst="rect">
            <a:avLst/>
          </a:prstGeom>
        </p:spPr>
        <p:txBody>
          <a:bodyPr wrap="square">
            <a:spAutoFit/>
          </a:bodyPr>
          <a:lstStyle/>
          <a:p>
            <a:pPr indent="266700">
              <a:lnSpc>
                <a:spcPts val="1350"/>
              </a:lnSpc>
            </a:pPr>
            <a:r>
              <a:rPr lang="en-US" altLang="zh-CN" b="1" kern="100" dirty="0" err="1">
                <a:solidFill>
                  <a:srgbClr val="000000"/>
                </a:solidFill>
                <a:latin typeface="Times New Roman" panose="02020603050405020304" pitchFamily="18" charset="0"/>
              </a:rPr>
              <a:t>src</a:t>
            </a:r>
            <a:r>
              <a:rPr lang="en-US" altLang="zh-CN" b="1" kern="100" dirty="0">
                <a:solidFill>
                  <a:srgbClr val="000000"/>
                </a:solidFill>
                <a:latin typeface="Times New Roman" panose="02020603050405020304" pitchFamily="18" charset="0"/>
              </a:rPr>
              <a:t>/servlet/getAccessToken.java</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
        <p:nvSpPr>
          <p:cNvPr id="7" name="矩形 6">
            <a:extLst>
              <a:ext uri="{FF2B5EF4-FFF2-40B4-BE49-F238E27FC236}">
                <a16:creationId xmlns:a16="http://schemas.microsoft.com/office/drawing/2014/main" xmlns="" id="{CE1D914E-8DD3-446E-A1DF-A70124686F7C}"/>
              </a:ext>
            </a:extLst>
          </p:cNvPr>
          <p:cNvSpPr/>
          <p:nvPr/>
        </p:nvSpPr>
        <p:spPr>
          <a:xfrm>
            <a:off x="1259632" y="2525591"/>
            <a:ext cx="4659289" cy="278281"/>
          </a:xfrm>
          <a:prstGeom prst="rect">
            <a:avLst/>
          </a:prstGeom>
        </p:spPr>
        <p:txBody>
          <a:bodyPr wrap="none">
            <a:spAutoFit/>
          </a:bodyPr>
          <a:lstStyle/>
          <a:p>
            <a:pPr indent="266700">
              <a:lnSpc>
                <a:spcPts val="1350"/>
              </a:lnSpc>
            </a:pPr>
            <a:r>
              <a:rPr lang="en-US" altLang="zh-CN" b="1" kern="100" dirty="0" err="1">
                <a:solidFill>
                  <a:srgbClr val="000000"/>
                </a:solidFill>
                <a:latin typeface="Times New Roman" panose="02020603050405020304" pitchFamily="18" charset="0"/>
              </a:rPr>
              <a:t>src</a:t>
            </a:r>
            <a:r>
              <a:rPr lang="en-US" altLang="zh-CN" b="1" kern="100" dirty="0">
                <a:solidFill>
                  <a:srgbClr val="000000"/>
                </a:solidFill>
                <a:latin typeface="Times New Roman" panose="02020603050405020304" pitchFamily="18" charset="0"/>
              </a:rPr>
              <a:t>/servlet/sendmessage.java</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
        <p:nvSpPr>
          <p:cNvPr id="8" name="矩形 7">
            <a:extLst>
              <a:ext uri="{FF2B5EF4-FFF2-40B4-BE49-F238E27FC236}">
                <a16:creationId xmlns:a16="http://schemas.microsoft.com/office/drawing/2014/main" xmlns="" id="{4BF2D6E7-1578-444F-AAB0-057E73528E90}"/>
              </a:ext>
            </a:extLst>
          </p:cNvPr>
          <p:cNvSpPr/>
          <p:nvPr/>
        </p:nvSpPr>
        <p:spPr>
          <a:xfrm>
            <a:off x="1351938" y="3088258"/>
            <a:ext cx="3774431" cy="278281"/>
          </a:xfrm>
          <a:prstGeom prst="rect">
            <a:avLst/>
          </a:prstGeom>
        </p:spPr>
        <p:txBody>
          <a:bodyPr wrap="none">
            <a:spAutoFit/>
          </a:bodyPr>
          <a:lstStyle/>
          <a:p>
            <a:pPr indent="266700">
              <a:lnSpc>
                <a:spcPts val="1350"/>
              </a:lnSpc>
            </a:pPr>
            <a:r>
              <a:rPr lang="en-US" altLang="zh-CN" b="1" kern="100" dirty="0" err="1">
                <a:solidFill>
                  <a:srgbClr val="000000"/>
                </a:solidFill>
                <a:latin typeface="Times New Roman" panose="02020603050405020304" pitchFamily="18" charset="0"/>
              </a:rPr>
              <a:t>src</a:t>
            </a:r>
            <a:r>
              <a:rPr lang="en-US" altLang="zh-CN" b="1" kern="100" dirty="0">
                <a:solidFill>
                  <a:srgbClr val="000000"/>
                </a:solidFill>
                <a:latin typeface="Times New Roman" panose="02020603050405020304" pitchFamily="18" charset="0"/>
              </a:rPr>
              <a:t>/servlet/tool.java</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34165330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9.5  </a:t>
            </a:r>
            <a:r>
              <a:rPr lang="zh-CN" altLang="en-US" dirty="0"/>
              <a:t>模板消息</a:t>
            </a:r>
            <a:r>
              <a:rPr lang="en-US" altLang="zh-CN" dirty="0" err="1"/>
              <a:t>tamplate</a:t>
            </a:r>
            <a:endParaRPr lang="zh-CN" altLang="en-US" dirty="0"/>
          </a:p>
        </p:txBody>
      </p:sp>
      <p:sp>
        <p:nvSpPr>
          <p:cNvPr id="3" name="矩形 2">
            <a:extLst>
              <a:ext uri="{FF2B5EF4-FFF2-40B4-BE49-F238E27FC236}">
                <a16:creationId xmlns:a16="http://schemas.microsoft.com/office/drawing/2014/main" xmlns="" id="{3EBA8D12-61C4-4B40-894C-86B768B5F9B9}"/>
              </a:ext>
            </a:extLst>
          </p:cNvPr>
          <p:cNvSpPr/>
          <p:nvPr/>
        </p:nvSpPr>
        <p:spPr>
          <a:xfrm>
            <a:off x="467544" y="627534"/>
            <a:ext cx="2220480"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9.5.2  </a:t>
            </a:r>
            <a:r>
              <a:rPr lang="zh-CN" altLang="en-US" b="1" kern="100" dirty="0">
                <a:solidFill>
                  <a:schemeClr val="bg1"/>
                </a:solidFill>
                <a:latin typeface="Arial" panose="020B0604020202020204" pitchFamily="34" charset="0"/>
                <a:cs typeface="Times New Roman" panose="02020603050405020304" pitchFamily="18" charset="0"/>
              </a:rPr>
              <a:t>模板消息后端</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xmlns="" id="{AA952AF5-AEE2-4C3B-8B08-F842CF2AEA33}"/>
              </a:ext>
            </a:extLst>
          </p:cNvPr>
          <p:cNvSpPr/>
          <p:nvPr/>
        </p:nvSpPr>
        <p:spPr>
          <a:xfrm>
            <a:off x="202187" y="1109896"/>
            <a:ext cx="1184940"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rPr>
              <a:t>9-9</a:t>
            </a:r>
            <a:r>
              <a:rPr lang="zh-CN" altLang="zh-CN" kern="100" dirty="0">
                <a:latin typeface="Times New Roman" panose="02020603050405020304" pitchFamily="18" charset="0"/>
                <a:cs typeface="Times New Roman" panose="02020603050405020304" pitchFamily="18" charset="0"/>
              </a:rPr>
              <a:t>】</a:t>
            </a:r>
            <a:endParaRPr lang="zh-CN" altLang="en-US" dirty="0"/>
          </a:p>
        </p:txBody>
      </p:sp>
      <p:pic>
        <p:nvPicPr>
          <p:cNvPr id="15362" name="Picture 2" descr="2019-06-10_174112">
            <a:extLst>
              <a:ext uri="{FF2B5EF4-FFF2-40B4-BE49-F238E27FC236}">
                <a16:creationId xmlns:a16="http://schemas.microsoft.com/office/drawing/2014/main" xmlns="" id="{50582183-8BE1-4825-952F-47E08900AC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1563638"/>
            <a:ext cx="4837225" cy="2880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15872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9.6</a:t>
            </a:r>
            <a:r>
              <a:rPr lang="zh-CN" altLang="zh-CN" dirty="0"/>
              <a:t>权限接口</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915566"/>
            <a:ext cx="8495455" cy="3444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75285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9.6</a:t>
            </a:r>
            <a:r>
              <a:rPr lang="zh-CN" altLang="zh-CN" dirty="0"/>
              <a:t>权限接口</a:t>
            </a:r>
            <a:endParaRPr lang="zh-CN" altLang="en-US" dirty="0"/>
          </a:p>
        </p:txBody>
      </p:sp>
      <p:sp>
        <p:nvSpPr>
          <p:cNvPr id="4" name="矩形 3">
            <a:extLst>
              <a:ext uri="{FF2B5EF4-FFF2-40B4-BE49-F238E27FC236}">
                <a16:creationId xmlns:a16="http://schemas.microsoft.com/office/drawing/2014/main" xmlns="" id="{3EBA8D12-61C4-4B40-894C-86B768B5F9B9}"/>
              </a:ext>
            </a:extLst>
          </p:cNvPr>
          <p:cNvSpPr/>
          <p:nvPr/>
        </p:nvSpPr>
        <p:spPr>
          <a:xfrm>
            <a:off x="467544" y="627534"/>
            <a:ext cx="3545073" cy="369332"/>
          </a:xfrm>
          <a:prstGeom prst="rect">
            <a:avLst/>
          </a:prstGeom>
          <a:solidFill>
            <a:schemeClr val="accent2"/>
          </a:solidFill>
        </p:spPr>
        <p:txBody>
          <a:bodyPr wrap="none">
            <a:spAutoFit/>
          </a:bodyPr>
          <a:lstStyle/>
          <a:p>
            <a:r>
              <a:rPr lang="en-US" altLang="zh-CN" b="1" dirty="0">
                <a:solidFill>
                  <a:schemeClr val="bg1"/>
                </a:solidFill>
              </a:rPr>
              <a:t>9.6.1  </a:t>
            </a:r>
            <a:r>
              <a:rPr lang="zh-CN" altLang="zh-CN" b="1" dirty="0">
                <a:solidFill>
                  <a:schemeClr val="bg1"/>
                </a:solidFill>
              </a:rPr>
              <a:t>用户授权接口</a:t>
            </a:r>
            <a:r>
              <a:rPr lang="en-US" altLang="zh-CN" b="1" dirty="0" err="1">
                <a:solidFill>
                  <a:schemeClr val="bg1"/>
                </a:solidFill>
              </a:rPr>
              <a:t>wx.authorize</a:t>
            </a:r>
            <a:r>
              <a:rPr lang="en-US" altLang="zh-CN" b="1" dirty="0">
                <a:solidFill>
                  <a:schemeClr val="bg1"/>
                </a:solidFill>
              </a:rPr>
              <a:t>()</a:t>
            </a:r>
            <a:endParaRPr lang="zh-CN" altLang="zh-CN" b="1" dirty="0">
              <a:solidFill>
                <a:schemeClr val="bg1"/>
              </a:solidFill>
            </a:endParaRPr>
          </a:p>
        </p:txBody>
      </p:sp>
      <p:sp>
        <p:nvSpPr>
          <p:cNvPr id="3" name="矩形 2"/>
          <p:cNvSpPr/>
          <p:nvPr/>
        </p:nvSpPr>
        <p:spPr>
          <a:xfrm>
            <a:off x="3347864" y="826538"/>
            <a:ext cx="4572000" cy="4247317"/>
          </a:xfrm>
          <a:prstGeom prst="rect">
            <a:avLst/>
          </a:prstGeom>
        </p:spPr>
        <p:txBody>
          <a:bodyPr>
            <a:spAutoFit/>
          </a:bodyPr>
          <a:lstStyle/>
          <a:p>
            <a:r>
              <a:rPr lang="zh-CN" altLang="zh-CN" dirty="0"/>
              <a:t>示例代码：</a:t>
            </a:r>
          </a:p>
          <a:p>
            <a:r>
              <a:rPr lang="en-US" altLang="zh-CN" dirty="0" err="1"/>
              <a:t>wx.getSetting</a:t>
            </a:r>
            <a:r>
              <a:rPr lang="en-US" altLang="zh-CN" dirty="0"/>
              <a:t>({</a:t>
            </a:r>
            <a:endParaRPr lang="zh-CN" altLang="zh-CN" dirty="0"/>
          </a:p>
          <a:p>
            <a:r>
              <a:rPr lang="en-US" altLang="zh-CN" dirty="0"/>
              <a:t>  success(res) {</a:t>
            </a:r>
            <a:endParaRPr lang="zh-CN" altLang="zh-CN" dirty="0"/>
          </a:p>
          <a:p>
            <a:r>
              <a:rPr lang="en-US" altLang="zh-CN" dirty="0"/>
              <a:t>    if (!</a:t>
            </a:r>
            <a:r>
              <a:rPr lang="en-US" altLang="zh-CN" dirty="0" err="1"/>
              <a:t>res.authSetting</a:t>
            </a:r>
            <a:r>
              <a:rPr lang="en-US" altLang="zh-CN" dirty="0"/>
              <a:t>['</a:t>
            </a:r>
            <a:r>
              <a:rPr lang="en-US" altLang="zh-CN" dirty="0" err="1"/>
              <a:t>scope.record</a:t>
            </a:r>
            <a:r>
              <a:rPr lang="en-US" altLang="zh-CN" dirty="0"/>
              <a:t>']) {</a:t>
            </a:r>
            <a:endParaRPr lang="zh-CN" altLang="zh-CN" dirty="0"/>
          </a:p>
          <a:p>
            <a:r>
              <a:rPr lang="en-US" altLang="zh-CN" dirty="0"/>
              <a:t>      </a:t>
            </a:r>
            <a:r>
              <a:rPr lang="en-US" altLang="zh-CN" dirty="0" err="1"/>
              <a:t>wx.authorize</a:t>
            </a:r>
            <a:r>
              <a:rPr lang="en-US" altLang="zh-CN" dirty="0"/>
              <a:t>({</a:t>
            </a:r>
            <a:endParaRPr lang="zh-CN" altLang="zh-CN" dirty="0"/>
          </a:p>
          <a:p>
            <a:r>
              <a:rPr lang="en-US" altLang="zh-CN" dirty="0"/>
              <a:t>        scope: '</a:t>
            </a:r>
            <a:r>
              <a:rPr lang="en-US" altLang="zh-CN" dirty="0" err="1"/>
              <a:t>scope.record</a:t>
            </a:r>
            <a:r>
              <a:rPr lang="en-US" altLang="zh-CN" dirty="0"/>
              <a:t>',</a:t>
            </a:r>
            <a:endParaRPr lang="zh-CN" altLang="zh-CN" dirty="0"/>
          </a:p>
          <a:p>
            <a:r>
              <a:rPr lang="en-US" altLang="zh-CN" dirty="0"/>
              <a:t>        success () {</a:t>
            </a:r>
            <a:endParaRPr lang="zh-CN" altLang="zh-CN" dirty="0"/>
          </a:p>
          <a:p>
            <a:r>
              <a:rPr lang="en-US" altLang="zh-CN" dirty="0"/>
              <a:t>          // </a:t>
            </a:r>
            <a:r>
              <a:rPr lang="zh-CN" altLang="zh-CN" dirty="0"/>
              <a:t>用户已经同意小程序使用录音功能，后续调用</a:t>
            </a:r>
            <a:r>
              <a:rPr lang="en-US" altLang="zh-CN" dirty="0"/>
              <a:t> </a:t>
            </a:r>
            <a:r>
              <a:rPr lang="en-US" altLang="zh-CN" dirty="0" err="1"/>
              <a:t>wx.startRecord</a:t>
            </a:r>
            <a:r>
              <a:rPr lang="en-US" altLang="zh-CN" dirty="0"/>
              <a:t> </a:t>
            </a:r>
            <a:r>
              <a:rPr lang="zh-CN" altLang="zh-CN" dirty="0"/>
              <a:t>接口不会弹窗询问</a:t>
            </a:r>
          </a:p>
          <a:p>
            <a:r>
              <a:rPr lang="en-US" altLang="zh-CN" dirty="0"/>
              <a:t>          </a:t>
            </a:r>
            <a:r>
              <a:rPr lang="en-US" altLang="zh-CN" dirty="0" err="1"/>
              <a:t>wx.startRecord</a:t>
            </a:r>
            <a:r>
              <a:rPr lang="en-US" altLang="zh-CN" dirty="0"/>
              <a:t>()</a:t>
            </a:r>
            <a:endParaRPr lang="zh-CN" altLang="zh-CN" dirty="0"/>
          </a:p>
          <a:p>
            <a:r>
              <a:rPr lang="en-US" altLang="zh-CN" dirty="0"/>
              <a:t>        }</a:t>
            </a:r>
            <a:endParaRPr lang="zh-CN" altLang="zh-CN" dirty="0"/>
          </a:p>
          <a:p>
            <a:r>
              <a:rPr lang="en-US" altLang="zh-CN" dirty="0"/>
              <a:t>      })</a:t>
            </a:r>
            <a:endParaRPr lang="zh-CN" altLang="zh-CN" dirty="0"/>
          </a:p>
          <a:p>
            <a:r>
              <a:rPr lang="en-US" altLang="zh-CN" dirty="0"/>
              <a:t>    }</a:t>
            </a:r>
            <a:endParaRPr lang="zh-CN" altLang="zh-CN" dirty="0"/>
          </a:p>
          <a:p>
            <a:r>
              <a:rPr lang="en-US" altLang="zh-CN" dirty="0"/>
              <a:t>  }</a:t>
            </a:r>
            <a:endParaRPr lang="zh-CN" altLang="zh-CN" dirty="0"/>
          </a:p>
          <a:p>
            <a:r>
              <a:rPr lang="en-US" altLang="zh-CN" dirty="0"/>
              <a:t>})</a:t>
            </a:r>
            <a:endParaRPr lang="zh-CN" altLang="zh-CN" dirty="0"/>
          </a:p>
        </p:txBody>
      </p:sp>
    </p:spTree>
    <p:extLst>
      <p:ext uri="{BB962C8B-B14F-4D97-AF65-F5344CB8AC3E}">
        <p14:creationId xmlns:p14="http://schemas.microsoft.com/office/powerpoint/2010/main" val="34263126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9.6</a:t>
            </a:r>
            <a:r>
              <a:rPr lang="zh-CN" altLang="zh-CN" dirty="0"/>
              <a:t>权限接口</a:t>
            </a:r>
            <a:endParaRPr lang="zh-CN" altLang="en-US" dirty="0"/>
          </a:p>
        </p:txBody>
      </p:sp>
      <p:sp>
        <p:nvSpPr>
          <p:cNvPr id="4" name="矩形 3">
            <a:extLst>
              <a:ext uri="{FF2B5EF4-FFF2-40B4-BE49-F238E27FC236}">
                <a16:creationId xmlns:a16="http://schemas.microsoft.com/office/drawing/2014/main" xmlns="" id="{3EBA8D12-61C4-4B40-894C-86B768B5F9B9}"/>
              </a:ext>
            </a:extLst>
          </p:cNvPr>
          <p:cNvSpPr/>
          <p:nvPr/>
        </p:nvSpPr>
        <p:spPr>
          <a:xfrm>
            <a:off x="467544" y="627534"/>
            <a:ext cx="4542462" cy="369332"/>
          </a:xfrm>
          <a:prstGeom prst="rect">
            <a:avLst/>
          </a:prstGeom>
          <a:solidFill>
            <a:schemeClr val="accent2"/>
          </a:solidFill>
        </p:spPr>
        <p:txBody>
          <a:bodyPr wrap="none">
            <a:spAutoFit/>
          </a:bodyPr>
          <a:lstStyle/>
          <a:p>
            <a:r>
              <a:rPr lang="en-US" altLang="zh-CN" b="1" dirty="0">
                <a:solidFill>
                  <a:schemeClr val="bg1"/>
                </a:solidFill>
              </a:rPr>
              <a:t>9.6.2  </a:t>
            </a:r>
            <a:r>
              <a:rPr lang="zh-CN" altLang="zh-CN" b="1" dirty="0">
                <a:solidFill>
                  <a:schemeClr val="bg1"/>
                </a:solidFill>
              </a:rPr>
              <a:t>获取用户权限设置接口</a:t>
            </a:r>
            <a:r>
              <a:rPr lang="en-US" altLang="zh-CN" b="1" dirty="0" err="1">
                <a:solidFill>
                  <a:schemeClr val="bg1"/>
                </a:solidFill>
              </a:rPr>
              <a:t>wx.getSetting</a:t>
            </a:r>
            <a:r>
              <a:rPr lang="en-US" altLang="zh-CN" b="1" dirty="0">
                <a:solidFill>
                  <a:schemeClr val="bg1"/>
                </a:solidFill>
              </a:rPr>
              <a:t>()</a:t>
            </a:r>
            <a:endParaRPr lang="zh-CN" altLang="zh-CN" b="1" dirty="0">
              <a:solidFill>
                <a:schemeClr val="bg1"/>
              </a:solidFill>
            </a:endParaRPr>
          </a:p>
        </p:txBody>
      </p:sp>
      <p:sp>
        <p:nvSpPr>
          <p:cNvPr id="5" name="矩形 4"/>
          <p:cNvSpPr/>
          <p:nvPr/>
        </p:nvSpPr>
        <p:spPr>
          <a:xfrm>
            <a:off x="2286000" y="1140589"/>
            <a:ext cx="4572000" cy="2862322"/>
          </a:xfrm>
          <a:prstGeom prst="rect">
            <a:avLst/>
          </a:prstGeom>
        </p:spPr>
        <p:txBody>
          <a:bodyPr>
            <a:spAutoFit/>
          </a:bodyPr>
          <a:lstStyle/>
          <a:p>
            <a:r>
              <a:rPr lang="zh-CN" altLang="zh-CN" dirty="0"/>
              <a:t>示例代码：</a:t>
            </a:r>
          </a:p>
          <a:p>
            <a:r>
              <a:rPr lang="en-US" altLang="zh-CN" dirty="0" err="1"/>
              <a:t>wx.getSetting</a:t>
            </a:r>
            <a:r>
              <a:rPr lang="en-US" altLang="zh-CN" dirty="0"/>
              <a:t>({</a:t>
            </a:r>
            <a:endParaRPr lang="zh-CN" altLang="zh-CN" dirty="0"/>
          </a:p>
          <a:p>
            <a:r>
              <a:rPr lang="en-US" altLang="zh-CN" dirty="0"/>
              <a:t>  success (res) {</a:t>
            </a:r>
            <a:endParaRPr lang="zh-CN" altLang="zh-CN" dirty="0"/>
          </a:p>
          <a:p>
            <a:r>
              <a:rPr lang="en-US" altLang="zh-CN" dirty="0"/>
              <a:t>    console.log(</a:t>
            </a:r>
            <a:r>
              <a:rPr lang="en-US" altLang="zh-CN" dirty="0" err="1"/>
              <a:t>res.authSetting</a:t>
            </a:r>
            <a:r>
              <a:rPr lang="en-US" altLang="zh-CN" dirty="0"/>
              <a:t>)</a:t>
            </a:r>
            <a:endParaRPr lang="zh-CN" altLang="zh-CN" dirty="0"/>
          </a:p>
          <a:p>
            <a:r>
              <a:rPr lang="en-US" altLang="zh-CN" dirty="0"/>
              <a:t>    // </a:t>
            </a:r>
            <a:r>
              <a:rPr lang="en-US" altLang="zh-CN" dirty="0" err="1"/>
              <a:t>res.authSetting</a:t>
            </a:r>
            <a:r>
              <a:rPr lang="en-US" altLang="zh-CN" dirty="0"/>
              <a:t> = {</a:t>
            </a:r>
            <a:endParaRPr lang="zh-CN" altLang="zh-CN" dirty="0"/>
          </a:p>
          <a:p>
            <a:r>
              <a:rPr lang="en-US" altLang="zh-CN" dirty="0"/>
              <a:t>    //   "</a:t>
            </a:r>
            <a:r>
              <a:rPr lang="en-US" altLang="zh-CN" dirty="0" err="1"/>
              <a:t>scope.userInfo</a:t>
            </a:r>
            <a:r>
              <a:rPr lang="en-US" altLang="zh-CN" dirty="0"/>
              <a:t>": true,</a:t>
            </a:r>
            <a:endParaRPr lang="zh-CN" altLang="zh-CN" dirty="0"/>
          </a:p>
          <a:p>
            <a:r>
              <a:rPr lang="en-US" altLang="zh-CN" dirty="0"/>
              <a:t>    //   "</a:t>
            </a:r>
            <a:r>
              <a:rPr lang="en-US" altLang="zh-CN" dirty="0" err="1"/>
              <a:t>scope.userLocation</a:t>
            </a:r>
            <a:r>
              <a:rPr lang="en-US" altLang="zh-CN" dirty="0"/>
              <a:t>": true</a:t>
            </a:r>
            <a:endParaRPr lang="zh-CN" altLang="zh-CN" dirty="0"/>
          </a:p>
          <a:p>
            <a:r>
              <a:rPr lang="en-US" altLang="zh-CN" dirty="0"/>
              <a:t>    // }</a:t>
            </a:r>
            <a:endParaRPr lang="zh-CN" altLang="zh-CN" dirty="0"/>
          </a:p>
          <a:p>
            <a:r>
              <a:rPr lang="en-US" altLang="zh-CN" dirty="0"/>
              <a:t>  }</a:t>
            </a:r>
            <a:endParaRPr lang="zh-CN" altLang="zh-CN" dirty="0"/>
          </a:p>
          <a:p>
            <a:r>
              <a:rPr lang="en-US" altLang="zh-CN" dirty="0"/>
              <a:t>})</a:t>
            </a:r>
            <a:endParaRPr lang="zh-CN" altLang="zh-CN" dirty="0"/>
          </a:p>
        </p:txBody>
      </p:sp>
    </p:spTree>
    <p:extLst>
      <p:ext uri="{BB962C8B-B14F-4D97-AF65-F5344CB8AC3E}">
        <p14:creationId xmlns:p14="http://schemas.microsoft.com/office/powerpoint/2010/main" val="106841540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9.6</a:t>
            </a:r>
            <a:r>
              <a:rPr lang="zh-CN" altLang="zh-CN" dirty="0"/>
              <a:t>权限接口</a:t>
            </a:r>
            <a:endParaRPr lang="zh-CN" altLang="en-US" dirty="0"/>
          </a:p>
        </p:txBody>
      </p:sp>
      <p:sp>
        <p:nvSpPr>
          <p:cNvPr id="4" name="矩形 3">
            <a:extLst>
              <a:ext uri="{FF2B5EF4-FFF2-40B4-BE49-F238E27FC236}">
                <a16:creationId xmlns:a16="http://schemas.microsoft.com/office/drawing/2014/main" xmlns="" id="{3EBA8D12-61C4-4B40-894C-86B768B5F9B9}"/>
              </a:ext>
            </a:extLst>
          </p:cNvPr>
          <p:cNvSpPr/>
          <p:nvPr/>
        </p:nvSpPr>
        <p:spPr>
          <a:xfrm>
            <a:off x="467544" y="627534"/>
            <a:ext cx="5189754" cy="369332"/>
          </a:xfrm>
          <a:prstGeom prst="rect">
            <a:avLst/>
          </a:prstGeom>
          <a:solidFill>
            <a:schemeClr val="accent2"/>
          </a:solidFill>
        </p:spPr>
        <p:txBody>
          <a:bodyPr wrap="none">
            <a:spAutoFit/>
          </a:bodyPr>
          <a:lstStyle/>
          <a:p>
            <a:r>
              <a:rPr lang="en-US" altLang="zh-CN" b="1" dirty="0">
                <a:solidFill>
                  <a:schemeClr val="bg1"/>
                </a:solidFill>
              </a:rPr>
              <a:t>9.6.3  </a:t>
            </a:r>
            <a:r>
              <a:rPr lang="zh-CN" altLang="zh-CN" b="1" dirty="0">
                <a:solidFill>
                  <a:schemeClr val="bg1"/>
                </a:solidFill>
              </a:rPr>
              <a:t>打开用户权限设置界面接口</a:t>
            </a:r>
            <a:r>
              <a:rPr lang="en-US" altLang="zh-CN" b="1" dirty="0" err="1">
                <a:solidFill>
                  <a:schemeClr val="bg1"/>
                </a:solidFill>
              </a:rPr>
              <a:t>wx.openSetting</a:t>
            </a:r>
            <a:r>
              <a:rPr lang="en-US" altLang="zh-CN" b="1" dirty="0">
                <a:solidFill>
                  <a:schemeClr val="bg1"/>
                </a:solidFill>
              </a:rPr>
              <a:t>()</a:t>
            </a:r>
            <a:endParaRPr lang="zh-CN" altLang="zh-CN" b="1" dirty="0">
              <a:solidFill>
                <a:schemeClr val="bg1"/>
              </a:solidFill>
            </a:endParaRPr>
          </a:p>
        </p:txBody>
      </p:sp>
      <p:sp>
        <p:nvSpPr>
          <p:cNvPr id="3" name="矩形 2"/>
          <p:cNvSpPr/>
          <p:nvPr/>
        </p:nvSpPr>
        <p:spPr>
          <a:xfrm>
            <a:off x="2286000" y="1140589"/>
            <a:ext cx="4572000" cy="2862322"/>
          </a:xfrm>
          <a:prstGeom prst="rect">
            <a:avLst/>
          </a:prstGeom>
        </p:spPr>
        <p:txBody>
          <a:bodyPr>
            <a:spAutoFit/>
          </a:bodyPr>
          <a:lstStyle/>
          <a:p>
            <a:r>
              <a:rPr lang="zh-CN" altLang="zh-CN" dirty="0"/>
              <a:t>示例代码：</a:t>
            </a:r>
          </a:p>
          <a:p>
            <a:r>
              <a:rPr lang="en-US" altLang="zh-CN" dirty="0" err="1"/>
              <a:t>wx.openSetting</a:t>
            </a:r>
            <a:r>
              <a:rPr lang="en-US" altLang="zh-CN" dirty="0"/>
              <a:t>({</a:t>
            </a:r>
            <a:endParaRPr lang="zh-CN" altLang="zh-CN" dirty="0"/>
          </a:p>
          <a:p>
            <a:r>
              <a:rPr lang="en-US" altLang="zh-CN" dirty="0"/>
              <a:t>  success (res) {</a:t>
            </a:r>
            <a:endParaRPr lang="zh-CN" altLang="zh-CN" dirty="0"/>
          </a:p>
          <a:p>
            <a:r>
              <a:rPr lang="en-US" altLang="zh-CN" dirty="0"/>
              <a:t>    console.log(</a:t>
            </a:r>
            <a:r>
              <a:rPr lang="en-US" altLang="zh-CN" dirty="0" err="1"/>
              <a:t>res.authSetting</a:t>
            </a:r>
            <a:r>
              <a:rPr lang="en-US" altLang="zh-CN" dirty="0"/>
              <a:t>)</a:t>
            </a:r>
            <a:endParaRPr lang="zh-CN" altLang="zh-CN" dirty="0"/>
          </a:p>
          <a:p>
            <a:r>
              <a:rPr lang="en-US" altLang="zh-CN" dirty="0"/>
              <a:t>    // </a:t>
            </a:r>
            <a:r>
              <a:rPr lang="en-US" altLang="zh-CN" dirty="0" err="1"/>
              <a:t>res.authSetting</a:t>
            </a:r>
            <a:r>
              <a:rPr lang="en-US" altLang="zh-CN" dirty="0"/>
              <a:t> = {</a:t>
            </a:r>
            <a:endParaRPr lang="zh-CN" altLang="zh-CN" dirty="0"/>
          </a:p>
          <a:p>
            <a:r>
              <a:rPr lang="en-US" altLang="zh-CN" dirty="0"/>
              <a:t>    //   "</a:t>
            </a:r>
            <a:r>
              <a:rPr lang="en-US" altLang="zh-CN" dirty="0" err="1"/>
              <a:t>scope.userInfo</a:t>
            </a:r>
            <a:r>
              <a:rPr lang="en-US" altLang="zh-CN" dirty="0"/>
              <a:t>": true,</a:t>
            </a:r>
            <a:endParaRPr lang="zh-CN" altLang="zh-CN" dirty="0"/>
          </a:p>
          <a:p>
            <a:r>
              <a:rPr lang="en-US" altLang="zh-CN" dirty="0"/>
              <a:t>    //   "</a:t>
            </a:r>
            <a:r>
              <a:rPr lang="en-US" altLang="zh-CN" dirty="0" err="1"/>
              <a:t>scope.userLocation</a:t>
            </a:r>
            <a:r>
              <a:rPr lang="en-US" altLang="zh-CN" dirty="0"/>
              <a:t>": true</a:t>
            </a:r>
            <a:endParaRPr lang="zh-CN" altLang="zh-CN" dirty="0"/>
          </a:p>
          <a:p>
            <a:r>
              <a:rPr lang="en-US" altLang="zh-CN" dirty="0"/>
              <a:t>    // }</a:t>
            </a:r>
            <a:endParaRPr lang="zh-CN" altLang="zh-CN" dirty="0"/>
          </a:p>
          <a:p>
            <a:r>
              <a:rPr lang="en-US" altLang="zh-CN" dirty="0"/>
              <a:t>  }</a:t>
            </a:r>
            <a:endParaRPr lang="zh-CN" altLang="zh-CN" dirty="0"/>
          </a:p>
          <a:p>
            <a:r>
              <a:rPr lang="en-US" altLang="zh-CN" dirty="0"/>
              <a:t>})</a:t>
            </a:r>
            <a:endParaRPr lang="zh-CN" altLang="zh-CN" dirty="0"/>
          </a:p>
        </p:txBody>
      </p:sp>
    </p:spTree>
    <p:extLst>
      <p:ext uri="{BB962C8B-B14F-4D97-AF65-F5344CB8AC3E}">
        <p14:creationId xmlns:p14="http://schemas.microsoft.com/office/powerpoint/2010/main" val="109789262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9.6</a:t>
            </a:r>
            <a:r>
              <a:rPr lang="zh-CN" altLang="zh-CN" dirty="0"/>
              <a:t>权限接口</a:t>
            </a:r>
            <a:endParaRPr lang="zh-CN" altLang="en-US" dirty="0"/>
          </a:p>
        </p:txBody>
      </p:sp>
      <p:sp>
        <p:nvSpPr>
          <p:cNvPr id="5" name="矩形 4"/>
          <p:cNvSpPr/>
          <p:nvPr/>
        </p:nvSpPr>
        <p:spPr>
          <a:xfrm>
            <a:off x="395536" y="771550"/>
            <a:ext cx="1298753" cy="369332"/>
          </a:xfrm>
          <a:prstGeom prst="rect">
            <a:avLst/>
          </a:prstGeom>
        </p:spPr>
        <p:txBody>
          <a:bodyPr wrap="none">
            <a:spAutoFit/>
          </a:bodyPr>
          <a:lstStyle/>
          <a:p>
            <a:r>
              <a:rPr lang="zh-CN" altLang="zh-CN" dirty="0"/>
              <a:t>【例</a:t>
            </a:r>
            <a:r>
              <a:rPr lang="en-US" altLang="zh-CN" dirty="0"/>
              <a:t>9-10</a:t>
            </a:r>
            <a:r>
              <a:rPr lang="zh-CN" altLang="zh-CN" dirty="0" smtClean="0"/>
              <a:t>】</a:t>
            </a:r>
            <a:endParaRPr lang="zh-CN" altLang="en-US" dirty="0"/>
          </a:p>
        </p:txBody>
      </p:sp>
      <p:sp>
        <p:nvSpPr>
          <p:cNvPr id="6" name="矩形 5"/>
          <p:cNvSpPr/>
          <p:nvPr/>
        </p:nvSpPr>
        <p:spPr>
          <a:xfrm>
            <a:off x="539552" y="1275606"/>
            <a:ext cx="6606480" cy="369332"/>
          </a:xfrm>
          <a:prstGeom prst="rect">
            <a:avLst/>
          </a:prstGeom>
        </p:spPr>
        <p:txBody>
          <a:bodyPr wrap="square">
            <a:spAutoFit/>
          </a:bodyPr>
          <a:lstStyle/>
          <a:p>
            <a:r>
              <a:rPr lang="en-US" altLang="zh-CN" b="1" dirty="0"/>
              <a:t>pages/</a:t>
            </a:r>
            <a:r>
              <a:rPr lang="en-US" altLang="zh-CN" b="1" dirty="0" err="1"/>
              <a:t>authorize&amp;Setting</a:t>
            </a:r>
            <a:r>
              <a:rPr lang="en-US" altLang="zh-CN" b="1" dirty="0"/>
              <a:t>/</a:t>
            </a:r>
            <a:r>
              <a:rPr lang="en-US" altLang="zh-CN" b="1" dirty="0" err="1"/>
              <a:t>authorize&amp;Setting.wxml</a:t>
            </a:r>
            <a:r>
              <a:rPr lang="zh-CN" altLang="zh-CN" b="1" dirty="0"/>
              <a:t>的代码如下：</a:t>
            </a:r>
            <a:endParaRPr lang="zh-CN" altLang="zh-CN" dirty="0"/>
          </a:p>
        </p:txBody>
      </p:sp>
      <p:sp>
        <p:nvSpPr>
          <p:cNvPr id="7" name="矩形 6"/>
          <p:cNvSpPr/>
          <p:nvPr/>
        </p:nvSpPr>
        <p:spPr>
          <a:xfrm>
            <a:off x="611560" y="1995686"/>
            <a:ext cx="6246440" cy="369332"/>
          </a:xfrm>
          <a:prstGeom prst="rect">
            <a:avLst/>
          </a:prstGeom>
        </p:spPr>
        <p:txBody>
          <a:bodyPr wrap="square">
            <a:spAutoFit/>
          </a:bodyPr>
          <a:lstStyle/>
          <a:p>
            <a:r>
              <a:rPr lang="en-US" altLang="zh-CN" b="1" dirty="0"/>
              <a:t>pages/</a:t>
            </a:r>
            <a:r>
              <a:rPr lang="en-US" altLang="zh-CN" b="1" dirty="0" err="1"/>
              <a:t>authorize&amp;Setting</a:t>
            </a:r>
            <a:r>
              <a:rPr lang="en-US" altLang="zh-CN" b="1" dirty="0"/>
              <a:t>/</a:t>
            </a:r>
            <a:r>
              <a:rPr lang="en-US" altLang="zh-CN" b="1" dirty="0" err="1"/>
              <a:t>authorize&amp;Setting.wxml</a:t>
            </a:r>
            <a:r>
              <a:rPr lang="zh-CN" altLang="zh-CN" b="1" dirty="0"/>
              <a:t>的代码如下：</a:t>
            </a:r>
            <a:endParaRPr lang="zh-CN" altLang="zh-CN" dirty="0"/>
          </a:p>
        </p:txBody>
      </p:sp>
    </p:spTree>
    <p:extLst>
      <p:ext uri="{BB962C8B-B14F-4D97-AF65-F5344CB8AC3E}">
        <p14:creationId xmlns:p14="http://schemas.microsoft.com/office/powerpoint/2010/main" val="838795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9.6</a:t>
            </a:r>
            <a:r>
              <a:rPr lang="zh-CN" altLang="zh-CN" dirty="0"/>
              <a:t>权限接口</a:t>
            </a:r>
            <a:endParaRPr lang="zh-CN" altLang="en-US" dirty="0"/>
          </a:p>
        </p:txBody>
      </p:sp>
      <p:sp>
        <p:nvSpPr>
          <p:cNvPr id="5" name="矩形 4"/>
          <p:cNvSpPr/>
          <p:nvPr/>
        </p:nvSpPr>
        <p:spPr>
          <a:xfrm>
            <a:off x="395536" y="771550"/>
            <a:ext cx="1298753" cy="369332"/>
          </a:xfrm>
          <a:prstGeom prst="rect">
            <a:avLst/>
          </a:prstGeom>
        </p:spPr>
        <p:txBody>
          <a:bodyPr wrap="none">
            <a:spAutoFit/>
          </a:bodyPr>
          <a:lstStyle/>
          <a:p>
            <a:r>
              <a:rPr lang="zh-CN" altLang="zh-CN" dirty="0"/>
              <a:t>【例</a:t>
            </a:r>
            <a:r>
              <a:rPr lang="en-US" altLang="zh-CN" dirty="0"/>
              <a:t>9-10</a:t>
            </a:r>
            <a:r>
              <a:rPr lang="zh-CN" altLang="zh-CN" dirty="0" smtClean="0"/>
              <a:t>】</a:t>
            </a:r>
            <a:endParaRPr lang="zh-CN" altLang="en-US" dirty="0"/>
          </a:p>
        </p:txBody>
      </p:sp>
      <p:pic>
        <p:nvPicPr>
          <p:cNvPr id="2050" name="Picture 2" descr="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3728" y="483518"/>
            <a:ext cx="2952328" cy="4464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3" descr="1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504755"/>
            <a:ext cx="2664296" cy="4443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617632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9.1  </a:t>
            </a:r>
            <a:r>
              <a:rPr lang="zh-CN" altLang="en-US" dirty="0"/>
              <a:t>交互反馈</a:t>
            </a:r>
          </a:p>
        </p:txBody>
      </p:sp>
      <p:sp>
        <p:nvSpPr>
          <p:cNvPr id="3" name="矩形 2">
            <a:extLst>
              <a:ext uri="{FF2B5EF4-FFF2-40B4-BE49-F238E27FC236}">
                <a16:creationId xmlns:a16="http://schemas.microsoft.com/office/drawing/2014/main" xmlns="" id="{8648BE0B-43A7-4B86-AF14-174E33CE2B9D}"/>
              </a:ext>
            </a:extLst>
          </p:cNvPr>
          <p:cNvSpPr/>
          <p:nvPr/>
        </p:nvSpPr>
        <p:spPr>
          <a:xfrm>
            <a:off x="323528" y="699542"/>
            <a:ext cx="7110152"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9.1.1  </a:t>
            </a:r>
            <a:r>
              <a:rPr lang="zh-CN" altLang="en-US" b="1" kern="100" dirty="0">
                <a:solidFill>
                  <a:schemeClr val="bg1"/>
                </a:solidFill>
                <a:latin typeface="Arial" panose="020B0604020202020204" pitchFamily="34" charset="0"/>
                <a:cs typeface="Times New Roman" panose="02020603050405020304" pitchFamily="18" charset="0"/>
              </a:rPr>
              <a:t>消息提示框</a:t>
            </a:r>
            <a:r>
              <a:rPr lang="en-US" altLang="zh-CN" b="1" kern="100" dirty="0" err="1">
                <a:solidFill>
                  <a:schemeClr val="bg1"/>
                </a:solidFill>
                <a:latin typeface="Arial" panose="020B0604020202020204" pitchFamily="34" charset="0"/>
                <a:cs typeface="Times New Roman" panose="02020603050405020304" pitchFamily="18" charset="0"/>
              </a:rPr>
              <a:t>wx.showToast</a:t>
            </a:r>
            <a:r>
              <a:rPr lang="en-US" altLang="zh-CN" b="1" kern="100" dirty="0">
                <a:solidFill>
                  <a:schemeClr val="bg1"/>
                </a:solidFill>
                <a:latin typeface="Arial" panose="020B0604020202020204" pitchFamily="34" charset="0"/>
                <a:cs typeface="Times New Roman" panose="02020603050405020304" pitchFamily="18" charset="0"/>
              </a:rPr>
              <a:t>()</a:t>
            </a:r>
            <a:r>
              <a:rPr lang="zh-CN" altLang="en-US" b="1" kern="100" dirty="0">
                <a:solidFill>
                  <a:schemeClr val="bg1"/>
                </a:solidFill>
                <a:latin typeface="Arial" panose="020B0604020202020204" pitchFamily="34" charset="0"/>
                <a:cs typeface="Times New Roman" panose="02020603050405020304" pitchFamily="18" charset="0"/>
              </a:rPr>
              <a:t>和加载提示框</a:t>
            </a:r>
            <a:r>
              <a:rPr lang="en-US" altLang="zh-CN" b="1" kern="100" dirty="0" err="1">
                <a:solidFill>
                  <a:schemeClr val="bg1"/>
                </a:solidFill>
                <a:latin typeface="Arial" panose="020B0604020202020204" pitchFamily="34" charset="0"/>
                <a:cs typeface="Times New Roman" panose="02020603050405020304" pitchFamily="18" charset="0"/>
              </a:rPr>
              <a:t>wx.showLoading</a:t>
            </a:r>
            <a:r>
              <a:rPr lang="en-US" altLang="zh-CN" b="1" kern="100" dirty="0">
                <a:solidFill>
                  <a:schemeClr val="bg1"/>
                </a:solidFill>
                <a:latin typeface="Arial" panose="020B0604020202020204" pitchFamily="34" charset="0"/>
                <a:cs typeface="Times New Roman" panose="02020603050405020304" pitchFamily="18" charset="0"/>
              </a:rPr>
              <a:t>()</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5" name="图片 4">
            <a:extLst>
              <a:ext uri="{FF2B5EF4-FFF2-40B4-BE49-F238E27FC236}">
                <a16:creationId xmlns:a16="http://schemas.microsoft.com/office/drawing/2014/main" xmlns="" id="{69DBA26F-3EB2-4E8E-8E33-960B72E1D1E2}"/>
              </a:ext>
            </a:extLst>
          </p:cNvPr>
          <p:cNvPicPr>
            <a:picLocks noChangeAspect="1"/>
          </p:cNvPicPr>
          <p:nvPr/>
        </p:nvPicPr>
        <p:blipFill>
          <a:blip r:embed="rId2"/>
          <a:stretch>
            <a:fillRect/>
          </a:stretch>
        </p:blipFill>
        <p:spPr>
          <a:xfrm>
            <a:off x="0" y="1496205"/>
            <a:ext cx="9144000" cy="2151089"/>
          </a:xfrm>
          <a:prstGeom prst="rect">
            <a:avLst/>
          </a:prstGeom>
        </p:spPr>
      </p:pic>
    </p:spTree>
    <p:extLst>
      <p:ext uri="{BB962C8B-B14F-4D97-AF65-F5344CB8AC3E}">
        <p14:creationId xmlns:p14="http://schemas.microsoft.com/office/powerpoint/2010/main" val="14068937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b="1" dirty="0"/>
              <a:t>9.7  </a:t>
            </a:r>
            <a:r>
              <a:rPr lang="zh-CN" altLang="zh-CN" b="1" dirty="0"/>
              <a:t>微信运动接口</a:t>
            </a:r>
            <a:r>
              <a:rPr lang="en-US" altLang="zh-CN" b="1" dirty="0"/>
              <a:t>wx.getWeRunData()</a:t>
            </a:r>
            <a:endParaRPr lang="zh-CN" altLang="zh-CN" b="1" dirty="0"/>
          </a:p>
        </p:txBody>
      </p:sp>
      <p:sp>
        <p:nvSpPr>
          <p:cNvPr id="3" name="矩形 2"/>
          <p:cNvSpPr/>
          <p:nvPr/>
        </p:nvSpPr>
        <p:spPr>
          <a:xfrm>
            <a:off x="683568" y="1971586"/>
            <a:ext cx="8280920" cy="646331"/>
          </a:xfrm>
          <a:prstGeom prst="rect">
            <a:avLst/>
          </a:prstGeom>
        </p:spPr>
        <p:txBody>
          <a:bodyPr wrap="square">
            <a:spAutoFit/>
          </a:bodyPr>
          <a:lstStyle/>
          <a:p>
            <a:r>
              <a:rPr lang="en-US" altLang="zh-CN" dirty="0"/>
              <a:t>https://api.weixin.qq.com/sns/jscode2session?appid=APPID</a:t>
            </a:r>
            <a:endParaRPr lang="zh-CN" altLang="zh-CN" dirty="0"/>
          </a:p>
          <a:p>
            <a:r>
              <a:rPr lang="en-US" altLang="zh-CN" dirty="0"/>
              <a:t>&amp;secret=</a:t>
            </a:r>
            <a:r>
              <a:rPr lang="en-US" altLang="zh-CN" dirty="0" err="1"/>
              <a:t>SECRET&amp;js_code</a:t>
            </a:r>
            <a:r>
              <a:rPr lang="en-US" altLang="zh-CN" dirty="0"/>
              <a:t>=</a:t>
            </a:r>
            <a:r>
              <a:rPr lang="en-US" altLang="zh-CN" dirty="0" err="1"/>
              <a:t>JSCODE&amp;grant_type</a:t>
            </a:r>
            <a:r>
              <a:rPr lang="en-US" altLang="zh-CN" dirty="0"/>
              <a:t>=</a:t>
            </a:r>
            <a:r>
              <a:rPr lang="en-US" altLang="zh-CN" dirty="0" err="1"/>
              <a:t>authorization_code</a:t>
            </a:r>
            <a:endParaRPr lang="zh-CN" altLang="en-US" dirty="0"/>
          </a:p>
        </p:txBody>
      </p:sp>
    </p:spTree>
    <p:extLst>
      <p:ext uri="{BB962C8B-B14F-4D97-AF65-F5344CB8AC3E}">
        <p14:creationId xmlns:p14="http://schemas.microsoft.com/office/powerpoint/2010/main" val="142221407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b="1" dirty="0"/>
              <a:t>9.7  </a:t>
            </a:r>
            <a:r>
              <a:rPr lang="zh-CN" altLang="zh-CN" b="1" dirty="0"/>
              <a:t>微信运动接口</a:t>
            </a:r>
            <a:r>
              <a:rPr lang="en-US" altLang="zh-CN" b="1" dirty="0"/>
              <a:t>wx.getWeRunData()</a:t>
            </a:r>
            <a:endParaRPr lang="zh-CN" altLang="zh-CN" b="1" dirty="0"/>
          </a:p>
        </p:txBody>
      </p:sp>
      <p:sp>
        <p:nvSpPr>
          <p:cNvPr id="4" name="矩形 3"/>
          <p:cNvSpPr/>
          <p:nvPr/>
        </p:nvSpPr>
        <p:spPr>
          <a:xfrm>
            <a:off x="467544" y="987574"/>
            <a:ext cx="6245207" cy="369332"/>
          </a:xfrm>
          <a:prstGeom prst="rect">
            <a:avLst/>
          </a:prstGeom>
        </p:spPr>
        <p:txBody>
          <a:bodyPr wrap="square">
            <a:spAutoFit/>
          </a:bodyPr>
          <a:lstStyle/>
          <a:p>
            <a:r>
              <a:rPr lang="en-US" altLang="zh-CN" b="1" dirty="0"/>
              <a:t>../../</a:t>
            </a:r>
            <a:r>
              <a:rPr lang="en-US" altLang="zh-CN" b="1" dirty="0" err="1"/>
              <a:t>utils</a:t>
            </a:r>
            <a:r>
              <a:rPr lang="en-US" altLang="zh-CN" b="1" dirty="0"/>
              <a:t>/DataCrypt.js</a:t>
            </a:r>
            <a:r>
              <a:rPr lang="zh-CN" altLang="zh-CN" b="1" dirty="0"/>
              <a:t>的代码如下：</a:t>
            </a:r>
            <a:endParaRPr lang="zh-CN" altLang="zh-CN" dirty="0"/>
          </a:p>
        </p:txBody>
      </p:sp>
      <p:sp>
        <p:nvSpPr>
          <p:cNvPr id="5" name="矩形 4"/>
          <p:cNvSpPr/>
          <p:nvPr/>
        </p:nvSpPr>
        <p:spPr>
          <a:xfrm>
            <a:off x="323528" y="2248585"/>
            <a:ext cx="6534472" cy="369332"/>
          </a:xfrm>
          <a:prstGeom prst="rect">
            <a:avLst/>
          </a:prstGeom>
        </p:spPr>
        <p:txBody>
          <a:bodyPr wrap="square">
            <a:spAutoFit/>
          </a:bodyPr>
          <a:lstStyle/>
          <a:p>
            <a:r>
              <a:rPr lang="en-US" altLang="zh-CN" b="1" dirty="0"/>
              <a:t>pages/</a:t>
            </a:r>
            <a:r>
              <a:rPr lang="en-US" altLang="zh-CN" dirty="0"/>
              <a:t> </a:t>
            </a:r>
            <a:r>
              <a:rPr lang="en-US" altLang="zh-CN" b="1" dirty="0"/>
              <a:t>pages/</a:t>
            </a:r>
            <a:r>
              <a:rPr lang="en-US" altLang="zh-CN" b="1" dirty="0" err="1"/>
              <a:t>getWeRunData</a:t>
            </a:r>
            <a:r>
              <a:rPr lang="en-US" altLang="zh-CN" b="1" dirty="0"/>
              <a:t> /</a:t>
            </a:r>
            <a:r>
              <a:rPr lang="en-US" altLang="zh-CN" b="1" dirty="0" err="1"/>
              <a:t>getWeRunData.wxml</a:t>
            </a:r>
            <a:r>
              <a:rPr lang="zh-CN" altLang="zh-CN" b="1" dirty="0"/>
              <a:t>的代码如下：</a:t>
            </a:r>
            <a:endParaRPr lang="zh-CN" altLang="zh-CN" dirty="0"/>
          </a:p>
        </p:txBody>
      </p:sp>
      <p:sp>
        <p:nvSpPr>
          <p:cNvPr id="6" name="矩形 5"/>
          <p:cNvSpPr/>
          <p:nvPr/>
        </p:nvSpPr>
        <p:spPr>
          <a:xfrm>
            <a:off x="467544" y="3651870"/>
            <a:ext cx="6984776" cy="369332"/>
          </a:xfrm>
          <a:prstGeom prst="rect">
            <a:avLst/>
          </a:prstGeom>
        </p:spPr>
        <p:txBody>
          <a:bodyPr wrap="square">
            <a:spAutoFit/>
          </a:bodyPr>
          <a:lstStyle/>
          <a:p>
            <a:r>
              <a:rPr lang="en-US" altLang="zh-CN" b="1" dirty="0"/>
              <a:t>pages/</a:t>
            </a:r>
            <a:r>
              <a:rPr lang="en-US" altLang="zh-CN" b="1" dirty="0" err="1"/>
              <a:t>getWeRunData</a:t>
            </a:r>
            <a:r>
              <a:rPr lang="en-US" altLang="zh-CN" b="1" dirty="0"/>
              <a:t> /getWeRunData.js</a:t>
            </a:r>
            <a:r>
              <a:rPr lang="zh-CN" altLang="zh-CN" b="1" dirty="0"/>
              <a:t>的代码如下：</a:t>
            </a:r>
            <a:endParaRPr lang="zh-CN" altLang="zh-CN" dirty="0"/>
          </a:p>
        </p:txBody>
      </p:sp>
    </p:spTree>
    <p:extLst>
      <p:ext uri="{BB962C8B-B14F-4D97-AF65-F5344CB8AC3E}">
        <p14:creationId xmlns:p14="http://schemas.microsoft.com/office/powerpoint/2010/main" val="392810207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b="1" dirty="0"/>
              <a:t>9.7  </a:t>
            </a:r>
            <a:r>
              <a:rPr lang="zh-CN" altLang="zh-CN" b="1" dirty="0"/>
              <a:t>微信运动接口</a:t>
            </a:r>
            <a:r>
              <a:rPr lang="en-US" altLang="zh-CN" b="1" dirty="0"/>
              <a:t>wx.getWeRunData()</a:t>
            </a:r>
            <a:endParaRPr lang="zh-CN" altLang="zh-CN" b="1" dirty="0"/>
          </a:p>
        </p:txBody>
      </p:sp>
      <p:pic>
        <p:nvPicPr>
          <p:cNvPr id="3074" name="Picture 2" descr="图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616" y="771550"/>
            <a:ext cx="2160240" cy="3896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5" name="Picture 3" descr="图9"/>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7944" y="771550"/>
            <a:ext cx="2304256" cy="403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8842555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9.8  </a:t>
            </a:r>
            <a:r>
              <a:rPr lang="zh-CN" altLang="en-US" dirty="0"/>
              <a:t>其他常见开放接口</a:t>
            </a:r>
          </a:p>
        </p:txBody>
      </p:sp>
      <p:sp>
        <p:nvSpPr>
          <p:cNvPr id="4" name="矩形 3">
            <a:extLst>
              <a:ext uri="{FF2B5EF4-FFF2-40B4-BE49-F238E27FC236}">
                <a16:creationId xmlns:a16="http://schemas.microsoft.com/office/drawing/2014/main" xmlns="" id="{034B241D-0384-4EEF-96A7-8F00CDE0FFA6}"/>
              </a:ext>
            </a:extLst>
          </p:cNvPr>
          <p:cNvSpPr/>
          <p:nvPr/>
        </p:nvSpPr>
        <p:spPr>
          <a:xfrm>
            <a:off x="1187624" y="1275606"/>
            <a:ext cx="6192688" cy="923330"/>
          </a:xfrm>
          <a:prstGeom prst="rect">
            <a:avLst/>
          </a:prstGeom>
        </p:spPr>
        <p:txBody>
          <a:bodyPr wrap="square">
            <a:spAutoFit/>
          </a:bodyPr>
          <a:lstStyle/>
          <a:p>
            <a:pPr indent="266700" algn="just">
              <a:spcAft>
                <a:spcPts val="0"/>
              </a:spcAft>
            </a:pPr>
            <a:r>
              <a:rPr lang="zh-CN" altLang="zh-CN" kern="100" dirty="0">
                <a:latin typeface="Times New Roman" panose="02020603050405020304" pitchFamily="18" charset="0"/>
              </a:rPr>
              <a:t>本节将继续介绍小程序间跳转接口</a:t>
            </a:r>
            <a:r>
              <a:rPr lang="en-US" altLang="zh-CN" kern="100" dirty="0" err="1">
                <a:latin typeface="Times New Roman" panose="02020603050405020304" pitchFamily="18" charset="0"/>
              </a:rPr>
              <a:t>wx.navigateToMiniProgram</a:t>
            </a:r>
            <a:r>
              <a:rPr lang="en-US" altLang="zh-CN" kern="100" dirty="0">
                <a:latin typeface="Times New Roman" panose="02020603050405020304" pitchFamily="18" charset="0"/>
              </a:rPr>
              <a:t>()</a:t>
            </a:r>
            <a:r>
              <a:rPr lang="zh-CN" altLang="zh-CN" kern="100" dirty="0">
                <a:latin typeface="Times New Roman" panose="02020603050405020304" pitchFamily="18" charset="0"/>
              </a:rPr>
              <a:t>、获取用户收货地址</a:t>
            </a:r>
            <a:r>
              <a:rPr lang="en-US" altLang="zh-CN" kern="100" dirty="0" err="1">
                <a:latin typeface="Times New Roman" panose="02020603050405020304" pitchFamily="18" charset="0"/>
              </a:rPr>
              <a:t>wx.chooseAddress</a:t>
            </a:r>
            <a:r>
              <a:rPr lang="en-US" altLang="zh-CN" kern="100" dirty="0">
                <a:latin typeface="Times New Roman" panose="02020603050405020304" pitchFamily="18" charset="0"/>
              </a:rPr>
              <a:t>()</a:t>
            </a:r>
            <a:r>
              <a:rPr lang="zh-CN" altLang="zh-CN" kern="100" dirty="0">
                <a:latin typeface="Times New Roman" panose="02020603050405020304" pitchFamily="18" charset="0"/>
              </a:rPr>
              <a:t>和</a:t>
            </a:r>
            <a:r>
              <a:rPr lang="en-US" altLang="zh-CN" kern="100" dirty="0">
                <a:latin typeface="Times New Roman" panose="02020603050405020304" pitchFamily="18" charset="0"/>
              </a:rPr>
              <a:t>OTER</a:t>
            </a:r>
            <a:r>
              <a:rPr lang="zh-CN" altLang="zh-CN" kern="100" dirty="0">
                <a:latin typeface="Times New Roman" panose="02020603050405020304" pitchFamily="18" charset="0"/>
              </a:rPr>
              <a:t>指纹认证三个开放接口。</a:t>
            </a:r>
          </a:p>
        </p:txBody>
      </p:sp>
    </p:spTree>
    <p:extLst>
      <p:ext uri="{BB962C8B-B14F-4D97-AF65-F5344CB8AC3E}">
        <p14:creationId xmlns:p14="http://schemas.microsoft.com/office/powerpoint/2010/main" val="36371608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9.8  </a:t>
            </a:r>
            <a:r>
              <a:rPr lang="zh-CN" altLang="en-US" dirty="0"/>
              <a:t>其他常见开放接口</a:t>
            </a:r>
          </a:p>
        </p:txBody>
      </p:sp>
      <p:sp>
        <p:nvSpPr>
          <p:cNvPr id="3" name="矩形 2">
            <a:extLst>
              <a:ext uri="{FF2B5EF4-FFF2-40B4-BE49-F238E27FC236}">
                <a16:creationId xmlns:a16="http://schemas.microsoft.com/office/drawing/2014/main" xmlns="" id="{B9A0AC9A-A0F1-48A1-8B88-020BACC76482}"/>
              </a:ext>
            </a:extLst>
          </p:cNvPr>
          <p:cNvSpPr/>
          <p:nvPr/>
        </p:nvSpPr>
        <p:spPr>
          <a:xfrm>
            <a:off x="299814" y="699542"/>
            <a:ext cx="5822941"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smtClean="0">
                <a:solidFill>
                  <a:schemeClr val="bg1"/>
                </a:solidFill>
                <a:latin typeface="Arial" panose="020B0604020202020204" pitchFamily="34" charset="0"/>
                <a:cs typeface="Times New Roman" panose="02020603050405020304" pitchFamily="18" charset="0"/>
              </a:rPr>
              <a:t>9.8.1  </a:t>
            </a:r>
            <a:r>
              <a:rPr lang="zh-CN" altLang="en-US" b="1" kern="100" dirty="0">
                <a:solidFill>
                  <a:schemeClr val="bg1"/>
                </a:solidFill>
                <a:latin typeface="Arial" panose="020B0604020202020204" pitchFamily="34" charset="0"/>
                <a:cs typeface="Times New Roman" panose="02020603050405020304" pitchFamily="18" charset="0"/>
              </a:rPr>
              <a:t>小程序间跳转接口</a:t>
            </a:r>
            <a:r>
              <a:rPr lang="en-US" altLang="zh-CN" b="1" kern="100" dirty="0" err="1">
                <a:solidFill>
                  <a:schemeClr val="bg1"/>
                </a:solidFill>
                <a:latin typeface="Arial" panose="020B0604020202020204" pitchFamily="34" charset="0"/>
                <a:cs typeface="Times New Roman" panose="02020603050405020304" pitchFamily="18" charset="0"/>
              </a:rPr>
              <a:t>wx.navigateToMiniProgram</a:t>
            </a:r>
            <a:r>
              <a:rPr lang="en-US" altLang="zh-CN" b="1" kern="100" dirty="0">
                <a:solidFill>
                  <a:schemeClr val="bg1"/>
                </a:solidFill>
                <a:latin typeface="Arial" panose="020B0604020202020204" pitchFamily="34" charset="0"/>
                <a:cs typeface="Times New Roman" panose="02020603050405020304" pitchFamily="18" charset="0"/>
              </a:rPr>
              <a:t>()</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4" name="图片 3">
            <a:extLst>
              <a:ext uri="{FF2B5EF4-FFF2-40B4-BE49-F238E27FC236}">
                <a16:creationId xmlns:a16="http://schemas.microsoft.com/office/drawing/2014/main" xmlns="" id="{0C6B3467-F611-4F42-8D47-98095FD23E99}"/>
              </a:ext>
            </a:extLst>
          </p:cNvPr>
          <p:cNvPicPr>
            <a:picLocks noChangeAspect="1"/>
          </p:cNvPicPr>
          <p:nvPr/>
        </p:nvPicPr>
        <p:blipFill>
          <a:blip r:embed="rId2"/>
          <a:stretch>
            <a:fillRect/>
          </a:stretch>
        </p:blipFill>
        <p:spPr>
          <a:xfrm>
            <a:off x="-16179" y="1068874"/>
            <a:ext cx="9144000" cy="4197489"/>
          </a:xfrm>
          <a:prstGeom prst="rect">
            <a:avLst/>
          </a:prstGeom>
        </p:spPr>
      </p:pic>
    </p:spTree>
    <p:extLst>
      <p:ext uri="{BB962C8B-B14F-4D97-AF65-F5344CB8AC3E}">
        <p14:creationId xmlns:p14="http://schemas.microsoft.com/office/powerpoint/2010/main" val="395929153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9.8  </a:t>
            </a:r>
            <a:r>
              <a:rPr lang="zh-CN" altLang="en-US" dirty="0"/>
              <a:t>其他常见开放接口</a:t>
            </a:r>
          </a:p>
        </p:txBody>
      </p:sp>
      <p:sp>
        <p:nvSpPr>
          <p:cNvPr id="3" name="矩形 2">
            <a:extLst>
              <a:ext uri="{FF2B5EF4-FFF2-40B4-BE49-F238E27FC236}">
                <a16:creationId xmlns:a16="http://schemas.microsoft.com/office/drawing/2014/main" xmlns="" id="{B9A0AC9A-A0F1-48A1-8B88-020BACC76482}"/>
              </a:ext>
            </a:extLst>
          </p:cNvPr>
          <p:cNvSpPr/>
          <p:nvPr/>
        </p:nvSpPr>
        <p:spPr>
          <a:xfrm>
            <a:off x="299814" y="699542"/>
            <a:ext cx="5822941"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smtClean="0">
                <a:solidFill>
                  <a:schemeClr val="bg1"/>
                </a:solidFill>
                <a:latin typeface="Arial" panose="020B0604020202020204" pitchFamily="34" charset="0"/>
                <a:cs typeface="Times New Roman" panose="02020603050405020304" pitchFamily="18" charset="0"/>
              </a:rPr>
              <a:t>9.8.1  </a:t>
            </a:r>
            <a:r>
              <a:rPr lang="zh-CN" altLang="en-US" b="1" kern="100" dirty="0">
                <a:solidFill>
                  <a:schemeClr val="bg1"/>
                </a:solidFill>
                <a:latin typeface="Arial" panose="020B0604020202020204" pitchFamily="34" charset="0"/>
                <a:cs typeface="Times New Roman" panose="02020603050405020304" pitchFamily="18" charset="0"/>
              </a:rPr>
              <a:t>小程序间跳转接口</a:t>
            </a:r>
            <a:r>
              <a:rPr lang="en-US" altLang="zh-CN" b="1" kern="100" dirty="0" err="1">
                <a:solidFill>
                  <a:schemeClr val="bg1"/>
                </a:solidFill>
                <a:latin typeface="Arial" panose="020B0604020202020204" pitchFamily="34" charset="0"/>
                <a:cs typeface="Times New Roman" panose="02020603050405020304" pitchFamily="18" charset="0"/>
              </a:rPr>
              <a:t>wx.navigateToMiniProgram</a:t>
            </a:r>
            <a:r>
              <a:rPr lang="en-US" altLang="zh-CN" b="1" kern="100" dirty="0">
                <a:solidFill>
                  <a:schemeClr val="bg1"/>
                </a:solidFill>
                <a:latin typeface="Arial" panose="020B0604020202020204" pitchFamily="34" charset="0"/>
                <a:cs typeface="Times New Roman" panose="02020603050405020304" pitchFamily="18" charset="0"/>
              </a:rPr>
              <a:t>()</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xmlns="" id="{71B9C0C9-942B-4F4C-B8E2-D87BCE06955E}"/>
              </a:ext>
            </a:extLst>
          </p:cNvPr>
          <p:cNvSpPr/>
          <p:nvPr/>
        </p:nvSpPr>
        <p:spPr>
          <a:xfrm>
            <a:off x="611560" y="1347614"/>
            <a:ext cx="1300356"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rPr>
              <a:t>9-10</a:t>
            </a:r>
            <a:r>
              <a:rPr lang="zh-CN" altLang="zh-CN" kern="100" dirty="0">
                <a:latin typeface="Times New Roman" panose="02020603050405020304" pitchFamily="18" charset="0"/>
                <a:cs typeface="Times New Roman" panose="02020603050405020304" pitchFamily="18" charset="0"/>
              </a:rPr>
              <a:t>】</a:t>
            </a:r>
            <a:endParaRPr lang="zh-CN" altLang="en-US" dirty="0"/>
          </a:p>
        </p:txBody>
      </p:sp>
      <p:pic>
        <p:nvPicPr>
          <p:cNvPr id="16386" name="Picture 2" descr="Screenshot_2019-07-27-10-52-51-43">
            <a:extLst>
              <a:ext uri="{FF2B5EF4-FFF2-40B4-BE49-F238E27FC236}">
                <a16:creationId xmlns:a16="http://schemas.microsoft.com/office/drawing/2014/main" xmlns="" id="{73B787EA-B51C-4766-8388-FDDBA2B17600}"/>
              </a:ext>
            </a:extLst>
          </p:cNvPr>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23728" y="1314120"/>
            <a:ext cx="2664296" cy="348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992588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9.8  </a:t>
            </a:r>
            <a:r>
              <a:rPr lang="zh-CN" altLang="en-US" dirty="0"/>
              <a:t>其他常见开放接口</a:t>
            </a:r>
          </a:p>
        </p:txBody>
      </p:sp>
      <p:sp>
        <p:nvSpPr>
          <p:cNvPr id="3" name="矩形 2">
            <a:extLst>
              <a:ext uri="{FF2B5EF4-FFF2-40B4-BE49-F238E27FC236}">
                <a16:creationId xmlns:a16="http://schemas.microsoft.com/office/drawing/2014/main" xmlns="" id="{B9A0AC9A-A0F1-48A1-8B88-020BACC76482}"/>
              </a:ext>
            </a:extLst>
          </p:cNvPr>
          <p:cNvSpPr/>
          <p:nvPr/>
        </p:nvSpPr>
        <p:spPr>
          <a:xfrm>
            <a:off x="299814" y="699542"/>
            <a:ext cx="5822941"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smtClean="0">
                <a:solidFill>
                  <a:schemeClr val="bg1"/>
                </a:solidFill>
                <a:latin typeface="Arial" panose="020B0604020202020204" pitchFamily="34" charset="0"/>
                <a:cs typeface="Times New Roman" panose="02020603050405020304" pitchFamily="18" charset="0"/>
              </a:rPr>
              <a:t>9.8.1  </a:t>
            </a:r>
            <a:r>
              <a:rPr lang="zh-CN" altLang="en-US" b="1" kern="100" dirty="0">
                <a:solidFill>
                  <a:schemeClr val="bg1"/>
                </a:solidFill>
                <a:latin typeface="Arial" panose="020B0604020202020204" pitchFamily="34" charset="0"/>
                <a:cs typeface="Times New Roman" panose="02020603050405020304" pitchFamily="18" charset="0"/>
              </a:rPr>
              <a:t>小程序间跳转接口</a:t>
            </a:r>
            <a:r>
              <a:rPr lang="en-US" altLang="zh-CN" b="1" kern="100" dirty="0" err="1">
                <a:solidFill>
                  <a:schemeClr val="bg1"/>
                </a:solidFill>
                <a:latin typeface="Arial" panose="020B0604020202020204" pitchFamily="34" charset="0"/>
                <a:cs typeface="Times New Roman" panose="02020603050405020304" pitchFamily="18" charset="0"/>
              </a:rPr>
              <a:t>wx.navigateToMiniProgram</a:t>
            </a:r>
            <a:r>
              <a:rPr lang="en-US" altLang="zh-CN" b="1" kern="100" dirty="0">
                <a:solidFill>
                  <a:schemeClr val="bg1"/>
                </a:solidFill>
                <a:latin typeface="Arial" panose="020B0604020202020204" pitchFamily="34" charset="0"/>
                <a:cs typeface="Times New Roman" panose="02020603050405020304" pitchFamily="18" charset="0"/>
              </a:rPr>
              <a:t>()</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5" name="矩形 4">
            <a:extLst>
              <a:ext uri="{FF2B5EF4-FFF2-40B4-BE49-F238E27FC236}">
                <a16:creationId xmlns:a16="http://schemas.microsoft.com/office/drawing/2014/main" xmlns="" id="{3256DB6D-268A-426F-B805-CD9E83698366}"/>
              </a:ext>
            </a:extLst>
          </p:cNvPr>
          <p:cNvSpPr/>
          <p:nvPr/>
        </p:nvSpPr>
        <p:spPr>
          <a:xfrm>
            <a:off x="794656" y="1419622"/>
            <a:ext cx="8241840" cy="278281"/>
          </a:xfrm>
          <a:prstGeom prst="rect">
            <a:avLst/>
          </a:prstGeom>
        </p:spPr>
        <p:txBody>
          <a:bodyPr wrap="square">
            <a:spAutoFit/>
          </a:bodyPr>
          <a:lstStyle/>
          <a:p>
            <a:pPr indent="266700">
              <a:lnSpc>
                <a:spcPts val="1350"/>
              </a:lnSpc>
            </a:pPr>
            <a:r>
              <a:rPr lang="en-US" altLang="zh-CN" b="1" kern="100" dirty="0">
                <a:solidFill>
                  <a:srgbClr val="000000"/>
                </a:solidFill>
                <a:latin typeface="Times New Roman" panose="02020603050405020304" pitchFamily="18" charset="0"/>
              </a:rPr>
              <a:t>pages/</a:t>
            </a:r>
            <a:r>
              <a:rPr lang="en-US" altLang="zh-CN" kern="100" dirty="0">
                <a:solidFill>
                  <a:srgbClr val="000000"/>
                </a:solidFill>
                <a:latin typeface="Times New Roman" panose="02020603050405020304" pitchFamily="18" charset="0"/>
              </a:rPr>
              <a:t> </a:t>
            </a:r>
            <a:r>
              <a:rPr lang="en-US" altLang="zh-CN" b="1" kern="100" dirty="0" err="1">
                <a:solidFill>
                  <a:srgbClr val="000000"/>
                </a:solidFill>
                <a:latin typeface="Times New Roman" panose="02020603050405020304" pitchFamily="18" charset="0"/>
              </a:rPr>
              <a:t>navigateToMiniProgram</a:t>
            </a:r>
            <a:r>
              <a:rPr lang="en-US" altLang="zh-CN" b="1" kern="100" dirty="0">
                <a:solidFill>
                  <a:srgbClr val="000000"/>
                </a:solidFill>
                <a:latin typeface="Times New Roman" panose="02020603050405020304" pitchFamily="18" charset="0"/>
              </a:rPr>
              <a:t>/</a:t>
            </a:r>
            <a:r>
              <a:rPr lang="en-US" altLang="zh-CN" kern="100" dirty="0">
                <a:solidFill>
                  <a:srgbClr val="000000"/>
                </a:solidFill>
                <a:latin typeface="Times New Roman" panose="02020603050405020304" pitchFamily="18" charset="0"/>
              </a:rPr>
              <a:t> </a:t>
            </a:r>
            <a:r>
              <a:rPr lang="en-US" altLang="zh-CN" b="1" kern="100" dirty="0" err="1">
                <a:solidFill>
                  <a:srgbClr val="000000"/>
                </a:solidFill>
                <a:latin typeface="Times New Roman" panose="02020603050405020304" pitchFamily="18" charset="0"/>
              </a:rPr>
              <a:t>navigateToMiniProgram.wxml</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
        <p:nvSpPr>
          <p:cNvPr id="6" name="矩形 5">
            <a:extLst>
              <a:ext uri="{FF2B5EF4-FFF2-40B4-BE49-F238E27FC236}">
                <a16:creationId xmlns:a16="http://schemas.microsoft.com/office/drawing/2014/main" xmlns="" id="{2460A711-A6B2-4073-82AA-A65BA21D9DEF}"/>
              </a:ext>
            </a:extLst>
          </p:cNvPr>
          <p:cNvSpPr/>
          <p:nvPr/>
        </p:nvSpPr>
        <p:spPr>
          <a:xfrm>
            <a:off x="1074052" y="2283718"/>
            <a:ext cx="8322483" cy="278281"/>
          </a:xfrm>
          <a:prstGeom prst="rect">
            <a:avLst/>
          </a:prstGeom>
        </p:spPr>
        <p:txBody>
          <a:bodyPr wrap="square">
            <a:spAutoFit/>
          </a:bodyPr>
          <a:lstStyle/>
          <a:p>
            <a:pPr indent="266700">
              <a:lnSpc>
                <a:spcPts val="1350"/>
              </a:lnSpc>
            </a:pPr>
            <a:r>
              <a:rPr lang="en-US" altLang="zh-CN" b="1" kern="100" dirty="0">
                <a:solidFill>
                  <a:srgbClr val="000000"/>
                </a:solidFill>
                <a:latin typeface="Times New Roman" panose="02020603050405020304" pitchFamily="18" charset="0"/>
              </a:rPr>
              <a:t>pages/</a:t>
            </a:r>
            <a:r>
              <a:rPr lang="en-US" altLang="zh-CN" kern="100" dirty="0">
                <a:solidFill>
                  <a:srgbClr val="000000"/>
                </a:solidFill>
                <a:latin typeface="Times New Roman" panose="02020603050405020304" pitchFamily="18" charset="0"/>
              </a:rPr>
              <a:t> </a:t>
            </a:r>
            <a:r>
              <a:rPr lang="en-US" altLang="zh-CN" b="1" kern="100" dirty="0" err="1">
                <a:solidFill>
                  <a:srgbClr val="000000"/>
                </a:solidFill>
                <a:latin typeface="Times New Roman" panose="02020603050405020304" pitchFamily="18" charset="0"/>
              </a:rPr>
              <a:t>navigateToMiniProgram</a:t>
            </a:r>
            <a:r>
              <a:rPr lang="en-US" altLang="zh-CN" b="1" kern="100" dirty="0">
                <a:solidFill>
                  <a:srgbClr val="000000"/>
                </a:solidFill>
                <a:latin typeface="Times New Roman" panose="02020603050405020304" pitchFamily="18" charset="0"/>
              </a:rPr>
              <a:t>/</a:t>
            </a:r>
            <a:r>
              <a:rPr lang="en-US" altLang="zh-CN" kern="100" dirty="0">
                <a:solidFill>
                  <a:srgbClr val="000000"/>
                </a:solidFill>
                <a:latin typeface="Times New Roman" panose="02020603050405020304" pitchFamily="18" charset="0"/>
              </a:rPr>
              <a:t> </a:t>
            </a:r>
            <a:r>
              <a:rPr lang="en-US" altLang="zh-CN" b="1" kern="100" dirty="0">
                <a:solidFill>
                  <a:srgbClr val="000000"/>
                </a:solidFill>
                <a:latin typeface="Times New Roman" panose="02020603050405020304" pitchFamily="18" charset="0"/>
              </a:rPr>
              <a:t>navigateToMiniProgram.js</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139319472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9.8  </a:t>
            </a:r>
            <a:r>
              <a:rPr lang="zh-CN" altLang="en-US" dirty="0"/>
              <a:t>其他常见开放接口</a:t>
            </a:r>
          </a:p>
        </p:txBody>
      </p:sp>
      <p:sp>
        <p:nvSpPr>
          <p:cNvPr id="3" name="矩形 2">
            <a:extLst>
              <a:ext uri="{FF2B5EF4-FFF2-40B4-BE49-F238E27FC236}">
                <a16:creationId xmlns:a16="http://schemas.microsoft.com/office/drawing/2014/main" xmlns="" id="{B9A0AC9A-A0F1-48A1-8B88-020BACC76482}"/>
              </a:ext>
            </a:extLst>
          </p:cNvPr>
          <p:cNvSpPr/>
          <p:nvPr/>
        </p:nvSpPr>
        <p:spPr>
          <a:xfrm>
            <a:off x="740095" y="699542"/>
            <a:ext cx="494237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smtClean="0">
                <a:solidFill>
                  <a:schemeClr val="bg1"/>
                </a:solidFill>
                <a:latin typeface="Arial" panose="020B0604020202020204" pitchFamily="34" charset="0"/>
                <a:cs typeface="Times New Roman" panose="02020603050405020304" pitchFamily="18" charset="0"/>
              </a:rPr>
              <a:t>9.8.2  </a:t>
            </a:r>
            <a:r>
              <a:rPr lang="zh-CN" altLang="en-US" b="1" kern="100" dirty="0">
                <a:solidFill>
                  <a:schemeClr val="bg1"/>
                </a:solidFill>
                <a:latin typeface="Arial" panose="020B0604020202020204" pitchFamily="34" charset="0"/>
                <a:cs typeface="Times New Roman" panose="02020603050405020304" pitchFamily="18" charset="0"/>
              </a:rPr>
              <a:t>获取用户收货地址</a:t>
            </a:r>
            <a:r>
              <a:rPr lang="en-US" altLang="zh-CN" b="1" kern="100" dirty="0" err="1">
                <a:solidFill>
                  <a:schemeClr val="bg1"/>
                </a:solidFill>
                <a:latin typeface="Arial" panose="020B0604020202020204" pitchFamily="34" charset="0"/>
                <a:cs typeface="Times New Roman" panose="02020603050405020304" pitchFamily="18" charset="0"/>
              </a:rPr>
              <a:t>wx.chooseAddress</a:t>
            </a:r>
            <a:r>
              <a:rPr lang="en-US" altLang="zh-CN" b="1" kern="100" dirty="0">
                <a:solidFill>
                  <a:schemeClr val="bg1"/>
                </a:solidFill>
                <a:latin typeface="Arial" panose="020B0604020202020204" pitchFamily="34" charset="0"/>
                <a:cs typeface="Times New Roman" panose="02020603050405020304" pitchFamily="18" charset="0"/>
              </a:rPr>
              <a:t>()</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xmlns="" id="{F1CA6031-0C87-4D97-8054-E775C8D8F550}"/>
              </a:ext>
            </a:extLst>
          </p:cNvPr>
          <p:cNvSpPr/>
          <p:nvPr/>
        </p:nvSpPr>
        <p:spPr>
          <a:xfrm>
            <a:off x="611560" y="1556088"/>
            <a:ext cx="6246440" cy="1477328"/>
          </a:xfrm>
          <a:prstGeom prst="rect">
            <a:avLst/>
          </a:prstGeom>
        </p:spPr>
        <p:txBody>
          <a:bodyPr wrap="square">
            <a:spAutoFit/>
          </a:bodyPr>
          <a:lstStyle/>
          <a:p>
            <a:r>
              <a:rPr lang="zh-CN" altLang="zh-CN" kern="100" dirty="0">
                <a:latin typeface="Times New Roman" panose="02020603050405020304" pitchFamily="18" charset="0"/>
                <a:cs typeface="Times New Roman" panose="02020603050405020304" pitchFamily="18" charset="0"/>
              </a:rPr>
              <a:t>当用户第二次访问</a:t>
            </a:r>
            <a:r>
              <a:rPr lang="en-US" altLang="zh-CN" kern="100" dirty="0" err="1">
                <a:latin typeface="Times New Roman" panose="02020603050405020304" pitchFamily="18" charset="0"/>
              </a:rPr>
              <a:t>wx.chooseAddress</a:t>
            </a:r>
            <a:r>
              <a:rPr lang="en-US" altLang="zh-CN" kern="100" dirty="0">
                <a:latin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接口时则可以看到自己以前填写的收货地址，这里说的第二次可以是不同的小程序，比如用户在访问</a:t>
            </a:r>
            <a:r>
              <a:rPr lang="en-US" altLang="zh-CN" kern="100" dirty="0">
                <a:latin typeface="Times New Roman" panose="02020603050405020304" pitchFamily="18" charset="0"/>
              </a:rPr>
              <a:t>A</a:t>
            </a:r>
            <a:r>
              <a:rPr lang="zh-CN" altLang="zh-CN" kern="100" dirty="0">
                <a:latin typeface="Times New Roman" panose="02020603050405020304" pitchFamily="18" charset="0"/>
                <a:cs typeface="Times New Roman" panose="02020603050405020304" pitchFamily="18" charset="0"/>
              </a:rPr>
              <a:t>小程序时的</a:t>
            </a:r>
            <a:r>
              <a:rPr lang="en-US" altLang="zh-CN" kern="100" dirty="0" err="1">
                <a:latin typeface="Times New Roman" panose="02020603050405020304" pitchFamily="18" charset="0"/>
              </a:rPr>
              <a:t>wx.chooseAddress</a:t>
            </a:r>
            <a:r>
              <a:rPr lang="en-US" altLang="zh-CN" kern="100" dirty="0">
                <a:latin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接口填写了微信收货地址，则用户在访问带有</a:t>
            </a:r>
            <a:r>
              <a:rPr lang="en-US" altLang="zh-CN" kern="100" dirty="0" err="1">
                <a:latin typeface="Times New Roman" panose="02020603050405020304" pitchFamily="18" charset="0"/>
              </a:rPr>
              <a:t>wx.chooseAddress</a:t>
            </a:r>
            <a:r>
              <a:rPr lang="en-US" altLang="zh-CN" kern="100" dirty="0">
                <a:latin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接口接口的</a:t>
            </a:r>
            <a:r>
              <a:rPr lang="en-US" altLang="zh-CN" kern="100" dirty="0">
                <a:latin typeface="Times New Roman" panose="02020603050405020304" pitchFamily="18" charset="0"/>
              </a:rPr>
              <a:t>B</a:t>
            </a:r>
            <a:r>
              <a:rPr lang="zh-CN" altLang="zh-CN" kern="100" dirty="0">
                <a:latin typeface="Times New Roman" panose="02020603050405020304" pitchFamily="18" charset="0"/>
                <a:cs typeface="Times New Roman" panose="02020603050405020304" pitchFamily="18" charset="0"/>
              </a:rPr>
              <a:t>或者</a:t>
            </a:r>
            <a:r>
              <a:rPr lang="en-US" altLang="zh-CN" kern="100" dirty="0">
                <a:latin typeface="Times New Roman" panose="02020603050405020304" pitchFamily="18" charset="0"/>
              </a:rPr>
              <a:t>C</a:t>
            </a:r>
            <a:r>
              <a:rPr lang="zh-CN" altLang="zh-CN" kern="100" dirty="0">
                <a:latin typeface="Times New Roman" panose="02020603050405020304" pitchFamily="18" charset="0"/>
                <a:cs typeface="Times New Roman" panose="02020603050405020304" pitchFamily="18" charset="0"/>
              </a:rPr>
              <a:t>小程序时都可以看到以前填写的微信收货地址。</a:t>
            </a:r>
            <a:endParaRPr lang="zh-CN" altLang="en-US" dirty="0"/>
          </a:p>
        </p:txBody>
      </p:sp>
    </p:spTree>
    <p:extLst>
      <p:ext uri="{BB962C8B-B14F-4D97-AF65-F5344CB8AC3E}">
        <p14:creationId xmlns:p14="http://schemas.microsoft.com/office/powerpoint/2010/main" val="3521578691"/>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9.8  </a:t>
            </a:r>
            <a:r>
              <a:rPr lang="zh-CN" altLang="en-US" dirty="0"/>
              <a:t>其他常见开放接口</a:t>
            </a:r>
          </a:p>
        </p:txBody>
      </p:sp>
      <p:sp>
        <p:nvSpPr>
          <p:cNvPr id="3" name="矩形 2">
            <a:extLst>
              <a:ext uri="{FF2B5EF4-FFF2-40B4-BE49-F238E27FC236}">
                <a16:creationId xmlns:a16="http://schemas.microsoft.com/office/drawing/2014/main" xmlns="" id="{B9A0AC9A-A0F1-48A1-8B88-020BACC76482}"/>
              </a:ext>
            </a:extLst>
          </p:cNvPr>
          <p:cNvSpPr/>
          <p:nvPr/>
        </p:nvSpPr>
        <p:spPr>
          <a:xfrm>
            <a:off x="740095" y="699542"/>
            <a:ext cx="494237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smtClean="0">
                <a:solidFill>
                  <a:schemeClr val="bg1"/>
                </a:solidFill>
                <a:latin typeface="Arial" panose="020B0604020202020204" pitchFamily="34" charset="0"/>
                <a:cs typeface="Times New Roman" panose="02020603050405020304" pitchFamily="18" charset="0"/>
              </a:rPr>
              <a:t>9.8.2  </a:t>
            </a:r>
            <a:r>
              <a:rPr lang="zh-CN" altLang="en-US" b="1" kern="100" dirty="0">
                <a:solidFill>
                  <a:schemeClr val="bg1"/>
                </a:solidFill>
                <a:latin typeface="Arial" panose="020B0604020202020204" pitchFamily="34" charset="0"/>
                <a:cs typeface="Times New Roman" panose="02020603050405020304" pitchFamily="18" charset="0"/>
              </a:rPr>
              <a:t>获取用户收货地址</a:t>
            </a:r>
            <a:r>
              <a:rPr lang="en-US" altLang="zh-CN" b="1" kern="100" dirty="0" err="1">
                <a:solidFill>
                  <a:schemeClr val="bg1"/>
                </a:solidFill>
                <a:latin typeface="Arial" panose="020B0604020202020204" pitchFamily="34" charset="0"/>
                <a:cs typeface="Times New Roman" panose="02020603050405020304" pitchFamily="18" charset="0"/>
              </a:rPr>
              <a:t>wx.chooseAddress</a:t>
            </a:r>
            <a:r>
              <a:rPr lang="en-US" altLang="zh-CN" b="1" kern="100" dirty="0">
                <a:solidFill>
                  <a:schemeClr val="bg1"/>
                </a:solidFill>
                <a:latin typeface="Arial" panose="020B0604020202020204" pitchFamily="34" charset="0"/>
                <a:cs typeface="Times New Roman" panose="02020603050405020304" pitchFamily="18" charset="0"/>
              </a:rPr>
              <a:t>()</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5" name="图片 4">
            <a:extLst>
              <a:ext uri="{FF2B5EF4-FFF2-40B4-BE49-F238E27FC236}">
                <a16:creationId xmlns:a16="http://schemas.microsoft.com/office/drawing/2014/main" xmlns="" id="{876EDAD8-B6F4-40C1-8A2D-0934C2D34BA2}"/>
              </a:ext>
            </a:extLst>
          </p:cNvPr>
          <p:cNvPicPr>
            <a:picLocks noChangeAspect="1"/>
          </p:cNvPicPr>
          <p:nvPr/>
        </p:nvPicPr>
        <p:blipFill>
          <a:blip r:embed="rId2"/>
          <a:stretch>
            <a:fillRect/>
          </a:stretch>
        </p:blipFill>
        <p:spPr>
          <a:xfrm>
            <a:off x="121534" y="1947297"/>
            <a:ext cx="8900931" cy="3010161"/>
          </a:xfrm>
          <a:prstGeom prst="rect">
            <a:avLst/>
          </a:prstGeom>
        </p:spPr>
      </p:pic>
    </p:spTree>
    <p:extLst>
      <p:ext uri="{BB962C8B-B14F-4D97-AF65-F5344CB8AC3E}">
        <p14:creationId xmlns:p14="http://schemas.microsoft.com/office/powerpoint/2010/main" val="96068085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9.8  </a:t>
            </a:r>
            <a:r>
              <a:rPr lang="zh-CN" altLang="en-US" dirty="0"/>
              <a:t>其他常见开放接口</a:t>
            </a:r>
          </a:p>
        </p:txBody>
      </p:sp>
      <p:sp>
        <p:nvSpPr>
          <p:cNvPr id="3" name="矩形 2">
            <a:extLst>
              <a:ext uri="{FF2B5EF4-FFF2-40B4-BE49-F238E27FC236}">
                <a16:creationId xmlns:a16="http://schemas.microsoft.com/office/drawing/2014/main" xmlns="" id="{B9A0AC9A-A0F1-48A1-8B88-020BACC76482}"/>
              </a:ext>
            </a:extLst>
          </p:cNvPr>
          <p:cNvSpPr/>
          <p:nvPr/>
        </p:nvSpPr>
        <p:spPr>
          <a:xfrm>
            <a:off x="740095" y="699542"/>
            <a:ext cx="494237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smtClean="0">
                <a:solidFill>
                  <a:schemeClr val="bg1"/>
                </a:solidFill>
                <a:latin typeface="Arial" panose="020B0604020202020204" pitchFamily="34" charset="0"/>
                <a:cs typeface="Times New Roman" panose="02020603050405020304" pitchFamily="18" charset="0"/>
              </a:rPr>
              <a:t>9.8.2  </a:t>
            </a:r>
            <a:r>
              <a:rPr lang="zh-CN" altLang="en-US" b="1" kern="100" dirty="0">
                <a:solidFill>
                  <a:schemeClr val="bg1"/>
                </a:solidFill>
                <a:latin typeface="Arial" panose="020B0604020202020204" pitchFamily="34" charset="0"/>
                <a:cs typeface="Times New Roman" panose="02020603050405020304" pitchFamily="18" charset="0"/>
              </a:rPr>
              <a:t>获取用户收货地址</a:t>
            </a:r>
            <a:r>
              <a:rPr lang="en-US" altLang="zh-CN" b="1" kern="100" dirty="0" err="1">
                <a:solidFill>
                  <a:schemeClr val="bg1"/>
                </a:solidFill>
                <a:latin typeface="Arial" panose="020B0604020202020204" pitchFamily="34" charset="0"/>
                <a:cs typeface="Times New Roman" panose="02020603050405020304" pitchFamily="18" charset="0"/>
              </a:rPr>
              <a:t>wx.chooseAddress</a:t>
            </a:r>
            <a:r>
              <a:rPr lang="en-US" altLang="zh-CN" b="1" kern="100" dirty="0">
                <a:solidFill>
                  <a:schemeClr val="bg1"/>
                </a:solidFill>
                <a:latin typeface="Arial" panose="020B0604020202020204" pitchFamily="34" charset="0"/>
                <a:cs typeface="Times New Roman" panose="02020603050405020304" pitchFamily="18" charset="0"/>
              </a:rPr>
              <a:t>()</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xmlns="" id="{0C76BA6B-92A3-4513-893B-60CFDF1A0CF5}"/>
              </a:ext>
            </a:extLst>
          </p:cNvPr>
          <p:cNvSpPr/>
          <p:nvPr/>
        </p:nvSpPr>
        <p:spPr>
          <a:xfrm>
            <a:off x="539552" y="1347614"/>
            <a:ext cx="1291764"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rPr>
              <a:t>9-11</a:t>
            </a:r>
            <a:r>
              <a:rPr lang="zh-CN" altLang="zh-CN" kern="100" dirty="0">
                <a:latin typeface="Times New Roman" panose="02020603050405020304" pitchFamily="18" charset="0"/>
                <a:cs typeface="Times New Roman" panose="02020603050405020304" pitchFamily="18" charset="0"/>
              </a:rPr>
              <a:t>】</a:t>
            </a:r>
            <a:endParaRPr lang="zh-CN" altLang="en-US" dirty="0"/>
          </a:p>
        </p:txBody>
      </p:sp>
      <p:pic>
        <p:nvPicPr>
          <p:cNvPr id="17410" name="Picture 2" descr="chooseAddress11">
            <a:extLst>
              <a:ext uri="{FF2B5EF4-FFF2-40B4-BE49-F238E27FC236}">
                <a16:creationId xmlns:a16="http://schemas.microsoft.com/office/drawing/2014/main" xmlns="" id="{A15B1FE5-5D9F-49B5-B671-0C6F0D6053A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63688" y="1236224"/>
            <a:ext cx="2160240" cy="369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Picture 3" descr="chooseAddress2">
            <a:extLst>
              <a:ext uri="{FF2B5EF4-FFF2-40B4-BE49-F238E27FC236}">
                <a16:creationId xmlns:a16="http://schemas.microsoft.com/office/drawing/2014/main" xmlns="" id="{2A9142C3-E981-4EA5-998A-47D54CC9F23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11960" y="1208881"/>
            <a:ext cx="2160240" cy="3769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2" name="Picture 4" descr="chooseAddress3">
            <a:extLst>
              <a:ext uri="{FF2B5EF4-FFF2-40B4-BE49-F238E27FC236}">
                <a16:creationId xmlns:a16="http://schemas.microsoft.com/office/drawing/2014/main" xmlns="" id="{635C5720-36A4-4E82-8651-8A9EB60A29B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60232" y="1233217"/>
            <a:ext cx="2232248" cy="3765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925733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9.1  </a:t>
            </a:r>
            <a:r>
              <a:rPr lang="zh-CN" altLang="en-US" dirty="0"/>
              <a:t>交互反馈</a:t>
            </a:r>
          </a:p>
        </p:txBody>
      </p:sp>
      <p:sp>
        <p:nvSpPr>
          <p:cNvPr id="3" name="矩形 2">
            <a:extLst>
              <a:ext uri="{FF2B5EF4-FFF2-40B4-BE49-F238E27FC236}">
                <a16:creationId xmlns:a16="http://schemas.microsoft.com/office/drawing/2014/main" xmlns="" id="{8648BE0B-43A7-4B86-AF14-174E33CE2B9D}"/>
              </a:ext>
            </a:extLst>
          </p:cNvPr>
          <p:cNvSpPr/>
          <p:nvPr/>
        </p:nvSpPr>
        <p:spPr>
          <a:xfrm>
            <a:off x="323528" y="699542"/>
            <a:ext cx="7110152"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9.1.1  </a:t>
            </a:r>
            <a:r>
              <a:rPr lang="zh-CN" altLang="en-US" b="1" kern="100" dirty="0">
                <a:solidFill>
                  <a:schemeClr val="bg1"/>
                </a:solidFill>
                <a:latin typeface="Arial" panose="020B0604020202020204" pitchFamily="34" charset="0"/>
                <a:cs typeface="Times New Roman" panose="02020603050405020304" pitchFamily="18" charset="0"/>
              </a:rPr>
              <a:t>消息提示框</a:t>
            </a:r>
            <a:r>
              <a:rPr lang="en-US" altLang="zh-CN" b="1" kern="100" dirty="0" err="1">
                <a:solidFill>
                  <a:schemeClr val="bg1"/>
                </a:solidFill>
                <a:latin typeface="Arial" panose="020B0604020202020204" pitchFamily="34" charset="0"/>
                <a:cs typeface="Times New Roman" panose="02020603050405020304" pitchFamily="18" charset="0"/>
              </a:rPr>
              <a:t>wx.showToast</a:t>
            </a:r>
            <a:r>
              <a:rPr lang="en-US" altLang="zh-CN" b="1" kern="100" dirty="0">
                <a:solidFill>
                  <a:schemeClr val="bg1"/>
                </a:solidFill>
                <a:latin typeface="Arial" panose="020B0604020202020204" pitchFamily="34" charset="0"/>
                <a:cs typeface="Times New Roman" panose="02020603050405020304" pitchFamily="18" charset="0"/>
              </a:rPr>
              <a:t>()</a:t>
            </a:r>
            <a:r>
              <a:rPr lang="zh-CN" altLang="en-US" b="1" kern="100" dirty="0">
                <a:solidFill>
                  <a:schemeClr val="bg1"/>
                </a:solidFill>
                <a:latin typeface="Arial" panose="020B0604020202020204" pitchFamily="34" charset="0"/>
                <a:cs typeface="Times New Roman" panose="02020603050405020304" pitchFamily="18" charset="0"/>
              </a:rPr>
              <a:t>和加载提示框</a:t>
            </a:r>
            <a:r>
              <a:rPr lang="en-US" altLang="zh-CN" b="1" kern="100" dirty="0" err="1">
                <a:solidFill>
                  <a:schemeClr val="bg1"/>
                </a:solidFill>
                <a:latin typeface="Arial" panose="020B0604020202020204" pitchFamily="34" charset="0"/>
                <a:cs typeface="Times New Roman" panose="02020603050405020304" pitchFamily="18" charset="0"/>
              </a:rPr>
              <a:t>wx.showLoading</a:t>
            </a:r>
            <a:r>
              <a:rPr lang="en-US" altLang="zh-CN" b="1" kern="100" dirty="0">
                <a:solidFill>
                  <a:schemeClr val="bg1"/>
                </a:solidFill>
                <a:latin typeface="Arial" panose="020B0604020202020204" pitchFamily="34" charset="0"/>
                <a:cs typeface="Times New Roman" panose="02020603050405020304" pitchFamily="18" charset="0"/>
              </a:rPr>
              <a:t>()</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xmlns="" id="{DE573480-634A-4527-A0B8-8B3DD4B477B0}"/>
              </a:ext>
            </a:extLst>
          </p:cNvPr>
          <p:cNvSpPr/>
          <p:nvPr/>
        </p:nvSpPr>
        <p:spPr>
          <a:xfrm>
            <a:off x="251520" y="1229275"/>
            <a:ext cx="8568952" cy="457818"/>
          </a:xfrm>
          <a:prstGeom prst="rect">
            <a:avLst/>
          </a:prstGeom>
        </p:spPr>
        <p:txBody>
          <a:bodyPr wrap="square">
            <a:spAutoFit/>
          </a:bodyPr>
          <a:lstStyle/>
          <a:p>
            <a:pPr indent="266700">
              <a:lnSpc>
                <a:spcPts val="1350"/>
              </a:lnSpc>
            </a:pPr>
            <a:r>
              <a:rPr lang="zh-CN" altLang="zh-CN" kern="100" dirty="0">
                <a:solidFill>
                  <a:srgbClr val="000000"/>
                </a:solidFill>
                <a:latin typeface="Times New Roman" panose="02020603050405020304" pitchFamily="18" charset="0"/>
                <a:cs typeface="宋体" panose="02010600030101010101" pitchFamily="2" charset="-122"/>
              </a:rPr>
              <a:t>【例</a:t>
            </a:r>
            <a:r>
              <a:rPr lang="en-US" altLang="zh-CN" kern="100" dirty="0">
                <a:solidFill>
                  <a:srgbClr val="000000"/>
                </a:solidFill>
                <a:latin typeface="Times New Roman" panose="02020603050405020304" pitchFamily="18" charset="0"/>
                <a:cs typeface="宋体" panose="02010600030101010101" pitchFamily="2" charset="-122"/>
              </a:rPr>
              <a:t>9-1</a:t>
            </a:r>
            <a:r>
              <a:rPr lang="zh-CN" altLang="zh-CN" kern="100" dirty="0">
                <a:solidFill>
                  <a:srgbClr val="000000"/>
                </a:solidFill>
                <a:latin typeface="Times New Roman" panose="02020603050405020304" pitchFamily="18" charset="0"/>
                <a:cs typeface="宋体" panose="02010600030101010101" pitchFamily="2" charset="-122"/>
              </a:rPr>
              <a:t>】本例通过一个登陆的案例来说明</a:t>
            </a:r>
            <a:r>
              <a:rPr lang="en-US" altLang="zh-CN" kern="100" dirty="0" err="1">
                <a:solidFill>
                  <a:srgbClr val="000000"/>
                </a:solidFill>
                <a:latin typeface="Times New Roman" panose="02020603050405020304" pitchFamily="18" charset="0"/>
              </a:rPr>
              <a:t>wx.showToast</a:t>
            </a:r>
            <a:r>
              <a:rPr lang="en-US" altLang="zh-CN" kern="100" dirty="0">
                <a:solidFill>
                  <a:srgbClr val="000000"/>
                </a:solidFill>
                <a:latin typeface="Times New Roman" panose="02020603050405020304" pitchFamily="18" charset="0"/>
              </a:rPr>
              <a:t>()</a:t>
            </a:r>
            <a:r>
              <a:rPr lang="zh-CN" altLang="zh-CN" kern="100" dirty="0">
                <a:solidFill>
                  <a:srgbClr val="000000"/>
                </a:solidFill>
                <a:latin typeface="Times New Roman" panose="02020603050405020304" pitchFamily="18" charset="0"/>
              </a:rPr>
              <a:t>和</a:t>
            </a:r>
            <a:r>
              <a:rPr lang="en-US" altLang="zh-CN" kern="100" dirty="0" err="1">
                <a:solidFill>
                  <a:srgbClr val="000000"/>
                </a:solidFill>
                <a:latin typeface="Times New Roman" panose="02020603050405020304" pitchFamily="18" charset="0"/>
              </a:rPr>
              <a:t>wx.showLoading</a:t>
            </a:r>
            <a:r>
              <a:rPr lang="en-US" altLang="zh-CN" kern="100" dirty="0">
                <a:solidFill>
                  <a:srgbClr val="000000"/>
                </a:solidFill>
                <a:latin typeface="Times New Roman" panose="02020603050405020304" pitchFamily="18" charset="0"/>
              </a:rPr>
              <a:t>()</a:t>
            </a:r>
            <a:r>
              <a:rPr lang="zh-CN" altLang="zh-CN" kern="100" dirty="0">
                <a:solidFill>
                  <a:srgbClr val="000000"/>
                </a:solidFill>
                <a:latin typeface="Times New Roman" panose="02020603050405020304" pitchFamily="18" charset="0"/>
              </a:rPr>
              <a:t>接口的使用。程序运行效果如图</a:t>
            </a:r>
            <a:r>
              <a:rPr lang="en-US" altLang="zh-CN" kern="100" dirty="0">
                <a:solidFill>
                  <a:srgbClr val="000000"/>
                </a:solidFill>
                <a:latin typeface="Times New Roman" panose="02020603050405020304" pitchFamily="18" charset="0"/>
              </a:rPr>
              <a:t>9.1</a:t>
            </a:r>
            <a:r>
              <a:rPr lang="zh-CN" altLang="zh-CN" kern="100" dirty="0">
                <a:solidFill>
                  <a:srgbClr val="000000"/>
                </a:solidFill>
                <a:latin typeface="Times New Roman" panose="02020603050405020304" pitchFamily="18" charset="0"/>
              </a:rPr>
              <a:t>和</a:t>
            </a:r>
            <a:r>
              <a:rPr lang="en-US" altLang="zh-CN" kern="100" dirty="0">
                <a:solidFill>
                  <a:srgbClr val="000000"/>
                </a:solidFill>
                <a:latin typeface="Times New Roman" panose="02020603050405020304" pitchFamily="18" charset="0"/>
              </a:rPr>
              <a:t>9.2</a:t>
            </a:r>
            <a:r>
              <a:rPr lang="zh-CN" altLang="zh-CN" kern="100" dirty="0">
                <a:solidFill>
                  <a:srgbClr val="000000"/>
                </a:solidFill>
                <a:latin typeface="Times New Roman" panose="02020603050405020304" pitchFamily="18" charset="0"/>
              </a:rPr>
              <a:t>所示。</a:t>
            </a:r>
            <a:endParaRPr lang="zh-CN" altLang="zh-CN" kern="100" dirty="0">
              <a:latin typeface="Times New Roman" panose="02020603050405020304" pitchFamily="18" charset="0"/>
            </a:endParaRPr>
          </a:p>
        </p:txBody>
      </p:sp>
      <p:pic>
        <p:nvPicPr>
          <p:cNvPr id="1026" name="图片 1">
            <a:extLst>
              <a:ext uri="{FF2B5EF4-FFF2-40B4-BE49-F238E27FC236}">
                <a16:creationId xmlns:a16="http://schemas.microsoft.com/office/drawing/2014/main" xmlns="" id="{CAAAB42D-80F9-4387-8A1E-EE0C4C729E04}"/>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687093"/>
            <a:ext cx="1798637" cy="320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图片 1">
            <a:extLst>
              <a:ext uri="{FF2B5EF4-FFF2-40B4-BE49-F238E27FC236}">
                <a16:creationId xmlns:a16="http://schemas.microsoft.com/office/drawing/2014/main" xmlns="" id="{244504FD-A67A-4C4D-B86D-CC8EC6253E86}"/>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1687093"/>
            <a:ext cx="18288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2748520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9.8 </a:t>
            </a:r>
            <a:r>
              <a:rPr lang="zh-CN" altLang="en-US" dirty="0"/>
              <a:t>其他常见开放接口</a:t>
            </a:r>
          </a:p>
        </p:txBody>
      </p:sp>
      <p:sp>
        <p:nvSpPr>
          <p:cNvPr id="3" name="矩形 2">
            <a:extLst>
              <a:ext uri="{FF2B5EF4-FFF2-40B4-BE49-F238E27FC236}">
                <a16:creationId xmlns:a16="http://schemas.microsoft.com/office/drawing/2014/main" xmlns="" id="{B9A0AC9A-A0F1-48A1-8B88-020BACC76482}"/>
              </a:ext>
            </a:extLst>
          </p:cNvPr>
          <p:cNvSpPr/>
          <p:nvPr/>
        </p:nvSpPr>
        <p:spPr>
          <a:xfrm>
            <a:off x="740095" y="699542"/>
            <a:ext cx="4942379"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smtClean="0">
                <a:solidFill>
                  <a:schemeClr val="bg1"/>
                </a:solidFill>
                <a:latin typeface="Arial" panose="020B0604020202020204" pitchFamily="34" charset="0"/>
                <a:cs typeface="Times New Roman" panose="02020603050405020304" pitchFamily="18" charset="0"/>
              </a:rPr>
              <a:t>9.8.2  </a:t>
            </a:r>
            <a:r>
              <a:rPr lang="zh-CN" altLang="en-US" b="1" kern="100" dirty="0">
                <a:solidFill>
                  <a:schemeClr val="bg1"/>
                </a:solidFill>
                <a:latin typeface="Arial" panose="020B0604020202020204" pitchFamily="34" charset="0"/>
                <a:cs typeface="Times New Roman" panose="02020603050405020304" pitchFamily="18" charset="0"/>
              </a:rPr>
              <a:t>获取用户收货地址</a:t>
            </a:r>
            <a:r>
              <a:rPr lang="en-US" altLang="zh-CN" b="1" kern="100" dirty="0" err="1">
                <a:solidFill>
                  <a:schemeClr val="bg1"/>
                </a:solidFill>
                <a:latin typeface="Arial" panose="020B0604020202020204" pitchFamily="34" charset="0"/>
                <a:cs typeface="Times New Roman" panose="02020603050405020304" pitchFamily="18" charset="0"/>
              </a:rPr>
              <a:t>wx.chooseAddress</a:t>
            </a:r>
            <a:r>
              <a:rPr lang="en-US" altLang="zh-CN" b="1" kern="100" dirty="0">
                <a:solidFill>
                  <a:schemeClr val="bg1"/>
                </a:solidFill>
                <a:latin typeface="Arial" panose="020B0604020202020204" pitchFamily="34" charset="0"/>
                <a:cs typeface="Times New Roman" panose="02020603050405020304" pitchFamily="18" charset="0"/>
              </a:rPr>
              <a:t>()</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xmlns="" id="{0C76BA6B-92A3-4513-893B-60CFDF1A0CF5}"/>
              </a:ext>
            </a:extLst>
          </p:cNvPr>
          <p:cNvSpPr/>
          <p:nvPr/>
        </p:nvSpPr>
        <p:spPr>
          <a:xfrm>
            <a:off x="539552" y="1347614"/>
            <a:ext cx="1291764"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rPr>
              <a:t>9-11</a:t>
            </a:r>
            <a:r>
              <a:rPr lang="zh-CN" altLang="zh-CN" kern="100" dirty="0">
                <a:latin typeface="Times New Roman" panose="02020603050405020304" pitchFamily="18" charset="0"/>
                <a:cs typeface="Times New Roman" panose="02020603050405020304" pitchFamily="18" charset="0"/>
              </a:rPr>
              <a:t>】</a:t>
            </a:r>
            <a:endParaRPr lang="zh-CN" altLang="en-US" dirty="0"/>
          </a:p>
        </p:txBody>
      </p:sp>
      <p:sp>
        <p:nvSpPr>
          <p:cNvPr id="5" name="矩形 4">
            <a:extLst>
              <a:ext uri="{FF2B5EF4-FFF2-40B4-BE49-F238E27FC236}">
                <a16:creationId xmlns:a16="http://schemas.microsoft.com/office/drawing/2014/main" xmlns="" id="{A897DFF2-CE38-4809-B2F2-57AAC58864DB}"/>
              </a:ext>
            </a:extLst>
          </p:cNvPr>
          <p:cNvSpPr/>
          <p:nvPr/>
        </p:nvSpPr>
        <p:spPr>
          <a:xfrm>
            <a:off x="740095" y="2342841"/>
            <a:ext cx="6117905" cy="278281"/>
          </a:xfrm>
          <a:prstGeom prst="rect">
            <a:avLst/>
          </a:prstGeom>
        </p:spPr>
        <p:txBody>
          <a:bodyPr wrap="square">
            <a:spAutoFit/>
          </a:bodyPr>
          <a:lstStyle/>
          <a:p>
            <a:pPr indent="266700">
              <a:lnSpc>
                <a:spcPts val="1350"/>
              </a:lnSpc>
            </a:pPr>
            <a:r>
              <a:rPr lang="en-US" altLang="zh-CN" b="1" kern="100" dirty="0">
                <a:solidFill>
                  <a:srgbClr val="000000"/>
                </a:solidFill>
                <a:latin typeface="Times New Roman" panose="02020603050405020304" pitchFamily="18" charset="0"/>
              </a:rPr>
              <a:t>pages/</a:t>
            </a:r>
            <a:r>
              <a:rPr lang="en-US" altLang="zh-CN" kern="100" dirty="0">
                <a:solidFill>
                  <a:srgbClr val="000000"/>
                </a:solidFill>
                <a:latin typeface="Times New Roman" panose="02020603050405020304" pitchFamily="18" charset="0"/>
              </a:rPr>
              <a:t> </a:t>
            </a:r>
            <a:r>
              <a:rPr lang="en-US" altLang="zh-CN" b="1" kern="100" dirty="0" err="1">
                <a:solidFill>
                  <a:srgbClr val="000000"/>
                </a:solidFill>
                <a:latin typeface="Times New Roman" panose="02020603050405020304" pitchFamily="18" charset="0"/>
              </a:rPr>
              <a:t>chooseAddress</a:t>
            </a:r>
            <a:r>
              <a:rPr lang="en-US" altLang="zh-CN" b="1" kern="100" dirty="0">
                <a:solidFill>
                  <a:srgbClr val="000000"/>
                </a:solidFill>
                <a:latin typeface="Times New Roman" panose="02020603050405020304" pitchFamily="18" charset="0"/>
              </a:rPr>
              <a:t> /</a:t>
            </a:r>
            <a:r>
              <a:rPr lang="en-US" altLang="zh-CN" kern="100" dirty="0">
                <a:solidFill>
                  <a:srgbClr val="000000"/>
                </a:solidFill>
                <a:latin typeface="Times New Roman" panose="02020603050405020304" pitchFamily="18" charset="0"/>
              </a:rPr>
              <a:t> </a:t>
            </a:r>
            <a:r>
              <a:rPr lang="en-US" altLang="zh-CN" b="1" kern="100" dirty="0" err="1">
                <a:solidFill>
                  <a:srgbClr val="000000"/>
                </a:solidFill>
                <a:latin typeface="Times New Roman" panose="02020603050405020304" pitchFamily="18" charset="0"/>
              </a:rPr>
              <a:t>chooseAddress.wxml</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
        <p:nvSpPr>
          <p:cNvPr id="6" name="矩形 5">
            <a:extLst>
              <a:ext uri="{FF2B5EF4-FFF2-40B4-BE49-F238E27FC236}">
                <a16:creationId xmlns:a16="http://schemas.microsoft.com/office/drawing/2014/main" xmlns="" id="{6C4DAA35-54DC-411D-A182-0C6CD0D95B79}"/>
              </a:ext>
            </a:extLst>
          </p:cNvPr>
          <p:cNvSpPr/>
          <p:nvPr/>
        </p:nvSpPr>
        <p:spPr>
          <a:xfrm>
            <a:off x="925284" y="3075806"/>
            <a:ext cx="6959084" cy="278281"/>
          </a:xfrm>
          <a:prstGeom prst="rect">
            <a:avLst/>
          </a:prstGeom>
        </p:spPr>
        <p:txBody>
          <a:bodyPr wrap="square">
            <a:spAutoFit/>
          </a:bodyPr>
          <a:lstStyle/>
          <a:p>
            <a:pPr indent="266700">
              <a:lnSpc>
                <a:spcPts val="1350"/>
              </a:lnSpc>
            </a:pPr>
            <a:r>
              <a:rPr lang="en-US" altLang="zh-CN" b="1" kern="100" dirty="0">
                <a:solidFill>
                  <a:srgbClr val="000000"/>
                </a:solidFill>
                <a:latin typeface="Times New Roman" panose="02020603050405020304" pitchFamily="18" charset="0"/>
              </a:rPr>
              <a:t>pages/</a:t>
            </a:r>
            <a:r>
              <a:rPr lang="en-US" altLang="zh-CN" kern="100" dirty="0">
                <a:solidFill>
                  <a:srgbClr val="000000"/>
                </a:solidFill>
                <a:latin typeface="Times New Roman" panose="02020603050405020304" pitchFamily="18" charset="0"/>
              </a:rPr>
              <a:t> </a:t>
            </a:r>
            <a:r>
              <a:rPr lang="en-US" altLang="zh-CN" b="1" kern="100" dirty="0" err="1">
                <a:solidFill>
                  <a:srgbClr val="000000"/>
                </a:solidFill>
                <a:latin typeface="Times New Roman" panose="02020603050405020304" pitchFamily="18" charset="0"/>
              </a:rPr>
              <a:t>chooseAddress</a:t>
            </a:r>
            <a:r>
              <a:rPr lang="en-US" altLang="zh-CN" b="1" kern="100" dirty="0">
                <a:solidFill>
                  <a:srgbClr val="000000"/>
                </a:solidFill>
                <a:latin typeface="Times New Roman" panose="02020603050405020304" pitchFamily="18" charset="0"/>
              </a:rPr>
              <a:t> /</a:t>
            </a:r>
            <a:r>
              <a:rPr lang="en-US" altLang="zh-CN" kern="100" dirty="0">
                <a:solidFill>
                  <a:srgbClr val="000000"/>
                </a:solidFill>
                <a:latin typeface="Times New Roman" panose="02020603050405020304" pitchFamily="18" charset="0"/>
              </a:rPr>
              <a:t> </a:t>
            </a:r>
            <a:r>
              <a:rPr lang="en-US" altLang="zh-CN" b="1" kern="100" dirty="0">
                <a:solidFill>
                  <a:srgbClr val="000000"/>
                </a:solidFill>
                <a:latin typeface="Times New Roman" panose="02020603050405020304" pitchFamily="18" charset="0"/>
              </a:rPr>
              <a:t>chooseAddress.js</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205204113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9.8  </a:t>
            </a:r>
            <a:r>
              <a:rPr lang="zh-CN" altLang="en-US" dirty="0"/>
              <a:t>其他常见开放接口</a:t>
            </a:r>
          </a:p>
        </p:txBody>
      </p:sp>
      <p:sp>
        <p:nvSpPr>
          <p:cNvPr id="3" name="矩形 2">
            <a:extLst>
              <a:ext uri="{FF2B5EF4-FFF2-40B4-BE49-F238E27FC236}">
                <a16:creationId xmlns:a16="http://schemas.microsoft.com/office/drawing/2014/main" xmlns="" id="{B9A0AC9A-A0F1-48A1-8B88-020BACC76482}"/>
              </a:ext>
            </a:extLst>
          </p:cNvPr>
          <p:cNvSpPr/>
          <p:nvPr/>
        </p:nvSpPr>
        <p:spPr>
          <a:xfrm>
            <a:off x="179512" y="699542"/>
            <a:ext cx="2550698"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smtClean="0">
                <a:solidFill>
                  <a:schemeClr val="bg1"/>
                </a:solidFill>
                <a:latin typeface="Arial" panose="020B0604020202020204" pitchFamily="34" charset="0"/>
                <a:cs typeface="Times New Roman" panose="02020603050405020304" pitchFamily="18" charset="0"/>
              </a:rPr>
              <a:t>9.8.3  </a:t>
            </a:r>
            <a:r>
              <a:rPr lang="en-US" altLang="zh-CN" b="1" kern="100" dirty="0">
                <a:solidFill>
                  <a:schemeClr val="bg1"/>
                </a:solidFill>
                <a:latin typeface="Arial" panose="020B0604020202020204" pitchFamily="34" charset="0"/>
                <a:cs typeface="Times New Roman" panose="02020603050405020304" pitchFamily="18" charset="0"/>
              </a:rPr>
              <a:t>SOTER</a:t>
            </a:r>
            <a:r>
              <a:rPr lang="zh-CN" altLang="en-US" b="1" kern="100" dirty="0">
                <a:solidFill>
                  <a:schemeClr val="bg1"/>
                </a:solidFill>
                <a:latin typeface="Arial" panose="020B0604020202020204" pitchFamily="34" charset="0"/>
                <a:cs typeface="Times New Roman" panose="02020603050405020304" pitchFamily="18" charset="0"/>
              </a:rPr>
              <a:t>指纹认证</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xmlns="" id="{C4CAF961-EA4D-4817-AD82-4EC3D885AAC4}"/>
              </a:ext>
            </a:extLst>
          </p:cNvPr>
          <p:cNvSpPr/>
          <p:nvPr/>
        </p:nvSpPr>
        <p:spPr>
          <a:xfrm>
            <a:off x="539552" y="1833086"/>
            <a:ext cx="6318448" cy="923330"/>
          </a:xfrm>
          <a:prstGeom prst="rect">
            <a:avLst/>
          </a:prstGeom>
        </p:spPr>
        <p:txBody>
          <a:bodyPr wrap="square">
            <a:spAutoFit/>
          </a:bodyPr>
          <a:lstStyle/>
          <a:p>
            <a:r>
              <a:rPr lang="zh-CN" altLang="zh-CN" kern="100" dirty="0">
                <a:latin typeface="Times New Roman" panose="02020603050405020304" pitchFamily="18" charset="0"/>
                <a:cs typeface="Times New Roman" panose="02020603050405020304" pitchFamily="18" charset="0"/>
              </a:rPr>
              <a:t>程序提供</a:t>
            </a:r>
            <a:r>
              <a:rPr lang="en-US" altLang="zh-CN" kern="100" dirty="0" err="1">
                <a:latin typeface="Times New Roman" panose="02020603050405020304" pitchFamily="18" charset="0"/>
              </a:rPr>
              <a:t>wx.checkIsSupportSoterAuthentication</a:t>
            </a:r>
            <a:r>
              <a:rPr lang="en-US" altLang="zh-CN" kern="100" dirty="0">
                <a:latin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rPr>
              <a:t>wx.checkIsSoterEnrolledInDevice</a:t>
            </a:r>
            <a:r>
              <a:rPr lang="en-US" altLang="zh-CN" kern="100" dirty="0">
                <a:latin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和</a:t>
            </a:r>
            <a:r>
              <a:rPr lang="en-US" altLang="zh-CN" kern="100" dirty="0" err="1">
                <a:latin typeface="Times New Roman" panose="02020603050405020304" pitchFamily="18" charset="0"/>
              </a:rPr>
              <a:t>wx.startSoterAuthentication</a:t>
            </a:r>
            <a:r>
              <a:rPr lang="en-US" altLang="zh-CN" kern="100" dirty="0">
                <a:latin typeface="Times New Roman" panose="02020603050405020304" pitchFamily="18" charset="0"/>
              </a:rPr>
              <a:t>()</a:t>
            </a:r>
            <a:r>
              <a:rPr lang="zh-CN" altLang="zh-CN" kern="100" dirty="0">
                <a:latin typeface="Times New Roman" panose="02020603050405020304" pitchFamily="18" charset="0"/>
                <a:cs typeface="Times New Roman" panose="02020603050405020304" pitchFamily="18" charset="0"/>
              </a:rPr>
              <a:t>三个接口来实现认证</a:t>
            </a:r>
            <a:endParaRPr lang="zh-CN" altLang="en-US" dirty="0"/>
          </a:p>
        </p:txBody>
      </p:sp>
    </p:spTree>
    <p:extLst>
      <p:ext uri="{BB962C8B-B14F-4D97-AF65-F5344CB8AC3E}">
        <p14:creationId xmlns:p14="http://schemas.microsoft.com/office/powerpoint/2010/main" val="410503202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9.8  </a:t>
            </a:r>
            <a:r>
              <a:rPr lang="zh-CN" altLang="en-US" dirty="0"/>
              <a:t>其他常见开放接口</a:t>
            </a:r>
          </a:p>
        </p:txBody>
      </p:sp>
      <p:sp>
        <p:nvSpPr>
          <p:cNvPr id="3" name="矩形 2">
            <a:extLst>
              <a:ext uri="{FF2B5EF4-FFF2-40B4-BE49-F238E27FC236}">
                <a16:creationId xmlns:a16="http://schemas.microsoft.com/office/drawing/2014/main" xmlns="" id="{B9A0AC9A-A0F1-48A1-8B88-020BACC76482}"/>
              </a:ext>
            </a:extLst>
          </p:cNvPr>
          <p:cNvSpPr/>
          <p:nvPr/>
        </p:nvSpPr>
        <p:spPr>
          <a:xfrm>
            <a:off x="179512" y="699542"/>
            <a:ext cx="2550698"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smtClean="0">
                <a:solidFill>
                  <a:schemeClr val="bg1"/>
                </a:solidFill>
                <a:latin typeface="Arial" panose="020B0604020202020204" pitchFamily="34" charset="0"/>
                <a:cs typeface="Times New Roman" panose="02020603050405020304" pitchFamily="18" charset="0"/>
              </a:rPr>
              <a:t>9.8.3  </a:t>
            </a:r>
            <a:r>
              <a:rPr lang="en-US" altLang="zh-CN" b="1" kern="100" dirty="0">
                <a:solidFill>
                  <a:schemeClr val="bg1"/>
                </a:solidFill>
                <a:latin typeface="Arial" panose="020B0604020202020204" pitchFamily="34" charset="0"/>
                <a:cs typeface="Times New Roman" panose="02020603050405020304" pitchFamily="18" charset="0"/>
              </a:rPr>
              <a:t>SOTER</a:t>
            </a:r>
            <a:r>
              <a:rPr lang="zh-CN" altLang="en-US" b="1" kern="100" dirty="0">
                <a:solidFill>
                  <a:schemeClr val="bg1"/>
                </a:solidFill>
                <a:latin typeface="Arial" panose="020B0604020202020204" pitchFamily="34" charset="0"/>
                <a:cs typeface="Times New Roman" panose="02020603050405020304" pitchFamily="18" charset="0"/>
              </a:rPr>
              <a:t>指纹认证</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4" name="图片 3">
            <a:extLst>
              <a:ext uri="{FF2B5EF4-FFF2-40B4-BE49-F238E27FC236}">
                <a16:creationId xmlns:a16="http://schemas.microsoft.com/office/drawing/2014/main" xmlns="" id="{FDFF93D9-4B89-4FA3-BCA6-CB5D67DBD0CF}"/>
              </a:ext>
            </a:extLst>
          </p:cNvPr>
          <p:cNvPicPr>
            <a:picLocks noChangeAspect="1"/>
          </p:cNvPicPr>
          <p:nvPr/>
        </p:nvPicPr>
        <p:blipFill>
          <a:blip r:embed="rId2"/>
          <a:stretch>
            <a:fillRect/>
          </a:stretch>
        </p:blipFill>
        <p:spPr>
          <a:xfrm>
            <a:off x="140586" y="1802063"/>
            <a:ext cx="8862828" cy="1539373"/>
          </a:xfrm>
          <a:prstGeom prst="rect">
            <a:avLst/>
          </a:prstGeom>
        </p:spPr>
      </p:pic>
    </p:spTree>
    <p:extLst>
      <p:ext uri="{BB962C8B-B14F-4D97-AF65-F5344CB8AC3E}">
        <p14:creationId xmlns:p14="http://schemas.microsoft.com/office/powerpoint/2010/main" val="172060439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9.8  </a:t>
            </a:r>
            <a:r>
              <a:rPr lang="zh-CN" altLang="en-US" dirty="0"/>
              <a:t>其他常见开放接口</a:t>
            </a:r>
          </a:p>
        </p:txBody>
      </p:sp>
      <p:sp>
        <p:nvSpPr>
          <p:cNvPr id="3" name="矩形 2">
            <a:extLst>
              <a:ext uri="{FF2B5EF4-FFF2-40B4-BE49-F238E27FC236}">
                <a16:creationId xmlns:a16="http://schemas.microsoft.com/office/drawing/2014/main" xmlns="" id="{B9A0AC9A-A0F1-48A1-8B88-020BACC76482}"/>
              </a:ext>
            </a:extLst>
          </p:cNvPr>
          <p:cNvSpPr/>
          <p:nvPr/>
        </p:nvSpPr>
        <p:spPr>
          <a:xfrm>
            <a:off x="179512" y="699542"/>
            <a:ext cx="2550698"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smtClean="0">
                <a:solidFill>
                  <a:schemeClr val="bg1"/>
                </a:solidFill>
                <a:latin typeface="Arial" panose="020B0604020202020204" pitchFamily="34" charset="0"/>
                <a:cs typeface="Times New Roman" panose="02020603050405020304" pitchFamily="18" charset="0"/>
              </a:rPr>
              <a:t>9.8.3  </a:t>
            </a:r>
            <a:r>
              <a:rPr lang="en-US" altLang="zh-CN" b="1" kern="100" dirty="0">
                <a:solidFill>
                  <a:schemeClr val="bg1"/>
                </a:solidFill>
                <a:latin typeface="Arial" panose="020B0604020202020204" pitchFamily="34" charset="0"/>
                <a:cs typeface="Times New Roman" panose="02020603050405020304" pitchFamily="18" charset="0"/>
              </a:rPr>
              <a:t>SOTER</a:t>
            </a:r>
            <a:r>
              <a:rPr lang="zh-CN" altLang="en-US" b="1" kern="100" dirty="0">
                <a:solidFill>
                  <a:schemeClr val="bg1"/>
                </a:solidFill>
                <a:latin typeface="Arial" panose="020B0604020202020204" pitchFamily="34" charset="0"/>
                <a:cs typeface="Times New Roman" panose="02020603050405020304" pitchFamily="18" charset="0"/>
              </a:rPr>
              <a:t>指纹认证</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4" name="图片 3">
            <a:extLst>
              <a:ext uri="{FF2B5EF4-FFF2-40B4-BE49-F238E27FC236}">
                <a16:creationId xmlns:a16="http://schemas.microsoft.com/office/drawing/2014/main" xmlns="" id="{F61FC641-0D8F-4455-BACF-26522508C39D}"/>
              </a:ext>
            </a:extLst>
          </p:cNvPr>
          <p:cNvPicPr>
            <a:picLocks noChangeAspect="1"/>
          </p:cNvPicPr>
          <p:nvPr/>
        </p:nvPicPr>
        <p:blipFill>
          <a:blip r:embed="rId2"/>
          <a:stretch>
            <a:fillRect/>
          </a:stretch>
        </p:blipFill>
        <p:spPr>
          <a:xfrm>
            <a:off x="0" y="1621579"/>
            <a:ext cx="9144000" cy="1900342"/>
          </a:xfrm>
          <a:prstGeom prst="rect">
            <a:avLst/>
          </a:prstGeom>
        </p:spPr>
      </p:pic>
    </p:spTree>
    <p:extLst>
      <p:ext uri="{BB962C8B-B14F-4D97-AF65-F5344CB8AC3E}">
        <p14:creationId xmlns:p14="http://schemas.microsoft.com/office/powerpoint/2010/main" val="295395739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9.8  </a:t>
            </a:r>
            <a:r>
              <a:rPr lang="zh-CN" altLang="en-US" dirty="0"/>
              <a:t>其他常见开放接口</a:t>
            </a:r>
          </a:p>
        </p:txBody>
      </p:sp>
      <p:sp>
        <p:nvSpPr>
          <p:cNvPr id="3" name="矩形 2">
            <a:extLst>
              <a:ext uri="{FF2B5EF4-FFF2-40B4-BE49-F238E27FC236}">
                <a16:creationId xmlns:a16="http://schemas.microsoft.com/office/drawing/2014/main" xmlns="" id="{B9A0AC9A-A0F1-48A1-8B88-020BACC76482}"/>
              </a:ext>
            </a:extLst>
          </p:cNvPr>
          <p:cNvSpPr/>
          <p:nvPr/>
        </p:nvSpPr>
        <p:spPr>
          <a:xfrm>
            <a:off x="179512" y="699542"/>
            <a:ext cx="2550698"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smtClean="0">
                <a:solidFill>
                  <a:schemeClr val="bg1"/>
                </a:solidFill>
                <a:latin typeface="Arial" panose="020B0604020202020204" pitchFamily="34" charset="0"/>
                <a:cs typeface="Times New Roman" panose="02020603050405020304" pitchFamily="18" charset="0"/>
              </a:rPr>
              <a:t>9.8.3  </a:t>
            </a:r>
            <a:r>
              <a:rPr lang="en-US" altLang="zh-CN" b="1" kern="100" dirty="0">
                <a:solidFill>
                  <a:schemeClr val="bg1"/>
                </a:solidFill>
                <a:latin typeface="Arial" panose="020B0604020202020204" pitchFamily="34" charset="0"/>
                <a:cs typeface="Times New Roman" panose="02020603050405020304" pitchFamily="18" charset="0"/>
              </a:rPr>
              <a:t>SOTER</a:t>
            </a:r>
            <a:r>
              <a:rPr lang="zh-CN" altLang="en-US" b="1" kern="100" dirty="0">
                <a:solidFill>
                  <a:schemeClr val="bg1"/>
                </a:solidFill>
                <a:latin typeface="Arial" panose="020B0604020202020204" pitchFamily="34" charset="0"/>
                <a:cs typeface="Times New Roman" panose="02020603050405020304" pitchFamily="18" charset="0"/>
              </a:rPr>
              <a:t>指纹认证</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5" name="图片 4">
            <a:extLst>
              <a:ext uri="{FF2B5EF4-FFF2-40B4-BE49-F238E27FC236}">
                <a16:creationId xmlns:a16="http://schemas.microsoft.com/office/drawing/2014/main" xmlns="" id="{15177246-30EC-4310-A1DA-A66411BDA294}"/>
              </a:ext>
            </a:extLst>
          </p:cNvPr>
          <p:cNvPicPr>
            <a:picLocks noChangeAspect="1"/>
          </p:cNvPicPr>
          <p:nvPr/>
        </p:nvPicPr>
        <p:blipFill>
          <a:blip r:embed="rId2"/>
          <a:stretch>
            <a:fillRect/>
          </a:stretch>
        </p:blipFill>
        <p:spPr>
          <a:xfrm>
            <a:off x="0" y="1026391"/>
            <a:ext cx="9144000" cy="3090717"/>
          </a:xfrm>
          <a:prstGeom prst="rect">
            <a:avLst/>
          </a:prstGeom>
        </p:spPr>
      </p:pic>
    </p:spTree>
    <p:extLst>
      <p:ext uri="{BB962C8B-B14F-4D97-AF65-F5344CB8AC3E}">
        <p14:creationId xmlns:p14="http://schemas.microsoft.com/office/powerpoint/2010/main" val="250520712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9.8  </a:t>
            </a:r>
            <a:r>
              <a:rPr lang="zh-CN" altLang="en-US" dirty="0"/>
              <a:t>其他常见开放接口</a:t>
            </a:r>
          </a:p>
        </p:txBody>
      </p:sp>
      <p:sp>
        <p:nvSpPr>
          <p:cNvPr id="3" name="矩形 2">
            <a:extLst>
              <a:ext uri="{FF2B5EF4-FFF2-40B4-BE49-F238E27FC236}">
                <a16:creationId xmlns:a16="http://schemas.microsoft.com/office/drawing/2014/main" xmlns="" id="{B9A0AC9A-A0F1-48A1-8B88-020BACC76482}"/>
              </a:ext>
            </a:extLst>
          </p:cNvPr>
          <p:cNvSpPr/>
          <p:nvPr/>
        </p:nvSpPr>
        <p:spPr>
          <a:xfrm>
            <a:off x="179512" y="699542"/>
            <a:ext cx="2550698"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smtClean="0">
                <a:solidFill>
                  <a:schemeClr val="bg1"/>
                </a:solidFill>
                <a:latin typeface="Arial" panose="020B0604020202020204" pitchFamily="34" charset="0"/>
                <a:cs typeface="Times New Roman" panose="02020603050405020304" pitchFamily="18" charset="0"/>
              </a:rPr>
              <a:t>9.8.3  </a:t>
            </a:r>
            <a:r>
              <a:rPr lang="en-US" altLang="zh-CN" b="1" kern="100" dirty="0">
                <a:solidFill>
                  <a:schemeClr val="bg1"/>
                </a:solidFill>
                <a:latin typeface="Arial" panose="020B0604020202020204" pitchFamily="34" charset="0"/>
                <a:cs typeface="Times New Roman" panose="02020603050405020304" pitchFamily="18" charset="0"/>
              </a:rPr>
              <a:t>SOTER</a:t>
            </a:r>
            <a:r>
              <a:rPr lang="zh-CN" altLang="en-US" b="1" kern="100" dirty="0">
                <a:solidFill>
                  <a:schemeClr val="bg1"/>
                </a:solidFill>
                <a:latin typeface="Arial" panose="020B0604020202020204" pitchFamily="34" charset="0"/>
                <a:cs typeface="Times New Roman" panose="02020603050405020304" pitchFamily="18" charset="0"/>
              </a:rPr>
              <a:t>指纹认证</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xmlns="" id="{D30C37CA-F516-47A0-8357-A7FF2848DF6C}"/>
              </a:ext>
            </a:extLst>
          </p:cNvPr>
          <p:cNvSpPr/>
          <p:nvPr/>
        </p:nvSpPr>
        <p:spPr>
          <a:xfrm>
            <a:off x="395536" y="1239736"/>
            <a:ext cx="1300356" cy="369332"/>
          </a:xfrm>
          <a:prstGeom prst="rect">
            <a:avLst/>
          </a:prstGeom>
        </p:spPr>
        <p:txBody>
          <a:bodyPr wrap="none">
            <a:spAutoFit/>
          </a:bodyPr>
          <a:lstStyle/>
          <a:p>
            <a:r>
              <a:rPr lang="zh-CN" altLang="zh-CN" kern="100" dirty="0">
                <a:latin typeface="Times New Roman" panose="02020603050405020304" pitchFamily="18" charset="0"/>
                <a:cs typeface="Times New Roman" panose="02020603050405020304" pitchFamily="18" charset="0"/>
              </a:rPr>
              <a:t>【例</a:t>
            </a:r>
            <a:r>
              <a:rPr lang="en-US" altLang="zh-CN" kern="100" dirty="0">
                <a:latin typeface="Times New Roman" panose="02020603050405020304" pitchFamily="18" charset="0"/>
              </a:rPr>
              <a:t>9-12</a:t>
            </a:r>
            <a:r>
              <a:rPr lang="zh-CN" altLang="zh-CN" kern="100" dirty="0">
                <a:latin typeface="Times New Roman" panose="02020603050405020304" pitchFamily="18" charset="0"/>
                <a:cs typeface="Times New Roman" panose="02020603050405020304" pitchFamily="18" charset="0"/>
              </a:rPr>
              <a:t>】</a:t>
            </a:r>
            <a:endParaRPr lang="zh-CN" altLang="en-US" dirty="0"/>
          </a:p>
        </p:txBody>
      </p:sp>
      <p:pic>
        <p:nvPicPr>
          <p:cNvPr id="18434" name="Picture 2" descr="指纹1">
            <a:extLst>
              <a:ext uri="{FF2B5EF4-FFF2-40B4-BE49-F238E27FC236}">
                <a16:creationId xmlns:a16="http://schemas.microsoft.com/office/drawing/2014/main" xmlns="" id="{A4035FFA-8DB0-42D0-8F8E-2F7AEDF84426}"/>
              </a:ext>
            </a:extLst>
          </p:cNvPr>
          <p:cNvPicPr>
            <a:picLocks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1720" y="1236224"/>
            <a:ext cx="2520280" cy="3639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5" name="Picture 3" descr="指纹2">
            <a:extLst>
              <a:ext uri="{FF2B5EF4-FFF2-40B4-BE49-F238E27FC236}">
                <a16:creationId xmlns:a16="http://schemas.microsoft.com/office/drawing/2014/main" xmlns="" id="{500250A6-7C48-4C51-B15F-6CB07A54E9F3}"/>
              </a:ext>
            </a:extLst>
          </p:cNvPr>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24738" y="1235579"/>
            <a:ext cx="2343606" cy="3639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9501277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9.9  </a:t>
            </a:r>
            <a:r>
              <a:rPr lang="zh-CN" altLang="en-US" dirty="0"/>
              <a:t>实训项目</a:t>
            </a:r>
            <a:r>
              <a:rPr lang="en-US" altLang="zh-CN" dirty="0"/>
              <a:t>--</a:t>
            </a:r>
            <a:r>
              <a:rPr lang="zh-CN" altLang="en-US" dirty="0"/>
              <a:t>购物车与结算功能</a:t>
            </a:r>
          </a:p>
        </p:txBody>
      </p:sp>
      <p:sp>
        <p:nvSpPr>
          <p:cNvPr id="3" name="矩形 2">
            <a:extLst>
              <a:ext uri="{FF2B5EF4-FFF2-40B4-BE49-F238E27FC236}">
                <a16:creationId xmlns:a16="http://schemas.microsoft.com/office/drawing/2014/main" xmlns="" id="{030A82F4-45B2-4D37-95AF-A14B152FDF27}"/>
              </a:ext>
            </a:extLst>
          </p:cNvPr>
          <p:cNvSpPr/>
          <p:nvPr/>
        </p:nvSpPr>
        <p:spPr>
          <a:xfrm>
            <a:off x="395536" y="1417588"/>
            <a:ext cx="6462464" cy="1754326"/>
          </a:xfrm>
          <a:prstGeom prst="rect">
            <a:avLst/>
          </a:prstGeom>
        </p:spPr>
        <p:txBody>
          <a:bodyPr wrap="square">
            <a:spAutoFit/>
          </a:bodyPr>
          <a:lstStyle/>
          <a:p>
            <a:r>
              <a:rPr lang="zh-CN" altLang="zh-CN" kern="100" dirty="0">
                <a:latin typeface="Times New Roman" panose="02020603050405020304" pitchFamily="18" charset="0"/>
                <a:cs typeface="Times New Roman" panose="02020603050405020304" pitchFamily="18" charset="0"/>
              </a:rPr>
              <a:t>项目共有三个页面构成：商品列表和购物车页面</a:t>
            </a:r>
            <a:r>
              <a:rPr lang="en-US" altLang="zh-CN" kern="100" dirty="0" err="1">
                <a:latin typeface="Times New Roman" panose="02020603050405020304" pitchFamily="18" charset="0"/>
              </a:rPr>
              <a:t>goods.wxml</a:t>
            </a:r>
            <a:r>
              <a:rPr lang="zh-CN" altLang="zh-CN" kern="100" dirty="0">
                <a:latin typeface="Times New Roman" panose="02020603050405020304" pitchFamily="18" charset="0"/>
                <a:cs typeface="Times New Roman" panose="02020603050405020304" pitchFamily="18" charset="0"/>
              </a:rPr>
              <a:t>、填写收货地址页面</a:t>
            </a:r>
            <a:r>
              <a:rPr lang="en-US" altLang="zh-CN" kern="100" dirty="0" err="1">
                <a:latin typeface="Times New Roman" panose="02020603050405020304" pitchFamily="18" charset="0"/>
              </a:rPr>
              <a:t>chooseAddress.wxml</a:t>
            </a:r>
            <a:r>
              <a:rPr lang="zh-CN" altLang="zh-CN" kern="100" dirty="0">
                <a:latin typeface="Times New Roman" panose="02020603050405020304" pitchFamily="18" charset="0"/>
                <a:cs typeface="Times New Roman" panose="02020603050405020304" pitchFamily="18" charset="0"/>
              </a:rPr>
              <a:t>页面和支付页面</a:t>
            </a:r>
            <a:r>
              <a:rPr lang="en-US" altLang="zh-CN" kern="100" dirty="0" err="1">
                <a:latin typeface="Times New Roman" panose="02020603050405020304" pitchFamily="18" charset="0"/>
              </a:rPr>
              <a:t>pay.wxml</a:t>
            </a:r>
            <a:r>
              <a:rPr lang="zh-CN"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rPr>
              <a:t>goods.wxml</a:t>
            </a:r>
            <a:r>
              <a:rPr lang="zh-CN" altLang="zh-CN" kern="100" dirty="0">
                <a:latin typeface="Times New Roman" panose="02020603050405020304" pitchFamily="18" charset="0"/>
                <a:cs typeface="Times New Roman" panose="02020603050405020304" pitchFamily="18" charset="0"/>
              </a:rPr>
              <a:t>页面通过“结算”按钮调用“</a:t>
            </a:r>
            <a:r>
              <a:rPr lang="en-US" altLang="zh-CN" kern="100" dirty="0" err="1">
                <a:latin typeface="Times New Roman" panose="02020603050405020304" pitchFamily="18" charset="0"/>
              </a:rPr>
              <a:t>chooseAddress</a:t>
            </a:r>
            <a:r>
              <a:rPr lang="zh-CN" altLang="zh-CN" kern="100" dirty="0">
                <a:latin typeface="Times New Roman" panose="02020603050405020304" pitchFamily="18" charset="0"/>
                <a:cs typeface="Times New Roman" panose="02020603050405020304" pitchFamily="18" charset="0"/>
              </a:rPr>
              <a:t>”函数跳转到</a:t>
            </a:r>
            <a:r>
              <a:rPr lang="en-US" altLang="zh-CN" kern="100" dirty="0" err="1">
                <a:latin typeface="Times New Roman" panose="02020603050405020304" pitchFamily="18" charset="0"/>
              </a:rPr>
              <a:t>chooseAddress.wxml</a:t>
            </a:r>
            <a:r>
              <a:rPr lang="zh-CN" altLang="zh-CN" kern="100" dirty="0">
                <a:latin typeface="Times New Roman" panose="02020603050405020304" pitchFamily="18" charset="0"/>
                <a:cs typeface="Times New Roman" panose="02020603050405020304" pitchFamily="18" charset="0"/>
              </a:rPr>
              <a:t>。</a:t>
            </a:r>
            <a:r>
              <a:rPr lang="en-US" altLang="zh-CN" kern="100" dirty="0" err="1">
                <a:latin typeface="Times New Roman" panose="02020603050405020304" pitchFamily="18" charset="0"/>
              </a:rPr>
              <a:t>chooseAddress.wxml</a:t>
            </a:r>
            <a:r>
              <a:rPr lang="zh-CN" altLang="zh-CN" kern="100" dirty="0">
                <a:latin typeface="Times New Roman" panose="02020603050405020304" pitchFamily="18" charset="0"/>
                <a:cs typeface="Times New Roman" panose="02020603050405020304" pitchFamily="18" charset="0"/>
              </a:rPr>
              <a:t>页面通过“提交”按钮调用“</a:t>
            </a:r>
            <a:r>
              <a:rPr lang="en-US" altLang="zh-CN" kern="100" dirty="0">
                <a:latin typeface="Times New Roman" panose="02020603050405020304" pitchFamily="18" charset="0"/>
              </a:rPr>
              <a:t>pay</a:t>
            </a:r>
            <a:r>
              <a:rPr lang="zh-CN" altLang="zh-CN" kern="100" dirty="0">
                <a:latin typeface="Times New Roman" panose="02020603050405020304" pitchFamily="18" charset="0"/>
                <a:cs typeface="Times New Roman" panose="02020603050405020304" pitchFamily="18" charset="0"/>
              </a:rPr>
              <a:t>”函数跳转到</a:t>
            </a:r>
            <a:r>
              <a:rPr lang="en-US" altLang="zh-CN" kern="100" dirty="0" err="1">
                <a:latin typeface="Times New Roman" panose="02020603050405020304" pitchFamily="18" charset="0"/>
              </a:rPr>
              <a:t>pay.wxml</a:t>
            </a:r>
            <a:r>
              <a:rPr lang="zh-CN" altLang="zh-CN" kern="100" dirty="0">
                <a:latin typeface="Times New Roman" panose="02020603050405020304" pitchFamily="18" charset="0"/>
                <a:cs typeface="Times New Roman" panose="02020603050405020304" pitchFamily="18" charset="0"/>
              </a:rPr>
              <a:t>页面。</a:t>
            </a:r>
            <a:endParaRPr lang="zh-CN" altLang="en-US" dirty="0"/>
          </a:p>
        </p:txBody>
      </p:sp>
    </p:spTree>
    <p:extLst>
      <p:ext uri="{BB962C8B-B14F-4D97-AF65-F5344CB8AC3E}">
        <p14:creationId xmlns:p14="http://schemas.microsoft.com/office/powerpoint/2010/main" val="64754623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9.9  </a:t>
            </a:r>
            <a:r>
              <a:rPr lang="zh-CN" altLang="en-US" dirty="0"/>
              <a:t>实训项目</a:t>
            </a:r>
            <a:r>
              <a:rPr lang="en-US" altLang="zh-CN" dirty="0"/>
              <a:t>--</a:t>
            </a:r>
            <a:r>
              <a:rPr lang="zh-CN" altLang="en-US" dirty="0"/>
              <a:t>购物车与结算功能</a:t>
            </a:r>
          </a:p>
        </p:txBody>
      </p:sp>
      <p:pic>
        <p:nvPicPr>
          <p:cNvPr id="19458" name="图片 1">
            <a:extLst>
              <a:ext uri="{FF2B5EF4-FFF2-40B4-BE49-F238E27FC236}">
                <a16:creationId xmlns:a16="http://schemas.microsoft.com/office/drawing/2014/main" xmlns="" id="{3B7013C2-BA60-4ED8-B4BF-733A50F145B6}"/>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059582"/>
            <a:ext cx="1952303" cy="381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59" name="图片 1">
            <a:extLst>
              <a:ext uri="{FF2B5EF4-FFF2-40B4-BE49-F238E27FC236}">
                <a16:creationId xmlns:a16="http://schemas.microsoft.com/office/drawing/2014/main" xmlns="" id="{0973E8FA-587B-466F-9DE0-0269ADDA9FD1}"/>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832" y="1121098"/>
            <a:ext cx="2304256" cy="3816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0" name="图片 1">
            <a:extLst>
              <a:ext uri="{FF2B5EF4-FFF2-40B4-BE49-F238E27FC236}">
                <a16:creationId xmlns:a16="http://schemas.microsoft.com/office/drawing/2014/main" xmlns="" id="{56A6700D-1DA8-402E-920F-C49CC8D1C1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1152620"/>
            <a:ext cx="2237712" cy="39779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5461096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9.9  </a:t>
            </a:r>
            <a:r>
              <a:rPr lang="zh-CN" altLang="en-US" dirty="0"/>
              <a:t>实训项目</a:t>
            </a:r>
            <a:r>
              <a:rPr lang="en-US" altLang="zh-CN" dirty="0"/>
              <a:t>--</a:t>
            </a:r>
            <a:r>
              <a:rPr lang="zh-CN" altLang="en-US" dirty="0"/>
              <a:t>购物车与结算功能</a:t>
            </a:r>
          </a:p>
        </p:txBody>
      </p:sp>
      <p:sp>
        <p:nvSpPr>
          <p:cNvPr id="4" name="矩形 3">
            <a:extLst>
              <a:ext uri="{FF2B5EF4-FFF2-40B4-BE49-F238E27FC236}">
                <a16:creationId xmlns:a16="http://schemas.microsoft.com/office/drawing/2014/main" xmlns="" id="{468D78FE-B1AF-4E26-9DB2-4DB52FA572CC}"/>
              </a:ext>
            </a:extLst>
          </p:cNvPr>
          <p:cNvSpPr/>
          <p:nvPr/>
        </p:nvSpPr>
        <p:spPr>
          <a:xfrm>
            <a:off x="1043608" y="1275606"/>
            <a:ext cx="4253087" cy="278281"/>
          </a:xfrm>
          <a:prstGeom prst="rect">
            <a:avLst/>
          </a:prstGeom>
        </p:spPr>
        <p:txBody>
          <a:bodyPr wrap="none">
            <a:spAutoFit/>
          </a:bodyPr>
          <a:lstStyle/>
          <a:p>
            <a:pPr indent="266700">
              <a:lnSpc>
                <a:spcPts val="1350"/>
              </a:lnSpc>
            </a:pPr>
            <a:r>
              <a:rPr lang="en-US" altLang="zh-CN" b="1" kern="100" dirty="0">
                <a:solidFill>
                  <a:srgbClr val="000000"/>
                </a:solidFill>
                <a:latin typeface="Times New Roman" panose="02020603050405020304" pitchFamily="18" charset="0"/>
              </a:rPr>
              <a:t>pages/goods/</a:t>
            </a:r>
            <a:r>
              <a:rPr lang="en-US" altLang="zh-CN" b="1" kern="100" dirty="0" err="1">
                <a:solidFill>
                  <a:srgbClr val="000000"/>
                </a:solidFill>
                <a:latin typeface="Times New Roman" panose="02020603050405020304" pitchFamily="18" charset="0"/>
              </a:rPr>
              <a:t>goods.wxml</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
        <p:nvSpPr>
          <p:cNvPr id="5" name="矩形 4">
            <a:extLst>
              <a:ext uri="{FF2B5EF4-FFF2-40B4-BE49-F238E27FC236}">
                <a16:creationId xmlns:a16="http://schemas.microsoft.com/office/drawing/2014/main" xmlns="" id="{024F5758-68A2-4A9A-B4D9-EEDA4A036DD9}"/>
              </a:ext>
            </a:extLst>
          </p:cNvPr>
          <p:cNvSpPr/>
          <p:nvPr/>
        </p:nvSpPr>
        <p:spPr>
          <a:xfrm>
            <a:off x="1187624" y="2019021"/>
            <a:ext cx="3881191" cy="278281"/>
          </a:xfrm>
          <a:prstGeom prst="rect">
            <a:avLst/>
          </a:prstGeom>
        </p:spPr>
        <p:txBody>
          <a:bodyPr wrap="none">
            <a:spAutoFit/>
          </a:bodyPr>
          <a:lstStyle/>
          <a:p>
            <a:pPr indent="266700">
              <a:lnSpc>
                <a:spcPts val="1350"/>
              </a:lnSpc>
            </a:pPr>
            <a:r>
              <a:rPr lang="en-US" altLang="zh-CN" b="1" kern="100" dirty="0">
                <a:solidFill>
                  <a:srgbClr val="000000"/>
                </a:solidFill>
                <a:latin typeface="Times New Roman" panose="02020603050405020304" pitchFamily="18" charset="0"/>
              </a:rPr>
              <a:t>pages/goods/goods.js</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
        <p:nvSpPr>
          <p:cNvPr id="6" name="矩形 5">
            <a:extLst>
              <a:ext uri="{FF2B5EF4-FFF2-40B4-BE49-F238E27FC236}">
                <a16:creationId xmlns:a16="http://schemas.microsoft.com/office/drawing/2014/main" xmlns="" id="{B6011259-B8DD-40B5-AE08-0FF59558D1EE}"/>
              </a:ext>
            </a:extLst>
          </p:cNvPr>
          <p:cNvSpPr/>
          <p:nvPr/>
        </p:nvSpPr>
        <p:spPr>
          <a:xfrm>
            <a:off x="1123213" y="2931790"/>
            <a:ext cx="4176143" cy="278281"/>
          </a:xfrm>
          <a:prstGeom prst="rect">
            <a:avLst/>
          </a:prstGeom>
        </p:spPr>
        <p:txBody>
          <a:bodyPr wrap="none">
            <a:spAutoFit/>
          </a:bodyPr>
          <a:lstStyle/>
          <a:p>
            <a:pPr indent="266700">
              <a:lnSpc>
                <a:spcPts val="1350"/>
              </a:lnSpc>
            </a:pPr>
            <a:r>
              <a:rPr lang="en-US" altLang="zh-CN" b="1" kern="100" dirty="0">
                <a:solidFill>
                  <a:srgbClr val="000000"/>
                </a:solidFill>
                <a:latin typeface="Times New Roman" panose="02020603050405020304" pitchFamily="18" charset="0"/>
              </a:rPr>
              <a:t>pages/goods/</a:t>
            </a:r>
            <a:r>
              <a:rPr lang="en-US" altLang="zh-CN" b="1" kern="100" dirty="0" err="1">
                <a:solidFill>
                  <a:srgbClr val="000000"/>
                </a:solidFill>
                <a:latin typeface="Times New Roman" panose="02020603050405020304" pitchFamily="18" charset="0"/>
              </a:rPr>
              <a:t>goods.wxss</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381868095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9.9  </a:t>
            </a:r>
            <a:r>
              <a:rPr lang="zh-CN" altLang="en-US" dirty="0"/>
              <a:t>实训项目</a:t>
            </a:r>
            <a:r>
              <a:rPr lang="en-US" altLang="zh-CN" dirty="0"/>
              <a:t>--</a:t>
            </a:r>
            <a:r>
              <a:rPr lang="zh-CN" altLang="en-US" dirty="0"/>
              <a:t>购物车与结算功能</a:t>
            </a:r>
          </a:p>
        </p:txBody>
      </p:sp>
      <p:sp>
        <p:nvSpPr>
          <p:cNvPr id="4" name="矩形 3">
            <a:extLst>
              <a:ext uri="{FF2B5EF4-FFF2-40B4-BE49-F238E27FC236}">
                <a16:creationId xmlns:a16="http://schemas.microsoft.com/office/drawing/2014/main" xmlns="" id="{26870F2B-72EA-47FC-AB8E-5E073175B83A}"/>
              </a:ext>
            </a:extLst>
          </p:cNvPr>
          <p:cNvSpPr/>
          <p:nvPr/>
        </p:nvSpPr>
        <p:spPr>
          <a:xfrm>
            <a:off x="794656" y="1347614"/>
            <a:ext cx="7377743" cy="278281"/>
          </a:xfrm>
          <a:prstGeom prst="rect">
            <a:avLst/>
          </a:prstGeom>
        </p:spPr>
        <p:txBody>
          <a:bodyPr wrap="square">
            <a:spAutoFit/>
          </a:bodyPr>
          <a:lstStyle/>
          <a:p>
            <a:pPr indent="266700">
              <a:lnSpc>
                <a:spcPts val="1350"/>
              </a:lnSpc>
            </a:pPr>
            <a:r>
              <a:rPr lang="en-US" altLang="zh-CN" b="1" kern="100" dirty="0">
                <a:solidFill>
                  <a:srgbClr val="000000"/>
                </a:solidFill>
                <a:latin typeface="Times New Roman" panose="02020603050405020304" pitchFamily="18" charset="0"/>
              </a:rPr>
              <a:t>pages/</a:t>
            </a:r>
            <a:r>
              <a:rPr lang="en-US" altLang="zh-CN" b="1" kern="100" dirty="0" err="1">
                <a:solidFill>
                  <a:srgbClr val="000000"/>
                </a:solidFill>
                <a:latin typeface="Times New Roman" panose="02020603050405020304" pitchFamily="18" charset="0"/>
              </a:rPr>
              <a:t>chooseAddress</a:t>
            </a:r>
            <a:r>
              <a:rPr lang="en-US" altLang="zh-CN" b="1" kern="100" dirty="0">
                <a:solidFill>
                  <a:srgbClr val="000000"/>
                </a:solidFill>
                <a:latin typeface="Times New Roman" panose="02020603050405020304" pitchFamily="18" charset="0"/>
              </a:rPr>
              <a:t>/</a:t>
            </a:r>
            <a:r>
              <a:rPr lang="en-US" altLang="zh-CN" b="1" kern="100" dirty="0" err="1">
                <a:solidFill>
                  <a:srgbClr val="000000"/>
                </a:solidFill>
                <a:latin typeface="Times New Roman" panose="02020603050405020304" pitchFamily="18" charset="0"/>
              </a:rPr>
              <a:t>chooseAddress.wxml</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
        <p:nvSpPr>
          <p:cNvPr id="5" name="矩形 4">
            <a:extLst>
              <a:ext uri="{FF2B5EF4-FFF2-40B4-BE49-F238E27FC236}">
                <a16:creationId xmlns:a16="http://schemas.microsoft.com/office/drawing/2014/main" xmlns="" id="{E8147FFC-37D4-4701-9A71-6AA3D1E59111}"/>
              </a:ext>
            </a:extLst>
          </p:cNvPr>
          <p:cNvSpPr/>
          <p:nvPr/>
        </p:nvSpPr>
        <p:spPr>
          <a:xfrm>
            <a:off x="899592" y="2342841"/>
            <a:ext cx="5958408" cy="278281"/>
          </a:xfrm>
          <a:prstGeom prst="rect">
            <a:avLst/>
          </a:prstGeom>
        </p:spPr>
        <p:txBody>
          <a:bodyPr wrap="square">
            <a:spAutoFit/>
          </a:bodyPr>
          <a:lstStyle/>
          <a:p>
            <a:pPr indent="266700">
              <a:lnSpc>
                <a:spcPts val="1350"/>
              </a:lnSpc>
            </a:pPr>
            <a:r>
              <a:rPr lang="en-US" altLang="zh-CN" b="1" kern="100" dirty="0">
                <a:solidFill>
                  <a:srgbClr val="000000"/>
                </a:solidFill>
                <a:latin typeface="Times New Roman" panose="02020603050405020304" pitchFamily="18" charset="0"/>
              </a:rPr>
              <a:t>pages/</a:t>
            </a:r>
            <a:r>
              <a:rPr lang="en-US" altLang="zh-CN" b="1" kern="100" dirty="0" err="1">
                <a:solidFill>
                  <a:srgbClr val="000000"/>
                </a:solidFill>
                <a:latin typeface="Times New Roman" panose="02020603050405020304" pitchFamily="18" charset="0"/>
              </a:rPr>
              <a:t>chooseAddress</a:t>
            </a:r>
            <a:r>
              <a:rPr lang="en-US" altLang="zh-CN" b="1" kern="100" dirty="0">
                <a:solidFill>
                  <a:srgbClr val="000000"/>
                </a:solidFill>
                <a:latin typeface="Times New Roman" panose="02020603050405020304" pitchFamily="18" charset="0"/>
              </a:rPr>
              <a:t>/chooseAddress.js</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
        <p:nvSpPr>
          <p:cNvPr id="6" name="矩形 5">
            <a:extLst>
              <a:ext uri="{FF2B5EF4-FFF2-40B4-BE49-F238E27FC236}">
                <a16:creationId xmlns:a16="http://schemas.microsoft.com/office/drawing/2014/main" xmlns="" id="{28EEE512-9EEE-4A79-B5C7-83630DDD9D9C}"/>
              </a:ext>
            </a:extLst>
          </p:cNvPr>
          <p:cNvSpPr/>
          <p:nvPr/>
        </p:nvSpPr>
        <p:spPr>
          <a:xfrm>
            <a:off x="899592" y="3303546"/>
            <a:ext cx="6912768" cy="278281"/>
          </a:xfrm>
          <a:prstGeom prst="rect">
            <a:avLst/>
          </a:prstGeom>
        </p:spPr>
        <p:txBody>
          <a:bodyPr wrap="square">
            <a:spAutoFit/>
          </a:bodyPr>
          <a:lstStyle/>
          <a:p>
            <a:pPr indent="266700">
              <a:lnSpc>
                <a:spcPts val="1350"/>
              </a:lnSpc>
            </a:pPr>
            <a:r>
              <a:rPr lang="en-US" altLang="zh-CN" b="1" kern="100" dirty="0">
                <a:solidFill>
                  <a:srgbClr val="000000"/>
                </a:solidFill>
                <a:latin typeface="Times New Roman" panose="02020603050405020304" pitchFamily="18" charset="0"/>
              </a:rPr>
              <a:t>pages/</a:t>
            </a:r>
            <a:r>
              <a:rPr lang="en-US" altLang="zh-CN" b="1" kern="100" dirty="0" err="1">
                <a:solidFill>
                  <a:srgbClr val="000000"/>
                </a:solidFill>
                <a:latin typeface="Times New Roman" panose="02020603050405020304" pitchFamily="18" charset="0"/>
              </a:rPr>
              <a:t>chooseAddress</a:t>
            </a:r>
            <a:r>
              <a:rPr lang="en-US" altLang="zh-CN" b="1" kern="100" dirty="0">
                <a:solidFill>
                  <a:srgbClr val="000000"/>
                </a:solidFill>
                <a:latin typeface="Times New Roman" panose="02020603050405020304" pitchFamily="18" charset="0"/>
              </a:rPr>
              <a:t>/</a:t>
            </a:r>
            <a:r>
              <a:rPr lang="en-US" altLang="zh-CN" b="1" kern="100" dirty="0" err="1">
                <a:solidFill>
                  <a:srgbClr val="000000"/>
                </a:solidFill>
                <a:latin typeface="Times New Roman" panose="02020603050405020304" pitchFamily="18" charset="0"/>
              </a:rPr>
              <a:t>chooseAddress.wxss</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25311507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9.1  </a:t>
            </a:r>
            <a:r>
              <a:rPr lang="zh-CN" altLang="en-US" dirty="0"/>
              <a:t>交互反馈</a:t>
            </a:r>
          </a:p>
        </p:txBody>
      </p:sp>
      <p:sp>
        <p:nvSpPr>
          <p:cNvPr id="3" name="矩形 2">
            <a:extLst>
              <a:ext uri="{FF2B5EF4-FFF2-40B4-BE49-F238E27FC236}">
                <a16:creationId xmlns:a16="http://schemas.microsoft.com/office/drawing/2014/main" xmlns="" id="{8648BE0B-43A7-4B86-AF14-174E33CE2B9D}"/>
              </a:ext>
            </a:extLst>
          </p:cNvPr>
          <p:cNvSpPr/>
          <p:nvPr/>
        </p:nvSpPr>
        <p:spPr>
          <a:xfrm>
            <a:off x="181118" y="699542"/>
            <a:ext cx="7394973"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9.1.2  </a:t>
            </a:r>
            <a:r>
              <a:rPr lang="zh-CN" altLang="en-US" b="1" kern="100" dirty="0">
                <a:solidFill>
                  <a:schemeClr val="bg1"/>
                </a:solidFill>
                <a:latin typeface="Arial" panose="020B0604020202020204" pitchFamily="34" charset="0"/>
                <a:cs typeface="Times New Roman" panose="02020603050405020304" pitchFamily="18" charset="0"/>
              </a:rPr>
              <a:t>模态对话框</a:t>
            </a:r>
            <a:r>
              <a:rPr lang="en-US" altLang="zh-CN" b="1" kern="100" dirty="0" err="1">
                <a:solidFill>
                  <a:schemeClr val="bg1"/>
                </a:solidFill>
                <a:latin typeface="Arial" panose="020B0604020202020204" pitchFamily="34" charset="0"/>
                <a:cs typeface="Times New Roman" panose="02020603050405020304" pitchFamily="18" charset="0"/>
              </a:rPr>
              <a:t>wx.showModal</a:t>
            </a:r>
            <a:r>
              <a:rPr lang="en-US" altLang="zh-CN" b="1" kern="100" dirty="0">
                <a:solidFill>
                  <a:schemeClr val="bg1"/>
                </a:solidFill>
                <a:latin typeface="Arial" panose="020B0604020202020204" pitchFamily="34" charset="0"/>
                <a:cs typeface="Times New Roman" panose="02020603050405020304" pitchFamily="18" charset="0"/>
              </a:rPr>
              <a:t>()</a:t>
            </a:r>
            <a:r>
              <a:rPr lang="zh-CN" altLang="en-US" b="1" kern="100" dirty="0">
                <a:solidFill>
                  <a:schemeClr val="bg1"/>
                </a:solidFill>
                <a:latin typeface="Arial" panose="020B0604020202020204" pitchFamily="34" charset="0"/>
                <a:cs typeface="Times New Roman" panose="02020603050405020304" pitchFamily="18" charset="0"/>
              </a:rPr>
              <a:t>和操作菜单</a:t>
            </a:r>
            <a:r>
              <a:rPr lang="en-US" altLang="zh-CN" b="1" kern="100" dirty="0" err="1">
                <a:solidFill>
                  <a:schemeClr val="bg1"/>
                </a:solidFill>
                <a:latin typeface="Arial" panose="020B0604020202020204" pitchFamily="34" charset="0"/>
                <a:cs typeface="Times New Roman" panose="02020603050405020304" pitchFamily="18" charset="0"/>
              </a:rPr>
              <a:t>wx.showActionSheet</a:t>
            </a:r>
            <a:r>
              <a:rPr lang="en-US" altLang="zh-CN" b="1" kern="100" dirty="0">
                <a:solidFill>
                  <a:schemeClr val="bg1"/>
                </a:solidFill>
                <a:latin typeface="Arial" panose="020B0604020202020204" pitchFamily="34" charset="0"/>
                <a:cs typeface="Times New Roman" panose="02020603050405020304" pitchFamily="18" charset="0"/>
              </a:rPr>
              <a:t>()</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4" name="图片 3">
            <a:extLst>
              <a:ext uri="{FF2B5EF4-FFF2-40B4-BE49-F238E27FC236}">
                <a16:creationId xmlns:a16="http://schemas.microsoft.com/office/drawing/2014/main" xmlns="" id="{E4D1C722-BB30-4FEF-849B-68B4E1292D26}"/>
              </a:ext>
            </a:extLst>
          </p:cNvPr>
          <p:cNvPicPr>
            <a:picLocks noChangeAspect="1"/>
          </p:cNvPicPr>
          <p:nvPr/>
        </p:nvPicPr>
        <p:blipFill>
          <a:blip r:embed="rId2"/>
          <a:stretch>
            <a:fillRect/>
          </a:stretch>
        </p:blipFill>
        <p:spPr>
          <a:xfrm>
            <a:off x="68189" y="811377"/>
            <a:ext cx="9007621" cy="3520745"/>
          </a:xfrm>
          <a:prstGeom prst="rect">
            <a:avLst/>
          </a:prstGeom>
        </p:spPr>
      </p:pic>
    </p:spTree>
    <p:extLst>
      <p:ext uri="{BB962C8B-B14F-4D97-AF65-F5344CB8AC3E}">
        <p14:creationId xmlns:p14="http://schemas.microsoft.com/office/powerpoint/2010/main" val="7909322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smtClean="0"/>
              <a:t>9.9  </a:t>
            </a:r>
            <a:r>
              <a:rPr lang="zh-CN" altLang="en-US" dirty="0"/>
              <a:t>实训项目</a:t>
            </a:r>
            <a:r>
              <a:rPr lang="en-US" altLang="zh-CN" dirty="0"/>
              <a:t>--</a:t>
            </a:r>
            <a:r>
              <a:rPr lang="zh-CN" altLang="en-US" dirty="0"/>
              <a:t>购物车与结算功能</a:t>
            </a:r>
          </a:p>
        </p:txBody>
      </p:sp>
      <p:sp>
        <p:nvSpPr>
          <p:cNvPr id="4" name="矩形 3">
            <a:extLst>
              <a:ext uri="{FF2B5EF4-FFF2-40B4-BE49-F238E27FC236}">
                <a16:creationId xmlns:a16="http://schemas.microsoft.com/office/drawing/2014/main" xmlns="" id="{CA9F91A4-FA4F-4447-B897-B026C94579B3}"/>
              </a:ext>
            </a:extLst>
          </p:cNvPr>
          <p:cNvSpPr/>
          <p:nvPr/>
        </p:nvSpPr>
        <p:spPr>
          <a:xfrm>
            <a:off x="1187624" y="1131590"/>
            <a:ext cx="3829959" cy="278281"/>
          </a:xfrm>
          <a:prstGeom prst="rect">
            <a:avLst/>
          </a:prstGeom>
        </p:spPr>
        <p:txBody>
          <a:bodyPr wrap="none">
            <a:spAutoFit/>
          </a:bodyPr>
          <a:lstStyle/>
          <a:p>
            <a:pPr indent="266700">
              <a:lnSpc>
                <a:spcPts val="1350"/>
              </a:lnSpc>
            </a:pPr>
            <a:r>
              <a:rPr lang="en-US" altLang="zh-CN" b="1" kern="100" dirty="0">
                <a:solidFill>
                  <a:srgbClr val="000000"/>
                </a:solidFill>
                <a:latin typeface="Times New Roman" panose="02020603050405020304" pitchFamily="18" charset="0"/>
              </a:rPr>
              <a:t>pages/pay/</a:t>
            </a:r>
            <a:r>
              <a:rPr lang="en-US" altLang="zh-CN" b="1" kern="100" dirty="0" err="1">
                <a:solidFill>
                  <a:srgbClr val="000000"/>
                </a:solidFill>
                <a:latin typeface="Times New Roman" panose="02020603050405020304" pitchFamily="18" charset="0"/>
              </a:rPr>
              <a:t>pay.wxml</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
        <p:nvSpPr>
          <p:cNvPr id="5" name="矩形 4">
            <a:extLst>
              <a:ext uri="{FF2B5EF4-FFF2-40B4-BE49-F238E27FC236}">
                <a16:creationId xmlns:a16="http://schemas.microsoft.com/office/drawing/2014/main" xmlns="" id="{F7335106-E0C5-4812-BF42-198BA1D04D7E}"/>
              </a:ext>
            </a:extLst>
          </p:cNvPr>
          <p:cNvSpPr/>
          <p:nvPr/>
        </p:nvSpPr>
        <p:spPr>
          <a:xfrm>
            <a:off x="1259632" y="1870129"/>
            <a:ext cx="3458063" cy="278281"/>
          </a:xfrm>
          <a:prstGeom prst="rect">
            <a:avLst/>
          </a:prstGeom>
        </p:spPr>
        <p:txBody>
          <a:bodyPr wrap="none">
            <a:spAutoFit/>
          </a:bodyPr>
          <a:lstStyle/>
          <a:p>
            <a:pPr indent="266700">
              <a:lnSpc>
                <a:spcPts val="1350"/>
              </a:lnSpc>
            </a:pPr>
            <a:r>
              <a:rPr lang="en-US" altLang="zh-CN" b="1" kern="100" dirty="0">
                <a:solidFill>
                  <a:srgbClr val="000000"/>
                </a:solidFill>
                <a:latin typeface="Times New Roman" panose="02020603050405020304" pitchFamily="18" charset="0"/>
              </a:rPr>
              <a:t>pages/pay/pay.js</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
        <p:nvSpPr>
          <p:cNvPr id="6" name="矩形 5">
            <a:extLst>
              <a:ext uri="{FF2B5EF4-FFF2-40B4-BE49-F238E27FC236}">
                <a16:creationId xmlns:a16="http://schemas.microsoft.com/office/drawing/2014/main" xmlns="" id="{74648E9B-20F7-43CF-82A4-DA23F6A29DEF}"/>
              </a:ext>
            </a:extLst>
          </p:cNvPr>
          <p:cNvSpPr/>
          <p:nvPr/>
        </p:nvSpPr>
        <p:spPr>
          <a:xfrm>
            <a:off x="1334777" y="2699056"/>
            <a:ext cx="3753015" cy="278281"/>
          </a:xfrm>
          <a:prstGeom prst="rect">
            <a:avLst/>
          </a:prstGeom>
        </p:spPr>
        <p:txBody>
          <a:bodyPr wrap="none">
            <a:spAutoFit/>
          </a:bodyPr>
          <a:lstStyle/>
          <a:p>
            <a:pPr indent="266700">
              <a:lnSpc>
                <a:spcPts val="1350"/>
              </a:lnSpc>
            </a:pPr>
            <a:r>
              <a:rPr lang="en-US" altLang="zh-CN" b="1" kern="100" dirty="0">
                <a:solidFill>
                  <a:srgbClr val="000000"/>
                </a:solidFill>
                <a:latin typeface="Times New Roman" panose="02020603050405020304" pitchFamily="18" charset="0"/>
              </a:rPr>
              <a:t>pages/pay/</a:t>
            </a:r>
            <a:r>
              <a:rPr lang="en-US" altLang="zh-CN" b="1" kern="100" dirty="0" err="1">
                <a:solidFill>
                  <a:srgbClr val="000000"/>
                </a:solidFill>
                <a:latin typeface="Times New Roman" panose="02020603050405020304" pitchFamily="18" charset="0"/>
              </a:rPr>
              <a:t>pay.wxss</a:t>
            </a:r>
            <a:r>
              <a:rPr lang="zh-CN" altLang="zh-CN" b="1" kern="100" dirty="0">
                <a:solidFill>
                  <a:srgbClr val="000000"/>
                </a:solidFill>
                <a:latin typeface="Times New Roman" panose="02020603050405020304" pitchFamily="18" charset="0"/>
              </a:rPr>
              <a:t>的代码如下：</a:t>
            </a:r>
            <a:endParaRPr lang="zh-CN" altLang="zh-CN" kern="100" dirty="0">
              <a:latin typeface="Times New Roman" panose="02020603050405020304" pitchFamily="18" charset="0"/>
            </a:endParaRPr>
          </a:p>
        </p:txBody>
      </p:sp>
    </p:spTree>
    <p:extLst>
      <p:ext uri="{BB962C8B-B14F-4D97-AF65-F5344CB8AC3E}">
        <p14:creationId xmlns:p14="http://schemas.microsoft.com/office/powerpoint/2010/main" val="96698644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7954" y="2715766"/>
            <a:ext cx="9144000" cy="7200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822996" y="915566"/>
            <a:ext cx="1498008" cy="1480357"/>
            <a:chOff x="3237545" y="4561747"/>
            <a:chExt cx="1146960" cy="1146960"/>
          </a:xfrm>
        </p:grpSpPr>
        <p:sp>
          <p:nvSpPr>
            <p:cNvPr id="12" name="圆角矩形 11"/>
            <p:cNvSpPr/>
            <p:nvPr/>
          </p:nvSpPr>
          <p:spPr>
            <a:xfrm>
              <a:off x="3237545" y="4561747"/>
              <a:ext cx="1146960" cy="1146960"/>
            </a:xfrm>
            <a:prstGeom prst="roundRect">
              <a:avLst>
                <a:gd name="adj" fmla="val 9039"/>
              </a:avLst>
            </a:prstGeom>
            <a:solidFill>
              <a:schemeClr val="accent3"/>
            </a:solidFill>
            <a:ln w="31750">
              <a:gradFill flip="none" rotWithShape="1">
                <a:gsLst>
                  <a:gs pos="0">
                    <a:schemeClr val="bg1">
                      <a:lumMod val="85000"/>
                    </a:schemeClr>
                  </a:gs>
                  <a:gs pos="100000">
                    <a:schemeClr val="bg1"/>
                  </a:gs>
                </a:gsLst>
                <a:lin ang="2700000" scaled="1"/>
              </a:gradFill>
            </a:ln>
            <a:effectLst>
              <a:innerShdw blurRad="127000" dist="63500" dir="13500000">
                <a:schemeClr val="tx1">
                  <a:lumMod val="65000"/>
                  <a:lumOff val="35000"/>
                  <a:alpha val="4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latin typeface="微软雅黑" panose="020B0503020204020204" pitchFamily="34" charset="-122"/>
                <a:ea typeface="微软雅黑" panose="020B0503020204020204" pitchFamily="34" charset="-122"/>
              </a:endParaRPr>
            </a:p>
          </p:txBody>
        </p:sp>
        <p:sp>
          <p:nvSpPr>
            <p:cNvPr id="13" name="圆角矩形 12"/>
            <p:cNvSpPr/>
            <p:nvPr/>
          </p:nvSpPr>
          <p:spPr>
            <a:xfrm>
              <a:off x="3329042" y="4642031"/>
              <a:ext cx="976147" cy="986387"/>
            </a:xfrm>
            <a:prstGeom prst="roundRect">
              <a:avLst>
                <a:gd name="adj" fmla="val 9613"/>
              </a:avLst>
            </a:prstGeom>
            <a:solidFill>
              <a:schemeClr val="bg1">
                <a:lumMod val="95000"/>
              </a:schemeClr>
            </a:solidFill>
            <a:ln w="50800">
              <a:noFill/>
            </a:ln>
            <a:effectLst>
              <a:outerShdw blurRad="76200" dist="38100" dir="2700000" algn="tl" rotWithShape="0">
                <a:schemeClr val="tx1">
                  <a:lumMod val="65000"/>
                  <a:lumOff val="35000"/>
                  <a:alpha val="64000"/>
                </a:schemeClr>
              </a:outerShdw>
            </a:effectLst>
            <a:scene3d>
              <a:camera prst="orthographicFront"/>
              <a:lightRig rig="threePt" dir="t"/>
            </a:scene3d>
            <a:sp3d prstMaterial="softEdge">
              <a:bevelT w="44450" h="12700" prst="angle"/>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FFFFFF"/>
                </a:solidFill>
                <a:latin typeface="微软雅黑" panose="020B0503020204020204" pitchFamily="34" charset="-122"/>
                <a:ea typeface="微软雅黑" panose="020B0503020204020204" pitchFamily="34" charset="-122"/>
              </a:endParaRPr>
            </a:p>
          </p:txBody>
        </p:sp>
      </p:grpSp>
      <p:grpSp>
        <p:nvGrpSpPr>
          <p:cNvPr id="5" name="组合 1"/>
          <p:cNvGrpSpPr/>
          <p:nvPr/>
        </p:nvGrpSpPr>
        <p:grpSpPr>
          <a:xfrm>
            <a:off x="4157622" y="1319016"/>
            <a:ext cx="828756" cy="673456"/>
            <a:chOff x="0" y="0"/>
            <a:chExt cx="514350" cy="417513"/>
          </a:xfrm>
        </p:grpSpPr>
        <p:sp>
          <p:nvSpPr>
            <p:cNvPr id="6" name="Freeform 22"/>
            <p:cNvSpPr>
              <a:spLocks noEditPoints="1"/>
            </p:cNvSpPr>
            <p:nvPr/>
          </p:nvSpPr>
          <p:spPr bwMode="auto">
            <a:xfrm>
              <a:off x="0" y="0"/>
              <a:ext cx="365125" cy="331788"/>
            </a:xfrm>
            <a:custGeom>
              <a:avLst/>
              <a:gdLst>
                <a:gd name="T0" fmla="*/ 2147483647 w 97"/>
                <a:gd name="T1" fmla="*/ 2147483647 h 88"/>
                <a:gd name="T2" fmla="*/ 2147483647 w 97"/>
                <a:gd name="T3" fmla="*/ 2147483647 h 88"/>
                <a:gd name="T4" fmla="*/ 2147483647 w 97"/>
                <a:gd name="T5" fmla="*/ 0 h 88"/>
                <a:gd name="T6" fmla="*/ 0 w 97"/>
                <a:gd name="T7" fmla="*/ 2147483647 h 88"/>
                <a:gd name="T8" fmla="*/ 2147483647 w 97"/>
                <a:gd name="T9" fmla="*/ 2147483647 h 88"/>
                <a:gd name="T10" fmla="*/ 2147483647 w 97"/>
                <a:gd name="T11" fmla="*/ 2147483647 h 88"/>
                <a:gd name="T12" fmla="*/ 2147483647 w 97"/>
                <a:gd name="T13" fmla="*/ 2147483647 h 88"/>
                <a:gd name="T14" fmla="*/ 2147483647 w 97"/>
                <a:gd name="T15" fmla="*/ 2147483647 h 88"/>
                <a:gd name="T16" fmla="*/ 2147483647 w 97"/>
                <a:gd name="T17" fmla="*/ 2147483647 h 88"/>
                <a:gd name="T18" fmla="*/ 2147483647 w 97"/>
                <a:gd name="T19" fmla="*/ 2147483647 h 88"/>
                <a:gd name="T20" fmla="*/ 2147483647 w 97"/>
                <a:gd name="T21" fmla="*/ 2147483647 h 88"/>
                <a:gd name="T22" fmla="*/ 2147483647 w 97"/>
                <a:gd name="T23" fmla="*/ 2147483647 h 88"/>
                <a:gd name="T24" fmla="*/ 2147483647 w 97"/>
                <a:gd name="T25" fmla="*/ 2147483647 h 88"/>
                <a:gd name="T26" fmla="*/ 2147483647 w 97"/>
                <a:gd name="T27" fmla="*/ 2147483647 h 88"/>
                <a:gd name="T28" fmla="*/ 2147483647 w 97"/>
                <a:gd name="T29" fmla="*/ 2147483647 h 88"/>
                <a:gd name="T30" fmla="*/ 2147483647 w 97"/>
                <a:gd name="T31" fmla="*/ 2147483647 h 88"/>
                <a:gd name="T32" fmla="*/ 2147483647 w 97"/>
                <a:gd name="T33" fmla="*/ 2147483647 h 88"/>
                <a:gd name="T34" fmla="*/ 2147483647 w 97"/>
                <a:gd name="T35" fmla="*/ 2147483647 h 88"/>
                <a:gd name="T36" fmla="*/ 2147483647 w 97"/>
                <a:gd name="T37" fmla="*/ 2147483647 h 88"/>
                <a:gd name="T38" fmla="*/ 2147483647 w 97"/>
                <a:gd name="T39" fmla="*/ 2147483647 h 88"/>
                <a:gd name="T40" fmla="*/ 2147483647 w 97"/>
                <a:gd name="T41" fmla="*/ 2147483647 h 8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7" h="88">
                  <a:moveTo>
                    <a:pt x="93" y="34"/>
                  </a:moveTo>
                  <a:cubicBezTo>
                    <a:pt x="94" y="34"/>
                    <a:pt x="96" y="34"/>
                    <a:pt x="97" y="34"/>
                  </a:cubicBezTo>
                  <a:cubicBezTo>
                    <a:pt x="93" y="14"/>
                    <a:pt x="72" y="0"/>
                    <a:pt x="48" y="0"/>
                  </a:cubicBezTo>
                  <a:cubicBezTo>
                    <a:pt x="22" y="0"/>
                    <a:pt x="0" y="18"/>
                    <a:pt x="0" y="41"/>
                  </a:cubicBezTo>
                  <a:cubicBezTo>
                    <a:pt x="0" y="54"/>
                    <a:pt x="7" y="65"/>
                    <a:pt x="19" y="74"/>
                  </a:cubicBezTo>
                  <a:cubicBezTo>
                    <a:pt x="15" y="88"/>
                    <a:pt x="15" y="88"/>
                    <a:pt x="15" y="88"/>
                  </a:cubicBezTo>
                  <a:cubicBezTo>
                    <a:pt x="31" y="80"/>
                    <a:pt x="31" y="80"/>
                    <a:pt x="31" y="80"/>
                  </a:cubicBezTo>
                  <a:cubicBezTo>
                    <a:pt x="38" y="81"/>
                    <a:pt x="42" y="82"/>
                    <a:pt x="48" y="82"/>
                  </a:cubicBezTo>
                  <a:cubicBezTo>
                    <a:pt x="50" y="82"/>
                    <a:pt x="51" y="82"/>
                    <a:pt x="53" y="82"/>
                  </a:cubicBezTo>
                  <a:cubicBezTo>
                    <a:pt x="52" y="79"/>
                    <a:pt x="51" y="75"/>
                    <a:pt x="51" y="72"/>
                  </a:cubicBezTo>
                  <a:cubicBezTo>
                    <a:pt x="51" y="51"/>
                    <a:pt x="70" y="34"/>
                    <a:pt x="93" y="34"/>
                  </a:cubicBezTo>
                  <a:close/>
                  <a:moveTo>
                    <a:pt x="67" y="21"/>
                  </a:moveTo>
                  <a:cubicBezTo>
                    <a:pt x="70" y="21"/>
                    <a:pt x="73" y="23"/>
                    <a:pt x="73" y="27"/>
                  </a:cubicBezTo>
                  <a:cubicBezTo>
                    <a:pt x="73" y="30"/>
                    <a:pt x="70" y="33"/>
                    <a:pt x="67" y="33"/>
                  </a:cubicBezTo>
                  <a:cubicBezTo>
                    <a:pt x="63" y="33"/>
                    <a:pt x="59" y="30"/>
                    <a:pt x="59" y="27"/>
                  </a:cubicBezTo>
                  <a:cubicBezTo>
                    <a:pt x="59" y="23"/>
                    <a:pt x="63" y="21"/>
                    <a:pt x="67" y="21"/>
                  </a:cubicBezTo>
                  <a:close/>
                  <a:moveTo>
                    <a:pt x="33" y="33"/>
                  </a:moveTo>
                  <a:cubicBezTo>
                    <a:pt x="29" y="33"/>
                    <a:pt x="25" y="30"/>
                    <a:pt x="25" y="27"/>
                  </a:cubicBezTo>
                  <a:cubicBezTo>
                    <a:pt x="25" y="23"/>
                    <a:pt x="29" y="21"/>
                    <a:pt x="33" y="21"/>
                  </a:cubicBezTo>
                  <a:cubicBezTo>
                    <a:pt x="36" y="21"/>
                    <a:pt x="39" y="23"/>
                    <a:pt x="39" y="27"/>
                  </a:cubicBezTo>
                  <a:cubicBezTo>
                    <a:pt x="39" y="30"/>
                    <a:pt x="36" y="33"/>
                    <a:pt x="33" y="33"/>
                  </a:cubicBezTo>
                  <a:close/>
                </a:path>
              </a:pathLst>
            </a:custGeom>
            <a:solidFill>
              <a:srgbClr val="4DBF4D"/>
            </a:solidFill>
            <a:ln w="12700" cap="flat" cmpd="sng">
              <a:solidFill>
                <a:schemeClr val="bg1"/>
              </a:solidFill>
              <a:round/>
            </a:ln>
            <a:effectLst>
              <a:outerShdw dist="63500" dir="8100000" algn="ctr" rotWithShape="0">
                <a:srgbClr val="000000">
                  <a:alpha val="25000"/>
                </a:srgbClr>
              </a:outerShdw>
            </a:effectLst>
          </p:spPr>
          <p:txBody>
            <a:bodyPr anchor="ctr"/>
            <a:lstStyle/>
            <a:p>
              <a:endParaRPr lang="zh-CN" altLang="en-US"/>
            </a:p>
          </p:txBody>
        </p:sp>
        <p:sp>
          <p:nvSpPr>
            <p:cNvPr id="7" name="Freeform 23"/>
            <p:cNvSpPr>
              <a:spLocks noEditPoints="1"/>
            </p:cNvSpPr>
            <p:nvPr/>
          </p:nvSpPr>
          <p:spPr bwMode="auto">
            <a:xfrm>
              <a:off x="203200" y="136525"/>
              <a:ext cx="311150" cy="280988"/>
            </a:xfrm>
            <a:custGeom>
              <a:avLst/>
              <a:gdLst>
                <a:gd name="T0" fmla="*/ 2147483647 w 83"/>
                <a:gd name="T1" fmla="*/ 2147483647 h 75"/>
                <a:gd name="T2" fmla="*/ 2147483647 w 83"/>
                <a:gd name="T3" fmla="*/ 0 h 75"/>
                <a:gd name="T4" fmla="*/ 0 w 83"/>
                <a:gd name="T5" fmla="*/ 2147483647 h 75"/>
                <a:gd name="T6" fmla="*/ 2147483647 w 83"/>
                <a:gd name="T7" fmla="*/ 2147483647 h 75"/>
                <a:gd name="T8" fmla="*/ 2147483647 w 83"/>
                <a:gd name="T9" fmla="*/ 2147483647 h 75"/>
                <a:gd name="T10" fmla="*/ 2147483647 w 83"/>
                <a:gd name="T11" fmla="*/ 2147483647 h 75"/>
                <a:gd name="T12" fmla="*/ 2147483647 w 83"/>
                <a:gd name="T13" fmla="*/ 2147483647 h 75"/>
                <a:gd name="T14" fmla="*/ 2147483647 w 83"/>
                <a:gd name="T15" fmla="*/ 2147483647 h 75"/>
                <a:gd name="T16" fmla="*/ 2147483647 w 83"/>
                <a:gd name="T17" fmla="*/ 2147483647 h 75"/>
                <a:gd name="T18" fmla="*/ 2147483647 w 83"/>
                <a:gd name="T19" fmla="*/ 2147483647 h 75"/>
                <a:gd name="T20" fmla="*/ 2147483647 w 83"/>
                <a:gd name="T21" fmla="*/ 2147483647 h 75"/>
                <a:gd name="T22" fmla="*/ 2147483647 w 83"/>
                <a:gd name="T23" fmla="*/ 2147483647 h 75"/>
                <a:gd name="T24" fmla="*/ 2147483647 w 83"/>
                <a:gd name="T25" fmla="*/ 2147483647 h 75"/>
                <a:gd name="T26" fmla="*/ 2147483647 w 83"/>
                <a:gd name="T27" fmla="*/ 2147483647 h 75"/>
                <a:gd name="T28" fmla="*/ 2147483647 w 83"/>
                <a:gd name="T29" fmla="*/ 2147483647 h 75"/>
                <a:gd name="T30" fmla="*/ 2147483647 w 83"/>
                <a:gd name="T31" fmla="*/ 2147483647 h 75"/>
                <a:gd name="T32" fmla="*/ 2147483647 w 83"/>
                <a:gd name="T33" fmla="*/ 2147483647 h 75"/>
                <a:gd name="T34" fmla="*/ 2147483647 w 83"/>
                <a:gd name="T35" fmla="*/ 2147483647 h 7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75">
                  <a:moveTo>
                    <a:pt x="83" y="35"/>
                  </a:moveTo>
                  <a:cubicBezTo>
                    <a:pt x="83" y="16"/>
                    <a:pt x="63" y="0"/>
                    <a:pt x="42" y="0"/>
                  </a:cubicBezTo>
                  <a:cubicBezTo>
                    <a:pt x="19" y="0"/>
                    <a:pt x="0" y="16"/>
                    <a:pt x="0" y="35"/>
                  </a:cubicBezTo>
                  <a:cubicBezTo>
                    <a:pt x="0" y="55"/>
                    <a:pt x="19" y="70"/>
                    <a:pt x="42" y="70"/>
                  </a:cubicBezTo>
                  <a:cubicBezTo>
                    <a:pt x="46" y="70"/>
                    <a:pt x="51" y="69"/>
                    <a:pt x="56" y="68"/>
                  </a:cubicBezTo>
                  <a:cubicBezTo>
                    <a:pt x="69" y="75"/>
                    <a:pt x="69" y="75"/>
                    <a:pt x="69" y="75"/>
                  </a:cubicBezTo>
                  <a:cubicBezTo>
                    <a:pt x="66" y="63"/>
                    <a:pt x="66" y="63"/>
                    <a:pt x="66" y="63"/>
                  </a:cubicBezTo>
                  <a:cubicBezTo>
                    <a:pt x="75" y="56"/>
                    <a:pt x="83" y="46"/>
                    <a:pt x="83" y="35"/>
                  </a:cubicBezTo>
                  <a:close/>
                  <a:moveTo>
                    <a:pt x="28" y="29"/>
                  </a:moveTo>
                  <a:cubicBezTo>
                    <a:pt x="26" y="29"/>
                    <a:pt x="23" y="27"/>
                    <a:pt x="23" y="24"/>
                  </a:cubicBezTo>
                  <a:cubicBezTo>
                    <a:pt x="23" y="22"/>
                    <a:pt x="26" y="20"/>
                    <a:pt x="28" y="20"/>
                  </a:cubicBezTo>
                  <a:cubicBezTo>
                    <a:pt x="32" y="20"/>
                    <a:pt x="34" y="22"/>
                    <a:pt x="34" y="24"/>
                  </a:cubicBezTo>
                  <a:cubicBezTo>
                    <a:pt x="34" y="27"/>
                    <a:pt x="32" y="29"/>
                    <a:pt x="28" y="29"/>
                  </a:cubicBezTo>
                  <a:close/>
                  <a:moveTo>
                    <a:pt x="55" y="29"/>
                  </a:moveTo>
                  <a:cubicBezTo>
                    <a:pt x="52" y="29"/>
                    <a:pt x="50" y="27"/>
                    <a:pt x="50" y="24"/>
                  </a:cubicBezTo>
                  <a:cubicBezTo>
                    <a:pt x="50" y="22"/>
                    <a:pt x="52" y="20"/>
                    <a:pt x="55" y="20"/>
                  </a:cubicBezTo>
                  <a:cubicBezTo>
                    <a:pt x="58" y="20"/>
                    <a:pt x="61" y="22"/>
                    <a:pt x="61" y="24"/>
                  </a:cubicBezTo>
                  <a:cubicBezTo>
                    <a:pt x="61" y="27"/>
                    <a:pt x="58" y="29"/>
                    <a:pt x="55" y="29"/>
                  </a:cubicBezTo>
                  <a:close/>
                </a:path>
              </a:pathLst>
            </a:custGeom>
            <a:solidFill>
              <a:srgbClr val="4DBF4D"/>
            </a:solidFill>
            <a:ln w="12700" cap="flat" cmpd="sng">
              <a:solidFill>
                <a:schemeClr val="bg1"/>
              </a:solidFill>
              <a:round/>
            </a:ln>
            <a:effectLst>
              <a:outerShdw dist="63500" dir="8100000" algn="ctr" rotWithShape="0">
                <a:srgbClr val="000000">
                  <a:alpha val="25000"/>
                </a:srgbClr>
              </a:outerShdw>
            </a:effectLst>
          </p:spPr>
          <p:txBody>
            <a:bodyPr anchor="ctr"/>
            <a:lstStyle/>
            <a:p>
              <a:endParaRPr lang="zh-CN" altLang="en-US"/>
            </a:p>
          </p:txBody>
        </p:sp>
      </p:grpSp>
      <p:sp>
        <p:nvSpPr>
          <p:cNvPr id="14" name="文本框 13"/>
          <p:cNvSpPr txBox="1"/>
          <p:nvPr/>
        </p:nvSpPr>
        <p:spPr>
          <a:xfrm>
            <a:off x="1267586" y="2814196"/>
            <a:ext cx="6624736" cy="523220"/>
          </a:xfrm>
          <a:prstGeom prst="rect">
            <a:avLst/>
          </a:prstGeom>
          <a:noFill/>
        </p:spPr>
        <p:txBody>
          <a:bodyPr wrap="square" rtlCol="0">
            <a:spAutoFit/>
          </a:bodyPr>
          <a:lstStyle/>
          <a:p>
            <a:pPr algn="ctr"/>
            <a:r>
              <a:rPr lang="zh-CN" altLang="en-US" sz="2800" dirty="0">
                <a:solidFill>
                  <a:schemeClr val="bg1"/>
                </a:solidFill>
                <a:latin typeface="微软雅黑" panose="020B0503020204020204" pitchFamily="34" charset="-122"/>
                <a:ea typeface="微软雅黑" panose="020B0503020204020204" pitchFamily="34" charset="-122"/>
              </a:rPr>
              <a:t>本章完毕   感谢聆听</a:t>
            </a:r>
          </a:p>
        </p:txBody>
      </p:sp>
      <p:sp>
        <p:nvSpPr>
          <p:cNvPr id="3" name="文本框 2">
            <a:extLst>
              <a:ext uri="{FF2B5EF4-FFF2-40B4-BE49-F238E27FC236}">
                <a16:creationId xmlns:a16="http://schemas.microsoft.com/office/drawing/2014/main" xmlns="" id="{F8FB1352-147C-48E7-9FEF-EFDFF93F63D8}"/>
              </a:ext>
            </a:extLst>
          </p:cNvPr>
          <p:cNvSpPr txBox="1"/>
          <p:nvPr/>
        </p:nvSpPr>
        <p:spPr>
          <a:xfrm>
            <a:off x="4118344" y="2115879"/>
            <a:ext cx="914400" cy="914400"/>
          </a:xfrm>
          <a:prstGeom prst="rect">
            <a:avLst/>
          </a:prstGeom>
          <a:noFill/>
        </p:spPr>
        <p:txBody>
          <a:bodyPr wrap="square" rtlCol="0">
            <a:spAutoFit/>
          </a:bodyPr>
          <a:lstStyle/>
          <a:p>
            <a:endParaRPr lang="zh-CN" altLang="en-US" dirty="0"/>
          </a:p>
        </p:txBody>
      </p:sp>
      <p:sp>
        <p:nvSpPr>
          <p:cNvPr id="4" name="文本框 3">
            <a:extLst>
              <a:ext uri="{FF2B5EF4-FFF2-40B4-BE49-F238E27FC236}">
                <a16:creationId xmlns:a16="http://schemas.microsoft.com/office/drawing/2014/main" xmlns="" id="{BCE92440-1ED6-4FA5-926E-DB947F8CFA03}"/>
              </a:ext>
            </a:extLst>
          </p:cNvPr>
          <p:cNvSpPr txBox="1"/>
          <p:nvPr/>
        </p:nvSpPr>
        <p:spPr>
          <a:xfrm>
            <a:off x="3779912" y="4124313"/>
            <a:ext cx="1800493" cy="369332"/>
          </a:xfrm>
          <a:prstGeom prst="rect">
            <a:avLst/>
          </a:prstGeom>
          <a:noFill/>
        </p:spPr>
        <p:txBody>
          <a:bodyPr wrap="none" rtlCol="0">
            <a:spAutoFit/>
          </a:bodyPr>
          <a:lstStyle/>
          <a:p>
            <a:r>
              <a:rPr lang="zh-CN" altLang="en-US" dirty="0"/>
              <a:t>清华大学出版社</a:t>
            </a:r>
          </a:p>
        </p:txBody>
      </p:sp>
      <p:sp>
        <p:nvSpPr>
          <p:cNvPr id="8" name="矩形 7">
            <a:extLst>
              <a:ext uri="{FF2B5EF4-FFF2-40B4-BE49-F238E27FC236}">
                <a16:creationId xmlns:a16="http://schemas.microsoft.com/office/drawing/2014/main" xmlns="" id="{20B0097B-0966-4861-9A1D-3BA1E0EB998A}"/>
              </a:ext>
            </a:extLst>
          </p:cNvPr>
          <p:cNvSpPr/>
          <p:nvPr/>
        </p:nvSpPr>
        <p:spPr>
          <a:xfrm>
            <a:off x="2530614" y="3616731"/>
            <a:ext cx="4410182" cy="369332"/>
          </a:xfrm>
          <a:prstGeom prst="rect">
            <a:avLst/>
          </a:prstGeom>
        </p:spPr>
        <p:txBody>
          <a:bodyPr wrap="none">
            <a:spAutoFit/>
          </a:bodyPr>
          <a:lstStyle/>
          <a:p>
            <a:r>
              <a:rPr lang="zh-CN" altLang="en-US" dirty="0"/>
              <a:t>《微信小程序开发从入门到实战-微课版》</a:t>
            </a:r>
          </a:p>
        </p:txBody>
      </p:sp>
    </p:spTree>
    <p:extLst>
      <p:ext uri="{BB962C8B-B14F-4D97-AF65-F5344CB8AC3E}">
        <p14:creationId xmlns:p14="http://schemas.microsoft.com/office/powerpoint/2010/main" val="3965578152"/>
      </p:ext>
    </p:extLst>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3" presetClass="entr" presetSubtype="3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4*#ppt_w"/>
                                          </p:val>
                                        </p:tav>
                                        <p:tav tm="100000">
                                          <p:val>
                                            <p:strVal val="#ppt_w"/>
                                          </p:val>
                                        </p:tav>
                                      </p:tavLst>
                                    </p:anim>
                                    <p:anim calcmode="lin" valueType="num">
                                      <p:cBhvr>
                                        <p:cTn id="14" dur="500" fill="hold"/>
                                        <p:tgtEl>
                                          <p:spTgt spid="5"/>
                                        </p:tgtEl>
                                        <p:attrNameLst>
                                          <p:attrName>ppt_h</p:attrName>
                                        </p:attrNameLst>
                                      </p:cBhvr>
                                      <p:tavLst>
                                        <p:tav tm="0">
                                          <p:val>
                                            <p:strVal val="4*#ppt_h"/>
                                          </p:val>
                                        </p:tav>
                                        <p:tav tm="100000">
                                          <p:val>
                                            <p:strVal val="#ppt_h"/>
                                          </p:val>
                                        </p:tav>
                                      </p:tavLst>
                                    </p:anim>
                                  </p:childTnLst>
                                </p:cTn>
                              </p:par>
                            </p:childTnLst>
                          </p:cTn>
                        </p:par>
                        <p:par>
                          <p:cTn id="15" fill="hold" nodeType="afterGroup">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nodeType="afterGroup">
                            <p:stCondLst>
                              <p:cond delay="2000"/>
                            </p:stCondLst>
                            <p:childTnLst>
                              <p:par>
                                <p:cTn id="20" presetID="52" presetClass="entr" presetSubtype="0" fill="hold" grpId="0" nodeType="afterEffect">
                                  <p:stCondLst>
                                    <p:cond delay="0"/>
                                  </p:stCondLst>
                                  <p:iterate type="lt">
                                    <p:tmPct val="10000"/>
                                  </p:iterate>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9.1  </a:t>
            </a:r>
            <a:r>
              <a:rPr lang="zh-CN" altLang="en-US" dirty="0"/>
              <a:t>交互反馈</a:t>
            </a:r>
          </a:p>
        </p:txBody>
      </p:sp>
      <p:sp>
        <p:nvSpPr>
          <p:cNvPr id="3" name="矩形 2">
            <a:extLst>
              <a:ext uri="{FF2B5EF4-FFF2-40B4-BE49-F238E27FC236}">
                <a16:creationId xmlns:a16="http://schemas.microsoft.com/office/drawing/2014/main" xmlns="" id="{8648BE0B-43A7-4B86-AF14-174E33CE2B9D}"/>
              </a:ext>
            </a:extLst>
          </p:cNvPr>
          <p:cNvSpPr/>
          <p:nvPr/>
        </p:nvSpPr>
        <p:spPr>
          <a:xfrm>
            <a:off x="181118" y="699542"/>
            <a:ext cx="7394973"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9.1.2  </a:t>
            </a:r>
            <a:r>
              <a:rPr lang="zh-CN" altLang="en-US" b="1" kern="100" dirty="0">
                <a:solidFill>
                  <a:schemeClr val="bg1"/>
                </a:solidFill>
                <a:latin typeface="Arial" panose="020B0604020202020204" pitchFamily="34" charset="0"/>
                <a:cs typeface="Times New Roman" panose="02020603050405020304" pitchFamily="18" charset="0"/>
              </a:rPr>
              <a:t>模态对话框</a:t>
            </a:r>
            <a:r>
              <a:rPr lang="en-US" altLang="zh-CN" b="1" kern="100" dirty="0" err="1">
                <a:solidFill>
                  <a:schemeClr val="bg1"/>
                </a:solidFill>
                <a:latin typeface="Arial" panose="020B0604020202020204" pitchFamily="34" charset="0"/>
                <a:cs typeface="Times New Roman" panose="02020603050405020304" pitchFamily="18" charset="0"/>
              </a:rPr>
              <a:t>wx.showModal</a:t>
            </a:r>
            <a:r>
              <a:rPr lang="en-US" altLang="zh-CN" b="1" kern="100" dirty="0">
                <a:solidFill>
                  <a:schemeClr val="bg1"/>
                </a:solidFill>
                <a:latin typeface="Arial" panose="020B0604020202020204" pitchFamily="34" charset="0"/>
                <a:cs typeface="Times New Roman" panose="02020603050405020304" pitchFamily="18" charset="0"/>
              </a:rPr>
              <a:t>()</a:t>
            </a:r>
            <a:r>
              <a:rPr lang="zh-CN" altLang="en-US" b="1" kern="100" dirty="0">
                <a:solidFill>
                  <a:schemeClr val="bg1"/>
                </a:solidFill>
                <a:latin typeface="Arial" panose="020B0604020202020204" pitchFamily="34" charset="0"/>
                <a:cs typeface="Times New Roman" panose="02020603050405020304" pitchFamily="18" charset="0"/>
              </a:rPr>
              <a:t>和操作菜单</a:t>
            </a:r>
            <a:r>
              <a:rPr lang="en-US" altLang="zh-CN" b="1" kern="100" dirty="0" err="1">
                <a:solidFill>
                  <a:schemeClr val="bg1"/>
                </a:solidFill>
                <a:latin typeface="Arial" panose="020B0604020202020204" pitchFamily="34" charset="0"/>
                <a:cs typeface="Times New Roman" panose="02020603050405020304" pitchFamily="18" charset="0"/>
              </a:rPr>
              <a:t>wx.showActionSheet</a:t>
            </a:r>
            <a:r>
              <a:rPr lang="en-US" altLang="zh-CN" b="1" kern="100" dirty="0">
                <a:solidFill>
                  <a:schemeClr val="bg1"/>
                </a:solidFill>
                <a:latin typeface="Arial" panose="020B0604020202020204" pitchFamily="34" charset="0"/>
                <a:cs typeface="Times New Roman" panose="02020603050405020304" pitchFamily="18" charset="0"/>
              </a:rPr>
              <a:t>()</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pic>
        <p:nvPicPr>
          <p:cNvPr id="4" name="图片 3">
            <a:extLst>
              <a:ext uri="{FF2B5EF4-FFF2-40B4-BE49-F238E27FC236}">
                <a16:creationId xmlns:a16="http://schemas.microsoft.com/office/drawing/2014/main" xmlns="" id="{BA1CE5BF-FAB8-4529-917B-B743FF2107B5}"/>
              </a:ext>
            </a:extLst>
          </p:cNvPr>
          <p:cNvPicPr>
            <a:picLocks noChangeAspect="1"/>
          </p:cNvPicPr>
          <p:nvPr/>
        </p:nvPicPr>
        <p:blipFill>
          <a:blip r:embed="rId2"/>
          <a:stretch>
            <a:fillRect/>
          </a:stretch>
        </p:blipFill>
        <p:spPr>
          <a:xfrm>
            <a:off x="106293" y="1493426"/>
            <a:ext cx="8931414" cy="2156647"/>
          </a:xfrm>
          <a:prstGeom prst="rect">
            <a:avLst/>
          </a:prstGeom>
        </p:spPr>
      </p:pic>
    </p:spTree>
    <p:extLst>
      <p:ext uri="{BB962C8B-B14F-4D97-AF65-F5344CB8AC3E}">
        <p14:creationId xmlns:p14="http://schemas.microsoft.com/office/powerpoint/2010/main" val="36867383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14041D0-7C35-4255-8FDA-0F1379A95B25}"/>
              </a:ext>
            </a:extLst>
          </p:cNvPr>
          <p:cNvSpPr>
            <a:spLocks noGrp="1"/>
          </p:cNvSpPr>
          <p:nvPr>
            <p:ph type="title"/>
          </p:nvPr>
        </p:nvSpPr>
        <p:spPr/>
        <p:txBody>
          <a:bodyPr/>
          <a:lstStyle/>
          <a:p>
            <a:r>
              <a:rPr lang="en-US" altLang="zh-CN" dirty="0"/>
              <a:t>9.1  </a:t>
            </a:r>
            <a:r>
              <a:rPr lang="zh-CN" altLang="en-US" dirty="0"/>
              <a:t>交互反馈</a:t>
            </a:r>
          </a:p>
        </p:txBody>
      </p:sp>
      <p:sp>
        <p:nvSpPr>
          <p:cNvPr id="3" name="矩形 2">
            <a:extLst>
              <a:ext uri="{FF2B5EF4-FFF2-40B4-BE49-F238E27FC236}">
                <a16:creationId xmlns:a16="http://schemas.microsoft.com/office/drawing/2014/main" xmlns="" id="{8648BE0B-43A7-4B86-AF14-174E33CE2B9D}"/>
              </a:ext>
            </a:extLst>
          </p:cNvPr>
          <p:cNvSpPr/>
          <p:nvPr/>
        </p:nvSpPr>
        <p:spPr>
          <a:xfrm>
            <a:off x="181118" y="699542"/>
            <a:ext cx="7394973" cy="369332"/>
          </a:xfrm>
          <a:prstGeom prst="rect">
            <a:avLst/>
          </a:prstGeom>
          <a:solidFill>
            <a:schemeClr val="accent2"/>
          </a:solidFill>
        </p:spPr>
        <p:txBody>
          <a:bodyPr wrap="none">
            <a:spAutoFit/>
          </a:bodyPr>
          <a:lstStyle/>
          <a:p>
            <a:pPr algn="just">
              <a:spcBef>
                <a:spcPts val="1200"/>
              </a:spcBef>
              <a:spcAft>
                <a:spcPts val="600"/>
              </a:spcAft>
            </a:pPr>
            <a:r>
              <a:rPr lang="en-US" altLang="zh-CN" b="1" kern="100" dirty="0">
                <a:solidFill>
                  <a:schemeClr val="bg1"/>
                </a:solidFill>
                <a:latin typeface="Arial" panose="020B0604020202020204" pitchFamily="34" charset="0"/>
                <a:cs typeface="Times New Roman" panose="02020603050405020304" pitchFamily="18" charset="0"/>
              </a:rPr>
              <a:t>9.1.2  </a:t>
            </a:r>
            <a:r>
              <a:rPr lang="zh-CN" altLang="en-US" b="1" kern="100" dirty="0">
                <a:solidFill>
                  <a:schemeClr val="bg1"/>
                </a:solidFill>
                <a:latin typeface="Arial" panose="020B0604020202020204" pitchFamily="34" charset="0"/>
                <a:cs typeface="Times New Roman" panose="02020603050405020304" pitchFamily="18" charset="0"/>
              </a:rPr>
              <a:t>模态对话框</a:t>
            </a:r>
            <a:r>
              <a:rPr lang="en-US" altLang="zh-CN" b="1" kern="100" dirty="0" err="1">
                <a:solidFill>
                  <a:schemeClr val="bg1"/>
                </a:solidFill>
                <a:latin typeface="Arial" panose="020B0604020202020204" pitchFamily="34" charset="0"/>
                <a:cs typeface="Times New Roman" panose="02020603050405020304" pitchFamily="18" charset="0"/>
              </a:rPr>
              <a:t>wx.showModal</a:t>
            </a:r>
            <a:r>
              <a:rPr lang="en-US" altLang="zh-CN" b="1" kern="100" dirty="0">
                <a:solidFill>
                  <a:schemeClr val="bg1"/>
                </a:solidFill>
                <a:latin typeface="Arial" panose="020B0604020202020204" pitchFamily="34" charset="0"/>
                <a:cs typeface="Times New Roman" panose="02020603050405020304" pitchFamily="18" charset="0"/>
              </a:rPr>
              <a:t>()</a:t>
            </a:r>
            <a:r>
              <a:rPr lang="zh-CN" altLang="en-US" b="1" kern="100" dirty="0">
                <a:solidFill>
                  <a:schemeClr val="bg1"/>
                </a:solidFill>
                <a:latin typeface="Arial" panose="020B0604020202020204" pitchFamily="34" charset="0"/>
                <a:cs typeface="Times New Roman" panose="02020603050405020304" pitchFamily="18" charset="0"/>
              </a:rPr>
              <a:t>和操作菜单</a:t>
            </a:r>
            <a:r>
              <a:rPr lang="en-US" altLang="zh-CN" b="1" kern="100" dirty="0" err="1">
                <a:solidFill>
                  <a:schemeClr val="bg1"/>
                </a:solidFill>
                <a:latin typeface="Arial" panose="020B0604020202020204" pitchFamily="34" charset="0"/>
                <a:cs typeface="Times New Roman" panose="02020603050405020304" pitchFamily="18" charset="0"/>
              </a:rPr>
              <a:t>wx.showActionSheet</a:t>
            </a:r>
            <a:r>
              <a:rPr lang="en-US" altLang="zh-CN" b="1" kern="100" dirty="0">
                <a:solidFill>
                  <a:schemeClr val="bg1"/>
                </a:solidFill>
                <a:latin typeface="Arial" panose="020B0604020202020204" pitchFamily="34" charset="0"/>
                <a:cs typeface="Times New Roman" panose="02020603050405020304" pitchFamily="18" charset="0"/>
              </a:rPr>
              <a:t>()</a:t>
            </a:r>
            <a:endParaRPr lang="zh-CN" altLang="zh-CN" b="1" kern="100" dirty="0">
              <a:solidFill>
                <a:schemeClr val="bg1"/>
              </a:solidFill>
              <a:latin typeface="Arial" panose="020B0604020202020204" pitchFamily="34" charset="0"/>
              <a:ea typeface="黑体" panose="02010609060101010101" pitchFamily="49" charset="-122"/>
              <a:cs typeface="Times New Roman" panose="02020603050405020304" pitchFamily="18" charset="0"/>
            </a:endParaRPr>
          </a:p>
        </p:txBody>
      </p:sp>
      <p:sp>
        <p:nvSpPr>
          <p:cNvPr id="4" name="矩形 3">
            <a:extLst>
              <a:ext uri="{FF2B5EF4-FFF2-40B4-BE49-F238E27FC236}">
                <a16:creationId xmlns:a16="http://schemas.microsoft.com/office/drawing/2014/main" xmlns="" id="{1A077978-307F-4CF8-979C-A70167C2F13A}"/>
              </a:ext>
            </a:extLst>
          </p:cNvPr>
          <p:cNvSpPr/>
          <p:nvPr/>
        </p:nvSpPr>
        <p:spPr>
          <a:xfrm>
            <a:off x="30506" y="1131590"/>
            <a:ext cx="4572000" cy="996427"/>
          </a:xfrm>
          <a:prstGeom prst="rect">
            <a:avLst/>
          </a:prstGeom>
        </p:spPr>
        <p:txBody>
          <a:bodyPr>
            <a:spAutoFit/>
          </a:bodyPr>
          <a:lstStyle/>
          <a:p>
            <a:pPr indent="266700">
              <a:lnSpc>
                <a:spcPts val="1350"/>
              </a:lnSpc>
            </a:pPr>
            <a:r>
              <a:rPr lang="zh-CN" altLang="zh-CN" kern="100" dirty="0">
                <a:solidFill>
                  <a:srgbClr val="000000"/>
                </a:solidFill>
                <a:latin typeface="Times New Roman" panose="02020603050405020304" pitchFamily="18" charset="0"/>
                <a:cs typeface="宋体" panose="02010600030101010101" pitchFamily="2" charset="-122"/>
              </a:rPr>
              <a:t>【例</a:t>
            </a:r>
            <a:r>
              <a:rPr lang="en-US" altLang="zh-CN" kern="100" dirty="0">
                <a:solidFill>
                  <a:srgbClr val="000000"/>
                </a:solidFill>
                <a:latin typeface="Times New Roman" panose="02020603050405020304" pitchFamily="18" charset="0"/>
                <a:cs typeface="宋体" panose="02010600030101010101" pitchFamily="2" charset="-122"/>
              </a:rPr>
              <a:t>9-2</a:t>
            </a:r>
            <a:r>
              <a:rPr lang="zh-CN" altLang="zh-CN" kern="100" dirty="0">
                <a:solidFill>
                  <a:srgbClr val="000000"/>
                </a:solidFill>
                <a:latin typeface="Times New Roman" panose="02020603050405020304" pitchFamily="18" charset="0"/>
                <a:cs typeface="宋体" panose="02010600030101010101" pitchFamily="2" charset="-122"/>
              </a:rPr>
              <a:t>】本例使用</a:t>
            </a:r>
            <a:r>
              <a:rPr lang="en-US" altLang="zh-CN" kern="100" dirty="0" err="1">
                <a:solidFill>
                  <a:srgbClr val="000000"/>
                </a:solidFill>
                <a:latin typeface="Times New Roman" panose="02020603050405020304" pitchFamily="18" charset="0"/>
              </a:rPr>
              <a:t>wx.showActionSheet</a:t>
            </a:r>
            <a:r>
              <a:rPr lang="en-US" altLang="zh-CN" kern="100" dirty="0">
                <a:solidFill>
                  <a:srgbClr val="000000"/>
                </a:solidFill>
                <a:latin typeface="Times New Roman" panose="02020603050405020304" pitchFamily="18" charset="0"/>
              </a:rPr>
              <a:t>()</a:t>
            </a:r>
            <a:r>
              <a:rPr lang="zh-CN" altLang="zh-CN" kern="100" dirty="0">
                <a:solidFill>
                  <a:srgbClr val="000000"/>
                </a:solidFill>
                <a:latin typeface="Times New Roman" panose="02020603050405020304" pitchFamily="18" charset="0"/>
              </a:rPr>
              <a:t>接口对图片做“保存图片”、“预览图片”和“复制图片地址”等操作，这个时候</a:t>
            </a:r>
            <a:r>
              <a:rPr lang="en-US" altLang="zh-CN" kern="100" dirty="0" err="1">
                <a:solidFill>
                  <a:srgbClr val="000000"/>
                </a:solidFill>
                <a:latin typeface="Times New Roman" panose="02020603050405020304" pitchFamily="18" charset="0"/>
              </a:rPr>
              <a:t>wx.showModal</a:t>
            </a:r>
            <a:r>
              <a:rPr lang="en-US" altLang="zh-CN" kern="100" dirty="0">
                <a:solidFill>
                  <a:srgbClr val="000000"/>
                </a:solidFill>
                <a:latin typeface="Times New Roman" panose="02020603050405020304" pitchFamily="18" charset="0"/>
              </a:rPr>
              <a:t>()</a:t>
            </a:r>
            <a:r>
              <a:rPr lang="zh-CN" altLang="zh-CN" kern="100" dirty="0">
                <a:solidFill>
                  <a:srgbClr val="000000"/>
                </a:solidFill>
                <a:latin typeface="Times New Roman" panose="02020603050405020304" pitchFamily="18" charset="0"/>
              </a:rPr>
              <a:t>已经不能胜任了，程序运行效果如图</a:t>
            </a:r>
            <a:r>
              <a:rPr lang="en-US" altLang="zh-CN" kern="100" dirty="0">
                <a:solidFill>
                  <a:srgbClr val="000000"/>
                </a:solidFill>
                <a:latin typeface="Times New Roman" panose="02020603050405020304" pitchFamily="18" charset="0"/>
              </a:rPr>
              <a:t>9.3</a:t>
            </a:r>
            <a:r>
              <a:rPr lang="zh-CN" altLang="zh-CN" kern="100" dirty="0">
                <a:solidFill>
                  <a:srgbClr val="000000"/>
                </a:solidFill>
                <a:latin typeface="Times New Roman" panose="02020603050405020304" pitchFamily="18" charset="0"/>
              </a:rPr>
              <a:t>所示。</a:t>
            </a:r>
            <a:endParaRPr lang="zh-CN" altLang="zh-CN" kern="100" dirty="0">
              <a:latin typeface="Times New Roman" panose="02020603050405020304" pitchFamily="18" charset="0"/>
            </a:endParaRPr>
          </a:p>
        </p:txBody>
      </p:sp>
      <p:pic>
        <p:nvPicPr>
          <p:cNvPr id="2050" name="图片 1">
            <a:extLst>
              <a:ext uri="{FF2B5EF4-FFF2-40B4-BE49-F238E27FC236}">
                <a16:creationId xmlns:a16="http://schemas.microsoft.com/office/drawing/2014/main" xmlns="" id="{2DA5C02C-9186-4256-ADE3-6360646B44EF}"/>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1082528"/>
            <a:ext cx="2448272" cy="3793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01033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S_NET" val="2.0.50727.5485"/>
  <p:tag name="AS_OS" val="Microsoft Windows NT 6.1.7601 Service Pack 1"/>
  <p:tag name="AS_RELEASE_DATE" val="2018.04.09"/>
  <p:tag name="AS_TITLE" val="Aspose.Slides for .NET 2.0"/>
  <p:tag name="AS_VERSION" val="18.4"/>
  <p:tag name="ISPRING_PRESENTATION_TITLE" val="PowerPoint 演示文稿"/>
</p:tagLst>
</file>

<file path=ppt/theme/theme1.xml><?xml version="1.0" encoding="utf-8"?>
<a:theme xmlns:a="http://schemas.openxmlformats.org/drawingml/2006/main" name="自定义设计方案">
  <a:themeElements>
    <a:clrScheme name="自定义 77">
      <a:dk1>
        <a:srgbClr val="000000"/>
      </a:dk1>
      <a:lt1>
        <a:sysClr val="window" lastClr="FFFFFF"/>
      </a:lt1>
      <a:dk2>
        <a:srgbClr val="000000"/>
      </a:dk2>
      <a:lt2>
        <a:srgbClr val="7F7F7F"/>
      </a:lt2>
      <a:accent1>
        <a:srgbClr val="4DBF4D"/>
      </a:accent1>
      <a:accent2>
        <a:srgbClr val="4DBF4D"/>
      </a:accent2>
      <a:accent3>
        <a:srgbClr val="4DBF4D"/>
      </a:accent3>
      <a:accent4>
        <a:srgbClr val="4DBF4D"/>
      </a:accent4>
      <a:accent5>
        <a:srgbClr val="4DBF4D"/>
      </a:accent5>
      <a:accent6>
        <a:srgbClr val="4DBF4D"/>
      </a:accent6>
      <a:hlink>
        <a:srgbClr val="4DBF4D"/>
      </a:hlink>
      <a:folHlink>
        <a:srgbClr val="4DBF4D"/>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9140</TotalTime>
  <Words>2057</Words>
  <Application>Microsoft Office PowerPoint</Application>
  <PresentationFormat>全屏显示(16:9)</PresentationFormat>
  <Paragraphs>282</Paragraphs>
  <Slides>71</Slides>
  <Notes>3</Notes>
  <HiddenSlides>0</HiddenSlides>
  <MMClips>0</MMClips>
  <ScaleCrop>false</ScaleCrop>
  <HeadingPairs>
    <vt:vector size="4" baseType="variant">
      <vt:variant>
        <vt:lpstr>主题</vt:lpstr>
      </vt:variant>
      <vt:variant>
        <vt:i4>1</vt:i4>
      </vt:variant>
      <vt:variant>
        <vt:lpstr>幻灯片标题</vt:lpstr>
      </vt:variant>
      <vt:variant>
        <vt:i4>71</vt:i4>
      </vt:variant>
    </vt:vector>
  </HeadingPairs>
  <TitlesOfParts>
    <vt:vector size="72" baseType="lpstr">
      <vt:lpstr>自定义设计方案</vt:lpstr>
      <vt:lpstr>PowerPoint 演示文稿</vt:lpstr>
      <vt:lpstr>PowerPoint 演示文稿</vt:lpstr>
      <vt:lpstr>9.1  交互反馈</vt:lpstr>
      <vt:lpstr>9.1  交互反馈</vt:lpstr>
      <vt:lpstr>9.1  交互反馈</vt:lpstr>
      <vt:lpstr>9.1  交互反馈</vt:lpstr>
      <vt:lpstr>9.1  交互反馈</vt:lpstr>
      <vt:lpstr>9.1  交互反馈</vt:lpstr>
      <vt:lpstr>9.1  交互反馈</vt:lpstr>
      <vt:lpstr>9.2  微信登录接口wx.login()</vt:lpstr>
      <vt:lpstr>9.2  微信登录接口wx.login()</vt:lpstr>
      <vt:lpstr>9.2  微信登录接口wx.login()</vt:lpstr>
      <vt:lpstr>9.2  微信登录接口wx.login()</vt:lpstr>
      <vt:lpstr>9.2  微信登录接口wx.login()</vt:lpstr>
      <vt:lpstr>9.2  微信登录接口wx.login()</vt:lpstr>
      <vt:lpstr>9.3  微信支付接口wx.requestPayment()</vt:lpstr>
      <vt:lpstr>9.3  微信支付接口wx.requestPayment()</vt:lpstr>
      <vt:lpstr>9.3  微信支付接口wx.requestPayment()</vt:lpstr>
      <vt:lpstr>9.3  微信支付接口wx.requestPayment()</vt:lpstr>
      <vt:lpstr>9.3  微信支付接口wx.requestPayment()</vt:lpstr>
      <vt:lpstr>9.3  微信支付接口wx.requestPayment()</vt:lpstr>
      <vt:lpstr>9.3  微信支付接口wx.requestPayment()</vt:lpstr>
      <vt:lpstr>9.3  微信支付接口wx.requestPayment()</vt:lpstr>
      <vt:lpstr>9.3  微信支付接口wx.requestPayment()</vt:lpstr>
      <vt:lpstr>9.3  微信支付接口wx.requestPayment()</vt:lpstr>
      <vt:lpstr>9.3  微信支付接口wx.requestPayment()</vt:lpstr>
      <vt:lpstr>9.3  微信支付接口wx.requestPayment()</vt:lpstr>
      <vt:lpstr>9.3  微信支付接口wx.requestPayment()</vt:lpstr>
      <vt:lpstr>9.4  获取用户信息接口wx.getUserInfo()</vt:lpstr>
      <vt:lpstr>9.4  获取用户信息接口wx.getUserInfo()</vt:lpstr>
      <vt:lpstr>9.4  获取用户信息接口wx.getUserInfo()</vt:lpstr>
      <vt:lpstr>9.4  获取用户信息接口wx.getUserInfo()</vt:lpstr>
      <vt:lpstr>9.5  模板消息tamplate</vt:lpstr>
      <vt:lpstr>9.5  模板消息tamplate</vt:lpstr>
      <vt:lpstr>9.5  模板消息tamplate</vt:lpstr>
      <vt:lpstr>9.5  模板消息tamplate</vt:lpstr>
      <vt:lpstr>9.5  模板消息tamplate</vt:lpstr>
      <vt:lpstr>9.5  模板消息tamplate</vt:lpstr>
      <vt:lpstr>9.5  模板消息tamplate</vt:lpstr>
      <vt:lpstr>9.5  模板消息tamplate</vt:lpstr>
      <vt:lpstr>9.5  模板消息tamplate</vt:lpstr>
      <vt:lpstr>9.5  模板消息tamplate</vt:lpstr>
      <vt:lpstr>9.5  模板消息tamplate</vt:lpstr>
      <vt:lpstr>9.6权限接口</vt:lpstr>
      <vt:lpstr>9.6权限接口</vt:lpstr>
      <vt:lpstr>9.6权限接口</vt:lpstr>
      <vt:lpstr>9.6权限接口</vt:lpstr>
      <vt:lpstr>9.6权限接口</vt:lpstr>
      <vt:lpstr>9.6权限接口</vt:lpstr>
      <vt:lpstr>9.7  微信运动接口wx.getWeRunData()</vt:lpstr>
      <vt:lpstr>9.7  微信运动接口wx.getWeRunData()</vt:lpstr>
      <vt:lpstr>9.7  微信运动接口wx.getWeRunData()</vt:lpstr>
      <vt:lpstr>9.8  其他常见开放接口</vt:lpstr>
      <vt:lpstr>9.8  其他常见开放接口</vt:lpstr>
      <vt:lpstr>9.8  其他常见开放接口</vt:lpstr>
      <vt:lpstr>9.8  其他常见开放接口</vt:lpstr>
      <vt:lpstr>9.8  其他常见开放接口</vt:lpstr>
      <vt:lpstr>9.8  其他常见开放接口</vt:lpstr>
      <vt:lpstr>9.8  其他常见开放接口</vt:lpstr>
      <vt:lpstr>9.8 其他常见开放接口</vt:lpstr>
      <vt:lpstr>9.8  其他常见开放接口</vt:lpstr>
      <vt:lpstr>9.8  其他常见开放接口</vt:lpstr>
      <vt:lpstr>9.8  其他常见开放接口</vt:lpstr>
      <vt:lpstr>9.8  其他常见开放接口</vt:lpstr>
      <vt:lpstr>9.8  其他常见开放接口</vt:lpstr>
      <vt:lpstr>9.9  实训项目--购物车与结算功能</vt:lpstr>
      <vt:lpstr>9.9  实训项目--购物车与结算功能</vt:lpstr>
      <vt:lpstr>9.9  实训项目--购物车与结算功能</vt:lpstr>
      <vt:lpstr>9.9  实训项目--购物车与结算功能</vt:lpstr>
      <vt:lpstr>9.9  实训项目--购物车与结算功能</vt:lpstr>
      <vt:lpstr>PowerPoint 演示文稿</vt:lpstr>
    </vt:vector>
  </TitlesOfParts>
  <Manager>风云办公</Manager>
  <Company>上海剑姬网络科技有限公司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风云办公PPT模板</dc:title>
  <dc:creator>风云办公</dc:creator>
  <cp:keywords>风云办公</cp:keywords>
  <dc:description>风云办公 http://www.ppt118.com</dc:description>
  <cp:lastModifiedBy>Administrator</cp:lastModifiedBy>
  <cp:revision>1838</cp:revision>
  <dcterms:created xsi:type="dcterms:W3CDTF">2014-06-06T07:22:15Z</dcterms:created>
  <dcterms:modified xsi:type="dcterms:W3CDTF">2019-08-13T00:13:05Z</dcterms:modified>
</cp:coreProperties>
</file>