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5" r:id="rId3"/>
    <p:sldId id="368" r:id="rId4"/>
    <p:sldId id="438" r:id="rId5"/>
    <p:sldId id="440" r:id="rId6"/>
    <p:sldId id="452" r:id="rId7"/>
    <p:sldId id="456" r:id="rId9"/>
    <p:sldId id="457" r:id="rId10"/>
    <p:sldId id="460" r:id="rId11"/>
    <p:sldId id="443" r:id="rId12"/>
    <p:sldId id="442" r:id="rId13"/>
    <p:sldId id="444" r:id="rId14"/>
    <p:sldId id="453" r:id="rId15"/>
    <p:sldId id="445" r:id="rId16"/>
    <p:sldId id="446" r:id="rId17"/>
    <p:sldId id="447" r:id="rId18"/>
    <p:sldId id="461" r:id="rId19"/>
    <p:sldId id="462" r:id="rId20"/>
    <p:sldId id="463" r:id="rId21"/>
    <p:sldId id="464" r:id="rId22"/>
    <p:sldId id="465" r:id="rId23"/>
    <p:sldId id="451" r:id="rId24"/>
    <p:sldId id="378" r:id="rId25"/>
    <p:sldId id="379" r:id="rId26"/>
    <p:sldId id="380" r:id="rId27"/>
    <p:sldId id="381" r:id="rId28"/>
    <p:sldId id="382" r:id="rId29"/>
    <p:sldId id="383" r:id="rId30"/>
    <p:sldId id="384" r:id="rId31"/>
    <p:sldId id="391" r:id="rId32"/>
    <p:sldId id="392" r:id="rId33"/>
    <p:sldId id="393" r:id="rId34"/>
    <p:sldId id="394" r:id="rId35"/>
    <p:sldId id="395" r:id="rId36"/>
    <p:sldId id="396" r:id="rId37"/>
    <p:sldId id="397" r:id="rId38"/>
    <p:sldId id="398" r:id="rId39"/>
    <p:sldId id="399" r:id="rId40"/>
    <p:sldId id="400" r:id="rId41"/>
    <p:sldId id="401" r:id="rId42"/>
    <p:sldId id="402" r:id="rId43"/>
    <p:sldId id="403" r:id="rId44"/>
    <p:sldId id="404" r:id="rId45"/>
    <p:sldId id="405" r:id="rId46"/>
    <p:sldId id="406" r:id="rId47"/>
    <p:sldId id="407" r:id="rId48"/>
    <p:sldId id="408" r:id="rId49"/>
    <p:sldId id="409" r:id="rId50"/>
    <p:sldId id="413" r:id="rId51"/>
    <p:sldId id="414" r:id="rId52"/>
    <p:sldId id="415" r:id="rId53"/>
    <p:sldId id="417" r:id="rId5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835" y="-4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825"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1048826"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EE4A98-162B-4C64-AD6A-F9A9E76E20AA}" type="datetimeFigureOut">
              <a:rPr lang="zh-CN" altLang="en-US" smtClean="0"/>
            </a:fld>
            <a:endParaRPr lang="zh-CN" altLang="en-US"/>
          </a:p>
        </p:txBody>
      </p:sp>
      <p:sp>
        <p:nvSpPr>
          <p:cNvPr id="1048827"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828"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29"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1048830"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187874-167A-4F44-9700-C0D0F1834E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idx="4294967295"/>
          </p:nvPr>
        </p:nvSpPr>
        <p:spPr>
          <a:xfrm>
            <a:off x="381000" y="685800"/>
            <a:ext cx="6094413" cy="3429000"/>
          </a:xfrm>
        </p:spPr>
      </p:sp>
      <p:sp>
        <p:nvSpPr>
          <p:cNvPr id="89091" name="Rectangle 3"/>
          <p:cNvSpPr>
            <a:spLocks noGrp="1" noChangeArrowheads="1"/>
          </p:cNvSpPr>
          <p:nvPr>
            <p:ph type="body" idx="4294967295"/>
          </p:nvPr>
        </p:nvSpPr>
        <p:spPr>
          <a:xfrm>
            <a:off x="686360" y="4343400"/>
            <a:ext cx="5486400" cy="4114800"/>
          </a:xfrm>
        </p:spPr>
        <p:txBody>
          <a:bodyPr/>
          <a:lstStyle/>
          <a:p>
            <a:pPr eaLnBrk="1" hangingPunct="1"/>
            <a:r>
              <a:rPr lang="zh-CN" altLang="en-US" smtClean="0">
                <a:latin typeface="Arial" panose="020B0604020202020204" pitchFamily="34" charset="0"/>
                <a:ea typeface="宋体" panose="02010600030101010101" pitchFamily="2" charset="-122"/>
              </a:rPr>
              <a:t>虽然在生活中甚至每一个人都可以是“心里学家”，如几岁的小孩就已经会从父母的神情和语气上判断他们是否在生气；相处时间长的人们，也可以从对方的行动和表情上大致揣摩到对方的心事⋯⋯但也许一个杰出的心理学家却对一个人“正在想什么”一无所知。</a:t>
            </a:r>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2187874-167A-4F44-9700-C0D0F1834E8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idx="4294967295"/>
          </p:nvPr>
        </p:nvSpPr>
        <p:spPr>
          <a:xfrm>
            <a:off x="2219192" y="685800"/>
            <a:ext cx="2418495" cy="3429000"/>
          </a:xfrm>
        </p:spPr>
      </p:sp>
      <p:sp>
        <p:nvSpPr>
          <p:cNvPr id="90115" name="Rectangle 3"/>
          <p:cNvSpPr>
            <a:spLocks noGrp="1" noChangeArrowheads="1"/>
          </p:cNvSpPr>
          <p:nvPr>
            <p:ph type="body" idx="4294967295"/>
          </p:nvPr>
        </p:nvSpPr>
        <p:spPr>
          <a:xfrm>
            <a:off x="686360" y="4343400"/>
            <a:ext cx="5486400" cy="4114800"/>
          </a:xfrm>
        </p:spPr>
        <p:txBody>
          <a:bodyPr/>
          <a:lstStyle/>
          <a:p>
            <a:pPr eaLnBrk="1" hangingPunct="1"/>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idx="4294967295"/>
          </p:nvPr>
        </p:nvSpPr>
        <p:spPr>
          <a:xfrm>
            <a:off x="2219192" y="685800"/>
            <a:ext cx="2418495" cy="3429000"/>
          </a:xfrm>
        </p:spPr>
      </p:sp>
      <p:sp>
        <p:nvSpPr>
          <p:cNvPr id="91139" name="Rectangle 3"/>
          <p:cNvSpPr>
            <a:spLocks noGrp="1" noChangeArrowheads="1"/>
          </p:cNvSpPr>
          <p:nvPr>
            <p:ph type="body" idx="4294967295"/>
          </p:nvPr>
        </p:nvSpPr>
        <p:spPr>
          <a:xfrm>
            <a:off x="686360" y="4343400"/>
            <a:ext cx="5486400" cy="4114800"/>
          </a:xfrm>
        </p:spPr>
        <p:txBody>
          <a:bodyPr/>
          <a:lstStyle/>
          <a:p>
            <a:pPr eaLnBrk="1" hangingPunct="1"/>
            <a:r>
              <a:rPr lang="en-US" altLang="zh-CN" smtClean="0">
                <a:latin typeface="Arial" panose="020B0604020202020204" pitchFamily="34" charset="0"/>
                <a:ea typeface="宋体" panose="02010600030101010101" pitchFamily="2" charset="-122"/>
              </a:rPr>
              <a:t>4</a:t>
            </a:r>
            <a:r>
              <a:rPr lang="zh-CN" altLang="en-US" smtClean="0">
                <a:latin typeface="Arial" panose="020B0604020202020204" pitchFamily="34" charset="0"/>
                <a:ea typeface="宋体" panose="02010600030101010101" pitchFamily="2" charset="-122"/>
              </a:rPr>
              <a:t>、情绪有哪些类型呢？喜怒哀惧忧爱恶</a:t>
            </a:r>
            <a:endParaRPr lang="zh-CN" altLang="en-US" smtClean="0">
              <a:latin typeface="Arial" panose="020B0604020202020204" pitchFamily="34" charset="0"/>
              <a:ea typeface="宋体" panose="02010600030101010101" pitchFamily="2" charset="-122"/>
            </a:endParaRPr>
          </a:p>
          <a:p>
            <a:pPr eaLnBrk="1" hangingPunct="1"/>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588"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1048589"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1048590"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591" name="页脚占位符 4"/>
          <p:cNvSpPr>
            <a:spLocks noGrp="1"/>
          </p:cNvSpPr>
          <p:nvPr>
            <p:ph type="ftr" sz="quarter" idx="11"/>
          </p:nvPr>
        </p:nvSpPr>
        <p:spPr/>
        <p:txBody>
          <a:bodyPr/>
          <a:lstStyle/>
          <a:p>
            <a:endParaRPr lang="zh-CN" altLang="en-US"/>
          </a:p>
        </p:txBody>
      </p:sp>
      <p:sp>
        <p:nvSpPr>
          <p:cNvPr id="1048592"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95" name="标题 1"/>
          <p:cNvSpPr>
            <a:spLocks noGrp="1"/>
          </p:cNvSpPr>
          <p:nvPr>
            <p:ph type="title"/>
          </p:nvPr>
        </p:nvSpPr>
        <p:spPr/>
        <p:txBody>
          <a:bodyPr/>
          <a:lstStyle/>
          <a:p>
            <a:r>
              <a:rPr lang="zh-CN" altLang="en-US" smtClean="0"/>
              <a:t>单击此处编辑母版标题样式</a:t>
            </a:r>
            <a:endParaRPr lang="zh-CN" altLang="en-US"/>
          </a:p>
        </p:txBody>
      </p:sp>
      <p:sp>
        <p:nvSpPr>
          <p:cNvPr id="1048796"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797"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98" name="页脚占位符 4"/>
          <p:cNvSpPr>
            <a:spLocks noGrp="1"/>
          </p:cNvSpPr>
          <p:nvPr>
            <p:ph type="ftr" sz="quarter" idx="11"/>
          </p:nvPr>
        </p:nvSpPr>
        <p:spPr/>
        <p:txBody>
          <a:bodyPr/>
          <a:lstStyle/>
          <a:p>
            <a:endParaRPr lang="zh-CN" altLang="en-US"/>
          </a:p>
        </p:txBody>
      </p:sp>
      <p:sp>
        <p:nvSpPr>
          <p:cNvPr id="1048799"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1048660"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1048661" name="灯片编号占位符 2"/>
          <p:cNvSpPr>
            <a:spLocks noGrp="1"/>
          </p:cNvSpPr>
          <p:nvPr>
            <p:ph type="sldNum" sz="quarter" idx="10"/>
          </p:nvPr>
        </p:nvSpPr>
        <p:spPr>
          <a:xfrm>
            <a:off x="6553200" y="4767264"/>
            <a:ext cx="2133600" cy="273844"/>
          </a:xfrm>
        </p:spPr>
        <p:txBody>
          <a:bodyPr/>
          <a:lstStyle/>
          <a:p>
            <a:fld id="{0C34C5D9-DE70-496C-B631-2AE4B83504DD}" type="slidenum">
              <a:rPr lang="zh-CN" altLang="en-US"/>
            </a:fld>
            <a:endParaRPr lang="zh-CN" altLang="en-US" sz="1800">
              <a:solidFill>
                <a:schemeClr val="tx1"/>
              </a:solidFill>
            </a:endParaRPr>
          </a:p>
        </p:txBody>
      </p:sp>
      <p:sp>
        <p:nvSpPr>
          <p:cNvPr id="1048662" name="日期占位符 3"/>
          <p:cNvSpPr>
            <a:spLocks noGrp="1"/>
          </p:cNvSpPr>
          <p:nvPr>
            <p:ph type="dt" sz="half" idx="11"/>
          </p:nvPr>
        </p:nvSpPr>
        <p:spPr>
          <a:xfrm>
            <a:off x="457200" y="4767264"/>
            <a:ext cx="2133600" cy="273844"/>
          </a:xfrm>
        </p:spPr>
        <p:txBody>
          <a:bodyPr/>
          <a:lstStyle/>
          <a:p>
            <a:fld id="{11A90F16-D384-4C00-A2E7-87E9CF1AD22C}" type="datetime1">
              <a:rPr lang="zh-CN" altLang="en-US"/>
            </a:fld>
            <a:endParaRPr lang="zh-CN" altLang="en-US" sz="1800">
              <a:solidFill>
                <a:schemeClr val="tx1"/>
              </a:solidFill>
            </a:endParaRPr>
          </a:p>
        </p:txBody>
      </p:sp>
      <p:sp>
        <p:nvSpPr>
          <p:cNvPr id="1048663" name="页脚占位符 4"/>
          <p:cNvSpPr>
            <a:spLocks noGrp="1"/>
          </p:cNvSpPr>
          <p:nvPr>
            <p:ph type="ftr" sz="quarter" idx="12"/>
          </p:nvPr>
        </p:nvSpPr>
        <p:spPr>
          <a:xfrm>
            <a:off x="3124200" y="4767264"/>
            <a:ext cx="2895600" cy="273844"/>
          </a:xfrm>
        </p:spPr>
        <p:txBody>
          <a:bodyPr/>
          <a:lstStyle/>
          <a:p>
            <a:endParaRPr lang="zh-CN" altLang="zh-CN"/>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581" name="标题 1"/>
          <p:cNvSpPr>
            <a:spLocks noGrp="1"/>
          </p:cNvSpPr>
          <p:nvPr>
            <p:ph type="title"/>
          </p:nvPr>
        </p:nvSpPr>
        <p:spPr/>
        <p:txBody>
          <a:bodyPr>
            <a:normAutofit/>
          </a:bodyPr>
          <a:lstStyle>
            <a:lvl1pPr>
              <a:defRPr sz="3200"/>
            </a:lvl1pPr>
          </a:lstStyle>
          <a:p>
            <a:r>
              <a:rPr lang="zh-CN" altLang="en-US" dirty="0" smtClean="0"/>
              <a:t>单击此处编辑母版标题样式</a:t>
            </a:r>
            <a:endParaRPr lang="zh-CN" altLang="en-US" dirty="0"/>
          </a:p>
        </p:txBody>
      </p:sp>
      <p:sp>
        <p:nvSpPr>
          <p:cNvPr id="1048582" name="内容占位符 2"/>
          <p:cNvSpPr>
            <a:spLocks noGrp="1"/>
          </p:cNvSpPr>
          <p:nvPr>
            <p:ph idx="1"/>
          </p:nvPr>
        </p:nvSpPr>
        <p:spPr/>
        <p:txBody>
          <a:bodyPr/>
          <a:lstStyle>
            <a:lvl1pPr>
              <a:defRPr sz="2800"/>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1048583"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00"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1048801"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1048802"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03" name="页脚占位符 4"/>
          <p:cNvSpPr>
            <a:spLocks noGrp="1"/>
          </p:cNvSpPr>
          <p:nvPr>
            <p:ph type="ftr" sz="quarter" idx="11"/>
          </p:nvPr>
        </p:nvSpPr>
        <p:spPr/>
        <p:txBody>
          <a:bodyPr/>
          <a:lstStyle/>
          <a:p>
            <a:endParaRPr lang="zh-CN" altLang="en-US"/>
          </a:p>
        </p:txBody>
      </p:sp>
      <p:sp>
        <p:nvSpPr>
          <p:cNvPr id="1048804"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05" name="标题 1"/>
          <p:cNvSpPr>
            <a:spLocks noGrp="1"/>
          </p:cNvSpPr>
          <p:nvPr>
            <p:ph type="title"/>
          </p:nvPr>
        </p:nvSpPr>
        <p:spPr/>
        <p:txBody>
          <a:bodyPr>
            <a:normAutofit/>
          </a:bodyPr>
          <a:lstStyle>
            <a:lvl1pPr>
              <a:defRPr sz="3200"/>
            </a:lvl1pPr>
          </a:lstStyle>
          <a:p>
            <a:r>
              <a:rPr lang="zh-CN" altLang="en-US" dirty="0" smtClean="0"/>
              <a:t>单击此处编辑母版标题样式</a:t>
            </a:r>
            <a:endParaRPr lang="zh-CN" altLang="en-US" dirty="0"/>
          </a:p>
        </p:txBody>
      </p:sp>
      <p:sp>
        <p:nvSpPr>
          <p:cNvPr id="1048806"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1048807"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08"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09" name="页脚占位符 5"/>
          <p:cNvSpPr>
            <a:spLocks noGrp="1"/>
          </p:cNvSpPr>
          <p:nvPr>
            <p:ph type="ftr" sz="quarter" idx="11"/>
          </p:nvPr>
        </p:nvSpPr>
        <p:spPr/>
        <p:txBody>
          <a:bodyPr/>
          <a:lstStyle/>
          <a:p>
            <a:endParaRPr lang="zh-CN" altLang="en-US"/>
          </a:p>
        </p:txBody>
      </p:sp>
      <p:sp>
        <p:nvSpPr>
          <p:cNvPr id="1048810"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11" name="标题 1"/>
          <p:cNvSpPr>
            <a:spLocks noGrp="1"/>
          </p:cNvSpPr>
          <p:nvPr>
            <p:ph type="title"/>
          </p:nvPr>
        </p:nvSpPr>
        <p:spPr/>
        <p:txBody>
          <a:bodyPr/>
          <a:lstStyle/>
          <a:p>
            <a:r>
              <a:rPr lang="zh-CN" altLang="en-US" smtClean="0"/>
              <a:t>单击此处编辑母版标题样式</a:t>
            </a:r>
            <a:endParaRPr lang="zh-CN" altLang="en-US"/>
          </a:p>
        </p:txBody>
      </p:sp>
      <p:sp>
        <p:nvSpPr>
          <p:cNvPr id="1048812"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13"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14"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15"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16" name="日期占位符 6"/>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17" name="页脚占位符 7"/>
          <p:cNvSpPr>
            <a:spLocks noGrp="1"/>
          </p:cNvSpPr>
          <p:nvPr>
            <p:ph type="ftr" sz="quarter" idx="11"/>
          </p:nvPr>
        </p:nvSpPr>
        <p:spPr/>
        <p:txBody>
          <a:bodyPr/>
          <a:lstStyle/>
          <a:p>
            <a:endParaRPr lang="zh-CN" altLang="en-US"/>
          </a:p>
        </p:txBody>
      </p:sp>
      <p:sp>
        <p:nvSpPr>
          <p:cNvPr id="1048818" name="灯片编号占位符 8"/>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85" name="标题 1"/>
          <p:cNvSpPr>
            <a:spLocks noGrp="1"/>
          </p:cNvSpPr>
          <p:nvPr>
            <p:ph type="title"/>
          </p:nvPr>
        </p:nvSpPr>
        <p:spPr/>
        <p:txBody>
          <a:bodyPr/>
          <a:lstStyle/>
          <a:p>
            <a:r>
              <a:rPr lang="zh-CN" altLang="en-US" smtClean="0"/>
              <a:t>单击此处编辑母版标题样式</a:t>
            </a:r>
            <a:endParaRPr lang="zh-CN" altLang="en-US"/>
          </a:p>
        </p:txBody>
      </p:sp>
      <p:sp>
        <p:nvSpPr>
          <p:cNvPr id="1048786" name="日期占位符 2"/>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87" name="页脚占位符 3"/>
          <p:cNvSpPr>
            <a:spLocks noGrp="1"/>
          </p:cNvSpPr>
          <p:nvPr>
            <p:ph type="ftr" sz="quarter" idx="11"/>
          </p:nvPr>
        </p:nvSpPr>
        <p:spPr/>
        <p:txBody>
          <a:bodyPr/>
          <a:lstStyle/>
          <a:p>
            <a:endParaRPr lang="zh-CN" altLang="en-US"/>
          </a:p>
        </p:txBody>
      </p:sp>
      <p:sp>
        <p:nvSpPr>
          <p:cNvPr id="1048788" name="灯片编号占位符 4"/>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611" name="日期占位符 1"/>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612" name="页脚占位符 2"/>
          <p:cNvSpPr>
            <a:spLocks noGrp="1"/>
          </p:cNvSpPr>
          <p:nvPr>
            <p:ph type="ftr" sz="quarter" idx="11"/>
          </p:nvPr>
        </p:nvSpPr>
        <p:spPr/>
        <p:txBody>
          <a:bodyPr/>
          <a:lstStyle/>
          <a:p>
            <a:endParaRPr lang="zh-CN" altLang="en-US"/>
          </a:p>
        </p:txBody>
      </p:sp>
      <p:sp>
        <p:nvSpPr>
          <p:cNvPr id="1048613" name="灯片编号占位符 3"/>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819"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1048820"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21"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048822"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23" name="页脚占位符 5"/>
          <p:cNvSpPr>
            <a:spLocks noGrp="1"/>
          </p:cNvSpPr>
          <p:nvPr>
            <p:ph type="ftr" sz="quarter" idx="11"/>
          </p:nvPr>
        </p:nvSpPr>
        <p:spPr/>
        <p:txBody>
          <a:bodyPr/>
          <a:lstStyle/>
          <a:p>
            <a:endParaRPr lang="zh-CN" altLang="en-US"/>
          </a:p>
        </p:txBody>
      </p:sp>
      <p:sp>
        <p:nvSpPr>
          <p:cNvPr id="1048824"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789"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1048790"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91"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048792"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93" name="页脚占位符 5"/>
          <p:cNvSpPr>
            <a:spLocks noGrp="1"/>
          </p:cNvSpPr>
          <p:nvPr>
            <p:ph type="ftr" sz="quarter" idx="11"/>
          </p:nvPr>
        </p:nvSpPr>
        <p:spPr/>
        <p:txBody>
          <a:bodyPr/>
          <a:lstStyle/>
          <a:p>
            <a:endParaRPr lang="zh-CN" altLang="en-US"/>
          </a:p>
        </p:txBody>
      </p:sp>
      <p:sp>
        <p:nvSpPr>
          <p:cNvPr id="1048794"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578"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6742441-219C-4E20-855B-676D7EA90B42}" type="datetimeFigureOut">
              <a:rPr lang="zh-CN" altLang="en-US" smtClean="0"/>
            </a:fld>
            <a:endParaRPr lang="zh-CN" altLang="en-US"/>
          </a:p>
        </p:txBody>
      </p:sp>
      <p:sp>
        <p:nvSpPr>
          <p:cNvPr id="1048579"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8DB9BB7-4D06-4F68-A1EF-51439B55529F}" type="slidenum">
              <a:rPr lang="zh-CN" altLang="en-US" smtClean="0"/>
            </a:fld>
            <a:endParaRPr lang="zh-CN" altLang="en-US"/>
          </a:p>
        </p:txBody>
      </p:sp>
      <p:pic>
        <p:nvPicPr>
          <p:cNvPr id="2097152" name="Picture 2" descr="C:\Users\hp\Desktop\图片1.jpg"/>
          <p:cNvPicPr>
            <a:picLocks noChangeAspect="1" noChangeArrowheads="1"/>
          </p:cNvPicPr>
          <p:nvPr userDrawn="1"/>
        </p:nvPicPr>
        <p:blipFill>
          <a:blip r:embed="rId12" cstate="print"/>
          <a:srcRect/>
          <a:stretch>
            <a:fillRect/>
          </a:stretch>
        </p:blipFill>
        <p:spPr bwMode="auto">
          <a:xfrm>
            <a:off x="0" y="-15404"/>
            <a:ext cx="9144000" cy="3657600"/>
          </a:xfrm>
          <a:prstGeom prst="rect">
            <a:avLst/>
          </a:prstGeom>
          <a:noFill/>
        </p:spPr>
      </p:pic>
      <p:pic>
        <p:nvPicPr>
          <p:cNvPr id="2097153" name="Picture 2" descr="E:\……在线课程建设 19 jia\logo\中心logo\心理中心logo3.png"/>
          <p:cNvPicPr>
            <a:picLocks noChangeAspect="1" noChangeArrowheads="1"/>
          </p:cNvPicPr>
          <p:nvPr userDrawn="1"/>
        </p:nvPicPr>
        <p:blipFill>
          <a:blip r:embed="rId13" cstate="print"/>
          <a:srcRect/>
          <a:stretch>
            <a:fillRect/>
          </a:stretch>
        </p:blipFill>
        <p:spPr bwMode="auto">
          <a:xfrm>
            <a:off x="6695727" y="4659982"/>
            <a:ext cx="2448273" cy="483518"/>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4.GIF"/><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GIF"/><Relationship Id="rId1" Type="http://schemas.openxmlformats.org/officeDocument/2006/relationships/hyperlink" Target="http://online.sccnn.com/html/gif/qq/20080504100836(24).ht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4" Type="http://schemas.openxmlformats.org/officeDocument/2006/relationships/notesSlide" Target="../notesSlides/notesSlide3.xml"/><Relationship Id="rId13" Type="http://schemas.openxmlformats.org/officeDocument/2006/relationships/slideLayout" Target="../slideLayouts/slideLayout7.xml"/><Relationship Id="rId12" Type="http://schemas.openxmlformats.org/officeDocument/2006/relationships/image" Target="../media/image19.jpeg"/><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7" name="Picture 3"/>
          <p:cNvPicPr>
            <a:picLocks noChangeAspect="1" noChangeArrowheads="1"/>
          </p:cNvPicPr>
          <p:nvPr/>
        </p:nvPicPr>
        <p:blipFill>
          <a:blip r:embed="rId1" cstate="print"/>
          <a:srcRect/>
          <a:stretch>
            <a:fillRect/>
          </a:stretch>
        </p:blipFill>
        <p:spPr bwMode="auto">
          <a:xfrm>
            <a:off x="63062" y="2664296"/>
            <a:ext cx="4364922" cy="2427734"/>
          </a:xfrm>
          <a:prstGeom prst="rect">
            <a:avLst/>
          </a:prstGeom>
          <a:noFill/>
          <a:ln w="9525" cmpd="sng">
            <a:noFill/>
            <a:bevel/>
          </a:ln>
        </p:spPr>
      </p:pic>
      <p:sp>
        <p:nvSpPr>
          <p:cNvPr id="1048664" name="直接连接符 7"/>
          <p:cNvSpPr>
            <a:spLocks noChangeShapeType="1"/>
          </p:cNvSpPr>
          <p:nvPr/>
        </p:nvSpPr>
        <p:spPr bwMode="auto">
          <a:xfrm>
            <a:off x="4635500" y="2625331"/>
            <a:ext cx="4508500" cy="1190"/>
          </a:xfrm>
          <a:prstGeom prst="line">
            <a:avLst/>
          </a:prstGeom>
          <a:noFill/>
          <a:ln w="9525" cap="flat" cmpd="sng">
            <a:solidFill>
              <a:srgbClr val="7F7F7F"/>
            </a:solidFill>
            <a:bevel/>
          </a:ln>
        </p:spPr>
        <p:txBody>
          <a:bodyPr/>
          <a:lstStyle/>
          <a:p>
            <a:endParaRPr lang="zh-CN" altLang="en-US"/>
          </a:p>
        </p:txBody>
      </p:sp>
      <p:sp>
        <p:nvSpPr>
          <p:cNvPr id="1048665" name="直接连接符 89"/>
          <p:cNvSpPr>
            <a:spLocks noChangeShapeType="1"/>
          </p:cNvSpPr>
          <p:nvPr/>
        </p:nvSpPr>
        <p:spPr bwMode="auto">
          <a:xfrm>
            <a:off x="5011738" y="2733675"/>
            <a:ext cx="4132262" cy="0"/>
          </a:xfrm>
          <a:prstGeom prst="line">
            <a:avLst/>
          </a:prstGeom>
          <a:noFill/>
          <a:ln w="9525" cap="flat" cmpd="sng">
            <a:solidFill>
              <a:srgbClr val="A5A5A5"/>
            </a:solidFill>
            <a:bevel/>
          </a:ln>
        </p:spPr>
        <p:txBody>
          <a:bodyPr/>
          <a:lstStyle/>
          <a:p>
            <a:endParaRPr lang="zh-CN" altLang="en-US"/>
          </a:p>
        </p:txBody>
      </p:sp>
      <p:sp>
        <p:nvSpPr>
          <p:cNvPr id="1048666" name="直接连接符 90"/>
          <p:cNvSpPr>
            <a:spLocks noChangeShapeType="1"/>
          </p:cNvSpPr>
          <p:nvPr/>
        </p:nvSpPr>
        <p:spPr bwMode="auto">
          <a:xfrm>
            <a:off x="5372100" y="2842022"/>
            <a:ext cx="3771900" cy="0"/>
          </a:xfrm>
          <a:prstGeom prst="line">
            <a:avLst/>
          </a:prstGeom>
          <a:noFill/>
          <a:ln w="9525" cap="flat" cmpd="sng">
            <a:solidFill>
              <a:srgbClr val="D8D8D8"/>
            </a:solidFill>
            <a:bevel/>
          </a:ln>
        </p:spPr>
        <p:txBody>
          <a:bodyPr/>
          <a:lstStyle/>
          <a:p>
            <a:endParaRPr lang="zh-CN" altLang="en-US"/>
          </a:p>
        </p:txBody>
      </p:sp>
      <p:pic>
        <p:nvPicPr>
          <p:cNvPr id="2097158" name="Picture 2"/>
          <p:cNvPicPr>
            <a:picLocks noChangeAspect="1" noChangeArrowheads="1"/>
          </p:cNvPicPr>
          <p:nvPr/>
        </p:nvPicPr>
        <p:blipFill>
          <a:blip r:embed="rId2" cstate="print"/>
          <a:srcRect/>
          <a:stretch>
            <a:fillRect/>
          </a:stretch>
        </p:blipFill>
        <p:spPr bwMode="auto">
          <a:xfrm>
            <a:off x="2555776" y="1491630"/>
            <a:ext cx="288032" cy="274340"/>
          </a:xfrm>
          <a:prstGeom prst="rect">
            <a:avLst/>
          </a:prstGeom>
          <a:noFill/>
          <a:ln w="9525" cmpd="sng">
            <a:noFill/>
            <a:bevel/>
          </a:ln>
        </p:spPr>
      </p:pic>
      <p:pic>
        <p:nvPicPr>
          <p:cNvPr id="2097159" name="Picture 2" descr="E:\……在线课程建设 19 jia\logo\中心logo\心理中心logo3.png"/>
          <p:cNvPicPr>
            <a:picLocks noChangeAspect="1" noChangeArrowheads="1"/>
          </p:cNvPicPr>
          <p:nvPr/>
        </p:nvPicPr>
        <p:blipFill>
          <a:blip r:embed="rId3" cstate="print"/>
          <a:srcRect/>
          <a:stretch>
            <a:fillRect/>
          </a:stretch>
        </p:blipFill>
        <p:spPr bwMode="auto">
          <a:xfrm>
            <a:off x="6695727" y="4659982"/>
            <a:ext cx="2448273" cy="483520"/>
          </a:xfrm>
          <a:prstGeom prst="rect">
            <a:avLst/>
          </a:prstGeom>
          <a:noFill/>
        </p:spPr>
      </p:pic>
      <p:sp>
        <p:nvSpPr>
          <p:cNvPr id="1048667" name="文本框 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629415" y="1419622"/>
            <a:ext cx="5975033" cy="684803"/>
          </a:xfrm>
          <a:prstGeom prst="rect">
            <a:avLst/>
          </a:prstGeom>
          <a:noFill/>
        </p:spPr>
        <p:txBody>
          <a:bodyPr wrap="none" lIns="68580" tIns="34290" rIns="68580" bIns="34290" rtlCol="0">
            <a:spAutoFit/>
          </a:bodyPr>
          <a:lstStyle/>
          <a:p>
            <a:pPr algn="ctr" defTabSz="914400"/>
            <a:r>
              <a:rPr lang="zh-CN" altLang="en-US" sz="4000" b="1" dirty="0" smtClean="0">
                <a:solidFill>
                  <a:schemeClr val="accent6">
                    <a:lumMod val="75000"/>
                  </a:schemeClr>
                </a:solidFill>
                <a:latin typeface="微软雅黑" panose="020B0503020204020204" pitchFamily="34" charset="-122"/>
                <a:ea typeface="微软雅黑" panose="020B0503020204020204" pitchFamily="34" charset="-122"/>
              </a:rPr>
              <a:t> 揭开心理奥秘</a:t>
            </a:r>
            <a:r>
              <a:rPr lang="en-US" altLang="zh-CN" sz="40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4000" b="1" dirty="0" smtClean="0">
                <a:solidFill>
                  <a:schemeClr val="accent6">
                    <a:lumMod val="75000"/>
                  </a:schemeClr>
                </a:solidFill>
                <a:latin typeface="微软雅黑" panose="020B0503020204020204" pitchFamily="34" charset="-122"/>
                <a:ea typeface="微软雅黑" panose="020B0503020204020204" pitchFamily="34" charset="-122"/>
              </a:rPr>
              <a:t>心理现象</a:t>
            </a:r>
            <a:endParaRPr lang="zh-CN" altLang="zh-CN" sz="40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48668" name="矩形 1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4788024" y="3075806"/>
            <a:ext cx="4032448" cy="437515"/>
          </a:xfrm>
          <a:prstGeom prst="rect">
            <a:avLst/>
          </a:prstGeom>
          <a:ln>
            <a:noFill/>
          </a:ln>
        </p:spPr>
        <p:txBody>
          <a:bodyPr wrap="square" lIns="68580" tIns="34290" rIns="68580" bIns="34290">
            <a:spAutoFit/>
          </a:bodyPr>
          <a:lstStyle/>
          <a:p>
            <a:pPr algn="ctr"/>
            <a:r>
              <a:rPr lang="zh-CN" altLang="en-US" sz="2400" b="1" dirty="0" smtClean="0">
                <a:latin typeface="Franklin Gothic Demi" panose="020B0703020102020204" pitchFamily="34" charset="0"/>
                <a:ea typeface="微软雅黑" panose="020B0503020204020204" pitchFamily="34" charset="-122"/>
                <a:cs typeface="BrowalliaUPC" panose="020B0604020202020204" pitchFamily="34" charset="-34"/>
              </a:rPr>
              <a:t>主讲教师</a:t>
            </a:r>
            <a:r>
              <a:rPr lang="zh-CN" altLang="en-US" sz="2400" b="1" dirty="0" smtClean="0">
                <a:latin typeface="Franklin Gothic Demi" panose="020B0703020102020204" pitchFamily="34" charset="0"/>
                <a:ea typeface="微软雅黑" panose="020B0503020204020204" pitchFamily="34" charset="-122"/>
                <a:cs typeface="BrowalliaUPC" panose="020B0604020202020204" pitchFamily="34" charset="-34"/>
              </a:rPr>
              <a:t>：</a:t>
            </a:r>
            <a:endParaRPr lang="en-US" altLang="zh-CN" sz="2400" b="1" dirty="0">
              <a:latin typeface="Franklin Gothic Demi" panose="020B0703020102020204" pitchFamily="34" charset="0"/>
              <a:ea typeface="微软雅黑" panose="020B0503020204020204" pitchFamily="34" charset="-122"/>
              <a:cs typeface="BrowalliaUPC" panose="020B0604020202020204" pitchFamily="34" charset="-34"/>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p:txBody>
          <a:bodyPr/>
          <a:lstStyle/>
          <a:p>
            <a:r>
              <a:rPr lang="zh-CN" altLang="en-US" sz="3200" b="1" dirty="0" smtClean="0"/>
              <a:t>知晓</a:t>
            </a:r>
            <a:r>
              <a:rPr lang="zh-CN" altLang="en-US" sz="3200" b="1" dirty="0" smtClean="0"/>
              <a:t>心理现象产生的过程</a:t>
            </a:r>
            <a:endParaRPr lang="zh-CN" altLang="en-US" sz="3200" b="1" dirty="0" smtClean="0"/>
          </a:p>
        </p:txBody>
      </p:sp>
      <p:sp>
        <p:nvSpPr>
          <p:cNvPr id="79875" name="Rectangle 3"/>
          <p:cNvSpPr>
            <a:spLocks noGrp="1" noChangeArrowheads="1"/>
          </p:cNvSpPr>
          <p:nvPr>
            <p:ph type="body" idx="4294967295"/>
          </p:nvPr>
        </p:nvSpPr>
        <p:spPr>
          <a:xfrm>
            <a:off x="467544" y="1131590"/>
            <a:ext cx="7988300" cy="2914650"/>
          </a:xfrm>
        </p:spPr>
        <p:txBody>
          <a:bodyPr>
            <a:noAutofit/>
          </a:bodyPr>
          <a:lstStyle/>
          <a:p>
            <a:pPr>
              <a:lnSpc>
                <a:spcPct val="150000"/>
              </a:lnSpc>
              <a:buFont typeface="Wingdings" panose="05000000000000000000" pitchFamily="2" charset="2"/>
              <a:buNone/>
            </a:pPr>
            <a:r>
              <a:rPr lang="zh-CN" altLang="en-US" sz="2400" b="1" dirty="0" smtClean="0"/>
              <a:t>          最初的或原始的心理现象的发生是通过感觉引起的，但当大脑神经细胞积累到一定量的感觉和知觉信号、信息后，心理活动就可以不依赖感觉而发生。如果一个幼儿从小就把他与光线、声音、人群隔绝，或从小就脱离了人群（例如狼孩），那么他长大成人后，就不会有正常心理的发生。</a:t>
            </a:r>
            <a:endParaRPr lang="zh-CN" altLang="en-US" sz="2400" b="1" dirty="0" smtClean="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barn(inVertical)">
                                      <p:cBhvr>
                                        <p:cTn id="7" dur="10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p:txBody>
          <a:bodyPr/>
          <a:lstStyle/>
          <a:p>
            <a:pPr eaLnBrk="1" hangingPunct="1"/>
            <a:r>
              <a:rPr lang="zh-CN" altLang="en-US" sz="3200" b="1" dirty="0" smtClean="0"/>
              <a:t>心理现象产生的过程</a:t>
            </a:r>
            <a:endParaRPr lang="zh-CN" altLang="en-US" sz="3200" b="1" dirty="0" smtClean="0"/>
          </a:p>
        </p:txBody>
      </p:sp>
      <p:sp>
        <p:nvSpPr>
          <p:cNvPr id="81923" name="Rectangle 3"/>
          <p:cNvSpPr>
            <a:spLocks noGrp="1" noChangeArrowheads="1"/>
          </p:cNvSpPr>
          <p:nvPr>
            <p:ph type="body" idx="4294967295"/>
          </p:nvPr>
        </p:nvSpPr>
        <p:spPr/>
        <p:txBody>
          <a:bodyPr/>
          <a:lstStyle/>
          <a:p>
            <a:pPr eaLnBrk="1" hangingPunct="1"/>
            <a:endParaRPr lang="zh-CN" altLang="en-US" smtClean="0"/>
          </a:p>
        </p:txBody>
      </p:sp>
      <p:pic>
        <p:nvPicPr>
          <p:cNvPr id="81924" name="Picture 4"/>
          <p:cNvPicPr>
            <a:picLocks noChangeAspect="1" noChangeArrowheads="1"/>
          </p:cNvPicPr>
          <p:nvPr/>
        </p:nvPicPr>
        <p:blipFill>
          <a:blip r:embed="rId1" cstate="print"/>
          <a:srcRect/>
          <a:stretch>
            <a:fillRect/>
          </a:stretch>
        </p:blipFill>
        <p:spPr bwMode="auto">
          <a:xfrm>
            <a:off x="6156176" y="917973"/>
            <a:ext cx="2644924" cy="1368401"/>
          </a:xfrm>
          <a:prstGeom prst="rect">
            <a:avLst/>
          </a:prstGeom>
          <a:noFill/>
          <a:ln w="9525">
            <a:noFill/>
            <a:miter lim="800000"/>
            <a:headEnd/>
            <a:tailEnd/>
          </a:ln>
        </p:spPr>
      </p:pic>
      <p:pic>
        <p:nvPicPr>
          <p:cNvPr id="1125381" name="Picture 5" descr="P13"/>
          <p:cNvPicPr>
            <a:picLocks noChangeAspect="1" noChangeArrowheads="1"/>
          </p:cNvPicPr>
          <p:nvPr/>
        </p:nvPicPr>
        <p:blipFill>
          <a:blip r:embed="rId2" cstate="print"/>
          <a:srcRect/>
          <a:stretch>
            <a:fillRect/>
          </a:stretch>
        </p:blipFill>
        <p:spPr bwMode="auto">
          <a:xfrm>
            <a:off x="339949" y="2355726"/>
            <a:ext cx="7645177" cy="1711449"/>
          </a:xfrm>
          <a:prstGeom prst="rect">
            <a:avLst/>
          </a:prstGeom>
          <a:noFill/>
          <a:ln w="9525">
            <a:solidFill>
              <a:schemeClr val="tx2"/>
            </a:solid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arn(inVertical)">
                                      <p:cBhvr>
                                        <p:cTn id="7" dur="10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125381"/>
                                        </p:tgtEl>
                                        <p:attrNameLst>
                                          <p:attrName>style.visibility</p:attrName>
                                        </p:attrNameLst>
                                      </p:cBhvr>
                                      <p:to>
                                        <p:strVal val="visible"/>
                                      </p:to>
                                    </p:set>
                                    <p:animEffect transition="in" filter="strips(downRight)">
                                      <p:cBhvr>
                                        <p:cTn id="12" dur="500"/>
                                        <p:tgtEl>
                                          <p:spTgt spid="1125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331640" y="1851670"/>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200" b="1" dirty="0" smtClean="0">
                <a:latin typeface="黑体" panose="02010609060101010101" pitchFamily="49" charset="-122"/>
                <a:ea typeface="黑体" panose="02010609060101010101" pitchFamily="49" charset="-122"/>
              </a:rPr>
              <a:t>二</a:t>
            </a:r>
            <a:r>
              <a:rPr lang="zh-CN" altLang="zh-CN" sz="3200" b="1" dirty="0" smtClean="0">
                <a:latin typeface="黑体" panose="02010609060101010101" pitchFamily="49" charset="-122"/>
                <a:ea typeface="黑体" panose="02010609060101010101" pitchFamily="49" charset="-122"/>
              </a:rPr>
              <a:t>、了解</a:t>
            </a:r>
            <a:r>
              <a:rPr lang="zh-CN" altLang="en-US" sz="3200" b="1" dirty="0" smtClean="0">
                <a:latin typeface="黑体" panose="02010609060101010101" pitchFamily="49" charset="-122"/>
                <a:ea typeface="黑体" panose="02010609060101010101" pitchFamily="49" charset="-122"/>
              </a:rPr>
              <a:t>疫情期间的心理</a:t>
            </a:r>
            <a:r>
              <a:rPr lang="zh-CN" altLang="en-US" sz="3200" b="1" dirty="0" smtClean="0">
                <a:latin typeface="黑体" panose="02010609060101010101" pitchFamily="49" charset="-122"/>
                <a:ea typeface="黑体" panose="02010609060101010101" pitchFamily="49" charset="-122"/>
              </a:rPr>
              <a:t>状况</a:t>
            </a:r>
            <a:endParaRPr lang="zh-CN" altLang="zh-CN" sz="3200" b="1" dirty="0" smtClean="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a:xfrm>
            <a:off x="395536" y="1275606"/>
            <a:ext cx="8229600"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2060"/>
                </a:solidFill>
              </a:rPr>
              <a:t>疫情期间心理现象</a:t>
            </a:r>
            <a:r>
              <a:rPr lang="zh-CN" altLang="en-US" sz="2400" b="1" dirty="0">
                <a:solidFill>
                  <a:srgbClr val="002060"/>
                </a:solidFill>
              </a:rPr>
              <a:t>产生的过程</a:t>
            </a:r>
            <a:endParaRPr lang="zh-CN" altLang="en-US" sz="2400" b="1" dirty="0">
              <a:solidFill>
                <a:srgbClr val="002060"/>
              </a:solidFill>
            </a:endParaRPr>
          </a:p>
        </p:txBody>
      </p:sp>
      <p:sp>
        <p:nvSpPr>
          <p:cNvPr id="2" name="矩形 1"/>
          <p:cNvSpPr/>
          <p:nvPr/>
        </p:nvSpPr>
        <p:spPr>
          <a:xfrm>
            <a:off x="755576" y="2859782"/>
            <a:ext cx="1368152"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每日疫情</a:t>
            </a:r>
            <a:endParaRPr lang="zh-CN" altLang="en-US" sz="2000" b="1" dirty="0">
              <a:solidFill>
                <a:srgbClr val="FF0000"/>
              </a:solidFill>
            </a:endParaRPr>
          </a:p>
        </p:txBody>
      </p:sp>
      <p:cxnSp>
        <p:nvCxnSpPr>
          <p:cNvPr id="4" name="直接箭头连接符 3"/>
          <p:cNvCxnSpPr>
            <a:stCxn id="2" idx="3"/>
          </p:cNvCxnSpPr>
          <p:nvPr/>
        </p:nvCxnSpPr>
        <p:spPr>
          <a:xfrm>
            <a:off x="2123728" y="3147814"/>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48571" y="2859782"/>
            <a:ext cx="1368152"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感觉器官</a:t>
            </a:r>
            <a:endParaRPr lang="en-US" altLang="zh-CN" sz="2000" b="1" dirty="0">
              <a:solidFill>
                <a:srgbClr val="FF0000"/>
              </a:solidFill>
            </a:endParaRPr>
          </a:p>
        </p:txBody>
      </p:sp>
      <p:cxnSp>
        <p:nvCxnSpPr>
          <p:cNvPr id="8" name="直接箭头连接符 7"/>
          <p:cNvCxnSpPr/>
          <p:nvPr/>
        </p:nvCxnSpPr>
        <p:spPr>
          <a:xfrm>
            <a:off x="3916723" y="3147814"/>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 name="组合 4"/>
          <p:cNvGrpSpPr/>
          <p:nvPr/>
        </p:nvGrpSpPr>
        <p:grpSpPr>
          <a:xfrm>
            <a:off x="6228184" y="2355726"/>
            <a:ext cx="2437885" cy="576064"/>
            <a:chOff x="6372200" y="2146549"/>
            <a:chExt cx="2437885" cy="576064"/>
          </a:xfrm>
        </p:grpSpPr>
        <p:sp>
          <p:nvSpPr>
            <p:cNvPr id="10" name="矩形 9"/>
            <p:cNvSpPr/>
            <p:nvPr/>
          </p:nvSpPr>
          <p:spPr>
            <a:xfrm>
              <a:off x="6372200" y="2146549"/>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价值观</a:t>
              </a:r>
              <a:endParaRPr lang="en-US" altLang="zh-CN" sz="2000" b="1" dirty="0">
                <a:solidFill>
                  <a:srgbClr val="FF0000"/>
                </a:solidFill>
              </a:endParaRPr>
            </a:p>
          </p:txBody>
        </p:sp>
        <p:sp>
          <p:nvSpPr>
            <p:cNvPr id="12" name="矩形 11"/>
            <p:cNvSpPr/>
            <p:nvPr/>
          </p:nvSpPr>
          <p:spPr>
            <a:xfrm>
              <a:off x="7583189" y="2146549"/>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性格</a:t>
              </a:r>
              <a:endParaRPr lang="en-US" altLang="zh-CN" sz="2000" b="1" dirty="0">
                <a:solidFill>
                  <a:srgbClr val="FF0000"/>
                </a:solidFill>
              </a:endParaRPr>
            </a:p>
          </p:txBody>
        </p:sp>
      </p:grpSp>
      <p:cxnSp>
        <p:nvCxnSpPr>
          <p:cNvPr id="14" name="直接箭头连接符 13"/>
          <p:cNvCxnSpPr/>
          <p:nvPr/>
        </p:nvCxnSpPr>
        <p:spPr>
          <a:xfrm>
            <a:off x="5577230" y="2715766"/>
            <a:ext cx="65095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 name="组合 14"/>
          <p:cNvGrpSpPr/>
          <p:nvPr/>
        </p:nvGrpSpPr>
        <p:grpSpPr>
          <a:xfrm>
            <a:off x="4340818" y="2283718"/>
            <a:ext cx="1226896" cy="1728192"/>
            <a:chOff x="4350334" y="2571750"/>
            <a:chExt cx="1226896" cy="1728192"/>
          </a:xfrm>
        </p:grpSpPr>
        <p:sp>
          <p:nvSpPr>
            <p:cNvPr id="9" name="矩形 8"/>
            <p:cNvSpPr/>
            <p:nvPr/>
          </p:nvSpPr>
          <p:spPr>
            <a:xfrm>
              <a:off x="4350334" y="3147814"/>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情绪</a:t>
              </a:r>
              <a:endParaRPr lang="en-US" altLang="zh-CN" sz="2000" b="1" dirty="0">
                <a:solidFill>
                  <a:srgbClr val="FF0000"/>
                </a:solidFill>
              </a:endParaRPr>
            </a:p>
          </p:txBody>
        </p:sp>
        <p:sp>
          <p:nvSpPr>
            <p:cNvPr id="11" name="矩形 10"/>
            <p:cNvSpPr/>
            <p:nvPr/>
          </p:nvSpPr>
          <p:spPr>
            <a:xfrm>
              <a:off x="4350334" y="2571750"/>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认知</a:t>
              </a:r>
              <a:endParaRPr lang="en-US" altLang="zh-CN" sz="2000" b="1" dirty="0">
                <a:solidFill>
                  <a:srgbClr val="FF0000"/>
                </a:solidFill>
              </a:endParaRPr>
            </a:p>
          </p:txBody>
        </p:sp>
        <p:sp>
          <p:nvSpPr>
            <p:cNvPr id="16" name="矩形 15"/>
            <p:cNvSpPr/>
            <p:nvPr/>
          </p:nvSpPr>
          <p:spPr>
            <a:xfrm>
              <a:off x="4350334" y="3723878"/>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意志</a:t>
              </a:r>
              <a:endParaRPr lang="en-US" altLang="zh-CN" sz="2000" b="1" dirty="0">
                <a:solidFill>
                  <a:srgbClr val="FF0000"/>
                </a:solidFill>
              </a:endParaRPr>
            </a:p>
          </p:txBody>
        </p:sp>
      </p:grpSp>
      <p:cxnSp>
        <p:nvCxnSpPr>
          <p:cNvPr id="18" name="直接箭头连接符 17"/>
          <p:cNvCxnSpPr/>
          <p:nvPr/>
        </p:nvCxnSpPr>
        <p:spPr>
          <a:xfrm>
            <a:off x="7455080" y="2931790"/>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连接符: 肘形 32"/>
          <p:cNvCxnSpPr/>
          <p:nvPr/>
        </p:nvCxnSpPr>
        <p:spPr>
          <a:xfrm rot="16200000" flipH="1">
            <a:off x="5940152" y="2715766"/>
            <a:ext cx="864096" cy="86409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492610" y="3579862"/>
            <a:ext cx="1368152" cy="57606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行为</a:t>
            </a:r>
            <a:endParaRPr lang="en-US" altLang="zh-CN" sz="2800" b="1" dirty="0">
              <a:solidFill>
                <a:schemeClr val="bg1"/>
              </a:solidFill>
            </a:endParaRPr>
          </a:p>
        </p:txBody>
      </p:sp>
      <p:sp>
        <p:nvSpPr>
          <p:cNvPr id="30" name="箭头: 下弧形 29"/>
          <p:cNvSpPr/>
          <p:nvPr/>
        </p:nvSpPr>
        <p:spPr>
          <a:xfrm rot="19468070">
            <a:off x="7744831" y="3553497"/>
            <a:ext cx="1239157" cy="898753"/>
          </a:xfrm>
          <a:prstGeom prst="curvedUpArrow">
            <a:avLst>
              <a:gd name="adj1" fmla="val 25000"/>
              <a:gd name="adj2" fmla="val 52756"/>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上弧形 35"/>
          <p:cNvSpPr/>
          <p:nvPr/>
        </p:nvSpPr>
        <p:spPr>
          <a:xfrm rot="10401763">
            <a:off x="4862339" y="4047810"/>
            <a:ext cx="1926578" cy="1023867"/>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395536" y="483518"/>
            <a:ext cx="5540299" cy="584775"/>
          </a:xfrm>
          <a:prstGeom prst="rect">
            <a:avLst/>
          </a:prstGeom>
        </p:spPr>
        <p:txBody>
          <a:bodyPr wrap="none">
            <a:spAutoFit/>
          </a:bodyPr>
          <a:lstStyle/>
          <a:p>
            <a:r>
              <a:rPr lang="zh-CN" altLang="en-US" sz="3200" b="1" dirty="0" smtClean="0"/>
              <a:t>二</a:t>
            </a:r>
            <a:r>
              <a:rPr lang="zh-CN" altLang="zh-CN" sz="3200" b="1" dirty="0" smtClean="0"/>
              <a:t>、了解</a:t>
            </a:r>
            <a:r>
              <a:rPr lang="zh-CN" altLang="en-US" sz="3200" b="1" dirty="0" smtClean="0"/>
              <a:t>疫情期间的心理状况</a:t>
            </a:r>
            <a:endParaRPr lang="zh-CN" altLang="zh-CN" sz="3200" dirty="0" smtClean="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7" grpId="0" animBg="1"/>
      <p:bldP spid="30"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755576" y="2859782"/>
            <a:ext cx="1368152"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每日疫情</a:t>
            </a:r>
            <a:endParaRPr lang="zh-CN" altLang="en-US" sz="2000" b="1" dirty="0">
              <a:solidFill>
                <a:srgbClr val="FF0000"/>
              </a:solidFill>
            </a:endParaRPr>
          </a:p>
        </p:txBody>
      </p:sp>
      <p:cxnSp>
        <p:nvCxnSpPr>
          <p:cNvPr id="4" name="直接箭头连接符 3"/>
          <p:cNvCxnSpPr>
            <a:stCxn id="2" idx="3"/>
          </p:cNvCxnSpPr>
          <p:nvPr/>
        </p:nvCxnSpPr>
        <p:spPr>
          <a:xfrm>
            <a:off x="2123728" y="3147814"/>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48571" y="2859782"/>
            <a:ext cx="1368152"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rPr>
              <a:t>感觉器官</a:t>
            </a:r>
            <a:endParaRPr lang="en-US" altLang="zh-CN" sz="2000" b="1" dirty="0">
              <a:solidFill>
                <a:schemeClr val="tx1"/>
              </a:solidFill>
            </a:endParaRPr>
          </a:p>
        </p:txBody>
      </p:sp>
      <p:cxnSp>
        <p:nvCxnSpPr>
          <p:cNvPr id="8" name="直接箭头连接符 7"/>
          <p:cNvCxnSpPr/>
          <p:nvPr/>
        </p:nvCxnSpPr>
        <p:spPr>
          <a:xfrm>
            <a:off x="3916723" y="3147814"/>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228184" y="2355726"/>
            <a:ext cx="2736301" cy="576064"/>
            <a:chOff x="6372200" y="2146549"/>
            <a:chExt cx="2437885" cy="576064"/>
          </a:xfrm>
        </p:grpSpPr>
        <p:sp>
          <p:nvSpPr>
            <p:cNvPr id="10" name="矩形 9"/>
            <p:cNvSpPr/>
            <p:nvPr/>
          </p:nvSpPr>
          <p:spPr>
            <a:xfrm>
              <a:off x="6372200" y="2146549"/>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价值观</a:t>
              </a:r>
              <a:endParaRPr lang="en-US" altLang="zh-CN" sz="2000" b="1" dirty="0">
                <a:solidFill>
                  <a:srgbClr val="FF0000"/>
                </a:solidFill>
              </a:endParaRPr>
            </a:p>
          </p:txBody>
        </p:sp>
        <p:sp>
          <p:nvSpPr>
            <p:cNvPr id="12" name="矩形 11"/>
            <p:cNvSpPr/>
            <p:nvPr/>
          </p:nvSpPr>
          <p:spPr>
            <a:xfrm>
              <a:off x="7583189" y="2146549"/>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性格</a:t>
              </a:r>
              <a:endParaRPr lang="en-US" altLang="zh-CN" sz="2000" b="1" dirty="0">
                <a:solidFill>
                  <a:srgbClr val="FF0000"/>
                </a:solidFill>
              </a:endParaRPr>
            </a:p>
          </p:txBody>
        </p:sp>
      </p:grpSp>
      <p:cxnSp>
        <p:nvCxnSpPr>
          <p:cNvPr id="14" name="直接箭头连接符 13"/>
          <p:cNvCxnSpPr/>
          <p:nvPr/>
        </p:nvCxnSpPr>
        <p:spPr>
          <a:xfrm>
            <a:off x="5577230" y="2715766"/>
            <a:ext cx="65095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340818" y="2283718"/>
            <a:ext cx="1226896" cy="1728192"/>
            <a:chOff x="4350334" y="2571750"/>
            <a:chExt cx="1226896" cy="1728192"/>
          </a:xfrm>
        </p:grpSpPr>
        <p:sp>
          <p:nvSpPr>
            <p:cNvPr id="9" name="矩形 8"/>
            <p:cNvSpPr/>
            <p:nvPr/>
          </p:nvSpPr>
          <p:spPr>
            <a:xfrm>
              <a:off x="4350334" y="3147814"/>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rPr>
                <a:t>害怕、焦躁</a:t>
              </a:r>
              <a:endParaRPr lang="en-US" altLang="zh-CN" sz="1600" b="1" dirty="0">
                <a:solidFill>
                  <a:srgbClr val="FF0000"/>
                </a:solidFill>
              </a:endParaRPr>
            </a:p>
          </p:txBody>
        </p:sp>
        <p:sp>
          <p:nvSpPr>
            <p:cNvPr id="11" name="矩形 10"/>
            <p:cNvSpPr/>
            <p:nvPr/>
          </p:nvSpPr>
          <p:spPr>
            <a:xfrm>
              <a:off x="4350334" y="2571750"/>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病毒无所不在</a:t>
              </a:r>
              <a:endParaRPr lang="en-US" altLang="zh-CN" sz="2000" b="1" dirty="0">
                <a:solidFill>
                  <a:srgbClr val="FF0000"/>
                </a:solidFill>
              </a:endParaRPr>
            </a:p>
          </p:txBody>
        </p:sp>
        <p:sp>
          <p:nvSpPr>
            <p:cNvPr id="16" name="矩形 15"/>
            <p:cNvSpPr/>
            <p:nvPr/>
          </p:nvSpPr>
          <p:spPr>
            <a:xfrm>
              <a:off x="4350334" y="3723878"/>
              <a:ext cx="1226896" cy="576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rPr>
                <a:t>意志</a:t>
              </a:r>
              <a:endParaRPr lang="en-US" altLang="zh-CN" sz="2000" b="1" dirty="0">
                <a:solidFill>
                  <a:schemeClr val="tx1"/>
                </a:solidFill>
              </a:endParaRPr>
            </a:p>
          </p:txBody>
        </p:sp>
      </p:grpSp>
      <p:cxnSp>
        <p:nvCxnSpPr>
          <p:cNvPr id="18" name="直接箭头连接符 17"/>
          <p:cNvCxnSpPr/>
          <p:nvPr/>
        </p:nvCxnSpPr>
        <p:spPr>
          <a:xfrm>
            <a:off x="7092280" y="2931790"/>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连接符: 肘形 32"/>
          <p:cNvCxnSpPr/>
          <p:nvPr/>
        </p:nvCxnSpPr>
        <p:spPr>
          <a:xfrm rot="16200000" flipH="1">
            <a:off x="5940152" y="2715766"/>
            <a:ext cx="864096" cy="86409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382106" y="3579862"/>
            <a:ext cx="1368152" cy="2948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rPr>
              <a:t>不停刷消息</a:t>
            </a:r>
            <a:endParaRPr lang="en-US" altLang="zh-CN" sz="1200" b="1" dirty="0">
              <a:solidFill>
                <a:schemeClr val="bg1"/>
              </a:solidFill>
            </a:endParaRPr>
          </a:p>
        </p:txBody>
      </p:sp>
      <p:pic>
        <p:nvPicPr>
          <p:cNvPr id="3" name="图片 2"/>
          <p:cNvPicPr>
            <a:picLocks noChangeAspect="1"/>
          </p:cNvPicPr>
          <p:nvPr/>
        </p:nvPicPr>
        <p:blipFill>
          <a:blip r:embed="rId1" cstate="print"/>
          <a:stretch>
            <a:fillRect/>
          </a:stretch>
        </p:blipFill>
        <p:spPr>
          <a:xfrm rot="173276">
            <a:off x="4806251" y="3795769"/>
            <a:ext cx="1642744" cy="764999"/>
          </a:xfrm>
          <a:prstGeom prst="rect">
            <a:avLst/>
          </a:prstGeom>
        </p:spPr>
      </p:pic>
      <p:sp>
        <p:nvSpPr>
          <p:cNvPr id="13" name="矩形 12"/>
          <p:cNvSpPr/>
          <p:nvPr/>
        </p:nvSpPr>
        <p:spPr>
          <a:xfrm>
            <a:off x="6591858" y="3935302"/>
            <a:ext cx="1440160" cy="8035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rPr>
              <a:t>吃不好、睡不好</a:t>
            </a:r>
            <a:endParaRPr lang="en-US" altLang="zh-CN" sz="1200" b="1" dirty="0">
              <a:solidFill>
                <a:schemeClr val="bg1"/>
              </a:solidFill>
            </a:endParaRPr>
          </a:p>
          <a:p>
            <a:pPr algn="ctr"/>
            <a:r>
              <a:rPr lang="zh-CN" altLang="en-US" sz="1200" b="1" dirty="0">
                <a:solidFill>
                  <a:schemeClr val="bg1"/>
                </a:solidFill>
              </a:rPr>
              <a:t>爱发脾气</a:t>
            </a:r>
            <a:endParaRPr lang="en-US" altLang="zh-CN" sz="1200" b="1" dirty="0">
              <a:solidFill>
                <a:schemeClr val="bg1"/>
              </a:solidFill>
            </a:endParaRPr>
          </a:p>
          <a:p>
            <a:pPr algn="ctr"/>
            <a:r>
              <a:rPr lang="zh-CN" altLang="en-US" sz="1200" b="1" dirty="0">
                <a:solidFill>
                  <a:schemeClr val="bg1"/>
                </a:solidFill>
              </a:rPr>
              <a:t>担心自己生病</a:t>
            </a:r>
            <a:endParaRPr lang="en-US" altLang="zh-CN" sz="1200" b="1" dirty="0">
              <a:solidFill>
                <a:schemeClr val="bg1"/>
              </a:solidFill>
            </a:endParaRPr>
          </a:p>
          <a:p>
            <a:pPr algn="ctr"/>
            <a:r>
              <a:rPr lang="zh-CN" altLang="en-US" sz="1200" b="1" dirty="0">
                <a:solidFill>
                  <a:schemeClr val="bg1"/>
                </a:solidFill>
              </a:rPr>
              <a:t>咳嗽、觉得胸闷</a:t>
            </a:r>
            <a:endParaRPr lang="zh-CN" altLang="en-US" sz="1200" dirty="0"/>
          </a:p>
        </p:txBody>
      </p:sp>
      <p:sp>
        <p:nvSpPr>
          <p:cNvPr id="17" name="箭头: 右弧形 16"/>
          <p:cNvSpPr/>
          <p:nvPr/>
        </p:nvSpPr>
        <p:spPr>
          <a:xfrm rot="18323194">
            <a:off x="6621553" y="1151764"/>
            <a:ext cx="1183976" cy="319654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下弧形 18"/>
          <p:cNvSpPr/>
          <p:nvPr/>
        </p:nvSpPr>
        <p:spPr>
          <a:xfrm rot="18247768">
            <a:off x="7730139" y="3489205"/>
            <a:ext cx="1668725" cy="71615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Rectangle 2"/>
          <p:cNvSpPr txBox="1">
            <a:spLocks noChangeArrowheads="1"/>
          </p:cNvSpPr>
          <p:nvPr/>
        </p:nvSpPr>
        <p:spPr>
          <a:xfrm>
            <a:off x="395536" y="987574"/>
            <a:ext cx="8229600" cy="8572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2060"/>
                </a:solidFill>
              </a:rPr>
              <a:t>疫情期间心理现象</a:t>
            </a:r>
            <a:r>
              <a:rPr lang="zh-CN" altLang="en-US" sz="2400" b="1" dirty="0">
                <a:solidFill>
                  <a:srgbClr val="002060"/>
                </a:solidFill>
              </a:rPr>
              <a:t>产生的过程</a:t>
            </a:r>
            <a:endParaRPr lang="zh-CN" altLang="en-US" sz="2400" b="1" dirty="0">
              <a:solidFill>
                <a:srgbClr val="00206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3" grpId="0" animBg="1"/>
      <p:bldP spid="17"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930276" y="617935"/>
            <a:ext cx="6954092" cy="707886"/>
          </a:xfrm>
          <a:prstGeom prst="rect">
            <a:avLst/>
          </a:prstGeom>
          <a:noFill/>
          <a:ln w="9525">
            <a:noFill/>
            <a:miter lim="800000"/>
          </a:ln>
        </p:spPr>
        <p:txBody>
          <a:bodyPr wrap="square">
            <a:spAutoFit/>
          </a:bodyPr>
          <a:lstStyle/>
          <a:p>
            <a:r>
              <a:rPr lang="zh-CN" altLang="en-US" sz="4000" b="1" dirty="0">
                <a:solidFill>
                  <a:srgbClr val="FF0000"/>
                </a:solidFill>
              </a:rPr>
              <a:t>正确应对</a:t>
            </a:r>
            <a:r>
              <a:rPr lang="zh-CN" altLang="en-US" sz="3200" b="1" dirty="0"/>
              <a:t>压力下的过激反应</a:t>
            </a:r>
            <a:endParaRPr lang="zh-CN" altLang="en-US" sz="3600" b="1" dirty="0">
              <a:solidFill>
                <a:schemeClr val="bg2"/>
              </a:solidFill>
            </a:endParaRPr>
          </a:p>
        </p:txBody>
      </p:sp>
      <p:sp>
        <p:nvSpPr>
          <p:cNvPr id="1086467" name="Text Box 3"/>
          <p:cNvSpPr txBox="1">
            <a:spLocks noChangeArrowheads="1"/>
          </p:cNvSpPr>
          <p:nvPr/>
        </p:nvSpPr>
        <p:spPr bwMode="auto">
          <a:xfrm>
            <a:off x="663203" y="1491630"/>
            <a:ext cx="7488237" cy="2246769"/>
          </a:xfrm>
          <a:prstGeom prst="rect">
            <a:avLst/>
          </a:prstGeom>
          <a:noFill/>
          <a:ln w="9525">
            <a:noFill/>
            <a:miter lim="800000"/>
          </a:ln>
        </p:spPr>
        <p:txBody>
          <a:bodyPr>
            <a:spAutoFit/>
          </a:bodyPr>
          <a:lstStyle/>
          <a:p>
            <a:pPr marL="514350" indent="-514350">
              <a:buFont typeface="+mj-lt"/>
              <a:buAutoNum type="arabicPeriod"/>
            </a:pPr>
            <a:r>
              <a:rPr lang="zh-CN" altLang="en-US" sz="2800" b="1" dirty="0"/>
              <a:t>觉察</a:t>
            </a:r>
            <a:r>
              <a:rPr lang="zh-CN" altLang="en-US" sz="2800" b="1" dirty="0">
                <a:solidFill>
                  <a:srgbClr val="00B0F0"/>
                </a:solidFill>
              </a:rPr>
              <a:t>情绪</a:t>
            </a:r>
            <a:r>
              <a:rPr lang="zh-CN" altLang="en-US" sz="2800" b="1" dirty="0"/>
              <a:t>，理解并</a:t>
            </a:r>
            <a:r>
              <a:rPr lang="zh-CN" altLang="en-US" sz="2800" b="1" dirty="0">
                <a:highlight>
                  <a:srgbClr val="FFFF00"/>
                </a:highlight>
              </a:rPr>
              <a:t>接纳情绪</a:t>
            </a:r>
            <a:endParaRPr lang="en-US" altLang="zh-CN" sz="2800" b="1" dirty="0">
              <a:highlight>
                <a:srgbClr val="FFFF00"/>
              </a:highlight>
            </a:endParaRPr>
          </a:p>
          <a:p>
            <a:pPr marL="514350" indent="-514350">
              <a:buFont typeface="+mj-lt"/>
              <a:buAutoNum type="arabicPeriod"/>
            </a:pPr>
            <a:r>
              <a:rPr lang="zh-CN" altLang="en-US" sz="2800" b="1" dirty="0">
                <a:highlight>
                  <a:srgbClr val="FFFF00"/>
                </a:highlight>
              </a:rPr>
              <a:t>行为</a:t>
            </a:r>
            <a:r>
              <a:rPr lang="zh-CN" altLang="en-US" sz="2800" b="1" dirty="0"/>
              <a:t>：放下手机，正常作息</a:t>
            </a:r>
            <a:endParaRPr lang="en-US" altLang="zh-CN" sz="2800" b="1" dirty="0"/>
          </a:p>
          <a:p>
            <a:pPr marL="514350" indent="-514350">
              <a:buFont typeface="+mj-lt"/>
              <a:buAutoNum type="arabicPeriod"/>
            </a:pPr>
            <a:r>
              <a:rPr lang="zh-CN" altLang="en-US" sz="2800" b="1" dirty="0">
                <a:highlight>
                  <a:srgbClr val="FFFF00"/>
                </a:highlight>
              </a:rPr>
              <a:t>认知</a:t>
            </a:r>
            <a:r>
              <a:rPr lang="zh-CN" altLang="en-US" sz="2800" b="1" dirty="0"/>
              <a:t>：从官方渠道了解疫情信息和知识</a:t>
            </a:r>
            <a:endParaRPr lang="en-US" altLang="zh-CN" sz="2800" b="1" dirty="0"/>
          </a:p>
          <a:p>
            <a:pPr marL="514350" indent="-514350">
              <a:buFont typeface="+mj-lt"/>
              <a:buAutoNum type="arabicPeriod"/>
            </a:pPr>
            <a:r>
              <a:rPr lang="zh-CN" altLang="en-US" sz="2800" b="1" dirty="0">
                <a:highlight>
                  <a:srgbClr val="FFFF00"/>
                </a:highlight>
              </a:rPr>
              <a:t>认知</a:t>
            </a:r>
            <a:r>
              <a:rPr lang="zh-CN" altLang="en-US" sz="2800" b="1" dirty="0"/>
              <a:t>：减少负面信息输入，吸收正能量</a:t>
            </a:r>
            <a:endParaRPr lang="en-US" altLang="zh-CN" sz="2800" b="1" dirty="0"/>
          </a:p>
          <a:p>
            <a:pPr marL="514350" indent="-514350">
              <a:buFont typeface="+mj-lt"/>
              <a:buAutoNum type="arabicPeriod"/>
            </a:pPr>
            <a:r>
              <a:rPr lang="zh-CN" altLang="en-US" sz="2800" b="1" dirty="0">
                <a:highlight>
                  <a:srgbClr val="FFFF00"/>
                </a:highlight>
              </a:rPr>
              <a:t>行为</a:t>
            </a:r>
            <a:r>
              <a:rPr lang="zh-CN" altLang="en-US" sz="2800" b="1" dirty="0"/>
              <a:t>：及时寻求专业帮助</a:t>
            </a:r>
            <a:endParaRPr lang="en-US" altLang="zh-CN" sz="2800" b="1"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86467"/>
                                        </p:tgtEl>
                                        <p:attrNameLst>
                                          <p:attrName>style.visibility</p:attrName>
                                        </p:attrNameLst>
                                      </p:cBhvr>
                                      <p:to>
                                        <p:strVal val="visible"/>
                                      </p:to>
                                    </p:set>
                                    <p:animEffect transition="in" filter="slide(fromBottom)">
                                      <p:cBhvr>
                                        <p:cTn id="7" dur="500"/>
                                        <p:tgtEl>
                                          <p:spTgt spid="1086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64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p:nvPr>
        </p:nvSpPr>
        <p:spPr>
          <a:xfrm>
            <a:off x="0" y="0"/>
            <a:ext cx="8280920" cy="1872208"/>
          </a:xfrm>
        </p:spPr>
        <p:txBody>
          <a:bodyPr>
            <a:normAutofit fontScale="90000"/>
          </a:bodyPr>
          <a:lstStyle/>
          <a:p>
            <a:pPr>
              <a:lnSpc>
                <a:spcPct val="150000"/>
              </a:lnSpc>
            </a:pPr>
            <a:r>
              <a:rPr kumimoji="1" lang="zh-CN" altLang="en-US" b="1" dirty="0">
                <a:solidFill>
                  <a:srgbClr val="FFFF00"/>
                </a:solidFill>
                <a:effectLst>
                  <a:outerShdw blurRad="38100" dist="38100" dir="2700000" algn="tl">
                    <a:srgbClr val="000000">
                      <a:alpha val="43137"/>
                    </a:srgbClr>
                  </a:outerShdw>
                </a:effectLst>
              </a:rPr>
              <a:t>     重新了解一下自己，</a:t>
            </a:r>
            <a:br>
              <a:rPr kumimoji="1" lang="en-US" altLang="zh-CN" b="1" dirty="0">
                <a:solidFill>
                  <a:srgbClr val="FFFF00"/>
                </a:solidFill>
                <a:effectLst>
                  <a:outerShdw blurRad="38100" dist="38100" dir="2700000" algn="tl">
                    <a:srgbClr val="000000">
                      <a:alpha val="43137"/>
                    </a:srgbClr>
                  </a:outerShdw>
                </a:effectLst>
              </a:rPr>
            </a:br>
            <a:r>
              <a:rPr kumimoji="1" lang="zh-CN" altLang="en-US" b="1" dirty="0">
                <a:solidFill>
                  <a:srgbClr val="FFFF00"/>
                </a:solidFill>
                <a:effectLst>
                  <a:outerShdw blurRad="38100" dist="38100" dir="2700000" algn="tl">
                    <a:srgbClr val="000000">
                      <a:alpha val="43137"/>
                    </a:srgbClr>
                  </a:outerShdw>
                </a:effectLst>
              </a:rPr>
              <a:t>心的开始，新的方向</a:t>
            </a:r>
            <a:endParaRPr kumimoji="1" lang="zh-CN" altLang="en-US" b="1" dirty="0">
              <a:solidFill>
                <a:srgbClr val="FFFF00"/>
              </a:solidFill>
              <a:effectLst>
                <a:outerShdw blurRad="38100" dist="38100" dir="2700000" algn="tl">
                  <a:srgbClr val="000000">
                    <a:alpha val="43137"/>
                  </a:srgbClr>
                </a:outerShdw>
              </a:effectLst>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059582"/>
            <a:ext cx="8229600" cy="857250"/>
          </a:xfrm>
        </p:spPr>
        <p:txBody>
          <a:bodyPr>
            <a:normAutofit fontScale="90000"/>
          </a:bodyPr>
          <a:lstStyle/>
          <a:p>
            <a:pPr algn="l">
              <a:lnSpc>
                <a:spcPct val="150000"/>
              </a:lnSpc>
            </a:pPr>
            <a:r>
              <a:rPr kumimoji="1" lang="en-US" altLang="zh-CN" dirty="0"/>
              <a:t>1</a:t>
            </a:r>
            <a:r>
              <a:rPr kumimoji="1" lang="zh-CN" altLang="en-US" dirty="0"/>
              <a:t>、用</a:t>
            </a:r>
            <a:r>
              <a:rPr kumimoji="1" lang="zh-CN" altLang="en-US" dirty="0">
                <a:solidFill>
                  <a:srgbClr val="FF0000"/>
                </a:solidFill>
              </a:rPr>
              <a:t>仪式感</a:t>
            </a:r>
            <a:r>
              <a:rPr kumimoji="1" lang="zh-CN" altLang="en-US" dirty="0"/>
              <a:t>唤醒自己的认知与躯体</a:t>
            </a:r>
            <a:br>
              <a:rPr kumimoji="1" lang="en-US" altLang="zh-CN" dirty="0"/>
            </a:br>
            <a:endParaRPr kumimoji="1" lang="zh-CN" altLang="en-US"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786071"/>
            <a:ext cx="3121827" cy="278130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3655" y="1786071"/>
            <a:ext cx="2900346" cy="2781300"/>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t="9901" r="1088" b="4085"/>
          <a:stretch>
            <a:fillRect/>
          </a:stretch>
        </p:blipFill>
        <p:spPr>
          <a:xfrm>
            <a:off x="3121827" y="1786071"/>
            <a:ext cx="3121827" cy="2781301"/>
          </a:xfrm>
          <a:prstGeom prst="rect">
            <a:avLst/>
          </a:prstGeom>
        </p:spPr>
      </p:pic>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0789" y="486173"/>
            <a:ext cx="8229600" cy="857250"/>
          </a:xfrm>
        </p:spPr>
        <p:txBody>
          <a:bodyPr>
            <a:normAutofit/>
          </a:bodyPr>
          <a:lstStyle/>
          <a:p>
            <a:r>
              <a:rPr kumimoji="1" lang="en-US" altLang="zh-CN" dirty="0"/>
              <a:t>2</a:t>
            </a:r>
            <a:r>
              <a:rPr kumimoji="1" lang="zh-CN" altLang="en-US" dirty="0"/>
              <a:t>、接受并调节我们的不良情绪</a:t>
            </a:r>
            <a:endParaRPr kumimoji="1" lang="zh-CN" altLang="en-US" dirty="0"/>
          </a:p>
        </p:txBody>
      </p:sp>
      <p:sp>
        <p:nvSpPr>
          <p:cNvPr id="3" name="矩形 2"/>
          <p:cNvSpPr/>
          <p:nvPr/>
        </p:nvSpPr>
        <p:spPr>
          <a:xfrm>
            <a:off x="132641" y="4136762"/>
            <a:ext cx="8878718" cy="523220"/>
          </a:xfrm>
          <a:prstGeom prst="rect">
            <a:avLst/>
          </a:prstGeom>
        </p:spPr>
        <p:txBody>
          <a:bodyPr wrap="square">
            <a:spAutoFit/>
          </a:bodyPr>
          <a:lstStyle/>
          <a:p>
            <a:r>
              <a:rPr lang="zh-CN" altLang="en-US" sz="2800" dirty="0">
                <a:solidFill>
                  <a:srgbClr val="FF0000"/>
                </a:solidFill>
              </a:rPr>
              <a:t>调节的方法：https://v.qq.com/x/page/x3068rm10wr.html</a:t>
            </a:r>
            <a:endParaRPr lang="zh-CN" altLang="en-US" sz="2800" dirty="0">
              <a:solidFill>
                <a:srgbClr val="FF0000"/>
              </a:solidFill>
            </a:endParaRPr>
          </a:p>
        </p:txBody>
      </p:sp>
      <p:sp>
        <p:nvSpPr>
          <p:cNvPr id="4" name="文本框 3"/>
          <p:cNvSpPr txBox="1"/>
          <p:nvPr/>
        </p:nvSpPr>
        <p:spPr>
          <a:xfrm>
            <a:off x="467544" y="1340543"/>
            <a:ext cx="6120680" cy="279910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kumimoji="1" lang="zh-CN" altLang="en-US" sz="2400" b="1" dirty="0"/>
              <a:t>亲子关系：重新调试亲子关系，互动增强</a:t>
            </a:r>
            <a:endParaRPr kumimoji="1" lang="en-US" altLang="zh-CN" sz="2400" b="1" dirty="0"/>
          </a:p>
          <a:p>
            <a:pPr marL="285750" indent="-285750">
              <a:lnSpc>
                <a:spcPct val="150000"/>
              </a:lnSpc>
              <a:buFont typeface="Arial" panose="020B0604020202020204" pitchFamily="34" charset="0"/>
              <a:buChar char="•"/>
            </a:pPr>
            <a:r>
              <a:rPr kumimoji="1" lang="zh-CN" altLang="en-US" sz="2400" b="1" dirty="0"/>
              <a:t>情侣关系：距离产生美</a:t>
            </a:r>
            <a:endParaRPr kumimoji="1" lang="en-US" altLang="zh-CN" sz="2400" b="1" dirty="0"/>
          </a:p>
          <a:p>
            <a:pPr marL="285750" indent="-285750">
              <a:lnSpc>
                <a:spcPct val="150000"/>
              </a:lnSpc>
              <a:buFont typeface="Arial" panose="020B0604020202020204" pitchFamily="34" charset="0"/>
              <a:buChar char="•"/>
            </a:pPr>
            <a:r>
              <a:rPr kumimoji="1" lang="zh-CN" altLang="en-US" sz="2400" b="1" dirty="0"/>
              <a:t>朋友关系：互相关心、鼓励、安慰</a:t>
            </a:r>
            <a:endParaRPr kumimoji="1" lang="en-US" altLang="zh-CN" sz="2400" b="1" dirty="0"/>
          </a:p>
          <a:p>
            <a:pPr marL="285750" indent="-285750">
              <a:lnSpc>
                <a:spcPct val="150000"/>
              </a:lnSpc>
              <a:buFont typeface="Arial" panose="020B0604020202020204" pitchFamily="34" charset="0"/>
              <a:buChar char="•"/>
            </a:pPr>
            <a:r>
              <a:rPr kumimoji="1" lang="zh-CN" altLang="en-US" sz="2400" b="1" dirty="0"/>
              <a:t>同学关系：相互学习、相互促进</a:t>
            </a:r>
            <a:endParaRPr kumimoji="1" lang="en-US" altLang="zh-CN" sz="2400" b="1" dirty="0"/>
          </a:p>
          <a:p>
            <a:pPr marL="285750" indent="-285750">
              <a:lnSpc>
                <a:spcPct val="150000"/>
              </a:lnSpc>
              <a:buFont typeface="Arial" panose="020B0604020202020204" pitchFamily="34" charset="0"/>
              <a:buChar char="•"/>
            </a:pPr>
            <a:r>
              <a:rPr kumimoji="1" lang="zh-CN" altLang="en-US" sz="2400" b="1" dirty="0"/>
              <a:t>师生关系：亦师亦友</a:t>
            </a:r>
            <a:endParaRPr kumimoji="1" lang="zh-CN" altLang="en-US" sz="2400" b="1" dirty="0"/>
          </a:p>
        </p:txBody>
      </p:sp>
      <p:pic>
        <p:nvPicPr>
          <p:cNvPr id="5" name="图片 4"/>
          <p:cNvPicPr>
            <a:picLocks noChangeAspect="1"/>
          </p:cNvPicPr>
          <p:nvPr/>
        </p:nvPicPr>
        <p:blipFill>
          <a:blip r:embed="rId1" cstate="print"/>
          <a:stretch>
            <a:fillRect/>
          </a:stretch>
        </p:blipFill>
        <p:spPr>
          <a:xfrm>
            <a:off x="6588224" y="1363189"/>
            <a:ext cx="2080313" cy="2687640"/>
          </a:xfrm>
          <a:prstGeom prst="rect">
            <a:avLst/>
          </a:prstGeom>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483518"/>
            <a:ext cx="8229600" cy="857250"/>
          </a:xfrm>
        </p:spPr>
        <p:txBody>
          <a:bodyPr>
            <a:normAutofit fontScale="90000"/>
          </a:bodyPr>
          <a:lstStyle/>
          <a:p>
            <a:r>
              <a:rPr kumimoji="1" lang="en-US" altLang="zh-CN" dirty="0"/>
              <a:t>3</a:t>
            </a:r>
            <a:r>
              <a:rPr kumimoji="1" lang="zh-CN" altLang="en-US" dirty="0"/>
              <a:t>、培养一项技能或完成一件事情</a:t>
            </a:r>
            <a:endParaRPr kumimoji="1" lang="zh-CN" altLang="en-US" dirty="0"/>
          </a:p>
        </p:txBody>
      </p:sp>
      <p:sp>
        <p:nvSpPr>
          <p:cNvPr id="4" name="文本框 3"/>
          <p:cNvSpPr txBox="1"/>
          <p:nvPr/>
        </p:nvSpPr>
        <p:spPr>
          <a:xfrm>
            <a:off x="902675" y="1373771"/>
            <a:ext cx="5040560" cy="3359061"/>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kumimoji="1" lang="zh-CN" altLang="en-US" sz="2400" dirty="0"/>
              <a:t>健身</a:t>
            </a:r>
            <a:endParaRPr kumimoji="1" lang="en-US" altLang="zh-CN" sz="2400" dirty="0"/>
          </a:p>
          <a:p>
            <a:pPr marL="342900" indent="-342900">
              <a:lnSpc>
                <a:spcPct val="150000"/>
              </a:lnSpc>
              <a:buFont typeface="Wingdings" panose="05000000000000000000" pitchFamily="2" charset="2"/>
              <a:buChar char="Ø"/>
            </a:pPr>
            <a:r>
              <a:rPr kumimoji="1" lang="zh-CN" altLang="en-US" sz="2400" dirty="0"/>
              <a:t>读书</a:t>
            </a:r>
            <a:endParaRPr kumimoji="1" lang="en-US" altLang="zh-CN" sz="2400" dirty="0"/>
          </a:p>
          <a:p>
            <a:pPr marL="342900" indent="-342900">
              <a:lnSpc>
                <a:spcPct val="150000"/>
              </a:lnSpc>
              <a:buFont typeface="Wingdings" panose="05000000000000000000" pitchFamily="2" charset="2"/>
              <a:buChar char="Ø"/>
            </a:pPr>
            <a:r>
              <a:rPr kumimoji="1" lang="zh-CN" altLang="en-US" sz="2400" dirty="0"/>
              <a:t>烹饪</a:t>
            </a:r>
            <a:endParaRPr kumimoji="1" lang="en-US" altLang="zh-CN" sz="2400" dirty="0"/>
          </a:p>
          <a:p>
            <a:pPr marL="342900" indent="-342900">
              <a:lnSpc>
                <a:spcPct val="150000"/>
              </a:lnSpc>
              <a:buFont typeface="Wingdings" panose="05000000000000000000" pitchFamily="2" charset="2"/>
              <a:buChar char="Ø"/>
            </a:pPr>
            <a:r>
              <a:rPr kumimoji="1" lang="zh-CN" altLang="en-US" sz="2400" dirty="0"/>
              <a:t>摄影</a:t>
            </a:r>
            <a:endParaRPr kumimoji="1" lang="en-US" altLang="zh-CN" sz="2400" dirty="0"/>
          </a:p>
          <a:p>
            <a:pPr marL="342900" indent="-342900">
              <a:lnSpc>
                <a:spcPct val="150000"/>
              </a:lnSpc>
              <a:buFont typeface="Wingdings" panose="05000000000000000000" pitchFamily="2" charset="2"/>
              <a:buChar char="Ø"/>
            </a:pPr>
            <a:r>
              <a:rPr kumimoji="1" lang="zh-CN" altLang="en-US" sz="2400" dirty="0"/>
              <a:t>软件技能</a:t>
            </a:r>
            <a:endParaRPr kumimoji="1" lang="en-US" altLang="zh-CN" sz="2400" dirty="0"/>
          </a:p>
          <a:p>
            <a:pPr>
              <a:lnSpc>
                <a:spcPct val="150000"/>
              </a:lnSpc>
            </a:pPr>
            <a:r>
              <a:rPr kumimoji="1" lang="en-US" altLang="zh-CN" sz="2400" dirty="0"/>
              <a:t>         ……</a:t>
            </a:r>
            <a:endParaRPr kumimoji="1" lang="en-US" altLang="zh-CN" sz="2400" dirty="0"/>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54455" y="1373771"/>
            <a:ext cx="2123210" cy="1723567"/>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57294" y="2235554"/>
            <a:ext cx="2482735" cy="1723568"/>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9877" y="3484193"/>
            <a:ext cx="2608784" cy="1723568"/>
          </a:xfrm>
          <a:prstGeom prst="rect">
            <a:avLst/>
          </a:prstGeom>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467544" y="339502"/>
            <a:ext cx="8229600" cy="857250"/>
          </a:xfrm>
        </p:spPr>
        <p:txBody>
          <a:bodyPr>
            <a:normAutofit/>
          </a:bodyPr>
          <a:lstStyle/>
          <a:p>
            <a:pPr eaLnBrk="1" hangingPunct="1"/>
            <a:r>
              <a:rPr lang="zh-CN" altLang="en-US" sz="3200" b="1" dirty="0" smtClean="0"/>
              <a:t>教学目标</a:t>
            </a:r>
            <a:endParaRPr lang="zh-CN" altLang="en-US" sz="3200" b="1" dirty="0" smtClean="0"/>
          </a:p>
        </p:txBody>
      </p:sp>
      <p:sp>
        <p:nvSpPr>
          <p:cNvPr id="37891" name="Rectangle 3"/>
          <p:cNvSpPr>
            <a:spLocks noGrp="1" noChangeArrowheads="1"/>
          </p:cNvSpPr>
          <p:nvPr>
            <p:ph type="body" idx="4294967295"/>
          </p:nvPr>
        </p:nvSpPr>
        <p:spPr>
          <a:xfrm>
            <a:off x="1187624" y="987574"/>
            <a:ext cx="6696744" cy="3528392"/>
          </a:xfrm>
        </p:spPr>
        <p:txBody>
          <a:bodyPr>
            <a:noAutofit/>
          </a:bodyPr>
          <a:lstStyle/>
          <a:p>
            <a:r>
              <a:rPr lang="en-US" altLang="zh-CN" sz="2400" b="1" dirty="0" smtClean="0">
                <a:solidFill>
                  <a:schemeClr val="tx2">
                    <a:lumMod val="75000"/>
                  </a:schemeClr>
                </a:solidFill>
                <a:latin typeface="+mn-ea"/>
              </a:rPr>
              <a:t>1.</a:t>
            </a:r>
            <a:r>
              <a:rPr lang="zh-CN" altLang="zh-CN" sz="2400" b="1" dirty="0" smtClean="0">
                <a:solidFill>
                  <a:schemeClr val="tx2">
                    <a:lumMod val="75000"/>
                  </a:schemeClr>
                </a:solidFill>
                <a:latin typeface="+mn-ea"/>
              </a:rPr>
              <a:t>素质目标</a:t>
            </a:r>
            <a:endParaRPr lang="zh-CN" altLang="zh-CN" sz="2400" b="1" dirty="0" smtClean="0">
              <a:solidFill>
                <a:schemeClr val="tx2">
                  <a:lumMod val="75000"/>
                </a:schemeClr>
              </a:solidFill>
              <a:latin typeface="+mn-ea"/>
            </a:endParaRPr>
          </a:p>
          <a:p>
            <a:pPr>
              <a:buNone/>
            </a:pPr>
            <a:r>
              <a:rPr lang="en-US" altLang="zh-CN" sz="2400" b="1" dirty="0" smtClean="0">
                <a:latin typeface="+mn-ea"/>
              </a:rPr>
              <a:t>      </a:t>
            </a:r>
            <a:r>
              <a:rPr lang="zh-CN" altLang="zh-CN" sz="2400" b="1" dirty="0" smtClean="0">
                <a:latin typeface="+mn-ea"/>
              </a:rPr>
              <a:t>树立现代心理学理念</a:t>
            </a:r>
            <a:r>
              <a:rPr lang="zh-CN" altLang="zh-CN" sz="2400" b="1" dirty="0" smtClean="0">
                <a:latin typeface="+mn-ea"/>
              </a:rPr>
              <a:t>，</a:t>
            </a:r>
            <a:r>
              <a:rPr lang="zh-CN" altLang="en-US" sz="2400" b="1" dirty="0" smtClean="0">
                <a:latin typeface="+mn-ea"/>
              </a:rPr>
              <a:t>提升</a:t>
            </a:r>
            <a:r>
              <a:rPr lang="zh-CN" altLang="en-US" sz="2400" b="1" dirty="0" smtClean="0">
                <a:solidFill>
                  <a:srgbClr val="FF0000"/>
                </a:solidFill>
                <a:latin typeface="+mn-ea"/>
              </a:rPr>
              <a:t>疫情期间心理战“疫”意识</a:t>
            </a:r>
            <a:endParaRPr lang="zh-CN" altLang="zh-CN" sz="2400" b="1" dirty="0" smtClean="0">
              <a:solidFill>
                <a:srgbClr val="FF0000"/>
              </a:solidFill>
              <a:latin typeface="+mn-ea"/>
            </a:endParaRPr>
          </a:p>
          <a:p>
            <a:r>
              <a:rPr lang="en-US" altLang="zh-CN" sz="2400" b="1" dirty="0" smtClean="0">
                <a:solidFill>
                  <a:schemeClr val="tx2">
                    <a:lumMod val="75000"/>
                  </a:schemeClr>
                </a:solidFill>
                <a:latin typeface="+mn-ea"/>
              </a:rPr>
              <a:t>2.</a:t>
            </a:r>
            <a:r>
              <a:rPr lang="zh-CN" altLang="zh-CN" sz="2400" b="1" dirty="0" smtClean="0">
                <a:solidFill>
                  <a:schemeClr val="tx2">
                    <a:lumMod val="75000"/>
                  </a:schemeClr>
                </a:solidFill>
                <a:latin typeface="+mn-ea"/>
              </a:rPr>
              <a:t>知识目标</a:t>
            </a:r>
            <a:endParaRPr lang="zh-CN" altLang="zh-CN" sz="2400" b="1" dirty="0" smtClean="0">
              <a:solidFill>
                <a:schemeClr val="tx2">
                  <a:lumMod val="75000"/>
                </a:schemeClr>
              </a:solidFill>
              <a:latin typeface="+mn-ea"/>
            </a:endParaRPr>
          </a:p>
          <a:p>
            <a:pPr>
              <a:buNone/>
            </a:pPr>
            <a:r>
              <a:rPr lang="en-US" altLang="zh-CN" sz="2400" b="1" dirty="0" smtClean="0">
                <a:latin typeface="+mn-ea"/>
              </a:rPr>
              <a:t>    </a:t>
            </a:r>
            <a:r>
              <a:rPr lang="zh-CN" altLang="zh-CN" sz="2400" b="1" dirty="0" smtClean="0">
                <a:latin typeface="+mn-ea"/>
              </a:rPr>
              <a:t>（</a:t>
            </a:r>
            <a:r>
              <a:rPr lang="en-US" altLang="zh-CN" sz="2400" b="1" dirty="0" smtClean="0">
                <a:latin typeface="+mn-ea"/>
              </a:rPr>
              <a:t>1</a:t>
            </a:r>
            <a:r>
              <a:rPr lang="zh-CN" altLang="zh-CN" sz="2400" b="1" dirty="0" smtClean="0">
                <a:latin typeface="+mn-ea"/>
              </a:rPr>
              <a:t>）了解心理学的概念及其流派</a:t>
            </a:r>
            <a:endParaRPr lang="zh-CN" altLang="zh-CN" sz="2400" b="1" dirty="0" smtClean="0">
              <a:latin typeface="+mn-ea"/>
            </a:endParaRPr>
          </a:p>
          <a:p>
            <a:pPr>
              <a:buNone/>
            </a:pPr>
            <a:r>
              <a:rPr lang="en-US" altLang="zh-CN" sz="2400" b="1" dirty="0" smtClean="0">
                <a:latin typeface="+mn-ea"/>
              </a:rPr>
              <a:t>    </a:t>
            </a:r>
            <a:r>
              <a:rPr lang="zh-CN" altLang="zh-CN" sz="2400" b="1" dirty="0" smtClean="0">
                <a:latin typeface="+mn-ea"/>
              </a:rPr>
              <a:t>（</a:t>
            </a:r>
            <a:r>
              <a:rPr lang="en-US" altLang="zh-CN" sz="2400" b="1" dirty="0" smtClean="0">
                <a:latin typeface="+mn-ea"/>
              </a:rPr>
              <a:t>2</a:t>
            </a:r>
            <a:r>
              <a:rPr lang="zh-CN" altLang="zh-CN" sz="2400" b="1" dirty="0" smtClean="0">
                <a:latin typeface="+mn-ea"/>
              </a:rPr>
              <a:t>）知晓心理现象及其产生过程</a:t>
            </a:r>
            <a:endParaRPr lang="zh-CN" altLang="zh-CN" sz="2400" b="1" dirty="0" smtClean="0">
              <a:latin typeface="+mn-ea"/>
            </a:endParaRPr>
          </a:p>
          <a:p>
            <a:r>
              <a:rPr lang="en-US" altLang="zh-CN" sz="2400" b="1" dirty="0" smtClean="0">
                <a:solidFill>
                  <a:schemeClr val="tx2">
                    <a:lumMod val="75000"/>
                  </a:schemeClr>
                </a:solidFill>
                <a:latin typeface="+mn-ea"/>
              </a:rPr>
              <a:t>3.</a:t>
            </a:r>
            <a:r>
              <a:rPr lang="zh-CN" altLang="zh-CN" sz="2400" b="1" dirty="0" smtClean="0">
                <a:solidFill>
                  <a:schemeClr val="tx2">
                    <a:lumMod val="75000"/>
                  </a:schemeClr>
                </a:solidFill>
                <a:latin typeface="+mn-ea"/>
              </a:rPr>
              <a:t>技能目标</a:t>
            </a:r>
            <a:endParaRPr lang="zh-CN" altLang="zh-CN" sz="2400" b="1" dirty="0" smtClean="0">
              <a:solidFill>
                <a:schemeClr val="tx2">
                  <a:lumMod val="75000"/>
                </a:schemeClr>
              </a:solidFill>
              <a:latin typeface="+mn-ea"/>
            </a:endParaRPr>
          </a:p>
          <a:p>
            <a:pPr>
              <a:buNone/>
            </a:pPr>
            <a:r>
              <a:rPr lang="en-US" altLang="zh-CN" sz="2400" b="1" dirty="0" smtClean="0">
                <a:latin typeface="+mn-ea"/>
              </a:rPr>
              <a:t>    </a:t>
            </a:r>
            <a:r>
              <a:rPr lang="zh-CN" altLang="zh-CN" sz="2400" b="1" dirty="0" smtClean="0">
                <a:latin typeface="+mn-ea"/>
              </a:rPr>
              <a:t>学会观察和描述心理现象</a:t>
            </a:r>
            <a:endParaRPr lang="zh-CN" altLang="zh-CN" sz="2400" b="1" dirty="0" smtClean="0">
              <a:latin typeface="+mn-ea"/>
            </a:endParaRPr>
          </a:p>
          <a:p>
            <a:pPr>
              <a:buNone/>
            </a:pPr>
            <a:endParaRPr lang="zh-CN" altLang="en-US" sz="2400" b="1" dirty="0" smtClean="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endCondLst>
                                    <p:cond delay="0"/>
                                  </p:end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1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83518"/>
            <a:ext cx="8229600" cy="857250"/>
          </a:xfrm>
        </p:spPr>
        <p:txBody>
          <a:bodyPr>
            <a:normAutofit/>
          </a:bodyPr>
          <a:lstStyle/>
          <a:p>
            <a:r>
              <a:rPr kumimoji="1" lang="en-US" altLang="zh-CN" dirty="0"/>
              <a:t>4</a:t>
            </a:r>
            <a:r>
              <a:rPr kumimoji="1" lang="zh-CN" altLang="en-US" dirty="0"/>
              <a:t>、重新给自己树立一个榜样</a:t>
            </a:r>
            <a:endParaRPr kumimoji="1" lang="zh-CN" altLang="en-US"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2045" y="2373008"/>
            <a:ext cx="2416127" cy="2770492"/>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4284" y="1995686"/>
            <a:ext cx="2416127" cy="279124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5619" y="1635646"/>
            <a:ext cx="2409110" cy="2791245"/>
          </a:xfrm>
          <a:prstGeom prst="rect">
            <a:avLst/>
          </a:prstGeom>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331640" y="1851670"/>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200" b="1" dirty="0" smtClean="0">
                <a:latin typeface="黑体" panose="02010609060101010101" pitchFamily="49" charset="-122"/>
                <a:ea typeface="黑体" panose="02010609060101010101" pitchFamily="49" charset="-122"/>
              </a:rPr>
              <a:t>三、知晓心理现象的</a:t>
            </a:r>
            <a:r>
              <a:rPr lang="zh-CN" altLang="en-US" sz="3200" b="1" dirty="0" smtClean="0">
                <a:latin typeface="黑体" panose="02010609060101010101" pitchFamily="49" charset="-122"/>
                <a:ea typeface="黑体" panose="02010609060101010101" pitchFamily="49" charset="-122"/>
              </a:rPr>
              <a:t>内涵</a:t>
            </a:r>
            <a:endParaRPr lang="zh-CN" altLang="zh-CN" sz="3200" dirty="0" smtClean="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538" name="Rectangle 2"/>
          <p:cNvSpPr>
            <a:spLocks noChangeArrowheads="1"/>
          </p:cNvSpPr>
          <p:nvPr/>
        </p:nvSpPr>
        <p:spPr bwMode="auto">
          <a:xfrm>
            <a:off x="1158876" y="1633538"/>
            <a:ext cx="7096125" cy="1126462"/>
          </a:xfrm>
          <a:prstGeom prst="rect">
            <a:avLst/>
          </a:prstGeom>
          <a:noFill/>
          <a:ln w="9525">
            <a:noFill/>
            <a:miter lim="800000"/>
          </a:ln>
        </p:spPr>
        <p:txBody>
          <a:bodyPr>
            <a:spAutoFit/>
          </a:bodyPr>
          <a:lstStyle/>
          <a:p>
            <a:pPr>
              <a:lnSpc>
                <a:spcPct val="120000"/>
              </a:lnSpc>
            </a:pPr>
            <a:r>
              <a:rPr lang="zh-CN" altLang="en-US" sz="2800">
                <a:latin typeface="宋体" panose="02010600030101010101" pitchFamily="2" charset="-122"/>
              </a:rPr>
              <a:t>    心理现象是心理学的研究对象，是心理活动的表现形式。        </a:t>
            </a:r>
            <a:endParaRPr lang="zh-CN" altLang="en-US" sz="2800">
              <a:latin typeface="宋体" panose="02010600030101010101" pitchFamily="2" charset="-122"/>
            </a:endParaRPr>
          </a:p>
        </p:txBody>
      </p:sp>
      <p:sp>
        <p:nvSpPr>
          <p:cNvPr id="48131" name="Text Box 3"/>
          <p:cNvSpPr txBox="1">
            <a:spLocks noChangeArrowheads="1"/>
          </p:cNvSpPr>
          <p:nvPr/>
        </p:nvSpPr>
        <p:spPr bwMode="auto">
          <a:xfrm>
            <a:off x="1115616" y="483518"/>
            <a:ext cx="6442075" cy="646331"/>
          </a:xfrm>
          <a:prstGeom prst="rect">
            <a:avLst/>
          </a:prstGeom>
          <a:noFill/>
          <a:ln w="9525">
            <a:noFill/>
            <a:miter lim="800000"/>
          </a:ln>
        </p:spPr>
        <p:txBody>
          <a:bodyPr>
            <a:spAutoFit/>
          </a:bodyPr>
          <a:lstStyle/>
          <a:p>
            <a:r>
              <a:rPr lang="zh-CN" altLang="en-US" sz="3600" b="1" dirty="0" smtClean="0"/>
              <a:t>三、</a:t>
            </a:r>
            <a:r>
              <a:rPr lang="zh-CN" altLang="en-US" sz="3600" b="1" dirty="0" smtClean="0"/>
              <a:t>知晓</a:t>
            </a:r>
            <a:r>
              <a:rPr lang="zh-CN" altLang="en-US" sz="3600" b="1" dirty="0"/>
              <a:t>心理现象的内涵</a:t>
            </a:r>
            <a:endParaRPr lang="zh-CN" altLang="en-US" sz="3600" b="1" dirty="0"/>
          </a:p>
        </p:txBody>
      </p:sp>
      <p:pic>
        <p:nvPicPr>
          <p:cNvPr id="48132" name="Picture 4" descr="鲜花"/>
          <p:cNvPicPr>
            <a:picLocks noChangeAspect="1" noChangeArrowheads="1"/>
          </p:cNvPicPr>
          <p:nvPr/>
        </p:nvPicPr>
        <p:blipFill>
          <a:blip r:embed="rId1" cstate="print"/>
          <a:srcRect/>
          <a:stretch>
            <a:fillRect/>
          </a:stretch>
        </p:blipFill>
        <p:spPr bwMode="auto">
          <a:xfrm>
            <a:off x="4591050" y="2643187"/>
            <a:ext cx="4362450" cy="2319338"/>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89538">
                                            <p:txEl>
                                              <p:pRg st="0" end="0"/>
                                            </p:txEl>
                                          </p:spTgt>
                                        </p:tgtEl>
                                        <p:attrNameLst>
                                          <p:attrName>style.visibility</p:attrName>
                                        </p:attrNameLst>
                                      </p:cBhvr>
                                      <p:to>
                                        <p:strVal val="visible"/>
                                      </p:to>
                                    </p:set>
                                    <p:animEffect transition="in" filter="slide(fromBottom)">
                                      <p:cBhvr>
                                        <p:cTn id="7" dur="500"/>
                                        <p:tgtEl>
                                          <p:spTgt spid="10895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562" name="Rectangle 2"/>
          <p:cNvSpPr>
            <a:spLocks noChangeArrowheads="1"/>
          </p:cNvSpPr>
          <p:nvPr/>
        </p:nvSpPr>
        <p:spPr bwMode="auto">
          <a:xfrm>
            <a:off x="927100" y="1152525"/>
            <a:ext cx="6972300" cy="3194721"/>
          </a:xfrm>
          <a:prstGeom prst="rect">
            <a:avLst/>
          </a:prstGeom>
          <a:noFill/>
          <a:ln w="9525">
            <a:noFill/>
            <a:miter lim="800000"/>
          </a:ln>
          <a:effectLst>
            <a:prstShdw prst="shdw13" dist="53882" dir="13500000">
              <a:schemeClr val="bg2">
                <a:alpha val="50000"/>
              </a:schemeClr>
            </a:prstShdw>
          </a:effectLst>
        </p:spPr>
        <p:txBody>
          <a:bodyPr>
            <a:spAutoFit/>
          </a:bodyPr>
          <a:lstStyle/>
          <a:p>
            <a:pPr>
              <a:lnSpc>
                <a:spcPct val="120000"/>
              </a:lnSpc>
            </a:pPr>
            <a:r>
              <a:rPr lang="zh-CN" altLang="en-US" sz="2800" b="1" dirty="0">
                <a:latin typeface="宋体" panose="02010600030101010101" pitchFamily="2" charset="-122"/>
              </a:rPr>
              <a:t>    心理活动是我们第一个直接接触、认识和体验的现实。</a:t>
            </a:r>
            <a:endParaRPr lang="zh-CN" altLang="en-US" sz="2800" b="1" dirty="0">
              <a:latin typeface="宋体" panose="02010600030101010101" pitchFamily="2" charset="-122"/>
            </a:endParaRPr>
          </a:p>
          <a:p>
            <a:pPr>
              <a:lnSpc>
                <a:spcPct val="120000"/>
              </a:lnSpc>
            </a:pPr>
            <a:r>
              <a:rPr lang="zh-CN" altLang="en-US" sz="2800" b="1" dirty="0">
                <a:latin typeface="宋体" panose="02010600030101010101" pitchFamily="2" charset="-122"/>
              </a:rPr>
              <a:t>    心理现象又是宇宙间最复杂而又最奥妙的现象之一。</a:t>
            </a:r>
            <a:endParaRPr lang="zh-CN" altLang="en-US" sz="2800" b="1" dirty="0">
              <a:latin typeface="宋体" panose="02010600030101010101" pitchFamily="2" charset="-122"/>
            </a:endParaRPr>
          </a:p>
          <a:p>
            <a:pPr>
              <a:lnSpc>
                <a:spcPct val="120000"/>
              </a:lnSpc>
            </a:pPr>
            <a:r>
              <a:rPr lang="zh-CN" altLang="en-US" sz="2800" b="1" dirty="0">
                <a:latin typeface="宋体" panose="02010600030101010101" pitchFamily="2" charset="-122"/>
              </a:rPr>
              <a:t>    恩格斯曾把它誉为“物质的最高的精华”。</a:t>
            </a:r>
            <a:endParaRPr lang="zh-CN" altLang="en-US" sz="2800" b="1" dirty="0">
              <a:latin typeface="宋体" panose="02010600030101010101" pitchFamily="2" charset="-122"/>
            </a:endParaRPr>
          </a:p>
        </p:txBody>
      </p:sp>
      <p:pic>
        <p:nvPicPr>
          <p:cNvPr id="1092612" name="Picture 4" descr="无标题-5"/>
          <p:cNvPicPr>
            <a:picLocks noChangeAspect="1" noChangeArrowheads="1"/>
          </p:cNvPicPr>
          <p:nvPr/>
        </p:nvPicPr>
        <p:blipFill>
          <a:blip r:embed="rId1" cstate="print"/>
          <a:srcRect/>
          <a:stretch>
            <a:fillRect/>
          </a:stretch>
        </p:blipFill>
        <p:spPr bwMode="auto">
          <a:xfrm>
            <a:off x="6696075" y="3147814"/>
            <a:ext cx="2447925" cy="1376363"/>
          </a:xfrm>
          <a:prstGeom prst="rect">
            <a:avLst/>
          </a:prstGeom>
          <a:noFill/>
          <a:ln w="9525">
            <a:solidFill>
              <a:schemeClr val="accent2"/>
            </a:solid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90562">
                                            <p:txEl>
                                              <p:pRg st="0" end="0"/>
                                            </p:txEl>
                                          </p:spTgt>
                                        </p:tgtEl>
                                        <p:attrNameLst>
                                          <p:attrName>style.visibility</p:attrName>
                                        </p:attrNameLst>
                                      </p:cBhvr>
                                      <p:to>
                                        <p:strVal val="visible"/>
                                      </p:to>
                                    </p:set>
                                    <p:animEffect transition="in" filter="slide(fromBottom)">
                                      <p:cBhvr>
                                        <p:cTn id="7" dur="500"/>
                                        <p:tgtEl>
                                          <p:spTgt spid="10905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90562">
                                            <p:txEl>
                                              <p:pRg st="1" end="1"/>
                                            </p:txEl>
                                          </p:spTgt>
                                        </p:tgtEl>
                                        <p:attrNameLst>
                                          <p:attrName>style.visibility</p:attrName>
                                        </p:attrNameLst>
                                      </p:cBhvr>
                                      <p:to>
                                        <p:strVal val="visible"/>
                                      </p:to>
                                    </p:set>
                                    <p:animEffect transition="in" filter="slide(fromBottom)">
                                      <p:cBhvr>
                                        <p:cTn id="12" dur="500"/>
                                        <p:tgtEl>
                                          <p:spTgt spid="1090562">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1090562">
                                            <p:txEl>
                                              <p:pRg st="2" end="2"/>
                                            </p:txEl>
                                          </p:spTgt>
                                        </p:tgtEl>
                                        <p:attrNameLst>
                                          <p:attrName>style.visibility</p:attrName>
                                        </p:attrNameLst>
                                      </p:cBhvr>
                                      <p:to>
                                        <p:strVal val="visible"/>
                                      </p:to>
                                    </p:set>
                                    <p:animEffect transition="in" filter="slide(fromBottom)">
                                      <p:cBhvr>
                                        <p:cTn id="15" dur="500"/>
                                        <p:tgtEl>
                                          <p:spTgt spid="1090562">
                                            <p:txEl>
                                              <p:pRg st="2" end="2"/>
                                            </p:txEl>
                                          </p:spTgt>
                                        </p:tgtEl>
                                      </p:cBhvr>
                                    </p:animEffect>
                                  </p:childTnLst>
                                </p:cTn>
                              </p:par>
                              <p:par>
                                <p:cTn id="16" presetID="47" presetClass="entr" presetSubtype="0" fill="hold" nodeType="withEffect">
                                  <p:stCondLst>
                                    <p:cond delay="0"/>
                                  </p:stCondLst>
                                  <p:childTnLst>
                                    <p:set>
                                      <p:cBhvr>
                                        <p:cTn id="17" dur="1" fill="hold">
                                          <p:stCondLst>
                                            <p:cond delay="0"/>
                                          </p:stCondLst>
                                        </p:cTn>
                                        <p:tgtEl>
                                          <p:spTgt spid="1092612"/>
                                        </p:tgtEl>
                                        <p:attrNameLst>
                                          <p:attrName>style.visibility</p:attrName>
                                        </p:attrNameLst>
                                      </p:cBhvr>
                                      <p:to>
                                        <p:strVal val="visible"/>
                                      </p:to>
                                    </p:set>
                                    <p:animEffect transition="in" filter="fade">
                                      <p:cBhvr>
                                        <p:cTn id="18" dur="1000"/>
                                        <p:tgtEl>
                                          <p:spTgt spid="1092612"/>
                                        </p:tgtEl>
                                      </p:cBhvr>
                                    </p:animEffect>
                                    <p:anim calcmode="lin" valueType="num">
                                      <p:cBhvr>
                                        <p:cTn id="19" dur="1000" fill="hold"/>
                                        <p:tgtEl>
                                          <p:spTgt spid="1092612"/>
                                        </p:tgtEl>
                                        <p:attrNameLst>
                                          <p:attrName>ppt_x</p:attrName>
                                        </p:attrNameLst>
                                      </p:cBhvr>
                                      <p:tavLst>
                                        <p:tav tm="0">
                                          <p:val>
                                            <p:strVal val="#ppt_x"/>
                                          </p:val>
                                        </p:tav>
                                        <p:tav tm="100000">
                                          <p:val>
                                            <p:strVal val="#ppt_x"/>
                                          </p:val>
                                        </p:tav>
                                      </p:tavLst>
                                    </p:anim>
                                    <p:anim calcmode="lin" valueType="num">
                                      <p:cBhvr>
                                        <p:cTn id="20" dur="1000" fill="hold"/>
                                        <p:tgtEl>
                                          <p:spTgt spid="10926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1586" name="Rectangle 2"/>
          <p:cNvSpPr>
            <a:spLocks noChangeArrowheads="1"/>
          </p:cNvSpPr>
          <p:nvPr/>
        </p:nvSpPr>
        <p:spPr bwMode="auto">
          <a:xfrm>
            <a:off x="179389" y="2193132"/>
            <a:ext cx="1728787" cy="756047"/>
          </a:xfrm>
          <a:prstGeom prst="rect">
            <a:avLst/>
          </a:prstGeom>
          <a:solidFill>
            <a:srgbClr val="0000CC"/>
          </a:solidFill>
          <a:ln w="9525">
            <a:miter lim="800000"/>
          </a:ln>
          <a:scene3d>
            <a:camera prst="legacyPerspectiveTop"/>
            <a:lightRig rig="legacyFlat3" dir="b"/>
          </a:scene3d>
          <a:sp3d extrusionH="887400" prstMaterial="legacyMatte">
            <a:bevelT w="13500" h="13500" prst="angle"/>
            <a:bevelB w="13500" h="13500" prst="angle"/>
            <a:extrusionClr>
              <a:srgbClr val="0000CC"/>
            </a:extrusionClr>
          </a:sp3d>
        </p:spPr>
        <p:txBody>
          <a:bodyPr wrap="none" anchor="ctr">
            <a:flatTx/>
          </a:bodyPr>
          <a:lstStyle/>
          <a:p>
            <a:pPr algn="ctr"/>
            <a:r>
              <a:rPr lang="zh-CN" altLang="en-US" sz="3200">
                <a:solidFill>
                  <a:srgbClr val="FFFF00"/>
                </a:solidFill>
                <a:latin typeface="Times New Roman" panose="02020603050405020304" pitchFamily="18" charset="0"/>
              </a:rPr>
              <a:t>心理现象</a:t>
            </a:r>
            <a:endParaRPr lang="zh-CN" altLang="en-US" sz="3200">
              <a:solidFill>
                <a:srgbClr val="FFFF00"/>
              </a:solidFill>
              <a:latin typeface="Times New Roman" panose="02020603050405020304" pitchFamily="18" charset="0"/>
            </a:endParaRPr>
          </a:p>
        </p:txBody>
      </p:sp>
      <p:sp>
        <p:nvSpPr>
          <p:cNvPr id="1091587" name="AutoShape 3"/>
          <p:cNvSpPr>
            <a:spLocks noChangeArrowheads="1"/>
          </p:cNvSpPr>
          <p:nvPr/>
        </p:nvSpPr>
        <p:spPr bwMode="auto">
          <a:xfrm>
            <a:off x="2195514" y="1006078"/>
            <a:ext cx="1800225" cy="917972"/>
          </a:xfrm>
          <a:prstGeom prst="flowChartAlternateProcess">
            <a:avLst/>
          </a:prstGeom>
          <a:solidFill>
            <a:srgbClr val="800080"/>
          </a:solidFill>
          <a:ln w="9525">
            <a:solidFill>
              <a:schemeClr val="tx1"/>
            </a:solidFill>
            <a:miter lim="800000"/>
          </a:ln>
        </p:spPr>
        <p:txBody>
          <a:bodyPr wrap="none" anchor="ctr"/>
          <a:lstStyle/>
          <a:p>
            <a:pPr algn="ctr"/>
            <a:r>
              <a:rPr lang="zh-CN" altLang="en-US" sz="2800">
                <a:solidFill>
                  <a:srgbClr val="FFFF00"/>
                </a:solidFill>
                <a:latin typeface="Times New Roman" panose="02020603050405020304" pitchFamily="18" charset="0"/>
              </a:rPr>
              <a:t>心理过程</a:t>
            </a:r>
            <a:endParaRPr lang="zh-CN" altLang="en-US" sz="2800">
              <a:solidFill>
                <a:srgbClr val="FFFF00"/>
              </a:solidFill>
              <a:latin typeface="Times New Roman" panose="02020603050405020304" pitchFamily="18" charset="0"/>
            </a:endParaRPr>
          </a:p>
        </p:txBody>
      </p:sp>
      <p:sp>
        <p:nvSpPr>
          <p:cNvPr id="1091588" name="AutoShape 4"/>
          <p:cNvSpPr>
            <a:spLocks noChangeArrowheads="1"/>
          </p:cNvSpPr>
          <p:nvPr/>
        </p:nvSpPr>
        <p:spPr bwMode="auto">
          <a:xfrm>
            <a:off x="2195514" y="3327797"/>
            <a:ext cx="1800225" cy="917972"/>
          </a:xfrm>
          <a:prstGeom prst="flowChartAlternateProcess">
            <a:avLst/>
          </a:prstGeom>
          <a:solidFill>
            <a:srgbClr val="800080"/>
          </a:solidFill>
          <a:ln w="9525">
            <a:solidFill>
              <a:schemeClr val="tx1"/>
            </a:solidFill>
            <a:miter lim="800000"/>
          </a:ln>
        </p:spPr>
        <p:txBody>
          <a:bodyPr wrap="none" anchor="ctr"/>
          <a:lstStyle/>
          <a:p>
            <a:pPr algn="ctr"/>
            <a:r>
              <a:rPr lang="zh-CN" altLang="en-US" sz="2800">
                <a:solidFill>
                  <a:srgbClr val="FFFF00"/>
                </a:solidFill>
                <a:latin typeface="Times New Roman" panose="02020603050405020304" pitchFamily="18" charset="0"/>
              </a:rPr>
              <a:t>个性</a:t>
            </a:r>
            <a:endParaRPr lang="zh-CN" altLang="en-US" sz="2800">
              <a:solidFill>
                <a:srgbClr val="FFFF00"/>
              </a:solidFill>
              <a:latin typeface="Times New Roman" panose="02020603050405020304" pitchFamily="18" charset="0"/>
            </a:endParaRPr>
          </a:p>
        </p:txBody>
      </p:sp>
      <p:sp>
        <p:nvSpPr>
          <p:cNvPr id="1091589" name="AutoShape 5"/>
          <p:cNvSpPr/>
          <p:nvPr/>
        </p:nvSpPr>
        <p:spPr bwMode="auto">
          <a:xfrm>
            <a:off x="1908175" y="1383506"/>
            <a:ext cx="287338" cy="2376488"/>
          </a:xfrm>
          <a:prstGeom prst="leftBrace">
            <a:avLst>
              <a:gd name="adj1" fmla="val 91846"/>
              <a:gd name="adj2" fmla="val 50000"/>
            </a:avLst>
          </a:prstGeom>
          <a:noFill/>
          <a:ln w="25400">
            <a:solidFill>
              <a:schemeClr val="tx1"/>
            </a:solidFill>
            <a:round/>
          </a:ln>
        </p:spPr>
        <p:txBody>
          <a:bodyPr wrap="none" anchor="ctr"/>
          <a:lstStyle/>
          <a:p>
            <a:endParaRPr lang="zh-CN" altLang="en-US"/>
          </a:p>
        </p:txBody>
      </p:sp>
      <p:sp>
        <p:nvSpPr>
          <p:cNvPr id="1091590" name="Rectangle 6"/>
          <p:cNvSpPr>
            <a:spLocks noChangeArrowheads="1"/>
          </p:cNvSpPr>
          <p:nvPr/>
        </p:nvSpPr>
        <p:spPr bwMode="auto">
          <a:xfrm>
            <a:off x="4500563" y="532210"/>
            <a:ext cx="4572000" cy="2289858"/>
          </a:xfrm>
          <a:prstGeom prst="rect">
            <a:avLst/>
          </a:prstGeom>
          <a:solidFill>
            <a:srgbClr val="FFFF00"/>
          </a:solidFill>
          <a:ln w="9525">
            <a:noFill/>
            <a:miter lim="800000"/>
          </a:ln>
        </p:spPr>
        <p:txBody>
          <a:bodyPr>
            <a:spAutoFit/>
          </a:bodyPr>
          <a:lstStyle/>
          <a:p>
            <a:pPr>
              <a:lnSpc>
                <a:spcPct val="170000"/>
              </a:lnSpc>
            </a:pPr>
            <a:r>
              <a:rPr lang="en-US" altLang="zh-CN" sz="2800">
                <a:latin typeface="宋体" panose="02010600030101010101" pitchFamily="2" charset="-122"/>
              </a:rPr>
              <a:t>1.</a:t>
            </a:r>
            <a:r>
              <a:rPr lang="zh-CN" altLang="en-US" sz="2800">
                <a:latin typeface="宋体" panose="02010600030101010101" pitchFamily="2" charset="-122"/>
              </a:rPr>
              <a:t>认知过程：</a:t>
            </a:r>
            <a:endParaRPr lang="zh-CN" altLang="en-US" sz="2800">
              <a:latin typeface="宋体" panose="02010600030101010101" pitchFamily="2" charset="-122"/>
            </a:endParaRPr>
          </a:p>
          <a:p>
            <a:pPr>
              <a:lnSpc>
                <a:spcPct val="170000"/>
              </a:lnSpc>
            </a:pPr>
            <a:r>
              <a:rPr lang="en-US" altLang="zh-CN" sz="2800">
                <a:latin typeface="宋体" panose="02010600030101010101" pitchFamily="2" charset="-122"/>
              </a:rPr>
              <a:t>2.</a:t>
            </a:r>
            <a:r>
              <a:rPr lang="zh-CN" altLang="en-US" sz="2800">
                <a:latin typeface="宋体" panose="02010600030101010101" pitchFamily="2" charset="-122"/>
              </a:rPr>
              <a:t>情绪、情感过程</a:t>
            </a:r>
            <a:endParaRPr lang="zh-CN" altLang="en-US" sz="2800">
              <a:latin typeface="宋体" panose="02010600030101010101" pitchFamily="2" charset="-122"/>
            </a:endParaRPr>
          </a:p>
          <a:p>
            <a:pPr>
              <a:lnSpc>
                <a:spcPct val="170000"/>
              </a:lnSpc>
            </a:pPr>
            <a:r>
              <a:rPr lang="en-US" altLang="zh-CN" sz="2800">
                <a:latin typeface="宋体" panose="02010600030101010101" pitchFamily="2" charset="-122"/>
              </a:rPr>
              <a:t>3.</a:t>
            </a:r>
            <a:r>
              <a:rPr lang="zh-CN" altLang="en-US" sz="2800">
                <a:latin typeface="宋体" panose="02010600030101010101" pitchFamily="2" charset="-122"/>
              </a:rPr>
              <a:t>意志过程</a:t>
            </a:r>
            <a:endParaRPr lang="zh-CN" altLang="en-US" sz="2800">
              <a:latin typeface="宋体" panose="02010600030101010101" pitchFamily="2" charset="-122"/>
            </a:endParaRPr>
          </a:p>
        </p:txBody>
      </p:sp>
      <p:sp>
        <p:nvSpPr>
          <p:cNvPr id="1091591" name="Rectangle 7"/>
          <p:cNvSpPr>
            <a:spLocks noChangeArrowheads="1"/>
          </p:cNvSpPr>
          <p:nvPr/>
        </p:nvSpPr>
        <p:spPr bwMode="auto">
          <a:xfrm>
            <a:off x="4429125" y="3051572"/>
            <a:ext cx="4572000" cy="1902059"/>
          </a:xfrm>
          <a:prstGeom prst="rect">
            <a:avLst/>
          </a:prstGeom>
          <a:solidFill>
            <a:srgbClr val="FFFF00"/>
          </a:solidFill>
          <a:ln w="9525">
            <a:noFill/>
            <a:miter lim="800000"/>
          </a:ln>
        </p:spPr>
        <p:txBody>
          <a:bodyPr>
            <a:spAutoFit/>
          </a:bodyPr>
          <a:lstStyle/>
          <a:p>
            <a:pPr>
              <a:lnSpc>
                <a:spcPct val="140000"/>
              </a:lnSpc>
            </a:pPr>
            <a:r>
              <a:rPr lang="en-US" altLang="zh-CN" sz="2800">
                <a:latin typeface="宋体" panose="02010600030101010101" pitchFamily="2" charset="-122"/>
              </a:rPr>
              <a:t>1.</a:t>
            </a:r>
            <a:r>
              <a:rPr lang="zh-CN" altLang="en-US" sz="2800">
                <a:latin typeface="宋体" panose="02010600030101010101" pitchFamily="2" charset="-122"/>
              </a:rPr>
              <a:t>需要和动机、兴趣、爱好、世界观等（倾向性）</a:t>
            </a:r>
            <a:endParaRPr lang="zh-CN" altLang="en-US" sz="2800">
              <a:latin typeface="宋体" panose="02010600030101010101" pitchFamily="2" charset="-122"/>
            </a:endParaRPr>
          </a:p>
          <a:p>
            <a:pPr>
              <a:lnSpc>
                <a:spcPct val="140000"/>
              </a:lnSpc>
            </a:pPr>
            <a:r>
              <a:rPr lang="en-US" altLang="zh-CN" sz="2800">
                <a:latin typeface="宋体" panose="02010600030101010101" pitchFamily="2" charset="-122"/>
              </a:rPr>
              <a:t>2.</a:t>
            </a:r>
            <a:r>
              <a:rPr lang="zh-CN" altLang="en-US" sz="2800">
                <a:latin typeface="宋体" panose="02010600030101010101" pitchFamily="2" charset="-122"/>
              </a:rPr>
              <a:t>能力、气质和性格（特征）</a:t>
            </a:r>
            <a:endParaRPr lang="zh-CN" altLang="en-US" sz="2800">
              <a:latin typeface="宋体" panose="02010600030101010101" pitchFamily="2" charset="-122"/>
            </a:endParaRPr>
          </a:p>
        </p:txBody>
      </p:sp>
      <p:sp>
        <p:nvSpPr>
          <p:cNvPr id="1091592" name="AutoShape 8"/>
          <p:cNvSpPr>
            <a:spLocks noChangeArrowheads="1"/>
          </p:cNvSpPr>
          <p:nvPr/>
        </p:nvSpPr>
        <p:spPr bwMode="auto">
          <a:xfrm>
            <a:off x="4067175" y="1329928"/>
            <a:ext cx="433388" cy="432197"/>
          </a:xfrm>
          <a:prstGeom prst="rightArrow">
            <a:avLst>
              <a:gd name="adj1" fmla="val 50000"/>
              <a:gd name="adj2" fmla="val 25000"/>
            </a:avLst>
          </a:prstGeom>
          <a:solidFill>
            <a:srgbClr val="FF0000"/>
          </a:solidFill>
          <a:ln w="9525">
            <a:solidFill>
              <a:srgbClr val="FF0066"/>
            </a:solidFill>
            <a:miter lim="800000"/>
          </a:ln>
        </p:spPr>
        <p:txBody>
          <a:bodyPr wrap="none" anchor="ctr"/>
          <a:lstStyle/>
          <a:p>
            <a:endParaRPr lang="zh-CN" altLang="en-US"/>
          </a:p>
        </p:txBody>
      </p:sp>
      <p:sp>
        <p:nvSpPr>
          <p:cNvPr id="1091593" name="AutoShape 9"/>
          <p:cNvSpPr>
            <a:spLocks noChangeArrowheads="1"/>
          </p:cNvSpPr>
          <p:nvPr/>
        </p:nvSpPr>
        <p:spPr bwMode="auto">
          <a:xfrm>
            <a:off x="3995739" y="3706416"/>
            <a:ext cx="433387" cy="432197"/>
          </a:xfrm>
          <a:prstGeom prst="rightArrow">
            <a:avLst>
              <a:gd name="adj1" fmla="val 50000"/>
              <a:gd name="adj2" fmla="val 25000"/>
            </a:avLst>
          </a:prstGeom>
          <a:solidFill>
            <a:srgbClr val="FF0000"/>
          </a:solidFill>
          <a:ln w="9525">
            <a:solidFill>
              <a:srgbClr val="FF0066"/>
            </a:solidFill>
            <a:miter lim="800000"/>
          </a:ln>
        </p:spPr>
        <p:txBody>
          <a:bodyPr wrap="none" anchor="ct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91586"/>
                                        </p:tgtEl>
                                        <p:attrNameLst>
                                          <p:attrName>style.visibility</p:attrName>
                                        </p:attrNameLst>
                                      </p:cBhvr>
                                      <p:to>
                                        <p:strVal val="visible"/>
                                      </p:to>
                                    </p:set>
                                    <p:animEffect transition="in" filter="slide(fromLeft)">
                                      <p:cBhvr>
                                        <p:cTn id="7" dur="500"/>
                                        <p:tgtEl>
                                          <p:spTgt spid="109158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091589"/>
                                        </p:tgtEl>
                                        <p:attrNameLst>
                                          <p:attrName>style.visibility</p:attrName>
                                        </p:attrNameLst>
                                      </p:cBhvr>
                                      <p:to>
                                        <p:strVal val="visible"/>
                                      </p:to>
                                    </p:set>
                                    <p:animEffect transition="in" filter="slide(fromLeft)">
                                      <p:cBhvr>
                                        <p:cTn id="12" dur="500"/>
                                        <p:tgtEl>
                                          <p:spTgt spid="109158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91587"/>
                                        </p:tgtEl>
                                        <p:attrNameLst>
                                          <p:attrName>style.visibility</p:attrName>
                                        </p:attrNameLst>
                                      </p:cBhvr>
                                      <p:to>
                                        <p:strVal val="visible"/>
                                      </p:to>
                                    </p:set>
                                    <p:animEffect transition="in" filter="slide(fromBottom)">
                                      <p:cBhvr>
                                        <p:cTn id="17" dur="500"/>
                                        <p:tgtEl>
                                          <p:spTgt spid="109158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91588"/>
                                        </p:tgtEl>
                                        <p:attrNameLst>
                                          <p:attrName>style.visibility</p:attrName>
                                        </p:attrNameLst>
                                      </p:cBhvr>
                                      <p:to>
                                        <p:strVal val="visible"/>
                                      </p:to>
                                    </p:set>
                                    <p:animEffect transition="in" filter="slide(fromBottom)">
                                      <p:cBhvr>
                                        <p:cTn id="22" dur="500"/>
                                        <p:tgtEl>
                                          <p:spTgt spid="109158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91592"/>
                                        </p:tgtEl>
                                        <p:attrNameLst>
                                          <p:attrName>style.visibility</p:attrName>
                                        </p:attrNameLst>
                                      </p:cBhvr>
                                      <p:to>
                                        <p:strVal val="visible"/>
                                      </p:to>
                                    </p:set>
                                    <p:animEffect transition="in" filter="slide(fromLeft)">
                                      <p:cBhvr>
                                        <p:cTn id="27" dur="500"/>
                                        <p:tgtEl>
                                          <p:spTgt spid="109159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1091593"/>
                                        </p:tgtEl>
                                        <p:attrNameLst>
                                          <p:attrName>style.visibility</p:attrName>
                                        </p:attrNameLst>
                                      </p:cBhvr>
                                      <p:to>
                                        <p:strVal val="visible"/>
                                      </p:to>
                                    </p:set>
                                    <p:animEffect transition="in" filter="slide(fromLeft)">
                                      <p:cBhvr>
                                        <p:cTn id="32" dur="500"/>
                                        <p:tgtEl>
                                          <p:spTgt spid="1091593"/>
                                        </p:tgtEl>
                                      </p:cBhvr>
                                    </p:animEffect>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1091590"/>
                                        </p:tgtEl>
                                        <p:attrNameLst>
                                          <p:attrName>style.visibility</p:attrName>
                                        </p:attrNameLst>
                                      </p:cBhvr>
                                      <p:to>
                                        <p:strVal val="visible"/>
                                      </p:to>
                                    </p:set>
                                    <p:animEffect transition="in" filter="fade">
                                      <p:cBhvr>
                                        <p:cTn id="37" dur="1000"/>
                                        <p:tgtEl>
                                          <p:spTgt spid="1091590"/>
                                        </p:tgtEl>
                                      </p:cBhvr>
                                    </p:animEffect>
                                    <p:anim calcmode="lin" valueType="num">
                                      <p:cBhvr>
                                        <p:cTn id="38" dur="1000" fill="hold"/>
                                        <p:tgtEl>
                                          <p:spTgt spid="1091590"/>
                                        </p:tgtEl>
                                        <p:attrNameLst>
                                          <p:attrName>ppt_x</p:attrName>
                                        </p:attrNameLst>
                                      </p:cBhvr>
                                      <p:tavLst>
                                        <p:tav tm="0">
                                          <p:val>
                                            <p:strVal val="#ppt_x"/>
                                          </p:val>
                                        </p:tav>
                                        <p:tav tm="100000">
                                          <p:val>
                                            <p:strVal val="#ppt_x"/>
                                          </p:val>
                                        </p:tav>
                                      </p:tavLst>
                                    </p:anim>
                                    <p:anim calcmode="lin" valueType="num">
                                      <p:cBhvr>
                                        <p:cTn id="39" dur="900" decel="100000" fill="hold"/>
                                        <p:tgtEl>
                                          <p:spTgt spid="1091590"/>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091590"/>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091591"/>
                                        </p:tgtEl>
                                        <p:attrNameLst>
                                          <p:attrName>style.visibility</p:attrName>
                                        </p:attrNameLst>
                                      </p:cBhvr>
                                      <p:to>
                                        <p:strVal val="visible"/>
                                      </p:to>
                                    </p:set>
                                    <p:animEffect transition="in" filter="fade">
                                      <p:cBhvr>
                                        <p:cTn id="45" dur="1000"/>
                                        <p:tgtEl>
                                          <p:spTgt spid="1091591"/>
                                        </p:tgtEl>
                                      </p:cBhvr>
                                    </p:animEffect>
                                    <p:anim calcmode="lin" valueType="num">
                                      <p:cBhvr>
                                        <p:cTn id="46" dur="1000" fill="hold"/>
                                        <p:tgtEl>
                                          <p:spTgt spid="1091591"/>
                                        </p:tgtEl>
                                        <p:attrNameLst>
                                          <p:attrName>ppt_x</p:attrName>
                                        </p:attrNameLst>
                                      </p:cBhvr>
                                      <p:tavLst>
                                        <p:tav tm="0">
                                          <p:val>
                                            <p:strVal val="#ppt_x"/>
                                          </p:val>
                                        </p:tav>
                                        <p:tav tm="100000">
                                          <p:val>
                                            <p:strVal val="#ppt_x"/>
                                          </p:val>
                                        </p:tav>
                                      </p:tavLst>
                                    </p:anim>
                                    <p:anim calcmode="lin" valueType="num">
                                      <p:cBhvr>
                                        <p:cTn id="47" dur="900" decel="100000" fill="hold"/>
                                        <p:tgtEl>
                                          <p:spTgt spid="1091591"/>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09159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1586" grpId="0" animBg="1"/>
      <p:bldP spid="1091587" grpId="0" animBg="1"/>
      <p:bldP spid="1091588" grpId="0" animBg="1"/>
      <p:bldP spid="1091589" grpId="0" animBg="1"/>
      <p:bldP spid="1091590" grpId="0" animBg="1"/>
      <p:bldP spid="1091591" grpId="0" animBg="1"/>
      <p:bldP spid="1091592" grpId="0" animBg="1"/>
      <p:bldP spid="109159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4294967295"/>
          </p:nvPr>
        </p:nvSpPr>
        <p:spPr>
          <a:xfrm>
            <a:off x="755576" y="1203598"/>
            <a:ext cx="7539807" cy="1257300"/>
          </a:xfrm>
        </p:spPr>
        <p:txBody>
          <a:bodyPr>
            <a:noAutofit/>
          </a:bodyPr>
          <a:lstStyle/>
          <a:p>
            <a:pPr eaLnBrk="1" hangingPunct="1"/>
            <a:r>
              <a:rPr lang="zh-CN" altLang="en-US" sz="2400" b="1" dirty="0" smtClean="0"/>
              <a:t>心理现象不具有形体性，是人内部世界的精神生活</a:t>
            </a:r>
            <a:endParaRPr lang="zh-CN" altLang="en-US" sz="2400" b="1" dirty="0" smtClean="0"/>
          </a:p>
          <a:p>
            <a:pPr eaLnBrk="1" hangingPunct="1"/>
            <a:endParaRPr lang="zh-CN" altLang="en-US" sz="2400" b="1" dirty="0" smtClean="0"/>
          </a:p>
          <a:p>
            <a:pPr eaLnBrk="1" hangingPunct="1"/>
            <a:r>
              <a:rPr lang="zh-CN" altLang="en-US" sz="2400" b="1" dirty="0" smtClean="0"/>
              <a:t>他人无法直接进行观察。</a:t>
            </a:r>
            <a:endParaRPr lang="zh-CN" altLang="en-US" sz="2400" b="1" dirty="0" smtClean="0"/>
          </a:p>
        </p:txBody>
      </p:sp>
      <p:sp>
        <p:nvSpPr>
          <p:cNvPr id="51203" name="Rectangle 3"/>
          <p:cNvSpPr>
            <a:spLocks noChangeArrowheads="1"/>
          </p:cNvSpPr>
          <p:nvPr/>
        </p:nvSpPr>
        <p:spPr bwMode="auto">
          <a:xfrm>
            <a:off x="2699792" y="555526"/>
            <a:ext cx="3057247" cy="584775"/>
          </a:xfrm>
          <a:prstGeom prst="rect">
            <a:avLst/>
          </a:prstGeom>
          <a:noFill/>
          <a:ln w="9525">
            <a:noFill/>
            <a:miter lim="800000"/>
          </a:ln>
        </p:spPr>
        <p:txBody>
          <a:bodyPr wrap="none">
            <a:spAutoFit/>
          </a:bodyPr>
          <a:lstStyle/>
          <a:p>
            <a:r>
              <a:rPr lang="zh-CN" altLang="en-US" sz="3200" b="1">
                <a:solidFill>
                  <a:srgbClr val="FF0000"/>
                </a:solidFill>
              </a:rPr>
              <a:t>心理现象的特点</a:t>
            </a:r>
            <a:endParaRPr lang="zh-CN" altLang="en-US" sz="3200" b="1">
              <a:solidFill>
                <a:srgbClr val="FF0000"/>
              </a:solidFill>
            </a:endParaRPr>
          </a:p>
        </p:txBody>
      </p:sp>
      <p:pic>
        <p:nvPicPr>
          <p:cNvPr id="51204" name="Picture 6"/>
          <p:cNvPicPr>
            <a:picLocks noChangeAspect="1" noChangeArrowheads="1"/>
          </p:cNvPicPr>
          <p:nvPr/>
        </p:nvPicPr>
        <p:blipFill>
          <a:blip r:embed="rId1" cstate="print"/>
          <a:srcRect/>
          <a:stretch>
            <a:fillRect/>
          </a:stretch>
        </p:blipFill>
        <p:spPr bwMode="auto">
          <a:xfrm>
            <a:off x="2411760" y="2859782"/>
            <a:ext cx="4006850" cy="184308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1090613" y="1075135"/>
            <a:ext cx="7848600" cy="3022366"/>
          </a:xfrm>
          <a:prstGeom prst="rect">
            <a:avLst/>
          </a:prstGeom>
          <a:noFill/>
          <a:ln w="9525">
            <a:noFill/>
            <a:miter lim="800000"/>
          </a:ln>
        </p:spPr>
        <p:txBody>
          <a:bodyPr>
            <a:spAutoFit/>
          </a:bodyPr>
          <a:lstStyle/>
          <a:p>
            <a:pPr>
              <a:lnSpc>
                <a:spcPct val="200000"/>
              </a:lnSpc>
            </a:pPr>
            <a:r>
              <a:rPr lang="en-US" altLang="zh-CN" sz="2800" b="1" dirty="0">
                <a:solidFill>
                  <a:srgbClr val="002060"/>
                </a:solidFill>
                <a:latin typeface="宋体" panose="02010600030101010101" pitchFamily="2" charset="-122"/>
              </a:rPr>
              <a:t>1.</a:t>
            </a:r>
            <a:r>
              <a:rPr lang="zh-CN" altLang="en-US" sz="2800" b="1" dirty="0">
                <a:solidFill>
                  <a:srgbClr val="002060"/>
                </a:solidFill>
                <a:latin typeface="宋体" panose="02010600030101010101" pitchFamily="2" charset="-122"/>
              </a:rPr>
              <a:t>认知过程</a:t>
            </a:r>
            <a:endParaRPr lang="zh-CN" altLang="en-US" sz="2800" b="1" dirty="0">
              <a:solidFill>
                <a:srgbClr val="002060"/>
              </a:solidFill>
              <a:latin typeface="宋体" panose="02010600030101010101" pitchFamily="2" charset="-122"/>
            </a:endParaRPr>
          </a:p>
          <a:p>
            <a:pPr>
              <a:lnSpc>
                <a:spcPct val="160000"/>
              </a:lnSpc>
            </a:pPr>
            <a:r>
              <a:rPr lang="zh-CN" altLang="en-US" sz="2800" b="1" dirty="0">
                <a:latin typeface="宋体" panose="02010600030101010101" pitchFamily="2" charset="-122"/>
              </a:rPr>
              <a:t>     一个人在认识、反应客观事物时的心理活动过程，包括</a:t>
            </a:r>
            <a:r>
              <a:rPr lang="zh-CN" altLang="en-US" sz="2800" b="1" dirty="0">
                <a:solidFill>
                  <a:srgbClr val="FF0066"/>
                </a:solidFill>
                <a:latin typeface="宋体" panose="02010600030101010101" pitchFamily="2" charset="-122"/>
              </a:rPr>
              <a:t>感觉、知觉、记忆、思维、想象等</a:t>
            </a:r>
            <a:r>
              <a:rPr lang="zh-CN" altLang="en-US" sz="2800" b="1" dirty="0">
                <a:latin typeface="宋体" panose="02010600030101010101" pitchFamily="2" charset="-122"/>
              </a:rPr>
              <a:t>过程。</a:t>
            </a:r>
            <a:endParaRPr lang="zh-CN" altLang="en-US" sz="2800" b="1" dirty="0">
              <a:latin typeface="宋体" panose="02010600030101010101" pitchFamily="2" charset="-122"/>
            </a:endParaRPr>
          </a:p>
        </p:txBody>
      </p:sp>
      <p:sp>
        <p:nvSpPr>
          <p:cNvPr id="52227" name="Text Box 3"/>
          <p:cNvSpPr txBox="1">
            <a:spLocks noChangeArrowheads="1"/>
          </p:cNvSpPr>
          <p:nvPr/>
        </p:nvSpPr>
        <p:spPr bwMode="auto">
          <a:xfrm>
            <a:off x="877889" y="645319"/>
            <a:ext cx="5426075" cy="584775"/>
          </a:xfrm>
          <a:prstGeom prst="rect">
            <a:avLst/>
          </a:prstGeom>
          <a:noFill/>
          <a:ln w="9525">
            <a:noFill/>
            <a:miter lim="800000"/>
          </a:ln>
        </p:spPr>
        <p:txBody>
          <a:bodyPr>
            <a:spAutoFit/>
          </a:bodyPr>
          <a:lstStyle/>
          <a:p>
            <a:pPr>
              <a:spcBef>
                <a:spcPct val="50000"/>
              </a:spcBef>
            </a:pPr>
            <a:r>
              <a:rPr lang="zh-CN" altLang="en-US" sz="3200" b="1" dirty="0" smtClean="0"/>
              <a:t>（一）心理过程</a:t>
            </a:r>
            <a:endParaRPr lang="zh-CN" altLang="en-US" sz="3200" b="1" dirty="0"/>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1128713" y="732235"/>
            <a:ext cx="7848600" cy="1077218"/>
          </a:xfrm>
          <a:prstGeom prst="rect">
            <a:avLst/>
          </a:prstGeom>
          <a:noFill/>
          <a:ln w="9525">
            <a:noFill/>
            <a:miter lim="800000"/>
          </a:ln>
        </p:spPr>
        <p:txBody>
          <a:bodyPr>
            <a:spAutoFit/>
          </a:bodyPr>
          <a:lstStyle/>
          <a:p>
            <a:pPr>
              <a:lnSpc>
                <a:spcPct val="200000"/>
              </a:lnSpc>
            </a:pPr>
            <a:r>
              <a:rPr lang="zh-CN" altLang="en-US" sz="2800" dirty="0">
                <a:latin typeface="宋体" panose="02010600030101010101" pitchFamily="2" charset="-122"/>
              </a:rPr>
              <a:t>  </a:t>
            </a:r>
            <a:r>
              <a:rPr lang="zh-CN" altLang="en-US" sz="3200" dirty="0">
                <a:latin typeface="宋体" panose="02010600030101010101" pitchFamily="2" charset="-122"/>
              </a:rPr>
              <a:t>感知觉：人脑对客观事物属性的反映。</a:t>
            </a:r>
            <a:endParaRPr lang="zh-CN" altLang="en-US" sz="3200" dirty="0">
              <a:latin typeface="宋体" panose="02010600030101010101" pitchFamily="2" charset="-122"/>
            </a:endParaRPr>
          </a:p>
        </p:txBody>
      </p:sp>
      <p:pic>
        <p:nvPicPr>
          <p:cNvPr id="53251" name="Picture 3"/>
          <p:cNvPicPr>
            <a:picLocks noChangeAspect="1" noChangeArrowheads="1"/>
          </p:cNvPicPr>
          <p:nvPr/>
        </p:nvPicPr>
        <p:blipFill>
          <a:blip r:embed="rId1" cstate="print"/>
          <a:srcRect/>
          <a:stretch>
            <a:fillRect/>
          </a:stretch>
        </p:blipFill>
        <p:spPr bwMode="auto">
          <a:xfrm>
            <a:off x="1644650" y="2256235"/>
            <a:ext cx="2933700" cy="2135981"/>
          </a:xfrm>
          <a:prstGeom prst="rect">
            <a:avLst/>
          </a:prstGeom>
          <a:noFill/>
          <a:ln w="9525">
            <a:noFill/>
            <a:miter lim="800000"/>
            <a:headEnd/>
            <a:tailEnd/>
          </a:ln>
        </p:spPr>
      </p:pic>
      <p:pic>
        <p:nvPicPr>
          <p:cNvPr id="53252" name="Picture 4"/>
          <p:cNvPicPr>
            <a:picLocks noChangeAspect="1" noChangeArrowheads="1"/>
          </p:cNvPicPr>
          <p:nvPr/>
        </p:nvPicPr>
        <p:blipFill>
          <a:blip r:embed="rId2" cstate="print"/>
          <a:srcRect/>
          <a:stretch>
            <a:fillRect/>
          </a:stretch>
        </p:blipFill>
        <p:spPr bwMode="auto">
          <a:xfrm>
            <a:off x="5203826" y="2227660"/>
            <a:ext cx="3152775" cy="2021681"/>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4294967295"/>
          </p:nvPr>
        </p:nvSpPr>
        <p:spPr>
          <a:xfrm>
            <a:off x="3454401" y="456010"/>
            <a:ext cx="1363663" cy="409575"/>
          </a:xfrm>
        </p:spPr>
        <p:txBody>
          <a:bodyPr>
            <a:normAutofit fontScale="70000" lnSpcReduction="20000"/>
          </a:bodyPr>
          <a:lstStyle/>
          <a:p>
            <a:pPr eaLnBrk="1" hangingPunct="1">
              <a:buFont typeface="Wingdings" panose="05000000000000000000" pitchFamily="2" charset="2"/>
              <a:buNone/>
            </a:pPr>
            <a:r>
              <a:rPr lang="zh-CN" altLang="en-US" sz="3600" smtClean="0">
                <a:solidFill>
                  <a:srgbClr val="9900CC"/>
                </a:solidFill>
                <a:latin typeface="黑体" panose="02010609060101010101" pitchFamily="49" charset="-122"/>
                <a:ea typeface="黑体" panose="02010609060101010101" pitchFamily="49" charset="-122"/>
              </a:rPr>
              <a:t>错觉</a:t>
            </a:r>
            <a:endParaRPr lang="zh-CN" altLang="en-US" sz="3600" smtClean="0">
              <a:solidFill>
                <a:srgbClr val="9900CC"/>
              </a:solidFill>
              <a:latin typeface="黑体" panose="02010609060101010101" pitchFamily="49" charset="-122"/>
              <a:ea typeface="黑体" panose="02010609060101010101" pitchFamily="49" charset="-122"/>
            </a:endParaRPr>
          </a:p>
        </p:txBody>
      </p:sp>
      <p:pic>
        <p:nvPicPr>
          <p:cNvPr id="54275" name="Picture 3"/>
          <p:cNvPicPr>
            <a:picLocks noChangeAspect="1" noChangeArrowheads="1"/>
          </p:cNvPicPr>
          <p:nvPr/>
        </p:nvPicPr>
        <p:blipFill>
          <a:blip r:embed="rId1" cstate="print"/>
          <a:srcRect/>
          <a:stretch>
            <a:fillRect/>
          </a:stretch>
        </p:blipFill>
        <p:spPr bwMode="auto">
          <a:xfrm>
            <a:off x="993775" y="1197769"/>
            <a:ext cx="3462338" cy="3240881"/>
          </a:xfrm>
          <a:prstGeom prst="rect">
            <a:avLst/>
          </a:prstGeom>
          <a:noFill/>
          <a:ln w="9525">
            <a:noFill/>
            <a:miter lim="800000"/>
            <a:headEnd/>
            <a:tailEnd/>
          </a:ln>
        </p:spPr>
      </p:pic>
      <p:pic>
        <p:nvPicPr>
          <p:cNvPr id="54276" name="Picture 4"/>
          <p:cNvPicPr>
            <a:picLocks noChangeAspect="1" noChangeArrowheads="1"/>
          </p:cNvPicPr>
          <p:nvPr/>
        </p:nvPicPr>
        <p:blipFill>
          <a:blip r:embed="rId2" cstate="print"/>
          <a:srcRect/>
          <a:stretch>
            <a:fillRect/>
          </a:stretch>
        </p:blipFill>
        <p:spPr bwMode="auto">
          <a:xfrm>
            <a:off x="5087938" y="1241823"/>
            <a:ext cx="3332162" cy="323969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p:txBody>
          <a:bodyPr/>
          <a:lstStyle/>
          <a:p>
            <a:pPr eaLnBrk="1" hangingPunct="1"/>
            <a:endParaRPr lang="zh-CN" altLang="en-US" smtClean="0"/>
          </a:p>
        </p:txBody>
      </p:sp>
      <p:sp>
        <p:nvSpPr>
          <p:cNvPr id="61443" name="Rectangle 3"/>
          <p:cNvSpPr>
            <a:spLocks noGrp="1" noChangeArrowheads="1"/>
          </p:cNvSpPr>
          <p:nvPr>
            <p:ph type="body" idx="4294967295"/>
          </p:nvPr>
        </p:nvSpPr>
        <p:spPr/>
        <p:txBody>
          <a:bodyPr/>
          <a:lstStyle/>
          <a:p>
            <a:pPr eaLnBrk="1" hangingPunct="1">
              <a:buFont typeface="Wingdings" panose="05000000000000000000" pitchFamily="2" charset="2"/>
              <a:buNone/>
            </a:pPr>
            <a:endParaRPr lang="zh-CN" altLang="en-US" smtClean="0"/>
          </a:p>
        </p:txBody>
      </p:sp>
      <p:pic>
        <p:nvPicPr>
          <p:cNvPr id="61444" name="Picture 4"/>
          <p:cNvPicPr>
            <a:picLocks noChangeAspect="1" noChangeArrowheads="1"/>
          </p:cNvPicPr>
          <p:nvPr/>
        </p:nvPicPr>
        <p:blipFill>
          <a:blip r:embed="rId1" cstate="print"/>
          <a:srcRect/>
          <a:stretch>
            <a:fillRect/>
          </a:stretch>
        </p:blipFill>
        <p:spPr bwMode="auto">
          <a:xfrm>
            <a:off x="2252663" y="209550"/>
            <a:ext cx="5251450" cy="4570810"/>
          </a:xfrm>
          <a:prstGeom prst="rect">
            <a:avLst/>
          </a:prstGeom>
          <a:noFill/>
          <a:ln w="9525">
            <a:noFill/>
            <a:miter lim="800000"/>
            <a:headEnd/>
            <a:tailEnd/>
          </a:ln>
        </p:spPr>
      </p:pic>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delay="0"/>
                                  </p:endCondLst>
                                  <p:childTnLst>
                                    <p:set>
                                      <p:cBhvr>
                                        <p:cTn id="6" dur="1" fill="hold">
                                          <p:stCondLst>
                                            <p:cond delay="0"/>
                                          </p:stCondLst>
                                        </p:cTn>
                                        <p:tgtEl>
                                          <p:spTgt spid="46082"/>
                                        </p:tgtEl>
                                        <p:attrNameLst>
                                          <p:attrName>style.visibility</p:attrName>
                                        </p:attrNameLst>
                                      </p:cBhvr>
                                      <p:to>
                                        <p:strVal val="visible"/>
                                      </p:to>
                                    </p:set>
                                    <p:animEffect transition="in" filter="barn(inVertical)">
                                      <p:cBhvr>
                                        <p:cTn id="7" dur="10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0" y="1491630"/>
            <a:ext cx="8675688" cy="2520280"/>
          </a:xfrm>
          <a:solidFill>
            <a:schemeClr val="bg1">
              <a:alpha val="67000"/>
            </a:schemeClr>
          </a:solidFill>
        </p:spPr>
        <p:txBody>
          <a:bodyPr>
            <a:normAutofit fontScale="92500" lnSpcReduction="10000"/>
          </a:bodyPr>
          <a:lstStyle/>
          <a:p>
            <a:pPr algn="just">
              <a:buFont typeface="Wingdings" panose="05000000000000000000" pitchFamily="2" charset="2"/>
              <a:buNone/>
            </a:pPr>
            <a:r>
              <a:rPr lang="zh-CN" altLang="en-US" b="1" dirty="0" smtClean="0"/>
              <a:t>              </a:t>
            </a:r>
            <a:r>
              <a:rPr lang="zh-CN" altLang="en-US" b="1" dirty="0" smtClean="0">
                <a:solidFill>
                  <a:srgbClr val="FF0000"/>
                </a:solidFill>
              </a:rPr>
              <a:t>新型</a:t>
            </a:r>
            <a:r>
              <a:rPr lang="zh-CN" altLang="en-US" b="1" dirty="0" smtClean="0">
                <a:solidFill>
                  <a:srgbClr val="FF0000"/>
                </a:solidFill>
              </a:rPr>
              <a:t>冠状</a:t>
            </a:r>
            <a:r>
              <a:rPr lang="zh-CN" altLang="en-US" b="1" dirty="0" smtClean="0">
                <a:solidFill>
                  <a:srgbClr val="FF0000"/>
                </a:solidFill>
              </a:rPr>
              <a:t>病毒肺炎</a:t>
            </a:r>
            <a:r>
              <a:rPr lang="zh-CN" altLang="en-US" b="1" dirty="0" smtClean="0">
                <a:solidFill>
                  <a:srgbClr val="FF0000"/>
                </a:solidFill>
              </a:rPr>
              <a:t>疫情</a:t>
            </a:r>
            <a:r>
              <a:rPr lang="zh-CN" altLang="en-US" b="1" dirty="0" smtClean="0"/>
              <a:t>是重大社会应激事件，给当前社会生活带来一系列影响，也</a:t>
            </a:r>
            <a:r>
              <a:rPr lang="zh-CN" altLang="en-US" b="1" dirty="0" smtClean="0"/>
              <a:t>给师生心理心理</a:t>
            </a:r>
            <a:r>
              <a:rPr lang="zh-CN" altLang="en-US" b="1" dirty="0" smtClean="0"/>
              <a:t>造成较大冲击</a:t>
            </a:r>
            <a:r>
              <a:rPr lang="zh-CN" altLang="en-US" b="1" dirty="0" smtClean="0"/>
              <a:t>。这种心理状况从何而来，又是怎么回事呢？</a:t>
            </a:r>
            <a:endParaRPr lang="en-US" altLang="zh-CN" b="1" dirty="0" smtClean="0"/>
          </a:p>
          <a:p>
            <a:pPr algn="just">
              <a:buFont typeface="Wingdings" panose="05000000000000000000" pitchFamily="2" charset="2"/>
              <a:buNone/>
            </a:pPr>
            <a:r>
              <a:rPr lang="zh-CN" altLang="en-US" b="1" dirty="0" smtClean="0">
                <a:latin typeface="宋体" panose="02010600030101010101" pitchFamily="2" charset="-122"/>
              </a:rPr>
              <a:t>      首先</a:t>
            </a:r>
            <a:r>
              <a:rPr lang="zh-CN" altLang="en-US" b="1" dirty="0" smtClean="0">
                <a:latin typeface="宋体" panose="02010600030101010101" pitchFamily="2" charset="-122"/>
              </a:rPr>
              <a:t>要弄清楚什么是心理现象，只有了解了心理学基本知识之后，才能更好地接纳和运用心理健康知识及技巧，从而更好地学习、生活</a:t>
            </a:r>
            <a:r>
              <a:rPr lang="zh-CN" altLang="en-US" b="1" dirty="0" smtClean="0">
                <a:latin typeface="宋体" panose="02010600030101010101" pitchFamily="2" charset="-122"/>
              </a:rPr>
              <a:t>。</a:t>
            </a:r>
            <a:endParaRPr lang="en-US" altLang="zh-CN" b="1" dirty="0" smtClean="0">
              <a:latin typeface="宋体" panose="02010600030101010101" pitchFamily="2" charset="-122"/>
            </a:endParaRPr>
          </a:p>
          <a:p>
            <a:pPr algn="just">
              <a:buFont typeface="Wingdings" panose="05000000000000000000" pitchFamily="2" charset="2"/>
              <a:buNone/>
            </a:pPr>
            <a:endParaRPr lang="en-US" altLang="zh-CN" b="1" dirty="0" smtClean="0">
              <a:latin typeface="宋体" panose="02010600030101010101" pitchFamily="2" charset="-122"/>
            </a:endParaRPr>
          </a:p>
          <a:p>
            <a:pPr algn="just">
              <a:buFont typeface="Wingdings" panose="05000000000000000000" pitchFamily="2" charset="2"/>
              <a:buNone/>
            </a:pPr>
            <a:endParaRPr lang="zh-CN" altLang="en-US" b="1" dirty="0" smtClean="0">
              <a:latin typeface="宋体" panose="02010600030101010101" pitchFamily="2" charset="-122"/>
            </a:endParaRPr>
          </a:p>
          <a:p>
            <a:pPr algn="just"/>
            <a:endParaRPr lang="zh-CN" altLang="en-US" b="1" dirty="0" smtClean="0">
              <a:latin typeface="宋体" panose="02010600030101010101" pitchFamily="2" charset="-122"/>
            </a:endParaRPr>
          </a:p>
        </p:txBody>
      </p:sp>
      <p:sp>
        <p:nvSpPr>
          <p:cNvPr id="55299" name="Rectangle 3"/>
          <p:cNvSpPr>
            <a:spLocks noGrp="1" noChangeArrowheads="1"/>
          </p:cNvSpPr>
          <p:nvPr>
            <p:ph type="title"/>
          </p:nvPr>
        </p:nvSpPr>
        <p:spPr>
          <a:xfrm>
            <a:off x="467544" y="483518"/>
            <a:ext cx="8229600" cy="857250"/>
          </a:xfrm>
        </p:spPr>
        <p:txBody>
          <a:bodyPr>
            <a:normAutofit fontScale="90000"/>
          </a:bodyPr>
          <a:lstStyle/>
          <a:p>
            <a:r>
              <a:rPr lang="zh-CN" altLang="en-US" b="1" dirty="0" smtClean="0">
                <a:solidFill>
                  <a:srgbClr val="FF0000"/>
                </a:solidFill>
              </a:rPr>
              <a:t>导语：</a:t>
            </a:r>
            <a:r>
              <a:rPr lang="zh-CN" altLang="zh-CN" b="1" dirty="0" smtClean="0">
                <a:solidFill>
                  <a:srgbClr val="FF0000"/>
                </a:solidFill>
              </a:rPr>
              <a:t>加强</a:t>
            </a:r>
            <a:r>
              <a:rPr lang="zh-CN" altLang="zh-CN" b="1" dirty="0" smtClean="0">
                <a:solidFill>
                  <a:srgbClr val="FF0000"/>
                </a:solidFill>
              </a:rPr>
              <a:t>心理防疫，早日战胜疫情</a:t>
            </a:r>
            <a:br>
              <a:rPr lang="zh-CN" altLang="zh-CN" dirty="0" smtClean="0">
                <a:solidFill>
                  <a:srgbClr val="FF0000"/>
                </a:solidFill>
              </a:rPr>
            </a:br>
            <a:endParaRPr lang="zh-CN" altLang="en-US" b="1" dirty="0" smtClean="0">
              <a:solidFill>
                <a:srgbClr val="FF0000"/>
              </a:solidFill>
            </a:endParaRPr>
          </a:p>
        </p:txBody>
      </p:sp>
    </p:spTree>
    <p:custDataLst>
      <p:tags r:id="rId1"/>
    </p:custData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p:txBody>
          <a:bodyPr/>
          <a:lstStyle/>
          <a:p>
            <a:pPr eaLnBrk="1" hangingPunct="1"/>
            <a:endParaRPr lang="zh-CN" altLang="en-US" smtClean="0"/>
          </a:p>
        </p:txBody>
      </p:sp>
      <p:sp>
        <p:nvSpPr>
          <p:cNvPr id="62467" name="Rectangle 3"/>
          <p:cNvSpPr>
            <a:spLocks noGrp="1" noChangeArrowheads="1"/>
          </p:cNvSpPr>
          <p:nvPr>
            <p:ph type="body" idx="4294967295"/>
          </p:nvPr>
        </p:nvSpPr>
        <p:spPr/>
        <p:txBody>
          <a:bodyPr/>
          <a:lstStyle/>
          <a:p>
            <a:pPr eaLnBrk="1" hangingPunct="1"/>
            <a:endParaRPr lang="zh-CN" altLang="en-US" smtClean="0"/>
          </a:p>
        </p:txBody>
      </p:sp>
      <p:pic>
        <p:nvPicPr>
          <p:cNvPr id="62468" name="Picture 4"/>
          <p:cNvPicPr>
            <a:picLocks noChangeAspect="1" noChangeArrowheads="1"/>
          </p:cNvPicPr>
          <p:nvPr/>
        </p:nvPicPr>
        <p:blipFill>
          <a:blip r:embed="rId1" cstate="print"/>
          <a:srcRect/>
          <a:stretch>
            <a:fillRect/>
          </a:stretch>
        </p:blipFill>
        <p:spPr bwMode="auto">
          <a:xfrm>
            <a:off x="2219325" y="942975"/>
            <a:ext cx="4705350" cy="325755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delay="0"/>
                                  </p:endCondLst>
                                  <p:childTnLst>
                                    <p:set>
                                      <p:cBhvr>
                                        <p:cTn id="6" dur="1" fill="hold">
                                          <p:stCondLst>
                                            <p:cond delay="0"/>
                                          </p:stCondLst>
                                        </p:cTn>
                                        <p:tgtEl>
                                          <p:spTgt spid="47106"/>
                                        </p:tgtEl>
                                        <p:attrNameLst>
                                          <p:attrName>style.visibility</p:attrName>
                                        </p:attrNameLst>
                                      </p:cBhvr>
                                      <p:to>
                                        <p:strVal val="visible"/>
                                      </p:to>
                                    </p:set>
                                    <p:animEffect transition="in" filter="barn(inVertical)">
                                      <p:cBhvr>
                                        <p:cTn id="7" dur="1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946" name="Text Box 2"/>
          <p:cNvSpPr txBox="1">
            <a:spLocks noChangeArrowheads="1"/>
          </p:cNvSpPr>
          <p:nvPr/>
        </p:nvSpPr>
        <p:spPr bwMode="auto">
          <a:xfrm>
            <a:off x="773114" y="1256110"/>
            <a:ext cx="7951787" cy="1255728"/>
          </a:xfrm>
          <a:prstGeom prst="rect">
            <a:avLst/>
          </a:prstGeom>
          <a:noFill/>
          <a:ln w="9525">
            <a:noFill/>
            <a:miter lim="800000"/>
          </a:ln>
          <a:effectLst/>
        </p:spPr>
        <p:txBody>
          <a:bodyPr>
            <a:spAutoFit/>
          </a:bodyPr>
          <a:lstStyle/>
          <a:p>
            <a:pPr>
              <a:lnSpc>
                <a:spcPct val="135000"/>
              </a:lnSpc>
              <a:buFontTx/>
              <a:buNone/>
              <a:defRPr/>
            </a:pPr>
            <a:r>
              <a:rPr lang="zh-CN" altLang="en-US" sz="2800">
                <a:effectLst>
                  <a:outerShdw blurRad="38100" dist="38100" dir="2700000" algn="tl">
                    <a:srgbClr val="C0C0C0"/>
                  </a:outerShdw>
                </a:effectLst>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指心理活动对一定对象的指向和集中。</a:t>
            </a:r>
            <a:endParaRPr lang="zh-CN" altLang="en-US" sz="2800">
              <a:latin typeface="宋体" panose="02010600030101010101" pitchFamily="2" charset="-122"/>
              <a:ea typeface="宋体" panose="02010600030101010101" pitchFamily="2" charset="-122"/>
            </a:endParaRPr>
          </a:p>
          <a:p>
            <a:pPr>
              <a:lnSpc>
                <a:spcPct val="135000"/>
              </a:lnSpc>
              <a:buFontTx/>
              <a:buNone/>
              <a:defRPr/>
            </a:pPr>
            <a:r>
              <a:rPr lang="zh-CN" altLang="en-US" sz="2800">
                <a:latin typeface="宋体" panose="02010600030101010101" pitchFamily="2" charset="-122"/>
                <a:ea typeface="宋体" panose="02010600030101010101" pitchFamily="2" charset="-122"/>
              </a:rPr>
              <a:t>   有选择的加工某些刺激而忽视其他刺激的倾向。</a:t>
            </a:r>
            <a:endParaRPr lang="zh-CN" altLang="en-US" sz="2800">
              <a:latin typeface="宋体" panose="02010600030101010101" pitchFamily="2" charset="-122"/>
              <a:ea typeface="宋体" panose="02010600030101010101" pitchFamily="2" charset="-122"/>
            </a:endParaRPr>
          </a:p>
        </p:txBody>
      </p:sp>
      <p:sp>
        <p:nvSpPr>
          <p:cNvPr id="63491" name="Text Box 3"/>
          <p:cNvSpPr txBox="1">
            <a:spLocks noChangeArrowheads="1"/>
          </p:cNvSpPr>
          <p:nvPr/>
        </p:nvSpPr>
        <p:spPr bwMode="auto">
          <a:xfrm>
            <a:off x="3717926" y="569119"/>
            <a:ext cx="2009775" cy="584775"/>
          </a:xfrm>
          <a:prstGeom prst="rect">
            <a:avLst/>
          </a:prstGeom>
          <a:noFill/>
          <a:ln w="9525">
            <a:noFill/>
            <a:miter lim="800000"/>
          </a:ln>
        </p:spPr>
        <p:txBody>
          <a:bodyPr>
            <a:spAutoFit/>
          </a:bodyPr>
          <a:lstStyle/>
          <a:p>
            <a:pPr>
              <a:spcBef>
                <a:spcPct val="50000"/>
              </a:spcBef>
            </a:pPr>
            <a:r>
              <a:rPr lang="zh-CN" altLang="en-US" sz="3200"/>
              <a:t>注意</a:t>
            </a:r>
            <a:endParaRPr lang="zh-CN" altLang="en-US" sz="3200"/>
          </a:p>
        </p:txBody>
      </p:sp>
      <p:pic>
        <p:nvPicPr>
          <p:cNvPr id="1106948" name="Picture 4" descr="201142512132641577"/>
          <p:cNvPicPr>
            <a:picLocks noChangeAspect="1" noChangeArrowheads="1"/>
          </p:cNvPicPr>
          <p:nvPr/>
        </p:nvPicPr>
        <p:blipFill>
          <a:blip r:embed="rId1" cstate="print"/>
          <a:srcRect/>
          <a:stretch>
            <a:fillRect/>
          </a:stretch>
        </p:blipFill>
        <p:spPr bwMode="auto">
          <a:xfrm>
            <a:off x="1649414" y="3082529"/>
            <a:ext cx="1400175" cy="1454944"/>
          </a:xfrm>
          <a:prstGeom prst="rect">
            <a:avLst/>
          </a:prstGeom>
          <a:noFill/>
          <a:ln w="9525">
            <a:noFill/>
            <a:miter lim="800000"/>
            <a:headEnd/>
            <a:tailEnd/>
          </a:ln>
        </p:spPr>
      </p:pic>
      <p:pic>
        <p:nvPicPr>
          <p:cNvPr id="1106949" name="Picture 5" descr="f4b2ba3bc54780f314cecb52"/>
          <p:cNvPicPr>
            <a:picLocks noChangeAspect="1" noChangeArrowheads="1"/>
          </p:cNvPicPr>
          <p:nvPr/>
        </p:nvPicPr>
        <p:blipFill>
          <a:blip r:embed="rId2" cstate="print"/>
          <a:srcRect/>
          <a:stretch>
            <a:fillRect/>
          </a:stretch>
        </p:blipFill>
        <p:spPr bwMode="auto">
          <a:xfrm>
            <a:off x="6118226" y="2759869"/>
            <a:ext cx="1908175" cy="1757363"/>
          </a:xfrm>
          <a:prstGeom prst="rect">
            <a:avLst/>
          </a:prstGeom>
          <a:noFill/>
          <a:ln w="9525">
            <a:noFill/>
            <a:miter lim="800000"/>
            <a:headEnd/>
            <a:tailEnd/>
          </a:ln>
        </p:spPr>
      </p:pic>
      <p:sp>
        <p:nvSpPr>
          <p:cNvPr id="1106950" name="Text Box 6"/>
          <p:cNvSpPr txBox="1">
            <a:spLocks noChangeArrowheads="1"/>
          </p:cNvSpPr>
          <p:nvPr/>
        </p:nvSpPr>
        <p:spPr bwMode="auto">
          <a:xfrm>
            <a:off x="1014414" y="4481513"/>
            <a:ext cx="2486025" cy="523220"/>
          </a:xfrm>
          <a:prstGeom prst="rect">
            <a:avLst/>
          </a:prstGeom>
          <a:noFill/>
          <a:ln w="9525">
            <a:noFill/>
            <a:miter lim="800000"/>
          </a:ln>
        </p:spPr>
        <p:txBody>
          <a:bodyPr>
            <a:spAutoFit/>
          </a:bodyPr>
          <a:lstStyle/>
          <a:p>
            <a:pPr>
              <a:spcBef>
                <a:spcPct val="50000"/>
              </a:spcBef>
            </a:pPr>
            <a:r>
              <a:rPr lang="zh-CN" altLang="en-US" sz="2800">
                <a:solidFill>
                  <a:srgbClr val="FF0066"/>
                </a:solidFill>
              </a:rPr>
              <a:t>无意注意</a:t>
            </a:r>
            <a:endParaRPr lang="zh-CN" altLang="en-US" sz="2800">
              <a:solidFill>
                <a:srgbClr val="FF0066"/>
              </a:solidFill>
            </a:endParaRPr>
          </a:p>
        </p:txBody>
      </p:sp>
      <p:sp>
        <p:nvSpPr>
          <p:cNvPr id="1106951" name="Text Box 7"/>
          <p:cNvSpPr txBox="1">
            <a:spLocks noChangeArrowheads="1"/>
          </p:cNvSpPr>
          <p:nvPr/>
        </p:nvSpPr>
        <p:spPr bwMode="auto">
          <a:xfrm>
            <a:off x="3635376" y="4452938"/>
            <a:ext cx="2486025" cy="523220"/>
          </a:xfrm>
          <a:prstGeom prst="rect">
            <a:avLst/>
          </a:prstGeom>
          <a:noFill/>
          <a:ln w="9525">
            <a:noFill/>
            <a:miter lim="800000"/>
          </a:ln>
        </p:spPr>
        <p:txBody>
          <a:bodyPr>
            <a:spAutoFit/>
          </a:bodyPr>
          <a:lstStyle/>
          <a:p>
            <a:pPr>
              <a:spcBef>
                <a:spcPct val="50000"/>
              </a:spcBef>
            </a:pPr>
            <a:r>
              <a:rPr lang="zh-CN" altLang="en-US" sz="2800">
                <a:solidFill>
                  <a:srgbClr val="FF0066"/>
                </a:solidFill>
              </a:rPr>
              <a:t>有意注意</a:t>
            </a:r>
            <a:endParaRPr lang="zh-CN" altLang="en-US" sz="2800">
              <a:solidFill>
                <a:srgbClr val="FF0066"/>
              </a:solidFill>
            </a:endParaRPr>
          </a:p>
        </p:txBody>
      </p:sp>
      <p:sp>
        <p:nvSpPr>
          <p:cNvPr id="1106952" name="Text Box 8"/>
          <p:cNvSpPr txBox="1">
            <a:spLocks noChangeArrowheads="1"/>
          </p:cNvSpPr>
          <p:nvPr/>
        </p:nvSpPr>
        <p:spPr bwMode="auto">
          <a:xfrm>
            <a:off x="6343651" y="4466035"/>
            <a:ext cx="2486025" cy="523220"/>
          </a:xfrm>
          <a:prstGeom prst="rect">
            <a:avLst/>
          </a:prstGeom>
          <a:noFill/>
          <a:ln w="9525">
            <a:noFill/>
            <a:miter lim="800000"/>
          </a:ln>
        </p:spPr>
        <p:txBody>
          <a:bodyPr>
            <a:spAutoFit/>
          </a:bodyPr>
          <a:lstStyle/>
          <a:p>
            <a:pPr>
              <a:spcBef>
                <a:spcPct val="50000"/>
              </a:spcBef>
            </a:pPr>
            <a:r>
              <a:rPr lang="zh-CN" altLang="en-US" sz="2800">
                <a:solidFill>
                  <a:srgbClr val="FF0066"/>
                </a:solidFill>
              </a:rPr>
              <a:t>有意后注意</a:t>
            </a:r>
            <a:endParaRPr lang="zh-CN" altLang="en-US" sz="2800">
              <a:solidFill>
                <a:srgbClr val="FF0066"/>
              </a:solidFill>
            </a:endParaRPr>
          </a:p>
        </p:txBody>
      </p:sp>
      <p:pic>
        <p:nvPicPr>
          <p:cNvPr id="1106953" name="Picture 9" descr="0012040001"/>
          <p:cNvPicPr>
            <a:picLocks noChangeAspect="1" noChangeArrowheads="1"/>
          </p:cNvPicPr>
          <p:nvPr/>
        </p:nvPicPr>
        <p:blipFill>
          <a:blip r:embed="rId3" cstate="print"/>
          <a:srcRect/>
          <a:stretch>
            <a:fillRect/>
          </a:stretch>
        </p:blipFill>
        <p:spPr bwMode="auto">
          <a:xfrm>
            <a:off x="3860800" y="3014662"/>
            <a:ext cx="1531938" cy="1471613"/>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6950"/>
                                        </p:tgtEl>
                                        <p:attrNameLst>
                                          <p:attrName>style.visibility</p:attrName>
                                        </p:attrNameLst>
                                      </p:cBhvr>
                                      <p:to>
                                        <p:strVal val="visible"/>
                                      </p:to>
                                    </p:set>
                                    <p:animEffect transition="in" filter="blinds(horizontal)">
                                      <p:cBhvr>
                                        <p:cTn id="7" dur="500"/>
                                        <p:tgtEl>
                                          <p:spTgt spid="11069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06951"/>
                                        </p:tgtEl>
                                        <p:attrNameLst>
                                          <p:attrName>style.visibility</p:attrName>
                                        </p:attrNameLst>
                                      </p:cBhvr>
                                      <p:to>
                                        <p:strVal val="visible"/>
                                      </p:to>
                                    </p:set>
                                    <p:anim calcmode="lin" valueType="num">
                                      <p:cBhvr additive="base">
                                        <p:cTn id="12" dur="500" fill="hold"/>
                                        <p:tgtEl>
                                          <p:spTgt spid="1106951"/>
                                        </p:tgtEl>
                                        <p:attrNameLst>
                                          <p:attrName>ppt_x</p:attrName>
                                        </p:attrNameLst>
                                      </p:cBhvr>
                                      <p:tavLst>
                                        <p:tav tm="0">
                                          <p:val>
                                            <p:strVal val="#ppt_x"/>
                                          </p:val>
                                        </p:tav>
                                        <p:tav tm="100000">
                                          <p:val>
                                            <p:strVal val="#ppt_x"/>
                                          </p:val>
                                        </p:tav>
                                      </p:tavLst>
                                    </p:anim>
                                    <p:anim calcmode="lin" valueType="num">
                                      <p:cBhvr additive="base">
                                        <p:cTn id="13" dur="500" fill="hold"/>
                                        <p:tgtEl>
                                          <p:spTgt spid="110695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106952"/>
                                        </p:tgtEl>
                                        <p:attrNameLst>
                                          <p:attrName>style.visibility</p:attrName>
                                        </p:attrNameLst>
                                      </p:cBhvr>
                                      <p:to>
                                        <p:strVal val="visible"/>
                                      </p:to>
                                    </p:set>
                                    <p:animEffect transition="in" filter="diamond(in)">
                                      <p:cBhvr>
                                        <p:cTn id="18" dur="500"/>
                                        <p:tgtEl>
                                          <p:spTgt spid="1106952"/>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106948"/>
                                        </p:tgtEl>
                                        <p:attrNameLst>
                                          <p:attrName>style.visibility</p:attrName>
                                        </p:attrNameLst>
                                      </p:cBhvr>
                                      <p:to>
                                        <p:strVal val="visible"/>
                                      </p:to>
                                    </p:set>
                                    <p:anim calcmode="lin" valueType="num">
                                      <p:cBhvr>
                                        <p:cTn id="23" dur="1000" fill="hold"/>
                                        <p:tgtEl>
                                          <p:spTgt spid="1106948"/>
                                        </p:tgtEl>
                                        <p:attrNameLst>
                                          <p:attrName>ppt_w</p:attrName>
                                        </p:attrNameLst>
                                      </p:cBhvr>
                                      <p:tavLst>
                                        <p:tav tm="0">
                                          <p:val>
                                            <p:fltVal val="0"/>
                                          </p:val>
                                        </p:tav>
                                        <p:tav tm="100000">
                                          <p:val>
                                            <p:strVal val="#ppt_w"/>
                                          </p:val>
                                        </p:tav>
                                      </p:tavLst>
                                    </p:anim>
                                    <p:anim calcmode="lin" valueType="num">
                                      <p:cBhvr>
                                        <p:cTn id="24" dur="1000" fill="hold"/>
                                        <p:tgtEl>
                                          <p:spTgt spid="1106948"/>
                                        </p:tgtEl>
                                        <p:attrNameLst>
                                          <p:attrName>ppt_h</p:attrName>
                                        </p:attrNameLst>
                                      </p:cBhvr>
                                      <p:tavLst>
                                        <p:tav tm="0">
                                          <p:val>
                                            <p:fltVal val="0"/>
                                          </p:val>
                                        </p:tav>
                                        <p:tav tm="100000">
                                          <p:val>
                                            <p:strVal val="#ppt_h"/>
                                          </p:val>
                                        </p:tav>
                                      </p:tavLst>
                                    </p:anim>
                                    <p:anim calcmode="lin" valueType="num">
                                      <p:cBhvr>
                                        <p:cTn id="25" dur="1000" fill="hold"/>
                                        <p:tgtEl>
                                          <p:spTgt spid="110694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069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106953"/>
                                        </p:tgtEl>
                                        <p:attrNameLst>
                                          <p:attrName>style.visibility</p:attrName>
                                        </p:attrNameLst>
                                      </p:cBhvr>
                                      <p:to>
                                        <p:strVal val="visible"/>
                                      </p:to>
                                    </p:set>
                                    <p:animEffect transition="in" filter="slide(fromBottom)">
                                      <p:cBhvr>
                                        <p:cTn id="31" dur="500"/>
                                        <p:tgtEl>
                                          <p:spTgt spid="110695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06949"/>
                                        </p:tgtEl>
                                        <p:attrNameLst>
                                          <p:attrName>style.visibility</p:attrName>
                                        </p:attrNameLst>
                                      </p:cBhvr>
                                      <p:to>
                                        <p:strVal val="visible"/>
                                      </p:to>
                                    </p:set>
                                    <p:animEffect transition="in" filter="fade">
                                      <p:cBhvr>
                                        <p:cTn id="36" dur="2000"/>
                                        <p:tgtEl>
                                          <p:spTgt spid="1106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950" grpId="0"/>
      <p:bldP spid="1106951" grpId="0"/>
      <p:bldP spid="11069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574800" y="598885"/>
            <a:ext cx="6578600" cy="1938992"/>
          </a:xfrm>
          <a:prstGeom prst="rect">
            <a:avLst/>
          </a:prstGeom>
          <a:noFill/>
          <a:ln w="9525">
            <a:noFill/>
            <a:miter lim="800000"/>
          </a:ln>
        </p:spPr>
        <p:txBody>
          <a:bodyPr>
            <a:spAutoFit/>
          </a:bodyPr>
          <a:lstStyle/>
          <a:p>
            <a:pPr algn="ctr">
              <a:lnSpc>
                <a:spcPct val="200000"/>
              </a:lnSpc>
            </a:pPr>
            <a:r>
              <a:rPr lang="zh-CN" altLang="en-US" sz="3200" dirty="0"/>
              <a:t>记忆</a:t>
            </a:r>
            <a:endParaRPr lang="zh-CN" altLang="en-US" sz="3200" dirty="0"/>
          </a:p>
          <a:p>
            <a:pPr>
              <a:lnSpc>
                <a:spcPct val="200000"/>
              </a:lnSpc>
            </a:pPr>
            <a:r>
              <a:rPr lang="zh-CN" altLang="en-US" sz="2800" dirty="0"/>
              <a:t>人脑对过去经验的反映。</a:t>
            </a:r>
            <a:endParaRPr lang="zh-CN" altLang="en-US" sz="2800" dirty="0"/>
          </a:p>
        </p:txBody>
      </p:sp>
      <p:sp>
        <p:nvSpPr>
          <p:cNvPr id="1107971" name="Rectangle 3"/>
          <p:cNvSpPr>
            <a:spLocks noChangeArrowheads="1"/>
          </p:cNvSpPr>
          <p:nvPr/>
        </p:nvSpPr>
        <p:spPr bwMode="auto">
          <a:xfrm>
            <a:off x="1042989" y="3153966"/>
            <a:ext cx="7489825" cy="1569660"/>
          </a:xfrm>
          <a:prstGeom prst="rect">
            <a:avLst/>
          </a:prstGeom>
          <a:noFill/>
          <a:ln w="9525">
            <a:noFill/>
            <a:miter lim="800000"/>
          </a:ln>
          <a:effectLst/>
        </p:spPr>
        <p:txBody>
          <a:bodyPr>
            <a:spAutoFit/>
          </a:bodyPr>
          <a:lstStyle/>
          <a:p>
            <a:pPr>
              <a:buFontTx/>
              <a:buNone/>
              <a:defRPr/>
            </a:pPr>
            <a:r>
              <a:rPr lang="zh-CN" altLang="en-US" sz="320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你能想起的最早的一件事情</a:t>
            </a:r>
            <a:endParaRPr lang="zh-CN" altLang="en-US" sz="320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buFontTx/>
              <a:buNone/>
              <a:defRPr/>
            </a:pPr>
            <a:endParaRPr lang="zh-CN" altLang="en-US" sz="320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buFontTx/>
              <a:buNone/>
              <a:defRPr/>
            </a:pPr>
            <a:r>
              <a:rPr lang="zh-CN" altLang="en-US" sz="320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你记忆最深刻的事情，终生难忘的事情</a:t>
            </a:r>
            <a:endParaRPr lang="zh-CN" altLang="en-US" sz="320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pic>
        <p:nvPicPr>
          <p:cNvPr id="64516" name="Picture 4" descr="24">
            <a:hlinkClick r:id="rId1"/>
          </p:cNvPr>
          <p:cNvPicPr>
            <a:picLocks noChangeAspect="1" noChangeArrowheads="1"/>
          </p:cNvPicPr>
          <p:nvPr/>
        </p:nvPicPr>
        <p:blipFill>
          <a:blip r:embed="rId2" cstate="print"/>
          <a:srcRect/>
          <a:stretch>
            <a:fillRect/>
          </a:stretch>
        </p:blipFill>
        <p:spPr bwMode="auto">
          <a:xfrm>
            <a:off x="323528" y="1995686"/>
            <a:ext cx="1263650" cy="1026319"/>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50179" name="Rectangle 3"/>
          <p:cNvSpPr>
            <a:spLocks noGrp="1" noChangeArrowheads="1"/>
          </p:cNvSpPr>
          <p:nvPr>
            <p:ph type="title" idx="4294967295"/>
          </p:nvPr>
        </p:nvSpPr>
        <p:spPr>
          <a:xfrm>
            <a:off x="773113" y="940594"/>
            <a:ext cx="7200900" cy="519113"/>
          </a:xfrm>
        </p:spPr>
        <p:txBody>
          <a:bodyPr/>
          <a:lstStyle/>
          <a:p>
            <a:pPr eaLnBrk="1" hangingPunct="1"/>
            <a:r>
              <a:rPr lang="zh-CN" altLang="en-US" sz="2800" smtClean="0"/>
              <a:t>尽量记下这几个字</a:t>
            </a:r>
            <a:endParaRPr lang="zh-CN" altLang="en-US" sz="2800" smtClean="0"/>
          </a:p>
        </p:txBody>
      </p:sp>
      <p:sp>
        <p:nvSpPr>
          <p:cNvPr id="65540" name="Rectangle 4"/>
          <p:cNvSpPr>
            <a:spLocks noGrp="1" noChangeArrowheads="1"/>
          </p:cNvSpPr>
          <p:nvPr>
            <p:ph type="body" idx="4294967295"/>
          </p:nvPr>
        </p:nvSpPr>
        <p:spPr>
          <a:xfrm>
            <a:off x="568326" y="2095500"/>
            <a:ext cx="7572375" cy="619125"/>
          </a:xfrm>
          <a:solidFill>
            <a:srgbClr val="FFCC00">
              <a:alpha val="41176"/>
            </a:srgbClr>
          </a:solidFill>
        </p:spPr>
        <p:txBody>
          <a:bodyPr>
            <a:normAutofit lnSpcReduction="10000"/>
          </a:bodyPr>
          <a:lstStyle/>
          <a:p>
            <a:pPr algn="ctr" eaLnBrk="1" hangingPunct="1">
              <a:buFont typeface="Wingdings" panose="05000000000000000000" pitchFamily="2" charset="2"/>
              <a:buNone/>
            </a:pPr>
            <a:r>
              <a:rPr lang="zh-CN" altLang="en-US" sz="3600" b="1" smtClean="0">
                <a:latin typeface="宋体" panose="02010600030101010101" pitchFamily="2" charset="-122"/>
              </a:rPr>
              <a:t>李  刘  秦  张  吴  高</a:t>
            </a:r>
            <a:endParaRPr lang="zh-CN" altLang="en-US" sz="3600" b="1" smtClean="0">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arn(inVertical)">
                                      <p:cBhvr>
                                        <p:cTn id="7" dur="10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51203" name="Rectangle 3"/>
          <p:cNvSpPr>
            <a:spLocks noGrp="1" noChangeArrowheads="1"/>
          </p:cNvSpPr>
          <p:nvPr>
            <p:ph type="title" idx="4294967295"/>
          </p:nvPr>
        </p:nvSpPr>
        <p:spPr>
          <a:xfrm>
            <a:off x="950913" y="817960"/>
            <a:ext cx="7200900" cy="519113"/>
          </a:xfrm>
        </p:spPr>
        <p:txBody>
          <a:bodyPr/>
          <a:lstStyle/>
          <a:p>
            <a:pPr eaLnBrk="1" hangingPunct="1"/>
            <a:r>
              <a:rPr lang="zh-CN" altLang="en-US" sz="2000" b="0" i="1" smtClean="0"/>
              <a:t>看看有什么变化？</a:t>
            </a:r>
            <a:r>
              <a:rPr lang="zh-CN" altLang="en-US" sz="2000" b="0" i="1" smtClean="0">
                <a:solidFill>
                  <a:srgbClr val="0000FF"/>
                </a:solidFill>
              </a:rPr>
              <a:t>哪个字在上页没出现过，哪个字没有了</a:t>
            </a:r>
            <a:endParaRPr lang="zh-CN" altLang="en-US" sz="2000" b="0" i="1" smtClean="0">
              <a:solidFill>
                <a:srgbClr val="0000FF"/>
              </a:solidFill>
            </a:endParaRPr>
          </a:p>
        </p:txBody>
      </p:sp>
      <p:sp>
        <p:nvSpPr>
          <p:cNvPr id="1110020" name="Rectangle 4"/>
          <p:cNvSpPr>
            <a:spLocks noGrp="1" noChangeArrowheads="1"/>
          </p:cNvSpPr>
          <p:nvPr>
            <p:ph type="body" idx="4294967295"/>
          </p:nvPr>
        </p:nvSpPr>
        <p:spPr bwMode="gray">
          <a:xfrm>
            <a:off x="606425" y="2333625"/>
            <a:ext cx="7740650" cy="533400"/>
          </a:xfrm>
          <a:solidFill>
            <a:srgbClr val="FFCC00">
              <a:alpha val="41000"/>
            </a:srgbClr>
          </a:solidFill>
        </p:spPr>
        <p:txBody>
          <a:bodyPr>
            <a:normAutofit fontScale="92500" lnSpcReduction="20000"/>
          </a:bodyPr>
          <a:lstStyle/>
          <a:p>
            <a:pPr algn="ctr" eaLnBrk="1" hangingPunct="1">
              <a:buFont typeface="Wingdings" panose="05000000000000000000" pitchFamily="2" charset="2"/>
              <a:buNone/>
              <a:defRPr/>
            </a:pPr>
            <a:r>
              <a:rPr lang="zh-CN" altLang="en-US" sz="3600" b="1" smtClean="0">
                <a:solidFill>
                  <a:srgbClr val="FF0000"/>
                </a:solidFill>
                <a:effectLst>
                  <a:outerShdw blurRad="38100" dist="38100" dir="2700000" algn="tl">
                    <a:srgbClr val="FFFFFF"/>
                  </a:outerShdw>
                </a:effectLst>
                <a:latin typeface="宋体" panose="02010600030101010101" pitchFamily="2" charset="-122"/>
              </a:rPr>
              <a:t>吴  高  李  刘  杨  秦</a:t>
            </a:r>
            <a:endParaRPr lang="zh-CN" altLang="en-US" sz="3600" b="1" smtClean="0">
              <a:solidFill>
                <a:srgbClr val="FF0000"/>
              </a:solidFill>
              <a:effectLst>
                <a:outerShdw blurRad="38100" dist="38100" dir="2700000" algn="tl">
                  <a:srgbClr val="FFFFFF"/>
                </a:outerShdw>
              </a:effectLst>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barn(inVertical)">
                                      <p:cBhvr>
                                        <p:cTn id="7" dur="1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52227" name="Rectangle 3"/>
          <p:cNvSpPr>
            <a:spLocks noGrp="1" noChangeArrowheads="1"/>
          </p:cNvSpPr>
          <p:nvPr>
            <p:ph type="title" idx="4294967295"/>
          </p:nvPr>
        </p:nvSpPr>
        <p:spPr>
          <a:xfrm>
            <a:off x="912813" y="760810"/>
            <a:ext cx="7200900" cy="519113"/>
          </a:xfrm>
        </p:spPr>
        <p:txBody>
          <a:bodyPr/>
          <a:lstStyle/>
          <a:p>
            <a:pPr eaLnBrk="1" hangingPunct="1"/>
            <a:r>
              <a:rPr lang="zh-CN" altLang="en-US" sz="2400" smtClean="0"/>
              <a:t>请记下以下数字</a:t>
            </a:r>
            <a:endParaRPr lang="zh-CN" altLang="en-US" sz="2400" smtClean="0"/>
          </a:p>
        </p:txBody>
      </p:sp>
      <p:sp>
        <p:nvSpPr>
          <p:cNvPr id="1111044" name="Rectangle 4"/>
          <p:cNvSpPr>
            <a:spLocks noGrp="1" noChangeArrowheads="1"/>
          </p:cNvSpPr>
          <p:nvPr>
            <p:ph type="body" idx="4294967295"/>
          </p:nvPr>
        </p:nvSpPr>
        <p:spPr>
          <a:xfrm>
            <a:off x="1073150" y="1537097"/>
            <a:ext cx="7772400" cy="3127772"/>
          </a:xfrm>
        </p:spPr>
        <p:txBody>
          <a:bodyPr/>
          <a:lstStyle/>
          <a:p>
            <a:pPr eaLnBrk="1" hangingPunct="1">
              <a:lnSpc>
                <a:spcPct val="130000"/>
              </a:lnSpc>
              <a:buFont typeface="Wingdings" panose="05000000000000000000" pitchFamily="2" charset="2"/>
              <a:buNone/>
            </a:pPr>
            <a:r>
              <a:rPr lang="en-US" altLang="zh-CN" sz="3600" smtClean="0">
                <a:latin typeface="黑体" panose="02010609060101010101" pitchFamily="49" charset="-122"/>
                <a:ea typeface="黑体" panose="02010609060101010101" pitchFamily="49" charset="-122"/>
              </a:rPr>
              <a:t>1151617181101</a:t>
            </a:r>
            <a:endParaRPr lang="en-US" altLang="zh-CN" sz="3600" smtClean="0">
              <a:latin typeface="黑体" panose="02010609060101010101" pitchFamily="49" charset="-122"/>
              <a:ea typeface="黑体" panose="02010609060101010101" pitchFamily="49" charset="-122"/>
            </a:endParaRPr>
          </a:p>
          <a:p>
            <a:pPr eaLnBrk="1" hangingPunct="1">
              <a:lnSpc>
                <a:spcPct val="130000"/>
              </a:lnSpc>
              <a:buFont typeface="Wingdings" panose="05000000000000000000" pitchFamily="2" charset="2"/>
              <a:buNone/>
            </a:pPr>
            <a:r>
              <a:rPr lang="en-US" altLang="zh-CN" sz="3600" smtClean="0">
                <a:latin typeface="黑体" panose="02010609060101010101" pitchFamily="49" charset="-122"/>
                <a:ea typeface="黑体" panose="02010609060101010101" pitchFamily="49" charset="-122"/>
              </a:rPr>
              <a:t>010105010601070108011001 </a:t>
            </a:r>
            <a:endParaRPr lang="en-US" altLang="zh-CN" sz="3600" smtClean="0">
              <a:latin typeface="黑体" panose="02010609060101010101" pitchFamily="49" charset="-122"/>
              <a:ea typeface="黑体" panose="02010609060101010101" pitchFamily="49" charset="-122"/>
            </a:endParaRPr>
          </a:p>
          <a:p>
            <a:pPr eaLnBrk="1" hangingPunct="1">
              <a:lnSpc>
                <a:spcPct val="130000"/>
              </a:lnSpc>
              <a:buFont typeface="Wingdings" panose="05000000000000000000" pitchFamily="2" charset="2"/>
              <a:buNone/>
            </a:pPr>
            <a:r>
              <a:rPr lang="en-US" altLang="zh-CN" sz="3600" smtClean="0">
                <a:latin typeface="黑体" panose="02010609060101010101" pitchFamily="49" charset="-122"/>
                <a:ea typeface="黑体" panose="02010609060101010101" pitchFamily="49" charset="-122"/>
              </a:rPr>
              <a:t>11021403080501060107010801</a:t>
            </a:r>
            <a:endParaRPr lang="zh-CN" altLang="en-US" sz="3600" smtClean="0">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arn(inVertical)">
                                      <p:cBhvr>
                                        <p:cTn id="7" dur="1000"/>
                                        <p:tgtEl>
                                          <p:spTgt spid="522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11044">
                                            <p:txEl>
                                              <p:pRg st="0" end="0"/>
                                            </p:txEl>
                                          </p:spTgt>
                                        </p:tgtEl>
                                        <p:attrNameLst>
                                          <p:attrName>style.visibility</p:attrName>
                                        </p:attrNameLst>
                                      </p:cBhvr>
                                      <p:to>
                                        <p:strVal val="visible"/>
                                      </p:to>
                                    </p:set>
                                    <p:anim calcmode="lin" valueType="num">
                                      <p:cBhvr additive="base">
                                        <p:cTn id="12" dur="500" fill="hold"/>
                                        <p:tgtEl>
                                          <p:spTgt spid="111104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1104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111044">
                                            <p:txEl>
                                              <p:pRg st="1" end="1"/>
                                            </p:txEl>
                                          </p:spTgt>
                                        </p:tgtEl>
                                        <p:attrNameLst>
                                          <p:attrName>style.visibility</p:attrName>
                                        </p:attrNameLst>
                                      </p:cBhvr>
                                      <p:to>
                                        <p:strVal val="visible"/>
                                      </p:to>
                                    </p:set>
                                    <p:animEffect transition="in" filter="box(in)">
                                      <p:cBhvr>
                                        <p:cTn id="18" dur="500"/>
                                        <p:tgtEl>
                                          <p:spTgt spid="111104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111044">
                                            <p:txEl>
                                              <p:pRg st="2" end="2"/>
                                            </p:txEl>
                                          </p:spTgt>
                                        </p:tgtEl>
                                        <p:attrNameLst>
                                          <p:attrName>style.visibility</p:attrName>
                                        </p:attrNameLst>
                                      </p:cBhvr>
                                      <p:to>
                                        <p:strVal val="visible"/>
                                      </p:to>
                                    </p:set>
                                    <p:animEffect transition="in" filter="box(in)">
                                      <p:cBhvr>
                                        <p:cTn id="23" dur="500"/>
                                        <p:tgtEl>
                                          <p:spTgt spid="11110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p:txBody>
          <a:bodyPr/>
          <a:lstStyle/>
          <a:p>
            <a:pPr eaLnBrk="1" hangingPunct="1"/>
            <a:endParaRPr lang="zh-CN" altLang="en-US" smtClean="0"/>
          </a:p>
        </p:txBody>
      </p:sp>
      <p:sp>
        <p:nvSpPr>
          <p:cNvPr id="1112067" name="Rectangle 3"/>
          <p:cNvSpPr>
            <a:spLocks noGrp="1" noChangeArrowheads="1"/>
          </p:cNvSpPr>
          <p:nvPr>
            <p:ph type="body" idx="4294967295"/>
          </p:nvPr>
        </p:nvSpPr>
        <p:spPr>
          <a:xfrm>
            <a:off x="596900" y="1387079"/>
            <a:ext cx="4273550" cy="2684859"/>
          </a:xfrm>
        </p:spPr>
        <p:txBody>
          <a:bodyPr>
            <a:normAutofit lnSpcReduction="10000"/>
          </a:bodyPr>
          <a:lstStyle/>
          <a:p>
            <a:pPr eaLnBrk="1" hangingPunct="1">
              <a:buFont typeface="Wingdings" panose="05000000000000000000" pitchFamily="2" charset="2"/>
              <a:buNone/>
            </a:pPr>
            <a:r>
              <a:rPr lang="en-US" altLang="zh-CN" sz="3200" smtClean="0">
                <a:latin typeface="宋体" panose="02010600030101010101" pitchFamily="2" charset="-122"/>
              </a:rPr>
              <a:t>3.14159</a:t>
            </a:r>
            <a:endParaRPr lang="en-US" altLang="zh-CN" sz="3200" smtClean="0">
              <a:latin typeface="宋体" panose="02010600030101010101" pitchFamily="2" charset="-122"/>
            </a:endParaRPr>
          </a:p>
          <a:p>
            <a:pPr eaLnBrk="1" hangingPunct="1">
              <a:buFont typeface="Wingdings" panose="05000000000000000000" pitchFamily="2" charset="2"/>
              <a:buNone/>
            </a:pPr>
            <a:r>
              <a:rPr lang="zh-CN" altLang="en-US" sz="3200" smtClean="0">
                <a:latin typeface="宋体" panose="02010600030101010101" pitchFamily="2" charset="-122"/>
              </a:rPr>
              <a:t>山间一寺一壶酒</a:t>
            </a:r>
            <a:endParaRPr lang="zh-CN" altLang="en-US" sz="3200" smtClean="0">
              <a:latin typeface="宋体" panose="02010600030101010101" pitchFamily="2" charset="-122"/>
            </a:endParaRPr>
          </a:p>
          <a:p>
            <a:pPr eaLnBrk="1" hangingPunct="1">
              <a:buFont typeface="Wingdings" panose="05000000000000000000" pitchFamily="2" charset="2"/>
              <a:buNone/>
            </a:pPr>
            <a:endParaRPr lang="zh-CN" altLang="en-US" sz="3200" smtClean="0">
              <a:latin typeface="宋体" panose="02010600030101010101" pitchFamily="2" charset="-122"/>
            </a:endParaRPr>
          </a:p>
          <a:p>
            <a:pPr eaLnBrk="1" hangingPunct="1">
              <a:buFont typeface="Wingdings" panose="05000000000000000000" pitchFamily="2" charset="2"/>
              <a:buNone/>
            </a:pPr>
            <a:r>
              <a:rPr lang="zh-CN" altLang="en-US" sz="3200" smtClean="0">
                <a:latin typeface="宋体" panose="02010600030101010101" pitchFamily="2" charset="-122"/>
              </a:rPr>
              <a:t>齐楚秦燕赵魏韩</a:t>
            </a:r>
            <a:endParaRPr lang="zh-CN" altLang="en-US" sz="3200" smtClean="0">
              <a:latin typeface="宋体" panose="02010600030101010101" pitchFamily="2" charset="-122"/>
            </a:endParaRPr>
          </a:p>
          <a:p>
            <a:pPr eaLnBrk="1" hangingPunct="1">
              <a:buFont typeface="Wingdings" panose="05000000000000000000" pitchFamily="2" charset="2"/>
              <a:buNone/>
            </a:pPr>
            <a:r>
              <a:rPr lang="zh-CN" altLang="en-US" sz="3200" smtClean="0">
                <a:latin typeface="宋体" panose="02010600030101010101" pitchFamily="2" charset="-122"/>
              </a:rPr>
              <a:t>东南西北到中间</a:t>
            </a:r>
            <a:endParaRPr lang="zh-CN" altLang="en-US" sz="3200" smtClean="0">
              <a:latin typeface="宋体" panose="02010600030101010101" pitchFamily="2" charset="-122"/>
            </a:endParaRPr>
          </a:p>
          <a:p>
            <a:pPr eaLnBrk="1" hangingPunct="1">
              <a:buFont typeface="Wingdings" panose="05000000000000000000" pitchFamily="2" charset="2"/>
              <a:buNone/>
            </a:pPr>
            <a:endParaRPr lang="zh-CN" altLang="en-US" sz="3200" smtClean="0">
              <a:latin typeface="宋体" panose="02010600030101010101" pitchFamily="2" charset="-122"/>
            </a:endParaRPr>
          </a:p>
        </p:txBody>
      </p:sp>
      <p:pic>
        <p:nvPicPr>
          <p:cNvPr id="1112068" name="Picture 4" descr="战国形势图"/>
          <p:cNvPicPr>
            <a:picLocks noChangeAspect="1" noChangeArrowheads="1"/>
          </p:cNvPicPr>
          <p:nvPr/>
        </p:nvPicPr>
        <p:blipFill>
          <a:blip r:embed="rId1" cstate="print"/>
          <a:srcRect/>
          <a:stretch>
            <a:fillRect/>
          </a:stretch>
        </p:blipFill>
        <p:spPr bwMode="auto">
          <a:xfrm>
            <a:off x="4551364" y="1488281"/>
            <a:ext cx="4211637" cy="3020616"/>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delay="0"/>
                                  </p:endCondLst>
                                  <p:childTnLst>
                                    <p:set>
                                      <p:cBhvr>
                                        <p:cTn id="6" dur="1" fill="hold">
                                          <p:stCondLst>
                                            <p:cond delay="0"/>
                                          </p:stCondLst>
                                        </p:cTn>
                                        <p:tgtEl>
                                          <p:spTgt spid="53250"/>
                                        </p:tgtEl>
                                        <p:attrNameLst>
                                          <p:attrName>style.visibility</p:attrName>
                                        </p:attrNameLst>
                                      </p:cBhvr>
                                      <p:to>
                                        <p:strVal val="visible"/>
                                      </p:to>
                                    </p:set>
                                    <p:animEffect transition="in" filter="barn(inVertical)">
                                      <p:cBhvr>
                                        <p:cTn id="7" dur="10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112067">
                                            <p:txEl>
                                              <p:pRg st="0" end="0"/>
                                            </p:txEl>
                                          </p:spTgt>
                                        </p:tgtEl>
                                        <p:attrNameLst>
                                          <p:attrName>style.visibility</p:attrName>
                                        </p:attrNameLst>
                                      </p:cBhvr>
                                      <p:to>
                                        <p:strVal val="visible"/>
                                      </p:to>
                                    </p:set>
                                    <p:animEffect transition="in" filter="barn(inHorizontal)">
                                      <p:cBhvr>
                                        <p:cTn id="12" dur="500"/>
                                        <p:tgtEl>
                                          <p:spTgt spid="11120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1112067">
                                            <p:txEl>
                                              <p:pRg st="1" end="1"/>
                                            </p:txEl>
                                          </p:spTgt>
                                        </p:tgtEl>
                                        <p:attrNameLst>
                                          <p:attrName>style.visibility</p:attrName>
                                        </p:attrNameLst>
                                      </p:cBhvr>
                                      <p:to>
                                        <p:strVal val="visible"/>
                                      </p:to>
                                    </p:set>
                                    <p:animEffect transition="in" filter="barn(inHorizontal)">
                                      <p:cBhvr>
                                        <p:cTn id="17" dur="500"/>
                                        <p:tgtEl>
                                          <p:spTgt spid="11120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112067">
                                            <p:txEl>
                                              <p:pRg st="3" end="3"/>
                                            </p:txEl>
                                          </p:spTgt>
                                        </p:tgtEl>
                                        <p:attrNameLst>
                                          <p:attrName>style.visibility</p:attrName>
                                        </p:attrNameLst>
                                      </p:cBhvr>
                                      <p:to>
                                        <p:strVal val="visible"/>
                                      </p:to>
                                    </p:set>
                                    <p:animEffect transition="in" filter="barn(inHorizontal)">
                                      <p:cBhvr>
                                        <p:cTn id="22" dur="500"/>
                                        <p:tgtEl>
                                          <p:spTgt spid="11120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1112067">
                                            <p:txEl>
                                              <p:pRg st="4" end="4"/>
                                            </p:txEl>
                                          </p:spTgt>
                                        </p:tgtEl>
                                        <p:attrNameLst>
                                          <p:attrName>style.visibility</p:attrName>
                                        </p:attrNameLst>
                                      </p:cBhvr>
                                      <p:to>
                                        <p:strVal val="visible"/>
                                      </p:to>
                                    </p:set>
                                    <p:animEffect transition="in" filter="barn(inHorizontal)">
                                      <p:cBhvr>
                                        <p:cTn id="27" dur="500"/>
                                        <p:tgtEl>
                                          <p:spTgt spid="1112067">
                                            <p:txEl>
                                              <p:pRg st="4" end="4"/>
                                            </p:txEl>
                                          </p:spTgt>
                                        </p:tgtEl>
                                      </p:cBhvr>
                                    </p:animEffect>
                                  </p:childTnLst>
                                </p:cTn>
                              </p:par>
                            </p:childTnLst>
                          </p:cTn>
                        </p:par>
                        <p:par>
                          <p:cTn id="28" fill="hold">
                            <p:stCondLst>
                              <p:cond delay="500"/>
                            </p:stCondLst>
                            <p:childTnLst>
                              <p:par>
                                <p:cTn id="29" presetID="5" presetClass="entr" presetSubtype="10" fill="hold" nodeType="afterEffect">
                                  <p:stCondLst>
                                    <p:cond delay="0"/>
                                  </p:stCondLst>
                                  <p:childTnLst>
                                    <p:set>
                                      <p:cBhvr>
                                        <p:cTn id="30" dur="1" fill="hold">
                                          <p:stCondLst>
                                            <p:cond delay="0"/>
                                          </p:stCondLst>
                                        </p:cTn>
                                        <p:tgtEl>
                                          <p:spTgt spid="1112068"/>
                                        </p:tgtEl>
                                        <p:attrNameLst>
                                          <p:attrName>style.visibility</p:attrName>
                                        </p:attrNameLst>
                                      </p:cBhvr>
                                      <p:to>
                                        <p:strVal val="visible"/>
                                      </p:to>
                                    </p:set>
                                    <p:animEffect transition="in" filter="checkerboard(across)">
                                      <p:cBhvr>
                                        <p:cTn id="31" dur="500"/>
                                        <p:tgtEl>
                                          <p:spTgt spid="111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54275" name="Rectangle 3"/>
          <p:cNvSpPr>
            <a:spLocks noGrp="1" noChangeArrowheads="1"/>
          </p:cNvSpPr>
          <p:nvPr>
            <p:ph type="title" idx="4294967295"/>
          </p:nvPr>
        </p:nvSpPr>
        <p:spPr>
          <a:xfrm>
            <a:off x="2662239" y="678656"/>
            <a:ext cx="3006725" cy="704850"/>
          </a:xfrm>
        </p:spPr>
        <p:txBody>
          <a:bodyPr/>
          <a:lstStyle/>
          <a:p>
            <a:pPr eaLnBrk="1" hangingPunct="1"/>
            <a:r>
              <a:rPr lang="zh-CN" altLang="en-US" sz="2400" b="0" dirty="0" smtClean="0"/>
              <a:t>记忆流程图</a:t>
            </a:r>
            <a:endParaRPr lang="zh-CN" altLang="en-US" sz="2400" b="0" dirty="0" smtClean="0"/>
          </a:p>
        </p:txBody>
      </p:sp>
      <p:pic>
        <p:nvPicPr>
          <p:cNvPr id="69636" name="Picture 4" descr="记忆流程图"/>
          <p:cNvPicPr>
            <a:picLocks noGrp="1" noChangeAspect="1" noChangeArrowheads="1"/>
          </p:cNvPicPr>
          <p:nvPr>
            <p:ph type="body" idx="4294967295"/>
          </p:nvPr>
        </p:nvPicPr>
        <p:blipFill>
          <a:blip r:embed="rId1" cstate="print">
            <a:lum bright="-28000"/>
          </a:blip>
          <a:srcRect/>
          <a:stretch>
            <a:fillRect/>
          </a:stretch>
        </p:blipFill>
        <p:spPr>
          <a:xfrm>
            <a:off x="830264" y="1865710"/>
            <a:ext cx="7272337" cy="2044303"/>
          </a:xfr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arn(inVertical)">
                                      <p:cBhvr>
                                        <p:cTn id="7" dur="10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70659" name="Rectangle 3"/>
          <p:cNvSpPr>
            <a:spLocks noGrp="1" noChangeArrowheads="1"/>
          </p:cNvSpPr>
          <p:nvPr>
            <p:ph type="body" idx="4294967295"/>
          </p:nvPr>
        </p:nvSpPr>
        <p:spPr>
          <a:xfrm>
            <a:off x="755650" y="1794272"/>
            <a:ext cx="7772400" cy="3127772"/>
          </a:xfrm>
        </p:spPr>
        <p:txBody>
          <a:bodyPr/>
          <a:lstStyle/>
          <a:p>
            <a:pPr eaLnBrk="1" hangingPunct="1">
              <a:lnSpc>
                <a:spcPct val="130000"/>
              </a:lnSpc>
            </a:pPr>
            <a:endParaRPr lang="en-US" altLang="zh-CN" sz="3200" smtClean="0"/>
          </a:p>
          <a:p>
            <a:pPr eaLnBrk="1" hangingPunct="1"/>
            <a:r>
              <a:rPr lang="en-US" altLang="zh-CN" smtClean="0"/>
              <a:t> </a:t>
            </a:r>
            <a:endParaRPr lang="en-US" altLang="zh-CN" smtClean="0"/>
          </a:p>
          <a:p>
            <a:pPr eaLnBrk="1" hangingPunct="1">
              <a:lnSpc>
                <a:spcPct val="90000"/>
              </a:lnSpc>
            </a:pPr>
            <a:endParaRPr lang="zh-CN" altLang="en-US" sz="4400" smtClean="0">
              <a:latin typeface="Times New Roman" panose="02020603050405020304" pitchFamily="18" charset="0"/>
            </a:endParaRPr>
          </a:p>
        </p:txBody>
      </p:sp>
      <p:pic>
        <p:nvPicPr>
          <p:cNvPr id="70660" name="Picture 4" descr="艾宾浩斯遗忘曲线"/>
          <p:cNvPicPr>
            <a:picLocks noChangeAspect="1" noChangeArrowheads="1"/>
          </p:cNvPicPr>
          <p:nvPr/>
        </p:nvPicPr>
        <p:blipFill>
          <a:blip r:embed="rId1" cstate="print">
            <a:lum bright="-22000"/>
          </a:blip>
          <a:srcRect/>
          <a:stretch>
            <a:fillRect/>
          </a:stretch>
        </p:blipFill>
        <p:spPr bwMode="auto">
          <a:xfrm>
            <a:off x="1695451" y="951310"/>
            <a:ext cx="6048375" cy="3806428"/>
          </a:xfrm>
          <a:prstGeom prst="rect">
            <a:avLst/>
          </a:prstGeom>
          <a:solidFill>
            <a:srgbClr val="FFFF99">
              <a:alpha val="59999"/>
            </a:srgbClr>
          </a:solidFill>
          <a:ln w="9525">
            <a:noFill/>
            <a:miter lim="800000"/>
            <a:headEnd/>
            <a:tailEnd/>
          </a:ln>
        </p:spPr>
      </p:pic>
      <p:sp>
        <p:nvSpPr>
          <p:cNvPr id="70661" name="Text Box 5"/>
          <p:cNvSpPr txBox="1">
            <a:spLocks noChangeArrowheads="1"/>
          </p:cNvSpPr>
          <p:nvPr/>
        </p:nvSpPr>
        <p:spPr bwMode="auto">
          <a:xfrm>
            <a:off x="7812127" y="1794272"/>
            <a:ext cx="553998" cy="2728913"/>
          </a:xfrm>
          <a:prstGeom prst="rect">
            <a:avLst/>
          </a:prstGeom>
          <a:noFill/>
          <a:ln w="9525">
            <a:noFill/>
            <a:miter lim="800000"/>
          </a:ln>
        </p:spPr>
        <p:txBody>
          <a:bodyPr vert="eaVert">
            <a:spAutoFit/>
          </a:bodyPr>
          <a:lstStyle/>
          <a:p>
            <a:pPr>
              <a:spcBef>
                <a:spcPct val="50000"/>
              </a:spcBef>
            </a:pPr>
            <a:r>
              <a:rPr lang="zh-CN" altLang="en-US" sz="2400" dirty="0"/>
              <a:t>艾宾浩斯遗忘曲线</a:t>
            </a:r>
            <a:endParaRPr lang="zh-CN" altLang="en-US" sz="2400" dirty="0"/>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71683" name="Rectangle 3"/>
          <p:cNvSpPr>
            <a:spLocks noGrp="1" noChangeArrowheads="1"/>
          </p:cNvSpPr>
          <p:nvPr>
            <p:ph type="body" idx="4294967295"/>
          </p:nvPr>
        </p:nvSpPr>
        <p:spPr>
          <a:xfrm>
            <a:off x="755650" y="1794272"/>
            <a:ext cx="7772400" cy="3127772"/>
          </a:xfrm>
        </p:spPr>
        <p:txBody>
          <a:bodyPr/>
          <a:lstStyle/>
          <a:p>
            <a:pPr eaLnBrk="1" hangingPunct="1">
              <a:lnSpc>
                <a:spcPct val="130000"/>
              </a:lnSpc>
            </a:pPr>
            <a:endParaRPr lang="en-US" altLang="zh-CN" sz="3200" smtClean="0"/>
          </a:p>
          <a:p>
            <a:pPr eaLnBrk="1" hangingPunct="1"/>
            <a:r>
              <a:rPr lang="en-US" altLang="zh-CN" smtClean="0"/>
              <a:t> </a:t>
            </a:r>
            <a:endParaRPr lang="en-US" altLang="zh-CN" smtClean="0"/>
          </a:p>
          <a:p>
            <a:pPr eaLnBrk="1" hangingPunct="1">
              <a:lnSpc>
                <a:spcPct val="90000"/>
              </a:lnSpc>
            </a:pPr>
            <a:endParaRPr lang="zh-CN" altLang="en-US" sz="4400" smtClean="0">
              <a:latin typeface="Times New Roman" panose="02020603050405020304" pitchFamily="18" charset="0"/>
            </a:endParaRPr>
          </a:p>
        </p:txBody>
      </p:sp>
      <p:sp>
        <p:nvSpPr>
          <p:cNvPr id="71684" name="Text Box 4"/>
          <p:cNvSpPr txBox="1">
            <a:spLocks noChangeArrowheads="1"/>
          </p:cNvSpPr>
          <p:nvPr/>
        </p:nvSpPr>
        <p:spPr bwMode="auto">
          <a:xfrm>
            <a:off x="7812127" y="1794272"/>
            <a:ext cx="553998" cy="2728913"/>
          </a:xfrm>
          <a:prstGeom prst="rect">
            <a:avLst/>
          </a:prstGeom>
          <a:noFill/>
          <a:ln w="9525">
            <a:noFill/>
            <a:miter lim="800000"/>
          </a:ln>
        </p:spPr>
        <p:txBody>
          <a:bodyPr vert="eaVert">
            <a:spAutoFit/>
          </a:bodyPr>
          <a:lstStyle/>
          <a:p>
            <a:pPr>
              <a:spcBef>
                <a:spcPct val="50000"/>
              </a:spcBef>
            </a:pPr>
            <a:r>
              <a:rPr lang="zh-CN" altLang="en-US" sz="2400" dirty="0"/>
              <a:t>艾宾浩斯遗忘曲线</a:t>
            </a:r>
            <a:endParaRPr lang="zh-CN" altLang="en-US" sz="2400" dirty="0"/>
          </a:p>
        </p:txBody>
      </p:sp>
      <p:pic>
        <p:nvPicPr>
          <p:cNvPr id="71685" name="Picture 5" descr="艾宾浩斯遗忘曲线不同材料"/>
          <p:cNvPicPr>
            <a:picLocks noChangeAspect="1" noChangeArrowheads="1"/>
          </p:cNvPicPr>
          <p:nvPr/>
        </p:nvPicPr>
        <p:blipFill>
          <a:blip r:embed="rId1" cstate="print"/>
          <a:srcRect/>
          <a:stretch>
            <a:fillRect/>
          </a:stretch>
        </p:blipFill>
        <p:spPr bwMode="auto">
          <a:xfrm>
            <a:off x="1331640" y="843558"/>
            <a:ext cx="6507163" cy="3868340"/>
          </a:xfrm>
          <a:prstGeom prst="rect">
            <a:avLst/>
          </a:prstGeom>
          <a:solidFill>
            <a:schemeClr val="accent2">
              <a:alpha val="50195"/>
            </a:schemeClr>
          </a:solidFill>
          <a:ln w="9525">
            <a:noFill/>
            <a:miter lim="800000"/>
            <a:headEnd/>
            <a:tailEnd/>
          </a:ln>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图片 1"/>
          <p:cNvPicPr>
            <a:picLocks noChangeAspect="1"/>
          </p:cNvPicPr>
          <p:nvPr/>
        </p:nvPicPr>
        <p:blipFill>
          <a:blip r:embed="rId1" cstate="print"/>
          <a:stretch>
            <a:fillRect/>
          </a:stretch>
        </p:blipFill>
        <p:spPr>
          <a:xfrm>
            <a:off x="395536" y="2715766"/>
            <a:ext cx="2215508" cy="1038611"/>
          </a:xfrm>
          <a:prstGeom prst="rect">
            <a:avLst/>
          </a:prstGeom>
        </p:spPr>
      </p:pic>
      <p:sp>
        <p:nvSpPr>
          <p:cNvPr id="1048593" name="矩形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251520" y="2139702"/>
            <a:ext cx="2836400" cy="530915"/>
          </a:xfrm>
          <a:prstGeom prst="rect">
            <a:avLst/>
          </a:prstGeom>
          <a:ln>
            <a:noFill/>
          </a:ln>
        </p:spPr>
        <p:txBody>
          <a:bodyPr wrap="square" lIns="68580" tIns="34290" rIns="68580" bIns="34290">
            <a:spAutoFit/>
          </a:bodyPr>
          <a:lstStyle/>
          <a:p>
            <a:pPr algn="ctr"/>
            <a:r>
              <a:rPr lang="en-US" altLang="zh-CN" sz="3000" b="1" dirty="0" smtClean="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rPr>
              <a:t>CONTENTS</a:t>
            </a:r>
            <a:endParaRPr lang="en-US" altLang="zh-CN" sz="3000" b="1" dirty="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1048594" name="文本框 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83568" y="771550"/>
            <a:ext cx="1686560" cy="1033780"/>
          </a:xfrm>
          <a:prstGeom prst="rect">
            <a:avLst/>
          </a:prstGeom>
          <a:noFill/>
        </p:spPr>
        <p:txBody>
          <a:bodyPr wrap="none" lIns="68580" tIns="34290" rIns="68580" bIns="34290" rtlCol="0">
            <a:spAutoFit/>
          </a:bodyPr>
          <a:lstStyle/>
          <a:p>
            <a:pPr defTabSz="914400"/>
            <a:r>
              <a:rPr lang="zh-CN" altLang="en-US" sz="24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100" b="1" dirty="0" smtClean="0">
                <a:solidFill>
                  <a:srgbClr val="F39800"/>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4100" b="1" dirty="0">
              <a:solidFill>
                <a:srgbClr val="F3980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1048595" name="文本框 9"/>
          <p:cNvSpPr txBox="1"/>
          <p:nvPr/>
        </p:nvSpPr>
        <p:spPr>
          <a:xfrm flipH="1">
            <a:off x="3379880" y="1315834"/>
            <a:ext cx="5764119" cy="500137"/>
          </a:xfrm>
          <a:prstGeom prst="rect">
            <a:avLst/>
          </a:prstGeom>
          <a:noFill/>
        </p:spPr>
        <p:txBody>
          <a:bodyPr wrap="square" lIns="68580" tIns="34290" rIns="68580" bIns="34290" rtlCol="0">
            <a:spAutoFit/>
          </a:bodyPr>
          <a:lstStyle/>
          <a:p>
            <a:r>
              <a:rPr lang="zh-CN" altLang="en-US" sz="2800" b="1" dirty="0" smtClean="0"/>
              <a:t>一</a:t>
            </a:r>
            <a:r>
              <a:rPr lang="zh-CN" altLang="zh-CN" sz="2800" b="1" dirty="0" smtClean="0"/>
              <a:t>、</a:t>
            </a:r>
            <a:r>
              <a:rPr lang="zh-CN" altLang="zh-CN" sz="2800" b="1" dirty="0" smtClean="0"/>
              <a:t>知晓心理现象产生的</a:t>
            </a:r>
            <a:r>
              <a:rPr lang="zh-CN" altLang="zh-CN" sz="2800" b="1" dirty="0" smtClean="0"/>
              <a:t>过程</a:t>
            </a:r>
            <a:endParaRPr lang="zh-CN" altLang="zh-CN" sz="2800" dirty="0" smtClean="0"/>
          </a:p>
        </p:txBody>
      </p:sp>
      <p:sp>
        <p:nvSpPr>
          <p:cNvPr id="1048596" name="文本框 15"/>
          <p:cNvSpPr txBox="1"/>
          <p:nvPr/>
        </p:nvSpPr>
        <p:spPr>
          <a:xfrm flipH="1">
            <a:off x="3351036" y="2251318"/>
            <a:ext cx="5792964" cy="500137"/>
          </a:xfrm>
          <a:prstGeom prst="rect">
            <a:avLst/>
          </a:prstGeom>
          <a:noFill/>
        </p:spPr>
        <p:txBody>
          <a:bodyPr wrap="square" lIns="68580" tIns="34290" rIns="68580" bIns="34290" rtlCol="0">
            <a:spAutoFit/>
          </a:bodyPr>
          <a:lstStyle/>
          <a:p>
            <a:r>
              <a:rPr lang="zh-CN" altLang="en-US" sz="2800" b="1" dirty="0" smtClean="0"/>
              <a:t>二</a:t>
            </a:r>
            <a:r>
              <a:rPr lang="zh-CN" altLang="zh-CN" sz="2800" b="1" dirty="0" smtClean="0"/>
              <a:t>、了解</a:t>
            </a:r>
            <a:r>
              <a:rPr lang="zh-CN" altLang="en-US" sz="2800" b="1" dirty="0" smtClean="0"/>
              <a:t>疫情期间的心理状况</a:t>
            </a:r>
            <a:endParaRPr lang="zh-CN" altLang="zh-CN" sz="2800" dirty="0" smtClean="0"/>
          </a:p>
        </p:txBody>
      </p:sp>
      <p:sp>
        <p:nvSpPr>
          <p:cNvPr id="1048597" name="文本框 16"/>
          <p:cNvSpPr txBox="1"/>
          <p:nvPr/>
        </p:nvSpPr>
        <p:spPr>
          <a:xfrm flipH="1">
            <a:off x="3377803" y="3191160"/>
            <a:ext cx="5442668" cy="500137"/>
          </a:xfrm>
          <a:prstGeom prst="rect">
            <a:avLst/>
          </a:prstGeom>
          <a:noFill/>
        </p:spPr>
        <p:txBody>
          <a:bodyPr wrap="square" lIns="68580" tIns="34290" rIns="68580" bIns="34290" rtlCol="0">
            <a:spAutoFit/>
          </a:bodyPr>
          <a:lstStyle/>
          <a:p>
            <a:r>
              <a:rPr lang="zh-CN" altLang="en-US" sz="2800" b="1" dirty="0" smtClean="0"/>
              <a:t>三</a:t>
            </a:r>
            <a:r>
              <a:rPr lang="zh-CN" altLang="zh-CN" sz="2800" b="1" dirty="0" smtClean="0"/>
              <a:t>、</a:t>
            </a:r>
            <a:r>
              <a:rPr lang="zh-CN" altLang="zh-CN" sz="2800" b="1" dirty="0" smtClean="0"/>
              <a:t>知晓心理现象的内涵</a:t>
            </a:r>
            <a:endParaRPr lang="zh-CN" altLang="zh-CN" sz="2800" dirty="0"/>
          </a:p>
        </p:txBody>
      </p:sp>
      <p:sp>
        <p:nvSpPr>
          <p:cNvPr id="1048601" name="Sev01"/>
          <p:cNvSpPr/>
          <p:nvPr/>
        </p:nvSpPr>
        <p:spPr>
          <a:xfrm>
            <a:off x="2843808" y="1302803"/>
            <a:ext cx="528904" cy="528903"/>
          </a:xfrm>
          <a:prstGeom prst="ellipse">
            <a:avLst/>
          </a:prstGeom>
          <a:solidFill>
            <a:srgbClr val="00BC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4000" dirty="0">
              <a:solidFill>
                <a:srgbClr val="237DB9">
                  <a:lumMod val="50000"/>
                </a:srgbClr>
              </a:solidFill>
              <a:latin typeface="Agency FB" panose="020B0503020202020204" pitchFamily="34" charset="0"/>
            </a:endParaRPr>
          </a:p>
        </p:txBody>
      </p:sp>
      <p:sp>
        <p:nvSpPr>
          <p:cNvPr id="1048602" name="Freeform 42"/>
          <p:cNvSpPr>
            <a:spLocks noEditPoints="1"/>
          </p:cNvSpPr>
          <p:nvPr/>
        </p:nvSpPr>
        <p:spPr bwMode="auto">
          <a:xfrm>
            <a:off x="2977297" y="1454526"/>
            <a:ext cx="261924" cy="22545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
        <p:nvSpPr>
          <p:cNvPr id="1048603" name="Sev03"/>
          <p:cNvSpPr/>
          <p:nvPr/>
        </p:nvSpPr>
        <p:spPr>
          <a:xfrm>
            <a:off x="2843810" y="3194975"/>
            <a:ext cx="528904" cy="528903"/>
          </a:xfrm>
          <a:prstGeom prst="ellipse">
            <a:avLst/>
          </a:prstGeom>
          <a:solidFill>
            <a:srgbClr val="F9C20A"/>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4000" dirty="0">
              <a:solidFill>
                <a:srgbClr val="9BB955">
                  <a:lumMod val="50000"/>
                </a:srgbClr>
              </a:solidFill>
              <a:latin typeface="Agency FB" panose="020B0503020202020204" pitchFamily="34" charset="0"/>
              <a:cs typeface="+mj-cs"/>
            </a:endParaRPr>
          </a:p>
        </p:txBody>
      </p:sp>
      <p:sp>
        <p:nvSpPr>
          <p:cNvPr id="1048604" name="Freeform 178"/>
          <p:cNvSpPr>
            <a:spLocks noEditPoints="1"/>
          </p:cNvSpPr>
          <p:nvPr/>
        </p:nvSpPr>
        <p:spPr bwMode="auto">
          <a:xfrm>
            <a:off x="2977298" y="3360793"/>
            <a:ext cx="261924" cy="19727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
        <p:nvSpPr>
          <p:cNvPr id="1048605" name="Sev02"/>
          <p:cNvSpPr/>
          <p:nvPr/>
        </p:nvSpPr>
        <p:spPr>
          <a:xfrm>
            <a:off x="2843810" y="2247239"/>
            <a:ext cx="528904" cy="528903"/>
          </a:xfrm>
          <a:prstGeom prst="ellipse">
            <a:avLst/>
          </a:prstGeom>
          <a:solidFill>
            <a:srgbClr val="006A3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6000" dirty="0">
              <a:solidFill>
                <a:srgbClr val="15AA96">
                  <a:lumMod val="50000"/>
                </a:srgbClr>
              </a:solidFill>
              <a:latin typeface="Agency FB" panose="020B0503020202020204" pitchFamily="34" charset="0"/>
            </a:endParaRPr>
          </a:p>
        </p:txBody>
      </p:sp>
      <p:sp>
        <p:nvSpPr>
          <p:cNvPr id="1048606" name="Freeform 86"/>
          <p:cNvSpPr>
            <a:spLocks noEditPoints="1"/>
          </p:cNvSpPr>
          <p:nvPr/>
        </p:nvSpPr>
        <p:spPr bwMode="auto">
          <a:xfrm>
            <a:off x="3018580" y="2360794"/>
            <a:ext cx="179371" cy="30179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2"/>
          <p:cNvSpPr txBox="1">
            <a:spLocks noChangeArrowheads="1"/>
          </p:cNvSpPr>
          <p:nvPr/>
        </p:nvSpPr>
        <p:spPr bwMode="auto">
          <a:xfrm>
            <a:off x="1295400" y="1103710"/>
            <a:ext cx="7061200" cy="1212640"/>
          </a:xfrm>
          <a:prstGeom prst="rect">
            <a:avLst/>
          </a:prstGeom>
          <a:noFill/>
          <a:ln w="9525">
            <a:noFill/>
            <a:miter lim="800000"/>
          </a:ln>
        </p:spPr>
        <p:txBody>
          <a:bodyPr>
            <a:spAutoFit/>
          </a:bodyPr>
          <a:lstStyle/>
          <a:p>
            <a:pPr>
              <a:lnSpc>
                <a:spcPct val="130000"/>
              </a:lnSpc>
            </a:pPr>
            <a:r>
              <a:rPr lang="zh-CN" altLang="en-US" sz="2800"/>
              <a:t>人对客观事物的</a:t>
            </a:r>
            <a:r>
              <a:rPr lang="zh-CN" altLang="en-US" sz="2800" u="sng">
                <a:solidFill>
                  <a:schemeClr val="tx2"/>
                </a:solidFill>
              </a:rPr>
              <a:t>本质</a:t>
            </a:r>
            <a:r>
              <a:rPr lang="zh-CN" altLang="en-US" sz="2800"/>
              <a:t>和</a:t>
            </a:r>
            <a:r>
              <a:rPr lang="zh-CN" altLang="en-US" sz="2800" u="sng">
                <a:solidFill>
                  <a:schemeClr val="tx2"/>
                </a:solidFill>
              </a:rPr>
              <a:t>事物之间的内在联系</a:t>
            </a:r>
            <a:r>
              <a:rPr lang="zh-CN" altLang="en-US" sz="2800"/>
              <a:t>的认识。</a:t>
            </a:r>
            <a:r>
              <a:rPr lang="zh-CN" altLang="en-US" sz="2800" u="sng"/>
              <a:t>思维是心理发展的最高阶段</a:t>
            </a:r>
            <a:r>
              <a:rPr lang="zh-CN" altLang="en-US" sz="2800"/>
              <a:t>。</a:t>
            </a:r>
            <a:endParaRPr lang="zh-CN" altLang="en-US" sz="2800"/>
          </a:p>
        </p:txBody>
      </p:sp>
      <p:sp>
        <p:nvSpPr>
          <p:cNvPr id="1116163" name="Text Box 3"/>
          <p:cNvSpPr txBox="1">
            <a:spLocks noChangeArrowheads="1"/>
          </p:cNvSpPr>
          <p:nvPr/>
        </p:nvSpPr>
        <p:spPr bwMode="auto">
          <a:xfrm>
            <a:off x="700088" y="3202782"/>
            <a:ext cx="1107996" cy="1569660"/>
          </a:xfrm>
          <a:prstGeom prst="rect">
            <a:avLst/>
          </a:prstGeom>
          <a:noFill/>
          <a:ln w="9525">
            <a:noFill/>
            <a:miter lim="800000"/>
          </a:ln>
          <a:effectLst/>
        </p:spPr>
        <p:txBody>
          <a:bodyPr wrap="none">
            <a:spAutoFit/>
          </a:bodyPr>
          <a:lstStyle/>
          <a:p>
            <a:pPr>
              <a:buFontTx/>
              <a:buNone/>
              <a:defRPr/>
            </a:pPr>
            <a:r>
              <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rPr>
              <a:t>枣树</a:t>
            </a:r>
            <a:endPar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endParaRPr>
          </a:p>
          <a:p>
            <a:pPr>
              <a:buFontTx/>
              <a:buNone/>
              <a:defRPr/>
            </a:pPr>
            <a:r>
              <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rPr>
              <a:t>苹果树</a:t>
            </a:r>
            <a:endPar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endParaRPr>
          </a:p>
          <a:p>
            <a:pPr>
              <a:buFontTx/>
              <a:buNone/>
              <a:defRPr/>
            </a:pPr>
            <a:r>
              <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rPr>
              <a:t>梨树</a:t>
            </a:r>
            <a:endPar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endParaRPr>
          </a:p>
          <a:p>
            <a:pPr>
              <a:buFontTx/>
              <a:buNone/>
              <a:defRPr/>
            </a:pPr>
            <a:r>
              <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rPr>
              <a:t>桃树</a:t>
            </a:r>
            <a:endPar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endParaRPr>
          </a:p>
        </p:txBody>
      </p:sp>
      <p:grpSp>
        <p:nvGrpSpPr>
          <p:cNvPr id="2" name="Group 4"/>
          <p:cNvGrpSpPr/>
          <p:nvPr/>
        </p:nvGrpSpPr>
        <p:grpSpPr bwMode="auto">
          <a:xfrm>
            <a:off x="1498600" y="3386138"/>
            <a:ext cx="4038600" cy="1015603"/>
            <a:chOff x="0" y="0"/>
            <a:chExt cx="2544" cy="853"/>
          </a:xfrm>
        </p:grpSpPr>
        <p:sp>
          <p:nvSpPr>
            <p:cNvPr id="1034" name="AutoShape 5"/>
            <p:cNvSpPr>
              <a:spLocks noChangeArrowheads="1"/>
            </p:cNvSpPr>
            <p:nvPr/>
          </p:nvSpPr>
          <p:spPr bwMode="auto">
            <a:xfrm>
              <a:off x="96" y="192"/>
              <a:ext cx="2448" cy="576"/>
            </a:xfrm>
            <a:prstGeom prst="rightArrow">
              <a:avLst>
                <a:gd name="adj1" fmla="val 9935"/>
                <a:gd name="adj2" fmla="val 144913"/>
              </a:avLst>
            </a:prstGeom>
            <a:solidFill>
              <a:srgbClr val="FF99CC"/>
            </a:solidFill>
            <a:ln w="9525">
              <a:noFill/>
              <a:miter lim="800000"/>
            </a:ln>
          </p:spPr>
          <p:txBody>
            <a:bodyPr wrap="none" anchor="ctr"/>
            <a:lstStyle/>
            <a:p>
              <a:pPr algn="ctr"/>
              <a:endParaRPr lang="zh-CN" altLang="en-US" sz="2400">
                <a:latin typeface="Lucida Console" panose="020B0609040504020204" pitchFamily="49" charset="0"/>
                <a:ea typeface="仿宋_GB2312" pitchFamily="49" charset="-122"/>
              </a:endParaRPr>
            </a:p>
          </p:txBody>
        </p:sp>
        <p:sp>
          <p:nvSpPr>
            <p:cNvPr id="1116166" name="Text Box 6"/>
            <p:cNvSpPr txBox="1">
              <a:spLocks noChangeArrowheads="1"/>
            </p:cNvSpPr>
            <p:nvPr/>
          </p:nvSpPr>
          <p:spPr bwMode="auto">
            <a:xfrm>
              <a:off x="0" y="0"/>
              <a:ext cx="2170" cy="853"/>
            </a:xfrm>
            <a:prstGeom prst="rect">
              <a:avLst/>
            </a:prstGeom>
            <a:noFill/>
            <a:ln w="9525">
              <a:noFill/>
              <a:miter lim="800000"/>
            </a:ln>
            <a:effectLst/>
          </p:spPr>
          <p:txBody>
            <a:bodyPr>
              <a:spAutoFit/>
            </a:bodyPr>
            <a:lstStyle/>
            <a:p>
              <a:pPr algn="ctr">
                <a:buFontTx/>
                <a:buNone/>
                <a:defRPr/>
              </a:pPr>
              <a:r>
                <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rPr>
                <a:t>均有根、茎、叶、果</a:t>
              </a:r>
              <a:endParaRPr lang="zh-CN" altLang="en-US" sz="2400">
                <a:solidFill>
                  <a:schemeClr val="tx2"/>
                </a:solidFill>
                <a:effectLst>
                  <a:outerShdw blurRad="38100" dist="38100" dir="2700000" algn="tl">
                    <a:srgbClr val="C0C0C0"/>
                  </a:outerShdw>
                </a:effectLst>
                <a:latin typeface="Lucida Console" panose="020B0609040504020204" pitchFamily="49" charset="0"/>
                <a:ea typeface="仿宋_GB2312" pitchFamily="49" charset="-122"/>
              </a:endParaRPr>
            </a:p>
            <a:p>
              <a:pPr>
                <a:spcBef>
                  <a:spcPct val="50000"/>
                </a:spcBef>
                <a:buFontTx/>
                <a:buNone/>
                <a:defRPr/>
              </a:pPr>
              <a:endParaRPr lang="zh-CN" altLang="en-US" sz="2400">
                <a:latin typeface="Lucida Console" panose="020B0609040504020204" pitchFamily="49" charset="0"/>
                <a:ea typeface="仿宋_GB2312" pitchFamily="49" charset="-122"/>
              </a:endParaRPr>
            </a:p>
          </p:txBody>
        </p:sp>
      </p:grpSp>
      <p:grpSp>
        <p:nvGrpSpPr>
          <p:cNvPr id="3" name="Group 7"/>
          <p:cNvGrpSpPr/>
          <p:nvPr/>
        </p:nvGrpSpPr>
        <p:grpSpPr bwMode="auto">
          <a:xfrm>
            <a:off x="5537200" y="2728913"/>
            <a:ext cx="2135188" cy="2274094"/>
            <a:chOff x="0" y="0"/>
            <a:chExt cx="1489" cy="1910"/>
          </a:xfrm>
        </p:grpSpPr>
        <p:graphicFrame>
          <p:nvGraphicFramePr>
            <p:cNvPr id="1026" name="Object 8"/>
            <p:cNvGraphicFramePr>
              <a:graphicFrameLocks noChangeAspect="1"/>
            </p:cNvGraphicFramePr>
            <p:nvPr/>
          </p:nvGraphicFramePr>
          <p:xfrm>
            <a:off x="0" y="0"/>
            <a:ext cx="1489" cy="1567"/>
          </p:xfrm>
          <a:graphic>
            <a:graphicData uri="http://schemas.openxmlformats.org/presentationml/2006/ole">
              <mc:AlternateContent xmlns:mc="http://schemas.openxmlformats.org/markup-compatibility/2006">
                <mc:Choice xmlns:v="urn:schemas-microsoft-com:vml" Requires="v">
                  <p:oleObj spid="_x0000_s1025" name="" r:id="rId1" imgW="935355" imgH="983615" progId="">
                    <p:embed/>
                  </p:oleObj>
                </mc:Choice>
                <mc:Fallback>
                  <p:oleObj name="" r:id="rId1" imgW="935355" imgH="983615" progId="">
                    <p:embed/>
                    <p:pic>
                      <p:nvPicPr>
                        <p:cNvPr id="0" name="Object 8"/>
                        <p:cNvPicPr>
                          <a:picLocks noChangeAspect="1"/>
                        </p:cNvPicPr>
                        <p:nvPr/>
                      </p:nvPicPr>
                      <p:blipFill>
                        <a:blip r:embed="rId2"/>
                        <a:stretch>
                          <a:fillRect/>
                        </a:stretch>
                      </p:blipFill>
                      <p:spPr>
                        <a:xfrm>
                          <a:off x="0" y="0"/>
                          <a:ext cx="1489" cy="1567"/>
                        </a:xfrm>
                        <a:prstGeom prst="rect">
                          <a:avLst/>
                        </a:prstGeom>
                        <a:noFill/>
                        <a:ln w="38100">
                          <a:noFill/>
                        </a:ln>
                      </p:spPr>
                    </p:pic>
                  </p:oleObj>
                </mc:Fallback>
              </mc:AlternateContent>
            </a:graphicData>
          </a:graphic>
        </p:graphicFrame>
        <p:sp>
          <p:nvSpPr>
            <p:cNvPr id="1116169" name="AutoShape 9"/>
            <p:cNvSpPr>
              <a:spLocks noChangeArrowheads="1"/>
            </p:cNvSpPr>
            <p:nvPr/>
          </p:nvSpPr>
          <p:spPr bwMode="auto">
            <a:xfrm>
              <a:off x="75" y="1536"/>
              <a:ext cx="1346" cy="374"/>
            </a:xfrm>
            <a:prstGeom prst="flowChartProcess">
              <a:avLst/>
            </a:prstGeom>
            <a:noFill/>
            <a:ln w="9525">
              <a:noFill/>
              <a:miter lim="800000"/>
            </a:ln>
            <a:effectLst/>
          </p:spPr>
          <p:txBody>
            <a:bodyPr wrap="none" anchor="ctr"/>
            <a:lstStyle/>
            <a:p>
              <a:pPr algn="ctr">
                <a:spcBef>
                  <a:spcPct val="20000"/>
                </a:spcBef>
                <a:buFontTx/>
                <a:buNone/>
                <a:defRPr/>
              </a:pPr>
              <a:r>
                <a:rPr lang="zh-CN" altLang="en-US" sz="2800">
                  <a:solidFill>
                    <a:schemeClr val="tx2"/>
                  </a:solidFill>
                  <a:effectLst>
                    <a:outerShdw blurRad="38100" dist="38100" dir="2700000" algn="tl">
                      <a:srgbClr val="C0C0C0"/>
                    </a:outerShdw>
                  </a:effectLst>
                  <a:latin typeface="仿宋_GB2312" pitchFamily="49" charset="-122"/>
                  <a:ea typeface="仿宋_GB2312" pitchFamily="49" charset="-122"/>
                </a:rPr>
                <a:t>果树</a:t>
              </a:r>
              <a:endParaRPr lang="zh-CN" altLang="en-US" sz="2800">
                <a:solidFill>
                  <a:schemeClr val="tx2"/>
                </a:solidFill>
                <a:effectLst>
                  <a:outerShdw blurRad="38100" dist="38100" dir="2700000" algn="tl">
                    <a:srgbClr val="C0C0C0"/>
                  </a:outerShdw>
                </a:effectLst>
                <a:latin typeface="仿宋_GB2312" pitchFamily="49" charset="-122"/>
                <a:ea typeface="仿宋_GB2312" pitchFamily="49" charset="-122"/>
              </a:endParaRPr>
            </a:p>
          </p:txBody>
        </p:sp>
      </p:grpSp>
      <p:sp>
        <p:nvSpPr>
          <p:cNvPr id="1031" name="Rectangle 10"/>
          <p:cNvSpPr>
            <a:spLocks noChangeArrowheads="1"/>
          </p:cNvSpPr>
          <p:nvPr/>
        </p:nvSpPr>
        <p:spPr bwMode="auto">
          <a:xfrm>
            <a:off x="3695701" y="453629"/>
            <a:ext cx="1005403" cy="584775"/>
          </a:xfrm>
          <a:prstGeom prst="rect">
            <a:avLst/>
          </a:prstGeom>
          <a:noFill/>
          <a:ln w="9525">
            <a:noFill/>
            <a:miter lim="800000"/>
          </a:ln>
          <a:effectLst>
            <a:prstShdw prst="shdw13" dist="53882" dir="13500000">
              <a:schemeClr val="bg2">
                <a:alpha val="50000"/>
              </a:schemeClr>
            </a:prstShdw>
          </a:effectLst>
        </p:spPr>
        <p:txBody>
          <a:bodyPr wrap="none">
            <a:spAutoFit/>
          </a:bodyPr>
          <a:lstStyle/>
          <a:p>
            <a:r>
              <a:rPr lang="zh-CN" altLang="en-US" sz="3200" dirty="0"/>
              <a:t>思维</a:t>
            </a:r>
            <a:endParaRPr lang="zh-CN" altLang="en-US" sz="3200" dirty="0"/>
          </a:p>
        </p:txBody>
      </p:sp>
      <p:pic>
        <p:nvPicPr>
          <p:cNvPr id="1032" name="Picture 11" descr="绿色小植物"/>
          <p:cNvPicPr>
            <a:picLocks noChangeAspect="1" noChangeArrowheads="1"/>
          </p:cNvPicPr>
          <p:nvPr/>
        </p:nvPicPr>
        <p:blipFill>
          <a:blip r:embed="rId3" cstate="print"/>
          <a:srcRect/>
          <a:stretch>
            <a:fillRect/>
          </a:stretch>
        </p:blipFill>
        <p:spPr bwMode="auto">
          <a:xfrm>
            <a:off x="6565900" y="133350"/>
            <a:ext cx="2362200" cy="10858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1184276" y="646510"/>
            <a:ext cx="7439025" cy="2677656"/>
          </a:xfrm>
          <a:prstGeom prst="rect">
            <a:avLst/>
          </a:prstGeom>
          <a:noFill/>
          <a:ln w="9525">
            <a:noFill/>
            <a:miter lim="800000"/>
          </a:ln>
        </p:spPr>
        <p:txBody>
          <a:bodyPr>
            <a:spAutoFit/>
          </a:bodyPr>
          <a:lstStyle/>
          <a:p>
            <a:pPr>
              <a:lnSpc>
                <a:spcPct val="120000"/>
              </a:lnSpc>
            </a:pPr>
            <a:r>
              <a:rPr lang="en-US" altLang="zh-CN" sz="2800" b="1" dirty="0">
                <a:solidFill>
                  <a:srgbClr val="002060"/>
                </a:solidFill>
                <a:latin typeface="宋体" panose="02010600030101010101" pitchFamily="2" charset="-122"/>
              </a:rPr>
              <a:t>2.</a:t>
            </a:r>
            <a:r>
              <a:rPr lang="zh-CN" altLang="en-US" sz="2800" b="1" dirty="0">
                <a:solidFill>
                  <a:srgbClr val="002060"/>
                </a:solidFill>
                <a:latin typeface="宋体" panose="02010600030101010101" pitchFamily="2" charset="-122"/>
              </a:rPr>
              <a:t>情绪、情感过程</a:t>
            </a:r>
            <a:endParaRPr lang="zh-CN" altLang="en-US" sz="2800" b="1" dirty="0">
              <a:solidFill>
                <a:srgbClr val="002060"/>
              </a:solidFill>
              <a:latin typeface="宋体" panose="02010600030101010101" pitchFamily="2" charset="-122"/>
            </a:endParaRPr>
          </a:p>
          <a:p>
            <a:pPr>
              <a:lnSpc>
                <a:spcPct val="120000"/>
              </a:lnSpc>
            </a:pP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a:lnSpc>
                <a:spcPct val="120000"/>
              </a:lnSpc>
            </a:pPr>
            <a:r>
              <a:rPr lang="zh-CN" altLang="en-US" sz="2800" b="1" dirty="0">
                <a:latin typeface="宋体" panose="02010600030101010101" pitchFamily="2" charset="-122"/>
              </a:rPr>
              <a:t>    情绪和情感过程是一个人在对客观事物的认识过程中表现出来的态度体验。情绪主要体现的是生物学属性，情感更倾向于社会学属性。 </a:t>
            </a:r>
            <a:endParaRPr lang="zh-CN" altLang="en-US" sz="2800" b="1" dirty="0">
              <a:latin typeface="宋体" panose="02010600030101010101" pitchFamily="2" charset="-122"/>
            </a:endParaRPr>
          </a:p>
        </p:txBody>
      </p:sp>
      <p:sp>
        <p:nvSpPr>
          <p:cNvPr id="72707" name="Rectangle 3"/>
          <p:cNvSpPr>
            <a:spLocks noChangeArrowheads="1"/>
          </p:cNvSpPr>
          <p:nvPr/>
        </p:nvSpPr>
        <p:spPr bwMode="auto">
          <a:xfrm>
            <a:off x="-389850" y="2643758"/>
            <a:ext cx="389850" cy="900246"/>
          </a:xfrm>
          <a:prstGeom prst="rect">
            <a:avLst/>
          </a:prstGeom>
          <a:noFill/>
          <a:ln w="9525">
            <a:noFill/>
            <a:miter lim="800000"/>
          </a:ln>
          <a:effectLst>
            <a:prstShdw prst="shdw13" dist="53882" dir="13500000">
              <a:schemeClr val="bg2">
                <a:alpha val="50000"/>
              </a:schemeClr>
            </a:prstShdw>
          </a:effectLst>
        </p:spPr>
        <p:txBody>
          <a:bodyPr wrap="none">
            <a:spAutoFit/>
          </a:bodyPr>
          <a:lstStyle/>
          <a:p>
            <a:pPr>
              <a:lnSpc>
                <a:spcPct val="200000"/>
              </a:lnSpc>
            </a:pPr>
            <a:r>
              <a:rPr lang="en-US" altLang="zh-CN" sz="3200">
                <a:latin typeface="宋体" panose="02010600030101010101" pitchFamily="2" charset="-122"/>
              </a:rPr>
              <a:t> </a:t>
            </a:r>
            <a:endParaRPr lang="zh-CN" altLang="en-US" sz="3200">
              <a:latin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8210" name="Rectangle 2"/>
          <p:cNvSpPr>
            <a:spLocks noChangeArrowheads="1"/>
          </p:cNvSpPr>
          <p:nvPr/>
        </p:nvSpPr>
        <p:spPr bwMode="auto">
          <a:xfrm>
            <a:off x="7424738" y="3152776"/>
            <a:ext cx="762000" cy="1015663"/>
          </a:xfrm>
          <a:prstGeom prst="rect">
            <a:avLst/>
          </a:prstGeom>
          <a:noFill/>
          <a:ln w="9525">
            <a:noFill/>
            <a:miter lim="800000"/>
          </a:ln>
        </p:spPr>
        <p:txBody>
          <a:bodyPr>
            <a:spAutoFit/>
          </a:bodyPr>
          <a:lstStyle/>
          <a:p>
            <a:pPr>
              <a:spcBef>
                <a:spcPct val="50000"/>
              </a:spcBef>
            </a:pPr>
            <a:r>
              <a:rPr lang="zh-CN" altLang="en-US" sz="6000">
                <a:solidFill>
                  <a:srgbClr val="339933"/>
                </a:solidFill>
                <a:latin typeface="Times New Roman" panose="02020603050405020304" pitchFamily="18" charset="0"/>
              </a:rPr>
              <a:t>惊</a:t>
            </a:r>
            <a:endParaRPr lang="zh-CN" altLang="en-US" sz="6000">
              <a:solidFill>
                <a:srgbClr val="339933"/>
              </a:solidFill>
              <a:latin typeface="Times New Roman" panose="02020603050405020304" pitchFamily="18" charset="0"/>
            </a:endParaRPr>
          </a:p>
        </p:txBody>
      </p:sp>
      <p:sp>
        <p:nvSpPr>
          <p:cNvPr id="1118211" name="Rectangle 3"/>
          <p:cNvSpPr>
            <a:spLocks noChangeArrowheads="1"/>
          </p:cNvSpPr>
          <p:nvPr/>
        </p:nvSpPr>
        <p:spPr bwMode="auto">
          <a:xfrm>
            <a:off x="719139" y="2638426"/>
            <a:ext cx="954107" cy="1015663"/>
          </a:xfrm>
          <a:prstGeom prst="rect">
            <a:avLst/>
          </a:prstGeom>
          <a:noFill/>
          <a:ln w="9525">
            <a:noFill/>
            <a:miter lim="800000"/>
          </a:ln>
        </p:spPr>
        <p:txBody>
          <a:bodyPr wrap="none">
            <a:spAutoFit/>
          </a:bodyPr>
          <a:lstStyle/>
          <a:p>
            <a:r>
              <a:rPr lang="zh-CN" altLang="en-US" sz="6000">
                <a:solidFill>
                  <a:srgbClr val="FF0000"/>
                </a:solidFill>
                <a:latin typeface="Times New Roman" panose="02020603050405020304" pitchFamily="18" charset="0"/>
              </a:rPr>
              <a:t>喜</a:t>
            </a:r>
            <a:endParaRPr lang="zh-CN" altLang="en-US" sz="6000">
              <a:solidFill>
                <a:srgbClr val="FF0000"/>
              </a:solidFill>
              <a:latin typeface="Times New Roman" panose="02020603050405020304" pitchFamily="18" charset="0"/>
            </a:endParaRPr>
          </a:p>
        </p:txBody>
      </p:sp>
      <p:sp>
        <p:nvSpPr>
          <p:cNvPr id="1118212" name="Rectangle 4"/>
          <p:cNvSpPr>
            <a:spLocks noChangeArrowheads="1"/>
          </p:cNvSpPr>
          <p:nvPr/>
        </p:nvSpPr>
        <p:spPr bwMode="auto">
          <a:xfrm>
            <a:off x="1481138" y="3438526"/>
            <a:ext cx="952500" cy="1015663"/>
          </a:xfrm>
          <a:prstGeom prst="rect">
            <a:avLst/>
          </a:prstGeom>
          <a:noFill/>
          <a:ln w="9525">
            <a:noFill/>
            <a:miter lim="800000"/>
          </a:ln>
        </p:spPr>
        <p:txBody>
          <a:bodyPr>
            <a:spAutoFit/>
          </a:bodyPr>
          <a:lstStyle/>
          <a:p>
            <a:r>
              <a:rPr lang="zh-CN" altLang="en-US" sz="6000">
                <a:solidFill>
                  <a:srgbClr val="800080"/>
                </a:solidFill>
                <a:latin typeface="Times New Roman" panose="02020603050405020304" pitchFamily="18" charset="0"/>
              </a:rPr>
              <a:t>怒</a:t>
            </a:r>
            <a:endParaRPr lang="zh-CN" altLang="en-US" sz="6000">
              <a:solidFill>
                <a:srgbClr val="800080"/>
              </a:solidFill>
              <a:latin typeface="Times New Roman" panose="02020603050405020304" pitchFamily="18" charset="0"/>
            </a:endParaRPr>
          </a:p>
        </p:txBody>
      </p:sp>
      <p:sp>
        <p:nvSpPr>
          <p:cNvPr id="1118213" name="Rectangle 5"/>
          <p:cNvSpPr>
            <a:spLocks noChangeArrowheads="1"/>
          </p:cNvSpPr>
          <p:nvPr/>
        </p:nvSpPr>
        <p:spPr bwMode="auto">
          <a:xfrm>
            <a:off x="2700338" y="3838576"/>
            <a:ext cx="952500" cy="1015663"/>
          </a:xfrm>
          <a:prstGeom prst="rect">
            <a:avLst/>
          </a:prstGeom>
          <a:noFill/>
          <a:ln w="9525">
            <a:noFill/>
            <a:miter lim="800000"/>
          </a:ln>
        </p:spPr>
        <p:txBody>
          <a:bodyPr>
            <a:spAutoFit/>
          </a:bodyPr>
          <a:lstStyle/>
          <a:p>
            <a:r>
              <a:rPr lang="zh-CN" altLang="en-US" sz="6000">
                <a:solidFill>
                  <a:srgbClr val="9900FF"/>
                </a:solidFill>
                <a:latin typeface="Times New Roman" panose="02020603050405020304" pitchFamily="18" charset="0"/>
              </a:rPr>
              <a:t>忧</a:t>
            </a:r>
            <a:endParaRPr lang="zh-CN" altLang="en-US" sz="6000">
              <a:solidFill>
                <a:srgbClr val="9900FF"/>
              </a:solidFill>
              <a:latin typeface="Times New Roman" panose="02020603050405020304" pitchFamily="18" charset="0"/>
            </a:endParaRPr>
          </a:p>
        </p:txBody>
      </p:sp>
      <p:sp>
        <p:nvSpPr>
          <p:cNvPr id="1118214" name="Rectangle 6"/>
          <p:cNvSpPr>
            <a:spLocks noChangeArrowheads="1"/>
          </p:cNvSpPr>
          <p:nvPr/>
        </p:nvSpPr>
        <p:spPr bwMode="auto">
          <a:xfrm>
            <a:off x="3995739" y="3381376"/>
            <a:ext cx="954107" cy="1015663"/>
          </a:xfrm>
          <a:prstGeom prst="rect">
            <a:avLst/>
          </a:prstGeom>
          <a:noFill/>
          <a:ln w="9525">
            <a:noFill/>
            <a:miter lim="800000"/>
          </a:ln>
        </p:spPr>
        <p:txBody>
          <a:bodyPr wrap="none">
            <a:spAutoFit/>
          </a:bodyPr>
          <a:lstStyle/>
          <a:p>
            <a:r>
              <a:rPr lang="zh-CN" altLang="en-US" sz="6000">
                <a:latin typeface="Times New Roman" panose="02020603050405020304" pitchFamily="18" charset="0"/>
              </a:rPr>
              <a:t>思</a:t>
            </a:r>
            <a:endParaRPr lang="zh-CN" altLang="en-US" sz="6000">
              <a:latin typeface="Times New Roman" panose="02020603050405020304" pitchFamily="18" charset="0"/>
            </a:endParaRPr>
          </a:p>
        </p:txBody>
      </p:sp>
      <p:sp>
        <p:nvSpPr>
          <p:cNvPr id="1118215" name="Rectangle 7"/>
          <p:cNvSpPr>
            <a:spLocks noChangeArrowheads="1"/>
          </p:cNvSpPr>
          <p:nvPr/>
        </p:nvSpPr>
        <p:spPr bwMode="auto">
          <a:xfrm>
            <a:off x="5138739" y="2809876"/>
            <a:ext cx="954107" cy="1015663"/>
          </a:xfrm>
          <a:prstGeom prst="rect">
            <a:avLst/>
          </a:prstGeom>
          <a:noFill/>
          <a:ln w="9525">
            <a:noFill/>
            <a:miter lim="800000"/>
          </a:ln>
        </p:spPr>
        <p:txBody>
          <a:bodyPr wrap="none">
            <a:spAutoFit/>
          </a:bodyPr>
          <a:lstStyle/>
          <a:p>
            <a:r>
              <a:rPr lang="zh-CN" altLang="en-US" sz="6000">
                <a:solidFill>
                  <a:srgbClr val="0000FF"/>
                </a:solidFill>
                <a:latin typeface="Times New Roman" panose="02020603050405020304" pitchFamily="18" charset="0"/>
              </a:rPr>
              <a:t>悲</a:t>
            </a:r>
            <a:endParaRPr lang="zh-CN" altLang="en-US" sz="6000">
              <a:solidFill>
                <a:srgbClr val="0000FF"/>
              </a:solidFill>
              <a:latin typeface="Times New Roman" panose="02020603050405020304" pitchFamily="18" charset="0"/>
            </a:endParaRPr>
          </a:p>
        </p:txBody>
      </p:sp>
      <p:sp>
        <p:nvSpPr>
          <p:cNvPr id="1118216" name="Rectangle 8"/>
          <p:cNvSpPr>
            <a:spLocks noChangeArrowheads="1"/>
          </p:cNvSpPr>
          <p:nvPr/>
        </p:nvSpPr>
        <p:spPr bwMode="auto">
          <a:xfrm>
            <a:off x="6434139" y="2352676"/>
            <a:ext cx="954107" cy="1015663"/>
          </a:xfrm>
          <a:prstGeom prst="rect">
            <a:avLst/>
          </a:prstGeom>
          <a:noFill/>
          <a:ln w="9525">
            <a:noFill/>
            <a:miter lim="800000"/>
          </a:ln>
        </p:spPr>
        <p:txBody>
          <a:bodyPr wrap="none">
            <a:spAutoFit/>
          </a:bodyPr>
          <a:lstStyle/>
          <a:p>
            <a:r>
              <a:rPr lang="zh-CN" altLang="en-US" sz="6000">
                <a:solidFill>
                  <a:srgbClr val="6600FF"/>
                </a:solidFill>
                <a:latin typeface="Times New Roman" panose="02020603050405020304" pitchFamily="18" charset="0"/>
              </a:rPr>
              <a:t>恐</a:t>
            </a:r>
            <a:endParaRPr lang="zh-CN" altLang="en-US" sz="6000">
              <a:solidFill>
                <a:srgbClr val="6600FF"/>
              </a:solidFill>
              <a:latin typeface="Times New Roman" panose="02020603050405020304" pitchFamily="18" charset="0"/>
            </a:endParaRPr>
          </a:p>
        </p:txBody>
      </p:sp>
      <p:sp>
        <p:nvSpPr>
          <p:cNvPr id="1118217" name="Rectangle 9"/>
          <p:cNvSpPr>
            <a:spLocks noChangeArrowheads="1"/>
          </p:cNvSpPr>
          <p:nvPr/>
        </p:nvSpPr>
        <p:spPr bwMode="auto">
          <a:xfrm>
            <a:off x="7362825" y="1212057"/>
            <a:ext cx="762000" cy="1015663"/>
          </a:xfrm>
          <a:prstGeom prst="rect">
            <a:avLst/>
          </a:prstGeom>
          <a:noFill/>
          <a:ln w="9525">
            <a:noFill/>
            <a:miter lim="800000"/>
          </a:ln>
        </p:spPr>
        <p:txBody>
          <a:bodyPr>
            <a:spAutoFit/>
          </a:bodyPr>
          <a:lstStyle/>
          <a:p>
            <a:pPr>
              <a:spcBef>
                <a:spcPct val="50000"/>
              </a:spcBef>
            </a:pPr>
            <a:r>
              <a:rPr lang="zh-CN" altLang="en-US" sz="6000">
                <a:solidFill>
                  <a:srgbClr val="339933"/>
                </a:solidFill>
                <a:latin typeface="Times New Roman" panose="02020603050405020304" pitchFamily="18" charset="0"/>
              </a:rPr>
              <a:t>欲</a:t>
            </a:r>
            <a:endParaRPr lang="zh-CN" altLang="en-US" sz="6000">
              <a:solidFill>
                <a:srgbClr val="339933"/>
              </a:solidFill>
              <a:latin typeface="Times New Roman" panose="02020603050405020304" pitchFamily="18" charset="0"/>
            </a:endParaRPr>
          </a:p>
        </p:txBody>
      </p:sp>
      <p:sp>
        <p:nvSpPr>
          <p:cNvPr id="1118218" name="Rectangle 10"/>
          <p:cNvSpPr>
            <a:spLocks noChangeArrowheads="1"/>
          </p:cNvSpPr>
          <p:nvPr/>
        </p:nvSpPr>
        <p:spPr bwMode="auto">
          <a:xfrm>
            <a:off x="657225" y="697707"/>
            <a:ext cx="954107" cy="1015663"/>
          </a:xfrm>
          <a:prstGeom prst="rect">
            <a:avLst/>
          </a:prstGeom>
          <a:noFill/>
          <a:ln w="9525">
            <a:noFill/>
            <a:miter lim="800000"/>
          </a:ln>
        </p:spPr>
        <p:txBody>
          <a:bodyPr wrap="none">
            <a:spAutoFit/>
          </a:bodyPr>
          <a:lstStyle/>
          <a:p>
            <a:r>
              <a:rPr lang="zh-CN" altLang="en-US" sz="6000">
                <a:solidFill>
                  <a:srgbClr val="FF0000"/>
                </a:solidFill>
                <a:latin typeface="Times New Roman" panose="02020603050405020304" pitchFamily="18" charset="0"/>
              </a:rPr>
              <a:t>喜</a:t>
            </a:r>
            <a:endParaRPr lang="zh-CN" altLang="en-US" sz="6000">
              <a:solidFill>
                <a:srgbClr val="FF0000"/>
              </a:solidFill>
              <a:latin typeface="Times New Roman" panose="02020603050405020304" pitchFamily="18" charset="0"/>
            </a:endParaRPr>
          </a:p>
        </p:txBody>
      </p:sp>
      <p:sp>
        <p:nvSpPr>
          <p:cNvPr id="1118219" name="Rectangle 11"/>
          <p:cNvSpPr>
            <a:spLocks noChangeArrowheads="1"/>
          </p:cNvSpPr>
          <p:nvPr/>
        </p:nvSpPr>
        <p:spPr bwMode="auto">
          <a:xfrm>
            <a:off x="1419225" y="1497807"/>
            <a:ext cx="952500" cy="1015663"/>
          </a:xfrm>
          <a:prstGeom prst="rect">
            <a:avLst/>
          </a:prstGeom>
          <a:noFill/>
          <a:ln w="9525">
            <a:noFill/>
            <a:miter lim="800000"/>
          </a:ln>
        </p:spPr>
        <p:txBody>
          <a:bodyPr>
            <a:spAutoFit/>
          </a:bodyPr>
          <a:lstStyle/>
          <a:p>
            <a:r>
              <a:rPr lang="zh-CN" altLang="en-US" sz="6000">
                <a:solidFill>
                  <a:srgbClr val="800080"/>
                </a:solidFill>
                <a:latin typeface="Times New Roman" panose="02020603050405020304" pitchFamily="18" charset="0"/>
              </a:rPr>
              <a:t>怒</a:t>
            </a:r>
            <a:endParaRPr lang="zh-CN" altLang="en-US" sz="6000">
              <a:solidFill>
                <a:srgbClr val="800080"/>
              </a:solidFill>
              <a:latin typeface="Times New Roman" panose="02020603050405020304" pitchFamily="18" charset="0"/>
            </a:endParaRPr>
          </a:p>
        </p:txBody>
      </p:sp>
      <p:sp>
        <p:nvSpPr>
          <p:cNvPr id="1118220" name="Rectangle 12"/>
          <p:cNvSpPr>
            <a:spLocks noChangeArrowheads="1"/>
          </p:cNvSpPr>
          <p:nvPr/>
        </p:nvSpPr>
        <p:spPr bwMode="auto">
          <a:xfrm>
            <a:off x="2638425" y="1897857"/>
            <a:ext cx="952500" cy="1015663"/>
          </a:xfrm>
          <a:prstGeom prst="rect">
            <a:avLst/>
          </a:prstGeom>
          <a:noFill/>
          <a:ln w="9525">
            <a:noFill/>
            <a:miter lim="800000"/>
          </a:ln>
        </p:spPr>
        <p:txBody>
          <a:bodyPr>
            <a:spAutoFit/>
          </a:bodyPr>
          <a:lstStyle/>
          <a:p>
            <a:r>
              <a:rPr lang="zh-CN" altLang="en-US" sz="6000">
                <a:solidFill>
                  <a:srgbClr val="9900FF"/>
                </a:solidFill>
                <a:latin typeface="Times New Roman" panose="02020603050405020304" pitchFamily="18" charset="0"/>
              </a:rPr>
              <a:t>哀</a:t>
            </a:r>
            <a:endParaRPr lang="zh-CN" altLang="en-US" sz="6000">
              <a:solidFill>
                <a:srgbClr val="9900FF"/>
              </a:solidFill>
              <a:latin typeface="Times New Roman" panose="02020603050405020304" pitchFamily="18" charset="0"/>
            </a:endParaRPr>
          </a:p>
        </p:txBody>
      </p:sp>
      <p:sp>
        <p:nvSpPr>
          <p:cNvPr id="1118221" name="Rectangle 13"/>
          <p:cNvSpPr>
            <a:spLocks noChangeArrowheads="1"/>
          </p:cNvSpPr>
          <p:nvPr/>
        </p:nvSpPr>
        <p:spPr bwMode="auto">
          <a:xfrm>
            <a:off x="3933826" y="1440657"/>
            <a:ext cx="954107" cy="1015663"/>
          </a:xfrm>
          <a:prstGeom prst="rect">
            <a:avLst/>
          </a:prstGeom>
          <a:noFill/>
          <a:ln w="9525">
            <a:noFill/>
            <a:miter lim="800000"/>
          </a:ln>
        </p:spPr>
        <p:txBody>
          <a:bodyPr wrap="none">
            <a:spAutoFit/>
          </a:bodyPr>
          <a:lstStyle/>
          <a:p>
            <a:r>
              <a:rPr lang="zh-CN" altLang="en-US" sz="6000">
                <a:latin typeface="Times New Roman" panose="02020603050405020304" pitchFamily="18" charset="0"/>
              </a:rPr>
              <a:t>惧</a:t>
            </a:r>
            <a:endParaRPr lang="zh-CN" altLang="en-US" sz="6000">
              <a:latin typeface="Times New Roman" panose="02020603050405020304" pitchFamily="18" charset="0"/>
            </a:endParaRPr>
          </a:p>
        </p:txBody>
      </p:sp>
      <p:sp>
        <p:nvSpPr>
          <p:cNvPr id="1118222" name="Rectangle 14"/>
          <p:cNvSpPr>
            <a:spLocks noChangeArrowheads="1"/>
          </p:cNvSpPr>
          <p:nvPr/>
        </p:nvSpPr>
        <p:spPr bwMode="auto">
          <a:xfrm>
            <a:off x="5076825" y="869157"/>
            <a:ext cx="954107" cy="1015663"/>
          </a:xfrm>
          <a:prstGeom prst="rect">
            <a:avLst/>
          </a:prstGeom>
          <a:noFill/>
          <a:ln w="9525">
            <a:noFill/>
            <a:miter lim="800000"/>
          </a:ln>
        </p:spPr>
        <p:txBody>
          <a:bodyPr wrap="none">
            <a:spAutoFit/>
          </a:bodyPr>
          <a:lstStyle/>
          <a:p>
            <a:r>
              <a:rPr lang="zh-CN" altLang="en-US" sz="6000">
                <a:solidFill>
                  <a:srgbClr val="0000FF"/>
                </a:solidFill>
                <a:latin typeface="Times New Roman" panose="02020603050405020304" pitchFamily="18" charset="0"/>
              </a:rPr>
              <a:t>爱</a:t>
            </a:r>
            <a:endParaRPr lang="zh-CN" altLang="en-US" sz="6000">
              <a:solidFill>
                <a:srgbClr val="0000FF"/>
              </a:solidFill>
              <a:latin typeface="Times New Roman" panose="02020603050405020304" pitchFamily="18" charset="0"/>
            </a:endParaRPr>
          </a:p>
        </p:txBody>
      </p:sp>
      <p:sp>
        <p:nvSpPr>
          <p:cNvPr id="1118223" name="Rectangle 15"/>
          <p:cNvSpPr>
            <a:spLocks noChangeArrowheads="1"/>
          </p:cNvSpPr>
          <p:nvPr/>
        </p:nvSpPr>
        <p:spPr bwMode="auto">
          <a:xfrm>
            <a:off x="6372226" y="411957"/>
            <a:ext cx="954107" cy="1015663"/>
          </a:xfrm>
          <a:prstGeom prst="rect">
            <a:avLst/>
          </a:prstGeom>
          <a:noFill/>
          <a:ln w="9525">
            <a:noFill/>
            <a:miter lim="800000"/>
          </a:ln>
        </p:spPr>
        <p:txBody>
          <a:bodyPr wrap="none">
            <a:spAutoFit/>
          </a:bodyPr>
          <a:lstStyle/>
          <a:p>
            <a:r>
              <a:rPr lang="zh-CN" altLang="en-US" sz="6000">
                <a:solidFill>
                  <a:srgbClr val="6600FF"/>
                </a:solidFill>
                <a:latin typeface="Times New Roman" panose="02020603050405020304" pitchFamily="18" charset="0"/>
              </a:rPr>
              <a:t>恶</a:t>
            </a:r>
            <a:endParaRPr lang="zh-CN" altLang="en-US" sz="6000">
              <a:solidFill>
                <a:srgbClr val="6600FF"/>
              </a:solidFill>
              <a:latin typeface="Times New Roman" panose="02020603050405020304" pitchFamily="18" charset="0"/>
            </a:endParaRPr>
          </a:p>
        </p:txBody>
      </p:sp>
      <p:sp>
        <p:nvSpPr>
          <p:cNvPr id="73744" name="Text Box 16"/>
          <p:cNvSpPr txBox="1">
            <a:spLocks noChangeArrowheads="1"/>
          </p:cNvSpPr>
          <p:nvPr/>
        </p:nvSpPr>
        <p:spPr bwMode="auto">
          <a:xfrm>
            <a:off x="179389" y="1545432"/>
            <a:ext cx="719137" cy="2308324"/>
          </a:xfrm>
          <a:prstGeom prst="rect">
            <a:avLst/>
          </a:prstGeom>
          <a:solidFill>
            <a:srgbClr val="00CCFF"/>
          </a:solidFill>
          <a:ln w="9525">
            <a:noFill/>
            <a:miter lim="800000"/>
          </a:ln>
        </p:spPr>
        <p:txBody>
          <a:bodyPr>
            <a:spAutoFit/>
          </a:bodyPr>
          <a:lstStyle/>
          <a:p>
            <a:pPr>
              <a:spcBef>
                <a:spcPct val="50000"/>
              </a:spcBef>
            </a:pPr>
            <a:r>
              <a:rPr lang="zh-CN" altLang="en-US" sz="3600">
                <a:solidFill>
                  <a:srgbClr val="000099"/>
                </a:solidFill>
                <a:ea typeface="楷体_GB2312" pitchFamily="49" charset="-122"/>
              </a:rPr>
              <a:t>七</a:t>
            </a:r>
            <a:endParaRPr lang="zh-CN" altLang="en-US" sz="3600">
              <a:solidFill>
                <a:srgbClr val="000099"/>
              </a:solidFill>
              <a:ea typeface="楷体_GB2312" pitchFamily="49" charset="-122"/>
            </a:endParaRPr>
          </a:p>
          <a:p>
            <a:pPr>
              <a:spcBef>
                <a:spcPct val="50000"/>
              </a:spcBef>
            </a:pPr>
            <a:endParaRPr lang="zh-CN" altLang="en-US" sz="3600">
              <a:solidFill>
                <a:srgbClr val="000099"/>
              </a:solidFill>
              <a:ea typeface="楷体_GB2312" pitchFamily="49" charset="-122"/>
            </a:endParaRPr>
          </a:p>
          <a:p>
            <a:pPr>
              <a:spcBef>
                <a:spcPct val="50000"/>
              </a:spcBef>
            </a:pPr>
            <a:r>
              <a:rPr lang="zh-CN" altLang="en-US" sz="3600">
                <a:solidFill>
                  <a:srgbClr val="000099"/>
                </a:solidFill>
                <a:ea typeface="楷体_GB2312" pitchFamily="49" charset="-122"/>
              </a:rPr>
              <a:t>情</a:t>
            </a:r>
            <a:endParaRPr lang="zh-CN" altLang="en-US" sz="3600">
              <a:solidFill>
                <a:srgbClr val="000099"/>
              </a:solidFill>
              <a:ea typeface="楷体_GB2312"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18218"/>
                                        </p:tgtEl>
                                        <p:attrNameLst>
                                          <p:attrName>style.visibility</p:attrName>
                                        </p:attrNameLst>
                                      </p:cBhvr>
                                      <p:to>
                                        <p:strVal val="visible"/>
                                      </p:to>
                                    </p:set>
                                    <p:animEffect transition="in" filter="slide(fromBottom)">
                                      <p:cBhvr>
                                        <p:cTn id="7" dur="500"/>
                                        <p:tgtEl>
                                          <p:spTgt spid="111821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118219"/>
                                        </p:tgtEl>
                                        <p:attrNameLst>
                                          <p:attrName>style.visibility</p:attrName>
                                        </p:attrNameLst>
                                      </p:cBhvr>
                                      <p:to>
                                        <p:strVal val="visible"/>
                                      </p:to>
                                    </p:set>
                                    <p:animEffect transition="in" filter="slide(fromBottom)">
                                      <p:cBhvr>
                                        <p:cTn id="11" dur="500"/>
                                        <p:tgtEl>
                                          <p:spTgt spid="1118219"/>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118220"/>
                                        </p:tgtEl>
                                        <p:attrNameLst>
                                          <p:attrName>style.visibility</p:attrName>
                                        </p:attrNameLst>
                                      </p:cBhvr>
                                      <p:to>
                                        <p:strVal val="visible"/>
                                      </p:to>
                                    </p:set>
                                    <p:animEffect transition="in" filter="slide(fromBottom)">
                                      <p:cBhvr>
                                        <p:cTn id="15" dur="500"/>
                                        <p:tgtEl>
                                          <p:spTgt spid="1118220"/>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118221"/>
                                        </p:tgtEl>
                                        <p:attrNameLst>
                                          <p:attrName>style.visibility</p:attrName>
                                        </p:attrNameLst>
                                      </p:cBhvr>
                                      <p:to>
                                        <p:strVal val="visible"/>
                                      </p:to>
                                    </p:set>
                                    <p:animEffect transition="in" filter="slide(fromBottom)">
                                      <p:cBhvr>
                                        <p:cTn id="19" dur="500"/>
                                        <p:tgtEl>
                                          <p:spTgt spid="1118221"/>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1118222"/>
                                        </p:tgtEl>
                                        <p:attrNameLst>
                                          <p:attrName>style.visibility</p:attrName>
                                        </p:attrNameLst>
                                      </p:cBhvr>
                                      <p:to>
                                        <p:strVal val="visible"/>
                                      </p:to>
                                    </p:set>
                                    <p:animEffect transition="in" filter="slide(fromBottom)">
                                      <p:cBhvr>
                                        <p:cTn id="23" dur="500"/>
                                        <p:tgtEl>
                                          <p:spTgt spid="1118222"/>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118223"/>
                                        </p:tgtEl>
                                        <p:attrNameLst>
                                          <p:attrName>style.visibility</p:attrName>
                                        </p:attrNameLst>
                                      </p:cBhvr>
                                      <p:to>
                                        <p:strVal val="visible"/>
                                      </p:to>
                                    </p:set>
                                    <p:animEffect transition="in" filter="slide(fromBottom)">
                                      <p:cBhvr>
                                        <p:cTn id="27" dur="500"/>
                                        <p:tgtEl>
                                          <p:spTgt spid="1118223"/>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118217"/>
                                        </p:tgtEl>
                                        <p:attrNameLst>
                                          <p:attrName>style.visibility</p:attrName>
                                        </p:attrNameLst>
                                      </p:cBhvr>
                                      <p:to>
                                        <p:strVal val="visible"/>
                                      </p:to>
                                    </p:set>
                                    <p:animEffect transition="in" filter="slide(fromBottom)">
                                      <p:cBhvr>
                                        <p:cTn id="31" dur="500"/>
                                        <p:tgtEl>
                                          <p:spTgt spid="111821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118211"/>
                                        </p:tgtEl>
                                        <p:attrNameLst>
                                          <p:attrName>style.visibility</p:attrName>
                                        </p:attrNameLst>
                                      </p:cBhvr>
                                      <p:to>
                                        <p:strVal val="visible"/>
                                      </p:to>
                                    </p:set>
                                    <p:animEffect transition="in" filter="slide(fromBottom)">
                                      <p:cBhvr>
                                        <p:cTn id="36" dur="500"/>
                                        <p:tgtEl>
                                          <p:spTgt spid="1118211"/>
                                        </p:tgtEl>
                                      </p:cBhvr>
                                    </p:animEffect>
                                  </p:childTnLst>
                                </p:cTn>
                              </p:par>
                            </p:childTnLst>
                          </p:cTn>
                        </p:par>
                        <p:par>
                          <p:cTn id="37" fill="hold">
                            <p:stCondLst>
                              <p:cond delay="500"/>
                            </p:stCondLst>
                            <p:childTnLst>
                              <p:par>
                                <p:cTn id="38" presetID="12" presetClass="entr" presetSubtype="4" fill="hold" grpId="0" nodeType="afterEffect">
                                  <p:stCondLst>
                                    <p:cond delay="0"/>
                                  </p:stCondLst>
                                  <p:childTnLst>
                                    <p:set>
                                      <p:cBhvr>
                                        <p:cTn id="39" dur="1" fill="hold">
                                          <p:stCondLst>
                                            <p:cond delay="0"/>
                                          </p:stCondLst>
                                        </p:cTn>
                                        <p:tgtEl>
                                          <p:spTgt spid="1118212"/>
                                        </p:tgtEl>
                                        <p:attrNameLst>
                                          <p:attrName>style.visibility</p:attrName>
                                        </p:attrNameLst>
                                      </p:cBhvr>
                                      <p:to>
                                        <p:strVal val="visible"/>
                                      </p:to>
                                    </p:set>
                                    <p:animEffect transition="in" filter="slide(fromBottom)">
                                      <p:cBhvr>
                                        <p:cTn id="40" dur="500"/>
                                        <p:tgtEl>
                                          <p:spTgt spid="1118212"/>
                                        </p:tgtEl>
                                      </p:cBhvr>
                                    </p:animEffect>
                                  </p:childTnLst>
                                </p:cTn>
                              </p:par>
                            </p:childTnLst>
                          </p:cTn>
                        </p:par>
                        <p:par>
                          <p:cTn id="41" fill="hold">
                            <p:stCondLst>
                              <p:cond delay="1000"/>
                            </p:stCondLst>
                            <p:childTnLst>
                              <p:par>
                                <p:cTn id="42" presetID="12" presetClass="entr" presetSubtype="4" fill="hold" grpId="0" nodeType="afterEffect">
                                  <p:stCondLst>
                                    <p:cond delay="0"/>
                                  </p:stCondLst>
                                  <p:childTnLst>
                                    <p:set>
                                      <p:cBhvr>
                                        <p:cTn id="43" dur="1" fill="hold">
                                          <p:stCondLst>
                                            <p:cond delay="0"/>
                                          </p:stCondLst>
                                        </p:cTn>
                                        <p:tgtEl>
                                          <p:spTgt spid="1118213"/>
                                        </p:tgtEl>
                                        <p:attrNameLst>
                                          <p:attrName>style.visibility</p:attrName>
                                        </p:attrNameLst>
                                      </p:cBhvr>
                                      <p:to>
                                        <p:strVal val="visible"/>
                                      </p:to>
                                    </p:set>
                                    <p:animEffect transition="in" filter="slide(fromBottom)">
                                      <p:cBhvr>
                                        <p:cTn id="44" dur="500"/>
                                        <p:tgtEl>
                                          <p:spTgt spid="1118213"/>
                                        </p:tgtEl>
                                      </p:cBhvr>
                                    </p:animEffect>
                                  </p:childTnLst>
                                </p:cTn>
                              </p:par>
                            </p:childTnLst>
                          </p:cTn>
                        </p:par>
                        <p:par>
                          <p:cTn id="45" fill="hold">
                            <p:stCondLst>
                              <p:cond delay="1500"/>
                            </p:stCondLst>
                            <p:childTnLst>
                              <p:par>
                                <p:cTn id="46" presetID="12" presetClass="entr" presetSubtype="4" fill="hold" grpId="0" nodeType="afterEffect">
                                  <p:stCondLst>
                                    <p:cond delay="0"/>
                                  </p:stCondLst>
                                  <p:childTnLst>
                                    <p:set>
                                      <p:cBhvr>
                                        <p:cTn id="47" dur="1" fill="hold">
                                          <p:stCondLst>
                                            <p:cond delay="0"/>
                                          </p:stCondLst>
                                        </p:cTn>
                                        <p:tgtEl>
                                          <p:spTgt spid="1118214"/>
                                        </p:tgtEl>
                                        <p:attrNameLst>
                                          <p:attrName>style.visibility</p:attrName>
                                        </p:attrNameLst>
                                      </p:cBhvr>
                                      <p:to>
                                        <p:strVal val="visible"/>
                                      </p:to>
                                    </p:set>
                                    <p:animEffect transition="in" filter="slide(fromBottom)">
                                      <p:cBhvr>
                                        <p:cTn id="48" dur="500"/>
                                        <p:tgtEl>
                                          <p:spTgt spid="1118214"/>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1118215"/>
                                        </p:tgtEl>
                                        <p:attrNameLst>
                                          <p:attrName>style.visibility</p:attrName>
                                        </p:attrNameLst>
                                      </p:cBhvr>
                                      <p:to>
                                        <p:strVal val="visible"/>
                                      </p:to>
                                    </p:set>
                                    <p:animEffect transition="in" filter="slide(fromBottom)">
                                      <p:cBhvr>
                                        <p:cTn id="52" dur="500"/>
                                        <p:tgtEl>
                                          <p:spTgt spid="1118215"/>
                                        </p:tgtEl>
                                      </p:cBhvr>
                                    </p:animEffect>
                                  </p:childTnLst>
                                </p:cTn>
                              </p:par>
                            </p:childTnLst>
                          </p:cTn>
                        </p:par>
                        <p:par>
                          <p:cTn id="53" fill="hold">
                            <p:stCondLst>
                              <p:cond delay="2500"/>
                            </p:stCondLst>
                            <p:childTnLst>
                              <p:par>
                                <p:cTn id="54" presetID="12" presetClass="entr" presetSubtype="4" fill="hold" grpId="0" nodeType="afterEffect">
                                  <p:stCondLst>
                                    <p:cond delay="0"/>
                                  </p:stCondLst>
                                  <p:childTnLst>
                                    <p:set>
                                      <p:cBhvr>
                                        <p:cTn id="55" dur="1" fill="hold">
                                          <p:stCondLst>
                                            <p:cond delay="0"/>
                                          </p:stCondLst>
                                        </p:cTn>
                                        <p:tgtEl>
                                          <p:spTgt spid="1118216"/>
                                        </p:tgtEl>
                                        <p:attrNameLst>
                                          <p:attrName>style.visibility</p:attrName>
                                        </p:attrNameLst>
                                      </p:cBhvr>
                                      <p:to>
                                        <p:strVal val="visible"/>
                                      </p:to>
                                    </p:set>
                                    <p:animEffect transition="in" filter="slide(fromBottom)">
                                      <p:cBhvr>
                                        <p:cTn id="56" dur="500"/>
                                        <p:tgtEl>
                                          <p:spTgt spid="1118216"/>
                                        </p:tgtEl>
                                      </p:cBhvr>
                                    </p:animEffect>
                                  </p:childTnLst>
                                </p:cTn>
                              </p:par>
                            </p:childTnLst>
                          </p:cTn>
                        </p:par>
                        <p:par>
                          <p:cTn id="57" fill="hold">
                            <p:stCondLst>
                              <p:cond delay="3000"/>
                            </p:stCondLst>
                            <p:childTnLst>
                              <p:par>
                                <p:cTn id="58" presetID="12" presetClass="entr" presetSubtype="4" fill="hold" grpId="0" nodeType="afterEffect">
                                  <p:stCondLst>
                                    <p:cond delay="0"/>
                                  </p:stCondLst>
                                  <p:childTnLst>
                                    <p:set>
                                      <p:cBhvr>
                                        <p:cTn id="59" dur="1" fill="hold">
                                          <p:stCondLst>
                                            <p:cond delay="0"/>
                                          </p:stCondLst>
                                        </p:cTn>
                                        <p:tgtEl>
                                          <p:spTgt spid="1118210"/>
                                        </p:tgtEl>
                                        <p:attrNameLst>
                                          <p:attrName>style.visibility</p:attrName>
                                        </p:attrNameLst>
                                      </p:cBhvr>
                                      <p:to>
                                        <p:strVal val="visible"/>
                                      </p:to>
                                    </p:set>
                                    <p:animEffect transition="in" filter="slide(fromBottom)">
                                      <p:cBhvr>
                                        <p:cTn id="60" dur="500"/>
                                        <p:tgtEl>
                                          <p:spTgt spid="1118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8210" grpId="0"/>
      <p:bldP spid="1118211" grpId="0"/>
      <p:bldP spid="1118212" grpId="0"/>
      <p:bldP spid="1118213" grpId="0"/>
      <p:bldP spid="1118214" grpId="0"/>
      <p:bldP spid="1118215" grpId="0"/>
      <p:bldP spid="1118216" grpId="0"/>
      <p:bldP spid="1118217" grpId="0"/>
      <p:bldP spid="1118218" grpId="0"/>
      <p:bldP spid="1118219" grpId="0"/>
      <p:bldP spid="1118220" grpId="0"/>
      <p:bldP spid="1118221" grpId="0"/>
      <p:bldP spid="1118222" grpId="0"/>
      <p:bldP spid="11182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467544" y="555526"/>
            <a:ext cx="8371781" cy="4358116"/>
          </a:xfrm>
          <a:prstGeom prst="rect">
            <a:avLst/>
          </a:prstGeom>
          <a:noFill/>
          <a:ln w="9525">
            <a:noFill/>
            <a:miter lim="800000"/>
          </a:ln>
        </p:spPr>
        <p:txBody>
          <a:bodyPr wrap="square">
            <a:spAutoFit/>
          </a:bodyPr>
          <a:lstStyle/>
          <a:p>
            <a:pPr>
              <a:lnSpc>
                <a:spcPct val="110000"/>
              </a:lnSpc>
            </a:pPr>
            <a:r>
              <a:rPr lang="zh-CN" altLang="en-US" sz="2800" b="1" dirty="0">
                <a:latin typeface="+mn-ea"/>
              </a:rPr>
              <a:t>     我国古代中医认为情绪情感与健康有着密切的关系。适度的情绪情感表达是身心健康的需要，过度的情绪情感（失控）是身心健康的大敌。 </a:t>
            </a:r>
            <a:endParaRPr lang="zh-CN" altLang="en-US" sz="2800" b="1" dirty="0">
              <a:latin typeface="+mn-ea"/>
            </a:endParaRPr>
          </a:p>
          <a:p>
            <a:pPr>
              <a:lnSpc>
                <a:spcPct val="110000"/>
              </a:lnSpc>
            </a:pPr>
            <a:r>
              <a:rPr lang="zh-CN" altLang="en-US" sz="2800" b="1" dirty="0">
                <a:solidFill>
                  <a:srgbClr val="FF0066"/>
                </a:solidFill>
                <a:latin typeface="+mn-ea"/>
              </a:rPr>
              <a:t>       五情     喜  怒  忧  思  恐</a:t>
            </a:r>
            <a:endParaRPr lang="zh-CN" altLang="en-US" sz="2800" b="1" dirty="0">
              <a:solidFill>
                <a:srgbClr val="FF0066"/>
              </a:solidFill>
              <a:latin typeface="+mn-ea"/>
            </a:endParaRPr>
          </a:p>
          <a:p>
            <a:pPr>
              <a:lnSpc>
                <a:spcPct val="110000"/>
              </a:lnSpc>
            </a:pPr>
            <a:r>
              <a:rPr lang="zh-CN" altLang="en-US" sz="2800" b="1" dirty="0">
                <a:solidFill>
                  <a:srgbClr val="FF0066"/>
                </a:solidFill>
                <a:latin typeface="+mn-ea"/>
              </a:rPr>
              <a:t>                ↓  ↓  ↓  ↓  ↓</a:t>
            </a:r>
            <a:endParaRPr lang="zh-CN" altLang="en-US" sz="2800" b="1" dirty="0">
              <a:solidFill>
                <a:srgbClr val="FF0066"/>
              </a:solidFill>
              <a:latin typeface="+mn-ea"/>
            </a:endParaRPr>
          </a:p>
          <a:p>
            <a:pPr>
              <a:lnSpc>
                <a:spcPct val="110000"/>
              </a:lnSpc>
            </a:pPr>
            <a:r>
              <a:rPr lang="zh-CN" altLang="en-US" sz="2800" b="1" dirty="0">
                <a:solidFill>
                  <a:srgbClr val="FF0066"/>
                </a:solidFill>
                <a:latin typeface="+mn-ea"/>
              </a:rPr>
              <a:t>       五脏     心  肝  肺  脾  肾</a:t>
            </a:r>
            <a:endParaRPr lang="zh-CN" altLang="en-US" sz="2800" b="1" dirty="0">
              <a:solidFill>
                <a:srgbClr val="FF0066"/>
              </a:solidFill>
              <a:latin typeface="+mn-ea"/>
            </a:endParaRPr>
          </a:p>
          <a:p>
            <a:pPr>
              <a:lnSpc>
                <a:spcPct val="110000"/>
              </a:lnSpc>
            </a:pPr>
            <a:r>
              <a:rPr lang="zh-CN" altLang="en-US" sz="2800" b="1" dirty="0">
                <a:solidFill>
                  <a:srgbClr val="FF0066"/>
                </a:solidFill>
                <a:latin typeface="+mn-ea"/>
              </a:rPr>
              <a:t>       五行     火  木  金  土 </a:t>
            </a:r>
            <a:r>
              <a:rPr lang="zh-CN" altLang="en-US" sz="2800" b="1" dirty="0" smtClean="0">
                <a:solidFill>
                  <a:srgbClr val="FF0066"/>
                </a:solidFill>
                <a:latin typeface="+mn-ea"/>
              </a:rPr>
              <a:t> 水</a:t>
            </a:r>
            <a:endParaRPr lang="zh-CN" altLang="en-US" sz="2800" b="1" dirty="0">
              <a:solidFill>
                <a:srgbClr val="FF0066"/>
              </a:solidFill>
              <a:latin typeface="+mn-ea"/>
            </a:endParaRPr>
          </a:p>
          <a:p>
            <a:pPr>
              <a:lnSpc>
                <a:spcPct val="110000"/>
              </a:lnSpc>
            </a:pPr>
            <a:r>
              <a:rPr lang="zh-CN" altLang="en-US" sz="2800" b="1" dirty="0">
                <a:latin typeface="+mn-ea"/>
              </a:rPr>
              <a:t>    五情彼此相克：悲胜怒</a:t>
            </a:r>
            <a:r>
              <a:rPr lang="en-US" altLang="zh-CN" sz="2800" b="1" dirty="0">
                <a:latin typeface="+mn-ea"/>
              </a:rPr>
              <a:t>,</a:t>
            </a:r>
            <a:r>
              <a:rPr lang="zh-CN" altLang="en-US" sz="2800" b="1" dirty="0">
                <a:latin typeface="+mn-ea"/>
              </a:rPr>
              <a:t>恐胜喜</a:t>
            </a:r>
            <a:r>
              <a:rPr lang="en-US" altLang="zh-CN" sz="2800" b="1" dirty="0">
                <a:latin typeface="+mn-ea"/>
              </a:rPr>
              <a:t>,</a:t>
            </a:r>
            <a:r>
              <a:rPr lang="zh-CN" altLang="en-US" sz="2800" b="1" dirty="0">
                <a:latin typeface="+mn-ea"/>
              </a:rPr>
              <a:t>怒胜思</a:t>
            </a:r>
            <a:r>
              <a:rPr lang="en-US" altLang="zh-CN" sz="2800" b="1" dirty="0">
                <a:latin typeface="+mn-ea"/>
              </a:rPr>
              <a:t>,</a:t>
            </a:r>
            <a:r>
              <a:rPr lang="zh-CN" altLang="en-US" sz="2800" b="1" dirty="0">
                <a:latin typeface="+mn-ea"/>
              </a:rPr>
              <a:t>喜胜忧 </a:t>
            </a:r>
            <a:r>
              <a:rPr lang="en-US" altLang="zh-CN" sz="2800" b="1" dirty="0">
                <a:latin typeface="+mn-ea"/>
              </a:rPr>
              <a:t>,</a:t>
            </a:r>
            <a:r>
              <a:rPr lang="zh-CN" altLang="en-US" sz="2800" b="1" dirty="0">
                <a:latin typeface="+mn-ea"/>
              </a:rPr>
              <a:t>思胜恐。</a:t>
            </a:r>
            <a:r>
              <a:rPr lang="en-US" altLang="zh-CN" sz="2800" b="1" dirty="0">
                <a:solidFill>
                  <a:srgbClr val="000099"/>
                </a:solidFill>
                <a:latin typeface="+mn-ea"/>
              </a:rPr>
              <a:t>          </a:t>
            </a:r>
            <a:endParaRPr lang="zh-CN" altLang="en-US" sz="2800" b="1" dirty="0">
              <a:solidFill>
                <a:srgbClr val="000099"/>
              </a:solidFill>
              <a:latin typeface="+mn-ea"/>
            </a:endParaRPr>
          </a:p>
        </p:txBody>
      </p:sp>
      <p:sp>
        <p:nvSpPr>
          <p:cNvPr id="74755" name="Rectangle 3"/>
          <p:cNvSpPr>
            <a:spLocks noChangeArrowheads="1"/>
          </p:cNvSpPr>
          <p:nvPr/>
        </p:nvSpPr>
        <p:spPr bwMode="auto">
          <a:xfrm>
            <a:off x="683568" y="2859782"/>
            <a:ext cx="389850" cy="900246"/>
          </a:xfrm>
          <a:prstGeom prst="rect">
            <a:avLst/>
          </a:prstGeom>
          <a:noFill/>
          <a:ln w="9525">
            <a:noFill/>
            <a:miter lim="800000"/>
          </a:ln>
          <a:effectLst>
            <a:prstShdw prst="shdw13" dist="53882" dir="13500000">
              <a:schemeClr val="bg2">
                <a:alpha val="50000"/>
              </a:schemeClr>
            </a:prstShdw>
          </a:effectLst>
        </p:spPr>
        <p:txBody>
          <a:bodyPr wrap="none">
            <a:spAutoFit/>
          </a:bodyPr>
          <a:lstStyle/>
          <a:p>
            <a:pPr>
              <a:lnSpc>
                <a:spcPct val="200000"/>
              </a:lnSpc>
            </a:pPr>
            <a:r>
              <a:rPr lang="en-US" altLang="zh-CN" sz="3200">
                <a:latin typeface="宋体" panose="02010600030101010101" pitchFamily="2" charset="-122"/>
              </a:rPr>
              <a:t> </a:t>
            </a:r>
            <a:endParaRPr lang="zh-CN" altLang="en-US" sz="3200">
              <a:latin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1187450" y="2031206"/>
            <a:ext cx="8242300" cy="584775"/>
          </a:xfrm>
          <a:prstGeom prst="rect">
            <a:avLst/>
          </a:prstGeom>
          <a:noFill/>
          <a:ln w="9525">
            <a:noFill/>
            <a:miter lim="800000"/>
          </a:ln>
        </p:spPr>
        <p:txBody>
          <a:bodyPr>
            <a:spAutoFit/>
          </a:bodyPr>
          <a:lstStyle/>
          <a:p>
            <a:endParaRPr lang="zh-CN" altLang="en-US" sz="3200"/>
          </a:p>
        </p:txBody>
      </p:sp>
      <p:sp>
        <p:nvSpPr>
          <p:cNvPr id="1121283" name="Rectangle 3"/>
          <p:cNvSpPr>
            <a:spLocks noChangeArrowheads="1"/>
          </p:cNvSpPr>
          <p:nvPr/>
        </p:nvSpPr>
        <p:spPr bwMode="auto">
          <a:xfrm>
            <a:off x="715964" y="865585"/>
            <a:ext cx="7920037" cy="2677656"/>
          </a:xfrm>
          <a:prstGeom prst="rect">
            <a:avLst/>
          </a:prstGeom>
          <a:noFill/>
          <a:ln w="9525">
            <a:noFill/>
            <a:miter lim="800000"/>
          </a:ln>
        </p:spPr>
        <p:txBody>
          <a:bodyPr>
            <a:spAutoFit/>
          </a:bodyPr>
          <a:lstStyle/>
          <a:p>
            <a:pPr>
              <a:lnSpc>
                <a:spcPct val="120000"/>
              </a:lnSpc>
            </a:pPr>
            <a:r>
              <a:rPr lang="en-US" altLang="zh-CN" sz="2800" b="1" dirty="0">
                <a:solidFill>
                  <a:srgbClr val="000099"/>
                </a:solidFill>
                <a:latin typeface="宋体" panose="02010600030101010101" pitchFamily="2" charset="-122"/>
              </a:rPr>
              <a:t>3.</a:t>
            </a:r>
            <a:r>
              <a:rPr lang="zh-CN" altLang="en-US" sz="2800" b="1" dirty="0">
                <a:solidFill>
                  <a:srgbClr val="000099"/>
                </a:solidFill>
                <a:latin typeface="宋体" panose="02010600030101010101" pitchFamily="2" charset="-122"/>
              </a:rPr>
              <a:t>意志过程</a:t>
            </a:r>
            <a:endParaRPr lang="zh-CN" altLang="en-US" sz="2800" b="1" dirty="0">
              <a:solidFill>
                <a:srgbClr val="000099"/>
              </a:solidFill>
              <a:latin typeface="宋体" panose="02010600030101010101" pitchFamily="2" charset="-122"/>
            </a:endParaRPr>
          </a:p>
          <a:p>
            <a:pPr>
              <a:lnSpc>
                <a:spcPct val="120000"/>
              </a:lnSpc>
            </a:pPr>
            <a:r>
              <a:rPr lang="zh-CN" altLang="en-US" sz="2800" b="1" dirty="0">
                <a:latin typeface="宋体" panose="02010600030101010101" pitchFamily="2" charset="-122"/>
              </a:rPr>
              <a:t>     为了改造客观事物，一个人有意识地提出</a:t>
            </a:r>
            <a:r>
              <a:rPr lang="zh-CN" altLang="en-US" sz="2800" b="1" dirty="0">
                <a:solidFill>
                  <a:srgbClr val="FF0066"/>
                </a:solidFill>
                <a:latin typeface="宋体" panose="02010600030101010101" pitchFamily="2" charset="-122"/>
              </a:rPr>
              <a:t>目标</a:t>
            </a:r>
            <a:r>
              <a:rPr lang="zh-CN" altLang="en-US" sz="2800" b="1" dirty="0">
                <a:latin typeface="宋体" panose="02010600030101010101" pitchFamily="2" charset="-122"/>
              </a:rPr>
              <a:t>，制定计划，选择方式方法</a:t>
            </a:r>
            <a:r>
              <a:rPr lang="zh-CN" altLang="en-US" sz="2800" b="1" dirty="0">
                <a:solidFill>
                  <a:srgbClr val="FF0066"/>
                </a:solidFill>
                <a:latin typeface="宋体" panose="02010600030101010101" pitchFamily="2" charset="-122"/>
              </a:rPr>
              <a:t>克服困难</a:t>
            </a:r>
            <a:r>
              <a:rPr lang="zh-CN" altLang="en-US" sz="2800" b="1" dirty="0">
                <a:latin typeface="宋体" panose="02010600030101010101" pitchFamily="2" charset="-122"/>
              </a:rPr>
              <a:t>，以达到预期目的的内在心理活动过程即为意志过程。</a:t>
            </a:r>
            <a:endParaRPr lang="zh-CN" altLang="en-US" sz="2800" b="1" dirty="0">
              <a:latin typeface="宋体" panose="02010600030101010101" pitchFamily="2" charset="-122"/>
            </a:endParaRPr>
          </a:p>
          <a:p>
            <a:pPr>
              <a:lnSpc>
                <a:spcPct val="120000"/>
              </a:lnSpc>
            </a:pPr>
            <a:endParaRPr lang="zh-CN" altLang="en-US" sz="2800" b="1" dirty="0">
              <a:latin typeface="宋体" panose="02010600030101010101" pitchFamily="2" charset="-122"/>
            </a:endParaRPr>
          </a:p>
        </p:txBody>
      </p:sp>
      <p:sp>
        <p:nvSpPr>
          <p:cNvPr id="1121284" name="Rectangle 4"/>
          <p:cNvSpPr>
            <a:spLocks noChangeArrowheads="1"/>
          </p:cNvSpPr>
          <p:nvPr/>
        </p:nvSpPr>
        <p:spPr bwMode="auto">
          <a:xfrm>
            <a:off x="971600" y="2931790"/>
            <a:ext cx="4133850" cy="1477328"/>
          </a:xfrm>
          <a:prstGeom prst="rect">
            <a:avLst/>
          </a:prstGeom>
          <a:noFill/>
          <a:ln w="9525">
            <a:noFill/>
            <a:miter lim="800000"/>
          </a:ln>
        </p:spPr>
        <p:txBody>
          <a:bodyPr>
            <a:spAutoFit/>
          </a:bodyPr>
          <a:lstStyle/>
          <a:p>
            <a:pPr>
              <a:lnSpc>
                <a:spcPct val="125000"/>
              </a:lnSpc>
            </a:pPr>
            <a:r>
              <a:rPr lang="zh-CN" altLang="en-US" sz="2400" dirty="0">
                <a:solidFill>
                  <a:srgbClr val="FF0000"/>
                </a:solidFill>
                <a:latin typeface="黑体" panose="02010609060101010101" pitchFamily="49" charset="-122"/>
              </a:rPr>
              <a:t>例子：</a:t>
            </a:r>
            <a:endParaRPr lang="zh-CN" altLang="en-US" sz="2400" dirty="0">
              <a:solidFill>
                <a:srgbClr val="FF0000"/>
              </a:solidFill>
              <a:latin typeface="黑体" panose="02010609060101010101" pitchFamily="49" charset="-122"/>
            </a:endParaRPr>
          </a:p>
          <a:p>
            <a:pPr>
              <a:lnSpc>
                <a:spcPct val="125000"/>
              </a:lnSpc>
            </a:pPr>
            <a:r>
              <a:rPr lang="zh-CN" altLang="en-US" sz="2400" dirty="0">
                <a:solidFill>
                  <a:srgbClr val="FF0000"/>
                </a:solidFill>
                <a:latin typeface="黑体" panose="02010609060101010101" pitchFamily="49" charset="-122"/>
              </a:rPr>
              <a:t>垂梁刺骨，闻鸡起舞</a:t>
            </a:r>
            <a:endParaRPr lang="zh-CN" altLang="en-US" sz="2400" dirty="0">
              <a:solidFill>
                <a:srgbClr val="FF0000"/>
              </a:solidFill>
              <a:latin typeface="黑体" panose="02010609060101010101" pitchFamily="49" charset="-122"/>
            </a:endParaRPr>
          </a:p>
          <a:p>
            <a:pPr>
              <a:lnSpc>
                <a:spcPct val="125000"/>
              </a:lnSpc>
            </a:pPr>
            <a:r>
              <a:rPr lang="zh-CN" altLang="en-US" sz="2400" dirty="0">
                <a:solidFill>
                  <a:srgbClr val="FF0000"/>
                </a:solidFill>
                <a:latin typeface="黑体" panose="02010609060101010101" pitchFamily="49" charset="-122"/>
              </a:rPr>
              <a:t>毛泽东雨中跑步，锻炼；</a:t>
            </a:r>
            <a:endParaRPr lang="zh-CN" altLang="en-US" sz="2400" dirty="0">
              <a:solidFill>
                <a:srgbClr val="FF0000"/>
              </a:solidFill>
              <a:latin typeface="黑体" panose="02010609060101010101" pitchFamily="49" charset="-122"/>
            </a:endParaRPr>
          </a:p>
        </p:txBody>
      </p:sp>
      <p:pic>
        <p:nvPicPr>
          <p:cNvPr id="1121285" name="Picture 5"/>
          <p:cNvPicPr>
            <a:picLocks noChangeAspect="1" noChangeArrowheads="1"/>
          </p:cNvPicPr>
          <p:nvPr/>
        </p:nvPicPr>
        <p:blipFill>
          <a:blip r:embed="rId1" cstate="print"/>
          <a:srcRect/>
          <a:stretch>
            <a:fillRect/>
          </a:stretch>
        </p:blipFill>
        <p:spPr bwMode="auto">
          <a:xfrm>
            <a:off x="5436096" y="3003798"/>
            <a:ext cx="2752725" cy="151447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21283"/>
                                        </p:tgtEl>
                                        <p:attrNameLst>
                                          <p:attrName>style.visibility</p:attrName>
                                        </p:attrNameLst>
                                      </p:cBhvr>
                                      <p:to>
                                        <p:strVal val="visible"/>
                                      </p:to>
                                    </p:set>
                                    <p:animEffect transition="in" filter="slide(fromBottom)">
                                      <p:cBhvr>
                                        <p:cTn id="7" dur="500"/>
                                        <p:tgtEl>
                                          <p:spTgt spid="112128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21284"/>
                                        </p:tgtEl>
                                        <p:attrNameLst>
                                          <p:attrName>style.visibility</p:attrName>
                                        </p:attrNameLst>
                                      </p:cBhvr>
                                      <p:to>
                                        <p:strVal val="visible"/>
                                      </p:to>
                                    </p:set>
                                    <p:animEffect transition="in" filter="slide(fromBottom)">
                                      <p:cBhvr>
                                        <p:cTn id="12" dur="500"/>
                                        <p:tgtEl>
                                          <p:spTgt spid="1121284"/>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1121285"/>
                                        </p:tgtEl>
                                        <p:attrNameLst>
                                          <p:attrName>style.visibility</p:attrName>
                                        </p:attrNameLst>
                                      </p:cBhvr>
                                      <p:to>
                                        <p:strVal val="visible"/>
                                      </p:to>
                                    </p:set>
                                    <p:animEffect transition="in" filter="slide(fromBottom)">
                                      <p:cBhvr>
                                        <p:cTn id="16" dur="500"/>
                                        <p:tgtEl>
                                          <p:spTgt spid="1121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1283" grpId="0"/>
      <p:bldP spid="112128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457200" y="342900"/>
            <a:ext cx="3644900" cy="1028700"/>
          </a:xfrm>
        </p:spPr>
        <p:txBody>
          <a:bodyPr/>
          <a:lstStyle/>
          <a:p>
            <a:pPr eaLnBrk="1" hangingPunct="1"/>
            <a:r>
              <a:rPr lang="zh-CN" altLang="en-US" sz="3200" b="1" dirty="0" smtClean="0"/>
              <a:t>（二）个性心理</a:t>
            </a:r>
            <a:endParaRPr lang="zh-CN" altLang="en-US" sz="3200" b="1" dirty="0" smtClean="0"/>
          </a:p>
        </p:txBody>
      </p:sp>
      <p:sp>
        <p:nvSpPr>
          <p:cNvPr id="76803" name="Rectangle 3"/>
          <p:cNvSpPr>
            <a:spLocks noGrp="1" noChangeArrowheads="1"/>
          </p:cNvSpPr>
          <p:nvPr>
            <p:ph type="body" idx="4294967295"/>
          </p:nvPr>
        </p:nvSpPr>
        <p:spPr>
          <a:xfrm>
            <a:off x="827088" y="1545432"/>
            <a:ext cx="7345362" cy="2538486"/>
          </a:xfrm>
        </p:spPr>
        <p:txBody>
          <a:bodyPr>
            <a:noAutofit/>
          </a:bodyPr>
          <a:lstStyle/>
          <a:p>
            <a:pPr eaLnBrk="1" hangingPunct="1">
              <a:lnSpc>
                <a:spcPct val="120000"/>
              </a:lnSpc>
              <a:buFont typeface="Wingdings" panose="05000000000000000000" pitchFamily="2" charset="2"/>
              <a:buNone/>
            </a:pPr>
            <a:r>
              <a:rPr lang="zh-CN" altLang="en-US" sz="2800" b="1" dirty="0" smtClean="0">
                <a:latin typeface="+mn-ea"/>
              </a:rPr>
              <a:t>包括两个方面：</a:t>
            </a:r>
            <a:endParaRPr lang="zh-CN" altLang="en-US" sz="2800" b="1" dirty="0" smtClean="0">
              <a:latin typeface="+mn-ea"/>
            </a:endParaRPr>
          </a:p>
          <a:p>
            <a:pPr eaLnBrk="1" hangingPunct="1">
              <a:lnSpc>
                <a:spcPct val="120000"/>
              </a:lnSpc>
              <a:buFont typeface="Wingdings" panose="05000000000000000000" pitchFamily="2" charset="2"/>
              <a:buNone/>
            </a:pPr>
            <a:r>
              <a:rPr lang="en-US" altLang="zh-CN" sz="2800" b="1" dirty="0" smtClean="0">
                <a:latin typeface="+mn-ea"/>
              </a:rPr>
              <a:t>  1.</a:t>
            </a:r>
            <a:r>
              <a:rPr lang="zh-CN" altLang="en-US" sz="2800" b="1" dirty="0" smtClean="0">
                <a:latin typeface="+mn-ea"/>
              </a:rPr>
              <a:t>个性倾向性：</a:t>
            </a:r>
            <a:r>
              <a:rPr lang="zh-CN" altLang="en-US" sz="2800" b="1" u="sng" dirty="0" smtClean="0">
                <a:solidFill>
                  <a:schemeClr val="tx2"/>
                </a:solidFill>
                <a:latin typeface="+mn-ea"/>
              </a:rPr>
              <a:t>需要和动机、兴趣、爱好、世界观等</a:t>
            </a:r>
            <a:endParaRPr lang="zh-CN" altLang="en-US" sz="2800" b="1" dirty="0" smtClean="0">
              <a:latin typeface="+mn-ea"/>
            </a:endParaRPr>
          </a:p>
          <a:p>
            <a:pPr algn="just" eaLnBrk="1" hangingPunct="1">
              <a:lnSpc>
                <a:spcPct val="120000"/>
              </a:lnSpc>
              <a:spcBef>
                <a:spcPct val="50000"/>
              </a:spcBef>
              <a:buClr>
                <a:schemeClr val="bg1"/>
              </a:buClr>
              <a:buFont typeface="Wingdings" panose="05000000000000000000" pitchFamily="2" charset="2"/>
              <a:buChar char="•"/>
            </a:pPr>
            <a:r>
              <a:rPr lang="en-US" altLang="zh-CN" sz="2800" b="1" dirty="0" smtClean="0">
                <a:latin typeface="+mn-ea"/>
              </a:rPr>
              <a:t>2.</a:t>
            </a:r>
            <a:r>
              <a:rPr lang="zh-CN" altLang="en-US" sz="2800" b="1" dirty="0" smtClean="0">
                <a:latin typeface="+mn-ea"/>
              </a:rPr>
              <a:t>个性心理特征：</a:t>
            </a:r>
            <a:r>
              <a:rPr lang="zh-CN" altLang="en-US" sz="2800" b="1" u="sng" dirty="0" smtClean="0">
                <a:solidFill>
                  <a:schemeClr val="tx2"/>
                </a:solidFill>
                <a:latin typeface="+mn-ea"/>
              </a:rPr>
              <a:t>能力、气质和性格</a:t>
            </a:r>
            <a:endParaRPr lang="zh-CN" altLang="en-US" sz="2800" b="1" dirty="0" smtClean="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arn(inVertical)">
                                      <p:cBhvr>
                                        <p:cTn id="7" dur="10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4294967295"/>
          </p:nvPr>
        </p:nvSpPr>
        <p:spPr>
          <a:xfrm>
            <a:off x="569914" y="1059656"/>
            <a:ext cx="7519987" cy="2538413"/>
          </a:xfrm>
        </p:spPr>
        <p:txBody>
          <a:bodyPr>
            <a:normAutofit fontScale="77500" lnSpcReduction="20000"/>
          </a:bodyPr>
          <a:lstStyle/>
          <a:p>
            <a:pPr eaLnBrk="1" hangingPunct="1">
              <a:lnSpc>
                <a:spcPct val="120000"/>
              </a:lnSpc>
            </a:pPr>
            <a:r>
              <a:rPr lang="zh-CN" altLang="en-US" b="1" dirty="0" smtClean="0">
                <a:solidFill>
                  <a:srgbClr val="FF0066"/>
                </a:solidFill>
                <a:latin typeface="宋体" panose="02010600030101010101" pitchFamily="2" charset="-122"/>
              </a:rPr>
              <a:t>性格：</a:t>
            </a:r>
            <a:r>
              <a:rPr lang="zh-CN" altLang="en-US" b="1" dirty="0" smtClean="0">
                <a:latin typeface="宋体" panose="02010600030101010101" pitchFamily="2" charset="-122"/>
              </a:rPr>
              <a:t>是一个人在对现实的稳定的态度和习惯化了的行为方式中所表现出来的人格特征。</a:t>
            </a:r>
            <a:endParaRPr lang="zh-CN" altLang="en-US" b="1" dirty="0" smtClean="0">
              <a:latin typeface="宋体" panose="02010600030101010101" pitchFamily="2" charset="-122"/>
            </a:endParaRPr>
          </a:p>
          <a:p>
            <a:pPr eaLnBrk="1" hangingPunct="1">
              <a:lnSpc>
                <a:spcPct val="120000"/>
              </a:lnSpc>
            </a:pPr>
            <a:r>
              <a:rPr lang="zh-CN" altLang="en-US" b="1" dirty="0" smtClean="0">
                <a:solidFill>
                  <a:srgbClr val="FF0066"/>
                </a:solidFill>
                <a:latin typeface="宋体" panose="02010600030101010101" pitchFamily="2" charset="-122"/>
              </a:rPr>
              <a:t>气质：</a:t>
            </a:r>
            <a:r>
              <a:rPr lang="zh-CN" altLang="en-US" b="1" dirty="0" smtClean="0">
                <a:latin typeface="宋体" panose="02010600030101010101" pitchFamily="2" charset="-122"/>
              </a:rPr>
              <a:t>是心理活动表现在强度、速度、稳定性和灵活性等方面动力性质的心理特征。（脾气、秉性、内外向）</a:t>
            </a:r>
            <a:endParaRPr lang="zh-CN" altLang="en-US" b="1" dirty="0" smtClean="0">
              <a:latin typeface="宋体" panose="02010600030101010101" pitchFamily="2" charset="-122"/>
            </a:endParaRPr>
          </a:p>
          <a:p>
            <a:pPr eaLnBrk="1" hangingPunct="1">
              <a:lnSpc>
                <a:spcPct val="120000"/>
              </a:lnSpc>
            </a:pPr>
            <a:r>
              <a:rPr lang="zh-CN" altLang="en-US" b="1" dirty="0" smtClean="0">
                <a:latin typeface="宋体" panose="02010600030101010101" pitchFamily="2" charset="-122"/>
              </a:rPr>
              <a:t> </a:t>
            </a:r>
            <a:r>
              <a:rPr lang="zh-CN" altLang="en-US" b="1" i="1" dirty="0" smtClean="0">
                <a:latin typeface="宋体" panose="02010600030101010101" pitchFamily="2" charset="-122"/>
              </a:rPr>
              <a:t>性格有好坏之分，气质没有好坏之分。</a:t>
            </a:r>
            <a:endParaRPr lang="zh-CN" altLang="en-US" b="1" i="1" dirty="0" smtClean="0">
              <a:latin typeface="宋体" panose="02010600030101010101" pitchFamily="2" charset="-122"/>
            </a:endParaRPr>
          </a:p>
          <a:p>
            <a:pPr eaLnBrk="1" hangingPunct="1">
              <a:lnSpc>
                <a:spcPct val="120000"/>
              </a:lnSpc>
            </a:pPr>
            <a:endParaRPr lang="zh-CN" altLang="en-US" b="1" dirty="0" smtClean="0">
              <a:latin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1"/>
          <p:cNvPicPr>
            <a:picLocks noChangeAspect="1" noChangeArrowheads="1"/>
          </p:cNvPicPr>
          <p:nvPr/>
        </p:nvPicPr>
        <p:blipFill>
          <a:blip r:embed="rId1" cstate="print"/>
          <a:srcRect/>
          <a:stretch>
            <a:fillRect/>
          </a:stretch>
        </p:blipFill>
        <p:spPr bwMode="auto">
          <a:xfrm>
            <a:off x="912813" y="1177528"/>
            <a:ext cx="7473950" cy="2746772"/>
          </a:xfrm>
          <a:prstGeom prst="rect">
            <a:avLst/>
          </a:prstGeom>
          <a:noFill/>
          <a:ln w="9525">
            <a:solidFill>
              <a:schemeClr val="accent6">
                <a:lumMod val="75000"/>
              </a:schemeClr>
            </a:solidFill>
            <a:miter lim="800000"/>
            <a:headEnd/>
            <a:tailEnd/>
          </a:ln>
        </p:spPr>
      </p:pic>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611560" y="1131590"/>
            <a:ext cx="7859712" cy="3933384"/>
          </a:xfrm>
          <a:prstGeom prst="rect">
            <a:avLst/>
          </a:prstGeom>
          <a:noFill/>
          <a:ln w="9525">
            <a:noFill/>
            <a:miter lim="800000"/>
          </a:ln>
        </p:spPr>
        <p:txBody>
          <a:bodyPr>
            <a:spAutoFit/>
          </a:bodyPr>
          <a:lstStyle/>
          <a:p>
            <a:pPr>
              <a:lnSpc>
                <a:spcPct val="120000"/>
              </a:lnSpc>
            </a:pPr>
            <a:r>
              <a:rPr lang="zh-CN" altLang="en-US" sz="2400" b="1" dirty="0" smtClean="0">
                <a:latin typeface="+mn-ea"/>
              </a:rPr>
              <a:t>活动</a:t>
            </a:r>
            <a:r>
              <a:rPr lang="zh-CN" altLang="en-US" sz="2400" b="1" dirty="0">
                <a:latin typeface="+mn-ea"/>
              </a:rPr>
              <a:t>流程：</a:t>
            </a:r>
            <a:endParaRPr lang="zh-CN" altLang="en-US" sz="2400" b="1" dirty="0">
              <a:latin typeface="+mn-ea"/>
            </a:endParaRPr>
          </a:p>
          <a:p>
            <a:pPr>
              <a:lnSpc>
                <a:spcPct val="120000"/>
              </a:lnSpc>
            </a:pPr>
            <a:r>
              <a:rPr lang="en-US" altLang="zh-CN" sz="2400" b="1" dirty="0">
                <a:latin typeface="+mn-ea"/>
              </a:rPr>
              <a:t>    1</a:t>
            </a:r>
            <a:r>
              <a:rPr lang="en-US" altLang="zh-CN" sz="2400" b="1" dirty="0" smtClean="0">
                <a:latin typeface="+mn-ea"/>
              </a:rPr>
              <a:t>.</a:t>
            </a:r>
            <a:r>
              <a:rPr lang="zh-CN" altLang="en-US" sz="2400" b="1" dirty="0" smtClean="0">
                <a:latin typeface="+mn-ea"/>
              </a:rPr>
              <a:t> 去</a:t>
            </a:r>
            <a:r>
              <a:rPr lang="zh-CN" altLang="en-US" sz="2400" b="1" dirty="0">
                <a:latin typeface="+mn-ea"/>
              </a:rPr>
              <a:t>“采访”尽可能多的</a:t>
            </a:r>
            <a:r>
              <a:rPr lang="zh-CN" altLang="en-US" sz="2400" b="1" dirty="0" smtClean="0">
                <a:latin typeface="+mn-ea"/>
              </a:rPr>
              <a:t>人（三人以上）。</a:t>
            </a:r>
            <a:r>
              <a:rPr lang="zh-CN" altLang="en-US" sz="2400" b="1" dirty="0">
                <a:latin typeface="+mn-ea"/>
              </a:rPr>
              <a:t>所采访的必须是以前所不认识或不熟悉的人；其中应有一名以上的异性同学。</a:t>
            </a:r>
            <a:endParaRPr lang="zh-CN" altLang="en-US" sz="2400" b="1" dirty="0">
              <a:latin typeface="+mn-ea"/>
            </a:endParaRPr>
          </a:p>
          <a:p>
            <a:pPr>
              <a:lnSpc>
                <a:spcPct val="120000"/>
              </a:lnSpc>
            </a:pPr>
            <a:r>
              <a:rPr lang="en-US" altLang="zh-CN" sz="2400" b="1" dirty="0">
                <a:latin typeface="+mn-ea"/>
              </a:rPr>
              <a:t>    2.</a:t>
            </a:r>
            <a:r>
              <a:rPr lang="zh-CN" altLang="en-US" sz="2400" b="1" dirty="0">
                <a:latin typeface="+mn-ea"/>
              </a:rPr>
              <a:t>先向对方介绍介绍“自己的姓名、家乡、爱好”三个信息，然后询问对方的这三个信息，</a:t>
            </a:r>
            <a:r>
              <a:rPr lang="zh-CN" altLang="en-US" sz="2400" b="1" dirty="0" smtClean="0">
                <a:latin typeface="+mn-ea"/>
              </a:rPr>
              <a:t>并记录下来，写在纸上。</a:t>
            </a:r>
            <a:endParaRPr lang="en-US" altLang="zh-CN" sz="2400" b="1" dirty="0" smtClean="0">
              <a:latin typeface="+mn-ea"/>
            </a:endParaRPr>
          </a:p>
          <a:p>
            <a:pPr>
              <a:lnSpc>
                <a:spcPct val="120000"/>
              </a:lnSpc>
            </a:pPr>
            <a:r>
              <a:rPr lang="en-US" altLang="zh-CN" sz="2000" b="1" dirty="0" smtClean="0">
                <a:solidFill>
                  <a:srgbClr val="FF0000"/>
                </a:solidFill>
              </a:rPr>
              <a:t>       </a:t>
            </a:r>
            <a:r>
              <a:rPr lang="zh-CN" altLang="zh-CN" sz="2000" b="1" dirty="0" smtClean="0">
                <a:solidFill>
                  <a:srgbClr val="FF0000"/>
                </a:solidFill>
              </a:rPr>
              <a:t>※进行线上活动，可以通过教学资源平台、电话、短信或网络聊天工具进行。</a:t>
            </a:r>
            <a:endParaRPr lang="zh-CN" altLang="en-US" sz="2000" b="1" dirty="0">
              <a:solidFill>
                <a:srgbClr val="FF0000"/>
              </a:solidFill>
              <a:latin typeface="+mn-ea"/>
            </a:endParaRPr>
          </a:p>
        </p:txBody>
      </p:sp>
      <p:sp>
        <p:nvSpPr>
          <p:cNvPr id="82947" name="Text Box 3"/>
          <p:cNvSpPr txBox="1">
            <a:spLocks noChangeArrowheads="1"/>
          </p:cNvSpPr>
          <p:nvPr/>
        </p:nvSpPr>
        <p:spPr bwMode="auto">
          <a:xfrm>
            <a:off x="1403648" y="483518"/>
            <a:ext cx="6627812" cy="584775"/>
          </a:xfrm>
          <a:prstGeom prst="rect">
            <a:avLst/>
          </a:prstGeom>
          <a:noFill/>
          <a:ln w="9525">
            <a:noFill/>
            <a:miter lim="800000"/>
          </a:ln>
        </p:spPr>
        <p:txBody>
          <a:bodyPr wrap="square">
            <a:spAutoFit/>
          </a:bodyPr>
          <a:lstStyle/>
          <a:p>
            <a:pPr>
              <a:spcBef>
                <a:spcPct val="50000"/>
              </a:spcBef>
            </a:pPr>
            <a:r>
              <a:rPr lang="zh-CN" altLang="en-US" sz="3200" b="1" dirty="0">
                <a:latin typeface="宋体" panose="02010600030101010101" pitchFamily="2" charset="-122"/>
              </a:rPr>
              <a:t> </a:t>
            </a:r>
            <a:r>
              <a:rPr lang="en-US" altLang="zh-CN" sz="3200" b="1" dirty="0">
                <a:latin typeface="宋体" panose="02010600030101010101" pitchFamily="2" charset="-122"/>
              </a:rPr>
              <a:t>【</a:t>
            </a:r>
            <a:r>
              <a:rPr lang="zh-CN" altLang="en-US" sz="3200" b="1" dirty="0">
                <a:latin typeface="宋体" panose="02010600030101010101" pitchFamily="2" charset="-122"/>
              </a:rPr>
              <a:t>活动提升</a:t>
            </a:r>
            <a:r>
              <a:rPr lang="en-US" altLang="zh-CN" sz="3200" b="1" dirty="0" smtClean="0">
                <a:latin typeface="宋体" panose="02010600030101010101" pitchFamily="2" charset="-122"/>
              </a:rPr>
              <a:t>】</a:t>
            </a:r>
            <a:r>
              <a:rPr lang="zh-CN" altLang="en-US" sz="3200" b="1" dirty="0" smtClean="0">
                <a:latin typeface="+mn-ea"/>
              </a:rPr>
              <a:t>体验感悟：超级访问</a:t>
            </a:r>
            <a:endParaRPr lang="en-US" altLang="zh-CN" sz="3200" b="1" dirty="0">
              <a:latin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p:txBody>
          <a:bodyPr/>
          <a:lstStyle/>
          <a:p>
            <a:pPr eaLnBrk="1" hangingPunct="1"/>
            <a:endParaRPr lang="zh-CN" altLang="en-US" smtClean="0"/>
          </a:p>
        </p:txBody>
      </p:sp>
      <p:sp>
        <p:nvSpPr>
          <p:cNvPr id="83971" name="Rectangle 3"/>
          <p:cNvSpPr>
            <a:spLocks noGrp="1" noChangeArrowheads="1"/>
          </p:cNvSpPr>
          <p:nvPr>
            <p:ph type="body" idx="4294967295"/>
          </p:nvPr>
        </p:nvSpPr>
        <p:spPr>
          <a:xfrm>
            <a:off x="914400" y="1485900"/>
            <a:ext cx="8229600" cy="2914650"/>
          </a:xfrm>
        </p:spPr>
        <p:txBody>
          <a:bodyPr/>
          <a:lstStyle/>
          <a:p>
            <a:pPr eaLnBrk="1" hangingPunct="1"/>
            <a:r>
              <a:rPr lang="zh-CN" altLang="en-US" b="1" dirty="0" smtClean="0">
                <a:latin typeface="宋体" panose="02010600030101010101" pitchFamily="2" charset="-122"/>
              </a:rPr>
              <a:t>分享：</a:t>
            </a:r>
            <a:endParaRPr lang="zh-CN" altLang="en-US" b="1" dirty="0" smtClean="0">
              <a:latin typeface="宋体" panose="02010600030101010101" pitchFamily="2" charset="-122"/>
            </a:endParaRPr>
          </a:p>
          <a:p>
            <a:pPr eaLnBrk="1" hangingPunct="1"/>
            <a:r>
              <a:rPr lang="en-US" altLang="zh-CN" b="1" dirty="0" smtClean="0">
                <a:latin typeface="宋体" panose="02010600030101010101" pitchFamily="2" charset="-122"/>
              </a:rPr>
              <a:t>1.</a:t>
            </a:r>
            <a:r>
              <a:rPr lang="zh-CN" altLang="en-US" b="1" dirty="0" smtClean="0">
                <a:latin typeface="宋体" panose="02010600030101010101" pitchFamily="2" charset="-122"/>
              </a:rPr>
              <a:t>你“采访”了多少人？</a:t>
            </a:r>
            <a:endParaRPr lang="zh-CN" altLang="en-US" b="1" dirty="0" smtClean="0">
              <a:latin typeface="宋体" panose="02010600030101010101" pitchFamily="2" charset="-122"/>
            </a:endParaRPr>
          </a:p>
          <a:p>
            <a:pPr eaLnBrk="1" hangingPunct="1"/>
            <a:r>
              <a:rPr lang="en-US" altLang="zh-CN" b="1" dirty="0" smtClean="0">
                <a:latin typeface="宋体" panose="02010600030101010101" pitchFamily="2" charset="-122"/>
              </a:rPr>
              <a:t>2.</a:t>
            </a:r>
            <a:r>
              <a:rPr lang="zh-CN" altLang="en-US" b="1" dirty="0" smtClean="0">
                <a:latin typeface="宋体" panose="02010600030101010101" pitchFamily="2" charset="-122"/>
              </a:rPr>
              <a:t>认识了这么多陌生的朋友，你有什么感受？</a:t>
            </a:r>
            <a:endParaRPr lang="en-US" altLang="zh-CN" b="1" dirty="0" smtClean="0">
              <a:latin typeface="宋体" panose="02010600030101010101" pitchFamily="2" charset="-122"/>
            </a:endParaRPr>
          </a:p>
          <a:p>
            <a:r>
              <a:rPr lang="en-US" altLang="zh-CN" b="1" dirty="0" smtClean="0">
                <a:latin typeface="+mn-ea"/>
              </a:rPr>
              <a:t>3.</a:t>
            </a:r>
            <a:r>
              <a:rPr lang="zh-CN" altLang="en-US" b="1" dirty="0" smtClean="0">
                <a:solidFill>
                  <a:srgbClr val="FF0000"/>
                </a:solidFill>
                <a:latin typeface="+mn-ea"/>
              </a:rPr>
              <a:t>把以上感想记录下来，写在纸上。</a:t>
            </a:r>
            <a:endParaRPr lang="zh-CN" altLang="en-US" b="1" dirty="0" smtClean="0">
              <a:solidFill>
                <a:srgbClr val="FF0000"/>
              </a:solidFill>
              <a:latin typeface="宋体" panose="02010600030101010101" pitchFamily="2" charset="-122"/>
            </a:endParaRPr>
          </a:p>
          <a:p>
            <a:pPr eaLnBrk="1" hangingPunct="1"/>
            <a:endParaRPr lang="zh-CN" altLang="en-US" b="1" dirty="0" smtClean="0">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delay="0"/>
                                  </p:endCondLst>
                                  <p:childTnLst>
                                    <p:set>
                                      <p:cBhvr>
                                        <p:cTn id="6" dur="1" fill="hold">
                                          <p:stCondLst>
                                            <p:cond delay="0"/>
                                          </p:stCondLst>
                                        </p:cTn>
                                        <p:tgtEl>
                                          <p:spTgt spid="68610"/>
                                        </p:tgtEl>
                                        <p:attrNameLst>
                                          <p:attrName>style.visibility</p:attrName>
                                        </p:attrNameLst>
                                      </p:cBhvr>
                                      <p:to>
                                        <p:strVal val="visible"/>
                                      </p:to>
                                    </p:set>
                                    <p:animEffect transition="in" filter="barn(inVertical)">
                                      <p:cBhvr>
                                        <p:cTn id="7" dur="10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331640" y="1851670"/>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200" b="1" dirty="0" smtClean="0">
                <a:latin typeface="黑体" panose="02010609060101010101" pitchFamily="49" charset="-122"/>
                <a:ea typeface="黑体" panose="02010609060101010101" pitchFamily="49" charset="-122"/>
              </a:rPr>
              <a:t>一</a:t>
            </a:r>
            <a:r>
              <a:rPr lang="zh-CN" altLang="zh-CN" sz="3200" b="1" dirty="0" smtClean="0">
                <a:latin typeface="黑体" panose="02010609060101010101" pitchFamily="49" charset="-122"/>
                <a:ea typeface="黑体" panose="02010609060101010101" pitchFamily="49" charset="-122"/>
              </a:rPr>
              <a:t>、知晓心理现象产生的</a:t>
            </a:r>
            <a:r>
              <a:rPr lang="zh-CN" altLang="zh-CN" sz="3200" b="1" dirty="0" smtClean="0">
                <a:latin typeface="黑体" panose="02010609060101010101" pitchFamily="49" charset="-122"/>
                <a:ea typeface="黑体" panose="02010609060101010101" pitchFamily="49" charset="-122"/>
              </a:rPr>
              <a:t>过程</a:t>
            </a:r>
            <a:endParaRPr lang="zh-CN" altLang="zh-CN" sz="3200" dirty="0" smtClean="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a:xfrm>
            <a:off x="467544" y="483518"/>
            <a:ext cx="8229600" cy="857250"/>
          </a:xfrm>
        </p:spPr>
        <p:txBody>
          <a:bodyPr>
            <a:normAutofit/>
          </a:bodyPr>
          <a:lstStyle/>
          <a:p>
            <a:r>
              <a:rPr lang="zh-CN" altLang="en-US" b="1" dirty="0" smtClean="0"/>
              <a:t>本讲小结：心灵修炼</a:t>
            </a:r>
            <a:endParaRPr lang="zh-CN" altLang="en-US" b="1" dirty="0" smtClean="0"/>
          </a:p>
        </p:txBody>
      </p:sp>
      <p:sp>
        <p:nvSpPr>
          <p:cNvPr id="84995" name="Rectangle 3"/>
          <p:cNvSpPr>
            <a:spLocks noGrp="1" noChangeArrowheads="1"/>
          </p:cNvSpPr>
          <p:nvPr>
            <p:ph type="body" idx="4294967295"/>
          </p:nvPr>
        </p:nvSpPr>
        <p:spPr>
          <a:xfrm>
            <a:off x="446088" y="1485900"/>
            <a:ext cx="8697912" cy="3318098"/>
          </a:xfrm>
        </p:spPr>
        <p:txBody>
          <a:bodyPr>
            <a:normAutofit/>
          </a:bodyPr>
          <a:lstStyle/>
          <a:p>
            <a:r>
              <a:rPr lang="en-US" altLang="zh-CN" sz="2400" b="1" dirty="0" smtClean="0"/>
              <a:t>1</a:t>
            </a:r>
            <a:r>
              <a:rPr lang="zh-CN" altLang="zh-CN" sz="2400" b="1" dirty="0" smtClean="0"/>
              <a:t>．什么是心理学？其流派有哪些？</a:t>
            </a:r>
            <a:endParaRPr lang="zh-CN" altLang="zh-CN" sz="2400" b="1" dirty="0" smtClean="0"/>
          </a:p>
          <a:p>
            <a:r>
              <a:rPr lang="en-US" altLang="zh-CN" sz="2400" b="1" dirty="0" smtClean="0"/>
              <a:t>2</a:t>
            </a:r>
            <a:r>
              <a:rPr lang="zh-CN" altLang="zh-CN" sz="2400" b="1" dirty="0" smtClean="0"/>
              <a:t>．心理现象包括哪些内容？其产生过程如何？</a:t>
            </a:r>
            <a:endParaRPr lang="zh-CN" altLang="zh-CN" sz="2400" b="1" dirty="0" smtClean="0"/>
          </a:p>
          <a:p>
            <a:r>
              <a:rPr lang="en-US" altLang="zh-CN" sz="2400" b="1" dirty="0" smtClean="0"/>
              <a:t>3</a:t>
            </a:r>
            <a:r>
              <a:rPr lang="zh-CN" altLang="zh-CN" sz="2400" b="1" dirty="0" smtClean="0"/>
              <a:t>．请观察并描述某一心理现象产生、发展变化过程。</a:t>
            </a:r>
            <a:endParaRPr lang="zh-CN" altLang="zh-CN" sz="2400" b="1" dirty="0" smtClean="0"/>
          </a:p>
          <a:p>
            <a:pPr>
              <a:buNone/>
            </a:pPr>
            <a:r>
              <a:rPr lang="en-US" altLang="zh-CN" sz="2800" b="1" u="sng" dirty="0" smtClean="0"/>
              <a:t>                                                                  </a:t>
            </a:r>
            <a:endParaRPr lang="zh-CN" altLang="zh-CN" sz="2800" b="1" dirty="0" smtClean="0"/>
          </a:p>
          <a:p>
            <a:pPr>
              <a:buFont typeface="Wingdings" panose="05000000000000000000" pitchFamily="2" charset="2"/>
              <a:buNone/>
            </a:pPr>
            <a:endParaRPr lang="en-US" altLang="zh-CN" sz="2800" b="1" dirty="0" smtClean="0">
              <a:latin typeface="+mn-ea"/>
            </a:endParaRPr>
          </a:p>
          <a:p>
            <a:pPr>
              <a:buFont typeface="Wingdings" panose="05000000000000000000" pitchFamily="2" charset="2"/>
              <a:buNone/>
            </a:pPr>
            <a:r>
              <a:rPr lang="en-US" altLang="zh-CN" sz="2800" b="1" dirty="0" smtClean="0">
                <a:solidFill>
                  <a:srgbClr val="FF0000"/>
                </a:solidFill>
                <a:latin typeface="+mn-ea"/>
              </a:rPr>
              <a:t>※</a:t>
            </a:r>
            <a:r>
              <a:rPr lang="zh-CN" altLang="en-US" sz="2800" b="1" dirty="0" smtClean="0">
                <a:solidFill>
                  <a:srgbClr val="FF0000"/>
                </a:solidFill>
                <a:latin typeface="+mn-ea"/>
              </a:rPr>
              <a:t>课后请在课程资源平台，完成本讲小测验。</a:t>
            </a:r>
            <a:endParaRPr lang="zh-CN" altLang="en-US" sz="2800" b="1" dirty="0" smtClean="0">
              <a:solidFill>
                <a:srgbClr val="FF0000"/>
              </a:solidFill>
              <a:latin typeface="+mn-ea"/>
            </a:endParaRPr>
          </a:p>
          <a:p>
            <a:pPr eaLnBrk="1" hangingPunct="1"/>
            <a:endParaRPr lang="zh-CN" altLang="en-US" sz="2800" b="1" dirty="0" smtClean="0">
              <a:latin typeface="+mn-ea"/>
            </a:endParaRPr>
          </a:p>
          <a:p>
            <a:pPr eaLnBrk="1" hangingPunct="1"/>
            <a:endParaRPr lang="zh-CN" altLang="en-US" sz="2800" b="1" dirty="0" smtClean="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endCondLst>
                                    <p:cond delay="0"/>
                                  </p:endCondLst>
                                  <p:childTnLst>
                                    <p:set>
                                      <p:cBhvr>
                                        <p:cTn id="6" dur="1" fill="hold">
                                          <p:stCondLst>
                                            <p:cond delay="0"/>
                                          </p:stCondLst>
                                        </p:cTn>
                                        <p:tgtEl>
                                          <p:spTgt spid="69634"/>
                                        </p:tgtEl>
                                        <p:attrNameLst>
                                          <p:attrName>style.visibility</p:attrName>
                                        </p:attrNameLst>
                                      </p:cBhvr>
                                      <p:to>
                                        <p:strVal val="visible"/>
                                      </p:to>
                                    </p:set>
                                    <p:animEffect transition="in" filter="barn(inVertical)">
                                      <p:cBhvr>
                                        <p:cTn id="7" dur="10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50" name="Freeform 2"/>
          <p:cNvSpPr>
            <a:spLocks noChangeArrowheads="1"/>
          </p:cNvSpPr>
          <p:nvPr/>
        </p:nvSpPr>
        <p:spPr bwMode="auto">
          <a:xfrm>
            <a:off x="1346200" y="2340769"/>
            <a:ext cx="487363" cy="169069"/>
          </a:xfrm>
          <a:custGeom>
            <a:avLst/>
            <a:gdLst>
              <a:gd name="T0" fmla="*/ 10802 w 767"/>
              <a:gd name="T1" fmla="*/ 41392 h 354"/>
              <a:gd name="T2" fmla="*/ 228749 w 767"/>
              <a:gd name="T3" fmla="*/ 225425 h 354"/>
              <a:gd name="T4" fmla="*/ 483551 w 767"/>
              <a:gd name="T5" fmla="*/ 82783 h 354"/>
              <a:gd name="T6" fmla="*/ 442249 w 767"/>
              <a:gd name="T7" fmla="*/ 14646 h 354"/>
              <a:gd name="T8" fmla="*/ 420009 w 767"/>
              <a:gd name="T9" fmla="*/ 7005 h 354"/>
              <a:gd name="T10" fmla="*/ 430811 w 767"/>
              <a:gd name="T11" fmla="*/ 18467 h 354"/>
              <a:gd name="T12" fmla="*/ 442249 w 767"/>
              <a:gd name="T13" fmla="*/ 78962 h 354"/>
              <a:gd name="T14" fmla="*/ 228749 w 767"/>
              <a:gd name="T15" fmla="*/ 210779 h 354"/>
              <a:gd name="T16" fmla="*/ 33677 w 767"/>
              <a:gd name="T17" fmla="*/ 44576 h 354"/>
              <a:gd name="T18" fmla="*/ 44479 w 767"/>
              <a:gd name="T19" fmla="*/ 0 h 354"/>
              <a:gd name="T20" fmla="*/ 18427 w 767"/>
              <a:gd name="T21" fmla="*/ 0 h 354"/>
              <a:gd name="T22" fmla="*/ 10802 w 767"/>
              <a:gd name="T23" fmla="*/ 41392 h 3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7"/>
              <a:gd name="T37" fmla="*/ 0 h 354"/>
              <a:gd name="T38" fmla="*/ 767 w 767"/>
              <a:gd name="T39" fmla="*/ 354 h 3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7" h="354">
                <a:moveTo>
                  <a:pt x="17" y="65"/>
                </a:moveTo>
                <a:cubicBezTo>
                  <a:pt x="0" y="236"/>
                  <a:pt x="159" y="354"/>
                  <a:pt x="360" y="354"/>
                </a:cubicBezTo>
                <a:cubicBezTo>
                  <a:pt x="572" y="354"/>
                  <a:pt x="767" y="272"/>
                  <a:pt x="761" y="130"/>
                </a:cubicBezTo>
                <a:cubicBezTo>
                  <a:pt x="761" y="70"/>
                  <a:pt x="720" y="35"/>
                  <a:pt x="696" y="23"/>
                </a:cubicBezTo>
                <a:cubicBezTo>
                  <a:pt x="684" y="11"/>
                  <a:pt x="673" y="5"/>
                  <a:pt x="661" y="11"/>
                </a:cubicBezTo>
                <a:cubicBezTo>
                  <a:pt x="655" y="11"/>
                  <a:pt x="673" y="23"/>
                  <a:pt x="678" y="29"/>
                </a:cubicBezTo>
                <a:cubicBezTo>
                  <a:pt x="696" y="59"/>
                  <a:pt x="702" y="94"/>
                  <a:pt x="696" y="124"/>
                </a:cubicBezTo>
                <a:cubicBezTo>
                  <a:pt x="690" y="248"/>
                  <a:pt x="554" y="331"/>
                  <a:pt x="360" y="331"/>
                </a:cubicBezTo>
                <a:cubicBezTo>
                  <a:pt x="183" y="319"/>
                  <a:pt x="35" y="218"/>
                  <a:pt x="53" y="70"/>
                </a:cubicBezTo>
                <a:cubicBezTo>
                  <a:pt x="59" y="47"/>
                  <a:pt x="64" y="23"/>
                  <a:pt x="70" y="0"/>
                </a:cubicBezTo>
                <a:cubicBezTo>
                  <a:pt x="59" y="0"/>
                  <a:pt x="47" y="0"/>
                  <a:pt x="29" y="0"/>
                </a:cubicBezTo>
                <a:cubicBezTo>
                  <a:pt x="23" y="17"/>
                  <a:pt x="17" y="41"/>
                  <a:pt x="17" y="65"/>
                </a:cubicBezTo>
                <a:close/>
              </a:path>
            </a:pathLst>
          </a:custGeom>
          <a:solidFill>
            <a:srgbClr val="000000"/>
          </a:solidFill>
          <a:ln w="9525">
            <a:noFill/>
            <a:round/>
          </a:ln>
        </p:spPr>
        <p:txBody>
          <a:bodyPr/>
          <a:lstStyle/>
          <a:p>
            <a:endParaRPr lang="zh-CN" altLang="en-US"/>
          </a:p>
        </p:txBody>
      </p:sp>
      <p:sp>
        <p:nvSpPr>
          <p:cNvPr id="1128451" name="Freeform 3"/>
          <p:cNvSpPr>
            <a:spLocks noChangeArrowheads="1"/>
          </p:cNvSpPr>
          <p:nvPr/>
        </p:nvSpPr>
        <p:spPr bwMode="auto">
          <a:xfrm>
            <a:off x="2227264" y="2018110"/>
            <a:ext cx="585787" cy="163115"/>
          </a:xfrm>
          <a:custGeom>
            <a:avLst/>
            <a:gdLst>
              <a:gd name="T0" fmla="*/ 311318 w 922"/>
              <a:gd name="T1" fmla="*/ 0 h 342"/>
              <a:gd name="T2" fmla="*/ 33673 w 922"/>
              <a:gd name="T3" fmla="*/ 119554 h 342"/>
              <a:gd name="T4" fmla="*/ 3177 w 922"/>
              <a:gd name="T5" fmla="*/ 191414 h 342"/>
              <a:gd name="T6" fmla="*/ 6989 w 922"/>
              <a:gd name="T7" fmla="*/ 217487 h 342"/>
              <a:gd name="T8" fmla="*/ 14613 w 922"/>
              <a:gd name="T9" fmla="*/ 187598 h 342"/>
              <a:gd name="T10" fmla="*/ 48286 w 922"/>
              <a:gd name="T11" fmla="*/ 131001 h 342"/>
              <a:gd name="T12" fmla="*/ 307506 w 922"/>
              <a:gd name="T13" fmla="*/ 26073 h 342"/>
              <a:gd name="T14" fmla="*/ 552114 w 922"/>
              <a:gd name="T15" fmla="*/ 187598 h 342"/>
              <a:gd name="T16" fmla="*/ 581975 w 922"/>
              <a:gd name="T17" fmla="*/ 187598 h 342"/>
              <a:gd name="T18" fmla="*/ 311318 w 922"/>
              <a:gd name="T19" fmla="*/ 0 h 3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22"/>
              <a:gd name="T31" fmla="*/ 0 h 342"/>
              <a:gd name="T32" fmla="*/ 922 w 922"/>
              <a:gd name="T33" fmla="*/ 342 h 3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22" h="342">
                <a:moveTo>
                  <a:pt x="490" y="0"/>
                </a:moveTo>
                <a:cubicBezTo>
                  <a:pt x="289" y="0"/>
                  <a:pt x="130" y="82"/>
                  <a:pt x="53" y="188"/>
                </a:cubicBezTo>
                <a:cubicBezTo>
                  <a:pt x="23" y="224"/>
                  <a:pt x="5" y="265"/>
                  <a:pt x="5" y="301"/>
                </a:cubicBezTo>
                <a:cubicBezTo>
                  <a:pt x="0" y="324"/>
                  <a:pt x="5" y="342"/>
                  <a:pt x="11" y="342"/>
                </a:cubicBezTo>
                <a:cubicBezTo>
                  <a:pt x="17" y="342"/>
                  <a:pt x="17" y="324"/>
                  <a:pt x="23" y="295"/>
                </a:cubicBezTo>
                <a:cubicBezTo>
                  <a:pt x="41" y="259"/>
                  <a:pt x="53" y="236"/>
                  <a:pt x="76" y="206"/>
                </a:cubicBezTo>
                <a:cubicBezTo>
                  <a:pt x="153" y="118"/>
                  <a:pt x="301" y="41"/>
                  <a:pt x="484" y="41"/>
                </a:cubicBezTo>
                <a:cubicBezTo>
                  <a:pt x="733" y="41"/>
                  <a:pt x="881" y="159"/>
                  <a:pt x="869" y="295"/>
                </a:cubicBezTo>
                <a:cubicBezTo>
                  <a:pt x="887" y="295"/>
                  <a:pt x="898" y="295"/>
                  <a:pt x="916" y="295"/>
                </a:cubicBezTo>
                <a:cubicBezTo>
                  <a:pt x="922" y="106"/>
                  <a:pt x="739" y="0"/>
                  <a:pt x="490" y="0"/>
                </a:cubicBezTo>
                <a:close/>
              </a:path>
            </a:pathLst>
          </a:custGeom>
          <a:solidFill>
            <a:srgbClr val="000000"/>
          </a:solidFill>
          <a:ln w="9525">
            <a:noFill/>
            <a:round/>
          </a:ln>
        </p:spPr>
        <p:txBody>
          <a:bodyPr/>
          <a:lstStyle/>
          <a:p>
            <a:endParaRPr lang="zh-CN" altLang="en-US"/>
          </a:p>
        </p:txBody>
      </p:sp>
      <p:sp>
        <p:nvSpPr>
          <p:cNvPr id="1128452" name="Freeform 4"/>
          <p:cNvSpPr>
            <a:spLocks noChangeArrowheads="1"/>
          </p:cNvSpPr>
          <p:nvPr/>
        </p:nvSpPr>
        <p:spPr bwMode="auto">
          <a:xfrm>
            <a:off x="1365251" y="2158604"/>
            <a:ext cx="1444625" cy="182165"/>
          </a:xfrm>
          <a:custGeom>
            <a:avLst/>
            <a:gdLst>
              <a:gd name="T0" fmla="*/ 1414145 w 2275"/>
              <a:gd name="T1" fmla="*/ 0 h 382"/>
              <a:gd name="T2" fmla="*/ 1414145 w 2275"/>
              <a:gd name="T3" fmla="*/ 6994 h 382"/>
              <a:gd name="T4" fmla="*/ 1087755 w 2275"/>
              <a:gd name="T5" fmla="*/ 137975 h 382"/>
              <a:gd name="T6" fmla="*/ 739140 w 2275"/>
              <a:gd name="T7" fmla="*/ 97282 h 382"/>
              <a:gd name="T8" fmla="*/ 397510 w 2275"/>
              <a:gd name="T9" fmla="*/ 52138 h 382"/>
              <a:gd name="T10" fmla="*/ 0 w 2275"/>
              <a:gd name="T11" fmla="*/ 242887 h 382"/>
              <a:gd name="T12" fmla="*/ 24765 w 2275"/>
              <a:gd name="T13" fmla="*/ 242887 h 382"/>
              <a:gd name="T14" fmla="*/ 374650 w 2275"/>
              <a:gd name="T15" fmla="*/ 104276 h 382"/>
              <a:gd name="T16" fmla="*/ 704850 w 2275"/>
              <a:gd name="T17" fmla="*/ 153235 h 382"/>
              <a:gd name="T18" fmla="*/ 952500 w 2275"/>
              <a:gd name="T19" fmla="*/ 190749 h 382"/>
              <a:gd name="T20" fmla="*/ 982345 w 2275"/>
              <a:gd name="T21" fmla="*/ 194564 h 382"/>
              <a:gd name="T22" fmla="*/ 982345 w 2275"/>
              <a:gd name="T23" fmla="*/ 197743 h 382"/>
              <a:gd name="T24" fmla="*/ 975360 w 2275"/>
              <a:gd name="T25" fmla="*/ 201558 h 382"/>
              <a:gd name="T26" fmla="*/ 997585 w 2275"/>
              <a:gd name="T27" fmla="*/ 209188 h 382"/>
              <a:gd name="T28" fmla="*/ 1012825 w 2275"/>
              <a:gd name="T29" fmla="*/ 201558 h 382"/>
              <a:gd name="T30" fmla="*/ 1065530 w 2275"/>
              <a:gd name="T31" fmla="*/ 201558 h 382"/>
              <a:gd name="T32" fmla="*/ 1440815 w 2275"/>
              <a:gd name="T33" fmla="*/ 33063 h 382"/>
              <a:gd name="T34" fmla="*/ 1444625 w 2275"/>
              <a:gd name="T35" fmla="*/ 0 h 382"/>
              <a:gd name="T36" fmla="*/ 1414145 w 2275"/>
              <a:gd name="T37" fmla="*/ 0 h 3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5"/>
              <a:gd name="T58" fmla="*/ 0 h 382"/>
              <a:gd name="T59" fmla="*/ 2275 w 2275"/>
              <a:gd name="T60" fmla="*/ 382 h 38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5" h="382">
                <a:moveTo>
                  <a:pt x="2227" y="0"/>
                </a:moveTo>
                <a:cubicBezTo>
                  <a:pt x="2227" y="5"/>
                  <a:pt x="2227" y="11"/>
                  <a:pt x="2227" y="11"/>
                </a:cubicBezTo>
                <a:cubicBezTo>
                  <a:pt x="2198" y="164"/>
                  <a:pt x="1991" y="235"/>
                  <a:pt x="1713" y="217"/>
                </a:cubicBezTo>
                <a:cubicBezTo>
                  <a:pt x="1506" y="205"/>
                  <a:pt x="1316" y="176"/>
                  <a:pt x="1164" y="153"/>
                </a:cubicBezTo>
                <a:cubicBezTo>
                  <a:pt x="992" y="123"/>
                  <a:pt x="791" y="88"/>
                  <a:pt x="626" y="82"/>
                </a:cubicBezTo>
                <a:cubicBezTo>
                  <a:pt x="322" y="76"/>
                  <a:pt x="65" y="188"/>
                  <a:pt x="0" y="382"/>
                </a:cubicBezTo>
                <a:cubicBezTo>
                  <a:pt x="15" y="382"/>
                  <a:pt x="29" y="382"/>
                  <a:pt x="39" y="382"/>
                </a:cubicBezTo>
                <a:cubicBezTo>
                  <a:pt x="112" y="223"/>
                  <a:pt x="336" y="147"/>
                  <a:pt x="590" y="164"/>
                </a:cubicBezTo>
                <a:cubicBezTo>
                  <a:pt x="761" y="170"/>
                  <a:pt x="939" y="205"/>
                  <a:pt x="1110" y="241"/>
                </a:cubicBezTo>
                <a:cubicBezTo>
                  <a:pt x="1258" y="264"/>
                  <a:pt x="1382" y="288"/>
                  <a:pt x="1500" y="300"/>
                </a:cubicBezTo>
                <a:cubicBezTo>
                  <a:pt x="1512" y="306"/>
                  <a:pt x="1530" y="306"/>
                  <a:pt x="1547" y="306"/>
                </a:cubicBezTo>
                <a:cubicBezTo>
                  <a:pt x="1547" y="311"/>
                  <a:pt x="1547" y="311"/>
                  <a:pt x="1547" y="311"/>
                </a:cubicBezTo>
                <a:cubicBezTo>
                  <a:pt x="1542" y="311"/>
                  <a:pt x="1536" y="311"/>
                  <a:pt x="1536" y="317"/>
                </a:cubicBezTo>
                <a:cubicBezTo>
                  <a:pt x="1547" y="317"/>
                  <a:pt x="1560" y="323"/>
                  <a:pt x="1571" y="329"/>
                </a:cubicBezTo>
                <a:cubicBezTo>
                  <a:pt x="1577" y="323"/>
                  <a:pt x="1589" y="323"/>
                  <a:pt x="1595" y="317"/>
                </a:cubicBezTo>
                <a:cubicBezTo>
                  <a:pt x="1619" y="311"/>
                  <a:pt x="1648" y="317"/>
                  <a:pt x="1678" y="317"/>
                </a:cubicBezTo>
                <a:cubicBezTo>
                  <a:pt x="1991" y="323"/>
                  <a:pt x="2233" y="241"/>
                  <a:pt x="2269" y="52"/>
                </a:cubicBezTo>
                <a:cubicBezTo>
                  <a:pt x="2269" y="35"/>
                  <a:pt x="2275" y="17"/>
                  <a:pt x="2275" y="0"/>
                </a:cubicBezTo>
                <a:cubicBezTo>
                  <a:pt x="2257" y="0"/>
                  <a:pt x="2245" y="0"/>
                  <a:pt x="2227" y="0"/>
                </a:cubicBezTo>
                <a:close/>
              </a:path>
            </a:pathLst>
          </a:custGeom>
          <a:solidFill>
            <a:srgbClr val="000000"/>
          </a:solidFill>
          <a:ln w="9525">
            <a:noFill/>
            <a:round/>
          </a:ln>
        </p:spPr>
        <p:txBody>
          <a:bodyPr/>
          <a:lstStyle/>
          <a:p>
            <a:endParaRPr lang="zh-CN" altLang="en-US"/>
          </a:p>
        </p:txBody>
      </p:sp>
      <p:sp>
        <p:nvSpPr>
          <p:cNvPr id="1128453" name="Freeform 5"/>
          <p:cNvSpPr>
            <a:spLocks noChangeArrowheads="1"/>
          </p:cNvSpPr>
          <p:nvPr/>
        </p:nvSpPr>
        <p:spPr bwMode="auto">
          <a:xfrm>
            <a:off x="990600" y="2309813"/>
            <a:ext cx="1371600" cy="534591"/>
          </a:xfrm>
          <a:custGeom>
            <a:avLst/>
            <a:gdLst>
              <a:gd name="T0" fmla="*/ 550800 w 2159"/>
              <a:gd name="T1" fmla="*/ 652436 h 1122"/>
              <a:gd name="T2" fmla="*/ 1000588 w 2159"/>
              <a:gd name="T3" fmla="*/ 416111 h 1122"/>
              <a:gd name="T4" fmla="*/ 1229294 w 2159"/>
              <a:gd name="T5" fmla="*/ 127057 h 1122"/>
              <a:gd name="T6" fmla="*/ 1372235 w 2159"/>
              <a:gd name="T7" fmla="*/ 6988 h 1122"/>
              <a:gd name="T8" fmla="*/ 1348729 w 2159"/>
              <a:gd name="T9" fmla="*/ 0 h 1122"/>
              <a:gd name="T10" fmla="*/ 1041882 w 2159"/>
              <a:gd name="T11" fmla="*/ 209644 h 1122"/>
              <a:gd name="T12" fmla="*/ 761082 w 2159"/>
              <a:gd name="T13" fmla="*/ 517756 h 1122"/>
              <a:gd name="T14" fmla="*/ 483459 w 2159"/>
              <a:gd name="T15" fmla="*/ 649260 h 1122"/>
              <a:gd name="T16" fmla="*/ 175976 w 2159"/>
              <a:gd name="T17" fmla="*/ 622578 h 1122"/>
              <a:gd name="T18" fmla="*/ 6988 w 2159"/>
              <a:gd name="T19" fmla="*/ 675306 h 1122"/>
              <a:gd name="T20" fmla="*/ 205835 w 2159"/>
              <a:gd name="T21" fmla="*/ 708976 h 1122"/>
              <a:gd name="T22" fmla="*/ 423106 w 2159"/>
              <a:gd name="T23" fmla="*/ 686741 h 1122"/>
              <a:gd name="T24" fmla="*/ 464400 w 2159"/>
              <a:gd name="T25" fmla="*/ 690553 h 1122"/>
              <a:gd name="T26" fmla="*/ 550800 w 2159"/>
              <a:gd name="T27" fmla="*/ 652436 h 11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59"/>
              <a:gd name="T43" fmla="*/ 0 h 1122"/>
              <a:gd name="T44" fmla="*/ 2159 w 2159"/>
              <a:gd name="T45" fmla="*/ 1122 h 11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59" h="1122">
                <a:moveTo>
                  <a:pt x="867" y="1027"/>
                </a:moveTo>
                <a:cubicBezTo>
                  <a:pt x="1074" y="974"/>
                  <a:pt x="1351" y="862"/>
                  <a:pt x="1575" y="655"/>
                </a:cubicBezTo>
                <a:cubicBezTo>
                  <a:pt x="1740" y="496"/>
                  <a:pt x="1800" y="366"/>
                  <a:pt x="1935" y="200"/>
                </a:cubicBezTo>
                <a:cubicBezTo>
                  <a:pt x="2018" y="106"/>
                  <a:pt x="2100" y="41"/>
                  <a:pt x="2160" y="11"/>
                </a:cubicBezTo>
                <a:cubicBezTo>
                  <a:pt x="2148" y="5"/>
                  <a:pt x="2136" y="0"/>
                  <a:pt x="2123" y="0"/>
                </a:cubicBezTo>
                <a:cubicBezTo>
                  <a:pt x="1953" y="53"/>
                  <a:pt x="1794" y="165"/>
                  <a:pt x="1640" y="330"/>
                </a:cubicBezTo>
                <a:cubicBezTo>
                  <a:pt x="1456" y="519"/>
                  <a:pt x="1380" y="655"/>
                  <a:pt x="1198" y="815"/>
                </a:cubicBezTo>
                <a:cubicBezTo>
                  <a:pt x="1062" y="927"/>
                  <a:pt x="867" y="1004"/>
                  <a:pt x="761" y="1022"/>
                </a:cubicBezTo>
                <a:cubicBezTo>
                  <a:pt x="637" y="1010"/>
                  <a:pt x="412" y="980"/>
                  <a:pt x="277" y="980"/>
                </a:cubicBezTo>
                <a:cubicBezTo>
                  <a:pt x="153" y="980"/>
                  <a:pt x="22" y="998"/>
                  <a:pt x="11" y="1063"/>
                </a:cubicBezTo>
                <a:cubicBezTo>
                  <a:pt x="0" y="1122"/>
                  <a:pt x="206" y="1122"/>
                  <a:pt x="324" y="1116"/>
                </a:cubicBezTo>
                <a:cubicBezTo>
                  <a:pt x="412" y="1116"/>
                  <a:pt x="578" y="1098"/>
                  <a:pt x="666" y="1081"/>
                </a:cubicBezTo>
                <a:cubicBezTo>
                  <a:pt x="683" y="1087"/>
                  <a:pt x="708" y="1087"/>
                  <a:pt x="731" y="1087"/>
                </a:cubicBezTo>
                <a:cubicBezTo>
                  <a:pt x="765" y="1051"/>
                  <a:pt x="808" y="1022"/>
                  <a:pt x="867" y="1027"/>
                </a:cubicBezTo>
                <a:close/>
              </a:path>
            </a:pathLst>
          </a:custGeom>
          <a:solidFill>
            <a:srgbClr val="000000"/>
          </a:solidFill>
          <a:ln w="9525">
            <a:noFill/>
            <a:round/>
          </a:ln>
        </p:spPr>
        <p:txBody>
          <a:bodyPr/>
          <a:lstStyle/>
          <a:p>
            <a:endParaRPr lang="zh-CN" altLang="en-US"/>
          </a:p>
        </p:txBody>
      </p:sp>
      <p:sp>
        <p:nvSpPr>
          <p:cNvPr id="1128454" name="Freeform 6"/>
          <p:cNvSpPr>
            <a:spLocks noChangeArrowheads="1"/>
          </p:cNvSpPr>
          <p:nvPr/>
        </p:nvSpPr>
        <p:spPr bwMode="auto">
          <a:xfrm>
            <a:off x="1455739" y="2678907"/>
            <a:ext cx="911225" cy="169069"/>
          </a:xfrm>
          <a:custGeom>
            <a:avLst/>
            <a:gdLst>
              <a:gd name="T0" fmla="*/ 877547 w 1434"/>
              <a:gd name="T1" fmla="*/ 14646 h 354"/>
              <a:gd name="T2" fmla="*/ 787314 w 1434"/>
              <a:gd name="T3" fmla="*/ 86604 h 354"/>
              <a:gd name="T4" fmla="*/ 390162 w 1434"/>
              <a:gd name="T5" fmla="*/ 184033 h 354"/>
              <a:gd name="T6" fmla="*/ 62909 w 1434"/>
              <a:gd name="T7" fmla="*/ 165566 h 354"/>
              <a:gd name="T8" fmla="*/ 62909 w 1434"/>
              <a:gd name="T9" fmla="*/ 165566 h 354"/>
              <a:gd name="T10" fmla="*/ 85785 w 1434"/>
              <a:gd name="T11" fmla="*/ 161746 h 354"/>
              <a:gd name="T12" fmla="*/ 0 w 1434"/>
              <a:gd name="T13" fmla="*/ 199316 h 354"/>
              <a:gd name="T14" fmla="*/ 359025 w 1434"/>
              <a:gd name="T15" fmla="*/ 226062 h 354"/>
              <a:gd name="T16" fmla="*/ 794939 w 1434"/>
              <a:gd name="T17" fmla="*/ 105071 h 354"/>
              <a:gd name="T18" fmla="*/ 888349 w 1434"/>
              <a:gd name="T19" fmla="*/ 29929 h 354"/>
              <a:gd name="T20" fmla="*/ 904235 w 1434"/>
              <a:gd name="T21" fmla="*/ 3184 h 354"/>
              <a:gd name="T22" fmla="*/ 877547 w 1434"/>
              <a:gd name="T23" fmla="*/ 14646 h 3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34"/>
              <a:gd name="T37" fmla="*/ 0 h 354"/>
              <a:gd name="T38" fmla="*/ 1434 w 1434"/>
              <a:gd name="T39" fmla="*/ 354 h 3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34" h="354">
                <a:moveTo>
                  <a:pt x="1381" y="23"/>
                </a:moveTo>
                <a:cubicBezTo>
                  <a:pt x="1345" y="53"/>
                  <a:pt x="1299" y="100"/>
                  <a:pt x="1239" y="136"/>
                </a:cubicBezTo>
                <a:cubicBezTo>
                  <a:pt x="1057" y="254"/>
                  <a:pt x="885" y="289"/>
                  <a:pt x="614" y="289"/>
                </a:cubicBezTo>
                <a:cubicBezTo>
                  <a:pt x="389" y="289"/>
                  <a:pt x="171" y="272"/>
                  <a:pt x="99" y="260"/>
                </a:cubicBezTo>
                <a:cubicBezTo>
                  <a:pt x="99" y="260"/>
                  <a:pt x="99" y="260"/>
                  <a:pt x="99" y="260"/>
                </a:cubicBezTo>
                <a:cubicBezTo>
                  <a:pt x="112" y="260"/>
                  <a:pt x="124" y="254"/>
                  <a:pt x="135" y="254"/>
                </a:cubicBezTo>
                <a:cubicBezTo>
                  <a:pt x="75" y="248"/>
                  <a:pt x="35" y="278"/>
                  <a:pt x="0" y="313"/>
                </a:cubicBezTo>
                <a:cubicBezTo>
                  <a:pt x="128" y="331"/>
                  <a:pt x="353" y="355"/>
                  <a:pt x="565" y="355"/>
                </a:cubicBezTo>
                <a:cubicBezTo>
                  <a:pt x="868" y="355"/>
                  <a:pt x="1067" y="295"/>
                  <a:pt x="1251" y="165"/>
                </a:cubicBezTo>
                <a:cubicBezTo>
                  <a:pt x="1305" y="124"/>
                  <a:pt x="1364" y="76"/>
                  <a:pt x="1398" y="47"/>
                </a:cubicBezTo>
                <a:cubicBezTo>
                  <a:pt x="1423" y="29"/>
                  <a:pt x="1434" y="11"/>
                  <a:pt x="1423" y="5"/>
                </a:cubicBezTo>
                <a:cubicBezTo>
                  <a:pt x="1411" y="0"/>
                  <a:pt x="1398" y="5"/>
                  <a:pt x="1381" y="23"/>
                </a:cubicBezTo>
                <a:close/>
              </a:path>
            </a:pathLst>
          </a:custGeom>
          <a:solidFill>
            <a:srgbClr val="000000"/>
          </a:solidFill>
          <a:ln w="9525">
            <a:noFill/>
            <a:round/>
          </a:ln>
        </p:spPr>
        <p:txBody>
          <a:bodyPr/>
          <a:lstStyle/>
          <a:p>
            <a:endParaRPr lang="zh-CN" altLang="en-US"/>
          </a:p>
        </p:txBody>
      </p:sp>
      <p:sp>
        <p:nvSpPr>
          <p:cNvPr id="1128455" name="Freeform 7"/>
          <p:cNvSpPr>
            <a:spLocks noChangeArrowheads="1"/>
          </p:cNvSpPr>
          <p:nvPr/>
        </p:nvSpPr>
        <p:spPr bwMode="auto">
          <a:xfrm>
            <a:off x="2936875" y="2557462"/>
            <a:ext cx="465138" cy="282179"/>
          </a:xfrm>
          <a:custGeom>
            <a:avLst/>
            <a:gdLst>
              <a:gd name="T0" fmla="*/ 453700 w 732"/>
              <a:gd name="T1" fmla="*/ 86433 h 592"/>
              <a:gd name="T2" fmla="*/ 408584 w 732"/>
              <a:gd name="T3" fmla="*/ 10804 h 592"/>
              <a:gd name="T4" fmla="*/ 205881 w 732"/>
              <a:gd name="T5" fmla="*/ 67367 h 592"/>
              <a:gd name="T6" fmla="*/ 108659 w 732"/>
              <a:gd name="T7" fmla="*/ 123930 h 592"/>
              <a:gd name="T8" fmla="*/ 48293 w 732"/>
              <a:gd name="T9" fmla="*/ 172866 h 592"/>
              <a:gd name="T10" fmla="*/ 18428 w 732"/>
              <a:gd name="T11" fmla="*/ 214176 h 592"/>
              <a:gd name="T12" fmla="*/ 37491 w 732"/>
              <a:gd name="T13" fmla="*/ 206550 h 592"/>
              <a:gd name="T14" fmla="*/ 63543 w 732"/>
              <a:gd name="T15" fmla="*/ 184306 h 592"/>
              <a:gd name="T16" fmla="*/ 67356 w 732"/>
              <a:gd name="T17" fmla="*/ 184306 h 592"/>
              <a:gd name="T18" fmla="*/ 10802 w 732"/>
              <a:gd name="T19" fmla="*/ 293618 h 592"/>
              <a:gd name="T20" fmla="*/ 93409 w 732"/>
              <a:gd name="T21" fmla="*/ 376238 h 592"/>
              <a:gd name="T22" fmla="*/ 318988 w 732"/>
              <a:gd name="T23" fmla="*/ 255486 h 592"/>
              <a:gd name="T24" fmla="*/ 322801 w 732"/>
              <a:gd name="T25" fmla="*/ 255486 h 592"/>
              <a:gd name="T26" fmla="*/ 461325 w 732"/>
              <a:gd name="T27" fmla="*/ 78807 h 592"/>
              <a:gd name="T28" fmla="*/ 453700 w 732"/>
              <a:gd name="T29" fmla="*/ 86433 h 592"/>
              <a:gd name="T30" fmla="*/ 296112 w 732"/>
              <a:gd name="T31" fmla="*/ 248495 h 592"/>
              <a:gd name="T32" fmla="*/ 123274 w 732"/>
              <a:gd name="T33" fmla="*/ 342555 h 592"/>
              <a:gd name="T34" fmla="*/ 97221 w 732"/>
              <a:gd name="T35" fmla="*/ 323488 h 592"/>
              <a:gd name="T36" fmla="*/ 213506 w 732"/>
              <a:gd name="T37" fmla="*/ 161426 h 592"/>
              <a:gd name="T38" fmla="*/ 401595 w 732"/>
              <a:gd name="T39" fmla="*/ 29870 h 592"/>
              <a:gd name="T40" fmla="*/ 439085 w 732"/>
              <a:gd name="T41" fmla="*/ 67367 h 592"/>
              <a:gd name="T42" fmla="*/ 296112 w 732"/>
              <a:gd name="T43" fmla="*/ 248495 h 5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2"/>
              <a:gd name="T67" fmla="*/ 0 h 592"/>
              <a:gd name="T68" fmla="*/ 732 w 732"/>
              <a:gd name="T69" fmla="*/ 592 h 5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2" h="592">
                <a:moveTo>
                  <a:pt x="714" y="136"/>
                </a:moveTo>
                <a:cubicBezTo>
                  <a:pt x="732" y="82"/>
                  <a:pt x="708" y="23"/>
                  <a:pt x="643" y="17"/>
                </a:cubicBezTo>
                <a:cubicBezTo>
                  <a:pt x="561" y="0"/>
                  <a:pt x="448" y="41"/>
                  <a:pt x="324" y="106"/>
                </a:cubicBezTo>
                <a:cubicBezTo>
                  <a:pt x="259" y="136"/>
                  <a:pt x="206" y="171"/>
                  <a:pt x="171" y="195"/>
                </a:cubicBezTo>
                <a:cubicBezTo>
                  <a:pt x="141" y="219"/>
                  <a:pt x="88" y="266"/>
                  <a:pt x="76" y="272"/>
                </a:cubicBezTo>
                <a:cubicBezTo>
                  <a:pt x="41" y="308"/>
                  <a:pt x="23" y="325"/>
                  <a:pt x="29" y="337"/>
                </a:cubicBezTo>
                <a:cubicBezTo>
                  <a:pt x="35" y="343"/>
                  <a:pt x="47" y="337"/>
                  <a:pt x="59" y="325"/>
                </a:cubicBezTo>
                <a:cubicBezTo>
                  <a:pt x="82" y="308"/>
                  <a:pt x="94" y="296"/>
                  <a:pt x="100" y="290"/>
                </a:cubicBezTo>
                <a:cubicBezTo>
                  <a:pt x="106" y="290"/>
                  <a:pt x="106" y="290"/>
                  <a:pt x="106" y="290"/>
                </a:cubicBezTo>
                <a:cubicBezTo>
                  <a:pt x="47" y="361"/>
                  <a:pt x="23" y="408"/>
                  <a:pt x="17" y="462"/>
                </a:cubicBezTo>
                <a:cubicBezTo>
                  <a:pt x="0" y="562"/>
                  <a:pt x="76" y="592"/>
                  <a:pt x="147" y="592"/>
                </a:cubicBezTo>
                <a:cubicBezTo>
                  <a:pt x="271" y="580"/>
                  <a:pt x="419" y="474"/>
                  <a:pt x="502" y="402"/>
                </a:cubicBezTo>
                <a:cubicBezTo>
                  <a:pt x="508" y="402"/>
                  <a:pt x="508" y="402"/>
                  <a:pt x="508" y="402"/>
                </a:cubicBezTo>
                <a:cubicBezTo>
                  <a:pt x="596" y="325"/>
                  <a:pt x="667" y="231"/>
                  <a:pt x="726" y="124"/>
                </a:cubicBezTo>
                <a:cubicBezTo>
                  <a:pt x="726" y="130"/>
                  <a:pt x="720" y="136"/>
                  <a:pt x="714" y="136"/>
                </a:cubicBezTo>
                <a:moveTo>
                  <a:pt x="466" y="391"/>
                </a:moveTo>
                <a:cubicBezTo>
                  <a:pt x="378" y="468"/>
                  <a:pt x="259" y="539"/>
                  <a:pt x="194" y="539"/>
                </a:cubicBezTo>
                <a:cubicBezTo>
                  <a:pt x="171" y="539"/>
                  <a:pt x="159" y="533"/>
                  <a:pt x="153" y="509"/>
                </a:cubicBezTo>
                <a:cubicBezTo>
                  <a:pt x="147" y="468"/>
                  <a:pt x="200" y="379"/>
                  <a:pt x="336" y="254"/>
                </a:cubicBezTo>
                <a:cubicBezTo>
                  <a:pt x="448" y="136"/>
                  <a:pt x="567" y="47"/>
                  <a:pt x="632" y="47"/>
                </a:cubicBezTo>
                <a:cubicBezTo>
                  <a:pt x="667" y="47"/>
                  <a:pt x="697" y="65"/>
                  <a:pt x="691" y="106"/>
                </a:cubicBezTo>
                <a:cubicBezTo>
                  <a:pt x="685" y="159"/>
                  <a:pt x="573" y="296"/>
                  <a:pt x="466" y="391"/>
                </a:cubicBezTo>
                <a:close/>
              </a:path>
            </a:pathLst>
          </a:custGeom>
          <a:solidFill>
            <a:srgbClr val="000000"/>
          </a:solidFill>
          <a:ln w="9525">
            <a:noFill/>
            <a:round/>
          </a:ln>
        </p:spPr>
        <p:txBody>
          <a:bodyPr/>
          <a:lstStyle/>
          <a:p>
            <a:endParaRPr lang="zh-CN" altLang="en-US"/>
          </a:p>
        </p:txBody>
      </p:sp>
      <p:sp>
        <p:nvSpPr>
          <p:cNvPr id="1128456" name="Freeform 8"/>
          <p:cNvSpPr>
            <a:spLocks noChangeArrowheads="1"/>
          </p:cNvSpPr>
          <p:nvPr/>
        </p:nvSpPr>
        <p:spPr bwMode="auto">
          <a:xfrm>
            <a:off x="3540126" y="2565798"/>
            <a:ext cx="333375" cy="267890"/>
          </a:xfrm>
          <a:custGeom>
            <a:avLst/>
            <a:gdLst>
              <a:gd name="T0" fmla="*/ 288290 w 525"/>
              <a:gd name="T1" fmla="*/ 131562 h 562"/>
              <a:gd name="T2" fmla="*/ 333375 w 525"/>
              <a:gd name="T3" fmla="*/ 45125 h 562"/>
              <a:gd name="T4" fmla="*/ 280670 w 525"/>
              <a:gd name="T5" fmla="*/ 0 h 562"/>
              <a:gd name="T6" fmla="*/ 142240 w 525"/>
              <a:gd name="T7" fmla="*/ 67370 h 562"/>
              <a:gd name="T8" fmla="*/ 36195 w 525"/>
              <a:gd name="T9" fmla="*/ 161433 h 562"/>
              <a:gd name="T10" fmla="*/ 3175 w 525"/>
              <a:gd name="T11" fmla="*/ 198932 h 562"/>
              <a:gd name="T12" fmla="*/ 40005 w 525"/>
              <a:gd name="T13" fmla="*/ 180500 h 562"/>
              <a:gd name="T14" fmla="*/ 127000 w 525"/>
              <a:gd name="T15" fmla="*/ 104868 h 562"/>
              <a:gd name="T16" fmla="*/ 209550 w 525"/>
              <a:gd name="T17" fmla="*/ 48303 h 562"/>
              <a:gd name="T18" fmla="*/ 239395 w 525"/>
              <a:gd name="T19" fmla="*/ 45125 h 562"/>
              <a:gd name="T20" fmla="*/ 223520 w 525"/>
              <a:gd name="T21" fmla="*/ 82623 h 562"/>
              <a:gd name="T22" fmla="*/ 142240 w 525"/>
              <a:gd name="T23" fmla="*/ 188127 h 562"/>
              <a:gd name="T24" fmla="*/ 52070 w 525"/>
              <a:gd name="T25" fmla="*/ 327316 h 562"/>
              <a:gd name="T26" fmla="*/ 78105 w 525"/>
              <a:gd name="T27" fmla="*/ 357187 h 562"/>
              <a:gd name="T28" fmla="*/ 130810 w 525"/>
              <a:gd name="T29" fmla="*/ 338120 h 562"/>
              <a:gd name="T30" fmla="*/ 148590 w 525"/>
              <a:gd name="T31" fmla="*/ 327316 h 562"/>
              <a:gd name="T32" fmla="*/ 201930 w 525"/>
              <a:gd name="T33" fmla="*/ 251683 h 562"/>
              <a:gd name="T34" fmla="*/ 288290 w 525"/>
              <a:gd name="T35" fmla="*/ 131562 h 5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5"/>
              <a:gd name="T55" fmla="*/ 0 h 562"/>
              <a:gd name="T56" fmla="*/ 525 w 525"/>
              <a:gd name="T57" fmla="*/ 562 h 5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5" h="562">
                <a:moveTo>
                  <a:pt x="454" y="207"/>
                </a:moveTo>
                <a:cubicBezTo>
                  <a:pt x="501" y="148"/>
                  <a:pt x="525" y="106"/>
                  <a:pt x="525" y="71"/>
                </a:cubicBezTo>
                <a:cubicBezTo>
                  <a:pt x="525" y="35"/>
                  <a:pt x="506" y="0"/>
                  <a:pt x="442" y="0"/>
                </a:cubicBezTo>
                <a:cubicBezTo>
                  <a:pt x="377" y="0"/>
                  <a:pt x="312" y="35"/>
                  <a:pt x="224" y="106"/>
                </a:cubicBezTo>
                <a:cubicBezTo>
                  <a:pt x="165" y="148"/>
                  <a:pt x="93" y="219"/>
                  <a:pt x="57" y="254"/>
                </a:cubicBezTo>
                <a:cubicBezTo>
                  <a:pt x="17" y="290"/>
                  <a:pt x="0" y="307"/>
                  <a:pt x="5" y="313"/>
                </a:cubicBezTo>
                <a:cubicBezTo>
                  <a:pt x="17" y="325"/>
                  <a:pt x="27" y="313"/>
                  <a:pt x="63" y="284"/>
                </a:cubicBezTo>
                <a:cubicBezTo>
                  <a:pt x="105" y="242"/>
                  <a:pt x="158" y="201"/>
                  <a:pt x="200" y="165"/>
                </a:cubicBezTo>
                <a:cubicBezTo>
                  <a:pt x="241" y="130"/>
                  <a:pt x="289" y="94"/>
                  <a:pt x="330" y="76"/>
                </a:cubicBezTo>
                <a:cubicBezTo>
                  <a:pt x="348" y="65"/>
                  <a:pt x="365" y="59"/>
                  <a:pt x="377" y="71"/>
                </a:cubicBezTo>
                <a:cubicBezTo>
                  <a:pt x="382" y="82"/>
                  <a:pt x="377" y="100"/>
                  <a:pt x="352" y="130"/>
                </a:cubicBezTo>
                <a:cubicBezTo>
                  <a:pt x="318" y="171"/>
                  <a:pt x="259" y="248"/>
                  <a:pt x="224" y="296"/>
                </a:cubicBezTo>
                <a:cubicBezTo>
                  <a:pt x="171" y="361"/>
                  <a:pt x="105" y="473"/>
                  <a:pt x="82" y="515"/>
                </a:cubicBezTo>
                <a:cubicBezTo>
                  <a:pt x="57" y="556"/>
                  <a:pt x="75" y="562"/>
                  <a:pt x="123" y="562"/>
                </a:cubicBezTo>
                <a:cubicBezTo>
                  <a:pt x="158" y="562"/>
                  <a:pt x="176" y="556"/>
                  <a:pt x="206" y="532"/>
                </a:cubicBezTo>
                <a:cubicBezTo>
                  <a:pt x="218" y="526"/>
                  <a:pt x="224" y="521"/>
                  <a:pt x="234" y="515"/>
                </a:cubicBezTo>
                <a:cubicBezTo>
                  <a:pt x="253" y="473"/>
                  <a:pt x="283" y="432"/>
                  <a:pt x="318" y="396"/>
                </a:cubicBezTo>
                <a:cubicBezTo>
                  <a:pt x="352" y="343"/>
                  <a:pt x="412" y="266"/>
                  <a:pt x="454" y="207"/>
                </a:cubicBezTo>
                <a:close/>
              </a:path>
            </a:pathLst>
          </a:custGeom>
          <a:solidFill>
            <a:srgbClr val="000000"/>
          </a:solidFill>
          <a:ln w="9525">
            <a:noFill/>
            <a:round/>
          </a:ln>
        </p:spPr>
        <p:txBody>
          <a:bodyPr/>
          <a:lstStyle/>
          <a:p>
            <a:endParaRPr lang="zh-CN" altLang="en-US"/>
          </a:p>
        </p:txBody>
      </p:sp>
      <p:sp>
        <p:nvSpPr>
          <p:cNvPr id="1128457" name="Freeform 9"/>
          <p:cNvSpPr>
            <a:spLocks noChangeArrowheads="1"/>
          </p:cNvSpPr>
          <p:nvPr/>
        </p:nvSpPr>
        <p:spPr bwMode="auto">
          <a:xfrm>
            <a:off x="3690938" y="2565797"/>
            <a:ext cx="501650" cy="245269"/>
          </a:xfrm>
          <a:custGeom>
            <a:avLst/>
            <a:gdLst>
              <a:gd name="T0" fmla="*/ 457144 w 789"/>
              <a:gd name="T1" fmla="*/ 0 h 515"/>
              <a:gd name="T2" fmla="*/ 235884 w 789"/>
              <a:gd name="T3" fmla="*/ 108585 h 515"/>
              <a:gd name="T4" fmla="*/ 44506 w 789"/>
              <a:gd name="T5" fmla="*/ 262890 h 515"/>
              <a:gd name="T6" fmla="*/ 44506 w 789"/>
              <a:gd name="T7" fmla="*/ 262890 h 515"/>
              <a:gd name="T8" fmla="*/ 52136 w 789"/>
              <a:gd name="T9" fmla="*/ 250190 h 515"/>
              <a:gd name="T10" fmla="*/ 0 w 789"/>
              <a:gd name="T11" fmla="*/ 326390 h 515"/>
              <a:gd name="T12" fmla="*/ 213630 w 789"/>
              <a:gd name="T13" fmla="*/ 153035 h 515"/>
              <a:gd name="T14" fmla="*/ 370674 w 789"/>
              <a:gd name="T15" fmla="*/ 47625 h 515"/>
              <a:gd name="T16" fmla="*/ 427261 w 789"/>
              <a:gd name="T17" fmla="*/ 32385 h 515"/>
              <a:gd name="T18" fmla="*/ 427261 w 789"/>
              <a:gd name="T19" fmla="*/ 55880 h 515"/>
              <a:gd name="T20" fmla="*/ 502286 w 789"/>
              <a:gd name="T21" fmla="*/ 10160 h 515"/>
              <a:gd name="T22" fmla="*/ 457144 w 789"/>
              <a:gd name="T23" fmla="*/ 0 h 5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9"/>
              <a:gd name="T37" fmla="*/ 0 h 515"/>
              <a:gd name="T38" fmla="*/ 789 w 789"/>
              <a:gd name="T39" fmla="*/ 515 h 5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9" h="515">
                <a:moveTo>
                  <a:pt x="719" y="0"/>
                </a:moveTo>
                <a:cubicBezTo>
                  <a:pt x="624" y="0"/>
                  <a:pt x="483" y="88"/>
                  <a:pt x="371" y="171"/>
                </a:cubicBezTo>
                <a:cubicBezTo>
                  <a:pt x="253" y="254"/>
                  <a:pt x="147" y="349"/>
                  <a:pt x="70" y="414"/>
                </a:cubicBezTo>
                <a:cubicBezTo>
                  <a:pt x="70" y="414"/>
                  <a:pt x="70" y="414"/>
                  <a:pt x="70" y="414"/>
                </a:cubicBezTo>
                <a:cubicBezTo>
                  <a:pt x="70" y="406"/>
                  <a:pt x="76" y="402"/>
                  <a:pt x="82" y="394"/>
                </a:cubicBezTo>
                <a:cubicBezTo>
                  <a:pt x="47" y="432"/>
                  <a:pt x="17" y="472"/>
                  <a:pt x="0" y="514"/>
                </a:cubicBezTo>
                <a:cubicBezTo>
                  <a:pt x="123" y="414"/>
                  <a:pt x="200" y="342"/>
                  <a:pt x="336" y="241"/>
                </a:cubicBezTo>
                <a:cubicBezTo>
                  <a:pt x="436" y="158"/>
                  <a:pt x="524" y="105"/>
                  <a:pt x="583" y="75"/>
                </a:cubicBezTo>
                <a:cubicBezTo>
                  <a:pt x="619" y="58"/>
                  <a:pt x="654" y="46"/>
                  <a:pt x="672" y="51"/>
                </a:cubicBezTo>
                <a:cubicBezTo>
                  <a:pt x="683" y="64"/>
                  <a:pt x="677" y="75"/>
                  <a:pt x="672" y="88"/>
                </a:cubicBezTo>
                <a:cubicBezTo>
                  <a:pt x="713" y="58"/>
                  <a:pt x="748" y="34"/>
                  <a:pt x="790" y="16"/>
                </a:cubicBezTo>
                <a:cubicBezTo>
                  <a:pt x="772" y="4"/>
                  <a:pt x="748" y="0"/>
                  <a:pt x="719" y="0"/>
                </a:cubicBezTo>
                <a:close/>
              </a:path>
            </a:pathLst>
          </a:custGeom>
          <a:solidFill>
            <a:srgbClr val="000000"/>
          </a:solidFill>
          <a:ln w="9525">
            <a:noFill/>
            <a:round/>
          </a:ln>
        </p:spPr>
        <p:txBody>
          <a:bodyPr/>
          <a:lstStyle/>
          <a:p>
            <a:endParaRPr lang="zh-CN" altLang="en-US"/>
          </a:p>
        </p:txBody>
      </p:sp>
      <p:sp>
        <p:nvSpPr>
          <p:cNvPr id="1128458" name="Freeform 10"/>
          <p:cNvSpPr>
            <a:spLocks noChangeArrowheads="1"/>
          </p:cNvSpPr>
          <p:nvPr/>
        </p:nvSpPr>
        <p:spPr bwMode="auto">
          <a:xfrm>
            <a:off x="5373689" y="2526507"/>
            <a:ext cx="217487" cy="78581"/>
          </a:xfrm>
          <a:custGeom>
            <a:avLst/>
            <a:gdLst>
              <a:gd name="T0" fmla="*/ 101112 w 342"/>
              <a:gd name="T1" fmla="*/ 104775 h 165"/>
              <a:gd name="T2" fmla="*/ 187598 w 342"/>
              <a:gd name="T3" fmla="*/ 78105 h 165"/>
              <a:gd name="T4" fmla="*/ 209856 w 342"/>
              <a:gd name="T5" fmla="*/ 47625 h 165"/>
              <a:gd name="T6" fmla="*/ 179967 w 342"/>
              <a:gd name="T7" fmla="*/ 66675 h 165"/>
              <a:gd name="T8" fmla="*/ 108744 w 342"/>
              <a:gd name="T9" fmla="*/ 85725 h 165"/>
              <a:gd name="T10" fmla="*/ 33704 w 342"/>
              <a:gd name="T11" fmla="*/ 3175 h 165"/>
              <a:gd name="T12" fmla="*/ 33704 w 342"/>
              <a:gd name="T13" fmla="*/ 0 h 165"/>
              <a:gd name="T14" fmla="*/ 0 w 342"/>
              <a:gd name="T15" fmla="*/ 10795 h 165"/>
              <a:gd name="T16" fmla="*/ 101112 w 342"/>
              <a:gd name="T17" fmla="*/ 10477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2"/>
              <a:gd name="T28" fmla="*/ 0 h 165"/>
              <a:gd name="T29" fmla="*/ 342 w 342"/>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2" h="165">
                <a:moveTo>
                  <a:pt x="159" y="165"/>
                </a:moveTo>
                <a:cubicBezTo>
                  <a:pt x="218" y="165"/>
                  <a:pt x="259" y="146"/>
                  <a:pt x="295" y="123"/>
                </a:cubicBezTo>
                <a:cubicBezTo>
                  <a:pt x="318" y="111"/>
                  <a:pt x="342" y="82"/>
                  <a:pt x="330" y="75"/>
                </a:cubicBezTo>
                <a:cubicBezTo>
                  <a:pt x="324" y="63"/>
                  <a:pt x="312" y="87"/>
                  <a:pt x="283" y="105"/>
                </a:cubicBezTo>
                <a:cubicBezTo>
                  <a:pt x="259" y="123"/>
                  <a:pt x="218" y="135"/>
                  <a:pt x="171" y="135"/>
                </a:cubicBezTo>
                <a:cubicBezTo>
                  <a:pt x="88" y="135"/>
                  <a:pt x="53" y="82"/>
                  <a:pt x="53" y="5"/>
                </a:cubicBezTo>
                <a:cubicBezTo>
                  <a:pt x="53" y="5"/>
                  <a:pt x="53" y="5"/>
                  <a:pt x="53" y="0"/>
                </a:cubicBezTo>
                <a:cubicBezTo>
                  <a:pt x="35" y="5"/>
                  <a:pt x="17" y="9"/>
                  <a:pt x="0" y="17"/>
                </a:cubicBezTo>
                <a:cubicBezTo>
                  <a:pt x="11" y="111"/>
                  <a:pt x="76" y="165"/>
                  <a:pt x="159" y="165"/>
                </a:cubicBezTo>
                <a:close/>
              </a:path>
            </a:pathLst>
          </a:custGeom>
          <a:solidFill>
            <a:srgbClr val="000000"/>
          </a:solidFill>
          <a:ln w="9525">
            <a:noFill/>
            <a:round/>
          </a:ln>
        </p:spPr>
        <p:txBody>
          <a:bodyPr/>
          <a:lstStyle/>
          <a:p>
            <a:endParaRPr lang="zh-CN" altLang="en-US"/>
          </a:p>
        </p:txBody>
      </p:sp>
      <p:sp>
        <p:nvSpPr>
          <p:cNvPr id="1128459" name="Freeform 11"/>
          <p:cNvSpPr>
            <a:spLocks noChangeArrowheads="1"/>
          </p:cNvSpPr>
          <p:nvPr/>
        </p:nvSpPr>
        <p:spPr bwMode="auto">
          <a:xfrm>
            <a:off x="5557838" y="2175272"/>
            <a:ext cx="1147762" cy="666750"/>
          </a:xfrm>
          <a:custGeom>
            <a:avLst/>
            <a:gdLst>
              <a:gd name="T0" fmla="*/ 1106476 w 1807"/>
              <a:gd name="T1" fmla="*/ 3175 h 1400"/>
              <a:gd name="T2" fmla="*/ 956574 w 1807"/>
              <a:gd name="T3" fmla="*/ 85725 h 1400"/>
              <a:gd name="T4" fmla="*/ 633905 w 1807"/>
              <a:gd name="T5" fmla="*/ 453390 h 1400"/>
              <a:gd name="T6" fmla="*/ 329656 w 1807"/>
              <a:gd name="T7" fmla="*/ 738505 h 1400"/>
              <a:gd name="T8" fmla="*/ 104804 w 1807"/>
              <a:gd name="T9" fmla="*/ 850900 h 1400"/>
              <a:gd name="T10" fmla="*/ 74951 w 1807"/>
              <a:gd name="T11" fmla="*/ 821055 h 1400"/>
              <a:gd name="T12" fmla="*/ 0 w 1807"/>
              <a:gd name="T13" fmla="*/ 873760 h 1400"/>
              <a:gd name="T14" fmla="*/ 59706 w 1807"/>
              <a:gd name="T15" fmla="*/ 889000 h 1400"/>
              <a:gd name="T16" fmla="*/ 562765 w 1807"/>
              <a:gd name="T17" fmla="*/ 565785 h 1400"/>
              <a:gd name="T18" fmla="*/ 555143 w 1807"/>
              <a:gd name="T19" fmla="*/ 577215 h 1400"/>
              <a:gd name="T20" fmla="*/ 817471 w 1807"/>
              <a:gd name="T21" fmla="*/ 362585 h 1400"/>
              <a:gd name="T22" fmla="*/ 978805 w 1807"/>
              <a:gd name="T23" fmla="*/ 224790 h 1400"/>
              <a:gd name="T24" fmla="*/ 1114098 w 1807"/>
              <a:gd name="T25" fmla="*/ 92710 h 1400"/>
              <a:gd name="T26" fmla="*/ 1106476 w 1807"/>
              <a:gd name="T27" fmla="*/ 3175 h 1400"/>
              <a:gd name="T28" fmla="*/ 1084244 w 1807"/>
              <a:gd name="T29" fmla="*/ 104775 h 1400"/>
              <a:gd name="T30" fmla="*/ 964196 w 1807"/>
              <a:gd name="T31" fmla="*/ 213360 h 1400"/>
              <a:gd name="T32" fmla="*/ 858757 w 1807"/>
              <a:gd name="T33" fmla="*/ 299720 h 1400"/>
              <a:gd name="T34" fmla="*/ 1012470 w 1807"/>
              <a:gd name="T35" fmla="*/ 100330 h 1400"/>
              <a:gd name="T36" fmla="*/ 1110287 w 1807"/>
              <a:gd name="T37" fmla="*/ 22225 h 1400"/>
              <a:gd name="T38" fmla="*/ 1084244 w 1807"/>
              <a:gd name="T39" fmla="*/ 104775 h 14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7"/>
              <a:gd name="T61" fmla="*/ 0 h 1400"/>
              <a:gd name="T62" fmla="*/ 1807 w 1807"/>
              <a:gd name="T63" fmla="*/ 1400 h 140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7" h="1400">
                <a:moveTo>
                  <a:pt x="1742" y="5"/>
                </a:moveTo>
                <a:cubicBezTo>
                  <a:pt x="1677" y="0"/>
                  <a:pt x="1583" y="63"/>
                  <a:pt x="1506" y="135"/>
                </a:cubicBezTo>
                <a:cubicBezTo>
                  <a:pt x="1340" y="307"/>
                  <a:pt x="1234" y="425"/>
                  <a:pt x="998" y="714"/>
                </a:cubicBezTo>
                <a:cubicBezTo>
                  <a:pt x="874" y="862"/>
                  <a:pt x="720" y="1021"/>
                  <a:pt x="519" y="1163"/>
                </a:cubicBezTo>
                <a:cubicBezTo>
                  <a:pt x="401" y="1252"/>
                  <a:pt x="242" y="1346"/>
                  <a:pt x="165" y="1340"/>
                </a:cubicBezTo>
                <a:cubicBezTo>
                  <a:pt x="141" y="1334"/>
                  <a:pt x="124" y="1323"/>
                  <a:pt x="118" y="1293"/>
                </a:cubicBezTo>
                <a:cubicBezTo>
                  <a:pt x="82" y="1323"/>
                  <a:pt x="41" y="1352"/>
                  <a:pt x="0" y="1376"/>
                </a:cubicBezTo>
                <a:cubicBezTo>
                  <a:pt x="23" y="1394"/>
                  <a:pt x="53" y="1400"/>
                  <a:pt x="94" y="1400"/>
                </a:cubicBezTo>
                <a:cubicBezTo>
                  <a:pt x="307" y="1400"/>
                  <a:pt x="679" y="1104"/>
                  <a:pt x="886" y="891"/>
                </a:cubicBezTo>
                <a:cubicBezTo>
                  <a:pt x="880" y="896"/>
                  <a:pt x="874" y="903"/>
                  <a:pt x="874" y="909"/>
                </a:cubicBezTo>
                <a:cubicBezTo>
                  <a:pt x="998" y="779"/>
                  <a:pt x="1128" y="620"/>
                  <a:pt x="1287" y="571"/>
                </a:cubicBezTo>
                <a:cubicBezTo>
                  <a:pt x="1394" y="472"/>
                  <a:pt x="1447" y="430"/>
                  <a:pt x="1541" y="354"/>
                </a:cubicBezTo>
                <a:cubicBezTo>
                  <a:pt x="1606" y="301"/>
                  <a:pt x="1695" y="224"/>
                  <a:pt x="1754" y="146"/>
                </a:cubicBezTo>
                <a:cubicBezTo>
                  <a:pt x="1801" y="82"/>
                  <a:pt x="1807" y="10"/>
                  <a:pt x="1742" y="5"/>
                </a:cubicBezTo>
                <a:moveTo>
                  <a:pt x="1707" y="165"/>
                </a:moveTo>
                <a:cubicBezTo>
                  <a:pt x="1677" y="199"/>
                  <a:pt x="1600" y="271"/>
                  <a:pt x="1518" y="336"/>
                </a:cubicBezTo>
                <a:cubicBezTo>
                  <a:pt x="1464" y="382"/>
                  <a:pt x="1411" y="425"/>
                  <a:pt x="1352" y="472"/>
                </a:cubicBezTo>
                <a:cubicBezTo>
                  <a:pt x="1435" y="360"/>
                  <a:pt x="1512" y="254"/>
                  <a:pt x="1594" y="158"/>
                </a:cubicBezTo>
                <a:cubicBezTo>
                  <a:pt x="1648" y="82"/>
                  <a:pt x="1712" y="21"/>
                  <a:pt x="1748" y="35"/>
                </a:cubicBezTo>
                <a:cubicBezTo>
                  <a:pt x="1772" y="47"/>
                  <a:pt x="1766" y="93"/>
                  <a:pt x="1707" y="165"/>
                </a:cubicBezTo>
                <a:close/>
              </a:path>
            </a:pathLst>
          </a:custGeom>
          <a:solidFill>
            <a:srgbClr val="000000"/>
          </a:solidFill>
          <a:ln w="9525">
            <a:noFill/>
            <a:round/>
          </a:ln>
        </p:spPr>
        <p:txBody>
          <a:bodyPr/>
          <a:lstStyle/>
          <a:p>
            <a:endParaRPr lang="zh-CN" altLang="en-US"/>
          </a:p>
        </p:txBody>
      </p:sp>
      <p:sp>
        <p:nvSpPr>
          <p:cNvPr id="1128460" name="Freeform 12"/>
          <p:cNvSpPr>
            <a:spLocks noChangeArrowheads="1"/>
          </p:cNvSpPr>
          <p:nvPr/>
        </p:nvSpPr>
        <p:spPr bwMode="auto">
          <a:xfrm>
            <a:off x="5921375" y="2912269"/>
            <a:ext cx="330200" cy="222647"/>
          </a:xfrm>
          <a:custGeom>
            <a:avLst/>
            <a:gdLst>
              <a:gd name="T0" fmla="*/ 10816 w 519"/>
              <a:gd name="T1" fmla="*/ 3178 h 467"/>
              <a:gd name="T2" fmla="*/ 0 w 519"/>
              <a:gd name="T3" fmla="*/ 22249 h 467"/>
              <a:gd name="T4" fmla="*/ 289482 w 519"/>
              <a:gd name="T5" fmla="*/ 255544 h 467"/>
              <a:gd name="T6" fmla="*/ 285664 w 519"/>
              <a:gd name="T7" fmla="*/ 293049 h 467"/>
              <a:gd name="T8" fmla="*/ 307932 w 519"/>
              <a:gd name="T9" fmla="*/ 251730 h 467"/>
              <a:gd name="T10" fmla="*/ 10816 w 519"/>
              <a:gd name="T11" fmla="*/ 3178 h 467"/>
              <a:gd name="T12" fmla="*/ 0 60000 65536"/>
              <a:gd name="T13" fmla="*/ 0 60000 65536"/>
              <a:gd name="T14" fmla="*/ 0 60000 65536"/>
              <a:gd name="T15" fmla="*/ 0 60000 65536"/>
              <a:gd name="T16" fmla="*/ 0 60000 65536"/>
              <a:gd name="T17" fmla="*/ 0 60000 65536"/>
              <a:gd name="T18" fmla="*/ 0 w 519"/>
              <a:gd name="T19" fmla="*/ 0 h 467"/>
              <a:gd name="T20" fmla="*/ 519 w 519"/>
              <a:gd name="T21" fmla="*/ 467 h 467"/>
            </a:gdLst>
            <a:ahLst/>
            <a:cxnLst>
              <a:cxn ang="T12">
                <a:pos x="T0" y="T1"/>
              </a:cxn>
              <a:cxn ang="T13">
                <a:pos x="T2" y="T3"/>
              </a:cxn>
              <a:cxn ang="T14">
                <a:pos x="T4" y="T5"/>
              </a:cxn>
              <a:cxn ang="T15">
                <a:pos x="T6" y="T7"/>
              </a:cxn>
              <a:cxn ang="T16">
                <a:pos x="T8" y="T9"/>
              </a:cxn>
              <a:cxn ang="T17">
                <a:pos x="T10" y="T11"/>
              </a:cxn>
            </a:cxnLst>
            <a:rect l="T18" t="T19" r="T20" b="T21"/>
            <a:pathLst>
              <a:path w="519" h="467">
                <a:moveTo>
                  <a:pt x="17" y="5"/>
                </a:moveTo>
                <a:cubicBezTo>
                  <a:pt x="11" y="17"/>
                  <a:pt x="5" y="23"/>
                  <a:pt x="0" y="35"/>
                </a:cubicBezTo>
                <a:cubicBezTo>
                  <a:pt x="313" y="29"/>
                  <a:pt x="484" y="171"/>
                  <a:pt x="455" y="402"/>
                </a:cubicBezTo>
                <a:cubicBezTo>
                  <a:pt x="449" y="449"/>
                  <a:pt x="443" y="455"/>
                  <a:pt x="449" y="461"/>
                </a:cubicBezTo>
                <a:cubicBezTo>
                  <a:pt x="460" y="467"/>
                  <a:pt x="478" y="431"/>
                  <a:pt x="484" y="396"/>
                </a:cubicBezTo>
                <a:cubicBezTo>
                  <a:pt x="519" y="159"/>
                  <a:pt x="336" y="0"/>
                  <a:pt x="17" y="5"/>
                </a:cubicBezTo>
                <a:close/>
              </a:path>
            </a:pathLst>
          </a:custGeom>
          <a:solidFill>
            <a:srgbClr val="000000"/>
          </a:solidFill>
          <a:ln w="9525">
            <a:noFill/>
            <a:round/>
          </a:ln>
        </p:spPr>
        <p:txBody>
          <a:bodyPr/>
          <a:lstStyle/>
          <a:p>
            <a:endParaRPr lang="zh-CN" altLang="en-US"/>
          </a:p>
        </p:txBody>
      </p:sp>
      <p:sp>
        <p:nvSpPr>
          <p:cNvPr id="1128461" name="Freeform 13"/>
          <p:cNvSpPr>
            <a:spLocks noChangeArrowheads="1"/>
          </p:cNvSpPr>
          <p:nvPr/>
        </p:nvSpPr>
        <p:spPr bwMode="auto">
          <a:xfrm>
            <a:off x="5108576" y="2903935"/>
            <a:ext cx="822325" cy="483394"/>
          </a:xfrm>
          <a:custGeom>
            <a:avLst/>
            <a:gdLst>
              <a:gd name="T0" fmla="*/ 810895 w 1295"/>
              <a:gd name="T1" fmla="*/ 14619 h 1014"/>
              <a:gd name="T2" fmla="*/ 822325 w 1295"/>
              <a:gd name="T3" fmla="*/ 0 h 1014"/>
              <a:gd name="T4" fmla="*/ 716915 w 1295"/>
              <a:gd name="T5" fmla="*/ 10806 h 1014"/>
              <a:gd name="T6" fmla="*/ 705485 w 1295"/>
              <a:gd name="T7" fmla="*/ 29874 h 1014"/>
              <a:gd name="T8" fmla="*/ 311150 w 1295"/>
              <a:gd name="T9" fmla="*/ 202129 h 1014"/>
              <a:gd name="T10" fmla="*/ 6350 w 1295"/>
              <a:gd name="T11" fmla="*/ 558715 h 1014"/>
              <a:gd name="T12" fmla="*/ 93345 w 1295"/>
              <a:gd name="T13" fmla="*/ 644525 h 1014"/>
              <a:gd name="T14" fmla="*/ 577850 w 1295"/>
              <a:gd name="T15" fmla="*/ 314635 h 1014"/>
              <a:gd name="T16" fmla="*/ 795655 w 1295"/>
              <a:gd name="T17" fmla="*/ 33688 h 1014"/>
              <a:gd name="T18" fmla="*/ 806450 w 1295"/>
              <a:gd name="T19" fmla="*/ 33688 h 1014"/>
              <a:gd name="T20" fmla="*/ 817880 w 1295"/>
              <a:gd name="T21" fmla="*/ 14619 h 1014"/>
              <a:gd name="T22" fmla="*/ 810895 w 1295"/>
              <a:gd name="T23" fmla="*/ 14619 h 1014"/>
              <a:gd name="T24" fmla="*/ 499110 w 1295"/>
              <a:gd name="T25" fmla="*/ 310821 h 1014"/>
              <a:gd name="T26" fmla="*/ 234950 w 1295"/>
              <a:gd name="T27" fmla="*/ 577149 h 1014"/>
              <a:gd name="T28" fmla="*/ 107315 w 1295"/>
              <a:gd name="T29" fmla="*/ 618464 h 1014"/>
              <a:gd name="T30" fmla="*/ 66675 w 1295"/>
              <a:gd name="T31" fmla="*/ 566343 h 1014"/>
              <a:gd name="T32" fmla="*/ 326390 w 1295"/>
              <a:gd name="T33" fmla="*/ 221198 h 1014"/>
              <a:gd name="T34" fmla="*/ 694055 w 1295"/>
              <a:gd name="T35" fmla="*/ 52121 h 1014"/>
              <a:gd name="T36" fmla="*/ 499110 w 1295"/>
              <a:gd name="T37" fmla="*/ 310821 h 10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014"/>
              <a:gd name="T59" fmla="*/ 1295 w 1295"/>
              <a:gd name="T60" fmla="*/ 1014 h 10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014">
                <a:moveTo>
                  <a:pt x="1277" y="23"/>
                </a:moveTo>
                <a:cubicBezTo>
                  <a:pt x="1283" y="17"/>
                  <a:pt x="1288" y="5"/>
                  <a:pt x="1295" y="0"/>
                </a:cubicBezTo>
                <a:cubicBezTo>
                  <a:pt x="1241" y="5"/>
                  <a:pt x="1182" y="11"/>
                  <a:pt x="1129" y="17"/>
                </a:cubicBezTo>
                <a:cubicBezTo>
                  <a:pt x="1122" y="29"/>
                  <a:pt x="1117" y="35"/>
                  <a:pt x="1111" y="47"/>
                </a:cubicBezTo>
                <a:cubicBezTo>
                  <a:pt x="934" y="82"/>
                  <a:pt x="697" y="177"/>
                  <a:pt x="490" y="318"/>
                </a:cubicBezTo>
                <a:cubicBezTo>
                  <a:pt x="317" y="430"/>
                  <a:pt x="23" y="696"/>
                  <a:pt x="10" y="879"/>
                </a:cubicBezTo>
                <a:cubicBezTo>
                  <a:pt x="0" y="991"/>
                  <a:pt x="88" y="1014"/>
                  <a:pt x="147" y="1014"/>
                </a:cubicBezTo>
                <a:cubicBezTo>
                  <a:pt x="324" y="1014"/>
                  <a:pt x="656" y="790"/>
                  <a:pt x="910" y="495"/>
                </a:cubicBezTo>
                <a:cubicBezTo>
                  <a:pt x="1076" y="300"/>
                  <a:pt x="1157" y="194"/>
                  <a:pt x="1253" y="53"/>
                </a:cubicBezTo>
                <a:cubicBezTo>
                  <a:pt x="1259" y="53"/>
                  <a:pt x="1265" y="53"/>
                  <a:pt x="1270" y="53"/>
                </a:cubicBezTo>
                <a:cubicBezTo>
                  <a:pt x="1277" y="41"/>
                  <a:pt x="1283" y="35"/>
                  <a:pt x="1288" y="23"/>
                </a:cubicBezTo>
                <a:cubicBezTo>
                  <a:pt x="1283" y="23"/>
                  <a:pt x="1283" y="23"/>
                  <a:pt x="1277" y="23"/>
                </a:cubicBezTo>
                <a:moveTo>
                  <a:pt x="786" y="489"/>
                </a:moveTo>
                <a:cubicBezTo>
                  <a:pt x="649" y="672"/>
                  <a:pt x="483" y="837"/>
                  <a:pt x="370" y="908"/>
                </a:cubicBezTo>
                <a:cubicBezTo>
                  <a:pt x="289" y="955"/>
                  <a:pt x="222" y="979"/>
                  <a:pt x="169" y="973"/>
                </a:cubicBezTo>
                <a:cubicBezTo>
                  <a:pt x="141" y="967"/>
                  <a:pt x="105" y="944"/>
                  <a:pt x="105" y="891"/>
                </a:cubicBezTo>
                <a:cubicBezTo>
                  <a:pt x="105" y="731"/>
                  <a:pt x="348" y="460"/>
                  <a:pt x="514" y="348"/>
                </a:cubicBezTo>
                <a:cubicBezTo>
                  <a:pt x="709" y="212"/>
                  <a:pt x="928" y="118"/>
                  <a:pt x="1093" y="82"/>
                </a:cubicBezTo>
                <a:cubicBezTo>
                  <a:pt x="974" y="230"/>
                  <a:pt x="863" y="389"/>
                  <a:pt x="786" y="489"/>
                </a:cubicBezTo>
                <a:close/>
              </a:path>
            </a:pathLst>
          </a:custGeom>
          <a:solidFill>
            <a:srgbClr val="000000"/>
          </a:solidFill>
          <a:ln w="9525">
            <a:noFill/>
            <a:round/>
          </a:ln>
        </p:spPr>
        <p:txBody>
          <a:bodyPr/>
          <a:lstStyle/>
          <a:p>
            <a:endParaRPr lang="zh-CN" altLang="en-US"/>
          </a:p>
        </p:txBody>
      </p:sp>
      <p:sp>
        <p:nvSpPr>
          <p:cNvPr id="1128462" name="Freeform 14"/>
          <p:cNvSpPr>
            <a:spLocks noChangeArrowheads="1"/>
          </p:cNvSpPr>
          <p:nvPr/>
        </p:nvSpPr>
        <p:spPr bwMode="auto">
          <a:xfrm>
            <a:off x="5832476" y="2447925"/>
            <a:ext cx="542925" cy="464344"/>
          </a:xfrm>
          <a:custGeom>
            <a:avLst/>
            <a:gdLst>
              <a:gd name="T0" fmla="*/ 535305 w 855"/>
              <a:gd name="T1" fmla="*/ 3178 h 974"/>
              <a:gd name="T2" fmla="*/ 542925 w 855"/>
              <a:gd name="T3" fmla="*/ 0 h 974"/>
              <a:gd name="T4" fmla="*/ 280670 w 855"/>
              <a:gd name="T5" fmla="*/ 213579 h 974"/>
              <a:gd name="T6" fmla="*/ 0 w 855"/>
              <a:gd name="T7" fmla="*/ 619125 h 974"/>
              <a:gd name="T8" fmla="*/ 104775 w 855"/>
              <a:gd name="T9" fmla="*/ 608319 h 974"/>
              <a:gd name="T10" fmla="*/ 268605 w 855"/>
              <a:gd name="T11" fmla="*/ 371221 h 974"/>
              <a:gd name="T12" fmla="*/ 535305 w 855"/>
              <a:gd name="T13" fmla="*/ 3178 h 974"/>
              <a:gd name="T14" fmla="*/ 0 60000 65536"/>
              <a:gd name="T15" fmla="*/ 0 60000 65536"/>
              <a:gd name="T16" fmla="*/ 0 60000 65536"/>
              <a:gd name="T17" fmla="*/ 0 60000 65536"/>
              <a:gd name="T18" fmla="*/ 0 60000 65536"/>
              <a:gd name="T19" fmla="*/ 0 60000 65536"/>
              <a:gd name="T20" fmla="*/ 0 60000 65536"/>
              <a:gd name="T21" fmla="*/ 0 w 855"/>
              <a:gd name="T22" fmla="*/ 0 h 974"/>
              <a:gd name="T23" fmla="*/ 855 w 855"/>
              <a:gd name="T24" fmla="*/ 974 h 9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5" h="974">
                <a:moveTo>
                  <a:pt x="843" y="5"/>
                </a:moveTo>
                <a:cubicBezTo>
                  <a:pt x="849" y="5"/>
                  <a:pt x="849" y="0"/>
                  <a:pt x="855" y="0"/>
                </a:cubicBezTo>
                <a:cubicBezTo>
                  <a:pt x="695" y="47"/>
                  <a:pt x="566" y="206"/>
                  <a:pt x="442" y="336"/>
                </a:cubicBezTo>
                <a:cubicBezTo>
                  <a:pt x="342" y="478"/>
                  <a:pt x="151" y="750"/>
                  <a:pt x="0" y="974"/>
                </a:cubicBezTo>
                <a:cubicBezTo>
                  <a:pt x="52" y="969"/>
                  <a:pt x="112" y="963"/>
                  <a:pt x="165" y="957"/>
                </a:cubicBezTo>
                <a:cubicBezTo>
                  <a:pt x="229" y="862"/>
                  <a:pt x="312" y="744"/>
                  <a:pt x="423" y="584"/>
                </a:cubicBezTo>
                <a:cubicBezTo>
                  <a:pt x="542" y="419"/>
                  <a:pt x="725" y="171"/>
                  <a:pt x="843" y="5"/>
                </a:cubicBezTo>
                <a:close/>
              </a:path>
            </a:pathLst>
          </a:custGeom>
          <a:solidFill>
            <a:srgbClr val="000000"/>
          </a:solidFill>
          <a:ln w="9525">
            <a:noFill/>
            <a:round/>
          </a:ln>
        </p:spPr>
        <p:txBody>
          <a:bodyPr/>
          <a:lstStyle/>
          <a:p>
            <a:endParaRPr lang="zh-CN" altLang="en-US"/>
          </a:p>
        </p:txBody>
      </p:sp>
      <p:sp>
        <p:nvSpPr>
          <p:cNvPr id="1128463" name="Freeform 15"/>
          <p:cNvSpPr>
            <a:spLocks noChangeArrowheads="1"/>
          </p:cNvSpPr>
          <p:nvPr/>
        </p:nvSpPr>
        <p:spPr bwMode="auto">
          <a:xfrm>
            <a:off x="5524500" y="2189560"/>
            <a:ext cx="573088" cy="640556"/>
          </a:xfrm>
          <a:custGeom>
            <a:avLst/>
            <a:gdLst>
              <a:gd name="T0" fmla="*/ 479691 w 902"/>
              <a:gd name="T1" fmla="*/ 0 h 1345"/>
              <a:gd name="T2" fmla="*/ 445382 w 902"/>
              <a:gd name="T3" fmla="*/ 13970 h 1345"/>
              <a:gd name="T4" fmla="*/ 490492 w 902"/>
              <a:gd name="T5" fmla="*/ 89535 h 1345"/>
              <a:gd name="T6" fmla="*/ 265577 w 902"/>
              <a:gd name="T7" fmla="*/ 404495 h 1345"/>
              <a:gd name="T8" fmla="*/ 3177 w 902"/>
              <a:gd name="T9" fmla="*/ 775335 h 1345"/>
              <a:gd name="T10" fmla="*/ 33674 w 902"/>
              <a:gd name="T11" fmla="*/ 854075 h 1345"/>
              <a:gd name="T12" fmla="*/ 108645 w 902"/>
              <a:gd name="T13" fmla="*/ 801370 h 1345"/>
              <a:gd name="T14" fmla="*/ 111822 w 902"/>
              <a:gd name="T15" fmla="*/ 782320 h 1345"/>
              <a:gd name="T16" fmla="*/ 370411 w 902"/>
              <a:gd name="T17" fmla="*/ 426720 h 1345"/>
              <a:gd name="T18" fmla="*/ 569276 w 902"/>
              <a:gd name="T19" fmla="*/ 108585 h 1345"/>
              <a:gd name="T20" fmla="*/ 479691 w 902"/>
              <a:gd name="T21" fmla="*/ 0 h 13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2"/>
              <a:gd name="T34" fmla="*/ 0 h 1345"/>
              <a:gd name="T35" fmla="*/ 902 w 902"/>
              <a:gd name="T36" fmla="*/ 1345 h 13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2" h="1345">
                <a:moveTo>
                  <a:pt x="755" y="0"/>
                </a:moveTo>
                <a:cubicBezTo>
                  <a:pt x="737" y="5"/>
                  <a:pt x="719" y="10"/>
                  <a:pt x="701" y="22"/>
                </a:cubicBezTo>
                <a:cubicBezTo>
                  <a:pt x="755" y="35"/>
                  <a:pt x="790" y="75"/>
                  <a:pt x="772" y="141"/>
                </a:cubicBezTo>
                <a:cubicBezTo>
                  <a:pt x="737" y="259"/>
                  <a:pt x="619" y="407"/>
                  <a:pt x="418" y="637"/>
                </a:cubicBezTo>
                <a:cubicBezTo>
                  <a:pt x="165" y="914"/>
                  <a:pt x="23" y="1085"/>
                  <a:pt x="5" y="1221"/>
                </a:cubicBezTo>
                <a:cubicBezTo>
                  <a:pt x="0" y="1280"/>
                  <a:pt x="17" y="1321"/>
                  <a:pt x="53" y="1345"/>
                </a:cubicBezTo>
                <a:cubicBezTo>
                  <a:pt x="94" y="1321"/>
                  <a:pt x="135" y="1291"/>
                  <a:pt x="171" y="1262"/>
                </a:cubicBezTo>
                <a:cubicBezTo>
                  <a:pt x="171" y="1256"/>
                  <a:pt x="171" y="1244"/>
                  <a:pt x="176" y="1232"/>
                </a:cubicBezTo>
                <a:cubicBezTo>
                  <a:pt x="188" y="1126"/>
                  <a:pt x="330" y="955"/>
                  <a:pt x="583" y="672"/>
                </a:cubicBezTo>
                <a:cubicBezTo>
                  <a:pt x="743" y="488"/>
                  <a:pt x="896" y="312"/>
                  <a:pt x="896" y="171"/>
                </a:cubicBezTo>
                <a:cubicBezTo>
                  <a:pt x="902" y="82"/>
                  <a:pt x="843" y="22"/>
                  <a:pt x="755" y="0"/>
                </a:cubicBezTo>
                <a:close/>
              </a:path>
            </a:pathLst>
          </a:custGeom>
          <a:solidFill>
            <a:srgbClr val="000000"/>
          </a:solidFill>
          <a:ln w="9525">
            <a:noFill/>
            <a:round/>
          </a:ln>
        </p:spPr>
        <p:txBody>
          <a:bodyPr/>
          <a:lstStyle/>
          <a:p>
            <a:endParaRPr lang="zh-CN" altLang="en-US"/>
          </a:p>
        </p:txBody>
      </p:sp>
      <p:sp>
        <p:nvSpPr>
          <p:cNvPr id="1128464" name="Freeform 16"/>
          <p:cNvSpPr>
            <a:spLocks noChangeArrowheads="1"/>
          </p:cNvSpPr>
          <p:nvPr/>
        </p:nvSpPr>
        <p:spPr bwMode="auto">
          <a:xfrm>
            <a:off x="5370513" y="2181225"/>
            <a:ext cx="633412" cy="353616"/>
          </a:xfrm>
          <a:custGeom>
            <a:avLst/>
            <a:gdLst>
              <a:gd name="T0" fmla="*/ 558444 w 997"/>
              <a:gd name="T1" fmla="*/ 0 h 742"/>
              <a:gd name="T2" fmla="*/ 160735 w 997"/>
              <a:gd name="T3" fmla="*/ 160763 h 742"/>
              <a:gd name="T4" fmla="*/ 3177 w 997"/>
              <a:gd name="T5" fmla="*/ 467675 h 742"/>
              <a:gd name="T6" fmla="*/ 3177 w 997"/>
              <a:gd name="T7" fmla="*/ 471488 h 742"/>
              <a:gd name="T8" fmla="*/ 37484 w 997"/>
              <a:gd name="T9" fmla="*/ 460050 h 742"/>
              <a:gd name="T10" fmla="*/ 202031 w 997"/>
              <a:gd name="T11" fmla="*/ 198254 h 742"/>
              <a:gd name="T12" fmla="*/ 558444 w 997"/>
              <a:gd name="T13" fmla="*/ 18427 h 742"/>
              <a:gd name="T14" fmla="*/ 599740 w 997"/>
              <a:gd name="T15" fmla="*/ 26053 h 742"/>
              <a:gd name="T16" fmla="*/ 633412 w 997"/>
              <a:gd name="T17" fmla="*/ 10802 h 742"/>
              <a:gd name="T18" fmla="*/ 558444 w 997"/>
              <a:gd name="T19" fmla="*/ 0 h 7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7"/>
              <a:gd name="T31" fmla="*/ 0 h 742"/>
              <a:gd name="T32" fmla="*/ 997 w 997"/>
              <a:gd name="T33" fmla="*/ 742 h 7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7" h="742">
                <a:moveTo>
                  <a:pt x="879" y="0"/>
                </a:moveTo>
                <a:cubicBezTo>
                  <a:pt x="720" y="0"/>
                  <a:pt x="454" y="76"/>
                  <a:pt x="253" y="253"/>
                </a:cubicBezTo>
                <a:cubicBezTo>
                  <a:pt x="94" y="400"/>
                  <a:pt x="0" y="595"/>
                  <a:pt x="5" y="736"/>
                </a:cubicBezTo>
                <a:cubicBezTo>
                  <a:pt x="5" y="736"/>
                  <a:pt x="5" y="742"/>
                  <a:pt x="5" y="742"/>
                </a:cubicBezTo>
                <a:cubicBezTo>
                  <a:pt x="23" y="736"/>
                  <a:pt x="41" y="730"/>
                  <a:pt x="59" y="724"/>
                </a:cubicBezTo>
                <a:cubicBezTo>
                  <a:pt x="59" y="595"/>
                  <a:pt x="182" y="441"/>
                  <a:pt x="318" y="312"/>
                </a:cubicBezTo>
                <a:cubicBezTo>
                  <a:pt x="495" y="135"/>
                  <a:pt x="714" y="29"/>
                  <a:pt x="879" y="29"/>
                </a:cubicBezTo>
                <a:cubicBezTo>
                  <a:pt x="903" y="29"/>
                  <a:pt x="926" y="35"/>
                  <a:pt x="944" y="41"/>
                </a:cubicBezTo>
                <a:cubicBezTo>
                  <a:pt x="962" y="29"/>
                  <a:pt x="979" y="23"/>
                  <a:pt x="997" y="17"/>
                </a:cubicBezTo>
                <a:cubicBezTo>
                  <a:pt x="962" y="5"/>
                  <a:pt x="920" y="0"/>
                  <a:pt x="879" y="0"/>
                </a:cubicBezTo>
                <a:close/>
              </a:path>
            </a:pathLst>
          </a:custGeom>
          <a:solidFill>
            <a:srgbClr val="000000"/>
          </a:solidFill>
          <a:ln w="9525">
            <a:noFill/>
            <a:round/>
          </a:ln>
        </p:spPr>
        <p:txBody>
          <a:bodyPr/>
          <a:lstStyle/>
          <a:p>
            <a:endParaRPr lang="zh-CN" altLang="en-US"/>
          </a:p>
        </p:txBody>
      </p:sp>
      <p:sp>
        <p:nvSpPr>
          <p:cNvPr id="1128465" name="Freeform 17"/>
          <p:cNvSpPr>
            <a:spLocks noChangeArrowheads="1"/>
          </p:cNvSpPr>
          <p:nvPr/>
        </p:nvSpPr>
        <p:spPr bwMode="auto">
          <a:xfrm>
            <a:off x="6254750" y="2565797"/>
            <a:ext cx="382588" cy="276225"/>
          </a:xfrm>
          <a:custGeom>
            <a:avLst/>
            <a:gdLst>
              <a:gd name="T0" fmla="*/ 120115 w 602"/>
              <a:gd name="T1" fmla="*/ 349250 h 580"/>
              <a:gd name="T2" fmla="*/ 89609 w 602"/>
              <a:gd name="T3" fmla="*/ 311150 h 580"/>
              <a:gd name="T4" fmla="*/ 209724 w 602"/>
              <a:gd name="T5" fmla="*/ 130810 h 580"/>
              <a:gd name="T6" fmla="*/ 360345 w 602"/>
              <a:gd name="T7" fmla="*/ 17780 h 580"/>
              <a:gd name="T8" fmla="*/ 382588 w 602"/>
              <a:gd name="T9" fmla="*/ 6350 h 580"/>
              <a:gd name="T10" fmla="*/ 348905 w 602"/>
              <a:gd name="T11" fmla="*/ 0 h 580"/>
              <a:gd name="T12" fmla="*/ 179854 w 602"/>
              <a:gd name="T13" fmla="*/ 52070 h 580"/>
              <a:gd name="T14" fmla="*/ 81983 w 602"/>
              <a:gd name="T15" fmla="*/ 111760 h 580"/>
              <a:gd name="T16" fmla="*/ 18430 w 602"/>
              <a:gd name="T17" fmla="*/ 164465 h 580"/>
              <a:gd name="T18" fmla="*/ 3178 w 602"/>
              <a:gd name="T19" fmla="*/ 191135 h 580"/>
              <a:gd name="T20" fmla="*/ 29870 w 602"/>
              <a:gd name="T21" fmla="*/ 176530 h 580"/>
              <a:gd name="T22" fmla="*/ 67366 w 602"/>
              <a:gd name="T23" fmla="*/ 142240 h 580"/>
              <a:gd name="T24" fmla="*/ 67366 w 602"/>
              <a:gd name="T25" fmla="*/ 145415 h 580"/>
              <a:gd name="T26" fmla="*/ 3178 w 602"/>
              <a:gd name="T27" fmla="*/ 276860 h 580"/>
              <a:gd name="T28" fmla="*/ 104862 w 602"/>
              <a:gd name="T29" fmla="*/ 368300 h 580"/>
              <a:gd name="T30" fmla="*/ 116302 w 602"/>
              <a:gd name="T31" fmla="*/ 368300 h 580"/>
              <a:gd name="T32" fmla="*/ 123292 w 602"/>
              <a:gd name="T33" fmla="*/ 349250 h 580"/>
              <a:gd name="T34" fmla="*/ 120115 w 602"/>
              <a:gd name="T35" fmla="*/ 349250 h 5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2"/>
              <a:gd name="T55" fmla="*/ 0 h 580"/>
              <a:gd name="T56" fmla="*/ 602 w 602"/>
              <a:gd name="T57" fmla="*/ 580 h 58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2" h="580">
                <a:moveTo>
                  <a:pt x="189" y="550"/>
                </a:moveTo>
                <a:cubicBezTo>
                  <a:pt x="153" y="550"/>
                  <a:pt x="141" y="525"/>
                  <a:pt x="141" y="490"/>
                </a:cubicBezTo>
                <a:cubicBezTo>
                  <a:pt x="153" y="426"/>
                  <a:pt x="236" y="301"/>
                  <a:pt x="330" y="206"/>
                </a:cubicBezTo>
                <a:cubicBezTo>
                  <a:pt x="425" y="118"/>
                  <a:pt x="484" y="64"/>
                  <a:pt x="567" y="28"/>
                </a:cubicBezTo>
                <a:cubicBezTo>
                  <a:pt x="590" y="16"/>
                  <a:pt x="602" y="16"/>
                  <a:pt x="602" y="10"/>
                </a:cubicBezTo>
                <a:cubicBezTo>
                  <a:pt x="602" y="0"/>
                  <a:pt x="572" y="0"/>
                  <a:pt x="549" y="0"/>
                </a:cubicBezTo>
                <a:cubicBezTo>
                  <a:pt x="478" y="0"/>
                  <a:pt x="378" y="34"/>
                  <a:pt x="283" y="82"/>
                </a:cubicBezTo>
                <a:cubicBezTo>
                  <a:pt x="218" y="118"/>
                  <a:pt x="171" y="146"/>
                  <a:pt x="129" y="176"/>
                </a:cubicBezTo>
                <a:cubicBezTo>
                  <a:pt x="94" y="201"/>
                  <a:pt x="53" y="236"/>
                  <a:pt x="29" y="259"/>
                </a:cubicBezTo>
                <a:cubicBezTo>
                  <a:pt x="17" y="271"/>
                  <a:pt x="0" y="289"/>
                  <a:pt x="5" y="301"/>
                </a:cubicBezTo>
                <a:cubicBezTo>
                  <a:pt x="11" y="307"/>
                  <a:pt x="23" y="301"/>
                  <a:pt x="47" y="278"/>
                </a:cubicBezTo>
                <a:cubicBezTo>
                  <a:pt x="70" y="259"/>
                  <a:pt x="82" y="248"/>
                  <a:pt x="106" y="224"/>
                </a:cubicBezTo>
                <a:cubicBezTo>
                  <a:pt x="106" y="229"/>
                  <a:pt x="106" y="229"/>
                  <a:pt x="106" y="229"/>
                </a:cubicBezTo>
                <a:cubicBezTo>
                  <a:pt x="47" y="294"/>
                  <a:pt x="5" y="372"/>
                  <a:pt x="5" y="436"/>
                </a:cubicBezTo>
                <a:cubicBezTo>
                  <a:pt x="0" y="532"/>
                  <a:pt x="64" y="580"/>
                  <a:pt x="165" y="580"/>
                </a:cubicBezTo>
                <a:cubicBezTo>
                  <a:pt x="171" y="580"/>
                  <a:pt x="177" y="580"/>
                  <a:pt x="183" y="580"/>
                </a:cubicBezTo>
                <a:cubicBezTo>
                  <a:pt x="183" y="568"/>
                  <a:pt x="189" y="555"/>
                  <a:pt x="194" y="550"/>
                </a:cubicBezTo>
                <a:cubicBezTo>
                  <a:pt x="194" y="550"/>
                  <a:pt x="189" y="550"/>
                  <a:pt x="189" y="550"/>
                </a:cubicBezTo>
                <a:close/>
              </a:path>
            </a:pathLst>
          </a:custGeom>
          <a:solidFill>
            <a:srgbClr val="000000"/>
          </a:solidFill>
          <a:ln w="9525">
            <a:noFill/>
            <a:round/>
          </a:ln>
        </p:spPr>
        <p:txBody>
          <a:bodyPr/>
          <a:lstStyle/>
          <a:p>
            <a:endParaRPr lang="zh-CN" altLang="en-US"/>
          </a:p>
        </p:txBody>
      </p:sp>
      <p:sp>
        <p:nvSpPr>
          <p:cNvPr id="1128466" name="Freeform 18"/>
          <p:cNvSpPr>
            <a:spLocks noChangeArrowheads="1"/>
          </p:cNvSpPr>
          <p:nvPr/>
        </p:nvSpPr>
        <p:spPr bwMode="auto">
          <a:xfrm>
            <a:off x="6372226" y="2565797"/>
            <a:ext cx="360363" cy="276225"/>
          </a:xfrm>
          <a:custGeom>
            <a:avLst/>
            <a:gdLst>
              <a:gd name="T0" fmla="*/ 240242 w 567"/>
              <a:gd name="T1" fmla="*/ 255270 h 580"/>
              <a:gd name="T2" fmla="*/ 240242 w 567"/>
              <a:gd name="T3" fmla="*/ 255270 h 580"/>
              <a:gd name="T4" fmla="*/ 270113 w 567"/>
              <a:gd name="T5" fmla="*/ 221615 h 580"/>
              <a:gd name="T6" fmla="*/ 356550 w 567"/>
              <a:gd name="T7" fmla="*/ 85725 h 580"/>
              <a:gd name="T8" fmla="*/ 330492 w 567"/>
              <a:gd name="T9" fmla="*/ 13335 h 580"/>
              <a:gd name="T10" fmla="*/ 299985 w 567"/>
              <a:gd name="T11" fmla="*/ 2540 h 580"/>
              <a:gd name="T12" fmla="*/ 303798 w 567"/>
              <a:gd name="T13" fmla="*/ 32385 h 580"/>
              <a:gd name="T14" fmla="*/ 296807 w 567"/>
              <a:gd name="T15" fmla="*/ 82550 h 580"/>
              <a:gd name="T16" fmla="*/ 232615 w 567"/>
              <a:gd name="T17" fmla="*/ 135255 h 580"/>
              <a:gd name="T18" fmla="*/ 195117 w 567"/>
              <a:gd name="T19" fmla="*/ 221615 h 580"/>
              <a:gd name="T20" fmla="*/ 191304 w 567"/>
              <a:gd name="T21" fmla="*/ 224790 h 580"/>
              <a:gd name="T22" fmla="*/ 6991 w 567"/>
              <a:gd name="T23" fmla="*/ 349250 h 580"/>
              <a:gd name="T24" fmla="*/ 0 w 567"/>
              <a:gd name="T25" fmla="*/ 368300 h 580"/>
              <a:gd name="T26" fmla="*/ 202744 w 567"/>
              <a:gd name="T27" fmla="*/ 280670 h 580"/>
              <a:gd name="T28" fmla="*/ 221175 w 567"/>
              <a:gd name="T29" fmla="*/ 266700 h 580"/>
              <a:gd name="T30" fmla="*/ 224989 w 567"/>
              <a:gd name="T31" fmla="*/ 270510 h 580"/>
              <a:gd name="T32" fmla="*/ 240242 w 567"/>
              <a:gd name="T33" fmla="*/ 255270 h 5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67"/>
              <a:gd name="T52" fmla="*/ 0 h 580"/>
              <a:gd name="T53" fmla="*/ 567 w 567"/>
              <a:gd name="T54" fmla="*/ 580 h 5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67" h="580">
                <a:moveTo>
                  <a:pt x="378" y="402"/>
                </a:moveTo>
                <a:cubicBezTo>
                  <a:pt x="378" y="402"/>
                  <a:pt x="378" y="402"/>
                  <a:pt x="378" y="402"/>
                </a:cubicBezTo>
                <a:cubicBezTo>
                  <a:pt x="396" y="384"/>
                  <a:pt x="407" y="366"/>
                  <a:pt x="425" y="349"/>
                </a:cubicBezTo>
                <a:cubicBezTo>
                  <a:pt x="502" y="278"/>
                  <a:pt x="549" y="201"/>
                  <a:pt x="561" y="135"/>
                </a:cubicBezTo>
                <a:cubicBezTo>
                  <a:pt x="567" y="88"/>
                  <a:pt x="549" y="46"/>
                  <a:pt x="520" y="21"/>
                </a:cubicBezTo>
                <a:cubicBezTo>
                  <a:pt x="508" y="10"/>
                  <a:pt x="490" y="0"/>
                  <a:pt x="472" y="4"/>
                </a:cubicBezTo>
                <a:cubicBezTo>
                  <a:pt x="467" y="10"/>
                  <a:pt x="478" y="16"/>
                  <a:pt x="478" y="51"/>
                </a:cubicBezTo>
                <a:cubicBezTo>
                  <a:pt x="478" y="70"/>
                  <a:pt x="478" y="105"/>
                  <a:pt x="467" y="130"/>
                </a:cubicBezTo>
                <a:cubicBezTo>
                  <a:pt x="449" y="142"/>
                  <a:pt x="401" y="165"/>
                  <a:pt x="366" y="213"/>
                </a:cubicBezTo>
                <a:cubicBezTo>
                  <a:pt x="325" y="271"/>
                  <a:pt x="313" y="319"/>
                  <a:pt x="307" y="349"/>
                </a:cubicBezTo>
                <a:cubicBezTo>
                  <a:pt x="307" y="354"/>
                  <a:pt x="307" y="354"/>
                  <a:pt x="301" y="354"/>
                </a:cubicBezTo>
                <a:cubicBezTo>
                  <a:pt x="206" y="460"/>
                  <a:pt x="82" y="544"/>
                  <a:pt x="11" y="550"/>
                </a:cubicBezTo>
                <a:cubicBezTo>
                  <a:pt x="5" y="555"/>
                  <a:pt x="0" y="568"/>
                  <a:pt x="0" y="580"/>
                </a:cubicBezTo>
                <a:cubicBezTo>
                  <a:pt x="112" y="574"/>
                  <a:pt x="236" y="502"/>
                  <a:pt x="319" y="442"/>
                </a:cubicBezTo>
                <a:cubicBezTo>
                  <a:pt x="331" y="436"/>
                  <a:pt x="342" y="432"/>
                  <a:pt x="348" y="420"/>
                </a:cubicBezTo>
                <a:cubicBezTo>
                  <a:pt x="354" y="426"/>
                  <a:pt x="354" y="426"/>
                  <a:pt x="354" y="426"/>
                </a:cubicBezTo>
                <a:cubicBezTo>
                  <a:pt x="360" y="414"/>
                  <a:pt x="366" y="406"/>
                  <a:pt x="378" y="402"/>
                </a:cubicBezTo>
                <a:close/>
              </a:path>
            </a:pathLst>
          </a:custGeom>
          <a:solidFill>
            <a:srgbClr val="000000"/>
          </a:solidFill>
          <a:ln w="9525">
            <a:noFill/>
            <a:round/>
          </a:ln>
        </p:spPr>
        <p:txBody>
          <a:bodyPr/>
          <a:lstStyle/>
          <a:p>
            <a:endParaRPr lang="zh-CN" altLang="en-US"/>
          </a:p>
        </p:txBody>
      </p:sp>
      <p:sp>
        <p:nvSpPr>
          <p:cNvPr id="1128467" name="Freeform 19"/>
          <p:cNvSpPr>
            <a:spLocks noChangeArrowheads="1"/>
          </p:cNvSpPr>
          <p:nvPr/>
        </p:nvSpPr>
        <p:spPr bwMode="auto">
          <a:xfrm>
            <a:off x="6757989" y="2569369"/>
            <a:ext cx="333375" cy="146447"/>
          </a:xfrm>
          <a:custGeom>
            <a:avLst/>
            <a:gdLst>
              <a:gd name="T0" fmla="*/ 291465 w 525"/>
              <a:gd name="T1" fmla="*/ 0 h 307"/>
              <a:gd name="T2" fmla="*/ 172085 w 525"/>
              <a:gd name="T3" fmla="*/ 44523 h 307"/>
              <a:gd name="T4" fmla="*/ 28575 w 525"/>
              <a:gd name="T5" fmla="*/ 157737 h 307"/>
              <a:gd name="T6" fmla="*/ 6350 w 525"/>
              <a:gd name="T7" fmla="*/ 191447 h 307"/>
              <a:gd name="T8" fmla="*/ 35560 w 525"/>
              <a:gd name="T9" fmla="*/ 176182 h 307"/>
              <a:gd name="T10" fmla="*/ 108585 w 525"/>
              <a:gd name="T11" fmla="*/ 112578 h 307"/>
              <a:gd name="T12" fmla="*/ 198120 w 525"/>
              <a:gd name="T13" fmla="*/ 52155 h 307"/>
              <a:gd name="T14" fmla="*/ 183515 w 525"/>
              <a:gd name="T15" fmla="*/ 67420 h 307"/>
              <a:gd name="T16" fmla="*/ 328930 w 525"/>
              <a:gd name="T17" fmla="*/ 14629 h 307"/>
              <a:gd name="T18" fmla="*/ 291465 w 525"/>
              <a:gd name="T19" fmla="*/ 0 h 3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5"/>
              <a:gd name="T31" fmla="*/ 0 h 307"/>
              <a:gd name="T32" fmla="*/ 525 w 525"/>
              <a:gd name="T33" fmla="*/ 307 h 3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5" h="307">
                <a:moveTo>
                  <a:pt x="459" y="0"/>
                </a:moveTo>
                <a:cubicBezTo>
                  <a:pt x="400" y="0"/>
                  <a:pt x="359" y="11"/>
                  <a:pt x="271" y="70"/>
                </a:cubicBezTo>
                <a:cubicBezTo>
                  <a:pt x="194" y="124"/>
                  <a:pt x="81" y="218"/>
                  <a:pt x="45" y="248"/>
                </a:cubicBezTo>
                <a:cubicBezTo>
                  <a:pt x="10" y="283"/>
                  <a:pt x="0" y="295"/>
                  <a:pt x="10" y="301"/>
                </a:cubicBezTo>
                <a:cubicBezTo>
                  <a:pt x="17" y="307"/>
                  <a:pt x="28" y="301"/>
                  <a:pt x="56" y="277"/>
                </a:cubicBezTo>
                <a:cubicBezTo>
                  <a:pt x="88" y="248"/>
                  <a:pt x="123" y="218"/>
                  <a:pt x="171" y="177"/>
                </a:cubicBezTo>
                <a:cubicBezTo>
                  <a:pt x="224" y="141"/>
                  <a:pt x="289" y="94"/>
                  <a:pt x="312" y="82"/>
                </a:cubicBezTo>
                <a:cubicBezTo>
                  <a:pt x="305" y="88"/>
                  <a:pt x="293" y="94"/>
                  <a:pt x="289" y="106"/>
                </a:cubicBezTo>
                <a:cubicBezTo>
                  <a:pt x="359" y="88"/>
                  <a:pt x="441" y="53"/>
                  <a:pt x="518" y="23"/>
                </a:cubicBezTo>
                <a:cubicBezTo>
                  <a:pt x="525" y="5"/>
                  <a:pt x="507" y="0"/>
                  <a:pt x="459" y="0"/>
                </a:cubicBezTo>
                <a:close/>
              </a:path>
            </a:pathLst>
          </a:custGeom>
          <a:solidFill>
            <a:srgbClr val="000000"/>
          </a:solidFill>
          <a:ln w="9525">
            <a:noFill/>
            <a:round/>
          </a:ln>
        </p:spPr>
        <p:txBody>
          <a:bodyPr/>
          <a:lstStyle/>
          <a:p>
            <a:endParaRPr lang="zh-CN" altLang="en-US"/>
          </a:p>
        </p:txBody>
      </p:sp>
      <p:sp>
        <p:nvSpPr>
          <p:cNvPr id="1128468" name="Freeform 20"/>
          <p:cNvSpPr>
            <a:spLocks noChangeArrowheads="1"/>
          </p:cNvSpPr>
          <p:nvPr/>
        </p:nvSpPr>
        <p:spPr bwMode="auto">
          <a:xfrm>
            <a:off x="6769100" y="2570560"/>
            <a:ext cx="319088" cy="253603"/>
          </a:xfrm>
          <a:custGeom>
            <a:avLst/>
            <a:gdLst>
              <a:gd name="T0" fmla="*/ 120135 w 502"/>
              <a:gd name="T1" fmla="*/ 255509 h 532"/>
              <a:gd name="T2" fmla="*/ 198953 w 502"/>
              <a:gd name="T3" fmla="*/ 142373 h 532"/>
              <a:gd name="T4" fmla="*/ 303833 w 502"/>
              <a:gd name="T5" fmla="*/ 14619 h 532"/>
              <a:gd name="T6" fmla="*/ 319088 w 502"/>
              <a:gd name="T7" fmla="*/ 0 h 532"/>
              <a:gd name="T8" fmla="*/ 172257 w 502"/>
              <a:gd name="T9" fmla="*/ 52119 h 532"/>
              <a:gd name="T10" fmla="*/ 41316 w 502"/>
              <a:gd name="T11" fmla="*/ 202755 h 532"/>
              <a:gd name="T12" fmla="*/ 3178 w 502"/>
              <a:gd name="T13" fmla="*/ 285382 h 532"/>
              <a:gd name="T14" fmla="*/ 33689 w 502"/>
              <a:gd name="T15" fmla="*/ 338137 h 532"/>
              <a:gd name="T16" fmla="*/ 116321 w 502"/>
              <a:gd name="T17" fmla="*/ 285382 h 532"/>
              <a:gd name="T18" fmla="*/ 120135 w 502"/>
              <a:gd name="T19" fmla="*/ 255509 h 5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2"/>
              <a:gd name="T31" fmla="*/ 0 h 532"/>
              <a:gd name="T32" fmla="*/ 502 w 502"/>
              <a:gd name="T33" fmla="*/ 532 h 5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2" h="532">
                <a:moveTo>
                  <a:pt x="189" y="402"/>
                </a:moveTo>
                <a:cubicBezTo>
                  <a:pt x="206" y="366"/>
                  <a:pt x="260" y="295"/>
                  <a:pt x="313" y="224"/>
                </a:cubicBezTo>
                <a:cubicBezTo>
                  <a:pt x="378" y="147"/>
                  <a:pt x="437" y="70"/>
                  <a:pt x="478" y="23"/>
                </a:cubicBezTo>
                <a:cubicBezTo>
                  <a:pt x="490" y="11"/>
                  <a:pt x="496" y="5"/>
                  <a:pt x="502" y="0"/>
                </a:cubicBezTo>
                <a:cubicBezTo>
                  <a:pt x="425" y="29"/>
                  <a:pt x="342" y="65"/>
                  <a:pt x="271" y="82"/>
                </a:cubicBezTo>
                <a:cubicBezTo>
                  <a:pt x="183" y="165"/>
                  <a:pt x="124" y="236"/>
                  <a:pt x="65" y="319"/>
                </a:cubicBezTo>
                <a:cubicBezTo>
                  <a:pt x="35" y="354"/>
                  <a:pt x="5" y="408"/>
                  <a:pt x="5" y="449"/>
                </a:cubicBezTo>
                <a:cubicBezTo>
                  <a:pt x="0" y="491"/>
                  <a:pt x="23" y="520"/>
                  <a:pt x="53" y="532"/>
                </a:cubicBezTo>
                <a:cubicBezTo>
                  <a:pt x="100" y="502"/>
                  <a:pt x="141" y="473"/>
                  <a:pt x="183" y="449"/>
                </a:cubicBezTo>
                <a:cubicBezTo>
                  <a:pt x="183" y="437"/>
                  <a:pt x="183" y="420"/>
                  <a:pt x="189" y="402"/>
                </a:cubicBezTo>
                <a:close/>
              </a:path>
            </a:pathLst>
          </a:custGeom>
          <a:solidFill>
            <a:srgbClr val="000000"/>
          </a:solidFill>
          <a:ln w="9525">
            <a:noFill/>
            <a:round/>
          </a:ln>
        </p:spPr>
        <p:txBody>
          <a:bodyPr/>
          <a:lstStyle/>
          <a:p>
            <a:endParaRPr lang="zh-CN" altLang="en-US"/>
          </a:p>
        </p:txBody>
      </p:sp>
      <p:sp>
        <p:nvSpPr>
          <p:cNvPr id="1128469" name="Freeform 21"/>
          <p:cNvSpPr>
            <a:spLocks noChangeArrowheads="1"/>
          </p:cNvSpPr>
          <p:nvPr/>
        </p:nvSpPr>
        <p:spPr bwMode="auto">
          <a:xfrm>
            <a:off x="6802439" y="2556273"/>
            <a:ext cx="623887" cy="273844"/>
          </a:xfrm>
          <a:custGeom>
            <a:avLst/>
            <a:gdLst>
              <a:gd name="T0" fmla="*/ 571155 w 982"/>
              <a:gd name="T1" fmla="*/ 0 h 574"/>
              <a:gd name="T2" fmla="*/ 510800 w 982"/>
              <a:gd name="T3" fmla="*/ 22264 h 574"/>
              <a:gd name="T4" fmla="*/ 289072 w 982"/>
              <a:gd name="T5" fmla="*/ 199737 h 574"/>
              <a:gd name="T6" fmla="*/ 135324 w 982"/>
              <a:gd name="T7" fmla="*/ 309148 h 574"/>
              <a:gd name="T8" fmla="*/ 86404 w 982"/>
              <a:gd name="T9" fmla="*/ 312964 h 574"/>
              <a:gd name="T10" fmla="*/ 82592 w 982"/>
              <a:gd name="T11" fmla="*/ 305331 h 574"/>
              <a:gd name="T12" fmla="*/ 0 w 982"/>
              <a:gd name="T13" fmla="*/ 358128 h 574"/>
              <a:gd name="T14" fmla="*/ 37484 w 982"/>
              <a:gd name="T15" fmla="*/ 365125 h 574"/>
              <a:gd name="T16" fmla="*/ 255400 w 982"/>
              <a:gd name="T17" fmla="*/ 248718 h 574"/>
              <a:gd name="T18" fmla="*/ 409783 w 982"/>
              <a:gd name="T19" fmla="*/ 131674 h 574"/>
              <a:gd name="T20" fmla="*/ 405971 w 982"/>
              <a:gd name="T21" fmla="*/ 131674 h 574"/>
              <a:gd name="T22" fmla="*/ 409783 w 982"/>
              <a:gd name="T23" fmla="*/ 131674 h 574"/>
              <a:gd name="T24" fmla="*/ 420584 w 982"/>
              <a:gd name="T25" fmla="*/ 120224 h 574"/>
              <a:gd name="T26" fmla="*/ 424396 w 982"/>
              <a:gd name="T27" fmla="*/ 120224 h 574"/>
              <a:gd name="T28" fmla="*/ 420584 w 982"/>
              <a:gd name="T29" fmla="*/ 124041 h 574"/>
              <a:gd name="T30" fmla="*/ 574967 w 982"/>
              <a:gd name="T31" fmla="*/ 59794 h 574"/>
              <a:gd name="T32" fmla="*/ 601015 w 982"/>
              <a:gd name="T33" fmla="*/ 29897 h 574"/>
              <a:gd name="T34" fmla="*/ 571155 w 982"/>
              <a:gd name="T35" fmla="*/ 0 h 5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82"/>
              <a:gd name="T55" fmla="*/ 0 h 574"/>
              <a:gd name="T56" fmla="*/ 982 w 982"/>
              <a:gd name="T57" fmla="*/ 574 h 5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82" h="574">
                <a:moveTo>
                  <a:pt x="899" y="0"/>
                </a:moveTo>
                <a:cubicBezTo>
                  <a:pt x="846" y="0"/>
                  <a:pt x="828" y="11"/>
                  <a:pt x="804" y="35"/>
                </a:cubicBezTo>
                <a:cubicBezTo>
                  <a:pt x="698" y="112"/>
                  <a:pt x="609" y="195"/>
                  <a:pt x="455" y="314"/>
                </a:cubicBezTo>
                <a:cubicBezTo>
                  <a:pt x="355" y="391"/>
                  <a:pt x="284" y="444"/>
                  <a:pt x="213" y="486"/>
                </a:cubicBezTo>
                <a:cubicBezTo>
                  <a:pt x="177" y="497"/>
                  <a:pt x="147" y="503"/>
                  <a:pt x="136" y="492"/>
                </a:cubicBezTo>
                <a:cubicBezTo>
                  <a:pt x="130" y="486"/>
                  <a:pt x="130" y="480"/>
                  <a:pt x="130" y="480"/>
                </a:cubicBezTo>
                <a:cubicBezTo>
                  <a:pt x="88" y="503"/>
                  <a:pt x="47" y="533"/>
                  <a:pt x="0" y="563"/>
                </a:cubicBezTo>
                <a:cubicBezTo>
                  <a:pt x="17" y="569"/>
                  <a:pt x="35" y="574"/>
                  <a:pt x="59" y="574"/>
                </a:cubicBezTo>
                <a:cubicBezTo>
                  <a:pt x="153" y="574"/>
                  <a:pt x="272" y="492"/>
                  <a:pt x="402" y="391"/>
                </a:cubicBezTo>
                <a:cubicBezTo>
                  <a:pt x="479" y="337"/>
                  <a:pt x="580" y="260"/>
                  <a:pt x="645" y="207"/>
                </a:cubicBezTo>
                <a:cubicBezTo>
                  <a:pt x="639" y="207"/>
                  <a:pt x="639" y="207"/>
                  <a:pt x="639" y="207"/>
                </a:cubicBezTo>
                <a:cubicBezTo>
                  <a:pt x="639" y="207"/>
                  <a:pt x="639" y="207"/>
                  <a:pt x="645" y="207"/>
                </a:cubicBezTo>
                <a:cubicBezTo>
                  <a:pt x="651" y="201"/>
                  <a:pt x="656" y="195"/>
                  <a:pt x="662" y="189"/>
                </a:cubicBezTo>
                <a:cubicBezTo>
                  <a:pt x="668" y="189"/>
                  <a:pt x="668" y="189"/>
                  <a:pt x="668" y="189"/>
                </a:cubicBezTo>
                <a:cubicBezTo>
                  <a:pt x="662" y="195"/>
                  <a:pt x="662" y="195"/>
                  <a:pt x="662" y="195"/>
                </a:cubicBezTo>
                <a:cubicBezTo>
                  <a:pt x="745" y="160"/>
                  <a:pt x="822" y="124"/>
                  <a:pt x="905" y="94"/>
                </a:cubicBezTo>
                <a:cubicBezTo>
                  <a:pt x="917" y="82"/>
                  <a:pt x="935" y="65"/>
                  <a:pt x="946" y="47"/>
                </a:cubicBezTo>
                <a:cubicBezTo>
                  <a:pt x="982" y="5"/>
                  <a:pt x="952" y="0"/>
                  <a:pt x="899" y="0"/>
                </a:cubicBezTo>
                <a:close/>
              </a:path>
            </a:pathLst>
          </a:custGeom>
          <a:solidFill>
            <a:srgbClr val="000000"/>
          </a:solidFill>
          <a:ln w="9525">
            <a:noFill/>
            <a:round/>
          </a:ln>
        </p:spPr>
        <p:txBody>
          <a:bodyPr/>
          <a:lstStyle/>
          <a:p>
            <a:endParaRPr lang="zh-CN" altLang="en-US"/>
          </a:p>
        </p:txBody>
      </p:sp>
      <p:sp>
        <p:nvSpPr>
          <p:cNvPr id="1128470" name="Freeform 22"/>
          <p:cNvSpPr>
            <a:spLocks noChangeArrowheads="1"/>
          </p:cNvSpPr>
          <p:nvPr/>
        </p:nvSpPr>
        <p:spPr bwMode="auto">
          <a:xfrm>
            <a:off x="7096125" y="2591991"/>
            <a:ext cx="280988" cy="222647"/>
          </a:xfrm>
          <a:custGeom>
            <a:avLst/>
            <a:gdLst>
              <a:gd name="T0" fmla="*/ 123330 w 442"/>
              <a:gd name="T1" fmla="*/ 206596 h 467"/>
              <a:gd name="T2" fmla="*/ 198344 w 442"/>
              <a:gd name="T3" fmla="*/ 101073 h 467"/>
              <a:gd name="T4" fmla="*/ 280988 w 442"/>
              <a:gd name="T5" fmla="*/ 0 h 467"/>
              <a:gd name="T6" fmla="*/ 127144 w 442"/>
              <a:gd name="T7" fmla="*/ 63568 h 467"/>
              <a:gd name="T8" fmla="*/ 33693 w 442"/>
              <a:gd name="T9" fmla="*/ 169091 h 467"/>
              <a:gd name="T10" fmla="*/ 0 w 442"/>
              <a:gd name="T11" fmla="*/ 251729 h 467"/>
              <a:gd name="T12" fmla="*/ 33693 w 442"/>
              <a:gd name="T13" fmla="*/ 296862 h 467"/>
              <a:gd name="T14" fmla="*/ 111887 w 442"/>
              <a:gd name="T15" fmla="*/ 244101 h 467"/>
              <a:gd name="T16" fmla="*/ 123330 w 442"/>
              <a:gd name="T17" fmla="*/ 206596 h 4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2"/>
              <a:gd name="T28" fmla="*/ 0 h 467"/>
              <a:gd name="T29" fmla="*/ 442 w 442"/>
              <a:gd name="T30" fmla="*/ 467 h 4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2" h="467">
                <a:moveTo>
                  <a:pt x="194" y="325"/>
                </a:moveTo>
                <a:cubicBezTo>
                  <a:pt x="212" y="289"/>
                  <a:pt x="253" y="230"/>
                  <a:pt x="312" y="159"/>
                </a:cubicBezTo>
                <a:cubicBezTo>
                  <a:pt x="359" y="94"/>
                  <a:pt x="401" y="53"/>
                  <a:pt x="442" y="0"/>
                </a:cubicBezTo>
                <a:cubicBezTo>
                  <a:pt x="359" y="29"/>
                  <a:pt x="283" y="65"/>
                  <a:pt x="200" y="100"/>
                </a:cubicBezTo>
                <a:cubicBezTo>
                  <a:pt x="147" y="153"/>
                  <a:pt x="88" y="213"/>
                  <a:pt x="53" y="266"/>
                </a:cubicBezTo>
                <a:cubicBezTo>
                  <a:pt x="23" y="307"/>
                  <a:pt x="0" y="355"/>
                  <a:pt x="0" y="396"/>
                </a:cubicBezTo>
                <a:cubicBezTo>
                  <a:pt x="0" y="431"/>
                  <a:pt x="17" y="461"/>
                  <a:pt x="53" y="467"/>
                </a:cubicBezTo>
                <a:cubicBezTo>
                  <a:pt x="94" y="437"/>
                  <a:pt x="135" y="408"/>
                  <a:pt x="176" y="384"/>
                </a:cubicBezTo>
                <a:cubicBezTo>
                  <a:pt x="171" y="366"/>
                  <a:pt x="176" y="349"/>
                  <a:pt x="194" y="325"/>
                </a:cubicBezTo>
                <a:close/>
              </a:path>
            </a:pathLst>
          </a:custGeom>
          <a:solidFill>
            <a:srgbClr val="000000"/>
          </a:solidFill>
          <a:ln w="9525">
            <a:noFill/>
            <a:round/>
          </a:ln>
        </p:spPr>
        <p:txBody>
          <a:bodyPr/>
          <a:lstStyle/>
          <a:p>
            <a:endParaRPr lang="zh-CN" altLang="en-US"/>
          </a:p>
        </p:txBody>
      </p:sp>
      <p:sp>
        <p:nvSpPr>
          <p:cNvPr id="1128471" name="Freeform 23"/>
          <p:cNvSpPr>
            <a:spLocks noChangeArrowheads="1"/>
          </p:cNvSpPr>
          <p:nvPr/>
        </p:nvSpPr>
        <p:spPr bwMode="auto">
          <a:xfrm>
            <a:off x="7129463" y="2651523"/>
            <a:ext cx="355600" cy="169069"/>
          </a:xfrm>
          <a:custGeom>
            <a:avLst/>
            <a:gdLst>
              <a:gd name="T0" fmla="*/ 347980 w 560"/>
              <a:gd name="T1" fmla="*/ 7005 h 354"/>
              <a:gd name="T2" fmla="*/ 317500 w 560"/>
              <a:gd name="T3" fmla="*/ 22288 h 354"/>
              <a:gd name="T4" fmla="*/ 220345 w 560"/>
              <a:gd name="T5" fmla="*/ 105071 h 354"/>
              <a:gd name="T6" fmla="*/ 126365 w 560"/>
              <a:gd name="T7" fmla="*/ 169387 h 354"/>
              <a:gd name="T8" fmla="*/ 81915 w 560"/>
              <a:gd name="T9" fmla="*/ 173208 h 354"/>
              <a:gd name="T10" fmla="*/ 78105 w 560"/>
              <a:gd name="T11" fmla="*/ 165566 h 354"/>
              <a:gd name="T12" fmla="*/ 0 w 560"/>
              <a:gd name="T13" fmla="*/ 218420 h 354"/>
              <a:gd name="T14" fmla="*/ 28575 w 560"/>
              <a:gd name="T15" fmla="*/ 225425 h 354"/>
              <a:gd name="T16" fmla="*/ 205740 w 560"/>
              <a:gd name="T17" fmla="*/ 142642 h 354"/>
              <a:gd name="T18" fmla="*/ 332105 w 560"/>
              <a:gd name="T19" fmla="*/ 33750 h 354"/>
              <a:gd name="T20" fmla="*/ 347980 w 560"/>
              <a:gd name="T21" fmla="*/ 7005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0"/>
              <a:gd name="T34" fmla="*/ 0 h 354"/>
              <a:gd name="T35" fmla="*/ 560 w 560"/>
              <a:gd name="T36" fmla="*/ 354 h 3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0" h="354">
                <a:moveTo>
                  <a:pt x="548" y="11"/>
                </a:moveTo>
                <a:cubicBezTo>
                  <a:pt x="542" y="0"/>
                  <a:pt x="523" y="17"/>
                  <a:pt x="500" y="35"/>
                </a:cubicBezTo>
                <a:cubicBezTo>
                  <a:pt x="464" y="65"/>
                  <a:pt x="412" y="118"/>
                  <a:pt x="347" y="165"/>
                </a:cubicBezTo>
                <a:cubicBezTo>
                  <a:pt x="292" y="207"/>
                  <a:pt x="234" y="248"/>
                  <a:pt x="199" y="266"/>
                </a:cubicBezTo>
                <a:cubicBezTo>
                  <a:pt x="169" y="278"/>
                  <a:pt x="147" y="289"/>
                  <a:pt x="129" y="272"/>
                </a:cubicBezTo>
                <a:cubicBezTo>
                  <a:pt x="123" y="272"/>
                  <a:pt x="123" y="266"/>
                  <a:pt x="123" y="260"/>
                </a:cubicBezTo>
                <a:cubicBezTo>
                  <a:pt x="80" y="284"/>
                  <a:pt x="41" y="313"/>
                  <a:pt x="0" y="343"/>
                </a:cubicBezTo>
                <a:cubicBezTo>
                  <a:pt x="17" y="349"/>
                  <a:pt x="28" y="354"/>
                  <a:pt x="45" y="354"/>
                </a:cubicBezTo>
                <a:cubicBezTo>
                  <a:pt x="152" y="354"/>
                  <a:pt x="264" y="266"/>
                  <a:pt x="324" y="224"/>
                </a:cubicBezTo>
                <a:cubicBezTo>
                  <a:pt x="400" y="159"/>
                  <a:pt x="483" y="94"/>
                  <a:pt x="523" y="53"/>
                </a:cubicBezTo>
                <a:cubicBezTo>
                  <a:pt x="529" y="47"/>
                  <a:pt x="559" y="17"/>
                  <a:pt x="548" y="11"/>
                </a:cubicBezTo>
                <a:close/>
              </a:path>
            </a:pathLst>
          </a:custGeom>
          <a:solidFill>
            <a:srgbClr val="000000"/>
          </a:solidFill>
          <a:ln w="9525">
            <a:noFill/>
            <a:round/>
          </a:ln>
        </p:spPr>
        <p:txBody>
          <a:bodyPr/>
          <a:lstStyle/>
          <a:p>
            <a:endParaRPr lang="zh-CN" altLang="en-US"/>
          </a:p>
        </p:txBody>
      </p:sp>
      <p:sp>
        <p:nvSpPr>
          <p:cNvPr id="1128472" name="Freeform 24"/>
          <p:cNvSpPr>
            <a:spLocks noChangeArrowheads="1"/>
          </p:cNvSpPr>
          <p:nvPr/>
        </p:nvSpPr>
        <p:spPr bwMode="auto">
          <a:xfrm>
            <a:off x="2460625" y="1952625"/>
            <a:ext cx="911225" cy="652463"/>
          </a:xfrm>
          <a:custGeom>
            <a:avLst/>
            <a:gdLst>
              <a:gd name="T0" fmla="*/ 0 w 1434"/>
              <a:gd name="T1" fmla="*/ 869950 h 1370"/>
              <a:gd name="T2" fmla="*/ 168392 w 1434"/>
              <a:gd name="T3" fmla="*/ 787400 h 1370"/>
              <a:gd name="T4" fmla="*/ 479759 w 1434"/>
              <a:gd name="T5" fmla="*/ 396240 h 1370"/>
              <a:gd name="T6" fmla="*/ 753635 w 1434"/>
              <a:gd name="T7" fmla="*/ 104775 h 1370"/>
              <a:gd name="T8" fmla="*/ 885172 w 1434"/>
              <a:gd name="T9" fmla="*/ 22225 h 1370"/>
              <a:gd name="T10" fmla="*/ 904235 w 1434"/>
              <a:gd name="T11" fmla="*/ 25400 h 1370"/>
              <a:gd name="T12" fmla="*/ 911225 w 1434"/>
              <a:gd name="T13" fmla="*/ 0 h 1370"/>
              <a:gd name="T14" fmla="*/ 908048 w 1434"/>
              <a:gd name="T15" fmla="*/ 0 h 1370"/>
              <a:gd name="T16" fmla="*/ 735207 w 1434"/>
              <a:gd name="T17" fmla="*/ 81280 h 1370"/>
              <a:gd name="T18" fmla="*/ 258625 w 1434"/>
              <a:gd name="T19" fmla="*/ 554355 h 1370"/>
              <a:gd name="T20" fmla="*/ 10803 w 1434"/>
              <a:gd name="T21" fmla="*/ 862330 h 1370"/>
              <a:gd name="T22" fmla="*/ 0 w 1434"/>
              <a:gd name="T23" fmla="*/ 869950 h 13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34"/>
              <a:gd name="T37" fmla="*/ 0 h 1370"/>
              <a:gd name="T38" fmla="*/ 1434 w 1434"/>
              <a:gd name="T39" fmla="*/ 1370 h 13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34" h="1370">
                <a:moveTo>
                  <a:pt x="0" y="1370"/>
                </a:moveTo>
                <a:cubicBezTo>
                  <a:pt x="106" y="1299"/>
                  <a:pt x="253" y="1240"/>
                  <a:pt x="265" y="1240"/>
                </a:cubicBezTo>
                <a:cubicBezTo>
                  <a:pt x="436" y="1009"/>
                  <a:pt x="519" y="903"/>
                  <a:pt x="755" y="624"/>
                </a:cubicBezTo>
                <a:cubicBezTo>
                  <a:pt x="921" y="425"/>
                  <a:pt x="1080" y="271"/>
                  <a:pt x="1186" y="165"/>
                </a:cubicBezTo>
                <a:cubicBezTo>
                  <a:pt x="1251" y="100"/>
                  <a:pt x="1340" y="35"/>
                  <a:pt x="1393" y="35"/>
                </a:cubicBezTo>
                <a:cubicBezTo>
                  <a:pt x="1405" y="35"/>
                  <a:pt x="1411" y="35"/>
                  <a:pt x="1423" y="40"/>
                </a:cubicBezTo>
                <a:cubicBezTo>
                  <a:pt x="1434" y="0"/>
                  <a:pt x="1434" y="0"/>
                  <a:pt x="1434" y="0"/>
                </a:cubicBezTo>
                <a:cubicBezTo>
                  <a:pt x="1434" y="0"/>
                  <a:pt x="1429" y="0"/>
                  <a:pt x="1429" y="0"/>
                </a:cubicBezTo>
                <a:cubicBezTo>
                  <a:pt x="1334" y="0"/>
                  <a:pt x="1246" y="63"/>
                  <a:pt x="1157" y="128"/>
                </a:cubicBezTo>
                <a:cubicBezTo>
                  <a:pt x="986" y="241"/>
                  <a:pt x="596" y="654"/>
                  <a:pt x="407" y="873"/>
                </a:cubicBezTo>
                <a:cubicBezTo>
                  <a:pt x="259" y="1039"/>
                  <a:pt x="124" y="1216"/>
                  <a:pt x="17" y="1358"/>
                </a:cubicBezTo>
                <a:cubicBezTo>
                  <a:pt x="11" y="1364"/>
                  <a:pt x="5" y="1370"/>
                  <a:pt x="0" y="1370"/>
                </a:cubicBezTo>
                <a:close/>
              </a:path>
            </a:pathLst>
          </a:custGeom>
          <a:solidFill>
            <a:srgbClr val="000000"/>
          </a:solidFill>
          <a:ln w="9525">
            <a:noFill/>
            <a:round/>
          </a:ln>
        </p:spPr>
        <p:txBody>
          <a:bodyPr/>
          <a:lstStyle/>
          <a:p>
            <a:endParaRPr lang="zh-CN" altLang="en-US"/>
          </a:p>
        </p:txBody>
      </p:sp>
      <p:sp>
        <p:nvSpPr>
          <p:cNvPr id="1128473" name="Freeform 25"/>
          <p:cNvSpPr>
            <a:spLocks noChangeArrowheads="1"/>
          </p:cNvSpPr>
          <p:nvPr/>
        </p:nvSpPr>
        <p:spPr bwMode="auto">
          <a:xfrm>
            <a:off x="2628900" y="2565798"/>
            <a:ext cx="277813" cy="273844"/>
          </a:xfrm>
          <a:custGeom>
            <a:avLst/>
            <a:gdLst>
              <a:gd name="T0" fmla="*/ 112524 w 437"/>
              <a:gd name="T1" fmla="*/ 314960 h 575"/>
              <a:gd name="T2" fmla="*/ 123967 w 437"/>
              <a:gd name="T3" fmla="*/ 269240 h 575"/>
              <a:gd name="T4" fmla="*/ 191354 w 437"/>
              <a:gd name="T5" fmla="*/ 180340 h 575"/>
              <a:gd name="T6" fmla="*/ 273999 w 437"/>
              <a:gd name="T7" fmla="*/ 51435 h 575"/>
              <a:gd name="T8" fmla="*/ 210426 w 437"/>
              <a:gd name="T9" fmla="*/ 0 h 575"/>
              <a:gd name="T10" fmla="*/ 172282 w 437"/>
              <a:gd name="T11" fmla="*/ 32385 h 575"/>
              <a:gd name="T12" fmla="*/ 176097 w 437"/>
              <a:gd name="T13" fmla="*/ 32385 h 575"/>
              <a:gd name="T14" fmla="*/ 172282 w 437"/>
              <a:gd name="T15" fmla="*/ 63500 h 575"/>
              <a:gd name="T16" fmla="*/ 85823 w 437"/>
              <a:gd name="T17" fmla="*/ 164465 h 575"/>
              <a:gd name="T18" fmla="*/ 0 w 437"/>
              <a:gd name="T19" fmla="*/ 308610 h 575"/>
              <a:gd name="T20" fmla="*/ 63573 w 437"/>
              <a:gd name="T21" fmla="*/ 364490 h 575"/>
              <a:gd name="T22" fmla="*/ 71202 w 437"/>
              <a:gd name="T23" fmla="*/ 360680 h 575"/>
              <a:gd name="T24" fmla="*/ 112524 w 437"/>
              <a:gd name="T25" fmla="*/ 314960 h 5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7"/>
              <a:gd name="T40" fmla="*/ 0 h 575"/>
              <a:gd name="T41" fmla="*/ 437 w 437"/>
              <a:gd name="T42" fmla="*/ 575 h 5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7" h="575">
                <a:moveTo>
                  <a:pt x="177" y="496"/>
                </a:moveTo>
                <a:cubicBezTo>
                  <a:pt x="165" y="486"/>
                  <a:pt x="171" y="462"/>
                  <a:pt x="195" y="424"/>
                </a:cubicBezTo>
                <a:cubicBezTo>
                  <a:pt x="212" y="391"/>
                  <a:pt x="248" y="342"/>
                  <a:pt x="301" y="284"/>
                </a:cubicBezTo>
                <a:cubicBezTo>
                  <a:pt x="348" y="218"/>
                  <a:pt x="419" y="141"/>
                  <a:pt x="431" y="81"/>
                </a:cubicBezTo>
                <a:cubicBezTo>
                  <a:pt x="437" y="28"/>
                  <a:pt x="396" y="0"/>
                  <a:pt x="331" y="0"/>
                </a:cubicBezTo>
                <a:cubicBezTo>
                  <a:pt x="313" y="16"/>
                  <a:pt x="295" y="34"/>
                  <a:pt x="271" y="51"/>
                </a:cubicBezTo>
                <a:cubicBezTo>
                  <a:pt x="271" y="51"/>
                  <a:pt x="277" y="51"/>
                  <a:pt x="277" y="51"/>
                </a:cubicBezTo>
                <a:cubicBezTo>
                  <a:pt x="295" y="64"/>
                  <a:pt x="283" y="81"/>
                  <a:pt x="271" y="100"/>
                </a:cubicBezTo>
                <a:cubicBezTo>
                  <a:pt x="236" y="148"/>
                  <a:pt x="189" y="201"/>
                  <a:pt x="135" y="259"/>
                </a:cubicBezTo>
                <a:cubicBezTo>
                  <a:pt x="76" y="337"/>
                  <a:pt x="5" y="414"/>
                  <a:pt x="0" y="486"/>
                </a:cubicBezTo>
                <a:cubicBezTo>
                  <a:pt x="0" y="544"/>
                  <a:pt x="35" y="574"/>
                  <a:pt x="100" y="574"/>
                </a:cubicBezTo>
                <a:cubicBezTo>
                  <a:pt x="100" y="574"/>
                  <a:pt x="106" y="568"/>
                  <a:pt x="112" y="568"/>
                </a:cubicBezTo>
                <a:cubicBezTo>
                  <a:pt x="130" y="544"/>
                  <a:pt x="153" y="520"/>
                  <a:pt x="177" y="496"/>
                </a:cubicBezTo>
                <a:close/>
              </a:path>
            </a:pathLst>
          </a:custGeom>
          <a:solidFill>
            <a:srgbClr val="000000"/>
          </a:solidFill>
          <a:ln w="9525">
            <a:noFill/>
            <a:round/>
          </a:ln>
        </p:spPr>
        <p:txBody>
          <a:bodyPr/>
          <a:lstStyle/>
          <a:p>
            <a:endParaRPr lang="zh-CN" altLang="en-US"/>
          </a:p>
        </p:txBody>
      </p:sp>
      <p:sp>
        <p:nvSpPr>
          <p:cNvPr id="1128474" name="Freeform 26"/>
          <p:cNvSpPr>
            <a:spLocks noChangeArrowheads="1"/>
          </p:cNvSpPr>
          <p:nvPr/>
        </p:nvSpPr>
        <p:spPr bwMode="auto">
          <a:xfrm>
            <a:off x="2700339" y="2672954"/>
            <a:ext cx="319087" cy="163115"/>
          </a:xfrm>
          <a:custGeom>
            <a:avLst/>
            <a:gdLst>
              <a:gd name="T0" fmla="*/ 315273 w 502"/>
              <a:gd name="T1" fmla="*/ 3180 h 342"/>
              <a:gd name="T2" fmla="*/ 289212 w 502"/>
              <a:gd name="T3" fmla="*/ 14626 h 342"/>
              <a:gd name="T4" fmla="*/ 191325 w 502"/>
              <a:gd name="T5" fmla="*/ 101112 h 342"/>
              <a:gd name="T6" fmla="*/ 93438 w 502"/>
              <a:gd name="T7" fmla="*/ 164705 h 342"/>
              <a:gd name="T8" fmla="*/ 41316 w 502"/>
              <a:gd name="T9" fmla="*/ 172336 h 342"/>
              <a:gd name="T10" fmla="*/ 41316 w 502"/>
              <a:gd name="T11" fmla="*/ 172336 h 342"/>
              <a:gd name="T12" fmla="*/ 0 w 502"/>
              <a:gd name="T13" fmla="*/ 217487 h 342"/>
              <a:gd name="T14" fmla="*/ 176070 w 502"/>
              <a:gd name="T15" fmla="*/ 138632 h 342"/>
              <a:gd name="T16" fmla="*/ 300018 w 502"/>
              <a:gd name="T17" fmla="*/ 29889 h 342"/>
              <a:gd name="T18" fmla="*/ 315273 w 502"/>
              <a:gd name="T19" fmla="*/ 3180 h 3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2"/>
              <a:gd name="T31" fmla="*/ 0 h 342"/>
              <a:gd name="T32" fmla="*/ 502 w 502"/>
              <a:gd name="T33" fmla="*/ 342 h 3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2" h="342">
                <a:moveTo>
                  <a:pt x="496" y="5"/>
                </a:moveTo>
                <a:cubicBezTo>
                  <a:pt x="490" y="0"/>
                  <a:pt x="478" y="0"/>
                  <a:pt x="455" y="23"/>
                </a:cubicBezTo>
                <a:cubicBezTo>
                  <a:pt x="419" y="59"/>
                  <a:pt x="354" y="118"/>
                  <a:pt x="301" y="159"/>
                </a:cubicBezTo>
                <a:cubicBezTo>
                  <a:pt x="224" y="218"/>
                  <a:pt x="183" y="236"/>
                  <a:pt x="147" y="259"/>
                </a:cubicBezTo>
                <a:cubicBezTo>
                  <a:pt x="118" y="271"/>
                  <a:pt x="82" y="283"/>
                  <a:pt x="65" y="271"/>
                </a:cubicBezTo>
                <a:cubicBezTo>
                  <a:pt x="65" y="271"/>
                  <a:pt x="65" y="271"/>
                  <a:pt x="65" y="271"/>
                </a:cubicBezTo>
                <a:cubicBezTo>
                  <a:pt x="41" y="295"/>
                  <a:pt x="17" y="318"/>
                  <a:pt x="0" y="342"/>
                </a:cubicBezTo>
                <a:cubicBezTo>
                  <a:pt x="94" y="336"/>
                  <a:pt x="212" y="265"/>
                  <a:pt x="277" y="218"/>
                </a:cubicBezTo>
                <a:cubicBezTo>
                  <a:pt x="342" y="165"/>
                  <a:pt x="443" y="76"/>
                  <a:pt x="472" y="47"/>
                </a:cubicBezTo>
                <a:cubicBezTo>
                  <a:pt x="496" y="23"/>
                  <a:pt x="502" y="11"/>
                  <a:pt x="496" y="5"/>
                </a:cubicBezTo>
                <a:close/>
              </a:path>
            </a:pathLst>
          </a:custGeom>
          <a:solidFill>
            <a:srgbClr val="000000"/>
          </a:solidFill>
          <a:ln w="9525">
            <a:noFill/>
            <a:round/>
          </a:ln>
        </p:spPr>
        <p:txBody>
          <a:bodyPr/>
          <a:lstStyle/>
          <a:p>
            <a:endParaRPr lang="zh-CN" altLang="en-US"/>
          </a:p>
        </p:txBody>
      </p:sp>
      <p:sp>
        <p:nvSpPr>
          <p:cNvPr id="1128475" name="Freeform 27"/>
          <p:cNvSpPr>
            <a:spLocks noChangeArrowheads="1"/>
          </p:cNvSpPr>
          <p:nvPr/>
        </p:nvSpPr>
        <p:spPr bwMode="auto">
          <a:xfrm>
            <a:off x="2411413" y="2565798"/>
            <a:ext cx="427037" cy="225028"/>
          </a:xfrm>
          <a:custGeom>
            <a:avLst/>
            <a:gdLst>
              <a:gd name="T0" fmla="*/ 179839 w 672"/>
              <a:gd name="T1" fmla="*/ 153833 h 472"/>
              <a:gd name="T2" fmla="*/ 340613 w 672"/>
              <a:gd name="T3" fmla="*/ 48311 h 472"/>
              <a:gd name="T4" fmla="*/ 389544 w 672"/>
              <a:gd name="T5" fmla="*/ 33691 h 472"/>
              <a:gd name="T6" fmla="*/ 427037 w 672"/>
              <a:gd name="T7" fmla="*/ 0 h 472"/>
              <a:gd name="T8" fmla="*/ 427037 w 672"/>
              <a:gd name="T9" fmla="*/ 0 h 472"/>
              <a:gd name="T10" fmla="*/ 202080 w 672"/>
              <a:gd name="T11" fmla="*/ 108700 h 472"/>
              <a:gd name="T12" fmla="*/ 22242 w 672"/>
              <a:gd name="T13" fmla="*/ 254904 h 472"/>
              <a:gd name="T14" fmla="*/ 0 w 672"/>
              <a:gd name="T15" fmla="*/ 300037 h 472"/>
              <a:gd name="T16" fmla="*/ 179839 w 672"/>
              <a:gd name="T17" fmla="*/ 153833 h 4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472"/>
              <a:gd name="T29" fmla="*/ 672 w 672"/>
              <a:gd name="T30" fmla="*/ 472 h 4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472">
                <a:moveTo>
                  <a:pt x="283" y="242"/>
                </a:moveTo>
                <a:cubicBezTo>
                  <a:pt x="383" y="159"/>
                  <a:pt x="477" y="106"/>
                  <a:pt x="536" y="76"/>
                </a:cubicBezTo>
                <a:cubicBezTo>
                  <a:pt x="566" y="59"/>
                  <a:pt x="595" y="47"/>
                  <a:pt x="613" y="53"/>
                </a:cubicBezTo>
                <a:cubicBezTo>
                  <a:pt x="637" y="35"/>
                  <a:pt x="654" y="17"/>
                  <a:pt x="672" y="0"/>
                </a:cubicBezTo>
                <a:cubicBezTo>
                  <a:pt x="672" y="0"/>
                  <a:pt x="672" y="0"/>
                  <a:pt x="672" y="0"/>
                </a:cubicBezTo>
                <a:cubicBezTo>
                  <a:pt x="572" y="0"/>
                  <a:pt x="430" y="88"/>
                  <a:pt x="318" y="171"/>
                </a:cubicBezTo>
                <a:cubicBezTo>
                  <a:pt x="212" y="253"/>
                  <a:pt x="112" y="336"/>
                  <a:pt x="35" y="401"/>
                </a:cubicBezTo>
                <a:cubicBezTo>
                  <a:pt x="17" y="425"/>
                  <a:pt x="5" y="448"/>
                  <a:pt x="0" y="472"/>
                </a:cubicBezTo>
                <a:cubicBezTo>
                  <a:pt x="94" y="395"/>
                  <a:pt x="171" y="330"/>
                  <a:pt x="283" y="242"/>
                </a:cubicBezTo>
                <a:close/>
              </a:path>
            </a:pathLst>
          </a:custGeom>
          <a:solidFill>
            <a:srgbClr val="000000"/>
          </a:solidFill>
          <a:ln w="9525">
            <a:noFill/>
            <a:round/>
          </a:ln>
        </p:spPr>
        <p:txBody>
          <a:bodyPr/>
          <a:lstStyle/>
          <a:p>
            <a:endParaRPr lang="zh-CN" altLang="en-US"/>
          </a:p>
        </p:txBody>
      </p:sp>
      <p:sp>
        <p:nvSpPr>
          <p:cNvPr id="1128476" name="Freeform 28"/>
          <p:cNvSpPr>
            <a:spLocks noChangeArrowheads="1"/>
          </p:cNvSpPr>
          <p:nvPr/>
        </p:nvSpPr>
        <p:spPr bwMode="auto">
          <a:xfrm>
            <a:off x="2325689" y="1952625"/>
            <a:ext cx="1112837" cy="751285"/>
          </a:xfrm>
          <a:custGeom>
            <a:avLst/>
            <a:gdLst>
              <a:gd name="T0" fmla="*/ 1045508 w 1752"/>
              <a:gd name="T1" fmla="*/ 0 h 1577"/>
              <a:gd name="T2" fmla="*/ 1037886 w 1752"/>
              <a:gd name="T3" fmla="*/ 26043 h 1577"/>
              <a:gd name="T4" fmla="*/ 1037886 w 1752"/>
              <a:gd name="T5" fmla="*/ 26043 h 1577"/>
              <a:gd name="T6" fmla="*/ 1056306 w 1752"/>
              <a:gd name="T7" fmla="*/ 59709 h 1577"/>
              <a:gd name="T8" fmla="*/ 666940 w 1752"/>
              <a:gd name="T9" fmla="*/ 487835 h 1577"/>
              <a:gd name="T10" fmla="*/ 299805 w 1752"/>
              <a:gd name="T11" fmla="*/ 791461 h 1577"/>
              <a:gd name="T12" fmla="*/ 310603 w 1752"/>
              <a:gd name="T13" fmla="*/ 773040 h 1577"/>
              <a:gd name="T14" fmla="*/ 302981 w 1752"/>
              <a:gd name="T15" fmla="*/ 787650 h 1577"/>
              <a:gd name="T16" fmla="*/ 134658 w 1752"/>
              <a:gd name="T17" fmla="*/ 870226 h 1577"/>
              <a:gd name="T18" fmla="*/ 146092 w 1752"/>
              <a:gd name="T19" fmla="*/ 862604 h 1577"/>
              <a:gd name="T20" fmla="*/ 10798 w 1752"/>
              <a:gd name="T21" fmla="*/ 979481 h 1577"/>
              <a:gd name="T22" fmla="*/ 0 w 1752"/>
              <a:gd name="T23" fmla="*/ 997902 h 1577"/>
              <a:gd name="T24" fmla="*/ 22231 w 1752"/>
              <a:gd name="T25" fmla="*/ 990279 h 1577"/>
              <a:gd name="T26" fmla="*/ 100994 w 1752"/>
              <a:gd name="T27" fmla="*/ 922948 h 1577"/>
              <a:gd name="T28" fmla="*/ 100994 w 1752"/>
              <a:gd name="T29" fmla="*/ 922948 h 1577"/>
              <a:gd name="T30" fmla="*/ 97183 w 1752"/>
              <a:gd name="T31" fmla="*/ 926759 h 1577"/>
              <a:gd name="T32" fmla="*/ 280750 w 1752"/>
              <a:gd name="T33" fmla="*/ 832749 h 1577"/>
              <a:gd name="T34" fmla="*/ 685360 w 1752"/>
              <a:gd name="T35" fmla="*/ 510067 h 1577"/>
              <a:gd name="T36" fmla="*/ 1105215 w 1752"/>
              <a:gd name="T37" fmla="*/ 74954 h 1577"/>
              <a:gd name="T38" fmla="*/ 1045508 w 1752"/>
              <a:gd name="T39" fmla="*/ 0 h 157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52"/>
              <a:gd name="T61" fmla="*/ 0 h 1577"/>
              <a:gd name="T62" fmla="*/ 1752 w 1752"/>
              <a:gd name="T63" fmla="*/ 1577 h 157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52" h="1577">
                <a:moveTo>
                  <a:pt x="1646" y="0"/>
                </a:moveTo>
                <a:cubicBezTo>
                  <a:pt x="1634" y="41"/>
                  <a:pt x="1634" y="41"/>
                  <a:pt x="1634" y="41"/>
                </a:cubicBezTo>
                <a:cubicBezTo>
                  <a:pt x="1634" y="41"/>
                  <a:pt x="1634" y="41"/>
                  <a:pt x="1634" y="41"/>
                </a:cubicBezTo>
                <a:cubicBezTo>
                  <a:pt x="1652" y="47"/>
                  <a:pt x="1663" y="64"/>
                  <a:pt x="1663" y="94"/>
                </a:cubicBezTo>
                <a:cubicBezTo>
                  <a:pt x="1646" y="236"/>
                  <a:pt x="1363" y="496"/>
                  <a:pt x="1050" y="768"/>
                </a:cubicBezTo>
                <a:cubicBezTo>
                  <a:pt x="902" y="892"/>
                  <a:pt x="778" y="974"/>
                  <a:pt x="472" y="1246"/>
                </a:cubicBezTo>
                <a:cubicBezTo>
                  <a:pt x="477" y="1234"/>
                  <a:pt x="483" y="1228"/>
                  <a:pt x="489" y="1217"/>
                </a:cubicBezTo>
                <a:cubicBezTo>
                  <a:pt x="483" y="1228"/>
                  <a:pt x="477" y="1234"/>
                  <a:pt x="477" y="1240"/>
                </a:cubicBezTo>
                <a:cubicBezTo>
                  <a:pt x="466" y="1240"/>
                  <a:pt x="318" y="1299"/>
                  <a:pt x="212" y="1370"/>
                </a:cubicBezTo>
                <a:cubicBezTo>
                  <a:pt x="218" y="1370"/>
                  <a:pt x="224" y="1364"/>
                  <a:pt x="230" y="1358"/>
                </a:cubicBezTo>
                <a:cubicBezTo>
                  <a:pt x="153" y="1423"/>
                  <a:pt x="29" y="1530"/>
                  <a:pt x="17" y="1542"/>
                </a:cubicBezTo>
                <a:cubicBezTo>
                  <a:pt x="5" y="1553"/>
                  <a:pt x="0" y="1559"/>
                  <a:pt x="0" y="1571"/>
                </a:cubicBezTo>
                <a:cubicBezTo>
                  <a:pt x="5" y="1577"/>
                  <a:pt x="17" y="1577"/>
                  <a:pt x="35" y="1559"/>
                </a:cubicBezTo>
                <a:cubicBezTo>
                  <a:pt x="70" y="1530"/>
                  <a:pt x="112" y="1494"/>
                  <a:pt x="159" y="1453"/>
                </a:cubicBezTo>
                <a:cubicBezTo>
                  <a:pt x="159" y="1453"/>
                  <a:pt x="159" y="1453"/>
                  <a:pt x="159" y="1453"/>
                </a:cubicBezTo>
                <a:cubicBezTo>
                  <a:pt x="159" y="1453"/>
                  <a:pt x="159" y="1459"/>
                  <a:pt x="153" y="1459"/>
                </a:cubicBezTo>
                <a:cubicBezTo>
                  <a:pt x="200" y="1423"/>
                  <a:pt x="318" y="1329"/>
                  <a:pt x="442" y="1311"/>
                </a:cubicBezTo>
                <a:cubicBezTo>
                  <a:pt x="672" y="1110"/>
                  <a:pt x="891" y="957"/>
                  <a:pt x="1079" y="803"/>
                </a:cubicBezTo>
                <a:cubicBezTo>
                  <a:pt x="1404" y="531"/>
                  <a:pt x="1717" y="271"/>
                  <a:pt x="1740" y="118"/>
                </a:cubicBezTo>
                <a:cubicBezTo>
                  <a:pt x="1752" y="59"/>
                  <a:pt x="1728" y="0"/>
                  <a:pt x="1646" y="0"/>
                </a:cubicBezTo>
                <a:close/>
              </a:path>
            </a:pathLst>
          </a:custGeom>
          <a:solidFill>
            <a:srgbClr val="000000"/>
          </a:solidFill>
          <a:ln w="9525">
            <a:noFill/>
            <a:round/>
          </a:ln>
        </p:spPr>
        <p:txBody>
          <a:bodyPr/>
          <a:lstStyle/>
          <a:p>
            <a:endParaRPr lang="zh-CN" altLang="en-US"/>
          </a:p>
        </p:txBody>
      </p:sp>
      <p:sp>
        <p:nvSpPr>
          <p:cNvPr id="1128477" name="Freeform 29"/>
          <p:cNvSpPr>
            <a:spLocks noChangeArrowheads="1"/>
          </p:cNvSpPr>
          <p:nvPr/>
        </p:nvSpPr>
        <p:spPr bwMode="auto">
          <a:xfrm>
            <a:off x="2265363" y="2577704"/>
            <a:ext cx="341312" cy="255984"/>
          </a:xfrm>
          <a:custGeom>
            <a:avLst/>
            <a:gdLst>
              <a:gd name="T0" fmla="*/ 123305 w 537"/>
              <a:gd name="T1" fmla="*/ 138559 h 537"/>
              <a:gd name="T2" fmla="*/ 63559 w 537"/>
              <a:gd name="T3" fmla="*/ 224999 h 537"/>
              <a:gd name="T4" fmla="*/ 14619 w 537"/>
              <a:gd name="T5" fmla="*/ 311439 h 537"/>
              <a:gd name="T6" fmla="*/ 40678 w 537"/>
              <a:gd name="T7" fmla="*/ 341312 h 537"/>
              <a:gd name="T8" fmla="*/ 97245 w 537"/>
              <a:gd name="T9" fmla="*/ 322244 h 537"/>
              <a:gd name="T10" fmla="*/ 146186 w 537"/>
              <a:gd name="T11" fmla="*/ 284744 h 537"/>
              <a:gd name="T12" fmla="*/ 168431 w 537"/>
              <a:gd name="T13" fmla="*/ 240253 h 537"/>
              <a:gd name="T14" fmla="*/ 160804 w 537"/>
              <a:gd name="T15" fmla="*/ 247245 h 537"/>
              <a:gd name="T16" fmla="*/ 157626 w 537"/>
              <a:gd name="T17" fmla="*/ 247245 h 537"/>
              <a:gd name="T18" fmla="*/ 326058 w 537"/>
              <a:gd name="T19" fmla="*/ 10805 h 537"/>
              <a:gd name="T20" fmla="*/ 341312 w 537"/>
              <a:gd name="T21" fmla="*/ 0 h 537"/>
              <a:gd name="T22" fmla="*/ 157626 w 537"/>
              <a:gd name="T23" fmla="*/ 93432 h 537"/>
              <a:gd name="T24" fmla="*/ 123305 w 537"/>
              <a:gd name="T25" fmla="*/ 138559 h 5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7"/>
              <a:gd name="T40" fmla="*/ 0 h 537"/>
              <a:gd name="T41" fmla="*/ 537 w 537"/>
              <a:gd name="T42" fmla="*/ 537 h 5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7" h="537">
                <a:moveTo>
                  <a:pt x="194" y="218"/>
                </a:moveTo>
                <a:cubicBezTo>
                  <a:pt x="100" y="354"/>
                  <a:pt x="100" y="354"/>
                  <a:pt x="100" y="354"/>
                </a:cubicBezTo>
                <a:cubicBezTo>
                  <a:pt x="70" y="401"/>
                  <a:pt x="47" y="448"/>
                  <a:pt x="23" y="490"/>
                </a:cubicBezTo>
                <a:cubicBezTo>
                  <a:pt x="0" y="531"/>
                  <a:pt x="23" y="537"/>
                  <a:pt x="64" y="537"/>
                </a:cubicBezTo>
                <a:cubicBezTo>
                  <a:pt x="100" y="537"/>
                  <a:pt x="124" y="531"/>
                  <a:pt x="153" y="507"/>
                </a:cubicBezTo>
                <a:cubicBezTo>
                  <a:pt x="177" y="490"/>
                  <a:pt x="206" y="466"/>
                  <a:pt x="230" y="448"/>
                </a:cubicBezTo>
                <a:cubicBezTo>
                  <a:pt x="236" y="425"/>
                  <a:pt x="248" y="401"/>
                  <a:pt x="265" y="378"/>
                </a:cubicBezTo>
                <a:cubicBezTo>
                  <a:pt x="259" y="383"/>
                  <a:pt x="253" y="389"/>
                  <a:pt x="253" y="389"/>
                </a:cubicBezTo>
                <a:cubicBezTo>
                  <a:pt x="248" y="389"/>
                  <a:pt x="248" y="389"/>
                  <a:pt x="248" y="389"/>
                </a:cubicBezTo>
                <a:cubicBezTo>
                  <a:pt x="324" y="277"/>
                  <a:pt x="460" y="76"/>
                  <a:pt x="513" y="17"/>
                </a:cubicBezTo>
                <a:cubicBezTo>
                  <a:pt x="525" y="11"/>
                  <a:pt x="531" y="5"/>
                  <a:pt x="537" y="0"/>
                </a:cubicBezTo>
                <a:cubicBezTo>
                  <a:pt x="413" y="17"/>
                  <a:pt x="295" y="112"/>
                  <a:pt x="248" y="147"/>
                </a:cubicBezTo>
                <a:cubicBezTo>
                  <a:pt x="230" y="171"/>
                  <a:pt x="212" y="194"/>
                  <a:pt x="194" y="218"/>
                </a:cubicBezTo>
                <a:close/>
              </a:path>
            </a:pathLst>
          </a:custGeom>
          <a:solidFill>
            <a:srgbClr val="000000"/>
          </a:solidFill>
          <a:ln w="9525">
            <a:noFill/>
            <a:round/>
          </a:ln>
        </p:spPr>
        <p:txBody>
          <a:bodyPr/>
          <a:lstStyle/>
          <a:p>
            <a:endParaRPr lang="zh-CN" altLang="en-US"/>
          </a:p>
        </p:txBody>
      </p:sp>
      <p:sp>
        <p:nvSpPr>
          <p:cNvPr id="1128478" name="Freeform 30"/>
          <p:cNvSpPr>
            <a:spLocks noChangeArrowheads="1"/>
          </p:cNvSpPr>
          <p:nvPr/>
        </p:nvSpPr>
        <p:spPr bwMode="auto">
          <a:xfrm>
            <a:off x="4284663" y="2503885"/>
            <a:ext cx="608012" cy="270272"/>
          </a:xfrm>
          <a:custGeom>
            <a:avLst/>
            <a:gdLst>
              <a:gd name="T0" fmla="*/ 581963 w 957"/>
              <a:gd name="T1" fmla="*/ 3178 h 567"/>
              <a:gd name="T2" fmla="*/ 476498 w 957"/>
              <a:gd name="T3" fmla="*/ 22245 h 567"/>
              <a:gd name="T4" fmla="*/ 341173 w 957"/>
              <a:gd name="T5" fmla="*/ 104867 h 567"/>
              <a:gd name="T6" fmla="*/ 165186 w 957"/>
              <a:gd name="T7" fmla="*/ 258673 h 567"/>
              <a:gd name="T8" fmla="*/ 161374 w 957"/>
              <a:gd name="T9" fmla="*/ 254859 h 567"/>
              <a:gd name="T10" fmla="*/ 326560 w 957"/>
              <a:gd name="T11" fmla="*/ 29871 h 567"/>
              <a:gd name="T12" fmla="*/ 337361 w 957"/>
              <a:gd name="T13" fmla="*/ 18431 h 567"/>
              <a:gd name="T14" fmla="*/ 157562 w 957"/>
              <a:gd name="T15" fmla="*/ 108681 h 567"/>
              <a:gd name="T16" fmla="*/ 157562 w 957"/>
              <a:gd name="T17" fmla="*/ 108681 h 567"/>
              <a:gd name="T18" fmla="*/ 97206 w 957"/>
              <a:gd name="T19" fmla="*/ 191303 h 567"/>
              <a:gd name="T20" fmla="*/ 10801 w 957"/>
              <a:gd name="T21" fmla="*/ 330491 h 567"/>
              <a:gd name="T22" fmla="*/ 41297 w 957"/>
              <a:gd name="T23" fmla="*/ 360362 h 567"/>
              <a:gd name="T24" fmla="*/ 93394 w 957"/>
              <a:gd name="T25" fmla="*/ 341295 h 567"/>
              <a:gd name="T26" fmla="*/ 322748 w 957"/>
              <a:gd name="T27" fmla="*/ 146179 h 567"/>
              <a:gd name="T28" fmla="*/ 476498 w 957"/>
              <a:gd name="T29" fmla="*/ 44489 h 567"/>
              <a:gd name="T30" fmla="*/ 540667 w 957"/>
              <a:gd name="T31" fmla="*/ 33685 h 567"/>
              <a:gd name="T32" fmla="*/ 547656 w 957"/>
              <a:gd name="T33" fmla="*/ 37498 h 567"/>
              <a:gd name="T34" fmla="*/ 608012 w 957"/>
              <a:gd name="T35" fmla="*/ 6991 h 567"/>
              <a:gd name="T36" fmla="*/ 581963 w 957"/>
              <a:gd name="T37" fmla="*/ 3178 h 5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7"/>
              <a:gd name="T58" fmla="*/ 0 h 567"/>
              <a:gd name="T59" fmla="*/ 957 w 957"/>
              <a:gd name="T60" fmla="*/ 567 h 5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7" h="567">
                <a:moveTo>
                  <a:pt x="916" y="5"/>
                </a:moveTo>
                <a:cubicBezTo>
                  <a:pt x="862" y="0"/>
                  <a:pt x="803" y="11"/>
                  <a:pt x="750" y="35"/>
                </a:cubicBezTo>
                <a:cubicBezTo>
                  <a:pt x="691" y="59"/>
                  <a:pt x="596" y="118"/>
                  <a:pt x="537" y="165"/>
                </a:cubicBezTo>
                <a:cubicBezTo>
                  <a:pt x="425" y="248"/>
                  <a:pt x="348" y="325"/>
                  <a:pt x="260" y="407"/>
                </a:cubicBezTo>
                <a:cubicBezTo>
                  <a:pt x="254" y="401"/>
                  <a:pt x="254" y="401"/>
                  <a:pt x="254" y="401"/>
                </a:cubicBezTo>
                <a:cubicBezTo>
                  <a:pt x="295" y="342"/>
                  <a:pt x="455" y="106"/>
                  <a:pt x="514" y="47"/>
                </a:cubicBezTo>
                <a:cubicBezTo>
                  <a:pt x="520" y="41"/>
                  <a:pt x="526" y="35"/>
                  <a:pt x="531" y="29"/>
                </a:cubicBezTo>
                <a:cubicBezTo>
                  <a:pt x="431" y="53"/>
                  <a:pt x="330" y="112"/>
                  <a:pt x="248" y="171"/>
                </a:cubicBezTo>
                <a:cubicBezTo>
                  <a:pt x="248" y="171"/>
                  <a:pt x="248" y="171"/>
                  <a:pt x="248" y="171"/>
                </a:cubicBezTo>
                <a:cubicBezTo>
                  <a:pt x="218" y="212"/>
                  <a:pt x="189" y="248"/>
                  <a:pt x="153" y="301"/>
                </a:cubicBezTo>
                <a:cubicBezTo>
                  <a:pt x="100" y="384"/>
                  <a:pt x="47" y="455"/>
                  <a:pt x="17" y="520"/>
                </a:cubicBezTo>
                <a:cubicBezTo>
                  <a:pt x="0" y="561"/>
                  <a:pt x="11" y="567"/>
                  <a:pt x="65" y="567"/>
                </a:cubicBezTo>
                <a:cubicBezTo>
                  <a:pt x="100" y="567"/>
                  <a:pt x="118" y="561"/>
                  <a:pt x="147" y="537"/>
                </a:cubicBezTo>
                <a:cubicBezTo>
                  <a:pt x="212" y="490"/>
                  <a:pt x="366" y="348"/>
                  <a:pt x="508" y="230"/>
                </a:cubicBezTo>
                <a:cubicBezTo>
                  <a:pt x="602" y="153"/>
                  <a:pt x="667" y="106"/>
                  <a:pt x="750" y="70"/>
                </a:cubicBezTo>
                <a:cubicBezTo>
                  <a:pt x="786" y="53"/>
                  <a:pt x="827" y="41"/>
                  <a:pt x="851" y="53"/>
                </a:cubicBezTo>
                <a:cubicBezTo>
                  <a:pt x="857" y="53"/>
                  <a:pt x="857" y="59"/>
                  <a:pt x="862" y="59"/>
                </a:cubicBezTo>
                <a:cubicBezTo>
                  <a:pt x="892" y="47"/>
                  <a:pt x="927" y="29"/>
                  <a:pt x="957" y="11"/>
                </a:cubicBezTo>
                <a:cubicBezTo>
                  <a:pt x="945" y="5"/>
                  <a:pt x="927" y="5"/>
                  <a:pt x="916" y="5"/>
                </a:cubicBezTo>
                <a:close/>
              </a:path>
            </a:pathLst>
          </a:custGeom>
          <a:solidFill>
            <a:srgbClr val="000000"/>
          </a:solidFill>
          <a:ln w="9525">
            <a:noFill/>
            <a:round/>
          </a:ln>
        </p:spPr>
        <p:txBody>
          <a:bodyPr/>
          <a:lstStyle/>
          <a:p>
            <a:endParaRPr lang="zh-CN" altLang="en-US"/>
          </a:p>
        </p:txBody>
      </p:sp>
      <p:sp>
        <p:nvSpPr>
          <p:cNvPr id="1128479" name="Freeform 31"/>
          <p:cNvSpPr>
            <a:spLocks noChangeArrowheads="1"/>
          </p:cNvSpPr>
          <p:nvPr/>
        </p:nvSpPr>
        <p:spPr bwMode="auto">
          <a:xfrm>
            <a:off x="4635501" y="2503885"/>
            <a:ext cx="314325" cy="270272"/>
          </a:xfrm>
          <a:custGeom>
            <a:avLst/>
            <a:gdLst>
              <a:gd name="T0" fmla="*/ 257175 w 495"/>
              <a:gd name="T1" fmla="*/ 0 h 567"/>
              <a:gd name="T2" fmla="*/ 198120 w 495"/>
              <a:gd name="T3" fmla="*/ 29871 h 567"/>
              <a:gd name="T4" fmla="*/ 193675 w 495"/>
              <a:gd name="T5" fmla="*/ 85800 h 567"/>
              <a:gd name="T6" fmla="*/ 130175 w 495"/>
              <a:gd name="T7" fmla="*/ 112494 h 567"/>
              <a:gd name="T8" fmla="*/ 43815 w 495"/>
              <a:gd name="T9" fmla="*/ 149992 h 567"/>
              <a:gd name="T10" fmla="*/ 0 w 495"/>
              <a:gd name="T11" fmla="*/ 262486 h 567"/>
              <a:gd name="T12" fmla="*/ 69850 w 495"/>
              <a:gd name="T13" fmla="*/ 360362 h 567"/>
              <a:gd name="T14" fmla="*/ 73025 w 495"/>
              <a:gd name="T15" fmla="*/ 356549 h 567"/>
              <a:gd name="T16" fmla="*/ 118745 w 495"/>
              <a:gd name="T17" fmla="*/ 299984 h 567"/>
              <a:gd name="T18" fmla="*/ 96520 w 495"/>
              <a:gd name="T19" fmla="*/ 232615 h 567"/>
              <a:gd name="T20" fmla="*/ 111125 w 495"/>
              <a:gd name="T21" fmla="*/ 149992 h 567"/>
              <a:gd name="T22" fmla="*/ 201295 w 495"/>
              <a:gd name="T23" fmla="*/ 120121 h 567"/>
              <a:gd name="T24" fmla="*/ 298450 w 495"/>
              <a:gd name="T25" fmla="*/ 78809 h 567"/>
              <a:gd name="T26" fmla="*/ 257175 w 495"/>
              <a:gd name="T27" fmla="*/ 0 h 5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5"/>
              <a:gd name="T43" fmla="*/ 0 h 567"/>
              <a:gd name="T44" fmla="*/ 495 w 495"/>
              <a:gd name="T45" fmla="*/ 567 h 5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5" h="567">
                <a:moveTo>
                  <a:pt x="405" y="0"/>
                </a:moveTo>
                <a:cubicBezTo>
                  <a:pt x="376" y="17"/>
                  <a:pt x="341" y="35"/>
                  <a:pt x="312" y="47"/>
                </a:cubicBezTo>
                <a:cubicBezTo>
                  <a:pt x="334" y="65"/>
                  <a:pt x="324" y="112"/>
                  <a:pt x="305" y="135"/>
                </a:cubicBezTo>
                <a:cubicBezTo>
                  <a:pt x="275" y="165"/>
                  <a:pt x="240" y="171"/>
                  <a:pt x="205" y="177"/>
                </a:cubicBezTo>
                <a:cubicBezTo>
                  <a:pt x="157" y="183"/>
                  <a:pt x="99" y="206"/>
                  <a:pt x="69" y="236"/>
                </a:cubicBezTo>
                <a:cubicBezTo>
                  <a:pt x="46" y="260"/>
                  <a:pt x="4" y="331"/>
                  <a:pt x="0" y="413"/>
                </a:cubicBezTo>
                <a:cubicBezTo>
                  <a:pt x="0" y="520"/>
                  <a:pt x="46" y="567"/>
                  <a:pt x="110" y="567"/>
                </a:cubicBezTo>
                <a:cubicBezTo>
                  <a:pt x="110" y="567"/>
                  <a:pt x="115" y="561"/>
                  <a:pt x="115" y="561"/>
                </a:cubicBezTo>
                <a:cubicBezTo>
                  <a:pt x="140" y="532"/>
                  <a:pt x="164" y="502"/>
                  <a:pt x="187" y="472"/>
                </a:cubicBezTo>
                <a:cubicBezTo>
                  <a:pt x="164" y="461"/>
                  <a:pt x="157" y="425"/>
                  <a:pt x="152" y="366"/>
                </a:cubicBezTo>
                <a:cubicBezTo>
                  <a:pt x="145" y="307"/>
                  <a:pt x="157" y="266"/>
                  <a:pt x="175" y="236"/>
                </a:cubicBezTo>
                <a:cubicBezTo>
                  <a:pt x="199" y="206"/>
                  <a:pt x="252" y="200"/>
                  <a:pt x="317" y="189"/>
                </a:cubicBezTo>
                <a:cubicBezTo>
                  <a:pt x="388" y="177"/>
                  <a:pt x="445" y="165"/>
                  <a:pt x="470" y="124"/>
                </a:cubicBezTo>
                <a:cubicBezTo>
                  <a:pt x="494" y="70"/>
                  <a:pt x="463" y="23"/>
                  <a:pt x="405" y="0"/>
                </a:cubicBezTo>
                <a:close/>
              </a:path>
            </a:pathLst>
          </a:custGeom>
          <a:solidFill>
            <a:srgbClr val="000000"/>
          </a:solidFill>
          <a:ln w="9525">
            <a:noFill/>
            <a:round/>
          </a:ln>
        </p:spPr>
        <p:txBody>
          <a:bodyPr/>
          <a:lstStyle/>
          <a:p>
            <a:endParaRPr lang="zh-CN" altLang="en-US"/>
          </a:p>
        </p:txBody>
      </p:sp>
      <p:sp>
        <p:nvSpPr>
          <p:cNvPr id="1128480" name="Freeform 32"/>
          <p:cNvSpPr>
            <a:spLocks noChangeArrowheads="1"/>
          </p:cNvSpPr>
          <p:nvPr/>
        </p:nvSpPr>
        <p:spPr bwMode="auto">
          <a:xfrm>
            <a:off x="4703764" y="2612232"/>
            <a:ext cx="319087" cy="165497"/>
          </a:xfrm>
          <a:custGeom>
            <a:avLst/>
            <a:gdLst>
              <a:gd name="T0" fmla="*/ 315273 w 502"/>
              <a:gd name="T1" fmla="*/ 6995 h 347"/>
              <a:gd name="T2" fmla="*/ 289212 w 502"/>
              <a:gd name="T3" fmla="*/ 18442 h 347"/>
              <a:gd name="T4" fmla="*/ 187511 w 502"/>
              <a:gd name="T5" fmla="*/ 104290 h 347"/>
              <a:gd name="T6" fmla="*/ 108693 w 502"/>
              <a:gd name="T7" fmla="*/ 157071 h 347"/>
              <a:gd name="T8" fmla="*/ 55936 w 502"/>
              <a:gd name="T9" fmla="*/ 171697 h 347"/>
              <a:gd name="T10" fmla="*/ 44494 w 502"/>
              <a:gd name="T11" fmla="*/ 164702 h 347"/>
              <a:gd name="T12" fmla="*/ 0 w 502"/>
              <a:gd name="T13" fmla="*/ 220663 h 347"/>
              <a:gd name="T14" fmla="*/ 172256 w 502"/>
              <a:gd name="T15" fmla="*/ 141809 h 347"/>
              <a:gd name="T16" fmla="*/ 293026 w 502"/>
              <a:gd name="T17" fmla="*/ 36883 h 347"/>
              <a:gd name="T18" fmla="*/ 315273 w 502"/>
              <a:gd name="T19" fmla="*/ 6995 h 3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2"/>
              <a:gd name="T31" fmla="*/ 0 h 347"/>
              <a:gd name="T32" fmla="*/ 502 w 502"/>
              <a:gd name="T33" fmla="*/ 347 h 3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2" h="347">
                <a:moveTo>
                  <a:pt x="496" y="11"/>
                </a:moveTo>
                <a:cubicBezTo>
                  <a:pt x="484" y="0"/>
                  <a:pt x="455" y="29"/>
                  <a:pt x="455" y="29"/>
                </a:cubicBezTo>
                <a:cubicBezTo>
                  <a:pt x="413" y="64"/>
                  <a:pt x="366" y="106"/>
                  <a:pt x="295" y="164"/>
                </a:cubicBezTo>
                <a:cubicBezTo>
                  <a:pt x="248" y="206"/>
                  <a:pt x="201" y="229"/>
                  <a:pt x="171" y="247"/>
                </a:cubicBezTo>
                <a:cubicBezTo>
                  <a:pt x="135" y="265"/>
                  <a:pt x="112" y="276"/>
                  <a:pt x="88" y="270"/>
                </a:cubicBezTo>
                <a:cubicBezTo>
                  <a:pt x="82" y="270"/>
                  <a:pt x="76" y="265"/>
                  <a:pt x="70" y="259"/>
                </a:cubicBezTo>
                <a:cubicBezTo>
                  <a:pt x="47" y="288"/>
                  <a:pt x="23" y="318"/>
                  <a:pt x="0" y="347"/>
                </a:cubicBezTo>
                <a:cubicBezTo>
                  <a:pt x="100" y="347"/>
                  <a:pt x="212" y="270"/>
                  <a:pt x="271" y="223"/>
                </a:cubicBezTo>
                <a:cubicBezTo>
                  <a:pt x="348" y="164"/>
                  <a:pt x="419" y="100"/>
                  <a:pt x="461" y="58"/>
                </a:cubicBezTo>
                <a:cubicBezTo>
                  <a:pt x="472" y="53"/>
                  <a:pt x="502" y="23"/>
                  <a:pt x="496" y="11"/>
                </a:cubicBezTo>
                <a:close/>
              </a:path>
            </a:pathLst>
          </a:custGeom>
          <a:solidFill>
            <a:srgbClr val="000000"/>
          </a:solidFill>
          <a:ln w="9525">
            <a:noFill/>
            <a:round/>
          </a:ln>
        </p:spPr>
        <p:txBody>
          <a:bodyPr/>
          <a:lstStyle/>
          <a:p>
            <a:endParaRPr lang="zh-CN" altLang="en-US"/>
          </a:p>
        </p:txBody>
      </p:sp>
      <p:sp>
        <p:nvSpPr>
          <p:cNvPr id="1128481" name="Freeform 33"/>
          <p:cNvSpPr>
            <a:spLocks noChangeArrowheads="1"/>
          </p:cNvSpPr>
          <p:nvPr/>
        </p:nvSpPr>
        <p:spPr bwMode="auto">
          <a:xfrm>
            <a:off x="6596064" y="2670572"/>
            <a:ext cx="230187" cy="103584"/>
          </a:xfrm>
          <a:custGeom>
            <a:avLst/>
            <a:gdLst>
              <a:gd name="T0" fmla="*/ 222556 w 362"/>
              <a:gd name="T1" fmla="*/ 3182 h 217"/>
              <a:gd name="T2" fmla="*/ 188855 w 362"/>
              <a:gd name="T3" fmla="*/ 26095 h 217"/>
              <a:gd name="T4" fmla="*/ 124632 w 362"/>
              <a:gd name="T5" fmla="*/ 78285 h 217"/>
              <a:gd name="T6" fmla="*/ 52778 w 362"/>
              <a:gd name="T7" fmla="*/ 115836 h 217"/>
              <a:gd name="T8" fmla="*/ 14625 w 362"/>
              <a:gd name="T9" fmla="*/ 115836 h 217"/>
              <a:gd name="T10" fmla="*/ 0 w 362"/>
              <a:gd name="T11" fmla="*/ 130474 h 217"/>
              <a:gd name="T12" fmla="*/ 52778 w 362"/>
              <a:gd name="T13" fmla="*/ 130474 h 217"/>
              <a:gd name="T14" fmla="*/ 131626 w 362"/>
              <a:gd name="T15" fmla="*/ 96742 h 217"/>
              <a:gd name="T16" fmla="*/ 196486 w 362"/>
              <a:gd name="T17" fmla="*/ 40734 h 217"/>
              <a:gd name="T18" fmla="*/ 222556 w 362"/>
              <a:gd name="T19" fmla="*/ 3182 h 2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2"/>
              <a:gd name="T31" fmla="*/ 0 h 217"/>
              <a:gd name="T32" fmla="*/ 362 w 362"/>
              <a:gd name="T33" fmla="*/ 217 h 2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2" h="217">
                <a:moveTo>
                  <a:pt x="350" y="5"/>
                </a:moveTo>
                <a:cubicBezTo>
                  <a:pt x="344" y="0"/>
                  <a:pt x="326" y="17"/>
                  <a:pt x="297" y="41"/>
                </a:cubicBezTo>
                <a:cubicBezTo>
                  <a:pt x="261" y="70"/>
                  <a:pt x="237" y="94"/>
                  <a:pt x="196" y="123"/>
                </a:cubicBezTo>
                <a:cubicBezTo>
                  <a:pt x="148" y="158"/>
                  <a:pt x="112" y="170"/>
                  <a:pt x="83" y="182"/>
                </a:cubicBezTo>
                <a:cubicBezTo>
                  <a:pt x="71" y="182"/>
                  <a:pt x="35" y="188"/>
                  <a:pt x="23" y="182"/>
                </a:cubicBezTo>
                <a:cubicBezTo>
                  <a:pt x="11" y="188"/>
                  <a:pt x="5" y="193"/>
                  <a:pt x="0" y="205"/>
                </a:cubicBezTo>
                <a:cubicBezTo>
                  <a:pt x="23" y="217"/>
                  <a:pt x="59" y="211"/>
                  <a:pt x="83" y="205"/>
                </a:cubicBezTo>
                <a:cubicBezTo>
                  <a:pt x="112" y="199"/>
                  <a:pt x="154" y="188"/>
                  <a:pt x="207" y="152"/>
                </a:cubicBezTo>
                <a:cubicBezTo>
                  <a:pt x="249" y="123"/>
                  <a:pt x="279" y="94"/>
                  <a:pt x="309" y="64"/>
                </a:cubicBezTo>
                <a:cubicBezTo>
                  <a:pt x="344" y="35"/>
                  <a:pt x="362" y="17"/>
                  <a:pt x="350" y="5"/>
                </a:cubicBezTo>
                <a:close/>
              </a:path>
            </a:pathLst>
          </a:custGeom>
          <a:solidFill>
            <a:srgbClr val="000000"/>
          </a:solidFill>
          <a:ln w="9525">
            <a:noFill/>
            <a:round/>
          </a:ln>
        </p:spPr>
        <p:txBody>
          <a:bodyPr/>
          <a:lstStyle/>
          <a:p>
            <a:endParaRPr lang="zh-CN" altLang="en-US"/>
          </a:p>
        </p:txBody>
      </p:sp>
      <p:sp>
        <p:nvSpPr>
          <p:cNvPr id="1128482" name="Freeform 34"/>
          <p:cNvSpPr>
            <a:spLocks noChangeArrowheads="1"/>
          </p:cNvSpPr>
          <p:nvPr/>
        </p:nvSpPr>
        <p:spPr bwMode="auto">
          <a:xfrm>
            <a:off x="3255963" y="2670573"/>
            <a:ext cx="355600" cy="169069"/>
          </a:xfrm>
          <a:custGeom>
            <a:avLst/>
            <a:gdLst>
              <a:gd name="T0" fmla="*/ 352419 w 559"/>
              <a:gd name="T1" fmla="*/ 3184 h 354"/>
              <a:gd name="T2" fmla="*/ 321885 w 559"/>
              <a:gd name="T3" fmla="*/ 18467 h 354"/>
              <a:gd name="T4" fmla="*/ 224556 w 559"/>
              <a:gd name="T5" fmla="*/ 105071 h 354"/>
              <a:gd name="T6" fmla="*/ 131044 w 559"/>
              <a:gd name="T7" fmla="*/ 169387 h 354"/>
              <a:gd name="T8" fmla="*/ 85878 w 559"/>
              <a:gd name="T9" fmla="*/ 177029 h 354"/>
              <a:gd name="T10" fmla="*/ 78245 w 559"/>
              <a:gd name="T11" fmla="*/ 165566 h 354"/>
              <a:gd name="T12" fmla="*/ 0 w 559"/>
              <a:gd name="T13" fmla="*/ 218420 h 354"/>
              <a:gd name="T14" fmla="*/ 33715 w 559"/>
              <a:gd name="T15" fmla="*/ 225425 h 354"/>
              <a:gd name="T16" fmla="*/ 209925 w 559"/>
              <a:gd name="T17" fmla="*/ 142642 h 354"/>
              <a:gd name="T18" fmla="*/ 325702 w 559"/>
              <a:gd name="T19" fmla="*/ 41392 h 354"/>
              <a:gd name="T20" fmla="*/ 352419 w 559"/>
              <a:gd name="T21" fmla="*/ 3184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9"/>
              <a:gd name="T34" fmla="*/ 0 h 354"/>
              <a:gd name="T35" fmla="*/ 559 w 559"/>
              <a:gd name="T36" fmla="*/ 354 h 3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9" h="354">
                <a:moveTo>
                  <a:pt x="554" y="5"/>
                </a:moveTo>
                <a:cubicBezTo>
                  <a:pt x="542" y="0"/>
                  <a:pt x="524" y="17"/>
                  <a:pt x="506" y="29"/>
                </a:cubicBezTo>
                <a:cubicBezTo>
                  <a:pt x="471" y="65"/>
                  <a:pt x="418" y="106"/>
                  <a:pt x="353" y="165"/>
                </a:cubicBezTo>
                <a:cubicBezTo>
                  <a:pt x="300" y="207"/>
                  <a:pt x="241" y="248"/>
                  <a:pt x="206" y="266"/>
                </a:cubicBezTo>
                <a:cubicBezTo>
                  <a:pt x="182" y="278"/>
                  <a:pt x="147" y="289"/>
                  <a:pt x="135" y="278"/>
                </a:cubicBezTo>
                <a:cubicBezTo>
                  <a:pt x="129" y="272"/>
                  <a:pt x="123" y="266"/>
                  <a:pt x="123" y="260"/>
                </a:cubicBezTo>
                <a:cubicBezTo>
                  <a:pt x="82" y="284"/>
                  <a:pt x="41" y="313"/>
                  <a:pt x="0" y="343"/>
                </a:cubicBezTo>
                <a:cubicBezTo>
                  <a:pt x="11" y="349"/>
                  <a:pt x="29" y="354"/>
                  <a:pt x="53" y="354"/>
                </a:cubicBezTo>
                <a:cubicBezTo>
                  <a:pt x="159" y="354"/>
                  <a:pt x="265" y="272"/>
                  <a:pt x="330" y="224"/>
                </a:cubicBezTo>
                <a:cubicBezTo>
                  <a:pt x="389" y="171"/>
                  <a:pt x="471" y="106"/>
                  <a:pt x="512" y="65"/>
                </a:cubicBezTo>
                <a:cubicBezTo>
                  <a:pt x="548" y="35"/>
                  <a:pt x="559" y="17"/>
                  <a:pt x="554" y="5"/>
                </a:cubicBezTo>
                <a:close/>
              </a:path>
            </a:pathLst>
          </a:custGeom>
          <a:solidFill>
            <a:srgbClr val="000000"/>
          </a:solidFill>
          <a:ln w="9525">
            <a:noFill/>
            <a:round/>
          </a:ln>
        </p:spPr>
        <p:txBody>
          <a:bodyPr/>
          <a:lstStyle/>
          <a:p>
            <a:endParaRPr lang="zh-CN" altLang="en-US"/>
          </a:p>
        </p:txBody>
      </p:sp>
      <p:sp>
        <p:nvSpPr>
          <p:cNvPr id="1128483" name="Freeform 35"/>
          <p:cNvSpPr>
            <a:spLocks noChangeArrowheads="1"/>
          </p:cNvSpPr>
          <p:nvPr/>
        </p:nvSpPr>
        <p:spPr bwMode="auto">
          <a:xfrm>
            <a:off x="3228976" y="2563416"/>
            <a:ext cx="327025" cy="270272"/>
          </a:xfrm>
          <a:custGeom>
            <a:avLst/>
            <a:gdLst>
              <a:gd name="T0" fmla="*/ 278671 w 514"/>
              <a:gd name="T1" fmla="*/ 3178 h 567"/>
              <a:gd name="T2" fmla="*/ 169239 w 514"/>
              <a:gd name="T3" fmla="*/ 71183 h 567"/>
              <a:gd name="T4" fmla="*/ 29903 w 514"/>
              <a:gd name="T5" fmla="*/ 247868 h 567"/>
              <a:gd name="T6" fmla="*/ 29903 w 514"/>
              <a:gd name="T7" fmla="*/ 247868 h 567"/>
              <a:gd name="T8" fmla="*/ 0 w 514"/>
              <a:gd name="T9" fmla="*/ 322864 h 567"/>
              <a:gd name="T10" fmla="*/ 26086 w 514"/>
              <a:gd name="T11" fmla="*/ 360362 h 567"/>
              <a:gd name="T12" fmla="*/ 104979 w 514"/>
              <a:gd name="T13" fmla="*/ 307611 h 567"/>
              <a:gd name="T14" fmla="*/ 116431 w 514"/>
              <a:gd name="T15" fmla="*/ 270113 h 567"/>
              <a:gd name="T16" fmla="*/ 187689 w 514"/>
              <a:gd name="T17" fmla="*/ 172237 h 567"/>
              <a:gd name="T18" fmla="*/ 304757 w 514"/>
              <a:gd name="T19" fmla="*/ 33685 h 567"/>
              <a:gd name="T20" fmla="*/ 278671 w 514"/>
              <a:gd name="T21" fmla="*/ 3178 h 5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4"/>
              <a:gd name="T34" fmla="*/ 0 h 567"/>
              <a:gd name="T35" fmla="*/ 514 w 514"/>
              <a:gd name="T36" fmla="*/ 567 h 5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4" h="567">
                <a:moveTo>
                  <a:pt x="438" y="5"/>
                </a:moveTo>
                <a:cubicBezTo>
                  <a:pt x="390" y="5"/>
                  <a:pt x="337" y="41"/>
                  <a:pt x="266" y="112"/>
                </a:cubicBezTo>
                <a:cubicBezTo>
                  <a:pt x="207" y="218"/>
                  <a:pt x="136" y="313"/>
                  <a:pt x="47" y="390"/>
                </a:cubicBezTo>
                <a:cubicBezTo>
                  <a:pt x="47" y="390"/>
                  <a:pt x="47" y="390"/>
                  <a:pt x="47" y="390"/>
                </a:cubicBezTo>
                <a:cubicBezTo>
                  <a:pt x="17" y="425"/>
                  <a:pt x="0" y="472"/>
                  <a:pt x="0" y="508"/>
                </a:cubicBezTo>
                <a:cubicBezTo>
                  <a:pt x="0" y="532"/>
                  <a:pt x="17" y="555"/>
                  <a:pt x="41" y="567"/>
                </a:cubicBezTo>
                <a:cubicBezTo>
                  <a:pt x="82" y="537"/>
                  <a:pt x="124" y="508"/>
                  <a:pt x="165" y="484"/>
                </a:cubicBezTo>
                <a:cubicBezTo>
                  <a:pt x="165" y="472"/>
                  <a:pt x="171" y="449"/>
                  <a:pt x="183" y="425"/>
                </a:cubicBezTo>
                <a:cubicBezTo>
                  <a:pt x="213" y="378"/>
                  <a:pt x="254" y="319"/>
                  <a:pt x="295" y="271"/>
                </a:cubicBezTo>
                <a:cubicBezTo>
                  <a:pt x="367" y="183"/>
                  <a:pt x="438" y="106"/>
                  <a:pt x="479" y="53"/>
                </a:cubicBezTo>
                <a:cubicBezTo>
                  <a:pt x="514" y="17"/>
                  <a:pt x="503" y="0"/>
                  <a:pt x="438" y="5"/>
                </a:cubicBezTo>
                <a:close/>
              </a:path>
            </a:pathLst>
          </a:custGeom>
          <a:solidFill>
            <a:srgbClr val="000000"/>
          </a:solidFill>
          <a:ln w="9525">
            <a:noFill/>
            <a:round/>
          </a:ln>
        </p:spPr>
        <p:txBody>
          <a:bodyPr/>
          <a:lstStyle/>
          <a:p>
            <a:endParaRPr lang="zh-CN" altLang="en-US"/>
          </a:p>
        </p:txBody>
      </p:sp>
      <p:pic>
        <p:nvPicPr>
          <p:cNvPr id="1128484" name="Picture 36" descr="羽毛.png"/>
          <p:cNvPicPr>
            <a:picLocks noChangeAspect="1" noChangeArrowheads="1"/>
          </p:cNvPicPr>
          <p:nvPr/>
        </p:nvPicPr>
        <p:blipFill>
          <a:blip r:embed="rId1" cstate="print"/>
          <a:srcRect/>
          <a:stretch>
            <a:fillRect/>
          </a:stretch>
        </p:blipFill>
        <p:spPr bwMode="auto">
          <a:xfrm rot="1350554">
            <a:off x="8020050" y="-711993"/>
            <a:ext cx="1239838" cy="2975372"/>
          </a:xfrm>
          <a:prstGeom prst="rect">
            <a:avLst/>
          </a:prstGeom>
          <a:noFill/>
          <a:ln w="9525">
            <a:noFill/>
            <a:miter lim="800000"/>
            <a:headEnd/>
            <a:tailEnd/>
          </a:ln>
        </p:spPr>
      </p:pic>
      <p:sp>
        <p:nvSpPr>
          <p:cNvPr id="1128485" name="Freeform 37"/>
          <p:cNvSpPr>
            <a:spLocks noChangeArrowheads="1"/>
          </p:cNvSpPr>
          <p:nvPr/>
        </p:nvSpPr>
        <p:spPr bwMode="auto">
          <a:xfrm>
            <a:off x="4316414" y="1909763"/>
            <a:ext cx="1112837" cy="751285"/>
          </a:xfrm>
          <a:custGeom>
            <a:avLst/>
            <a:gdLst>
              <a:gd name="T0" fmla="*/ 1045508 w 1752"/>
              <a:gd name="T1" fmla="*/ 0 h 1577"/>
              <a:gd name="T2" fmla="*/ 1037886 w 1752"/>
              <a:gd name="T3" fmla="*/ 26043 h 1577"/>
              <a:gd name="T4" fmla="*/ 1037886 w 1752"/>
              <a:gd name="T5" fmla="*/ 26043 h 1577"/>
              <a:gd name="T6" fmla="*/ 1056306 w 1752"/>
              <a:gd name="T7" fmla="*/ 59709 h 1577"/>
              <a:gd name="T8" fmla="*/ 666940 w 1752"/>
              <a:gd name="T9" fmla="*/ 487835 h 1577"/>
              <a:gd name="T10" fmla="*/ 299805 w 1752"/>
              <a:gd name="T11" fmla="*/ 791461 h 1577"/>
              <a:gd name="T12" fmla="*/ 310603 w 1752"/>
              <a:gd name="T13" fmla="*/ 773040 h 1577"/>
              <a:gd name="T14" fmla="*/ 302981 w 1752"/>
              <a:gd name="T15" fmla="*/ 787650 h 1577"/>
              <a:gd name="T16" fmla="*/ 134658 w 1752"/>
              <a:gd name="T17" fmla="*/ 870226 h 1577"/>
              <a:gd name="T18" fmla="*/ 146092 w 1752"/>
              <a:gd name="T19" fmla="*/ 862604 h 1577"/>
              <a:gd name="T20" fmla="*/ 10798 w 1752"/>
              <a:gd name="T21" fmla="*/ 979481 h 1577"/>
              <a:gd name="T22" fmla="*/ 0 w 1752"/>
              <a:gd name="T23" fmla="*/ 997902 h 1577"/>
              <a:gd name="T24" fmla="*/ 22231 w 1752"/>
              <a:gd name="T25" fmla="*/ 990279 h 1577"/>
              <a:gd name="T26" fmla="*/ 100994 w 1752"/>
              <a:gd name="T27" fmla="*/ 922948 h 1577"/>
              <a:gd name="T28" fmla="*/ 100994 w 1752"/>
              <a:gd name="T29" fmla="*/ 922948 h 1577"/>
              <a:gd name="T30" fmla="*/ 97183 w 1752"/>
              <a:gd name="T31" fmla="*/ 926759 h 1577"/>
              <a:gd name="T32" fmla="*/ 280750 w 1752"/>
              <a:gd name="T33" fmla="*/ 832749 h 1577"/>
              <a:gd name="T34" fmla="*/ 685360 w 1752"/>
              <a:gd name="T35" fmla="*/ 510067 h 1577"/>
              <a:gd name="T36" fmla="*/ 1105215 w 1752"/>
              <a:gd name="T37" fmla="*/ 74954 h 1577"/>
              <a:gd name="T38" fmla="*/ 1045508 w 1752"/>
              <a:gd name="T39" fmla="*/ 0 h 157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52"/>
              <a:gd name="T61" fmla="*/ 0 h 1577"/>
              <a:gd name="T62" fmla="*/ 1752 w 1752"/>
              <a:gd name="T63" fmla="*/ 1577 h 157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52" h="1577">
                <a:moveTo>
                  <a:pt x="1646" y="0"/>
                </a:moveTo>
                <a:cubicBezTo>
                  <a:pt x="1634" y="41"/>
                  <a:pt x="1634" y="41"/>
                  <a:pt x="1634" y="41"/>
                </a:cubicBezTo>
                <a:cubicBezTo>
                  <a:pt x="1634" y="41"/>
                  <a:pt x="1634" y="41"/>
                  <a:pt x="1634" y="41"/>
                </a:cubicBezTo>
                <a:cubicBezTo>
                  <a:pt x="1652" y="47"/>
                  <a:pt x="1663" y="64"/>
                  <a:pt x="1663" y="94"/>
                </a:cubicBezTo>
                <a:cubicBezTo>
                  <a:pt x="1646" y="236"/>
                  <a:pt x="1363" y="496"/>
                  <a:pt x="1050" y="768"/>
                </a:cubicBezTo>
                <a:cubicBezTo>
                  <a:pt x="902" y="892"/>
                  <a:pt x="778" y="974"/>
                  <a:pt x="472" y="1246"/>
                </a:cubicBezTo>
                <a:cubicBezTo>
                  <a:pt x="477" y="1234"/>
                  <a:pt x="483" y="1228"/>
                  <a:pt x="489" y="1217"/>
                </a:cubicBezTo>
                <a:cubicBezTo>
                  <a:pt x="483" y="1228"/>
                  <a:pt x="477" y="1234"/>
                  <a:pt x="477" y="1240"/>
                </a:cubicBezTo>
                <a:cubicBezTo>
                  <a:pt x="466" y="1240"/>
                  <a:pt x="318" y="1299"/>
                  <a:pt x="212" y="1370"/>
                </a:cubicBezTo>
                <a:cubicBezTo>
                  <a:pt x="218" y="1370"/>
                  <a:pt x="224" y="1364"/>
                  <a:pt x="230" y="1358"/>
                </a:cubicBezTo>
                <a:cubicBezTo>
                  <a:pt x="153" y="1423"/>
                  <a:pt x="29" y="1530"/>
                  <a:pt x="17" y="1542"/>
                </a:cubicBezTo>
                <a:cubicBezTo>
                  <a:pt x="5" y="1553"/>
                  <a:pt x="0" y="1559"/>
                  <a:pt x="0" y="1571"/>
                </a:cubicBezTo>
                <a:cubicBezTo>
                  <a:pt x="5" y="1577"/>
                  <a:pt x="17" y="1577"/>
                  <a:pt x="35" y="1559"/>
                </a:cubicBezTo>
                <a:cubicBezTo>
                  <a:pt x="70" y="1530"/>
                  <a:pt x="112" y="1494"/>
                  <a:pt x="159" y="1453"/>
                </a:cubicBezTo>
                <a:cubicBezTo>
                  <a:pt x="159" y="1453"/>
                  <a:pt x="159" y="1453"/>
                  <a:pt x="159" y="1453"/>
                </a:cubicBezTo>
                <a:cubicBezTo>
                  <a:pt x="159" y="1453"/>
                  <a:pt x="159" y="1459"/>
                  <a:pt x="153" y="1459"/>
                </a:cubicBezTo>
                <a:cubicBezTo>
                  <a:pt x="200" y="1423"/>
                  <a:pt x="318" y="1329"/>
                  <a:pt x="442" y="1311"/>
                </a:cubicBezTo>
                <a:cubicBezTo>
                  <a:pt x="672" y="1110"/>
                  <a:pt x="891" y="957"/>
                  <a:pt x="1079" y="803"/>
                </a:cubicBezTo>
                <a:cubicBezTo>
                  <a:pt x="1404" y="531"/>
                  <a:pt x="1717" y="271"/>
                  <a:pt x="1740" y="118"/>
                </a:cubicBezTo>
                <a:cubicBezTo>
                  <a:pt x="1752" y="59"/>
                  <a:pt x="1728" y="0"/>
                  <a:pt x="1646" y="0"/>
                </a:cubicBezTo>
                <a:close/>
              </a:path>
            </a:pathLst>
          </a:custGeom>
          <a:solidFill>
            <a:srgbClr val="000000"/>
          </a:solidFill>
          <a:ln w="9525">
            <a:noFill/>
            <a:round/>
          </a:ln>
        </p:spPr>
        <p:txBody>
          <a:bodyPr/>
          <a:lstStyle/>
          <a:p>
            <a:endParaRPr lang="zh-CN" altLang="en-US"/>
          </a:p>
        </p:txBody>
      </p:sp>
      <p:sp>
        <p:nvSpPr>
          <p:cNvPr id="1128486" name="Freeform 38"/>
          <p:cNvSpPr>
            <a:spLocks noChangeArrowheads="1"/>
          </p:cNvSpPr>
          <p:nvPr/>
        </p:nvSpPr>
        <p:spPr bwMode="auto">
          <a:xfrm>
            <a:off x="4471989" y="1909762"/>
            <a:ext cx="911225" cy="652463"/>
          </a:xfrm>
          <a:custGeom>
            <a:avLst/>
            <a:gdLst>
              <a:gd name="T0" fmla="*/ 0 w 1434"/>
              <a:gd name="T1" fmla="*/ 869950 h 1369"/>
              <a:gd name="T2" fmla="*/ 168392 w 1434"/>
              <a:gd name="T3" fmla="*/ 787340 h 1369"/>
              <a:gd name="T4" fmla="*/ 479759 w 1434"/>
              <a:gd name="T5" fmla="*/ 396529 h 1369"/>
              <a:gd name="T6" fmla="*/ 753635 w 1434"/>
              <a:gd name="T7" fmla="*/ 104216 h 1369"/>
              <a:gd name="T8" fmla="*/ 885172 w 1434"/>
              <a:gd name="T9" fmla="*/ 22241 h 1369"/>
              <a:gd name="T10" fmla="*/ 904235 w 1434"/>
              <a:gd name="T11" fmla="*/ 25419 h 1369"/>
              <a:gd name="T12" fmla="*/ 911225 w 1434"/>
              <a:gd name="T13" fmla="*/ 0 h 1369"/>
              <a:gd name="T14" fmla="*/ 908048 w 1434"/>
              <a:gd name="T15" fmla="*/ 0 h 1369"/>
              <a:gd name="T16" fmla="*/ 735207 w 1434"/>
              <a:gd name="T17" fmla="*/ 81339 h 1369"/>
              <a:gd name="T18" fmla="*/ 258625 w 1434"/>
              <a:gd name="T19" fmla="*/ 554124 h 1369"/>
              <a:gd name="T20" fmla="*/ 10803 w 1434"/>
              <a:gd name="T21" fmla="*/ 862324 h 1369"/>
              <a:gd name="T22" fmla="*/ 0 w 1434"/>
              <a:gd name="T23" fmla="*/ 869950 h 1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34"/>
              <a:gd name="T37" fmla="*/ 0 h 1369"/>
              <a:gd name="T38" fmla="*/ 1434 w 1434"/>
              <a:gd name="T39" fmla="*/ 1369 h 1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34" h="1369">
                <a:moveTo>
                  <a:pt x="0" y="1369"/>
                </a:moveTo>
                <a:cubicBezTo>
                  <a:pt x="106" y="1299"/>
                  <a:pt x="253" y="1239"/>
                  <a:pt x="265" y="1239"/>
                </a:cubicBezTo>
                <a:cubicBezTo>
                  <a:pt x="436" y="1009"/>
                  <a:pt x="519" y="902"/>
                  <a:pt x="755" y="624"/>
                </a:cubicBezTo>
                <a:cubicBezTo>
                  <a:pt x="921" y="425"/>
                  <a:pt x="1080" y="270"/>
                  <a:pt x="1186" y="164"/>
                </a:cubicBezTo>
                <a:cubicBezTo>
                  <a:pt x="1251" y="100"/>
                  <a:pt x="1340" y="35"/>
                  <a:pt x="1393" y="35"/>
                </a:cubicBezTo>
                <a:cubicBezTo>
                  <a:pt x="1405" y="35"/>
                  <a:pt x="1411" y="35"/>
                  <a:pt x="1423" y="40"/>
                </a:cubicBezTo>
                <a:cubicBezTo>
                  <a:pt x="1434" y="0"/>
                  <a:pt x="1434" y="0"/>
                  <a:pt x="1434" y="0"/>
                </a:cubicBezTo>
                <a:cubicBezTo>
                  <a:pt x="1434" y="0"/>
                  <a:pt x="1429" y="0"/>
                  <a:pt x="1429" y="0"/>
                </a:cubicBezTo>
                <a:cubicBezTo>
                  <a:pt x="1334" y="0"/>
                  <a:pt x="1246" y="63"/>
                  <a:pt x="1157" y="128"/>
                </a:cubicBezTo>
                <a:cubicBezTo>
                  <a:pt x="986" y="241"/>
                  <a:pt x="596" y="654"/>
                  <a:pt x="407" y="872"/>
                </a:cubicBezTo>
                <a:cubicBezTo>
                  <a:pt x="259" y="1038"/>
                  <a:pt x="124" y="1216"/>
                  <a:pt x="17" y="1357"/>
                </a:cubicBezTo>
                <a:cubicBezTo>
                  <a:pt x="11" y="1364"/>
                  <a:pt x="5" y="1369"/>
                  <a:pt x="0" y="1369"/>
                </a:cubicBezTo>
                <a:close/>
              </a:path>
            </a:pathLst>
          </a:custGeom>
          <a:solidFill>
            <a:srgbClr val="000000"/>
          </a:solidFill>
          <a:ln w="9525">
            <a:noFill/>
            <a:round/>
          </a:ln>
        </p:spPr>
        <p:txBody>
          <a:bodyPr/>
          <a:lstStyle/>
          <a:p>
            <a:endParaRPr lang="zh-CN" altLang="en-US"/>
          </a:p>
        </p:txBody>
      </p:sp>
      <p:sp>
        <p:nvSpPr>
          <p:cNvPr id="1128487" name="Freeform 39"/>
          <p:cNvSpPr>
            <a:spLocks noChangeArrowheads="1"/>
          </p:cNvSpPr>
          <p:nvPr/>
        </p:nvSpPr>
        <p:spPr bwMode="auto">
          <a:xfrm>
            <a:off x="3884613" y="2557463"/>
            <a:ext cx="327025" cy="270272"/>
          </a:xfrm>
          <a:custGeom>
            <a:avLst/>
            <a:gdLst>
              <a:gd name="T0" fmla="*/ 278671 w 514"/>
              <a:gd name="T1" fmla="*/ 3178 h 567"/>
              <a:gd name="T2" fmla="*/ 169239 w 514"/>
              <a:gd name="T3" fmla="*/ 71183 h 567"/>
              <a:gd name="T4" fmla="*/ 29903 w 514"/>
              <a:gd name="T5" fmla="*/ 247869 h 567"/>
              <a:gd name="T6" fmla="*/ 29903 w 514"/>
              <a:gd name="T7" fmla="*/ 247869 h 567"/>
              <a:gd name="T8" fmla="*/ 0 w 514"/>
              <a:gd name="T9" fmla="*/ 322865 h 567"/>
              <a:gd name="T10" fmla="*/ 26086 w 514"/>
              <a:gd name="T11" fmla="*/ 360363 h 567"/>
              <a:gd name="T12" fmla="*/ 104979 w 514"/>
              <a:gd name="T13" fmla="*/ 307611 h 567"/>
              <a:gd name="T14" fmla="*/ 116431 w 514"/>
              <a:gd name="T15" fmla="*/ 270113 h 567"/>
              <a:gd name="T16" fmla="*/ 187689 w 514"/>
              <a:gd name="T17" fmla="*/ 172237 h 567"/>
              <a:gd name="T18" fmla="*/ 304757 w 514"/>
              <a:gd name="T19" fmla="*/ 33685 h 567"/>
              <a:gd name="T20" fmla="*/ 278671 w 514"/>
              <a:gd name="T21" fmla="*/ 3178 h 5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4"/>
              <a:gd name="T34" fmla="*/ 0 h 567"/>
              <a:gd name="T35" fmla="*/ 514 w 514"/>
              <a:gd name="T36" fmla="*/ 567 h 5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4" h="567">
                <a:moveTo>
                  <a:pt x="438" y="5"/>
                </a:moveTo>
                <a:cubicBezTo>
                  <a:pt x="390" y="5"/>
                  <a:pt x="337" y="41"/>
                  <a:pt x="266" y="112"/>
                </a:cubicBezTo>
                <a:cubicBezTo>
                  <a:pt x="207" y="218"/>
                  <a:pt x="136" y="313"/>
                  <a:pt x="47" y="390"/>
                </a:cubicBezTo>
                <a:cubicBezTo>
                  <a:pt x="47" y="390"/>
                  <a:pt x="47" y="390"/>
                  <a:pt x="47" y="390"/>
                </a:cubicBezTo>
                <a:cubicBezTo>
                  <a:pt x="17" y="425"/>
                  <a:pt x="0" y="472"/>
                  <a:pt x="0" y="508"/>
                </a:cubicBezTo>
                <a:cubicBezTo>
                  <a:pt x="0" y="532"/>
                  <a:pt x="17" y="555"/>
                  <a:pt x="41" y="567"/>
                </a:cubicBezTo>
                <a:cubicBezTo>
                  <a:pt x="82" y="537"/>
                  <a:pt x="124" y="508"/>
                  <a:pt x="165" y="484"/>
                </a:cubicBezTo>
                <a:cubicBezTo>
                  <a:pt x="165" y="472"/>
                  <a:pt x="171" y="449"/>
                  <a:pt x="183" y="425"/>
                </a:cubicBezTo>
                <a:cubicBezTo>
                  <a:pt x="213" y="378"/>
                  <a:pt x="254" y="319"/>
                  <a:pt x="295" y="271"/>
                </a:cubicBezTo>
                <a:cubicBezTo>
                  <a:pt x="367" y="183"/>
                  <a:pt x="438" y="106"/>
                  <a:pt x="479" y="53"/>
                </a:cubicBezTo>
                <a:cubicBezTo>
                  <a:pt x="514" y="17"/>
                  <a:pt x="503" y="0"/>
                  <a:pt x="438" y="5"/>
                </a:cubicBezTo>
                <a:close/>
              </a:path>
            </a:pathLst>
          </a:custGeom>
          <a:solidFill>
            <a:srgbClr val="000000"/>
          </a:solidFill>
          <a:ln w="9525">
            <a:noFill/>
            <a:round/>
          </a:ln>
        </p:spPr>
        <p:txBody>
          <a:bodyPr/>
          <a:lstStyle/>
          <a:p>
            <a:endParaRPr lang="zh-CN" altLang="en-US"/>
          </a:p>
        </p:txBody>
      </p:sp>
      <p:sp>
        <p:nvSpPr>
          <p:cNvPr id="1128488" name="Freeform 40"/>
          <p:cNvSpPr>
            <a:spLocks noChangeArrowheads="1"/>
          </p:cNvSpPr>
          <p:nvPr/>
        </p:nvSpPr>
        <p:spPr bwMode="auto">
          <a:xfrm>
            <a:off x="3889376" y="2612232"/>
            <a:ext cx="498475" cy="222647"/>
          </a:xfrm>
          <a:custGeom>
            <a:avLst/>
            <a:gdLst>
              <a:gd name="T0" fmla="*/ 492760 w 785"/>
              <a:gd name="T1" fmla="*/ 4450 h 467"/>
              <a:gd name="T2" fmla="*/ 450215 w 785"/>
              <a:gd name="T3" fmla="*/ 24156 h 467"/>
              <a:gd name="T4" fmla="*/ 314325 w 785"/>
              <a:gd name="T5" fmla="*/ 138578 h 467"/>
              <a:gd name="T6" fmla="*/ 183515 w 785"/>
              <a:gd name="T7" fmla="*/ 222488 h 467"/>
              <a:gd name="T8" fmla="*/ 120650 w 785"/>
              <a:gd name="T9" fmla="*/ 232659 h 467"/>
              <a:gd name="T10" fmla="*/ 109220 w 785"/>
              <a:gd name="T11" fmla="*/ 217403 h 467"/>
              <a:gd name="T12" fmla="*/ 0 w 785"/>
              <a:gd name="T13" fmla="*/ 286692 h 467"/>
              <a:gd name="T14" fmla="*/ 46990 w 785"/>
              <a:gd name="T15" fmla="*/ 296863 h 467"/>
              <a:gd name="T16" fmla="*/ 293370 w 785"/>
              <a:gd name="T17" fmla="*/ 188162 h 467"/>
              <a:gd name="T18" fmla="*/ 455930 w 785"/>
              <a:gd name="T19" fmla="*/ 54033 h 467"/>
              <a:gd name="T20" fmla="*/ 492760 w 785"/>
              <a:gd name="T21" fmla="*/ 4450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5"/>
              <a:gd name="T34" fmla="*/ 0 h 467"/>
              <a:gd name="T35" fmla="*/ 785 w 785"/>
              <a:gd name="T36" fmla="*/ 467 h 4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5" h="467">
                <a:moveTo>
                  <a:pt x="776" y="7"/>
                </a:moveTo>
                <a:cubicBezTo>
                  <a:pt x="760" y="0"/>
                  <a:pt x="735" y="23"/>
                  <a:pt x="709" y="38"/>
                </a:cubicBezTo>
                <a:cubicBezTo>
                  <a:pt x="661" y="85"/>
                  <a:pt x="585" y="140"/>
                  <a:pt x="495" y="218"/>
                </a:cubicBezTo>
                <a:cubicBezTo>
                  <a:pt x="421" y="272"/>
                  <a:pt x="338" y="327"/>
                  <a:pt x="289" y="350"/>
                </a:cubicBezTo>
                <a:cubicBezTo>
                  <a:pt x="255" y="366"/>
                  <a:pt x="206" y="381"/>
                  <a:pt x="190" y="366"/>
                </a:cubicBezTo>
                <a:cubicBezTo>
                  <a:pt x="181" y="358"/>
                  <a:pt x="172" y="350"/>
                  <a:pt x="172" y="342"/>
                </a:cubicBezTo>
                <a:cubicBezTo>
                  <a:pt x="114" y="374"/>
                  <a:pt x="56" y="412"/>
                  <a:pt x="0" y="451"/>
                </a:cubicBezTo>
                <a:cubicBezTo>
                  <a:pt x="15" y="459"/>
                  <a:pt x="40" y="467"/>
                  <a:pt x="74" y="467"/>
                </a:cubicBezTo>
                <a:cubicBezTo>
                  <a:pt x="222" y="467"/>
                  <a:pt x="370" y="358"/>
                  <a:pt x="462" y="296"/>
                </a:cubicBezTo>
                <a:cubicBezTo>
                  <a:pt x="545" y="225"/>
                  <a:pt x="661" y="140"/>
                  <a:pt x="718" y="85"/>
                </a:cubicBezTo>
                <a:cubicBezTo>
                  <a:pt x="767" y="46"/>
                  <a:pt x="785" y="23"/>
                  <a:pt x="776" y="7"/>
                </a:cubicBezTo>
                <a:close/>
              </a:path>
            </a:pathLst>
          </a:custGeom>
          <a:solidFill>
            <a:srgbClr val="000000"/>
          </a:solidFill>
          <a:ln w="9525">
            <a:noFill/>
            <a:round/>
          </a:ln>
        </p:spPr>
        <p:txBody>
          <a:bodyPr/>
          <a:lstStyle/>
          <a:p>
            <a:endParaRPr lang="zh-CN" altLang="en-US"/>
          </a:p>
        </p:txBody>
      </p:sp>
      <p:sp>
        <p:nvSpPr>
          <p:cNvPr id="87081" name="Rectangle 41"/>
          <p:cNvSpPr>
            <a:spLocks noChangeArrowheads="1"/>
          </p:cNvSpPr>
          <p:nvPr/>
        </p:nvSpPr>
        <p:spPr bwMode="auto">
          <a:xfrm>
            <a:off x="889000" y="1152525"/>
            <a:ext cx="7607300" cy="885825"/>
          </a:xfrm>
          <a:prstGeom prst="rect">
            <a:avLst/>
          </a:prstGeom>
          <a:noFill/>
          <a:ln w="9525">
            <a:noFill/>
            <a:miter lim="800000"/>
          </a:ln>
        </p:spPr>
        <p:txBody>
          <a:bodyPr/>
          <a:lstStyle/>
          <a:p>
            <a:pPr marL="342900" indent="-342900">
              <a:spcBef>
                <a:spcPct val="20000"/>
              </a:spcBef>
              <a:buClr>
                <a:schemeClr val="bg2"/>
              </a:buClr>
              <a:buSzPct val="75000"/>
              <a:buFont typeface="Wingdings" panose="05000000000000000000" pitchFamily="2" charset="2"/>
              <a:buNone/>
            </a:pPr>
            <a:r>
              <a:rPr lang="zh-CN" altLang="en-US" sz="4000" b="0">
                <a:solidFill>
                  <a:srgbClr val="0000CC"/>
                </a:solidFill>
                <a:latin typeface="宋体" panose="02010600030101010101" pitchFamily="2" charset="-122"/>
              </a:rPr>
              <a:t>    </a:t>
            </a:r>
            <a:endParaRPr lang="zh-CN" altLang="en-US" sz="4000" b="0">
              <a:solidFill>
                <a:srgbClr val="0000CC"/>
              </a:solidFill>
              <a:latin typeface="宋体" panose="02010600030101010101" pitchFamily="2" charset="-122"/>
            </a:endParaRPr>
          </a:p>
        </p:txBody>
      </p:sp>
      <p:sp>
        <p:nvSpPr>
          <p:cNvPr id="87082" name="Rectangle 43"/>
          <p:cNvSpPr>
            <a:spLocks noChangeArrowheads="1"/>
          </p:cNvSpPr>
          <p:nvPr/>
        </p:nvSpPr>
        <p:spPr bwMode="auto">
          <a:xfrm>
            <a:off x="1550988" y="1238250"/>
            <a:ext cx="7121525" cy="707886"/>
          </a:xfrm>
          <a:prstGeom prst="rect">
            <a:avLst/>
          </a:prstGeom>
          <a:noFill/>
          <a:ln w="9525">
            <a:noFill/>
            <a:miter lim="800000"/>
          </a:ln>
          <a:effectLst>
            <a:prstShdw prst="shdw13" dist="53882" dir="13500000">
              <a:schemeClr val="bg2">
                <a:alpha val="50000"/>
              </a:schemeClr>
            </a:prstShdw>
          </a:effectLst>
        </p:spPr>
        <p:txBody>
          <a:bodyPr>
            <a:spAutoFit/>
          </a:bodyPr>
          <a:lstStyle/>
          <a:p>
            <a:r>
              <a:rPr lang="zh-CN" altLang="en-US" sz="4000" dirty="0">
                <a:solidFill>
                  <a:srgbClr val="0000CC"/>
                </a:solidFill>
              </a:rPr>
              <a:t>         谢谢大家！</a:t>
            </a:r>
            <a:endParaRPr lang="zh-CN" altLang="en-US" sz="4000" dirty="0">
              <a:solidFill>
                <a:srgbClr val="0000CC"/>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5556999 0.06559622 C -0.54961663 0.005791579 -0.52791905 -0.062249053 -0.5192421 -0.01155538 C -0.51056516 -0.014333116 -0.5074402 -0.011083165 -0.50361735 -0.052401982 C -0.49980488 -0.026194047 -0.49771118 0.007166558 -0.4961487 0.011097054" pathEditMode="fixed" rAng="0" ptsTypes="">
                                      <p:cBhvr>
                                        <p:cTn id="6" dur="100" fill="hold"/>
                                        <p:tgtEl>
                                          <p:spTgt spid="1128484"/>
                                        </p:tgtEl>
                                        <p:attrNameLst>
                                          <p:attrName>ppt_x</p:attrName>
                                          <p:attrName>ppt_y</p:attrName>
                                        </p:attrNameLst>
                                      </p:cBhvr>
                                      <p:rCtr x="0" y="0"/>
                                    </p:animMotion>
                                  </p:childTnLst>
                                </p:cTn>
                              </p:par>
                            </p:childTnLst>
                          </p:cTn>
                        </p:par>
                        <p:par>
                          <p:cTn id="7" fill="hold">
                            <p:stCondLst>
                              <p:cond delay="500"/>
                            </p:stCondLst>
                            <p:childTnLst>
                              <p:par>
                                <p:cTn id="8" presetID="22" presetClass="entr" presetSubtype="8" fill="hold" grpId="0" nodeType="afterEffect">
                                  <p:stCondLst>
                                    <p:cond delay="0"/>
                                  </p:stCondLst>
                                  <p:childTnLst>
                                    <p:set>
                                      <p:cBhvr>
                                        <p:cTn id="9" dur="1" fill="hold">
                                          <p:stCondLst>
                                            <p:cond delay="0"/>
                                          </p:stCondLst>
                                        </p:cTn>
                                        <p:tgtEl>
                                          <p:spTgt spid="1128451"/>
                                        </p:tgtEl>
                                        <p:attrNameLst>
                                          <p:attrName>style.visibility</p:attrName>
                                        </p:attrNameLst>
                                      </p:cBhvr>
                                      <p:to>
                                        <p:strVal val="visible"/>
                                      </p:to>
                                    </p:set>
                                    <p:animEffect transition="in" filter="wipe(left)">
                                      <p:cBhvr>
                                        <p:cTn id="10" dur="100"/>
                                        <p:tgtEl>
                                          <p:spTgt spid="1128451"/>
                                        </p:tgtEl>
                                      </p:cBhvr>
                                    </p:animEffect>
                                  </p:childTnLst>
                                </p:cTn>
                              </p:par>
                            </p:childTnLst>
                          </p:cTn>
                        </p:par>
                        <p:par>
                          <p:cTn id="11" fill="hold">
                            <p:stCondLst>
                              <p:cond delay="1000"/>
                            </p:stCondLst>
                            <p:childTnLst>
                              <p:par>
                                <p:cTn id="12" presetID="0" presetClass="path" presetSubtype="0" accel="50000" decel="50000" fill="hold" grpId="1" nodeType="afterEffect">
                                  <p:stCondLst>
                                    <p:cond delay="0"/>
                                  </p:stCondLst>
                                  <p:childTnLst>
                                    <p:animMotion origin="layout" path="M -0.6504901 0.044165995 C -0.6465006 0.040929932 -0.6340008 0.029596772 -0.6254905 0.025902385 C -0.6169906 0.022194108 -0.61645937 0.020346913 -0.5994492 0.021735782 C -0.58243906 0.023124648 -0.5400855 0.03330505 -0.52324206 0.0342217 C -0.50639856 0.035152245 -0.5023986 0.03144397 -0.49788824 0.027985686 C -0.4933675 0.024513517 -0.49666953 0.016194198 -0.4963362 0.013180356" pathEditMode="fixed" rAng="0" ptsTypes="">
                                      <p:cBhvr>
                                        <p:cTn id="13" dur="200" spd="-100000" fill="hold"/>
                                        <p:tgtEl>
                                          <p:spTgt spid="1128484"/>
                                        </p:tgtEl>
                                        <p:attrNameLst>
                                          <p:attrName>ppt_x</p:attrName>
                                          <p:attrName>ppt_y</p:attrName>
                                        </p:attrNameLst>
                                      </p:cBhvr>
                                      <p:rCtr x="0" y="0"/>
                                    </p:animMotion>
                                  </p:childTnLst>
                                </p:cTn>
                              </p:par>
                              <p:par>
                                <p:cTn id="14" presetID="22" presetClass="entr" presetSubtype="2" fill="hold" grpId="0" nodeType="withEffect">
                                  <p:stCondLst>
                                    <p:cond delay="0"/>
                                  </p:stCondLst>
                                  <p:childTnLst>
                                    <p:set>
                                      <p:cBhvr>
                                        <p:cTn id="15" dur="1" fill="hold">
                                          <p:stCondLst>
                                            <p:cond delay="0"/>
                                          </p:stCondLst>
                                        </p:cTn>
                                        <p:tgtEl>
                                          <p:spTgt spid="1128452"/>
                                        </p:tgtEl>
                                        <p:attrNameLst>
                                          <p:attrName>style.visibility</p:attrName>
                                        </p:attrNameLst>
                                      </p:cBhvr>
                                      <p:to>
                                        <p:strVal val="visible"/>
                                      </p:to>
                                    </p:set>
                                    <p:animEffect transition="in" filter="wipe(right)">
                                      <p:cBhvr>
                                        <p:cTn id="16" dur="200"/>
                                        <p:tgtEl>
                                          <p:spTgt spid="1128452"/>
                                        </p:tgtEl>
                                      </p:cBhvr>
                                    </p:animEffect>
                                  </p:childTnLst>
                                </p:cTn>
                              </p:par>
                            </p:childTnLst>
                          </p:cTn>
                        </p:par>
                        <p:par>
                          <p:cTn id="17" fill="hold">
                            <p:stCondLst>
                              <p:cond delay="1500"/>
                            </p:stCondLst>
                            <p:childTnLst>
                              <p:par>
                                <p:cTn id="18" presetID="0" presetClass="path" presetSubtype="0" accel="50000" decel="50000" fill="hold" grpId="2" nodeType="afterEffect">
                                  <p:stCondLst>
                                    <p:cond delay="0"/>
                                  </p:stCondLst>
                                  <p:childTnLst>
                                    <p:animMotion origin="layout" path="M -0.60431373 0.05641581 C -0.60483456 0.05895744 -0.6017096 0.06774897 -0.60431373 0.07122114 C -0.60691786 0.07469331 -0.61385524 0.07606829 -0.62010515 0.07745716 C -0.62635505 0.07884602 -0.63694865 0.08162376 -0.6421569 0.07908213 C -0.64736515 0.07654051 -0.6499693 0.068207294 -0.65153176 0.062429607 C -0.65309423 0.056651916 -0.65153176 0.048096493 -0.65153176 0.044165995" pathEditMode="fixed" rAng="0" ptsTypes="">
                                      <p:cBhvr>
                                        <p:cTn id="19" dur="300" spd="-100000" fill="hold"/>
                                        <p:tgtEl>
                                          <p:spTgt spid="1128484"/>
                                        </p:tgtEl>
                                        <p:attrNameLst>
                                          <p:attrName>ppt_x</p:attrName>
                                          <p:attrName>ppt_y</p:attrName>
                                        </p:attrNameLst>
                                      </p:cBhvr>
                                      <p:rCtr x="0" y="0"/>
                                    </p:animMotion>
                                  </p:childTnLst>
                                </p:cTn>
                              </p:par>
                              <p:par>
                                <p:cTn id="20" presetID="22" presetClass="entr" presetSubtype="8" fill="hold" grpId="0" nodeType="withEffect">
                                  <p:stCondLst>
                                    <p:cond delay="0"/>
                                  </p:stCondLst>
                                  <p:childTnLst>
                                    <p:set>
                                      <p:cBhvr>
                                        <p:cTn id="21" dur="1" fill="hold">
                                          <p:stCondLst>
                                            <p:cond delay="0"/>
                                          </p:stCondLst>
                                        </p:cTn>
                                        <p:tgtEl>
                                          <p:spTgt spid="1128450"/>
                                        </p:tgtEl>
                                        <p:attrNameLst>
                                          <p:attrName>style.visibility</p:attrName>
                                        </p:attrNameLst>
                                      </p:cBhvr>
                                      <p:to>
                                        <p:strVal val="visible"/>
                                      </p:to>
                                    </p:set>
                                    <p:animEffect transition="in" filter="wipe(left)">
                                      <p:cBhvr>
                                        <p:cTn id="22" dur="300"/>
                                        <p:tgtEl>
                                          <p:spTgt spid="1128450"/>
                                        </p:tgtEl>
                                      </p:cBhvr>
                                    </p:animEffect>
                                  </p:childTnLst>
                                </p:cTn>
                              </p:par>
                            </p:childTnLst>
                          </p:cTn>
                        </p:par>
                        <p:par>
                          <p:cTn id="23" fill="hold">
                            <p:stCondLst>
                              <p:cond delay="2000"/>
                            </p:stCondLst>
                            <p:childTnLst>
                              <p:par>
                                <p:cTn id="24" presetID="0" presetClass="path" presetSubtype="0" accel="50000" decel="50000" fill="hold" grpId="3" nodeType="afterEffect">
                                  <p:stCondLst>
                                    <p:cond delay="0"/>
                                  </p:stCondLst>
                                  <p:childTnLst>
                                    <p:animMotion origin="layout" path="M -0.5998034 0.058499113 C -0.57739747 0.05063812 -0.5548353 0.04277713 -0.5458146 0.039541066" pathEditMode="relative" rAng="0" ptsTypes="">
                                      <p:cBhvr>
                                        <p:cTn id="25" dur="100" fill="hold"/>
                                        <p:tgtEl>
                                          <p:spTgt spid="1128484"/>
                                        </p:tgtEl>
                                        <p:attrNameLst>
                                          <p:attrName>ppt_x</p:attrName>
                                          <p:attrName>ppt_y</p:attrName>
                                        </p:attrNameLst>
                                      </p:cBhvr>
                                      <p:rCtr x="0" y="0"/>
                                    </p:animMotion>
                                  </p:childTnLst>
                                </p:cTn>
                              </p:par>
                            </p:childTnLst>
                          </p:cTn>
                        </p:par>
                        <p:par>
                          <p:cTn id="26" fill="hold">
                            <p:stCondLst>
                              <p:cond delay="2500"/>
                            </p:stCondLst>
                            <p:childTnLst>
                              <p:par>
                                <p:cTn id="27" presetID="0" presetClass="path" presetSubtype="0" accel="50000" decel="50000" fill="hold" grpId="4" nodeType="afterEffect">
                                  <p:stCondLst>
                                    <p:cond delay="0"/>
                                  </p:stCondLst>
                                  <p:childTnLst>
                                    <p:animMotion origin="layout" path="M -0.6867812 0.14427559 C -0.67809385 0.14312282 -0.64944845 0.14520612 -0.6343445 0.13780347 C -0.6192406 0.13041468 -0.6046575 0.10913723 -0.5961472 0.1003457 C -0.5876473 0.09156805 -0.5888556 0.092262484 -0.5836474 0.08508204 C -0.5784391 0.07791548 -0.5695955 0.06520734 -0.5645643 0.05758246 C -0.55952275 0.049943686 -0.5556999 0.042554908 -0.5534395 0.038624413" pathEditMode="fixed" rAng="0" ptsTypes="">
                                      <p:cBhvr>
                                        <p:cTn id="28" dur="100" spd="-100000" fill="hold"/>
                                        <p:tgtEl>
                                          <p:spTgt spid="1128484"/>
                                        </p:tgtEl>
                                        <p:attrNameLst>
                                          <p:attrName>ppt_x</p:attrName>
                                          <p:attrName>ppt_y</p:attrName>
                                        </p:attrNameLst>
                                      </p:cBhvr>
                                      <p:rCtr x="0" y="0"/>
                                    </p:animMotion>
                                  </p:childTnLst>
                                </p:cTn>
                              </p:par>
                              <p:par>
                                <p:cTn id="29" presetID="22" presetClass="entr" presetSubtype="1" fill="hold" grpId="0" nodeType="withEffect">
                                  <p:stCondLst>
                                    <p:cond delay="0"/>
                                  </p:stCondLst>
                                  <p:childTnLst>
                                    <p:set>
                                      <p:cBhvr>
                                        <p:cTn id="30" dur="1" fill="hold">
                                          <p:stCondLst>
                                            <p:cond delay="0"/>
                                          </p:stCondLst>
                                        </p:cTn>
                                        <p:tgtEl>
                                          <p:spTgt spid="1128453"/>
                                        </p:tgtEl>
                                        <p:attrNameLst>
                                          <p:attrName>style.visibility</p:attrName>
                                        </p:attrNameLst>
                                      </p:cBhvr>
                                      <p:to>
                                        <p:strVal val="visible"/>
                                      </p:to>
                                    </p:set>
                                    <p:animEffect transition="in" filter="wipe(up)">
                                      <p:cBhvr>
                                        <p:cTn id="31" dur="100"/>
                                        <p:tgtEl>
                                          <p:spTgt spid="1128453"/>
                                        </p:tgtEl>
                                      </p:cBhvr>
                                    </p:animEffect>
                                  </p:childTnLst>
                                </p:cTn>
                              </p:par>
                            </p:childTnLst>
                          </p:cTn>
                        </p:par>
                        <p:par>
                          <p:cTn id="32" fill="hold">
                            <p:stCondLst>
                              <p:cond delay="3000"/>
                            </p:stCondLst>
                            <p:childTnLst>
                              <p:par>
                                <p:cTn id="33" presetID="0" presetClass="path" presetSubtype="0" accel="50000" decel="50000" fill="hold" grpId="5" nodeType="afterEffect">
                                  <p:stCondLst>
                                    <p:cond delay="0"/>
                                  </p:stCondLst>
                                  <p:childTnLst>
                                    <p:animMotion origin="layout" path="M -0.6852083 0.14427559 C -0.6772293 0.14405337 -0.64824015 0.14219229 -0.63574034 0.14219229 C -0.62324053 0.14219229 -0.620626 0.1449839 -0.61056364 0.14427559 C -0.60049087 0.14358115 -0.5869494 0.14173396 -0.57566833 0.13780347 C -0.56437683 0.13387297 -0.5492833 0.12440089 -0.5423355 0.12092872" pathEditMode="fixed" rAng="0" ptsTypes="">
                                      <p:cBhvr>
                                        <p:cTn id="34" dur="100" fill="hold"/>
                                        <p:tgtEl>
                                          <p:spTgt spid="1128484"/>
                                        </p:tgtEl>
                                        <p:attrNameLst>
                                          <p:attrName>ppt_x</p:attrName>
                                          <p:attrName>ppt_y</p:attrName>
                                        </p:attrNameLst>
                                      </p:cBhvr>
                                      <p:rCtr x="0" y="0"/>
                                    </p:animMotion>
                                  </p:childTnLst>
                                </p:cTn>
                              </p:par>
                              <p:par>
                                <p:cTn id="35" presetID="22" presetClass="entr" presetSubtype="8" fill="hold" grpId="0" nodeType="withEffect">
                                  <p:stCondLst>
                                    <p:cond delay="0"/>
                                  </p:stCondLst>
                                  <p:childTnLst>
                                    <p:set>
                                      <p:cBhvr>
                                        <p:cTn id="36" dur="1" fill="hold">
                                          <p:stCondLst>
                                            <p:cond delay="0"/>
                                          </p:stCondLst>
                                        </p:cTn>
                                        <p:tgtEl>
                                          <p:spTgt spid="1128454"/>
                                        </p:tgtEl>
                                        <p:attrNameLst>
                                          <p:attrName>style.visibility</p:attrName>
                                        </p:attrNameLst>
                                      </p:cBhvr>
                                      <p:to>
                                        <p:strVal val="visible"/>
                                      </p:to>
                                    </p:set>
                                    <p:animEffect transition="in" filter="wipe(left)">
                                      <p:cBhvr>
                                        <p:cTn id="37" dur="100"/>
                                        <p:tgtEl>
                                          <p:spTgt spid="1128454"/>
                                        </p:tgtEl>
                                      </p:cBhvr>
                                    </p:animEffect>
                                  </p:childTnLst>
                                </p:cTn>
                              </p:par>
                            </p:childTnLst>
                          </p:cTn>
                        </p:par>
                        <p:par>
                          <p:cTn id="38" fill="hold">
                            <p:stCondLst>
                              <p:cond delay="3500"/>
                            </p:stCondLst>
                            <p:childTnLst>
                              <p:par>
                                <p:cTn id="39" presetID="0" presetClass="path" presetSubtype="0" accel="50000" decel="50000" fill="hold" grpId="6" nodeType="afterEffect">
                                  <p:stCondLst>
                                    <p:cond delay="0"/>
                                  </p:stCondLst>
                                  <p:childTnLst>
                                    <p:animMotion origin="layout" path="M -0.5425126 0.12069261 C -0.5397314 0.11908153 -0.5348668 0.12162315 -0.5277524 0.113526054 C -0.5206275 0.105442844 -0.511086 0.08624869 -0.4994507 0.072373904 C -0.4878259 0.058735218 -0.4688991 0.04116604 -0.45831594 0.030055098 C -0.4477119 0.018958045 -0.44042036 0.013180356 -0.43591002 0.005083256 C -0.43139967 -0.021277454 -0.4317434 -0.013638682 -0.43070176 -0.018485831" pathEditMode="fixed" rAng="0" ptsTypes="">
                                      <p:cBhvr>
                                        <p:cTn id="40" dur="100" fill="hold"/>
                                        <p:tgtEl>
                                          <p:spTgt spid="1128484"/>
                                        </p:tgtEl>
                                        <p:attrNameLst>
                                          <p:attrName>ppt_x</p:attrName>
                                          <p:attrName>ppt_y</p:attrName>
                                        </p:attrNameLst>
                                      </p:cBhvr>
                                      <p:rCtr x="0" y="0"/>
                                    </p:animMotion>
                                  </p:childTnLst>
                                </p:cTn>
                              </p:par>
                              <p:par>
                                <p:cTn id="41" presetID="22" presetClass="entr" presetSubtype="4" fill="hold" grpId="0" nodeType="withEffect">
                                  <p:stCondLst>
                                    <p:cond delay="0"/>
                                  </p:stCondLst>
                                  <p:childTnLst>
                                    <p:set>
                                      <p:cBhvr>
                                        <p:cTn id="42" dur="1" fill="hold">
                                          <p:stCondLst>
                                            <p:cond delay="0"/>
                                          </p:stCondLst>
                                        </p:cTn>
                                        <p:tgtEl>
                                          <p:spTgt spid="1128476"/>
                                        </p:tgtEl>
                                        <p:attrNameLst>
                                          <p:attrName>style.visibility</p:attrName>
                                        </p:attrNameLst>
                                      </p:cBhvr>
                                      <p:to>
                                        <p:strVal val="visible"/>
                                      </p:to>
                                    </p:set>
                                    <p:animEffect transition="in" filter="wipe(down)">
                                      <p:cBhvr>
                                        <p:cTn id="43" dur="100"/>
                                        <p:tgtEl>
                                          <p:spTgt spid="1128476"/>
                                        </p:tgtEl>
                                      </p:cBhvr>
                                    </p:animEffect>
                                  </p:childTnLst>
                                </p:cTn>
                              </p:par>
                            </p:childTnLst>
                          </p:cTn>
                        </p:par>
                        <p:par>
                          <p:cTn id="44" fill="hold">
                            <p:stCondLst>
                              <p:cond delay="4000"/>
                            </p:stCondLst>
                            <p:childTnLst>
                              <p:par>
                                <p:cTn id="45" presetID="0" presetClass="path" presetSubtype="0" accel="50000" decel="50000" fill="hold" grpId="7" nodeType="afterEffect">
                                  <p:stCondLst>
                                    <p:cond delay="0"/>
                                  </p:stCondLst>
                                  <p:childTnLst>
                                    <p:animMotion origin="layout" path="M -0.43209758 -0.021263566 C -0.43452463 -0.021041347 -0.43885788 -0.026819037 -0.44667026 -0.019874698 C -0.45449308 -0.012944248 -0.46784705 0.04265213 -0.47896147 0.020346913 C -0.4900863 0.03469392 -0.50379443 0.05063812 -0.513513 0.06612399 C -0.52324206 0.08162376 -0.5320961 0.10358176 -0.5369501 0.113526054" pathEditMode="fixed" rAng="0" ptsTypes="">
                                      <p:cBhvr>
                                        <p:cTn id="46" dur="100" fill="hold"/>
                                        <p:tgtEl>
                                          <p:spTgt spid="1128484"/>
                                        </p:tgtEl>
                                        <p:attrNameLst>
                                          <p:attrName>ppt_x</p:attrName>
                                          <p:attrName>ppt_y</p:attrName>
                                        </p:attrNameLst>
                                      </p:cBhvr>
                                      <p:rCtr x="0" y="0"/>
                                    </p:animMotion>
                                  </p:childTnLst>
                                </p:cTn>
                              </p:par>
                              <p:par>
                                <p:cTn id="47" presetID="22" presetClass="entr" presetSubtype="1" fill="hold" grpId="0" nodeType="withEffect">
                                  <p:stCondLst>
                                    <p:cond delay="0"/>
                                  </p:stCondLst>
                                  <p:childTnLst>
                                    <p:set>
                                      <p:cBhvr>
                                        <p:cTn id="48" dur="1" fill="hold">
                                          <p:stCondLst>
                                            <p:cond delay="0"/>
                                          </p:stCondLst>
                                        </p:cTn>
                                        <p:tgtEl>
                                          <p:spTgt spid="1128472"/>
                                        </p:tgtEl>
                                        <p:attrNameLst>
                                          <p:attrName>style.visibility</p:attrName>
                                        </p:attrNameLst>
                                      </p:cBhvr>
                                      <p:to>
                                        <p:strVal val="visible"/>
                                      </p:to>
                                    </p:set>
                                    <p:animEffect transition="in" filter="wipe(up)">
                                      <p:cBhvr>
                                        <p:cTn id="49" dur="100"/>
                                        <p:tgtEl>
                                          <p:spTgt spid="1128472"/>
                                        </p:tgtEl>
                                      </p:cBhvr>
                                    </p:animEffect>
                                  </p:childTnLst>
                                </p:cTn>
                              </p:par>
                            </p:childTnLst>
                          </p:cTn>
                        </p:par>
                        <p:par>
                          <p:cTn id="50" fill="hold">
                            <p:stCondLst>
                              <p:cond delay="4500"/>
                            </p:stCondLst>
                            <p:childTnLst>
                              <p:par>
                                <p:cTn id="51" presetID="0" presetClass="path" presetSubtype="0" accel="50000" decel="50000" fill="hold" grpId="8" nodeType="afterEffect">
                                  <p:stCondLst>
                                    <p:cond delay="0"/>
                                  </p:stCondLst>
                                  <p:childTnLst>
                                    <p:animMotion origin="layout" path="M -0.5369501 0.113526054 C -0.5388564 0.11838709 -0.5459813 0.1366507 -0.5484083 0.14266449" pathEditMode="fixed" rAng="0" ptsTypes="">
                                      <p:cBhvr>
                                        <p:cTn id="52" dur="100" fill="hold"/>
                                        <p:tgtEl>
                                          <p:spTgt spid="1128484"/>
                                        </p:tgtEl>
                                        <p:attrNameLst>
                                          <p:attrName>ppt_x</p:attrName>
                                          <p:attrName>ppt_y</p:attrName>
                                        </p:attrNameLst>
                                      </p:cBhvr>
                                      <p:rCtr x="0" y="0"/>
                                    </p:animMotion>
                                  </p:childTnLst>
                                </p:cTn>
                              </p:par>
                              <p:par>
                                <p:cTn id="53" presetID="22" presetClass="entr" presetSubtype="1" fill="hold" grpId="0" nodeType="withEffect">
                                  <p:stCondLst>
                                    <p:cond delay="0"/>
                                  </p:stCondLst>
                                  <p:childTnLst>
                                    <p:set>
                                      <p:cBhvr>
                                        <p:cTn id="54" dur="1" fill="hold">
                                          <p:stCondLst>
                                            <p:cond delay="0"/>
                                          </p:stCondLst>
                                        </p:cTn>
                                        <p:tgtEl>
                                          <p:spTgt spid="1128477"/>
                                        </p:tgtEl>
                                        <p:attrNameLst>
                                          <p:attrName>style.visibility</p:attrName>
                                        </p:attrNameLst>
                                      </p:cBhvr>
                                      <p:to>
                                        <p:strVal val="visible"/>
                                      </p:to>
                                    </p:set>
                                    <p:animEffect transition="in" filter="wipe(up)">
                                      <p:cBhvr>
                                        <p:cTn id="55" dur="100"/>
                                        <p:tgtEl>
                                          <p:spTgt spid="1128477"/>
                                        </p:tgtEl>
                                      </p:cBhvr>
                                    </p:animEffect>
                                  </p:childTnLst>
                                </p:cTn>
                              </p:par>
                            </p:childTnLst>
                          </p:cTn>
                        </p:par>
                        <p:par>
                          <p:cTn id="56" fill="hold">
                            <p:stCondLst>
                              <p:cond delay="5000"/>
                            </p:stCondLst>
                            <p:childTnLst>
                              <p:par>
                                <p:cTn id="57" presetID="0" presetClass="path" presetSubtype="0" accel="50000" decel="50000" fill="hold" grpId="9" nodeType="afterEffect">
                                  <p:stCondLst>
                                    <p:cond delay="0"/>
                                  </p:stCondLst>
                                  <p:childTnLst>
                                    <p:animMotion origin="layout" path="M -0.4898988 0.09780407 C -0.49494037 0.1003457 -0.5115964 0.10473452 -0.52166915 0.1126094 C -0.5317419 0.12047039 -0.54424167 0.13758124 -0.550325 0.14427559" pathEditMode="fixed" rAng="0" ptsTypes="">
                                      <p:cBhvr>
                                        <p:cTn id="58" dur="100" spd="-100000" fill="hold"/>
                                        <p:tgtEl>
                                          <p:spTgt spid="1128484"/>
                                        </p:tgtEl>
                                        <p:attrNameLst>
                                          <p:attrName>ppt_x</p:attrName>
                                          <p:attrName>ppt_y</p:attrName>
                                        </p:attrNameLst>
                                      </p:cBhvr>
                                      <p:rCtr x="0" y="0"/>
                                    </p:animMotion>
                                  </p:childTnLst>
                                </p:cTn>
                              </p:par>
                              <p:par>
                                <p:cTn id="59" presetID="22" presetClass="entr" presetSubtype="4" fill="hold" grpId="0" nodeType="withEffect">
                                  <p:stCondLst>
                                    <p:cond delay="0"/>
                                  </p:stCondLst>
                                  <p:childTnLst>
                                    <p:set>
                                      <p:cBhvr>
                                        <p:cTn id="60" dur="1" fill="hold">
                                          <p:stCondLst>
                                            <p:cond delay="0"/>
                                          </p:stCondLst>
                                        </p:cTn>
                                        <p:tgtEl>
                                          <p:spTgt spid="1128475"/>
                                        </p:tgtEl>
                                        <p:attrNameLst>
                                          <p:attrName>style.visibility</p:attrName>
                                        </p:attrNameLst>
                                      </p:cBhvr>
                                      <p:to>
                                        <p:strVal val="visible"/>
                                      </p:to>
                                    </p:set>
                                    <p:animEffect transition="in" filter="wipe(down)">
                                      <p:cBhvr>
                                        <p:cTn id="61" dur="100"/>
                                        <p:tgtEl>
                                          <p:spTgt spid="1128475"/>
                                        </p:tgtEl>
                                      </p:cBhvr>
                                    </p:animEffect>
                                  </p:childTnLst>
                                </p:cTn>
                              </p:par>
                            </p:childTnLst>
                          </p:cTn>
                        </p:par>
                        <p:par>
                          <p:cTn id="62" fill="hold">
                            <p:stCondLst>
                              <p:cond delay="5500"/>
                            </p:stCondLst>
                            <p:childTnLst>
                              <p:par>
                                <p:cTn id="63" presetID="0" presetClass="path" presetSubtype="0" accel="50000" decel="50000" fill="hold" grpId="10" nodeType="afterEffect">
                                  <p:stCondLst>
                                    <p:cond delay="0"/>
                                  </p:stCondLst>
                                  <p:childTnLst>
                                    <p:animMotion origin="layout" path="M -0.51056516 0.14635889 C -0.5074402 0.14219229 -0.49840906 0.12878971 -0.49476328 0.12092872 C -0.4911175 0.113067724 -0.48973212 0.104276195 -0.48834673 0.09988737" pathEditMode="fixed" rAng="0" ptsTypes="">
                                      <p:cBhvr>
                                        <p:cTn id="64" dur="100" spd="-100000" fill="hold"/>
                                        <p:tgtEl>
                                          <p:spTgt spid="1128484"/>
                                        </p:tgtEl>
                                        <p:attrNameLst>
                                          <p:attrName>ppt_x</p:attrName>
                                          <p:attrName>ppt_y</p:attrName>
                                        </p:attrNameLst>
                                      </p:cBhvr>
                                      <p:rCtr x="0" y="0"/>
                                    </p:animMotion>
                                  </p:childTnLst>
                                </p:cTn>
                              </p:par>
                              <p:par>
                                <p:cTn id="65" presetID="22" presetClass="entr" presetSubtype="1" fill="hold" grpId="0" nodeType="withEffect">
                                  <p:stCondLst>
                                    <p:cond delay="0"/>
                                  </p:stCondLst>
                                  <p:childTnLst>
                                    <p:set>
                                      <p:cBhvr>
                                        <p:cTn id="66" dur="1" fill="hold">
                                          <p:stCondLst>
                                            <p:cond delay="0"/>
                                          </p:stCondLst>
                                        </p:cTn>
                                        <p:tgtEl>
                                          <p:spTgt spid="1128473"/>
                                        </p:tgtEl>
                                        <p:attrNameLst>
                                          <p:attrName>style.visibility</p:attrName>
                                        </p:attrNameLst>
                                      </p:cBhvr>
                                      <p:to>
                                        <p:strVal val="visible"/>
                                      </p:to>
                                    </p:set>
                                    <p:animEffect transition="in" filter="wipe(up)">
                                      <p:cBhvr>
                                        <p:cTn id="67" dur="100"/>
                                        <p:tgtEl>
                                          <p:spTgt spid="1128473"/>
                                        </p:tgtEl>
                                      </p:cBhvr>
                                    </p:animEffect>
                                  </p:childTnLst>
                                </p:cTn>
                              </p:par>
                            </p:childTnLst>
                          </p:cTn>
                        </p:par>
                        <p:par>
                          <p:cTn id="68" fill="hold">
                            <p:stCondLst>
                              <p:cond delay="6000"/>
                            </p:stCondLst>
                            <p:childTnLst>
                              <p:par>
                                <p:cTn id="69" presetID="0" presetClass="path" presetSubtype="0" accel="50000" decel="50000" fill="hold" grpId="11" nodeType="afterEffect">
                                  <p:stCondLst>
                                    <p:cond delay="0"/>
                                  </p:stCondLst>
                                  <p:childTnLst>
                                    <p:animMotion origin="layout" path="M -0.43921205 0.113067724 C -0.44111827 0.11028999 -0.44424322 0.0964152 -0.448764 0.094109684 C -0.45327434 0.09180416 -0.45986798 0.094804116 -0.4661179 0.09988737 C -0.4723678 0.104984514 -0.47965935 0.11791488 -0.48678425 0.12531754 C -0.49389872 0.1327202 -0.50449234 0.14058119 -0.50916934 0.1445117" pathEditMode="fixed" rAng="0" ptsTypes="">
                                      <p:cBhvr>
                                        <p:cTn id="70" dur="100" spd="-100000" fill="hold"/>
                                        <p:tgtEl>
                                          <p:spTgt spid="1128484"/>
                                        </p:tgtEl>
                                        <p:attrNameLst>
                                          <p:attrName>ppt_x</p:attrName>
                                          <p:attrName>ppt_y</p:attrName>
                                        </p:attrNameLst>
                                      </p:cBhvr>
                                      <p:rCtr x="0" y="0"/>
                                    </p:animMotion>
                                  </p:childTnLst>
                                </p:cTn>
                              </p:par>
                              <p:par>
                                <p:cTn id="71" presetID="22" presetClass="entr" presetSubtype="4" fill="hold" grpId="0" nodeType="withEffect">
                                  <p:stCondLst>
                                    <p:cond delay="0"/>
                                  </p:stCondLst>
                                  <p:childTnLst>
                                    <p:set>
                                      <p:cBhvr>
                                        <p:cTn id="72" dur="1" fill="hold">
                                          <p:stCondLst>
                                            <p:cond delay="0"/>
                                          </p:stCondLst>
                                        </p:cTn>
                                        <p:tgtEl>
                                          <p:spTgt spid="1128474"/>
                                        </p:tgtEl>
                                        <p:attrNameLst>
                                          <p:attrName>style.visibility</p:attrName>
                                        </p:attrNameLst>
                                      </p:cBhvr>
                                      <p:to>
                                        <p:strVal val="visible"/>
                                      </p:to>
                                    </p:set>
                                    <p:animEffect transition="in" filter="wipe(down)">
                                      <p:cBhvr>
                                        <p:cTn id="73" dur="100"/>
                                        <p:tgtEl>
                                          <p:spTgt spid="1128474"/>
                                        </p:tgtEl>
                                      </p:cBhvr>
                                    </p:animEffect>
                                  </p:childTnLst>
                                </p:cTn>
                              </p:par>
                            </p:childTnLst>
                          </p:cTn>
                        </p:par>
                        <p:par>
                          <p:cTn id="74" fill="hold">
                            <p:stCondLst>
                              <p:cond delay="6500"/>
                            </p:stCondLst>
                            <p:childTnLst>
                              <p:par>
                                <p:cTn id="75" presetID="0" presetClass="path" presetSubtype="0" accel="50000" decel="50000" fill="hold" grpId="12" nodeType="afterEffect">
                                  <p:stCondLst>
                                    <p:cond delay="0"/>
                                  </p:stCondLst>
                                  <p:childTnLst>
                                    <p:animMotion origin="layout" path="M -0.42010817 0.093415245 C -0.42167065 0.095734656 -0.41959777 0.09919294 -0.42653516 0.10683171 C -0.43348297 0.114456594 -0.45292017 0.13341464 -0.46143046 0.13966455 C -0.46994075 0.14590056 -0.47549275 0.14798386 -0.477399 0.14405337 C -0.4793156 0.14012288 -0.4765344 0.124859214 -0.47254488 0.116539896 C -0.46855536 0.10820669 -0.45883676 0.09710964 -0.453441 0.09456801 C -0.4480661 0.09202638 -0.44320157 0.09710964 -0.44077453 0.10080402 C -0.4383475 0.104512304 -0.43956622 0.11330383 -0.43921205 0.116539896" pathEditMode="fixed" rAng="0" ptsTypes="">
                                      <p:cBhvr>
                                        <p:cTn id="76" dur="100" spd="-100000" fill="hold"/>
                                        <p:tgtEl>
                                          <p:spTgt spid="1128484"/>
                                        </p:tgtEl>
                                        <p:attrNameLst>
                                          <p:attrName>ppt_x</p:attrName>
                                          <p:attrName>ppt_y</p:attrName>
                                        </p:attrNameLst>
                                      </p:cBhvr>
                                      <p:rCtr x="0" y="0"/>
                                    </p:animMotion>
                                  </p:childTnLst>
                                </p:cTn>
                              </p:par>
                              <p:par>
                                <p:cTn id="77" presetID="22" presetClass="entr" presetSubtype="2" fill="hold" grpId="0" nodeType="withEffect">
                                  <p:stCondLst>
                                    <p:cond delay="0"/>
                                  </p:stCondLst>
                                  <p:childTnLst>
                                    <p:set>
                                      <p:cBhvr>
                                        <p:cTn id="78" dur="1" fill="hold">
                                          <p:stCondLst>
                                            <p:cond delay="0"/>
                                          </p:stCondLst>
                                        </p:cTn>
                                        <p:tgtEl>
                                          <p:spTgt spid="1128455"/>
                                        </p:tgtEl>
                                        <p:attrNameLst>
                                          <p:attrName>style.visibility</p:attrName>
                                        </p:attrNameLst>
                                      </p:cBhvr>
                                      <p:to>
                                        <p:strVal val="visible"/>
                                      </p:to>
                                    </p:set>
                                    <p:animEffect transition="in" filter="wipe(right)">
                                      <p:cBhvr>
                                        <p:cTn id="79" dur="100"/>
                                        <p:tgtEl>
                                          <p:spTgt spid="1128455"/>
                                        </p:tgtEl>
                                      </p:cBhvr>
                                    </p:animEffect>
                                  </p:childTnLst>
                                </p:cTn>
                              </p:par>
                            </p:childTnLst>
                          </p:cTn>
                        </p:par>
                        <p:par>
                          <p:cTn id="80" fill="hold">
                            <p:stCondLst>
                              <p:cond delay="7000"/>
                            </p:stCondLst>
                            <p:childTnLst>
                              <p:par>
                                <p:cTn id="81" presetID="0" presetClass="path" presetSubtype="0" accel="50000" decel="50000" fill="hold" grpId="13" nodeType="afterEffect">
                                  <p:stCondLst>
                                    <p:cond delay="0"/>
                                  </p:stCondLst>
                                  <p:childTnLst>
                                    <p:animMotion origin="layout" path="M -0.41629574 0.09202638 C -0.42114982 0.1003457 -0.4393787 0.13180356 -0.44546196 0.14219229" pathEditMode="fixed" rAng="0" ptsTypes="">
                                      <p:cBhvr>
                                        <p:cTn id="82" dur="100" fill="hold"/>
                                        <p:tgtEl>
                                          <p:spTgt spid="1128484"/>
                                        </p:tgtEl>
                                        <p:attrNameLst>
                                          <p:attrName>ppt_x</p:attrName>
                                          <p:attrName>ppt_y</p:attrName>
                                        </p:attrNameLst>
                                      </p:cBhvr>
                                      <p:rCtr x="0" y="0"/>
                                    </p:animMotion>
                                  </p:childTnLst>
                                </p:cTn>
                              </p:par>
                              <p:par>
                                <p:cTn id="83" presetID="22" presetClass="entr" presetSubtype="1" fill="hold" grpId="0" nodeType="withEffect">
                                  <p:stCondLst>
                                    <p:cond delay="0"/>
                                  </p:stCondLst>
                                  <p:childTnLst>
                                    <p:set>
                                      <p:cBhvr>
                                        <p:cTn id="84" dur="1" fill="hold">
                                          <p:stCondLst>
                                            <p:cond delay="0"/>
                                          </p:stCondLst>
                                        </p:cTn>
                                        <p:tgtEl>
                                          <p:spTgt spid="1128483"/>
                                        </p:tgtEl>
                                        <p:attrNameLst>
                                          <p:attrName>style.visibility</p:attrName>
                                        </p:attrNameLst>
                                      </p:cBhvr>
                                      <p:to>
                                        <p:strVal val="visible"/>
                                      </p:to>
                                    </p:set>
                                    <p:animEffect transition="in" filter="wipe(up)">
                                      <p:cBhvr>
                                        <p:cTn id="85" dur="100"/>
                                        <p:tgtEl>
                                          <p:spTgt spid="1128483"/>
                                        </p:tgtEl>
                                      </p:cBhvr>
                                    </p:animEffect>
                                  </p:childTnLst>
                                </p:cTn>
                              </p:par>
                            </p:childTnLst>
                          </p:cTn>
                        </p:par>
                        <p:par>
                          <p:cTn id="86" fill="hold">
                            <p:stCondLst>
                              <p:cond delay="7500"/>
                            </p:stCondLst>
                            <p:childTnLst>
                              <p:par>
                                <p:cTn id="87" presetID="0" presetClass="path" presetSubtype="0" accel="50000" decel="50000" fill="hold" grpId="14" nodeType="afterEffect">
                                  <p:stCondLst>
                                    <p:cond delay="0"/>
                                  </p:stCondLst>
                                  <p:childTnLst>
                                    <p:animMotion origin="layout" path="M -0.4477119 0.14566445 C -0.4444203 0.14590056 -0.44094118 0.14635889 -0.43659753 0.1447339 C -0.43226424 0.14312282 -0.42601433 0.13895622 -0.42202482 0.13619238 C -0.4180353 0.13341464 -0.4152541 0.13041468 -0.41282704 0.12787306 C -0.41038957 0.124623105 -0.4081292 0.11838709 -0.40726462 0.11606768 C -0.40640005 0.113526054 -0.40760836 0.113067724 -0.40760836 0.11237329" pathEditMode="fixed" rAng="0" ptsTypes="">
                                      <p:cBhvr>
                                        <p:cTn id="88" dur="100" fill="hold"/>
                                        <p:tgtEl>
                                          <p:spTgt spid="1128484"/>
                                        </p:tgtEl>
                                        <p:attrNameLst>
                                          <p:attrName>ppt_x</p:attrName>
                                          <p:attrName>ppt_y</p:attrName>
                                        </p:attrNameLst>
                                      </p:cBhvr>
                                      <p:rCtr x="0" y="0"/>
                                    </p:animMotion>
                                  </p:childTnLst>
                                </p:cTn>
                              </p:par>
                              <p:par>
                                <p:cTn id="89" presetID="22" presetClass="entr" presetSubtype="4" fill="hold" grpId="0" nodeType="withEffect">
                                  <p:stCondLst>
                                    <p:cond delay="0"/>
                                  </p:stCondLst>
                                  <p:childTnLst>
                                    <p:set>
                                      <p:cBhvr>
                                        <p:cTn id="90" dur="1" fill="hold">
                                          <p:stCondLst>
                                            <p:cond delay="0"/>
                                          </p:stCondLst>
                                        </p:cTn>
                                        <p:tgtEl>
                                          <p:spTgt spid="1128482"/>
                                        </p:tgtEl>
                                        <p:attrNameLst>
                                          <p:attrName>style.visibility</p:attrName>
                                        </p:attrNameLst>
                                      </p:cBhvr>
                                      <p:to>
                                        <p:strVal val="visible"/>
                                      </p:to>
                                    </p:set>
                                    <p:animEffect transition="in" filter="wipe(down)">
                                      <p:cBhvr>
                                        <p:cTn id="91" dur="100"/>
                                        <p:tgtEl>
                                          <p:spTgt spid="1128482"/>
                                        </p:tgtEl>
                                      </p:cBhvr>
                                    </p:animEffect>
                                  </p:childTnLst>
                                </p:cTn>
                              </p:par>
                            </p:childTnLst>
                          </p:cTn>
                        </p:par>
                        <p:par>
                          <p:cTn id="92" fill="hold">
                            <p:stCondLst>
                              <p:cond delay="8000"/>
                            </p:stCondLst>
                            <p:childTnLst>
                              <p:par>
                                <p:cTn id="93" presetID="0" presetClass="path" presetSubtype="0" accel="50000" decel="50000" fill="hold" grpId="15" nodeType="afterEffect">
                                  <p:stCondLst>
                                    <p:cond delay="0"/>
                                  </p:stCondLst>
                                  <p:childTnLst>
                                    <p:animMotion origin="layout" path="M -0.40848336 0.14127563 C -0.40449384 0.13734514 -0.38817117 0.123692565 -0.38469204 0.11583158 C -0.38122335 0.10798447 -0.3845254 0.09526244 -0.38782743 0.09456801 C -0.39111903 0.093873575 -0.40135846 0.1084428 -0.40483758 0.11213718" pathEditMode="fixed" rAng="0" ptsTypes="">
                                      <p:cBhvr>
                                        <p:cTn id="94" dur="100" spd="-100000" fill="hold"/>
                                        <p:tgtEl>
                                          <p:spTgt spid="1128484"/>
                                        </p:tgtEl>
                                        <p:attrNameLst>
                                          <p:attrName>ppt_x</p:attrName>
                                          <p:attrName>ppt_y</p:attrName>
                                        </p:attrNameLst>
                                      </p:cBhvr>
                                      <p:rCtr x="0" y="0"/>
                                    </p:animMotion>
                                  </p:childTnLst>
                                </p:cTn>
                              </p:par>
                              <p:par>
                                <p:cTn id="95" presetID="22" presetClass="entr" presetSubtype="8" fill="hold" grpId="0" nodeType="withEffect">
                                  <p:stCondLst>
                                    <p:cond delay="0"/>
                                  </p:stCondLst>
                                  <p:childTnLst>
                                    <p:set>
                                      <p:cBhvr>
                                        <p:cTn id="96" dur="1" fill="hold">
                                          <p:stCondLst>
                                            <p:cond delay="0"/>
                                          </p:stCondLst>
                                        </p:cTn>
                                        <p:tgtEl>
                                          <p:spTgt spid="1128456"/>
                                        </p:tgtEl>
                                        <p:attrNameLst>
                                          <p:attrName>style.visibility</p:attrName>
                                        </p:attrNameLst>
                                      </p:cBhvr>
                                      <p:to>
                                        <p:strVal val="visible"/>
                                      </p:to>
                                    </p:set>
                                    <p:animEffect transition="in" filter="wipe(left)">
                                      <p:cBhvr>
                                        <p:cTn id="97" dur="100"/>
                                        <p:tgtEl>
                                          <p:spTgt spid="1128456"/>
                                        </p:tgtEl>
                                      </p:cBhvr>
                                    </p:animEffect>
                                  </p:childTnLst>
                                </p:cTn>
                              </p:par>
                            </p:childTnLst>
                          </p:cTn>
                        </p:par>
                        <p:par>
                          <p:cTn id="98" fill="hold">
                            <p:stCondLst>
                              <p:cond delay="8500"/>
                            </p:stCondLst>
                            <p:childTnLst>
                              <p:par>
                                <p:cTn id="99" presetID="0" presetClass="path" presetSubtype="0" accel="50000" decel="50000" fill="hold" grpId="16" nodeType="afterEffect">
                                  <p:stCondLst>
                                    <p:cond delay="0"/>
                                  </p:stCondLst>
                                  <p:childTnLst>
                                    <p:animMotion origin="layout" path="M -0.34546348 0.09966515 C -0.3496197 0.10173456 -0.3621195 0.103123434 -0.3725464 0.11005388 C -0.3829629 0.116998225 -0.4024001 0.1366507 -0.40848336 0.14197007" pathEditMode="fixed" rAng="0" ptsTypes="">
                                      <p:cBhvr>
                                        <p:cTn id="100" dur="100" spd="-100000" fill="hold"/>
                                        <p:tgtEl>
                                          <p:spTgt spid="1128484"/>
                                        </p:tgtEl>
                                        <p:attrNameLst>
                                          <p:attrName>ppt_x</p:attrName>
                                          <p:attrName>ppt_y</p:attrName>
                                        </p:attrNameLst>
                                      </p:cBhvr>
                                      <p:rCtr x="0" y="0"/>
                                    </p:animMotion>
                                  </p:childTnLst>
                                </p:cTn>
                              </p:par>
                              <p:par>
                                <p:cTn id="101" presetID="22" presetClass="entr" presetSubtype="4" fill="hold" grpId="0" nodeType="withEffect">
                                  <p:stCondLst>
                                    <p:cond delay="0"/>
                                  </p:stCondLst>
                                  <p:childTnLst>
                                    <p:set>
                                      <p:cBhvr>
                                        <p:cTn id="102" dur="1" fill="hold">
                                          <p:stCondLst>
                                            <p:cond delay="0"/>
                                          </p:stCondLst>
                                        </p:cTn>
                                        <p:tgtEl>
                                          <p:spTgt spid="1128457"/>
                                        </p:tgtEl>
                                        <p:attrNameLst>
                                          <p:attrName>style.visibility</p:attrName>
                                        </p:attrNameLst>
                                      </p:cBhvr>
                                      <p:to>
                                        <p:strVal val="visible"/>
                                      </p:to>
                                    </p:set>
                                    <p:animEffect transition="in" filter="wipe(down)">
                                      <p:cBhvr>
                                        <p:cTn id="103" dur="100"/>
                                        <p:tgtEl>
                                          <p:spTgt spid="1128457"/>
                                        </p:tgtEl>
                                      </p:cBhvr>
                                    </p:animEffect>
                                  </p:childTnLst>
                                </p:cTn>
                              </p:par>
                            </p:childTnLst>
                          </p:cTn>
                        </p:par>
                        <p:par>
                          <p:cTn id="104" fill="hold">
                            <p:stCondLst>
                              <p:cond delay="9000"/>
                            </p:stCondLst>
                            <p:childTnLst>
                              <p:par>
                                <p:cTn id="105" presetID="0" presetClass="path" presetSubtype="0" accel="50000" decel="50000" fill="hold" grpId="17" nodeType="afterEffect">
                                  <p:stCondLst>
                                    <p:cond delay="0"/>
                                  </p:stCondLst>
                                  <p:childTnLst>
                                    <p:animMotion origin="layout" path="M -0.34876552 0.10185956 C -0.3522342 0.10902612 -0.36525485 0.13612293 -0.36959854 0.14513668" pathEditMode="fixed" rAng="0" ptsTypes="">
                                      <p:cBhvr>
                                        <p:cTn id="106" dur="100" fill="hold"/>
                                        <p:tgtEl>
                                          <p:spTgt spid="1128484"/>
                                        </p:tgtEl>
                                        <p:attrNameLst>
                                          <p:attrName>ppt_x</p:attrName>
                                          <p:attrName>ppt_y</p:attrName>
                                        </p:attrNameLst>
                                      </p:cBhvr>
                                      <p:rCtr x="0" y="0"/>
                                    </p:animMotion>
                                  </p:childTnLst>
                                </p:cTn>
                              </p:par>
                              <p:par>
                                <p:cTn id="107" presetID="22" presetClass="entr" presetSubtype="1" fill="hold" grpId="0" nodeType="withEffect">
                                  <p:stCondLst>
                                    <p:cond delay="0"/>
                                  </p:stCondLst>
                                  <p:childTnLst>
                                    <p:set>
                                      <p:cBhvr>
                                        <p:cTn id="108" dur="1" fill="hold">
                                          <p:stCondLst>
                                            <p:cond delay="0"/>
                                          </p:stCondLst>
                                        </p:cTn>
                                        <p:tgtEl>
                                          <p:spTgt spid="1128487"/>
                                        </p:tgtEl>
                                        <p:attrNameLst>
                                          <p:attrName>style.visibility</p:attrName>
                                        </p:attrNameLst>
                                      </p:cBhvr>
                                      <p:to>
                                        <p:strVal val="visible"/>
                                      </p:to>
                                    </p:set>
                                    <p:animEffect transition="in" filter="wipe(up)">
                                      <p:cBhvr>
                                        <p:cTn id="109" dur="100"/>
                                        <p:tgtEl>
                                          <p:spTgt spid="1128487"/>
                                        </p:tgtEl>
                                      </p:cBhvr>
                                    </p:animEffect>
                                  </p:childTnLst>
                                </p:cTn>
                              </p:par>
                            </p:childTnLst>
                          </p:cTn>
                        </p:par>
                        <p:par>
                          <p:cTn id="110" fill="hold">
                            <p:stCondLst>
                              <p:cond delay="9500"/>
                            </p:stCondLst>
                            <p:childTnLst>
                              <p:par>
                                <p:cTn id="111" presetID="0" presetClass="path" presetSubtype="0" accel="50000" decel="50000" fill="hold" grpId="18" nodeType="afterEffect">
                                  <p:stCondLst>
                                    <p:cond delay="0"/>
                                  </p:stCondLst>
                                  <p:childTnLst>
                                    <p:animMotion origin="layout" path="M -0.36959854 0.13749792 C -0.3676819 0.14074786 -0.3655986 0.14398393 -0.35848412 0.139359 C -0.35135922 0.13473406 -0.33905733 0.122234255 -0.32655752 0.109734446" pathEditMode="relative" rAng="0" ptsTypes="">
                                      <p:cBhvr>
                                        <p:cTn id="112" dur="100" fill="hold"/>
                                        <p:tgtEl>
                                          <p:spTgt spid="1128484"/>
                                        </p:tgtEl>
                                        <p:attrNameLst>
                                          <p:attrName>ppt_x</p:attrName>
                                          <p:attrName>ppt_y</p:attrName>
                                        </p:attrNameLst>
                                      </p:cBhvr>
                                      <p:rCtr x="0" y="0"/>
                                    </p:animMotion>
                                  </p:childTnLst>
                                </p:cTn>
                              </p:par>
                              <p:par>
                                <p:cTn id="113" presetID="22" presetClass="entr" presetSubtype="4" fill="hold" grpId="0" nodeType="withEffect">
                                  <p:stCondLst>
                                    <p:cond delay="0"/>
                                  </p:stCondLst>
                                  <p:childTnLst>
                                    <p:set>
                                      <p:cBhvr>
                                        <p:cTn id="114" dur="1" fill="hold">
                                          <p:stCondLst>
                                            <p:cond delay="0"/>
                                          </p:stCondLst>
                                        </p:cTn>
                                        <p:tgtEl>
                                          <p:spTgt spid="1128488"/>
                                        </p:tgtEl>
                                        <p:attrNameLst>
                                          <p:attrName>style.visibility</p:attrName>
                                        </p:attrNameLst>
                                      </p:cBhvr>
                                      <p:to>
                                        <p:strVal val="visible"/>
                                      </p:to>
                                    </p:set>
                                    <p:animEffect transition="in" filter="wipe(down)">
                                      <p:cBhvr>
                                        <p:cTn id="115" dur="100"/>
                                        <p:tgtEl>
                                          <p:spTgt spid="1128488"/>
                                        </p:tgtEl>
                                      </p:cBhvr>
                                    </p:animEffect>
                                  </p:childTnLst>
                                </p:cTn>
                              </p:par>
                            </p:childTnLst>
                          </p:cTn>
                        </p:par>
                        <p:par>
                          <p:cTn id="116" fill="hold">
                            <p:stCondLst>
                              <p:cond delay="10000"/>
                            </p:stCondLst>
                            <p:childTnLst>
                              <p:par>
                                <p:cTn id="117" presetID="0" presetClass="path" presetSubtype="0" accel="50000" decel="50000" fill="hold" grpId="19" nodeType="afterEffect">
                                  <p:stCondLst>
                                    <p:cond delay="0"/>
                                  </p:stCondLst>
                                  <p:childTnLst>
                                    <p:animMotion origin="layout" path="M -0.21440299 -0.028930116 C -0.2151113 -0.02615238 -0.2121426 -0.022680212 -0.21858001 -0.012263702 C -0.22499657 -0.013097024 -0.23437142 0.012041484 -0.25329822 0.03402726 C -0.2722146 0.056013037 -0.31596392 0.10231789 -0.33246368 0.120373175" pathEditMode="fixed" rAng="0" ptsTypes="">
                                      <p:cBhvr>
                                        <p:cTn id="118" dur="100" spd="-100000" fill="hold"/>
                                        <p:tgtEl>
                                          <p:spTgt spid="1128484"/>
                                        </p:tgtEl>
                                        <p:attrNameLst>
                                          <p:attrName>ppt_x</p:attrName>
                                          <p:attrName>ppt_y</p:attrName>
                                        </p:attrNameLst>
                                      </p:cBhvr>
                                      <p:rCtr x="0" y="0"/>
                                    </p:animMotion>
                                  </p:childTnLst>
                                </p:cTn>
                              </p:par>
                              <p:par>
                                <p:cTn id="119" presetID="22" presetClass="entr" presetSubtype="4" fill="hold" grpId="0" nodeType="withEffect">
                                  <p:stCondLst>
                                    <p:cond delay="0"/>
                                  </p:stCondLst>
                                  <p:childTnLst>
                                    <p:set>
                                      <p:cBhvr>
                                        <p:cTn id="120" dur="1" fill="hold">
                                          <p:stCondLst>
                                            <p:cond delay="0"/>
                                          </p:stCondLst>
                                        </p:cTn>
                                        <p:tgtEl>
                                          <p:spTgt spid="1128485"/>
                                        </p:tgtEl>
                                        <p:attrNameLst>
                                          <p:attrName>style.visibility</p:attrName>
                                        </p:attrNameLst>
                                      </p:cBhvr>
                                      <p:to>
                                        <p:strVal val="visible"/>
                                      </p:to>
                                    </p:set>
                                    <p:animEffect transition="in" filter="wipe(down)">
                                      <p:cBhvr>
                                        <p:cTn id="121" dur="100"/>
                                        <p:tgtEl>
                                          <p:spTgt spid="1128485"/>
                                        </p:tgtEl>
                                      </p:cBhvr>
                                    </p:animEffect>
                                  </p:childTnLst>
                                </p:cTn>
                              </p:par>
                            </p:childTnLst>
                          </p:cTn>
                        </p:par>
                        <p:par>
                          <p:cTn id="122" fill="hold">
                            <p:stCondLst>
                              <p:cond delay="10500"/>
                            </p:stCondLst>
                            <p:childTnLst>
                              <p:par>
                                <p:cTn id="123" presetID="0" presetClass="path" presetSubtype="0" accel="50000" decel="50000" fill="hold" grpId="20" nodeType="afterEffect">
                                  <p:stCondLst>
                                    <p:cond delay="0"/>
                                  </p:stCondLst>
                                  <p:childTnLst>
                                    <p:animMotion origin="layout" path="M -0.21162178 -0.031013418 C -0.21459047 -0.030555092 -0.21736127 -0.029860657 -0.2227362 -0.025457947 C -0.22812152 -0.021055236 -0.23263188 -0.018985823 -0.24357963 -0.005083256 C -0.25451696 0.008805422 -0.2756937 0.03866608 -0.28801644 0.05787412 C -0.3003496 0.077082165 -0.30885988 0.093054146 -0.31718266 0.109734446" pathEditMode="relative" rAng="0" ptsTypes="">
                                      <p:cBhvr>
                                        <p:cTn id="124" dur="100" fill="hold"/>
                                        <p:tgtEl>
                                          <p:spTgt spid="1128484"/>
                                        </p:tgtEl>
                                        <p:attrNameLst>
                                          <p:attrName>ppt_x</p:attrName>
                                          <p:attrName>ppt_y</p:attrName>
                                        </p:attrNameLst>
                                      </p:cBhvr>
                                      <p:rCtr x="0" y="0"/>
                                    </p:animMotion>
                                  </p:childTnLst>
                                </p:cTn>
                              </p:par>
                              <p:par>
                                <p:cTn id="125" presetID="22" presetClass="entr" presetSubtype="1" fill="hold" grpId="0" nodeType="withEffect">
                                  <p:stCondLst>
                                    <p:cond delay="0"/>
                                  </p:stCondLst>
                                  <p:childTnLst>
                                    <p:set>
                                      <p:cBhvr>
                                        <p:cTn id="126" dur="1" fill="hold">
                                          <p:stCondLst>
                                            <p:cond delay="0"/>
                                          </p:stCondLst>
                                        </p:cTn>
                                        <p:tgtEl>
                                          <p:spTgt spid="1128486"/>
                                        </p:tgtEl>
                                        <p:attrNameLst>
                                          <p:attrName>style.visibility</p:attrName>
                                        </p:attrNameLst>
                                      </p:cBhvr>
                                      <p:to>
                                        <p:strVal val="visible"/>
                                      </p:to>
                                    </p:set>
                                    <p:animEffect transition="in" filter="wipe(up)">
                                      <p:cBhvr>
                                        <p:cTn id="127" dur="100"/>
                                        <p:tgtEl>
                                          <p:spTgt spid="1128486"/>
                                        </p:tgtEl>
                                      </p:cBhvr>
                                    </p:animEffect>
                                  </p:childTnLst>
                                </p:cTn>
                              </p:par>
                            </p:childTnLst>
                          </p:cTn>
                        </p:par>
                        <p:par>
                          <p:cTn id="128" fill="hold">
                            <p:stCondLst>
                              <p:cond delay="11000"/>
                            </p:stCondLst>
                            <p:childTnLst>
                              <p:par>
                                <p:cTn id="129" presetID="0" presetClass="path" presetSubtype="0" accel="50000" decel="50000" fill="hold" grpId="21" nodeType="afterEffect">
                                  <p:stCondLst>
                                    <p:cond delay="0"/>
                                  </p:stCondLst>
                                  <p:childTnLst>
                                    <p:animMotion origin="layout" path="M -0.3204847 0.1084428 C -0.32273465 0.114914924 -0.33523446 0.1424284 -0.3343699 0.14683111 C -0.33350533 0.15121992 -0.32152635 0.14012288 -0.3154431 0.13410908 C -0.30937028 0.12809527 -0.3036412 0.11630379 -0.29791212 0.11076221 C -0.29218304 0.105206735 -0.28419358 0.102665104 -0.28055823 0.1003457" pathEditMode="fixed" rAng="0" ptsTypes="">
                                      <p:cBhvr>
                                        <p:cTn id="130" dur="200" fill="hold"/>
                                        <p:tgtEl>
                                          <p:spTgt spid="1128484"/>
                                        </p:tgtEl>
                                        <p:attrNameLst>
                                          <p:attrName>ppt_x</p:attrName>
                                          <p:attrName>ppt_y</p:attrName>
                                        </p:attrNameLst>
                                      </p:cBhvr>
                                      <p:rCtr x="0" y="0"/>
                                    </p:animMotion>
                                  </p:childTnLst>
                                </p:cTn>
                              </p:par>
                              <p:par>
                                <p:cTn id="131" presetID="22" presetClass="entr" presetSubtype="8" fill="hold" grpId="0" nodeType="withEffect">
                                  <p:stCondLst>
                                    <p:cond delay="0"/>
                                  </p:stCondLst>
                                  <p:childTnLst>
                                    <p:set>
                                      <p:cBhvr>
                                        <p:cTn id="132" dur="1" fill="hold">
                                          <p:stCondLst>
                                            <p:cond delay="0"/>
                                          </p:stCondLst>
                                        </p:cTn>
                                        <p:tgtEl>
                                          <p:spTgt spid="1128478"/>
                                        </p:tgtEl>
                                        <p:attrNameLst>
                                          <p:attrName>style.visibility</p:attrName>
                                        </p:attrNameLst>
                                      </p:cBhvr>
                                      <p:to>
                                        <p:strVal val="visible"/>
                                      </p:to>
                                    </p:set>
                                    <p:animEffect transition="in" filter="wipe(left)">
                                      <p:cBhvr>
                                        <p:cTn id="133" dur="200"/>
                                        <p:tgtEl>
                                          <p:spTgt spid="1128478"/>
                                        </p:tgtEl>
                                      </p:cBhvr>
                                    </p:animEffect>
                                  </p:childTnLst>
                                </p:cTn>
                              </p:par>
                            </p:childTnLst>
                          </p:cTn>
                        </p:par>
                        <p:par>
                          <p:cTn id="134" fill="hold">
                            <p:stCondLst>
                              <p:cond delay="11500"/>
                            </p:stCondLst>
                            <p:childTnLst>
                              <p:par>
                                <p:cTn id="135" presetID="0" presetClass="path" presetSubtype="0" accel="50000" decel="50000" fill="hold" grpId="22" nodeType="afterEffect">
                                  <p:stCondLst>
                                    <p:cond delay="0"/>
                                  </p:stCondLst>
                                  <p:childTnLst>
                                    <p:animMotion origin="layout" path="M -0.28367275 0.1003457 C -0.28159988 0.10012348 -0.27343333 0.09526244 -0.27100632 0.09665131 C -0.26857924 0.09804018 -0.26839176 0.10590117 -0.26944384 0.10913723 C -0.2704855 0.11237329 -0.27430832 0.113984376 -0.27742285 0.115609355 C -0.28055823 0.11723433 -0.28315192 0.115609355 -0.28784978 0.11838709 C -0.2925372 0.12116483 -0.3022558 0.12787306 -0.30520368 0.1324841 C -0.30815154 0.13710903 -0.30712032 0.1445117 -0.30520368 0.14612278 C -0.30329746 0.14774776 -0.29636008 0.14266449 -0.2940997 0.14173396" pathEditMode="fixed" rAng="0" ptsTypes="">
                                      <p:cBhvr>
                                        <p:cTn id="136" dur="200" fill="hold"/>
                                        <p:tgtEl>
                                          <p:spTgt spid="1128484"/>
                                        </p:tgtEl>
                                        <p:attrNameLst>
                                          <p:attrName>ppt_x</p:attrName>
                                          <p:attrName>ppt_y</p:attrName>
                                        </p:attrNameLst>
                                      </p:cBhvr>
                                      <p:rCtr x="0" y="0"/>
                                    </p:animMotion>
                                  </p:childTnLst>
                                </p:cTn>
                              </p:par>
                              <p:par>
                                <p:cTn id="137" presetID="22" presetClass="entr" presetSubtype="1" fill="hold" grpId="0" nodeType="withEffect">
                                  <p:stCondLst>
                                    <p:cond delay="0"/>
                                  </p:stCondLst>
                                  <p:childTnLst>
                                    <p:set>
                                      <p:cBhvr>
                                        <p:cTn id="138" dur="1" fill="hold">
                                          <p:stCondLst>
                                            <p:cond delay="0"/>
                                          </p:stCondLst>
                                        </p:cTn>
                                        <p:tgtEl>
                                          <p:spTgt spid="1128479"/>
                                        </p:tgtEl>
                                        <p:attrNameLst>
                                          <p:attrName>style.visibility</p:attrName>
                                        </p:attrNameLst>
                                      </p:cBhvr>
                                      <p:to>
                                        <p:strVal val="visible"/>
                                      </p:to>
                                    </p:set>
                                    <p:animEffect transition="in" filter="wipe(up)">
                                      <p:cBhvr>
                                        <p:cTn id="139" dur="200"/>
                                        <p:tgtEl>
                                          <p:spTgt spid="1128479"/>
                                        </p:tgtEl>
                                      </p:cBhvr>
                                    </p:animEffect>
                                  </p:childTnLst>
                                </p:cTn>
                              </p:par>
                            </p:childTnLst>
                          </p:cTn>
                        </p:par>
                        <p:par>
                          <p:cTn id="140" fill="hold">
                            <p:stCondLst>
                              <p:cond delay="12000"/>
                            </p:stCondLst>
                            <p:childTnLst>
                              <p:par>
                                <p:cTn id="141" presetID="0" presetClass="path" presetSubtype="0" accel="50000" decel="50000" fill="hold" grpId="23" nodeType="afterEffect">
                                  <p:stCondLst>
                                    <p:cond delay="0"/>
                                  </p:stCondLst>
                                  <p:childTnLst>
                                    <p:animMotion origin="layout" path="M -0.2939226 0.14381726 C -0.29044348 0.14080341 -0.28037074 0.13341464 -0.27343333 0.12624808 C -0.2664855 0.11908153 -0.2571211 0.10612339 -0.2527774 0.10080402" pathEditMode="relative" rAng="0" ptsTypes="">
                                      <p:cBhvr>
                                        <p:cTn id="142" dur="300" fill="hold"/>
                                        <p:tgtEl>
                                          <p:spTgt spid="1128484"/>
                                        </p:tgtEl>
                                        <p:attrNameLst>
                                          <p:attrName>ppt_x</p:attrName>
                                          <p:attrName>ppt_y</p:attrName>
                                        </p:attrNameLst>
                                      </p:cBhvr>
                                      <p:rCtr x="0" y="0"/>
                                    </p:animMotion>
                                  </p:childTnLst>
                                </p:cTn>
                              </p:par>
                              <p:par>
                                <p:cTn id="143" presetID="22" presetClass="entr" presetSubtype="4" fill="hold" grpId="0" nodeType="withEffect">
                                  <p:stCondLst>
                                    <p:cond delay="0"/>
                                  </p:stCondLst>
                                  <p:childTnLst>
                                    <p:set>
                                      <p:cBhvr>
                                        <p:cTn id="144" dur="1" fill="hold">
                                          <p:stCondLst>
                                            <p:cond delay="0"/>
                                          </p:stCondLst>
                                        </p:cTn>
                                        <p:tgtEl>
                                          <p:spTgt spid="1128480"/>
                                        </p:tgtEl>
                                        <p:attrNameLst>
                                          <p:attrName>style.visibility</p:attrName>
                                        </p:attrNameLst>
                                      </p:cBhvr>
                                      <p:to>
                                        <p:strVal val="visible"/>
                                      </p:to>
                                    </p:set>
                                    <p:animEffect transition="in" filter="wipe(down)">
                                      <p:cBhvr>
                                        <p:cTn id="145" dur="300"/>
                                        <p:tgtEl>
                                          <p:spTgt spid="1128480"/>
                                        </p:tgtEl>
                                      </p:cBhvr>
                                    </p:animEffect>
                                  </p:childTnLst>
                                </p:cTn>
                              </p:par>
                            </p:childTnLst>
                          </p:cTn>
                        </p:par>
                        <p:par>
                          <p:cTn id="146" fill="hold">
                            <p:stCondLst>
                              <p:cond delay="12500"/>
                            </p:stCondLst>
                            <p:childTnLst>
                              <p:par>
                                <p:cTn id="147" presetID="0" presetClass="path" presetSubtype="0" accel="50000" decel="50000" fill="hold" grpId="24" nodeType="afterEffect">
                                  <p:stCondLst>
                                    <p:cond delay="0"/>
                                  </p:stCondLst>
                                  <p:childTnLst>
                                    <p:animMotion origin="layout" path="M -0.25433987 0.102887325 C -0.24756914 0.10473452 -0.22256953 0.11630379 -0.21180928 0.115609355 C -0.2010386 0.114914924 -0.19305956 0.10151235 -0.18959086 0.09873461" pathEditMode="relative" rAng="0" ptsTypes="">
                                      <p:cBhvr>
                                        <p:cTn id="148" dur="100" fill="hold"/>
                                        <p:tgtEl>
                                          <p:spTgt spid="1128484"/>
                                        </p:tgtEl>
                                        <p:attrNameLst>
                                          <p:attrName>ppt_x</p:attrName>
                                          <p:attrName>ppt_y</p:attrName>
                                        </p:attrNameLst>
                                      </p:cBhvr>
                                      <p:rCtr x="0" y="0"/>
                                    </p:animMotion>
                                  </p:childTnLst>
                                </p:cTn>
                              </p:par>
                            </p:childTnLst>
                          </p:cTn>
                        </p:par>
                        <p:par>
                          <p:cTn id="149" fill="hold">
                            <p:stCondLst>
                              <p:cond delay="13000"/>
                            </p:stCondLst>
                            <p:childTnLst>
                              <p:par>
                                <p:cTn id="150" presetID="0" presetClass="path" presetSubtype="0" accel="50000" decel="50000" fill="hold" grpId="25" nodeType="afterEffect">
                                  <p:stCondLst>
                                    <p:cond delay="0"/>
                                  </p:stCondLst>
                                  <p:childTnLst>
                                    <p:animMotion origin="layout" path="M -0.19584076 0.10080402 C -0.19721575 0.10105402 -0.20069486 0.10335954 -0.20434064 0.10219289 C -0.20798641 0.10105402 -0.21527797 0.096192986 -0.21805918 0.09456801" pathEditMode="fixed" rAng="0" ptsTypes="">
                                      <p:cBhvr>
                                        <p:cTn id="151" dur="100" fill="hold"/>
                                        <p:tgtEl>
                                          <p:spTgt spid="1128484"/>
                                        </p:tgtEl>
                                        <p:attrNameLst>
                                          <p:attrName>ppt_x</p:attrName>
                                          <p:attrName>ppt_y</p:attrName>
                                        </p:attrNameLst>
                                      </p:cBhvr>
                                      <p:rCtr x="0" y="0"/>
                                    </p:animMotion>
                                  </p:childTnLst>
                                </p:cTn>
                              </p:par>
                              <p:par>
                                <p:cTn id="152" presetID="22" presetClass="entr" presetSubtype="4" fill="hold" grpId="0" nodeType="withEffect">
                                  <p:stCondLst>
                                    <p:cond delay="0"/>
                                  </p:stCondLst>
                                  <p:childTnLst>
                                    <p:set>
                                      <p:cBhvr>
                                        <p:cTn id="153" dur="1" fill="hold">
                                          <p:stCondLst>
                                            <p:cond delay="0"/>
                                          </p:stCondLst>
                                        </p:cTn>
                                        <p:tgtEl>
                                          <p:spTgt spid="1128458"/>
                                        </p:tgtEl>
                                        <p:attrNameLst>
                                          <p:attrName>style.visibility</p:attrName>
                                        </p:attrNameLst>
                                      </p:cBhvr>
                                      <p:to>
                                        <p:strVal val="visible"/>
                                      </p:to>
                                    </p:set>
                                    <p:animEffect transition="in" filter="wipe(down)">
                                      <p:cBhvr>
                                        <p:cTn id="154" dur="100"/>
                                        <p:tgtEl>
                                          <p:spTgt spid="1128458"/>
                                        </p:tgtEl>
                                      </p:cBhvr>
                                    </p:animEffect>
                                  </p:childTnLst>
                                </p:cTn>
                              </p:par>
                            </p:childTnLst>
                          </p:cTn>
                        </p:par>
                        <p:par>
                          <p:cTn id="155" fill="hold">
                            <p:stCondLst>
                              <p:cond delay="13500"/>
                            </p:stCondLst>
                            <p:childTnLst>
                              <p:par>
                                <p:cTn id="156" presetID="0" presetClass="path" presetSubtype="0" accel="50000" decel="50000" fill="hold" grpId="26" nodeType="afterEffect">
                                  <p:stCondLst>
                                    <p:cond delay="0"/>
                                  </p:stCondLst>
                                  <p:childTnLst>
                                    <p:animMotion origin="layout" path="M -0.1487894 0.02427741 C -0.15242477 0.024513517 -0.16388293 0.023124648 -0.17100781 0.026360711 C -0.17812228 0.029596772 -0.18593466 0.037235547 -0.19166374 0.043235455 C -0.19739282 0.04924925 -0.202424 0.056651916 -0.2058927 0.062193498 C -0.2093718 0.06774897 -0.21006972 0.071679465 -0.2121426 0.07699883 C -0.21423632 0.082318194 -0.21684045 0.09087362 -0.21805918 0.09456801" pathEditMode="fixed" rAng="0" ptsTypes="">
                                      <p:cBhvr>
                                        <p:cTn id="157" dur="200" spd="-100000" fill="hold"/>
                                        <p:tgtEl>
                                          <p:spTgt spid="1128484"/>
                                        </p:tgtEl>
                                        <p:attrNameLst>
                                          <p:attrName>ppt_x</p:attrName>
                                          <p:attrName>ppt_y</p:attrName>
                                        </p:attrNameLst>
                                      </p:cBhvr>
                                      <p:rCtr x="0" y="0"/>
                                    </p:animMotion>
                                  </p:childTnLst>
                                </p:cTn>
                              </p:par>
                              <p:par>
                                <p:cTn id="158" presetID="22" presetClass="entr" presetSubtype="4" fill="hold" grpId="0" nodeType="withEffect">
                                  <p:stCondLst>
                                    <p:cond delay="0"/>
                                  </p:stCondLst>
                                  <p:childTnLst>
                                    <p:set>
                                      <p:cBhvr>
                                        <p:cTn id="159" dur="1" fill="hold">
                                          <p:stCondLst>
                                            <p:cond delay="0"/>
                                          </p:stCondLst>
                                        </p:cTn>
                                        <p:tgtEl>
                                          <p:spTgt spid="1128464"/>
                                        </p:tgtEl>
                                        <p:attrNameLst>
                                          <p:attrName>style.visibility</p:attrName>
                                        </p:attrNameLst>
                                      </p:cBhvr>
                                      <p:to>
                                        <p:strVal val="visible"/>
                                      </p:to>
                                    </p:set>
                                    <p:animEffect transition="in" filter="wipe(down)">
                                      <p:cBhvr>
                                        <p:cTn id="160" dur="200"/>
                                        <p:tgtEl>
                                          <p:spTgt spid="1128464"/>
                                        </p:tgtEl>
                                      </p:cBhvr>
                                    </p:animEffect>
                                  </p:childTnLst>
                                </p:cTn>
                              </p:par>
                            </p:childTnLst>
                          </p:cTn>
                        </p:par>
                        <p:par>
                          <p:cTn id="161" fill="hold">
                            <p:stCondLst>
                              <p:cond delay="14000"/>
                            </p:stCondLst>
                            <p:childTnLst>
                              <p:par>
                                <p:cTn id="162" presetID="0" presetClass="path" presetSubtype="0" accel="50000" decel="50000" fill="hold" grpId="27" nodeType="afterEffect">
                                  <p:stCondLst>
                                    <p:cond delay="0"/>
                                  </p:stCondLst>
                                  <p:childTnLst>
                                    <p:animMotion origin="layout" path="M -0.19166374 0.13202578 C -0.18714298 0.124859214 -0.17395568 0.104053974 -0.1661433 0.091331944 C -0.15834133 0.07862381 -0.14964356 0.06544345 -0.1446228 0.05641581 C -0.13959162 0.047402058 -0.13523753 0.042082693 -0.13611251 0.03676333 C -0.13697708 0.03144397 -0.14739358 0.026832925 -0.15035188 0.02427741" pathEditMode="fixed" rAng="0" ptsTypes="">
                                      <p:cBhvr>
                                        <p:cTn id="163" dur="200" spd="-100000" fill="hold"/>
                                        <p:tgtEl>
                                          <p:spTgt spid="1128484"/>
                                        </p:tgtEl>
                                        <p:attrNameLst>
                                          <p:attrName>ppt_x</p:attrName>
                                          <p:attrName>ppt_y</p:attrName>
                                        </p:attrNameLst>
                                      </p:cBhvr>
                                      <p:rCtr x="0" y="0"/>
                                    </p:animMotion>
                                  </p:childTnLst>
                                </p:cTn>
                              </p:par>
                              <p:par>
                                <p:cTn id="164" presetID="22" presetClass="entr" presetSubtype="1" fill="hold" grpId="0" nodeType="withEffect">
                                  <p:stCondLst>
                                    <p:cond delay="0"/>
                                  </p:stCondLst>
                                  <p:childTnLst>
                                    <p:set>
                                      <p:cBhvr>
                                        <p:cTn id="165" dur="1" fill="hold">
                                          <p:stCondLst>
                                            <p:cond delay="0"/>
                                          </p:stCondLst>
                                        </p:cTn>
                                        <p:tgtEl>
                                          <p:spTgt spid="1128463"/>
                                        </p:tgtEl>
                                        <p:attrNameLst>
                                          <p:attrName>style.visibility</p:attrName>
                                        </p:attrNameLst>
                                      </p:cBhvr>
                                      <p:to>
                                        <p:strVal val="visible"/>
                                      </p:to>
                                    </p:set>
                                    <p:animEffect transition="in" filter="wipe(up)">
                                      <p:cBhvr>
                                        <p:cTn id="166" dur="200"/>
                                        <p:tgtEl>
                                          <p:spTgt spid="1128463"/>
                                        </p:tgtEl>
                                      </p:cBhvr>
                                    </p:animEffect>
                                  </p:childTnLst>
                                </p:cTn>
                              </p:par>
                            </p:childTnLst>
                          </p:cTn>
                        </p:par>
                        <p:par>
                          <p:cTn id="167" fill="hold">
                            <p:stCondLst>
                              <p:cond delay="14500"/>
                            </p:stCondLst>
                            <p:childTnLst>
                              <p:par>
                                <p:cTn id="168" presetID="0" presetClass="path" presetSubtype="0" accel="50000" decel="50000" fill="hold" grpId="28" nodeType="afterEffect">
                                  <p:stCondLst>
                                    <p:cond delay="0"/>
                                  </p:stCondLst>
                                  <p:childTnLst>
                                    <p:animMotion origin="layout" path="M -0.118581526 0.07954046 C -0.119966924 0.08323485 -0.1291647 0.105442844 -0.12656057 0.10127624 C -0.12395644 0.09710964 -0.10886292 0.06566567 -0.10277969 0.05411029 C -0.096696444 0.042554908 -0.09444648 0.036999438 -0.089925714 0.031916182 C -0.08541536 0.026832925 -0.07656133 0.020124694 -0.07569677 0.023582974 C -0.07483219 0.027055144 -0.074123874 0.037235547 -0.085238285 0.05317975 C -0.09636311 0.06913784 -0.12517518 0.10358176 -0.14236242 0.11976207 C -0.15954965 0.13595627 -0.18020558 0.14751165 -0.18837214 0.15005328 C -0.19652826 0.1526088 -0.19096585 0.1382618 -0.19166374 0.13526183" pathEditMode="fixed" rAng="0" ptsTypes="">
                                      <p:cBhvr>
                                        <p:cTn id="169" dur="100" spd="-100000" fill="hold"/>
                                        <p:tgtEl>
                                          <p:spTgt spid="1128484"/>
                                        </p:tgtEl>
                                        <p:attrNameLst>
                                          <p:attrName>ppt_x</p:attrName>
                                          <p:attrName>ppt_y</p:attrName>
                                        </p:attrNameLst>
                                      </p:cBhvr>
                                      <p:rCtr x="0" y="0"/>
                                    </p:animMotion>
                                  </p:childTnLst>
                                </p:cTn>
                              </p:par>
                              <p:par>
                                <p:cTn id="170" presetID="22" presetClass="entr" presetSubtype="4" fill="hold" grpId="0" nodeType="withEffect">
                                  <p:stCondLst>
                                    <p:cond delay="0"/>
                                  </p:stCondLst>
                                  <p:childTnLst>
                                    <p:set>
                                      <p:cBhvr>
                                        <p:cTn id="171" dur="1" fill="hold">
                                          <p:stCondLst>
                                            <p:cond delay="0"/>
                                          </p:stCondLst>
                                        </p:cTn>
                                        <p:tgtEl>
                                          <p:spTgt spid="1128459"/>
                                        </p:tgtEl>
                                        <p:attrNameLst>
                                          <p:attrName>style.visibility</p:attrName>
                                        </p:attrNameLst>
                                      </p:cBhvr>
                                      <p:to>
                                        <p:strVal val="visible"/>
                                      </p:to>
                                    </p:set>
                                    <p:animEffect transition="in" filter="wipe(down)">
                                      <p:cBhvr>
                                        <p:cTn id="172" dur="100"/>
                                        <p:tgtEl>
                                          <p:spTgt spid="1128459"/>
                                        </p:tgtEl>
                                      </p:cBhvr>
                                    </p:animEffect>
                                  </p:childTnLst>
                                </p:cTn>
                              </p:par>
                            </p:childTnLst>
                          </p:cTn>
                        </p:par>
                        <p:par>
                          <p:cTn id="173" fill="hold">
                            <p:stCondLst>
                              <p:cond delay="15000"/>
                            </p:stCondLst>
                            <p:childTnLst>
                              <p:par>
                                <p:cTn id="174" presetID="0" presetClass="path" presetSubtype="0" accel="50000" decel="50000" fill="hold" grpId="29" nodeType="afterEffect">
                                  <p:stCondLst>
                                    <p:cond delay="0"/>
                                  </p:stCondLst>
                                  <p:childTnLst>
                                    <p:animMotion origin="layout" path="M -0.1682266 0.16967797 C -0.16181004 0.15694205 -0.13507086 0.11112331 -0.1263835 0.09560966" pathEditMode="fixed" rAng="0" ptsTypes="">
                                      <p:cBhvr>
                                        <p:cTn id="175" dur="100" spd="-100000" fill="hold"/>
                                        <p:tgtEl>
                                          <p:spTgt spid="1128484"/>
                                        </p:tgtEl>
                                        <p:attrNameLst>
                                          <p:attrName>ppt_x</p:attrName>
                                          <p:attrName>ppt_y</p:attrName>
                                        </p:attrNameLst>
                                      </p:cBhvr>
                                      <p:rCtr x="0" y="0"/>
                                    </p:animMotion>
                                  </p:childTnLst>
                                </p:cTn>
                              </p:par>
                              <p:par>
                                <p:cTn id="176" presetID="22" presetClass="entr" presetSubtype="2" fill="hold" grpId="0" nodeType="withEffect">
                                  <p:stCondLst>
                                    <p:cond delay="0"/>
                                  </p:stCondLst>
                                  <p:childTnLst>
                                    <p:set>
                                      <p:cBhvr>
                                        <p:cTn id="177" dur="1" fill="hold">
                                          <p:stCondLst>
                                            <p:cond delay="0"/>
                                          </p:stCondLst>
                                        </p:cTn>
                                        <p:tgtEl>
                                          <p:spTgt spid="1128462"/>
                                        </p:tgtEl>
                                        <p:attrNameLst>
                                          <p:attrName>style.visibility</p:attrName>
                                        </p:attrNameLst>
                                      </p:cBhvr>
                                      <p:to>
                                        <p:strVal val="visible"/>
                                      </p:to>
                                    </p:set>
                                    <p:animEffect transition="in" filter="wipe(right)">
                                      <p:cBhvr>
                                        <p:cTn id="178" dur="100"/>
                                        <p:tgtEl>
                                          <p:spTgt spid="1128462"/>
                                        </p:tgtEl>
                                      </p:cBhvr>
                                    </p:animEffect>
                                  </p:childTnLst>
                                </p:cTn>
                              </p:par>
                            </p:childTnLst>
                          </p:cTn>
                        </p:par>
                        <p:par>
                          <p:cTn id="179" fill="hold">
                            <p:stCondLst>
                              <p:cond delay="15500"/>
                            </p:stCondLst>
                            <p:childTnLst>
                              <p:par>
                                <p:cTn id="180" presetID="0" presetClass="path" presetSubtype="0" accel="50000" decel="50000" fill="hold" grpId="30" nodeType="afterEffect">
                                  <p:stCondLst>
                                    <p:cond delay="0"/>
                                  </p:stCondLst>
                                  <p:childTnLst>
                                    <p:animMotion origin="layout" path="M -0.1691016 0.17037241 C -0.17117448 0.18033059 -0.19773658 0.22499658 -0.2093718 0.23888525 C -0.22100705 0.25277394 -0.2317673 0.2525517 -0.23853803 0.2537045 C -0.24530876 0.25487113 -0.24964203 0.25207952 -0.24964203 0.24630181 C -0.24964203 0.24051024 -0.24410045 0.22662155 -0.23853803 0.21851057 C -0.23298603 0.21041347 -0.22326744 0.2046219 -0.21631962 0.19814977 C -0.2093718 0.19166376 -0.20451772 0.18402499 -0.196872 0.17962228 C -0.1892367 0.17523345 -0.1670183 0.16041423 -0.1691016 0.17037241 C -0.1691016 0.17037241 -0.1691016 0.17037241 -0.1691016 0.17037241 C -0.1691016 0.17037241 -0.1691016 0.17037241 -0.1691016 0.17037241 C -0.1691016 0.17037241 -0.1691016 0.17037241 -0.1691016 0.17037241 Z" pathEditMode="relative" rAng="0" ptsTypes="">
                                      <p:cBhvr>
                                        <p:cTn id="181" dur="100" fill="hold"/>
                                        <p:tgtEl>
                                          <p:spTgt spid="1128484"/>
                                        </p:tgtEl>
                                        <p:attrNameLst>
                                          <p:attrName>ppt_x</p:attrName>
                                          <p:attrName>ppt_y</p:attrName>
                                        </p:attrNameLst>
                                      </p:cBhvr>
                                      <p:rCtr x="0" y="0"/>
                                    </p:animMotion>
                                  </p:childTnLst>
                                </p:cTn>
                              </p:par>
                              <p:par>
                                <p:cTn id="182" presetID="22" presetClass="entr" presetSubtype="2" fill="hold" grpId="0" nodeType="withEffect">
                                  <p:stCondLst>
                                    <p:cond delay="0"/>
                                  </p:stCondLst>
                                  <p:childTnLst>
                                    <p:set>
                                      <p:cBhvr>
                                        <p:cTn id="183" dur="1" fill="hold">
                                          <p:stCondLst>
                                            <p:cond delay="0"/>
                                          </p:stCondLst>
                                        </p:cTn>
                                        <p:tgtEl>
                                          <p:spTgt spid="1128461"/>
                                        </p:tgtEl>
                                        <p:attrNameLst>
                                          <p:attrName>style.visibility</p:attrName>
                                        </p:attrNameLst>
                                      </p:cBhvr>
                                      <p:to>
                                        <p:strVal val="visible"/>
                                      </p:to>
                                    </p:set>
                                    <p:animEffect transition="in" filter="wipe(right)">
                                      <p:cBhvr>
                                        <p:cTn id="184" dur="100"/>
                                        <p:tgtEl>
                                          <p:spTgt spid="1128461"/>
                                        </p:tgtEl>
                                      </p:cBhvr>
                                    </p:animEffect>
                                  </p:childTnLst>
                                </p:cTn>
                              </p:par>
                            </p:childTnLst>
                          </p:cTn>
                        </p:par>
                        <p:par>
                          <p:cTn id="185" fill="hold">
                            <p:stCondLst>
                              <p:cond delay="16000"/>
                            </p:stCondLst>
                            <p:childTnLst>
                              <p:par>
                                <p:cTn id="186" presetID="0" presetClass="path" presetSubtype="0" accel="50000" decel="50000" fill="hold" grpId="31" nodeType="afterEffect">
                                  <p:stCondLst>
                                    <p:cond delay="0"/>
                                  </p:stCondLst>
                                  <p:childTnLst>
                                    <p:animMotion origin="layout" path="M -0.17221613 0.16759467 C -0.16596623 0.16481695 -0.1598934 0.1641225 -0.15416431 0.1638864 C -0.14843524 0.16366418 -0.1425395 0.16366418 -0.13767499 0.16551137 C -0.13281047 0.16737245 -0.12864387 0.16991408 -0.12517518 0.17476124 C -0.12169606 0.17962228 -0.118581526 0.1909832 -0.11684197 0.19513592" pathEditMode="relative" rAng="0" ptsTypes="">
                                      <p:cBhvr>
                                        <p:cTn id="187" dur="100" fill="hold"/>
                                        <p:tgtEl>
                                          <p:spTgt spid="1128484"/>
                                        </p:tgtEl>
                                        <p:attrNameLst>
                                          <p:attrName>ppt_x</p:attrName>
                                          <p:attrName>ppt_y</p:attrName>
                                        </p:attrNameLst>
                                      </p:cBhvr>
                                      <p:rCtr x="0" y="0"/>
                                    </p:animMotion>
                                  </p:childTnLst>
                                </p:cTn>
                              </p:par>
                              <p:par>
                                <p:cTn id="188" presetID="22" presetClass="entr" presetSubtype="8" fill="hold" grpId="0" nodeType="withEffect">
                                  <p:stCondLst>
                                    <p:cond delay="0"/>
                                  </p:stCondLst>
                                  <p:childTnLst>
                                    <p:set>
                                      <p:cBhvr>
                                        <p:cTn id="189" dur="1" fill="hold">
                                          <p:stCondLst>
                                            <p:cond delay="0"/>
                                          </p:stCondLst>
                                        </p:cTn>
                                        <p:tgtEl>
                                          <p:spTgt spid="1128460"/>
                                        </p:tgtEl>
                                        <p:attrNameLst>
                                          <p:attrName>style.visibility</p:attrName>
                                        </p:attrNameLst>
                                      </p:cBhvr>
                                      <p:to>
                                        <p:strVal val="visible"/>
                                      </p:to>
                                    </p:set>
                                    <p:animEffect transition="in" filter="wipe(left)">
                                      <p:cBhvr>
                                        <p:cTn id="190" dur="100"/>
                                        <p:tgtEl>
                                          <p:spTgt spid="1128460"/>
                                        </p:tgtEl>
                                      </p:cBhvr>
                                    </p:animEffect>
                                  </p:childTnLst>
                                </p:cTn>
                              </p:par>
                            </p:childTnLst>
                          </p:cTn>
                        </p:par>
                        <p:par>
                          <p:cTn id="191" fill="hold">
                            <p:stCondLst>
                              <p:cond delay="16500"/>
                            </p:stCondLst>
                            <p:childTnLst>
                              <p:par>
                                <p:cTn id="192" presetID="0" presetClass="path" presetSubtype="0" accel="50000" decel="50000" fill="hold" grpId="32" nodeType="afterEffect">
                                  <p:stCondLst>
                                    <p:cond delay="0"/>
                                  </p:stCondLst>
                                  <p:childTnLst>
                                    <p:animMotion origin="layout" path="M -0.11544616 0.19862199 C -0.11839403 0.1748029 -0.12169606 0.15028939 -0.12169606 0.13734514 C -0.12169606 0.12440089 -0.11684197 0.12394256 -0.11544616 0.12047039" pathEditMode="relative" rAng="0" ptsTypes="">
                                      <p:cBhvr>
                                        <p:cTn id="193" dur="100" fill="hold"/>
                                        <p:tgtEl>
                                          <p:spTgt spid="1128484"/>
                                        </p:tgtEl>
                                        <p:attrNameLst>
                                          <p:attrName>ppt_x</p:attrName>
                                          <p:attrName>ppt_y</p:attrName>
                                        </p:attrNameLst>
                                      </p:cBhvr>
                                      <p:rCtr x="0" y="0"/>
                                    </p:animMotion>
                                  </p:childTnLst>
                                </p:cTn>
                              </p:par>
                            </p:childTnLst>
                          </p:cTn>
                        </p:par>
                        <p:par>
                          <p:cTn id="194" fill="hold">
                            <p:stCondLst>
                              <p:cond delay="17000"/>
                            </p:stCondLst>
                            <p:childTnLst>
                              <p:par>
                                <p:cTn id="195" presetID="0" presetClass="path" presetSubtype="0" accel="50000" decel="50000" fill="hold" grpId="33" nodeType="afterEffect">
                                  <p:stCondLst>
                                    <p:cond delay="0"/>
                                  </p:stCondLst>
                                  <p:childTnLst>
                                    <p:animMotion origin="layout" path="M -0.11701905 0.12277591 C -0.10209219 0.10867891 -0.08714451 0.09456801 -0.085238285 0.09526244 C -0.08334248 0.09595688 -0.101738036 0.11838709 -0.10589422 0.12694252 C -0.11007124 0.13549794 -0.11041498 0.14080341 -0.11059207 0.14612278" pathEditMode="relative" rAng="0" ptsTypes="">
                                      <p:cBhvr>
                                        <p:cTn id="196" dur="100" fill="hold"/>
                                        <p:tgtEl>
                                          <p:spTgt spid="1128484"/>
                                        </p:tgtEl>
                                        <p:attrNameLst>
                                          <p:attrName>ppt_x</p:attrName>
                                          <p:attrName>ppt_y</p:attrName>
                                        </p:attrNameLst>
                                      </p:cBhvr>
                                      <p:rCtr x="0" y="0"/>
                                    </p:animMotion>
                                  </p:childTnLst>
                                </p:cTn>
                              </p:par>
                              <p:par>
                                <p:cTn id="197" presetID="22" presetClass="entr" presetSubtype="1" fill="hold" grpId="0" nodeType="withEffect">
                                  <p:stCondLst>
                                    <p:cond delay="0"/>
                                  </p:stCondLst>
                                  <p:childTnLst>
                                    <p:set>
                                      <p:cBhvr>
                                        <p:cTn id="198" dur="1" fill="hold">
                                          <p:stCondLst>
                                            <p:cond delay="0"/>
                                          </p:stCondLst>
                                        </p:cTn>
                                        <p:tgtEl>
                                          <p:spTgt spid="1128465"/>
                                        </p:tgtEl>
                                        <p:attrNameLst>
                                          <p:attrName>style.visibility</p:attrName>
                                        </p:attrNameLst>
                                      </p:cBhvr>
                                      <p:to>
                                        <p:strVal val="visible"/>
                                      </p:to>
                                    </p:set>
                                    <p:animEffect transition="in" filter="wipe(up)">
                                      <p:cBhvr>
                                        <p:cTn id="199" dur="100"/>
                                        <p:tgtEl>
                                          <p:spTgt spid="1128465"/>
                                        </p:tgtEl>
                                      </p:cBhvr>
                                    </p:animEffect>
                                  </p:childTnLst>
                                </p:cTn>
                              </p:par>
                            </p:childTnLst>
                          </p:cTn>
                        </p:par>
                        <p:par>
                          <p:cTn id="200" fill="hold">
                            <p:stCondLst>
                              <p:cond delay="17500"/>
                            </p:stCondLst>
                            <p:childTnLst>
                              <p:par>
                                <p:cTn id="201" presetID="0" presetClass="path" presetSubtype="0" accel="50000" decel="50000" fill="hold" grpId="34" nodeType="afterEffect">
                                  <p:stCondLst>
                                    <p:cond delay="0"/>
                                  </p:stCondLst>
                                  <p:childTnLst>
                                    <p:animMotion origin="layout" path="M -0.10919625 0.1403451 C -0.10330051 0.14197007 -0.09739435 0.14358115 -0.09184235 0.1403451 C -0.08629035 0.13710903 -0.07986337 0.1267064 -0.075873844 0.12116483 C -0.0718739 0.115609355 -0.069103114 0.11098442 -0.068061456 0.1063595 C -0.067019805 0.10173456 -0.06944686 0.093651354 -0.06962394 0.093651354 C -0.0697906 0.093651354 -0.0677073 0.10105402 -0.06962394 0.1063595 C -0.07153016 0.11167886 -0.07916546 0.12231759 -0.080727935 0.12555365" pathEditMode="relative" rAng="0" ptsTypes="">
                                      <p:cBhvr>
                                        <p:cTn id="202" dur="100" fill="hold"/>
                                        <p:tgtEl>
                                          <p:spTgt spid="1128484"/>
                                        </p:tgtEl>
                                        <p:attrNameLst>
                                          <p:attrName>ppt_x</p:attrName>
                                          <p:attrName>ppt_y</p:attrName>
                                        </p:attrNameLst>
                                      </p:cBhvr>
                                      <p:rCtr x="0" y="0"/>
                                    </p:animMotion>
                                  </p:childTnLst>
                                </p:cTn>
                              </p:par>
                              <p:par>
                                <p:cTn id="203" presetID="22" presetClass="entr" presetSubtype="4" fill="hold" grpId="0" nodeType="withEffect">
                                  <p:stCondLst>
                                    <p:cond delay="0"/>
                                  </p:stCondLst>
                                  <p:childTnLst>
                                    <p:set>
                                      <p:cBhvr>
                                        <p:cTn id="204" dur="1" fill="hold">
                                          <p:stCondLst>
                                            <p:cond delay="0"/>
                                          </p:stCondLst>
                                        </p:cTn>
                                        <p:tgtEl>
                                          <p:spTgt spid="1128466"/>
                                        </p:tgtEl>
                                        <p:attrNameLst>
                                          <p:attrName>style.visibility</p:attrName>
                                        </p:attrNameLst>
                                      </p:cBhvr>
                                      <p:to>
                                        <p:strVal val="visible"/>
                                      </p:to>
                                    </p:set>
                                    <p:animEffect transition="in" filter="wipe(down)">
                                      <p:cBhvr>
                                        <p:cTn id="205" dur="100"/>
                                        <p:tgtEl>
                                          <p:spTgt spid="1128466"/>
                                        </p:tgtEl>
                                      </p:cBhvr>
                                    </p:animEffect>
                                  </p:childTnLst>
                                </p:cTn>
                              </p:par>
                            </p:childTnLst>
                          </p:cTn>
                        </p:par>
                        <p:par>
                          <p:cTn id="206" fill="hold">
                            <p:stCondLst>
                              <p:cond delay="18000"/>
                            </p:stCondLst>
                            <p:childTnLst>
                              <p:par>
                                <p:cTn id="207" presetID="0" presetClass="path" presetSubtype="0" accel="50000" decel="50000" fill="hold" grpId="35" nodeType="afterEffect">
                                  <p:stCondLst>
                                    <p:cond delay="0"/>
                                  </p:stCondLst>
                                  <p:childTnLst>
                                    <p:animMotion origin="layout" path="M -0.0718739 0.09687353 C -0.07725924 0.11144275 -0.0824675 0.12601197 -0.081425846 0.13087301 C -0.08037378 0.13573405 -0.068394795 0.12833138 -0.06544692 0.12648419" pathEditMode="relative" rAng="0" ptsTypes="">
                                      <p:cBhvr>
                                        <p:cTn id="208" dur="100" fill="hold"/>
                                        <p:tgtEl>
                                          <p:spTgt spid="1128484"/>
                                        </p:tgtEl>
                                        <p:attrNameLst>
                                          <p:attrName>ppt_x</p:attrName>
                                          <p:attrName>ppt_y</p:attrName>
                                        </p:attrNameLst>
                                      </p:cBhvr>
                                      <p:rCtr x="0" y="0"/>
                                    </p:animMotion>
                                  </p:childTnLst>
                                </p:cTn>
                              </p:par>
                              <p:par>
                                <p:cTn id="209" presetID="22" presetClass="entr" presetSubtype="8" fill="hold" grpId="0" nodeType="withEffect">
                                  <p:stCondLst>
                                    <p:cond delay="0"/>
                                  </p:stCondLst>
                                  <p:childTnLst>
                                    <p:set>
                                      <p:cBhvr>
                                        <p:cTn id="210" dur="1" fill="hold">
                                          <p:stCondLst>
                                            <p:cond delay="0"/>
                                          </p:stCondLst>
                                        </p:cTn>
                                        <p:tgtEl>
                                          <p:spTgt spid="1128481"/>
                                        </p:tgtEl>
                                        <p:attrNameLst>
                                          <p:attrName>style.visibility</p:attrName>
                                        </p:attrNameLst>
                                      </p:cBhvr>
                                      <p:to>
                                        <p:strVal val="visible"/>
                                      </p:to>
                                    </p:set>
                                    <p:animEffect transition="in" filter="wipe(left)">
                                      <p:cBhvr>
                                        <p:cTn id="211" dur="100"/>
                                        <p:tgtEl>
                                          <p:spTgt spid="1128481"/>
                                        </p:tgtEl>
                                      </p:cBhvr>
                                    </p:animEffect>
                                  </p:childTnLst>
                                </p:cTn>
                              </p:par>
                            </p:childTnLst>
                          </p:cTn>
                        </p:par>
                        <p:par>
                          <p:cTn id="212" fill="hold">
                            <p:stCondLst>
                              <p:cond delay="18500"/>
                            </p:stCondLst>
                            <p:childTnLst>
                              <p:par>
                                <p:cTn id="213" presetID="0" presetClass="path" presetSubtype="0" accel="50000" decel="50000" fill="hold" grpId="36" nodeType="afterEffect">
                                  <p:stCondLst>
                                    <p:cond delay="0"/>
                                  </p:stCondLst>
                                  <p:childTnLst>
                                    <p:animMotion origin="layout" path="M -0.064926095 0.12508143 L -0.022572573 0.09317914" pathEditMode="relative" rAng="0" ptsTypes="">
                                      <p:cBhvr>
                                        <p:cTn id="214" dur="100" fill="hold"/>
                                        <p:tgtEl>
                                          <p:spTgt spid="1128484"/>
                                        </p:tgtEl>
                                        <p:attrNameLst>
                                          <p:attrName>ppt_x</p:attrName>
                                          <p:attrName>ppt_y</p:attrName>
                                        </p:attrNameLst>
                                      </p:cBhvr>
                                      <p:rCtr x="0" y="0"/>
                                    </p:animMotion>
                                  </p:childTnLst>
                                </p:cTn>
                              </p:par>
                              <p:par>
                                <p:cTn id="215" presetID="22" presetClass="entr" presetSubtype="4" fill="hold" grpId="0" nodeType="withEffect">
                                  <p:stCondLst>
                                    <p:cond delay="0"/>
                                  </p:stCondLst>
                                  <p:childTnLst>
                                    <p:set>
                                      <p:cBhvr>
                                        <p:cTn id="216" dur="1" fill="hold">
                                          <p:stCondLst>
                                            <p:cond delay="0"/>
                                          </p:stCondLst>
                                        </p:cTn>
                                        <p:tgtEl>
                                          <p:spTgt spid="1128467"/>
                                        </p:tgtEl>
                                        <p:attrNameLst>
                                          <p:attrName>style.visibility</p:attrName>
                                        </p:attrNameLst>
                                      </p:cBhvr>
                                      <p:to>
                                        <p:strVal val="visible"/>
                                      </p:to>
                                    </p:set>
                                    <p:animEffect transition="in" filter="wipe(down)">
                                      <p:cBhvr>
                                        <p:cTn id="217" dur="100"/>
                                        <p:tgtEl>
                                          <p:spTgt spid="1128467"/>
                                        </p:tgtEl>
                                      </p:cBhvr>
                                    </p:animEffect>
                                  </p:childTnLst>
                                </p:cTn>
                              </p:par>
                            </p:childTnLst>
                          </p:cTn>
                        </p:par>
                        <p:par>
                          <p:cTn id="218" fill="hold">
                            <p:stCondLst>
                              <p:cond delay="19000"/>
                            </p:stCondLst>
                            <p:childTnLst>
                              <p:par>
                                <p:cTn id="219" presetID="0" presetClass="path" presetSubtype="0" accel="50000" decel="50000" fill="hold" grpId="37" nodeType="afterEffect">
                                  <p:stCondLst>
                                    <p:cond delay="0"/>
                                  </p:stCondLst>
                                  <p:childTnLst>
                                    <p:animMotion origin="layout" path="M -0.022572573 0.09317914 C -0.032812 0.102665104 -0.042874347 0.11213718 -0.047915936 0.12069261 C -0.05294711 0.12924804 -0.052426286 0.14012288 -0.052613784 0.14405337" pathEditMode="relative" rAng="0" ptsTypes="">
                                      <p:cBhvr>
                                        <p:cTn id="220" dur="100" fill="hold"/>
                                        <p:tgtEl>
                                          <p:spTgt spid="1128484"/>
                                        </p:tgtEl>
                                        <p:attrNameLst>
                                          <p:attrName>ppt_x</p:attrName>
                                          <p:attrName>ppt_y</p:attrName>
                                        </p:attrNameLst>
                                      </p:cBhvr>
                                      <p:rCtr x="0" y="0"/>
                                    </p:animMotion>
                                  </p:childTnLst>
                                </p:cTn>
                              </p:par>
                              <p:par>
                                <p:cTn id="221" presetID="22" presetClass="entr" presetSubtype="1" fill="hold" grpId="0" nodeType="withEffect">
                                  <p:stCondLst>
                                    <p:cond delay="0"/>
                                  </p:stCondLst>
                                  <p:childTnLst>
                                    <p:set>
                                      <p:cBhvr>
                                        <p:cTn id="222" dur="1" fill="hold">
                                          <p:stCondLst>
                                            <p:cond delay="0"/>
                                          </p:stCondLst>
                                        </p:cTn>
                                        <p:tgtEl>
                                          <p:spTgt spid="1128468"/>
                                        </p:tgtEl>
                                        <p:attrNameLst>
                                          <p:attrName>style.visibility</p:attrName>
                                        </p:attrNameLst>
                                      </p:cBhvr>
                                      <p:to>
                                        <p:strVal val="visible"/>
                                      </p:to>
                                    </p:set>
                                    <p:animEffect transition="in" filter="wipe(up)">
                                      <p:cBhvr>
                                        <p:cTn id="223" dur="100"/>
                                        <p:tgtEl>
                                          <p:spTgt spid="1128468"/>
                                        </p:tgtEl>
                                      </p:cBhvr>
                                    </p:animEffect>
                                  </p:childTnLst>
                                </p:cTn>
                              </p:par>
                            </p:childTnLst>
                          </p:cTn>
                        </p:par>
                        <p:par>
                          <p:cTn id="224" fill="hold">
                            <p:stCondLst>
                              <p:cond delay="19500"/>
                            </p:stCondLst>
                            <p:childTnLst>
                              <p:par>
                                <p:cTn id="225" presetID="0" presetClass="path" presetSubtype="0" accel="50000" decel="50000" fill="hold" grpId="38" nodeType="afterEffect">
                                  <p:stCondLst>
                                    <p:cond delay="0"/>
                                  </p:stCondLst>
                                  <p:childTnLst>
                                    <p:animMotion origin="layout" path="M -0.051384635 0.1424284 C -0.03940565 0.13294242 -0.027260002 0.12347034 -0.018062225 0.114914924 C -0.008864448 0.1063595 -0.017208071 0.09895683 0.029478718 0.09156805" pathEditMode="relative" rAng="0" ptsTypes="">
                                      <p:cBhvr>
                                        <p:cTn id="226" dur="100" fill="hold"/>
                                        <p:tgtEl>
                                          <p:spTgt spid="1128484"/>
                                        </p:tgtEl>
                                        <p:attrNameLst>
                                          <p:attrName>ppt_x</p:attrName>
                                          <p:attrName>ppt_y</p:attrName>
                                        </p:attrNameLst>
                                      </p:cBhvr>
                                      <p:rCtr x="0" y="0"/>
                                    </p:animMotion>
                                  </p:childTnLst>
                                </p:cTn>
                              </p:par>
                              <p:par>
                                <p:cTn id="227" presetID="22" presetClass="entr" presetSubtype="8" fill="hold" grpId="0" nodeType="withEffect">
                                  <p:stCondLst>
                                    <p:cond delay="0"/>
                                  </p:stCondLst>
                                  <p:childTnLst>
                                    <p:set>
                                      <p:cBhvr>
                                        <p:cTn id="228" dur="1" fill="hold">
                                          <p:stCondLst>
                                            <p:cond delay="0"/>
                                          </p:stCondLst>
                                        </p:cTn>
                                        <p:tgtEl>
                                          <p:spTgt spid="1128469"/>
                                        </p:tgtEl>
                                        <p:attrNameLst>
                                          <p:attrName>style.visibility</p:attrName>
                                        </p:attrNameLst>
                                      </p:cBhvr>
                                      <p:to>
                                        <p:strVal val="visible"/>
                                      </p:to>
                                    </p:set>
                                    <p:animEffect transition="in" filter="wipe(left)">
                                      <p:cBhvr>
                                        <p:cTn id="229" dur="100"/>
                                        <p:tgtEl>
                                          <p:spTgt spid="1128469"/>
                                        </p:tgtEl>
                                      </p:cBhvr>
                                    </p:animEffect>
                                  </p:childTnLst>
                                </p:cTn>
                              </p:par>
                            </p:childTnLst>
                          </p:cTn>
                        </p:par>
                        <p:par>
                          <p:cTn id="230" fill="hold">
                            <p:stCondLst>
                              <p:cond delay="20000"/>
                            </p:stCondLst>
                            <p:childTnLst>
                              <p:par>
                                <p:cTn id="231" presetID="0" presetClass="path" presetSubtype="0" accel="50000" decel="50000" fill="hold" grpId="39" nodeType="afterEffect">
                                  <p:stCondLst>
                                    <p:cond delay="0"/>
                                  </p:stCondLst>
                                  <p:childTnLst>
                                    <p:animMotion origin="layout" path="M 0.004343684 0.09526244 C 0.013520627 0.09988737 -0.04432224 0.115151025 -0.010593588 0.12255369 C -0.014926856 0.12994248 -0.019447621 0.13595627 -0.021697586 0.13942844" pathEditMode="relative" rAng="0" ptsTypes="">
                                      <p:cBhvr>
                                        <p:cTn id="232" dur="100" fill="hold"/>
                                        <p:tgtEl>
                                          <p:spTgt spid="1128484"/>
                                        </p:tgtEl>
                                        <p:attrNameLst>
                                          <p:attrName>ppt_x</p:attrName>
                                          <p:attrName>ppt_y</p:attrName>
                                        </p:attrNameLst>
                                      </p:cBhvr>
                                      <p:rCtr x="0" y="0"/>
                                    </p:animMotion>
                                  </p:childTnLst>
                                </p:cTn>
                              </p:par>
                              <p:par>
                                <p:cTn id="233" presetID="22" presetClass="entr" presetSubtype="1" fill="hold" grpId="0" nodeType="withEffect">
                                  <p:stCondLst>
                                    <p:cond delay="0"/>
                                  </p:stCondLst>
                                  <p:childTnLst>
                                    <p:set>
                                      <p:cBhvr>
                                        <p:cTn id="234" dur="1" fill="hold">
                                          <p:stCondLst>
                                            <p:cond delay="0"/>
                                          </p:stCondLst>
                                        </p:cTn>
                                        <p:tgtEl>
                                          <p:spTgt spid="1128470"/>
                                        </p:tgtEl>
                                        <p:attrNameLst>
                                          <p:attrName>style.visibility</p:attrName>
                                        </p:attrNameLst>
                                      </p:cBhvr>
                                      <p:to>
                                        <p:strVal val="visible"/>
                                      </p:to>
                                    </p:set>
                                    <p:animEffect transition="in" filter="wipe(up)">
                                      <p:cBhvr>
                                        <p:cTn id="235" dur="100"/>
                                        <p:tgtEl>
                                          <p:spTgt spid="1128470"/>
                                        </p:tgtEl>
                                      </p:cBhvr>
                                    </p:animEffect>
                                  </p:childTnLst>
                                </p:cTn>
                              </p:par>
                            </p:childTnLst>
                          </p:cTn>
                        </p:par>
                        <p:par>
                          <p:cTn id="236" fill="hold">
                            <p:stCondLst>
                              <p:cond delay="20500"/>
                            </p:stCondLst>
                            <p:childTnLst>
                              <p:par>
                                <p:cTn id="237" presetID="0" presetClass="path" presetSubtype="0" accel="50000" decel="50000" fill="hold" grpId="40" nodeType="afterEffect">
                                  <p:stCondLst>
                                    <p:cond delay="0"/>
                                  </p:stCondLst>
                                  <p:childTnLst>
                                    <p:animMotion origin="layout" path="M -0.021010097 0.14197007 C -0.013885205 0.14151174 -0.05665539 0.14219229 -0.10526923 0.13780347 C 0.02711417 0.13341464 0.011281078 0.12092872 0.014760192 0.11630379" pathEditMode="relative" rAng="0" ptsTypes="">
                                      <p:cBhvr>
                                        <p:cTn id="238" dur="300" fill="hold"/>
                                        <p:tgtEl>
                                          <p:spTgt spid="1128484"/>
                                        </p:tgtEl>
                                        <p:attrNameLst>
                                          <p:attrName>ppt_x</p:attrName>
                                          <p:attrName>ppt_y</p:attrName>
                                        </p:attrNameLst>
                                      </p:cBhvr>
                                      <p:rCtr x="0" y="0"/>
                                    </p:animMotion>
                                  </p:childTnLst>
                                </p:cTn>
                              </p:par>
                              <p:par>
                                <p:cTn id="239" presetID="22" presetClass="entr" presetSubtype="4" fill="hold" grpId="0" nodeType="withEffect">
                                  <p:stCondLst>
                                    <p:cond delay="0"/>
                                  </p:stCondLst>
                                  <p:childTnLst>
                                    <p:set>
                                      <p:cBhvr>
                                        <p:cTn id="240" dur="1" fill="hold">
                                          <p:stCondLst>
                                            <p:cond delay="0"/>
                                          </p:stCondLst>
                                        </p:cTn>
                                        <p:tgtEl>
                                          <p:spTgt spid="1128471"/>
                                        </p:tgtEl>
                                        <p:attrNameLst>
                                          <p:attrName>style.visibility</p:attrName>
                                        </p:attrNameLst>
                                      </p:cBhvr>
                                      <p:to>
                                        <p:strVal val="visible"/>
                                      </p:to>
                                    </p:set>
                                    <p:animEffect transition="in" filter="wipe(down)">
                                      <p:cBhvr>
                                        <p:cTn id="241" dur="300"/>
                                        <p:tgtEl>
                                          <p:spTgt spid="1128471"/>
                                        </p:tgtEl>
                                      </p:cBhvr>
                                    </p:animEffect>
                                  </p:childTnLst>
                                </p:cTn>
                              </p:par>
                            </p:childTnLst>
                          </p:cTn>
                        </p:par>
                        <p:par>
                          <p:cTn id="242" fill="hold">
                            <p:stCondLst>
                              <p:cond delay="21000"/>
                            </p:stCondLst>
                            <p:childTnLst>
                              <p:par>
                                <p:cTn id="243" presetID="0" presetClass="path" presetSubtype="0" accel="50000" decel="50000" fill="hold" grpId="41" nodeType="afterEffect">
                                  <p:stCondLst>
                                    <p:cond delay="0"/>
                                  </p:stCondLst>
                                  <p:childTnLst>
                                    <p:animMotion origin="layout" path="M 0.017874727 0.11388716 C 0.016322669 0.16435862 -0.012333145 0.30487037 0.008156125 0.41666034 C 0.02863498 0.5284503 0.11440451 0.7117669 0.14044578 0.7844603 C 0.16648705 0.85713977 0.15954965 0.83884835 0.16458082 0.85320926" pathEditMode="relative" rAng="0" ptsTypes="">
                                      <p:cBhvr>
                                        <p:cTn id="244" dur="1000" fill="hold"/>
                                        <p:tgtEl>
                                          <p:spTgt spid="1128484"/>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450" grpId="0" animBg="1"/>
      <p:bldP spid="1128451" grpId="0" animBg="1"/>
      <p:bldP spid="1128452" grpId="0" animBg="1"/>
      <p:bldP spid="1128453" grpId="0" animBg="1"/>
      <p:bldP spid="1128454" grpId="0" animBg="1"/>
      <p:bldP spid="1128455" grpId="0" animBg="1"/>
      <p:bldP spid="1128456" grpId="0" animBg="1"/>
      <p:bldP spid="1128457" grpId="0" animBg="1"/>
      <p:bldP spid="1128458" grpId="0" animBg="1"/>
      <p:bldP spid="1128459" grpId="0" animBg="1"/>
      <p:bldP spid="1128460" grpId="0" animBg="1"/>
      <p:bldP spid="1128461" grpId="0" animBg="1"/>
      <p:bldP spid="1128462" grpId="0" animBg="1"/>
      <p:bldP spid="1128463" grpId="0" animBg="1"/>
      <p:bldP spid="1128464" grpId="0" animBg="1"/>
      <p:bldP spid="1128465" grpId="0" animBg="1"/>
      <p:bldP spid="1128466" grpId="0" animBg="1"/>
      <p:bldP spid="1128467" grpId="0" animBg="1"/>
      <p:bldP spid="1128468" grpId="0" animBg="1"/>
      <p:bldP spid="1128469" grpId="0" animBg="1"/>
      <p:bldP spid="1128470" grpId="0" animBg="1"/>
      <p:bldP spid="1128471" grpId="0" animBg="1"/>
      <p:bldP spid="1128472" grpId="0" animBg="1"/>
      <p:bldP spid="1128473" grpId="0" animBg="1"/>
      <p:bldP spid="1128474" grpId="0" animBg="1"/>
      <p:bldP spid="1128475" grpId="0" animBg="1"/>
      <p:bldP spid="1128476" grpId="0" animBg="1"/>
      <p:bldP spid="1128477" grpId="0" animBg="1"/>
      <p:bldP spid="1128478" grpId="0" animBg="1"/>
      <p:bldP spid="1128479" grpId="0" animBg="1"/>
      <p:bldP spid="1128480" grpId="0" animBg="1"/>
      <p:bldP spid="1128481" grpId="0" animBg="1"/>
      <p:bldP spid="1128482" grpId="0" animBg="1"/>
      <p:bldP spid="1128483" grpId="0" animBg="1"/>
      <p:bldP spid="1128484" grpId="0" animBg="1"/>
      <p:bldP spid="1128484" grpId="1" animBg="1"/>
      <p:bldP spid="1128484" grpId="2" animBg="1"/>
      <p:bldP spid="1128484" grpId="3" animBg="1"/>
      <p:bldP spid="1128484" grpId="4" animBg="1"/>
      <p:bldP spid="1128484" grpId="5" animBg="1"/>
      <p:bldP spid="1128484" grpId="6" animBg="1"/>
      <p:bldP spid="1128484" grpId="7" animBg="1"/>
      <p:bldP spid="1128484" grpId="8" animBg="1"/>
      <p:bldP spid="1128484" grpId="9" animBg="1"/>
      <p:bldP spid="1128484" grpId="10" animBg="1"/>
      <p:bldP spid="1128484" grpId="11" animBg="1"/>
      <p:bldP spid="1128484" grpId="12" animBg="1"/>
      <p:bldP spid="1128484" grpId="13" animBg="1"/>
      <p:bldP spid="1128484" grpId="14" animBg="1"/>
      <p:bldP spid="1128484" grpId="15" animBg="1"/>
      <p:bldP spid="1128484" grpId="16" animBg="1"/>
      <p:bldP spid="1128484" grpId="17" animBg="1"/>
      <p:bldP spid="1128484" grpId="18" animBg="1"/>
      <p:bldP spid="1128484" grpId="19" animBg="1"/>
      <p:bldP spid="1128484" grpId="20" animBg="1"/>
      <p:bldP spid="1128484" grpId="21" animBg="1"/>
      <p:bldP spid="1128484" grpId="22" animBg="1"/>
      <p:bldP spid="1128484" grpId="23" animBg="1"/>
      <p:bldP spid="1128484" grpId="24" animBg="1"/>
      <p:bldP spid="1128484" grpId="25" animBg="1"/>
      <p:bldP spid="1128484" grpId="26" animBg="1"/>
      <p:bldP spid="1128484" grpId="27" animBg="1"/>
      <p:bldP spid="1128484" grpId="28" animBg="1"/>
      <p:bldP spid="1128484" grpId="29" animBg="1"/>
      <p:bldP spid="1128484" grpId="30" animBg="1"/>
      <p:bldP spid="1128484" grpId="31" animBg="1"/>
      <p:bldP spid="1128484" grpId="32" animBg="1"/>
      <p:bldP spid="1128484" grpId="33" animBg="1"/>
      <p:bldP spid="1128484" grpId="34" animBg="1"/>
      <p:bldP spid="1128484" grpId="35" animBg="1"/>
      <p:bldP spid="1128484" grpId="36" animBg="1"/>
      <p:bldP spid="1128484" grpId="37" animBg="1"/>
      <p:bldP spid="1128484" grpId="38" animBg="1"/>
      <p:bldP spid="1128484" grpId="39" animBg="1"/>
      <p:bldP spid="1128484" grpId="40" animBg="1"/>
      <p:bldP spid="1128484" grpId="41" animBg="1"/>
      <p:bldP spid="1128485" grpId="0" animBg="1"/>
      <p:bldP spid="1128486" grpId="0" animBg="1"/>
      <p:bldP spid="1128487" grpId="0" animBg="1"/>
      <p:bldP spid="112848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4294967295"/>
          </p:nvPr>
        </p:nvSpPr>
        <p:spPr>
          <a:xfrm>
            <a:off x="827088" y="1221582"/>
            <a:ext cx="7993062" cy="3356372"/>
          </a:xfrm>
        </p:spPr>
        <p:txBody>
          <a:bodyPr/>
          <a:lstStyle/>
          <a:p>
            <a:pPr eaLnBrk="1" hangingPunct="1">
              <a:lnSpc>
                <a:spcPct val="130000"/>
              </a:lnSpc>
              <a:buFont typeface="Wingdings" panose="05000000000000000000" pitchFamily="2" charset="2"/>
              <a:buNone/>
            </a:pPr>
            <a:r>
              <a:rPr lang="zh-CN" altLang="en-US" sz="3200" smtClean="0">
                <a:latin typeface="宋体" panose="02010600030101010101" pitchFamily="2" charset="-122"/>
              </a:rPr>
              <a:t>  </a:t>
            </a:r>
            <a:endParaRPr lang="zh-CN" altLang="en-US" sz="3200" smtClean="0">
              <a:latin typeface="宋体" panose="02010600030101010101" pitchFamily="2" charset="-122"/>
            </a:endParaRPr>
          </a:p>
          <a:p>
            <a:pPr eaLnBrk="1" hangingPunct="1">
              <a:lnSpc>
                <a:spcPct val="130000"/>
              </a:lnSpc>
              <a:buFont typeface="Wingdings" panose="05000000000000000000" pitchFamily="2" charset="2"/>
              <a:buNone/>
            </a:pPr>
            <a:r>
              <a:rPr lang="zh-CN" altLang="en-US" sz="3200" smtClean="0">
                <a:latin typeface="宋体" panose="02010600030101010101" pitchFamily="2" charset="-122"/>
              </a:rPr>
              <a:t> “一定知道别人心里在想什么”</a:t>
            </a:r>
            <a:endParaRPr lang="zh-CN" altLang="en-US" sz="3200" smtClean="0">
              <a:latin typeface="宋体" panose="02010600030101010101" pitchFamily="2" charset="-122"/>
            </a:endParaRPr>
          </a:p>
          <a:p>
            <a:pPr eaLnBrk="1" hangingPunct="1">
              <a:lnSpc>
                <a:spcPct val="130000"/>
              </a:lnSpc>
              <a:buFont typeface="Wingdings" panose="05000000000000000000" pitchFamily="2" charset="2"/>
              <a:buNone/>
            </a:pPr>
            <a:r>
              <a:rPr lang="zh-CN" altLang="en-US" sz="3200" smtClean="0">
                <a:latin typeface="宋体" panose="02010600030101010101" pitchFamily="2" charset="-122"/>
              </a:rPr>
              <a:t> </a:t>
            </a:r>
            <a:endParaRPr lang="zh-CN" altLang="en-US" sz="3200" smtClean="0">
              <a:latin typeface="宋体" panose="02010600030101010101" pitchFamily="2" charset="-122"/>
            </a:endParaRPr>
          </a:p>
        </p:txBody>
      </p:sp>
      <p:sp>
        <p:nvSpPr>
          <p:cNvPr id="1087491" name="Rectangle 3"/>
          <p:cNvSpPr>
            <a:spLocks noChangeArrowheads="1"/>
          </p:cNvSpPr>
          <p:nvPr/>
        </p:nvSpPr>
        <p:spPr bwMode="auto">
          <a:xfrm rot="1500000">
            <a:off x="6765926" y="1750219"/>
            <a:ext cx="1547813" cy="360760"/>
          </a:xfrm>
          <a:prstGeom prst="rect">
            <a:avLst/>
          </a:prstGeom>
          <a:noFill/>
          <a:ln w="69850" cmpd="thinThick">
            <a:solidFill>
              <a:srgbClr val="800000"/>
            </a:solidFill>
            <a:miter lim="800000"/>
          </a:ln>
        </p:spPr>
        <p:txBody>
          <a:bodyPr wrap="none" anchor="ctr"/>
          <a:lstStyle/>
          <a:p>
            <a:pPr algn="ctr"/>
            <a:r>
              <a:rPr lang="zh-CN" altLang="en-US">
                <a:solidFill>
                  <a:srgbClr val="FF0000"/>
                </a:solidFill>
              </a:rPr>
              <a:t>玄妙、神秘</a:t>
            </a:r>
            <a:endParaRPr lang="zh-CN" altLang="en-US">
              <a:solidFill>
                <a:srgbClr val="FF0000"/>
              </a:solidFill>
            </a:endParaRPr>
          </a:p>
        </p:txBody>
      </p:sp>
      <p:sp>
        <p:nvSpPr>
          <p:cNvPr id="41988" name="WordArt 4"/>
          <p:cNvSpPr>
            <a:spLocks noChangeArrowheads="1" noChangeShapeType="1" noTextEdit="1"/>
          </p:cNvSpPr>
          <p:nvPr/>
        </p:nvSpPr>
        <p:spPr bwMode="auto">
          <a:xfrm>
            <a:off x="1331914" y="3003947"/>
            <a:ext cx="1728787" cy="864394"/>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心理学</a:t>
            </a:r>
            <a:endPar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41989" name="WordArt 5"/>
          <p:cNvSpPr>
            <a:spLocks noChangeArrowheads="1" noChangeShapeType="1" noTextEdit="1"/>
          </p:cNvSpPr>
          <p:nvPr/>
        </p:nvSpPr>
        <p:spPr bwMode="auto">
          <a:xfrm>
            <a:off x="5435600" y="3112294"/>
            <a:ext cx="1727200" cy="756047"/>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心里学</a:t>
            </a:r>
            <a:endPar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41990" name="WordArt 6"/>
          <p:cNvSpPr>
            <a:spLocks noChangeArrowheads="1" noChangeShapeType="1" noTextEdit="1"/>
          </p:cNvSpPr>
          <p:nvPr/>
        </p:nvSpPr>
        <p:spPr bwMode="auto">
          <a:xfrm>
            <a:off x="3348039" y="3165873"/>
            <a:ext cx="1512887" cy="702469"/>
          </a:xfrm>
          <a:prstGeom prst="rect">
            <a:avLst/>
          </a:prstGeom>
        </p:spPr>
        <p:txBody>
          <a:bodyPr wrap="none" fromWordArt="1">
            <a:prstTxWarp prst="textPlain">
              <a:avLst>
                <a:gd name="adj" fmla="val 50000"/>
              </a:avLst>
            </a:prstTxWarp>
          </a:bodyPr>
          <a:lstStyle/>
          <a:p>
            <a:pPr algn="ctr"/>
            <a:r>
              <a:rPr lang="en-US" altLang="zh-CN"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a:t>
            </a: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41991" name="WordArt 7"/>
          <p:cNvSpPr>
            <a:spLocks noChangeArrowheads="1" noChangeShapeType="1" noTextEdit="1"/>
          </p:cNvSpPr>
          <p:nvPr/>
        </p:nvSpPr>
        <p:spPr bwMode="auto">
          <a:xfrm>
            <a:off x="4067175" y="2625328"/>
            <a:ext cx="457200" cy="871538"/>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a:t>
            </a: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41992" name="Text Box 8"/>
          <p:cNvSpPr txBox="1">
            <a:spLocks noChangeArrowheads="1"/>
          </p:cNvSpPr>
          <p:nvPr/>
        </p:nvSpPr>
        <p:spPr bwMode="auto">
          <a:xfrm>
            <a:off x="1743075" y="460772"/>
            <a:ext cx="6954838" cy="646331"/>
          </a:xfrm>
          <a:prstGeom prst="rect">
            <a:avLst/>
          </a:prstGeom>
          <a:noFill/>
          <a:ln w="9525">
            <a:noFill/>
            <a:miter lim="800000"/>
          </a:ln>
        </p:spPr>
        <p:txBody>
          <a:bodyPr>
            <a:spAutoFit/>
          </a:bodyPr>
          <a:lstStyle/>
          <a:p>
            <a:pPr>
              <a:spcBef>
                <a:spcPct val="50000"/>
              </a:spcBef>
            </a:pPr>
            <a:r>
              <a:rPr lang="zh-CN" altLang="en-US" sz="3600" b="1" dirty="0"/>
              <a:t>提到心理学</a:t>
            </a:r>
            <a:r>
              <a:rPr lang="en-US" altLang="zh-CN" sz="3600" b="1" dirty="0"/>
              <a:t>,</a:t>
            </a:r>
            <a:r>
              <a:rPr lang="zh-CN" altLang="en-US" sz="3600" b="1" dirty="0"/>
              <a:t>同学们是什么感受？</a:t>
            </a:r>
            <a:endParaRPr lang="zh-CN" altLang="en-US" sz="2800" b="1"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87491"/>
                                        </p:tgtEl>
                                        <p:attrNameLst>
                                          <p:attrName>style.visibility</p:attrName>
                                        </p:attrNameLst>
                                      </p:cBhvr>
                                      <p:to>
                                        <p:strVal val="visible"/>
                                      </p:to>
                                    </p:set>
                                    <p:anim calcmode="lin" valueType="num">
                                      <p:cBhvr additive="base">
                                        <p:cTn id="7" dur="500" fill="hold"/>
                                        <p:tgtEl>
                                          <p:spTgt spid="1087491"/>
                                        </p:tgtEl>
                                        <p:attrNameLst>
                                          <p:attrName>ppt_x</p:attrName>
                                        </p:attrNameLst>
                                      </p:cBhvr>
                                      <p:tavLst>
                                        <p:tav tm="0">
                                          <p:val>
                                            <p:strVal val="#ppt_x"/>
                                          </p:val>
                                        </p:tav>
                                        <p:tav tm="100000">
                                          <p:val>
                                            <p:strVal val="#ppt_x"/>
                                          </p:val>
                                        </p:tav>
                                      </p:tavLst>
                                    </p:anim>
                                    <p:anim calcmode="lin" valueType="num">
                                      <p:cBhvr additive="base">
                                        <p:cTn id="8" dur="500" fill="hold"/>
                                        <p:tgtEl>
                                          <p:spTgt spid="10874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749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930276" y="617935"/>
            <a:ext cx="2964273" cy="646331"/>
          </a:xfrm>
          <a:prstGeom prst="rect">
            <a:avLst/>
          </a:prstGeom>
          <a:noFill/>
          <a:ln w="9525">
            <a:noFill/>
            <a:miter lim="800000"/>
          </a:ln>
        </p:spPr>
        <p:txBody>
          <a:bodyPr wrap="none">
            <a:spAutoFit/>
          </a:bodyPr>
          <a:lstStyle/>
          <a:p>
            <a:r>
              <a:rPr lang="zh-CN" altLang="en-US" sz="3600" b="1" dirty="0" smtClean="0"/>
              <a:t>心理学</a:t>
            </a:r>
            <a:r>
              <a:rPr lang="zh-CN" altLang="en-US" sz="3600" b="1" dirty="0"/>
              <a:t>的概念</a:t>
            </a:r>
            <a:endParaRPr lang="zh-CN" altLang="en-US" sz="3600" b="1" dirty="0">
              <a:solidFill>
                <a:schemeClr val="bg2"/>
              </a:solidFill>
            </a:endParaRPr>
          </a:p>
        </p:txBody>
      </p:sp>
      <p:sp>
        <p:nvSpPr>
          <p:cNvPr id="1086467" name="Text Box 3"/>
          <p:cNvSpPr txBox="1">
            <a:spLocks noChangeArrowheads="1"/>
          </p:cNvSpPr>
          <p:nvPr/>
        </p:nvSpPr>
        <p:spPr bwMode="auto">
          <a:xfrm>
            <a:off x="683568" y="1432323"/>
            <a:ext cx="8079433" cy="1574855"/>
          </a:xfrm>
          <a:prstGeom prst="rect">
            <a:avLst/>
          </a:prstGeom>
          <a:noFill/>
          <a:ln w="9525">
            <a:noFill/>
            <a:miter lim="800000"/>
          </a:ln>
        </p:spPr>
        <p:txBody>
          <a:bodyPr wrap="square">
            <a:spAutoFit/>
          </a:bodyPr>
          <a:lstStyle/>
          <a:p>
            <a:pPr>
              <a:lnSpc>
                <a:spcPct val="120000"/>
              </a:lnSpc>
              <a:spcBef>
                <a:spcPct val="50000"/>
              </a:spcBef>
            </a:pPr>
            <a:r>
              <a:rPr lang="zh-CN" altLang="en-US" sz="2800" b="1" dirty="0">
                <a:latin typeface="宋体" panose="02010600030101010101" pitchFamily="2" charset="-122"/>
              </a:rPr>
              <a:t>    心理学是一门研究</a:t>
            </a:r>
            <a:r>
              <a:rPr lang="zh-CN" altLang="en-US" sz="2800" b="1" dirty="0">
                <a:solidFill>
                  <a:srgbClr val="FF0066"/>
                </a:solidFill>
                <a:latin typeface="宋体" panose="02010600030101010101" pitchFamily="2" charset="-122"/>
              </a:rPr>
              <a:t>心理现象</a:t>
            </a:r>
            <a:r>
              <a:rPr lang="zh-CN" altLang="en-US" sz="2800" b="1" dirty="0">
                <a:latin typeface="宋体" panose="02010600030101010101" pitchFamily="2" charset="-122"/>
              </a:rPr>
              <a:t>的发生、发展及其规律的</a:t>
            </a:r>
            <a:r>
              <a:rPr lang="zh-CN" altLang="en-US" sz="2800" b="1" dirty="0">
                <a:solidFill>
                  <a:srgbClr val="FF0066"/>
                </a:solidFill>
                <a:latin typeface="宋体" panose="02010600030101010101" pitchFamily="2" charset="-122"/>
              </a:rPr>
              <a:t>科学</a:t>
            </a:r>
            <a:r>
              <a:rPr lang="zh-CN" altLang="en-US" sz="2800" b="1" dirty="0">
                <a:latin typeface="宋体" panose="02010600030101010101" pitchFamily="2" charset="-122"/>
              </a:rPr>
              <a:t>，既研究人的心理现象，也研究动物的心理现象，其中以研究人的心理现象为主。 </a:t>
            </a:r>
            <a:endParaRPr lang="zh-CN" altLang="en-US" sz="2800" b="1" dirty="0">
              <a:latin typeface="宋体" panose="02010600030101010101" pitchFamily="2" charset="-122"/>
            </a:endParaRPr>
          </a:p>
        </p:txBody>
      </p:sp>
      <p:pic>
        <p:nvPicPr>
          <p:cNvPr id="43012" name="Picture 4"/>
          <p:cNvPicPr>
            <a:picLocks noChangeAspect="1" noChangeArrowheads="1"/>
          </p:cNvPicPr>
          <p:nvPr/>
        </p:nvPicPr>
        <p:blipFill>
          <a:blip r:embed="rId1" cstate="print"/>
          <a:srcRect/>
          <a:stretch>
            <a:fillRect/>
          </a:stretch>
        </p:blipFill>
        <p:spPr bwMode="auto">
          <a:xfrm>
            <a:off x="2555776" y="3003798"/>
            <a:ext cx="2030004" cy="1830090"/>
          </a:xfrm>
          <a:prstGeom prst="rect">
            <a:avLst/>
          </a:prstGeom>
          <a:noFill/>
          <a:ln w="9525">
            <a:noFill/>
            <a:miter lim="800000"/>
            <a:headEnd/>
            <a:tailEnd/>
          </a:ln>
        </p:spPr>
      </p:pic>
      <p:pic>
        <p:nvPicPr>
          <p:cNvPr id="5" name="Picture 6" descr="https://ss0.bdstatic.com/94oJfD_bAAcT8t7mm9GUKT-xh_/timg?image&amp;quality=100&amp;size=b4000_4000&amp;sec=1474182239&amp;di=ed39e872e4d12d43fd94edfc66430598&amp;src=http://pic.58pic.com/58pic/14/03/08/02V58PICK2q_1024.png"/>
          <p:cNvPicPr>
            <a:picLocks noChangeAspect="1" noChangeArrowheads="1"/>
          </p:cNvPicPr>
          <p:nvPr/>
        </p:nvPicPr>
        <p:blipFill>
          <a:blip r:embed="rId2" cstate="print"/>
          <a:srcRect/>
          <a:stretch>
            <a:fillRect/>
          </a:stretch>
        </p:blipFill>
        <p:spPr bwMode="auto">
          <a:xfrm>
            <a:off x="5220072" y="3075806"/>
            <a:ext cx="2171700" cy="162877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86467"/>
                                        </p:tgtEl>
                                        <p:attrNameLst>
                                          <p:attrName>style.visibility</p:attrName>
                                        </p:attrNameLst>
                                      </p:cBhvr>
                                      <p:to>
                                        <p:strVal val="visible"/>
                                      </p:to>
                                    </p:set>
                                    <p:animEffect transition="in" filter="slide(fromBottom)">
                                      <p:cBhvr>
                                        <p:cTn id="7" dur="500"/>
                                        <p:tgtEl>
                                          <p:spTgt spid="1086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64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C:\Users\hp\Desktop\MHE教学点滴\心理学家 照片\马斯洛.jpg"/>
          <p:cNvPicPr>
            <a:picLocks noChangeAspect="1" noChangeArrowheads="1"/>
          </p:cNvPicPr>
          <p:nvPr/>
        </p:nvPicPr>
        <p:blipFill>
          <a:blip r:embed="rId1" cstate="print"/>
          <a:srcRect/>
          <a:stretch>
            <a:fillRect/>
          </a:stretch>
        </p:blipFill>
        <p:spPr bwMode="auto">
          <a:xfrm>
            <a:off x="7703840" y="1923678"/>
            <a:ext cx="1440160" cy="1080120"/>
          </a:xfrm>
          <a:prstGeom prst="rect">
            <a:avLst/>
          </a:prstGeom>
          <a:noFill/>
          <a:ln w="9525">
            <a:noFill/>
            <a:miter lim="800000"/>
            <a:headEnd/>
            <a:tailEnd/>
          </a:ln>
        </p:spPr>
      </p:pic>
      <p:pic>
        <p:nvPicPr>
          <p:cNvPr id="104451" name="Picture 3" descr="C:\Users\hp\Desktop\MHE教学点滴\心理学家 照片\让·皮亚杰.jpg"/>
          <p:cNvPicPr>
            <a:picLocks noChangeAspect="1" noChangeArrowheads="1"/>
          </p:cNvPicPr>
          <p:nvPr/>
        </p:nvPicPr>
        <p:blipFill>
          <a:blip r:embed="rId2" cstate="print"/>
          <a:srcRect/>
          <a:stretch>
            <a:fillRect/>
          </a:stretch>
        </p:blipFill>
        <p:spPr bwMode="auto">
          <a:xfrm>
            <a:off x="4849038" y="3334672"/>
            <a:ext cx="1234460" cy="1080000"/>
          </a:xfrm>
          <a:prstGeom prst="rect">
            <a:avLst/>
          </a:prstGeom>
          <a:noFill/>
          <a:ln w="9525">
            <a:noFill/>
            <a:miter lim="800000"/>
            <a:headEnd/>
            <a:tailEnd/>
          </a:ln>
        </p:spPr>
      </p:pic>
      <p:pic>
        <p:nvPicPr>
          <p:cNvPr id="104452" name="Picture 4" descr="C:\Users\hp\Desktop\MHE教学点滴\心理学家 照片\荣格.jpg"/>
          <p:cNvPicPr>
            <a:picLocks noChangeAspect="1" noChangeArrowheads="1"/>
          </p:cNvPicPr>
          <p:nvPr/>
        </p:nvPicPr>
        <p:blipFill>
          <a:blip r:embed="rId3" cstate="print"/>
          <a:srcRect/>
          <a:stretch>
            <a:fillRect/>
          </a:stretch>
        </p:blipFill>
        <p:spPr bwMode="auto">
          <a:xfrm>
            <a:off x="3276693" y="1995686"/>
            <a:ext cx="1151291" cy="1080120"/>
          </a:xfrm>
          <a:prstGeom prst="rect">
            <a:avLst/>
          </a:prstGeom>
          <a:noFill/>
          <a:ln w="9525">
            <a:noFill/>
            <a:miter lim="800000"/>
            <a:headEnd/>
            <a:tailEnd/>
          </a:ln>
        </p:spPr>
      </p:pic>
      <p:pic>
        <p:nvPicPr>
          <p:cNvPr id="104453" name="Picture 5" descr="C:\Users\hp\Desktop\MHE教学点滴\心理学家 照片\斯金纳 行为主义学派.jpg"/>
          <p:cNvPicPr>
            <a:picLocks noChangeAspect="1" noChangeArrowheads="1"/>
          </p:cNvPicPr>
          <p:nvPr/>
        </p:nvPicPr>
        <p:blipFill>
          <a:blip r:embed="rId4" cstate="print"/>
          <a:srcRect/>
          <a:stretch>
            <a:fillRect/>
          </a:stretch>
        </p:blipFill>
        <p:spPr bwMode="auto">
          <a:xfrm>
            <a:off x="1868500" y="3363838"/>
            <a:ext cx="1304962" cy="1080000"/>
          </a:xfrm>
          <a:prstGeom prst="rect">
            <a:avLst/>
          </a:prstGeom>
          <a:noFill/>
          <a:ln w="9525">
            <a:noFill/>
            <a:miter lim="800000"/>
            <a:headEnd/>
            <a:tailEnd/>
          </a:ln>
        </p:spPr>
      </p:pic>
      <p:pic>
        <p:nvPicPr>
          <p:cNvPr id="104454" name="Picture 6" descr="C:\Users\hp\Desktop\MHE教学点滴\心理学家 照片\约翰.华生（John B.Watson, 1878-1958）.jpg"/>
          <p:cNvPicPr>
            <a:picLocks noChangeAspect="1" noChangeArrowheads="1"/>
          </p:cNvPicPr>
          <p:nvPr/>
        </p:nvPicPr>
        <p:blipFill>
          <a:blip r:embed="rId5" cstate="print"/>
          <a:srcRect/>
          <a:stretch>
            <a:fillRect/>
          </a:stretch>
        </p:blipFill>
        <p:spPr bwMode="auto">
          <a:xfrm>
            <a:off x="248828" y="3363838"/>
            <a:ext cx="1441215" cy="1080000"/>
          </a:xfrm>
          <a:prstGeom prst="rect">
            <a:avLst/>
          </a:prstGeom>
          <a:noFill/>
          <a:ln w="9525">
            <a:noFill/>
            <a:miter lim="800000"/>
            <a:headEnd/>
            <a:tailEnd/>
          </a:ln>
        </p:spPr>
      </p:pic>
      <p:pic>
        <p:nvPicPr>
          <p:cNvPr id="104455" name="Picture 7" descr="C:\Users\hp\Desktop\MHE教学点滴\心理学家 照片\阿德勒.jpg"/>
          <p:cNvPicPr>
            <a:picLocks noChangeAspect="1" noChangeArrowheads="1"/>
          </p:cNvPicPr>
          <p:nvPr/>
        </p:nvPicPr>
        <p:blipFill>
          <a:blip r:embed="rId6" cstate="print"/>
          <a:srcRect/>
          <a:stretch>
            <a:fillRect/>
          </a:stretch>
        </p:blipFill>
        <p:spPr bwMode="auto">
          <a:xfrm>
            <a:off x="4860032" y="1995686"/>
            <a:ext cx="1062239" cy="1080120"/>
          </a:xfrm>
          <a:prstGeom prst="rect">
            <a:avLst/>
          </a:prstGeom>
          <a:noFill/>
          <a:ln w="9525">
            <a:noFill/>
            <a:miter lim="800000"/>
            <a:headEnd/>
            <a:tailEnd/>
          </a:ln>
        </p:spPr>
      </p:pic>
      <p:pic>
        <p:nvPicPr>
          <p:cNvPr id="104456" name="Picture 8" descr="C:\Users\hp\Desktop\MHE教学点滴\心理学家 照片\班杜拉.jpg"/>
          <p:cNvPicPr>
            <a:picLocks noChangeAspect="1" noChangeArrowheads="1"/>
          </p:cNvPicPr>
          <p:nvPr/>
        </p:nvPicPr>
        <p:blipFill>
          <a:blip r:embed="rId7" cstate="print"/>
          <a:srcRect/>
          <a:stretch>
            <a:fillRect/>
          </a:stretch>
        </p:blipFill>
        <p:spPr bwMode="auto">
          <a:xfrm>
            <a:off x="3308660" y="3363838"/>
            <a:ext cx="1360763" cy="1080000"/>
          </a:xfrm>
          <a:prstGeom prst="rect">
            <a:avLst/>
          </a:prstGeom>
          <a:noFill/>
          <a:ln w="9525">
            <a:noFill/>
            <a:miter lim="800000"/>
            <a:headEnd/>
            <a:tailEnd/>
          </a:ln>
        </p:spPr>
      </p:pic>
      <p:pic>
        <p:nvPicPr>
          <p:cNvPr id="104457" name="Picture 9" descr="C:\Users\hp\Desktop\MHE教学点滴\心理学家 照片\冯特.jpg"/>
          <p:cNvPicPr>
            <a:picLocks noChangeAspect="1" noChangeArrowheads="1"/>
          </p:cNvPicPr>
          <p:nvPr/>
        </p:nvPicPr>
        <p:blipFill>
          <a:blip r:embed="rId8" cstate="print"/>
          <a:srcRect/>
          <a:stretch>
            <a:fillRect/>
          </a:stretch>
        </p:blipFill>
        <p:spPr bwMode="auto">
          <a:xfrm>
            <a:off x="188870" y="1765573"/>
            <a:ext cx="1286786" cy="1296000"/>
          </a:xfrm>
          <a:prstGeom prst="rect">
            <a:avLst/>
          </a:prstGeom>
          <a:noFill/>
          <a:ln w="9525">
            <a:noFill/>
            <a:miter lim="800000"/>
            <a:headEnd/>
            <a:tailEnd/>
          </a:ln>
        </p:spPr>
      </p:pic>
      <p:pic>
        <p:nvPicPr>
          <p:cNvPr id="104458" name="Picture 10" descr="C:\Users\hp\Desktop\MHE教学点滴\心理学家 照片\弗洛伊德.jpg"/>
          <p:cNvPicPr>
            <a:picLocks noChangeAspect="1" noChangeArrowheads="1"/>
          </p:cNvPicPr>
          <p:nvPr/>
        </p:nvPicPr>
        <p:blipFill>
          <a:blip r:embed="rId9" cstate="print"/>
          <a:srcRect/>
          <a:stretch>
            <a:fillRect/>
          </a:stretch>
        </p:blipFill>
        <p:spPr bwMode="auto">
          <a:xfrm>
            <a:off x="1614278" y="1786782"/>
            <a:ext cx="1229530" cy="1289024"/>
          </a:xfrm>
          <a:prstGeom prst="rect">
            <a:avLst/>
          </a:prstGeom>
          <a:noFill/>
          <a:ln w="9525">
            <a:noFill/>
            <a:miter lim="800000"/>
            <a:headEnd/>
            <a:tailEnd/>
          </a:ln>
        </p:spPr>
      </p:pic>
      <p:pic>
        <p:nvPicPr>
          <p:cNvPr id="104459" name="Picture 11" descr="C:\Users\hp\Desktop\MHE教学点滴\心理学家 照片\罗杰斯.jpg"/>
          <p:cNvPicPr>
            <a:picLocks noChangeAspect="1" noChangeArrowheads="1"/>
          </p:cNvPicPr>
          <p:nvPr/>
        </p:nvPicPr>
        <p:blipFill>
          <a:blip r:embed="rId10" cstate="print"/>
          <a:srcRect/>
          <a:stretch>
            <a:fillRect/>
          </a:stretch>
        </p:blipFill>
        <p:spPr bwMode="auto">
          <a:xfrm>
            <a:off x="6368154" y="1923678"/>
            <a:ext cx="1084166" cy="1080000"/>
          </a:xfrm>
          <a:prstGeom prst="rect">
            <a:avLst/>
          </a:prstGeom>
          <a:noFill/>
          <a:ln w="9525">
            <a:noFill/>
            <a:miter lim="800000"/>
            <a:headEnd/>
            <a:tailEnd/>
          </a:ln>
        </p:spPr>
      </p:pic>
      <p:pic>
        <p:nvPicPr>
          <p:cNvPr id="104460" name="Picture 12" descr="C:\Users\hp\Desktop\MHE教学点滴\心理学家 照片\加德纳.jpg"/>
          <p:cNvPicPr>
            <a:picLocks noChangeAspect="1" noChangeArrowheads="1"/>
          </p:cNvPicPr>
          <p:nvPr/>
        </p:nvPicPr>
        <p:blipFill>
          <a:blip r:embed="rId11" cstate="print"/>
          <a:srcRect/>
          <a:stretch>
            <a:fillRect/>
          </a:stretch>
        </p:blipFill>
        <p:spPr bwMode="auto">
          <a:xfrm>
            <a:off x="6260988" y="3363838"/>
            <a:ext cx="1156887" cy="1080000"/>
          </a:xfrm>
          <a:prstGeom prst="rect">
            <a:avLst/>
          </a:prstGeom>
          <a:noFill/>
          <a:ln w="9525">
            <a:noFill/>
            <a:miter lim="800000"/>
            <a:headEnd/>
            <a:tailEnd/>
          </a:ln>
        </p:spPr>
      </p:pic>
      <p:pic>
        <p:nvPicPr>
          <p:cNvPr id="104461" name="Picture 13" descr="C:\Users\hp\Desktop\MHE教学点滴\心理学家 照片\塞利格曼.jpg"/>
          <p:cNvPicPr>
            <a:picLocks noChangeAspect="1" noChangeArrowheads="1"/>
          </p:cNvPicPr>
          <p:nvPr/>
        </p:nvPicPr>
        <p:blipFill>
          <a:blip r:embed="rId12" cstate="print"/>
          <a:srcRect/>
          <a:stretch>
            <a:fillRect/>
          </a:stretch>
        </p:blipFill>
        <p:spPr bwMode="auto">
          <a:xfrm>
            <a:off x="7773156" y="3363838"/>
            <a:ext cx="1119324" cy="1080000"/>
          </a:xfrm>
          <a:prstGeom prst="rect">
            <a:avLst/>
          </a:prstGeom>
          <a:noFill/>
          <a:ln w="9525">
            <a:noFill/>
            <a:miter lim="800000"/>
            <a:headEnd/>
            <a:tailEnd/>
          </a:ln>
        </p:spPr>
      </p:pic>
      <p:sp>
        <p:nvSpPr>
          <p:cNvPr id="14" name="Rectangle 2"/>
          <p:cNvSpPr>
            <a:spLocks noChangeArrowheads="1"/>
          </p:cNvSpPr>
          <p:nvPr/>
        </p:nvSpPr>
        <p:spPr bwMode="auto">
          <a:xfrm>
            <a:off x="2555776" y="843558"/>
            <a:ext cx="3890809" cy="646331"/>
          </a:xfrm>
          <a:prstGeom prst="rect">
            <a:avLst/>
          </a:prstGeom>
          <a:noFill/>
          <a:ln w="9525">
            <a:noFill/>
            <a:miter lim="800000"/>
          </a:ln>
        </p:spPr>
        <p:txBody>
          <a:bodyPr wrap="none">
            <a:spAutoFit/>
          </a:bodyPr>
          <a:lstStyle/>
          <a:p>
            <a:r>
              <a:rPr lang="zh-CN" altLang="en-US" sz="3600" b="1" dirty="0" smtClean="0">
                <a:solidFill>
                  <a:srgbClr val="FF0000"/>
                </a:solidFill>
              </a:rPr>
              <a:t>著名心理学家照片</a:t>
            </a:r>
            <a:endParaRPr lang="zh-CN" altLang="en-US" sz="3600" b="1" dirty="0">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04457"/>
                                        </p:tgtEl>
                                        <p:attrNameLst>
                                          <p:attrName>style.visibility</p:attrName>
                                        </p:attrNameLst>
                                      </p:cBhvr>
                                      <p:to>
                                        <p:strVal val="visible"/>
                                      </p:to>
                                    </p:set>
                                    <p:animEffect transition="in" filter="circle(out)">
                                      <p:cBhvr>
                                        <p:cTn id="7" dur="2000"/>
                                        <p:tgtEl>
                                          <p:spTgt spid="104457"/>
                                        </p:tgtEl>
                                      </p:cBhvr>
                                    </p:animEffect>
                                  </p:childTnLst>
                                </p:cTn>
                              </p:par>
                              <p:par>
                                <p:cTn id="8" presetID="6" presetClass="entr" presetSubtype="32" fill="hold" nodeType="withEffect">
                                  <p:stCondLst>
                                    <p:cond delay="0"/>
                                  </p:stCondLst>
                                  <p:childTnLst>
                                    <p:set>
                                      <p:cBhvr>
                                        <p:cTn id="9" dur="1" fill="hold">
                                          <p:stCondLst>
                                            <p:cond delay="0"/>
                                          </p:stCondLst>
                                        </p:cTn>
                                        <p:tgtEl>
                                          <p:spTgt spid="104455"/>
                                        </p:tgtEl>
                                        <p:attrNameLst>
                                          <p:attrName>style.visibility</p:attrName>
                                        </p:attrNameLst>
                                      </p:cBhvr>
                                      <p:to>
                                        <p:strVal val="visible"/>
                                      </p:to>
                                    </p:set>
                                    <p:animEffect transition="in" filter="circle(out)">
                                      <p:cBhvr>
                                        <p:cTn id="10" dur="2000"/>
                                        <p:tgtEl>
                                          <p:spTgt spid="104455"/>
                                        </p:tgtEl>
                                      </p:cBhvr>
                                    </p:animEffect>
                                  </p:childTnLst>
                                </p:cTn>
                              </p:par>
                              <p:par>
                                <p:cTn id="11" presetID="6" presetClass="entr" presetSubtype="32" fill="hold" nodeType="withEffect">
                                  <p:stCondLst>
                                    <p:cond delay="0"/>
                                  </p:stCondLst>
                                  <p:childTnLst>
                                    <p:set>
                                      <p:cBhvr>
                                        <p:cTn id="12" dur="1" fill="hold">
                                          <p:stCondLst>
                                            <p:cond delay="0"/>
                                          </p:stCondLst>
                                        </p:cTn>
                                        <p:tgtEl>
                                          <p:spTgt spid="104450"/>
                                        </p:tgtEl>
                                        <p:attrNameLst>
                                          <p:attrName>style.visibility</p:attrName>
                                        </p:attrNameLst>
                                      </p:cBhvr>
                                      <p:to>
                                        <p:strVal val="visible"/>
                                      </p:to>
                                    </p:set>
                                    <p:animEffect transition="in" filter="circle(out)">
                                      <p:cBhvr>
                                        <p:cTn id="13" dur="2000"/>
                                        <p:tgtEl>
                                          <p:spTgt spid="104450"/>
                                        </p:tgtEl>
                                      </p:cBhvr>
                                    </p:animEffect>
                                  </p:childTnLst>
                                </p:cTn>
                              </p:par>
                              <p:par>
                                <p:cTn id="14" presetID="6" presetClass="entr" presetSubtype="32" fill="hold" nodeType="withEffect">
                                  <p:stCondLst>
                                    <p:cond delay="0"/>
                                  </p:stCondLst>
                                  <p:childTnLst>
                                    <p:set>
                                      <p:cBhvr>
                                        <p:cTn id="15" dur="1" fill="hold">
                                          <p:stCondLst>
                                            <p:cond delay="0"/>
                                          </p:stCondLst>
                                        </p:cTn>
                                        <p:tgtEl>
                                          <p:spTgt spid="104454"/>
                                        </p:tgtEl>
                                        <p:attrNameLst>
                                          <p:attrName>style.visibility</p:attrName>
                                        </p:attrNameLst>
                                      </p:cBhvr>
                                      <p:to>
                                        <p:strVal val="visible"/>
                                      </p:to>
                                    </p:set>
                                    <p:animEffect transition="in" filter="circle(out)">
                                      <p:cBhvr>
                                        <p:cTn id="16" dur="2000"/>
                                        <p:tgtEl>
                                          <p:spTgt spid="104454"/>
                                        </p:tgtEl>
                                      </p:cBhvr>
                                    </p:animEffect>
                                  </p:childTnLst>
                                </p:cTn>
                              </p:par>
                              <p:par>
                                <p:cTn id="17" presetID="6" presetClass="entr" presetSubtype="32" fill="hold" nodeType="withEffect">
                                  <p:stCondLst>
                                    <p:cond delay="0"/>
                                  </p:stCondLst>
                                  <p:childTnLst>
                                    <p:set>
                                      <p:cBhvr>
                                        <p:cTn id="18" dur="1" fill="hold">
                                          <p:stCondLst>
                                            <p:cond delay="0"/>
                                          </p:stCondLst>
                                        </p:cTn>
                                        <p:tgtEl>
                                          <p:spTgt spid="104453"/>
                                        </p:tgtEl>
                                        <p:attrNameLst>
                                          <p:attrName>style.visibility</p:attrName>
                                        </p:attrNameLst>
                                      </p:cBhvr>
                                      <p:to>
                                        <p:strVal val="visible"/>
                                      </p:to>
                                    </p:set>
                                    <p:animEffect transition="in" filter="circle(out)">
                                      <p:cBhvr>
                                        <p:cTn id="19" dur="2000"/>
                                        <p:tgtEl>
                                          <p:spTgt spid="104453"/>
                                        </p:tgtEl>
                                      </p:cBhvr>
                                    </p:animEffect>
                                  </p:childTnLst>
                                </p:cTn>
                              </p:par>
                              <p:par>
                                <p:cTn id="20" presetID="6" presetClass="entr" presetSubtype="32" fill="hold" nodeType="withEffect">
                                  <p:stCondLst>
                                    <p:cond delay="0"/>
                                  </p:stCondLst>
                                  <p:childTnLst>
                                    <p:set>
                                      <p:cBhvr>
                                        <p:cTn id="21" dur="1" fill="hold">
                                          <p:stCondLst>
                                            <p:cond delay="0"/>
                                          </p:stCondLst>
                                        </p:cTn>
                                        <p:tgtEl>
                                          <p:spTgt spid="104456"/>
                                        </p:tgtEl>
                                        <p:attrNameLst>
                                          <p:attrName>style.visibility</p:attrName>
                                        </p:attrNameLst>
                                      </p:cBhvr>
                                      <p:to>
                                        <p:strVal val="visible"/>
                                      </p:to>
                                    </p:set>
                                    <p:animEffect transition="in" filter="circle(out)">
                                      <p:cBhvr>
                                        <p:cTn id="22" dur="2000"/>
                                        <p:tgtEl>
                                          <p:spTgt spid="104456"/>
                                        </p:tgtEl>
                                      </p:cBhvr>
                                    </p:animEffect>
                                  </p:childTnLst>
                                </p:cTn>
                              </p:par>
                              <p:par>
                                <p:cTn id="23" presetID="6" presetClass="entr" presetSubtype="32" fill="hold" nodeType="withEffect">
                                  <p:stCondLst>
                                    <p:cond delay="0"/>
                                  </p:stCondLst>
                                  <p:childTnLst>
                                    <p:set>
                                      <p:cBhvr>
                                        <p:cTn id="24" dur="1" fill="hold">
                                          <p:stCondLst>
                                            <p:cond delay="0"/>
                                          </p:stCondLst>
                                        </p:cTn>
                                        <p:tgtEl>
                                          <p:spTgt spid="104459"/>
                                        </p:tgtEl>
                                        <p:attrNameLst>
                                          <p:attrName>style.visibility</p:attrName>
                                        </p:attrNameLst>
                                      </p:cBhvr>
                                      <p:to>
                                        <p:strVal val="visible"/>
                                      </p:to>
                                    </p:set>
                                    <p:animEffect transition="in" filter="circle(out)">
                                      <p:cBhvr>
                                        <p:cTn id="25" dur="2000"/>
                                        <p:tgtEl>
                                          <p:spTgt spid="104459"/>
                                        </p:tgtEl>
                                      </p:cBhvr>
                                    </p:animEffect>
                                  </p:childTnLst>
                                </p:cTn>
                              </p:par>
                              <p:par>
                                <p:cTn id="26" presetID="6" presetClass="entr" presetSubtype="32" fill="hold" nodeType="withEffect">
                                  <p:stCondLst>
                                    <p:cond delay="0"/>
                                  </p:stCondLst>
                                  <p:childTnLst>
                                    <p:set>
                                      <p:cBhvr>
                                        <p:cTn id="27" dur="1" fill="hold">
                                          <p:stCondLst>
                                            <p:cond delay="0"/>
                                          </p:stCondLst>
                                        </p:cTn>
                                        <p:tgtEl>
                                          <p:spTgt spid="104458"/>
                                        </p:tgtEl>
                                        <p:attrNameLst>
                                          <p:attrName>style.visibility</p:attrName>
                                        </p:attrNameLst>
                                      </p:cBhvr>
                                      <p:to>
                                        <p:strVal val="visible"/>
                                      </p:to>
                                    </p:set>
                                    <p:animEffect transition="in" filter="circle(out)">
                                      <p:cBhvr>
                                        <p:cTn id="28" dur="2000"/>
                                        <p:tgtEl>
                                          <p:spTgt spid="104458"/>
                                        </p:tgtEl>
                                      </p:cBhvr>
                                    </p:animEffect>
                                  </p:childTnLst>
                                </p:cTn>
                              </p:par>
                              <p:par>
                                <p:cTn id="29" presetID="6" presetClass="entr" presetSubtype="32" fill="hold" nodeType="withEffect">
                                  <p:stCondLst>
                                    <p:cond delay="0"/>
                                  </p:stCondLst>
                                  <p:childTnLst>
                                    <p:set>
                                      <p:cBhvr>
                                        <p:cTn id="30" dur="1" fill="hold">
                                          <p:stCondLst>
                                            <p:cond delay="0"/>
                                          </p:stCondLst>
                                        </p:cTn>
                                        <p:tgtEl>
                                          <p:spTgt spid="104452"/>
                                        </p:tgtEl>
                                        <p:attrNameLst>
                                          <p:attrName>style.visibility</p:attrName>
                                        </p:attrNameLst>
                                      </p:cBhvr>
                                      <p:to>
                                        <p:strVal val="visible"/>
                                      </p:to>
                                    </p:set>
                                    <p:animEffect transition="in" filter="circle(out)">
                                      <p:cBhvr>
                                        <p:cTn id="31" dur="2000"/>
                                        <p:tgtEl>
                                          <p:spTgt spid="104452"/>
                                        </p:tgtEl>
                                      </p:cBhvr>
                                    </p:animEffect>
                                  </p:childTnLst>
                                </p:cTn>
                              </p:par>
                              <p:par>
                                <p:cTn id="32" presetID="6" presetClass="entr" presetSubtype="32" fill="hold" nodeType="withEffect">
                                  <p:stCondLst>
                                    <p:cond delay="0"/>
                                  </p:stCondLst>
                                  <p:childTnLst>
                                    <p:set>
                                      <p:cBhvr>
                                        <p:cTn id="33" dur="1" fill="hold">
                                          <p:stCondLst>
                                            <p:cond delay="0"/>
                                          </p:stCondLst>
                                        </p:cTn>
                                        <p:tgtEl>
                                          <p:spTgt spid="104451"/>
                                        </p:tgtEl>
                                        <p:attrNameLst>
                                          <p:attrName>style.visibility</p:attrName>
                                        </p:attrNameLst>
                                      </p:cBhvr>
                                      <p:to>
                                        <p:strVal val="visible"/>
                                      </p:to>
                                    </p:set>
                                    <p:animEffect transition="in" filter="circle(out)">
                                      <p:cBhvr>
                                        <p:cTn id="34" dur="2000"/>
                                        <p:tgtEl>
                                          <p:spTgt spid="104451"/>
                                        </p:tgtEl>
                                      </p:cBhvr>
                                    </p:animEffect>
                                  </p:childTnLst>
                                </p:cTn>
                              </p:par>
                              <p:par>
                                <p:cTn id="35" presetID="6" presetClass="entr" presetSubtype="32" fill="hold" nodeType="withEffect">
                                  <p:stCondLst>
                                    <p:cond delay="0"/>
                                  </p:stCondLst>
                                  <p:childTnLst>
                                    <p:set>
                                      <p:cBhvr>
                                        <p:cTn id="36" dur="1" fill="hold">
                                          <p:stCondLst>
                                            <p:cond delay="0"/>
                                          </p:stCondLst>
                                        </p:cTn>
                                        <p:tgtEl>
                                          <p:spTgt spid="104460"/>
                                        </p:tgtEl>
                                        <p:attrNameLst>
                                          <p:attrName>style.visibility</p:attrName>
                                        </p:attrNameLst>
                                      </p:cBhvr>
                                      <p:to>
                                        <p:strVal val="visible"/>
                                      </p:to>
                                    </p:set>
                                    <p:animEffect transition="in" filter="circle(out)">
                                      <p:cBhvr>
                                        <p:cTn id="37" dur="2000"/>
                                        <p:tgtEl>
                                          <p:spTgt spid="104460"/>
                                        </p:tgtEl>
                                      </p:cBhvr>
                                    </p:animEffect>
                                  </p:childTnLst>
                                </p:cTn>
                              </p:par>
                              <p:par>
                                <p:cTn id="38" presetID="6" presetClass="entr" presetSubtype="32" fill="hold" nodeType="withEffect">
                                  <p:stCondLst>
                                    <p:cond delay="0"/>
                                  </p:stCondLst>
                                  <p:childTnLst>
                                    <p:set>
                                      <p:cBhvr>
                                        <p:cTn id="39" dur="1" fill="hold">
                                          <p:stCondLst>
                                            <p:cond delay="0"/>
                                          </p:stCondLst>
                                        </p:cTn>
                                        <p:tgtEl>
                                          <p:spTgt spid="104461"/>
                                        </p:tgtEl>
                                        <p:attrNameLst>
                                          <p:attrName>style.visibility</p:attrName>
                                        </p:attrNameLst>
                                      </p:cBhvr>
                                      <p:to>
                                        <p:strVal val="visible"/>
                                      </p:to>
                                    </p:set>
                                    <p:animEffect transition="in" filter="circle(out)">
                                      <p:cBhvr>
                                        <p:cTn id="40" dur="20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0" y="195486"/>
            <a:ext cx="8229600" cy="857250"/>
          </a:xfrm>
        </p:spPr>
        <p:txBody>
          <a:bodyPr/>
          <a:lstStyle/>
          <a:p>
            <a:endParaRPr lang="zh-CN" altLang="en-US" sz="3200" dirty="0" smtClean="0"/>
          </a:p>
        </p:txBody>
      </p:sp>
      <p:sp>
        <p:nvSpPr>
          <p:cNvPr id="80899" name="Rectangle 3"/>
          <p:cNvSpPr>
            <a:spLocks noGrp="1" noChangeArrowheads="1"/>
          </p:cNvSpPr>
          <p:nvPr>
            <p:ph type="body" idx="4294967295"/>
          </p:nvPr>
        </p:nvSpPr>
        <p:spPr>
          <a:xfrm>
            <a:off x="457200" y="1590675"/>
            <a:ext cx="7988300" cy="2914650"/>
          </a:xfrm>
        </p:spPr>
        <p:txBody>
          <a:bodyPr/>
          <a:lstStyle/>
          <a:p>
            <a:pPr eaLnBrk="1" hangingPunct="1">
              <a:lnSpc>
                <a:spcPct val="120000"/>
              </a:lnSpc>
              <a:buFont typeface="Wingdings" panose="05000000000000000000" pitchFamily="2" charset="2"/>
              <a:buNone/>
            </a:pPr>
            <a:r>
              <a:rPr lang="zh-CN" altLang="en-US" b="1" dirty="0" smtClean="0">
                <a:latin typeface="宋体" panose="02010600030101010101" pitchFamily="2" charset="-122"/>
              </a:rPr>
              <a:t>     心理现象的发生起始于感觉、知觉。然后就有了情和意，并形成了个性心理。</a:t>
            </a:r>
            <a:endParaRPr lang="zh-CN" altLang="en-US" b="1" dirty="0" smtClean="0">
              <a:latin typeface="宋体" panose="02010600030101010101" pitchFamily="2" charset="-122"/>
            </a:endParaRPr>
          </a:p>
          <a:p>
            <a:pPr eaLnBrk="1" hangingPunct="1">
              <a:lnSpc>
                <a:spcPct val="120000"/>
              </a:lnSpc>
              <a:buFont typeface="Wingdings" panose="05000000000000000000" pitchFamily="2" charset="2"/>
              <a:buNone/>
            </a:pPr>
            <a:r>
              <a:rPr lang="zh-CN" altLang="en-US" b="1" dirty="0" smtClean="0">
                <a:latin typeface="宋体" panose="02010600030101010101" pitchFamily="2" charset="-122"/>
              </a:rPr>
              <a:t>     下面是心理现象的产生过程：</a:t>
            </a:r>
            <a:endParaRPr lang="zh-CN" altLang="en-US" b="1" dirty="0" smtClean="0">
              <a:latin typeface="宋体" panose="02010600030101010101" pitchFamily="2" charset="-122"/>
            </a:endParaRPr>
          </a:p>
        </p:txBody>
      </p:sp>
      <p:sp>
        <p:nvSpPr>
          <p:cNvPr id="4" name="Rectangle 2"/>
          <p:cNvSpPr txBox="1">
            <a:spLocks noChangeArrowheads="1"/>
          </p:cNvSpPr>
          <p:nvPr/>
        </p:nvSpPr>
        <p:spPr>
          <a:xfrm>
            <a:off x="609600" y="358379"/>
            <a:ext cx="8229600" cy="85725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j-lt"/>
                <a:ea typeface="+mj-ea"/>
                <a:cs typeface="+mj-cs"/>
              </a:rPr>
              <a:t>知晓心理现象产生的过程</a:t>
            </a:r>
            <a:endParaRPr kumimoji="0" lang="zh-CN" altLang="en-US" sz="3200" b="1"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delay="0"/>
                                  </p:endCondLst>
                                  <p:childTnLst>
                                    <p:set>
                                      <p:cBhvr>
                                        <p:cTn id="6" dur="1" fill="hold">
                                          <p:stCondLst>
                                            <p:cond delay="0"/>
                                          </p:stCondLst>
                                        </p:cTn>
                                        <p:tgtEl>
                                          <p:spTgt spid="65538"/>
                                        </p:tgtEl>
                                        <p:attrNameLst>
                                          <p:attrName>style.visibility</p:attrName>
                                        </p:attrNameLst>
                                      </p:cBhvr>
                                      <p:to>
                                        <p:strVal val="visible"/>
                                      </p:to>
                                    </p:set>
                                    <p:animEffect transition="in" filter="barn(inVertical)">
                                      <p:cBhvr>
                                        <p:cTn id="7" dur="1000"/>
                                        <p:tgtEl>
                                          <p:spTgt spid="6553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4" grpId="0"/>
    </p:bldLst>
  </p:timing>
</p:sld>
</file>

<file path=ppt/tags/tag1.xml><?xml version="1.0" encoding="utf-8"?>
<p:tagLst xmlns:p="http://schemas.openxmlformats.org/presentationml/2006/main">
  <p:tag name="TIMING" val="|3.6|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2780</Words>
  <Application>WPS 演示</Application>
  <PresentationFormat>全屏显示(16:9)</PresentationFormat>
  <Paragraphs>344</Paragraphs>
  <Slides>51</Slides>
  <Notes>7</Notes>
  <HiddenSlides>0</HiddenSlides>
  <MMClips>0</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0</vt:i4>
      </vt:variant>
      <vt:variant>
        <vt:lpstr>幻灯片标题</vt:lpstr>
      </vt:variant>
      <vt:variant>
        <vt:i4>51</vt:i4>
      </vt:variant>
    </vt:vector>
  </HeadingPairs>
  <TitlesOfParts>
    <vt:vector size="74" baseType="lpstr">
      <vt:lpstr>Arial</vt:lpstr>
      <vt:lpstr>宋体</vt:lpstr>
      <vt:lpstr>Wingdings</vt:lpstr>
      <vt:lpstr>微软雅黑</vt:lpstr>
      <vt:lpstr>Franklin Gothic Demi</vt:lpstr>
      <vt:lpstr>Yu Gothic UI Semibold</vt:lpstr>
      <vt:lpstr>BrowalliaUPC</vt:lpstr>
      <vt:lpstr>幼圆</vt:lpstr>
      <vt:lpstr>Kartika</vt:lpstr>
      <vt:lpstr>Agency FB</vt:lpstr>
      <vt:lpstr>黑体</vt:lpstr>
      <vt:lpstr>Calibri</vt:lpstr>
      <vt:lpstr>Arial Unicode MS</vt:lpstr>
      <vt:lpstr>Times New Roman</vt:lpstr>
      <vt:lpstr>Lucida Console</vt:lpstr>
      <vt:lpstr>仿宋_GB2312</vt:lpstr>
      <vt:lpstr>仿宋</vt:lpstr>
      <vt:lpstr>楷体_GB2312</vt:lpstr>
      <vt:lpstr>新宋体</vt:lpstr>
      <vt:lpstr>Microsoft Sans Serif</vt:lpstr>
      <vt:lpstr>PMingLiU-ExtB</vt:lpstr>
      <vt:lpstr>Trebuchet MS</vt:lpstr>
      <vt:lpstr>Office 主题</vt:lpstr>
      <vt:lpstr>PowerPoint 演示文稿</vt:lpstr>
      <vt:lpstr>教学目标</vt:lpstr>
      <vt:lpstr>导语：加强心理防疫，早日战胜疫情 </vt:lpstr>
      <vt:lpstr>PowerPoint 演示文稿</vt:lpstr>
      <vt:lpstr>PowerPoint 演示文稿</vt:lpstr>
      <vt:lpstr>PowerPoint 演示文稿</vt:lpstr>
      <vt:lpstr>PowerPoint 演示文稿</vt:lpstr>
      <vt:lpstr>PowerPoint 演示文稿</vt:lpstr>
      <vt:lpstr>PowerPoint 演示文稿</vt:lpstr>
      <vt:lpstr>知晓心理现象产生的过程</vt:lpstr>
      <vt:lpstr>心理现象产生的过程</vt:lpstr>
      <vt:lpstr>PowerPoint 演示文稿</vt:lpstr>
      <vt:lpstr>PowerPoint 演示文稿</vt:lpstr>
      <vt:lpstr>PowerPoint 演示文稿</vt:lpstr>
      <vt:lpstr>PowerPoint 演示文稿</vt:lpstr>
      <vt:lpstr>     重新了解一下自己， 心的开始，新的方向</vt:lpstr>
      <vt:lpstr>1、用仪式感唤醒自己的认知与躯体 </vt:lpstr>
      <vt:lpstr>2、接受并调节我们的不良情绪</vt:lpstr>
      <vt:lpstr>3、培养一项技能或完成一件事情</vt:lpstr>
      <vt:lpstr>4、重新给自己树立一个榜样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尽量记下这几个字</vt:lpstr>
      <vt:lpstr>看看有什么变化？哪个字在上页没出现过，哪个字没有了</vt:lpstr>
      <vt:lpstr>请记下以下数字</vt:lpstr>
      <vt:lpstr>PowerPoint 演示文稿</vt:lpstr>
      <vt:lpstr>记忆流程图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（二）个性心理</vt:lpstr>
      <vt:lpstr>PowerPoint 演示文稿</vt:lpstr>
      <vt:lpstr>PowerPoint 演示文稿</vt:lpstr>
      <vt:lpstr>PowerPoint 演示文稿</vt:lpstr>
      <vt:lpstr>PowerPoint 演示文稿</vt:lpstr>
      <vt:lpstr>本讲小结：心灵修炼</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123</cp:lastModifiedBy>
  <cp:revision>31</cp:revision>
  <dcterms:created xsi:type="dcterms:W3CDTF">2020-01-27T19:20:00Z</dcterms:created>
  <dcterms:modified xsi:type="dcterms:W3CDTF">2021-04-26T10:34:48Z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305E855246B740EAA5BCF1F46B1D534F</vt:lpwstr>
  </property>
  <property fmtid="{D5CDD505-2E9C-101B-9397-08002B2CF9AE}" pid="3" name="KSOProductBuildVer">
    <vt:lpwstr>2052-11.1.0.10463</vt:lpwstr>
  </property>
</Properties>
</file>