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336" r:id="rId6"/>
    <p:sldId id="335" r:id="rId7"/>
    <p:sldId id="289" r:id="rId8"/>
    <p:sldId id="348" r:id="rId9"/>
    <p:sldId id="349" r:id="rId10"/>
    <p:sldId id="364" r:id="rId11"/>
    <p:sldId id="288" r:id="rId12"/>
    <p:sldId id="350" r:id="rId13"/>
    <p:sldId id="365" r:id="rId14"/>
    <p:sldId id="351" r:id="rId15"/>
    <p:sldId id="357" r:id="rId16"/>
    <p:sldId id="358" r:id="rId17"/>
    <p:sldId id="366" r:id="rId18"/>
    <p:sldId id="359" r:id="rId19"/>
    <p:sldId id="360" r:id="rId20"/>
    <p:sldId id="361" r:id="rId21"/>
    <p:sldId id="344" r:id="rId22"/>
    <p:sldId id="352" r:id="rId23"/>
    <p:sldId id="353" r:id="rId24"/>
    <p:sldId id="345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7908A92-5389-4B02-A635-8EA8AEE09134}" type="datetimeFigureOut">
              <a:rPr lang="zh-CN" altLang="en-US"/>
              <a:pPr>
                <a:defRPr/>
              </a:pPr>
              <a:t>2022/2/24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D8CB715-14FB-4FB3-9B09-927E16983D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948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4A9714D6-BABF-4471-9EF4-573483A527FD}" type="slidenum">
              <a:rPr lang="zh-CN" altLang="en-US" smtClean="0"/>
              <a:pPr eaLnBrk="1" hangingPunct="1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BFC93-7745-4786-8F6B-8281F0EA24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5784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87173-06E6-42B8-AC60-0408DD37A4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8534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79438"/>
            <a:ext cx="2057400" cy="52117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79438"/>
            <a:ext cx="6019800" cy="52117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67628-48A4-4F54-81E2-2D3E9CB12E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258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422DF-F516-4A9C-8DEB-A3DB0FDCCF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4313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29B4C-61D7-4E01-8CC3-6B7443E1F9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2772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81C75-65A5-4CA4-86B7-87C10F602D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595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51D45-E981-4183-87DE-CF6F01E790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289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20194-5CAE-4027-ACDD-AFA370D6BB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4803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AE7DC-3CC3-48F4-B8F2-32BCB6891E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573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BA847-04E6-4309-A3DB-AFE65F17E2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0475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C8513-4578-420C-B389-6A17F81B5E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221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794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  <a:ea typeface="宋体" charset="-122"/>
              </a:defRPr>
            </a:lvl1pPr>
          </a:lstStyle>
          <a:p>
            <a:pPr>
              <a:defRPr/>
            </a:pPr>
            <a:fld id="{61760BA9-FDD8-4633-803E-B93E493A81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3400" dirty="0" smtClean="0"/>
              <a:t>Visio </a:t>
            </a:r>
            <a:r>
              <a:rPr lang="en-US" altLang="zh-CN" sz="3400" dirty="0"/>
              <a:t>2016</a:t>
            </a:r>
            <a:r>
              <a:rPr lang="zh-CN" altLang="en-US" sz="3400" dirty="0"/>
              <a:t>图表绘制从新手到</a:t>
            </a:r>
            <a:r>
              <a:rPr lang="zh-CN" altLang="en-US" sz="3400" dirty="0" smtClean="0"/>
              <a:t>高手</a:t>
            </a:r>
            <a:endParaRPr lang="zh-CN" altLang="en-US" sz="3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第</a:t>
            </a:r>
            <a:r>
              <a:rPr lang="en-US" altLang="zh-CN" dirty="0" smtClean="0">
                <a:ea typeface="宋体" charset="-122"/>
              </a:rPr>
              <a:t>2</a:t>
            </a:r>
            <a:r>
              <a:rPr lang="zh-CN" altLang="en-US" dirty="0" smtClean="0">
                <a:ea typeface="宋体" charset="-122"/>
              </a:rPr>
              <a:t>章  </a:t>
            </a:r>
            <a:r>
              <a:rPr lang="zh-CN" altLang="zh-CN" dirty="0" smtClean="0">
                <a:ea typeface="宋体" charset="-122"/>
              </a:rPr>
              <a:t>使用</a:t>
            </a:r>
            <a:r>
              <a:rPr lang="zh-CN" altLang="zh-CN" dirty="0">
                <a:ea typeface="宋体" charset="-122"/>
              </a:rPr>
              <a:t>与管理绘图文件和绘图</a:t>
            </a:r>
            <a:r>
              <a:rPr lang="zh-CN" altLang="zh-CN" dirty="0" smtClean="0">
                <a:ea typeface="宋体" charset="-122"/>
              </a:rPr>
              <a:t>页</a:t>
            </a:r>
            <a:endParaRPr lang="zh-CN" altLang="en-US" dirty="0">
              <a:ea typeface="宋体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 </a:t>
            </a:r>
            <a:r>
              <a:rPr lang="zh-CN" altLang="zh-CN" dirty="0"/>
              <a:t>设置绘图的显示方式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2.3.1  </a:t>
            </a:r>
            <a:r>
              <a:rPr lang="zh-CN" altLang="zh-CN" dirty="0"/>
              <a:t>设置缩放比例和布局</a:t>
            </a:r>
          </a:p>
          <a:p>
            <a:r>
              <a:rPr lang="en-US" altLang="zh-CN" dirty="0"/>
              <a:t>2.3.2  </a:t>
            </a:r>
            <a:r>
              <a:rPr lang="zh-CN" altLang="zh-CN" dirty="0"/>
              <a:t>同时查看一个绘图的不同部分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8495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2.3.1  </a:t>
            </a:r>
            <a:r>
              <a:rPr lang="zh-CN" altLang="zh-CN" dirty="0"/>
              <a:t>设置缩放比例和布局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800" dirty="0"/>
              <a:t>打开名为“工作流程图</a:t>
            </a:r>
            <a:r>
              <a:rPr lang="en-US" altLang="zh-CN" sz="2800" dirty="0"/>
              <a:t>.</a:t>
            </a:r>
            <a:r>
              <a:rPr lang="en-US" altLang="zh-CN" sz="2800" dirty="0" err="1"/>
              <a:t>vsdx</a:t>
            </a:r>
            <a:r>
              <a:rPr lang="zh-CN" altLang="zh-CN" sz="2800" dirty="0"/>
              <a:t>”的素材文件，</a:t>
            </a:r>
            <a:r>
              <a:rPr lang="zh-CN" altLang="zh-CN" sz="2800" b="1" i="1" dirty="0"/>
              <a:t>1. </a:t>
            </a:r>
            <a:r>
              <a:rPr lang="zh-CN" altLang="zh-CN" sz="2800" dirty="0"/>
              <a:t>单击【视图】选项卡，</a:t>
            </a:r>
            <a:r>
              <a:rPr lang="zh-CN" altLang="zh-CN" sz="2800" b="1" i="1" dirty="0"/>
              <a:t>2.</a:t>
            </a:r>
            <a:r>
              <a:rPr lang="zh-CN" altLang="zh-CN" sz="2800" dirty="0"/>
              <a:t> 在【显示比例】组中单击【显示比例】</a:t>
            </a:r>
            <a:r>
              <a:rPr lang="zh-CN" altLang="zh-CN" sz="2800" dirty="0" smtClean="0"/>
              <a:t>按钮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/>
              <a:t>弹出【缩放】对话框，</a:t>
            </a:r>
            <a:r>
              <a:rPr lang="zh-CN" altLang="zh-CN" sz="2800" b="1" i="1" dirty="0"/>
              <a:t>1. </a:t>
            </a:r>
            <a:r>
              <a:rPr lang="zh-CN" altLang="zh-CN" sz="2800" dirty="0"/>
              <a:t>单击【</a:t>
            </a:r>
            <a:r>
              <a:rPr lang="en-US" altLang="zh-CN" sz="2800" dirty="0"/>
              <a:t>100%</a:t>
            </a:r>
            <a:r>
              <a:rPr lang="zh-CN" altLang="zh-CN" sz="2800" dirty="0"/>
              <a:t>（实际尺寸）】单选按钮，</a:t>
            </a:r>
            <a:r>
              <a:rPr lang="zh-CN" altLang="zh-CN" sz="2800" b="1" i="1" dirty="0"/>
              <a:t>2. </a:t>
            </a:r>
            <a:r>
              <a:rPr lang="zh-CN" altLang="zh-CN" sz="2800" dirty="0"/>
              <a:t>单击【确定】</a:t>
            </a:r>
            <a:r>
              <a:rPr lang="zh-CN" altLang="zh-CN" sz="2800" dirty="0" smtClean="0"/>
              <a:t>按钮</a:t>
            </a:r>
            <a:r>
              <a:rPr lang="zh-CN" altLang="en-US" sz="2800" dirty="0" smtClean="0"/>
              <a:t>，</a:t>
            </a:r>
            <a:r>
              <a:rPr lang="zh-CN" altLang="zh-CN" sz="2800" dirty="0"/>
              <a:t>绘图页以</a:t>
            </a:r>
            <a:r>
              <a:rPr lang="en-US" altLang="zh-CN" sz="2800" dirty="0"/>
              <a:t>100%</a:t>
            </a:r>
            <a:r>
              <a:rPr lang="zh-CN" altLang="zh-CN" sz="2800" dirty="0"/>
              <a:t>比例显示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b="1" i="1" dirty="0"/>
              <a:t>1. </a:t>
            </a:r>
            <a:r>
              <a:rPr lang="zh-CN" altLang="zh-CN" sz="2800" dirty="0"/>
              <a:t>单击【设计】选项卡，</a:t>
            </a:r>
            <a:r>
              <a:rPr lang="zh-CN" altLang="zh-CN" sz="2800" b="1" i="1" dirty="0"/>
              <a:t>2.</a:t>
            </a:r>
            <a:r>
              <a:rPr lang="zh-CN" altLang="zh-CN" sz="2800" dirty="0"/>
              <a:t> 在单击【版式】下拉按钮，</a:t>
            </a:r>
            <a:r>
              <a:rPr lang="zh-CN" altLang="zh-CN" sz="2800" b="1" i="1" dirty="0"/>
              <a:t>3.</a:t>
            </a:r>
            <a:r>
              <a:rPr lang="zh-CN" altLang="zh-CN" sz="2800" dirty="0"/>
              <a:t> 单击【重新布局页面】下拉按钮，选择一种</a:t>
            </a:r>
            <a:r>
              <a:rPr lang="zh-CN" altLang="zh-CN" sz="2800" dirty="0" smtClean="0"/>
              <a:t>布局</a:t>
            </a:r>
            <a:r>
              <a:rPr lang="zh-CN" altLang="en-US" sz="2800" dirty="0" smtClean="0"/>
              <a:t>，</a:t>
            </a:r>
            <a:r>
              <a:rPr lang="zh-CN" altLang="zh-CN" dirty="0"/>
              <a:t>绘图页的布局已经更改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2729115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2.3.2  </a:t>
            </a:r>
            <a:r>
              <a:rPr lang="zh-CN" altLang="zh-CN" dirty="0"/>
              <a:t>同时查看一个绘图的不同部分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dirty="0"/>
              <a:t>执行【视图】→【显示】→【任务窗格】→【平铺和缩放】命令，弹出【扫视和缩放】窗格。在该窗格中，用户可以根据工作需要查看全部绘图或部分绘图，如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758009"/>
            <a:ext cx="287655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637" y="3994991"/>
            <a:ext cx="5066667" cy="2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59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  </a:t>
            </a:r>
            <a:r>
              <a:rPr lang="zh-CN" altLang="zh-CN" dirty="0"/>
              <a:t>预览和打印绘图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2.4.1  </a:t>
            </a:r>
            <a:r>
              <a:rPr lang="zh-CN" altLang="zh-CN" dirty="0"/>
              <a:t>设置纸张的尺寸和方向</a:t>
            </a:r>
          </a:p>
          <a:p>
            <a:r>
              <a:rPr lang="en-US" altLang="zh-CN" dirty="0" smtClean="0"/>
              <a:t>2.4.2</a:t>
            </a: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zh-CN" dirty="0" smtClean="0"/>
              <a:t>设置</a:t>
            </a:r>
            <a:r>
              <a:rPr lang="zh-CN" altLang="zh-CN" dirty="0"/>
              <a:t>打印范围和页数</a:t>
            </a:r>
          </a:p>
          <a:p>
            <a:r>
              <a:rPr lang="en-US" altLang="zh-CN" dirty="0" smtClean="0"/>
              <a:t>2.4.3</a:t>
            </a: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zh-CN" dirty="0" smtClean="0"/>
              <a:t>设置</a:t>
            </a:r>
            <a:r>
              <a:rPr lang="zh-CN" altLang="zh-CN" dirty="0"/>
              <a:t>打印份数和页面输出顺序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8872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2.4.1  </a:t>
            </a:r>
            <a:r>
              <a:rPr lang="zh-CN" altLang="zh-CN" dirty="0"/>
              <a:t>设置纸张的尺寸和方向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sz="2800" dirty="0"/>
              <a:t>新建空白绘图，可以看到绘图页纵向显示，</a:t>
            </a:r>
            <a:r>
              <a:rPr lang="zh-CN" altLang="zh-CN" sz="2800" b="1" i="1" dirty="0"/>
              <a:t>1. </a:t>
            </a:r>
            <a:r>
              <a:rPr lang="zh-CN" altLang="zh-CN" sz="2800" dirty="0"/>
              <a:t>单击【设计】选项卡，</a:t>
            </a:r>
            <a:r>
              <a:rPr lang="zh-CN" altLang="zh-CN" sz="2800" b="1" i="1" dirty="0"/>
              <a:t>2.</a:t>
            </a:r>
            <a:r>
              <a:rPr lang="zh-CN" altLang="zh-CN" sz="2800" dirty="0"/>
              <a:t> 在【页面设置】组中单击【纸张方向】下拉按钮，</a:t>
            </a:r>
            <a:r>
              <a:rPr lang="zh-CN" altLang="zh-CN" sz="2800" b="1" i="1" dirty="0"/>
              <a:t>3.</a:t>
            </a:r>
            <a:r>
              <a:rPr lang="zh-CN" altLang="zh-CN" sz="2800" dirty="0"/>
              <a:t> 选择【横向】</a:t>
            </a:r>
            <a:r>
              <a:rPr lang="zh-CN" altLang="zh-CN" sz="2800" dirty="0" smtClean="0"/>
              <a:t>选项</a:t>
            </a:r>
            <a:r>
              <a:rPr lang="zh-CN" altLang="en-US" sz="2800" dirty="0" smtClean="0"/>
              <a:t>，</a:t>
            </a:r>
            <a:r>
              <a:rPr lang="zh-CN" altLang="zh-CN" sz="2800" dirty="0"/>
              <a:t>绘图页横向显示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b="1" i="1" dirty="0"/>
              <a:t>1. </a:t>
            </a:r>
            <a:r>
              <a:rPr lang="zh-CN" altLang="zh-CN" sz="2800" dirty="0"/>
              <a:t>单击【设计】选项卡，</a:t>
            </a:r>
            <a:r>
              <a:rPr lang="zh-CN" altLang="zh-CN" sz="2800" b="1" i="1" dirty="0"/>
              <a:t>2.</a:t>
            </a:r>
            <a:r>
              <a:rPr lang="zh-CN" altLang="zh-CN" sz="2800" dirty="0"/>
              <a:t> 在【页面设置】组中单击【大小】下拉按钮，</a:t>
            </a:r>
            <a:r>
              <a:rPr lang="zh-CN" altLang="zh-CN" sz="2800" b="1" i="1" dirty="0"/>
              <a:t>3.</a:t>
            </a:r>
            <a:r>
              <a:rPr lang="zh-CN" altLang="zh-CN" sz="2800" dirty="0"/>
              <a:t> 选择【法律专用纸】</a:t>
            </a:r>
            <a:r>
              <a:rPr lang="zh-CN" altLang="zh-CN" sz="2800" dirty="0" smtClean="0"/>
              <a:t>选项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/>
              <a:t>纸张的尺寸发生改变，通过以上步骤即可完成设置纸张的尺寸和方向的</a:t>
            </a:r>
            <a:r>
              <a:rPr lang="zh-CN" altLang="zh-CN" sz="2800" dirty="0" smtClean="0"/>
              <a:t>操作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59050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2.4.2  </a:t>
            </a:r>
            <a:r>
              <a:rPr lang="zh-CN" altLang="zh-CN" dirty="0"/>
              <a:t>设置打印范围和页数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打开素材文件，单击【文件】选项</a:t>
            </a:r>
            <a:r>
              <a:rPr lang="zh-CN" altLang="zh-CN" dirty="0" smtClean="0"/>
              <a:t>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进入</a:t>
            </a:r>
            <a:r>
              <a:rPr lang="en-US" altLang="zh-CN" dirty="0"/>
              <a:t>Backstage</a:t>
            </a:r>
            <a:r>
              <a:rPr lang="zh-CN" altLang="zh-CN" dirty="0"/>
              <a:t>视图，</a:t>
            </a:r>
            <a:r>
              <a:rPr lang="zh-CN" altLang="zh-CN" b="1" i="1" dirty="0"/>
              <a:t>1. </a:t>
            </a:r>
            <a:r>
              <a:rPr lang="zh-CN" altLang="zh-CN" dirty="0"/>
              <a:t>选择【打印】选项，</a:t>
            </a:r>
            <a:r>
              <a:rPr lang="zh-CN" altLang="zh-CN" b="1" i="1" dirty="0"/>
              <a:t>2. </a:t>
            </a:r>
            <a:r>
              <a:rPr lang="zh-CN" altLang="zh-CN" dirty="0"/>
              <a:t>设置【打印范围】为【自定义打印范围】选项，</a:t>
            </a:r>
            <a:r>
              <a:rPr lang="zh-CN" altLang="zh-CN" b="1" i="1" dirty="0"/>
              <a:t>3. </a:t>
            </a:r>
            <a:r>
              <a:rPr lang="zh-CN" altLang="zh-CN" dirty="0"/>
              <a:t>设置【页数】为【</a:t>
            </a:r>
            <a:r>
              <a:rPr lang="en-US" altLang="zh-CN" dirty="0"/>
              <a:t>1</a:t>
            </a:r>
            <a:r>
              <a:rPr lang="zh-CN" altLang="zh-CN" dirty="0"/>
              <a:t>至</a:t>
            </a:r>
            <a:r>
              <a:rPr lang="en-US" altLang="zh-CN" dirty="0"/>
              <a:t>2</a:t>
            </a:r>
            <a:r>
              <a:rPr lang="zh-CN" altLang="zh-CN" dirty="0"/>
              <a:t>页】选项，</a:t>
            </a:r>
            <a:r>
              <a:rPr lang="zh-CN" altLang="zh-CN" b="1" i="1" dirty="0"/>
              <a:t>4.</a:t>
            </a:r>
            <a:r>
              <a:rPr lang="zh-CN" altLang="zh-CN" dirty="0"/>
              <a:t> 单击【打印】按钮即可开始</a:t>
            </a:r>
            <a:r>
              <a:rPr lang="zh-CN" altLang="zh-CN" dirty="0" smtClean="0"/>
              <a:t>打印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389583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2.4.3  </a:t>
            </a:r>
            <a:r>
              <a:rPr lang="zh-CN" altLang="zh-CN" dirty="0"/>
              <a:t>设置打印份数和页面输出顺序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pPr lvl="0"/>
            <a:r>
              <a:rPr lang="zh-CN" altLang="zh-CN" dirty="0"/>
              <a:t>打开素材文件，单击【文件】选项</a:t>
            </a:r>
            <a:r>
              <a:rPr lang="zh-CN" altLang="zh-CN" dirty="0" smtClean="0"/>
              <a:t>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0"/>
            <a:r>
              <a:rPr lang="zh-CN" altLang="zh-CN" dirty="0"/>
              <a:t>进入</a:t>
            </a:r>
            <a:r>
              <a:rPr lang="en-US" altLang="zh-CN" dirty="0"/>
              <a:t>Backstage</a:t>
            </a:r>
            <a:r>
              <a:rPr lang="zh-CN" altLang="zh-CN" dirty="0"/>
              <a:t>视图，</a:t>
            </a:r>
            <a:r>
              <a:rPr lang="zh-CN" altLang="zh-CN" b="1" i="1" dirty="0"/>
              <a:t>1. </a:t>
            </a:r>
            <a:r>
              <a:rPr lang="zh-CN" altLang="zh-CN" dirty="0"/>
              <a:t>选择【打印】选项，</a:t>
            </a:r>
            <a:r>
              <a:rPr lang="zh-CN" altLang="zh-CN" b="1" i="1" dirty="0"/>
              <a:t>2. </a:t>
            </a:r>
            <a:r>
              <a:rPr lang="zh-CN" altLang="zh-CN" dirty="0"/>
              <a:t>设置【页面输出顺序】为【取消排序】选项，</a:t>
            </a:r>
            <a:r>
              <a:rPr lang="zh-CN" altLang="zh-CN" b="1" i="1" dirty="0"/>
              <a:t>3. </a:t>
            </a:r>
            <a:r>
              <a:rPr lang="zh-CN" altLang="zh-CN" dirty="0"/>
              <a:t>设置【份数】为【</a:t>
            </a:r>
            <a:r>
              <a:rPr lang="en-US" altLang="zh-CN" dirty="0"/>
              <a:t>3</a:t>
            </a:r>
            <a:r>
              <a:rPr lang="zh-CN" altLang="zh-CN" dirty="0"/>
              <a:t>】选项，</a:t>
            </a:r>
            <a:r>
              <a:rPr lang="zh-CN" altLang="zh-CN" b="1" i="1" dirty="0"/>
              <a:t>4.</a:t>
            </a:r>
            <a:r>
              <a:rPr lang="zh-CN" altLang="zh-CN" dirty="0"/>
              <a:t> 单击【打印】按钮即可开始</a:t>
            </a:r>
            <a:r>
              <a:rPr lang="zh-CN" altLang="zh-CN" dirty="0" smtClean="0"/>
              <a:t>打印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0"/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3801949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zh-CN" dirty="0"/>
              <a:t>课堂练习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2.5.1  </a:t>
            </a:r>
            <a:r>
              <a:rPr lang="zh-CN" altLang="zh-CN" dirty="0"/>
              <a:t>制作工作日历图</a:t>
            </a:r>
          </a:p>
          <a:p>
            <a:r>
              <a:rPr lang="en-US" altLang="zh-CN" dirty="0"/>
              <a:t>2.5.2  </a:t>
            </a:r>
            <a:r>
              <a:rPr lang="zh-CN" altLang="zh-CN" dirty="0"/>
              <a:t>网站建设流程图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1294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2.5.1  </a:t>
            </a:r>
            <a:r>
              <a:rPr lang="zh-CN" altLang="zh-CN" dirty="0"/>
              <a:t>制作工作日历图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pPr lvl="0"/>
            <a:r>
              <a:rPr lang="zh-CN" altLang="zh-CN" dirty="0"/>
              <a:t>启动</a:t>
            </a:r>
            <a:r>
              <a:rPr lang="en-US" altLang="zh-CN" dirty="0"/>
              <a:t>Visio 2016</a:t>
            </a:r>
            <a:r>
              <a:rPr lang="zh-CN" altLang="zh-CN" dirty="0"/>
              <a:t>，</a:t>
            </a:r>
            <a:r>
              <a:rPr lang="zh-CN" altLang="zh-CN" b="1" i="1" dirty="0"/>
              <a:t>1. </a:t>
            </a:r>
            <a:r>
              <a:rPr lang="zh-CN" altLang="zh-CN" dirty="0"/>
              <a:t>在【新建】界面选择【类别】选项，</a:t>
            </a:r>
            <a:r>
              <a:rPr lang="zh-CN" altLang="zh-CN" b="1" i="1" dirty="0"/>
              <a:t>2.</a:t>
            </a:r>
            <a:r>
              <a:rPr lang="zh-CN" altLang="zh-CN" dirty="0"/>
              <a:t> 选项【日程安排】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0"/>
            <a:r>
              <a:rPr lang="zh-CN" altLang="zh-CN" dirty="0"/>
              <a:t>在展开的列表中双击【日历】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0"/>
            <a:r>
              <a:rPr lang="zh-CN" altLang="zh-CN" dirty="0"/>
              <a:t>创建了日历模板，将【日历形状】模具中的【月】形状拖到绘图页中，在弹出的【配置】对话框中，设置日历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0"/>
            <a:r>
              <a:rPr lang="zh-CN" altLang="zh-CN" dirty="0"/>
              <a:t>将【约会】形状拖到绘图页中，并在弹出的【配置】对话框中设置事件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endParaRPr lang="zh-CN" altLang="zh-CN" sz="2600" dirty="0" smtClean="0"/>
          </a:p>
        </p:txBody>
      </p:sp>
    </p:spTree>
    <p:extLst>
      <p:ext uri="{BB962C8B-B14F-4D97-AF65-F5344CB8AC3E}">
        <p14:creationId xmlns:p14="http://schemas.microsoft.com/office/powerpoint/2010/main" val="3472268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2.5.1  </a:t>
            </a:r>
            <a:r>
              <a:rPr lang="zh-CN" altLang="zh-CN" dirty="0"/>
              <a:t>制作工作日历图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pPr lvl="0"/>
            <a:r>
              <a:rPr lang="zh-CN" altLang="zh-CN" dirty="0"/>
              <a:t>将【多日时间】形状拖到绘图页中，设置事件选项，并</a:t>
            </a:r>
            <a:r>
              <a:rPr lang="zh-CN" altLang="zh-CN" dirty="0" smtClean="0"/>
              <a:t>双击该</a:t>
            </a:r>
            <a:r>
              <a:rPr lang="zh-CN" altLang="zh-CN" dirty="0"/>
              <a:t>形状输入事件</a:t>
            </a:r>
            <a:r>
              <a:rPr lang="zh-CN" altLang="zh-CN" dirty="0" smtClean="0"/>
              <a:t>内容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0"/>
            <a:r>
              <a:rPr lang="zh-CN" altLang="zh-CN" dirty="0"/>
              <a:t>将【任务】形状拖到绘图页中，并输入说明性</a:t>
            </a:r>
            <a:r>
              <a:rPr lang="zh-CN" altLang="zh-CN" dirty="0" smtClean="0"/>
              <a:t>文本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0"/>
            <a:r>
              <a:rPr lang="zh-CN" altLang="zh-CN" dirty="0"/>
              <a:t>将【会议】形状拖到绘图页中，并输入说明性</a:t>
            </a:r>
            <a:r>
              <a:rPr lang="zh-CN" altLang="zh-CN" dirty="0" smtClean="0"/>
              <a:t>文本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0"/>
            <a:r>
              <a:rPr lang="zh-CN" altLang="zh-CN" dirty="0"/>
              <a:t>将【假期】形状拖到绘图页中，双击形状并输入说明性文本，复制该形状到其他</a:t>
            </a:r>
            <a:r>
              <a:rPr lang="zh-CN" altLang="zh-CN" dirty="0" smtClean="0"/>
              <a:t>日期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75240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 </a:t>
            </a:r>
            <a:r>
              <a:rPr lang="zh-CN" altLang="zh-CN" dirty="0"/>
              <a:t>绘图文件的基本操作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2.1.1  </a:t>
            </a:r>
            <a:r>
              <a:rPr lang="zh-CN" altLang="zh-CN" dirty="0"/>
              <a:t>创建空白绘图文件</a:t>
            </a:r>
          </a:p>
          <a:p>
            <a:r>
              <a:rPr lang="en-US" altLang="zh-CN" dirty="0"/>
              <a:t>2.1.2  </a:t>
            </a:r>
            <a:r>
              <a:rPr lang="zh-CN" altLang="zh-CN" dirty="0"/>
              <a:t>保存绘图文件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6334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2.5.1  </a:t>
            </a:r>
            <a:r>
              <a:rPr lang="zh-CN" altLang="zh-CN" dirty="0"/>
              <a:t>制作工作日历图</a:t>
            </a:r>
            <a:endParaRPr lang="zh-CN" altLang="zh-CN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500" dirty="0"/>
              <a:t>执行【设计】→【主题】→【主题】→【丝状】命令，为绘图页设置主题</a:t>
            </a:r>
            <a:r>
              <a:rPr lang="zh-CN" altLang="zh-CN" sz="2500" dirty="0" smtClean="0"/>
              <a:t>效果</a:t>
            </a:r>
            <a:r>
              <a:rPr lang="zh-CN" altLang="en-US" sz="2500" dirty="0" smtClean="0"/>
              <a:t>。</a:t>
            </a:r>
            <a:endParaRPr lang="en-US" altLang="zh-CN" sz="2500" dirty="0" smtClean="0"/>
          </a:p>
          <a:p>
            <a:r>
              <a:rPr lang="zh-CN" altLang="zh-CN" sz="2500" dirty="0"/>
              <a:t>执行【设计】→【背景】→【背景】→【实心】命令，设置绘图页的背景</a:t>
            </a:r>
            <a:r>
              <a:rPr lang="zh-CN" altLang="zh-CN" sz="2500" dirty="0" smtClean="0"/>
              <a:t>效果</a:t>
            </a:r>
            <a:r>
              <a:rPr lang="zh-CN" altLang="en-US" sz="2500" dirty="0" smtClean="0"/>
              <a:t>。</a:t>
            </a:r>
            <a:endParaRPr lang="en-US" altLang="zh-CN" sz="2500" dirty="0" smtClean="0"/>
          </a:p>
          <a:p>
            <a:r>
              <a:rPr lang="zh-CN" altLang="zh-CN" sz="2500" dirty="0"/>
              <a:t>执行【设计】→【背景】→【边框和标题】→【平铺】命令，为绘图页添加变框框和</a:t>
            </a:r>
            <a:r>
              <a:rPr lang="zh-CN" altLang="zh-CN" sz="2500" dirty="0" smtClean="0"/>
              <a:t>标题</a:t>
            </a:r>
            <a:r>
              <a:rPr lang="zh-CN" altLang="en-US" sz="2500" dirty="0" smtClean="0"/>
              <a:t>。</a:t>
            </a:r>
            <a:endParaRPr lang="en-US" altLang="zh-CN" sz="2500" dirty="0" smtClean="0"/>
          </a:p>
          <a:p>
            <a:r>
              <a:rPr lang="zh-CN" altLang="zh-CN" sz="2500" dirty="0"/>
              <a:t>选择【背景</a:t>
            </a:r>
            <a:r>
              <a:rPr lang="en-US" altLang="zh-CN" sz="2500" dirty="0"/>
              <a:t>-1</a:t>
            </a:r>
            <a:r>
              <a:rPr lang="zh-CN" altLang="zh-CN" sz="2500" dirty="0"/>
              <a:t>】页标签，双击标题形状，输入标题</a:t>
            </a:r>
            <a:r>
              <a:rPr lang="zh-CN" altLang="zh-CN" sz="2500" dirty="0" smtClean="0"/>
              <a:t>文本</a:t>
            </a:r>
            <a:r>
              <a:rPr lang="zh-CN" altLang="en-US" sz="2500" dirty="0" smtClean="0"/>
              <a:t>。</a:t>
            </a:r>
            <a:endParaRPr lang="en-US" altLang="zh-CN" sz="2500" dirty="0" smtClean="0"/>
          </a:p>
          <a:p>
            <a:r>
              <a:rPr lang="zh-CN" altLang="zh-CN" sz="2500" dirty="0"/>
              <a:t>双击右下角页码区域，激活并删除页码</a:t>
            </a:r>
            <a:r>
              <a:rPr lang="zh-CN" altLang="zh-CN" sz="2500" dirty="0" smtClean="0"/>
              <a:t>文本</a:t>
            </a:r>
            <a:r>
              <a:rPr lang="zh-CN" altLang="en-US" sz="2500" dirty="0" smtClean="0"/>
              <a:t>即可完成操作。</a:t>
            </a:r>
            <a:endParaRPr lang="zh-CN" altLang="en-US" sz="2500" dirty="0"/>
          </a:p>
        </p:txBody>
      </p:sp>
    </p:spTree>
    <p:extLst>
      <p:ext uri="{BB962C8B-B14F-4D97-AF65-F5344CB8AC3E}">
        <p14:creationId xmlns:p14="http://schemas.microsoft.com/office/powerpoint/2010/main" val="30603754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2.5.2  </a:t>
            </a:r>
            <a:r>
              <a:rPr lang="zh-CN" altLang="zh-CN" dirty="0"/>
              <a:t>网站建设流程图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/>
              <a:t>启动</a:t>
            </a:r>
            <a:r>
              <a:rPr lang="en-US" altLang="zh-CN" sz="2800" dirty="0"/>
              <a:t>Visio 2016</a:t>
            </a:r>
            <a:r>
              <a:rPr lang="zh-CN" altLang="zh-CN" sz="2800" dirty="0"/>
              <a:t>，在【新建】界面选择【基本流程图】</a:t>
            </a:r>
            <a:r>
              <a:rPr lang="zh-CN" altLang="zh-CN" sz="2800" dirty="0" smtClean="0"/>
              <a:t>选项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/>
              <a:t>弹出【基本流程图创建】对话框，</a:t>
            </a:r>
            <a:r>
              <a:rPr lang="zh-CN" altLang="zh-CN" sz="2800" b="1" i="1" dirty="0"/>
              <a:t>1. </a:t>
            </a:r>
            <a:r>
              <a:rPr lang="zh-CN" altLang="zh-CN" sz="2800" dirty="0"/>
              <a:t>选择【基本流程图】模板，</a:t>
            </a:r>
            <a:r>
              <a:rPr lang="zh-CN" altLang="zh-CN" sz="2800" b="1" i="1" dirty="0"/>
              <a:t>2.</a:t>
            </a:r>
            <a:r>
              <a:rPr lang="zh-CN" altLang="zh-CN" sz="2800" dirty="0"/>
              <a:t> 单击【创建】</a:t>
            </a:r>
            <a:r>
              <a:rPr lang="zh-CN" altLang="zh-CN" sz="2800" dirty="0" smtClean="0"/>
              <a:t>按钮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/>
              <a:t>创建了流程图模板，执行【设计】→【背景】→【边框和标题】→【字母】命令，为绘图页添加标题和边框</a:t>
            </a:r>
            <a:r>
              <a:rPr lang="zh-CN" altLang="zh-CN" sz="2800" dirty="0" smtClean="0"/>
              <a:t>样式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/>
              <a:t>执行【设计】→【主题】→【离子】命令，设置绘图页的主题</a:t>
            </a:r>
            <a:r>
              <a:rPr lang="zh-CN" altLang="zh-CN" sz="2800" dirty="0" smtClean="0"/>
              <a:t>效果</a:t>
            </a:r>
            <a:r>
              <a:rPr lang="zh-CN" altLang="en-US" sz="2800" dirty="0" smtClean="0"/>
              <a:t>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731806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2.5.2  </a:t>
            </a:r>
            <a:r>
              <a:rPr lang="zh-CN" altLang="zh-CN" dirty="0"/>
              <a:t>网站建设流程图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执行【设计】→【变体】→【离子，变量</a:t>
            </a:r>
            <a:r>
              <a:rPr lang="en-US" altLang="zh-CN" dirty="0"/>
              <a:t>4</a:t>
            </a:r>
            <a:r>
              <a:rPr lang="zh-CN" altLang="zh-CN" dirty="0"/>
              <a:t>】命令，设置主题样式的变体</a:t>
            </a:r>
            <a:r>
              <a:rPr lang="zh-CN" altLang="zh-CN" dirty="0" smtClean="0"/>
              <a:t>效果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选择【背景</a:t>
            </a:r>
            <a:r>
              <a:rPr lang="en-US" altLang="zh-CN" dirty="0"/>
              <a:t>-1</a:t>
            </a:r>
            <a:r>
              <a:rPr lang="zh-CN" altLang="zh-CN" dirty="0"/>
              <a:t>】页标签，双击标题形状，输入标题文本，设置【字体】为【黑体】，【字号】为【</a:t>
            </a:r>
            <a:r>
              <a:rPr lang="en-US" altLang="zh-CN" dirty="0"/>
              <a:t>30pt</a:t>
            </a:r>
            <a:r>
              <a:rPr lang="zh-CN" altLang="zh-CN" dirty="0" smtClean="0"/>
              <a:t>】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选择【页</a:t>
            </a:r>
            <a:r>
              <a:rPr lang="en-US" altLang="zh-CN" dirty="0"/>
              <a:t>-1</a:t>
            </a:r>
            <a:r>
              <a:rPr lang="zh-CN" altLang="zh-CN" dirty="0"/>
              <a:t>】页标签，单击【形状】窗格中的【更多形状】下拉按钮，选择【常规】→【基本形状】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577750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2.5.2  </a:t>
            </a:r>
            <a:r>
              <a:rPr lang="zh-CN" altLang="zh-CN" dirty="0"/>
              <a:t>网站建设流程图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在【基本形状】模具中，选择【圆角矩形】形状，将其拖至绘图页中，双击形状输入文本，设置【字体】为【黑体】，设置【字号】为【</a:t>
            </a:r>
            <a:r>
              <a:rPr lang="en-US" altLang="zh-CN" dirty="0"/>
              <a:t>12pt</a:t>
            </a:r>
            <a:r>
              <a:rPr lang="zh-CN" altLang="zh-CN" dirty="0" smtClean="0"/>
              <a:t>】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使用相同方法添加其他形状并输入</a:t>
            </a:r>
            <a:r>
              <a:rPr lang="zh-CN" altLang="zh-CN" dirty="0" smtClean="0"/>
              <a:t>文本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选择【失败】圆形形状，执行【开始】→【形状样式】→【快速样式】→【强烈效果</a:t>
            </a:r>
            <a:r>
              <a:rPr lang="en-US" altLang="zh-CN" dirty="0"/>
              <a:t>-</a:t>
            </a:r>
            <a:r>
              <a:rPr lang="zh-CN" altLang="zh-CN" dirty="0"/>
              <a:t>蓝色，变体着色</a:t>
            </a:r>
            <a:r>
              <a:rPr lang="en-US" altLang="zh-CN" dirty="0"/>
              <a:t>6</a:t>
            </a:r>
            <a:r>
              <a:rPr lang="zh-CN" altLang="zh-CN" dirty="0"/>
              <a:t>】</a:t>
            </a:r>
            <a:r>
              <a:rPr lang="zh-CN" altLang="zh-CN" dirty="0" smtClean="0"/>
              <a:t>命令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689190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2.5.2  </a:t>
            </a:r>
            <a:r>
              <a:rPr lang="zh-CN" altLang="zh-CN" dirty="0"/>
              <a:t>网站建设流程图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使用相同方法设置其他</a:t>
            </a:r>
            <a:r>
              <a:rPr lang="zh-CN" altLang="zh-CN" dirty="0" smtClean="0"/>
              <a:t>形状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执行【开始】→【工具】→【连接线】命令，连接</a:t>
            </a:r>
            <a:r>
              <a:rPr lang="zh-CN" altLang="zh-CN" dirty="0" smtClean="0"/>
              <a:t>形状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执行【设计】→【背景】→【背景】→【活力】命令，为绘图页添加</a:t>
            </a:r>
            <a:r>
              <a:rPr lang="zh-CN" altLang="zh-CN" dirty="0" smtClean="0"/>
              <a:t>背景</a:t>
            </a:r>
            <a:r>
              <a:rPr lang="zh-CN" altLang="en-US" dirty="0" smtClean="0"/>
              <a:t>，通过以上步骤即可完成创建网站建设流程图的操作。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28849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2.1.1  </a:t>
            </a:r>
            <a:r>
              <a:rPr lang="zh-CN" altLang="zh-CN" dirty="0"/>
              <a:t>创建空白绘图文件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en-US" altLang="zh-CN" b="1" dirty="0"/>
              <a:t>1.  </a:t>
            </a:r>
            <a:r>
              <a:rPr lang="zh-CN" altLang="zh-CN" b="1" dirty="0"/>
              <a:t>直接</a:t>
            </a:r>
            <a:r>
              <a:rPr lang="zh-CN" altLang="zh-CN" b="1" dirty="0" smtClean="0"/>
              <a:t>创建</a:t>
            </a:r>
            <a:endParaRPr lang="en-US" altLang="zh-CN" b="1" dirty="0" smtClean="0"/>
          </a:p>
          <a:p>
            <a:r>
              <a:rPr lang="zh-CN" altLang="zh-CN" dirty="0"/>
              <a:t>启动</a:t>
            </a:r>
            <a:r>
              <a:rPr lang="en-US" altLang="zh-CN" dirty="0"/>
              <a:t>Visio 2016</a:t>
            </a:r>
            <a:r>
              <a:rPr lang="zh-CN" altLang="zh-CN" dirty="0"/>
              <a:t>，系统会自动弹出【新建】页面，选择【空白绘图】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弹出【空白绘图创建】对话框，</a:t>
            </a:r>
            <a:r>
              <a:rPr lang="zh-CN" altLang="zh-CN" b="1" i="1" dirty="0"/>
              <a:t>1.</a:t>
            </a:r>
            <a:r>
              <a:rPr lang="zh-CN" altLang="zh-CN" dirty="0"/>
              <a:t> 单击【公制单位】单选按钮，</a:t>
            </a:r>
            <a:r>
              <a:rPr lang="zh-CN" altLang="zh-CN" b="1" i="1" dirty="0"/>
              <a:t>2.</a:t>
            </a:r>
            <a:r>
              <a:rPr lang="zh-CN" altLang="zh-CN" dirty="0"/>
              <a:t> 单击【创建】</a:t>
            </a:r>
            <a:r>
              <a:rPr lang="zh-CN" altLang="zh-CN" dirty="0" smtClean="0"/>
              <a:t>按钮</a:t>
            </a:r>
            <a:r>
              <a:rPr lang="zh-CN" altLang="en-US" dirty="0" smtClean="0"/>
              <a:t>，</a:t>
            </a:r>
            <a:r>
              <a:rPr lang="zh-CN" altLang="zh-CN" dirty="0"/>
              <a:t>通过以上步骤即可完成创建空白绘图文件的操作</a:t>
            </a:r>
            <a:r>
              <a:rPr lang="zh-CN" altLang="en-US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687610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2.1.1  </a:t>
            </a:r>
            <a:r>
              <a:rPr lang="zh-CN" altLang="zh-CN" dirty="0"/>
              <a:t>创建空白绘图文件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900" b="1" dirty="0"/>
              <a:t>2.  菜单命令</a:t>
            </a:r>
            <a:r>
              <a:rPr lang="zh-CN" altLang="zh-CN" sz="2900" b="1" dirty="0" smtClean="0"/>
              <a:t>创建</a:t>
            </a:r>
            <a:endParaRPr lang="en-US" altLang="zh-CN" sz="2900" b="1" dirty="0" smtClean="0"/>
          </a:p>
          <a:p>
            <a:r>
              <a:rPr lang="zh-CN" altLang="zh-CN" sz="2900" dirty="0"/>
              <a:t>如果用户已经进入到</a:t>
            </a:r>
            <a:r>
              <a:rPr lang="en-US" altLang="zh-CN" sz="2900" dirty="0"/>
              <a:t>Visio 2016</a:t>
            </a:r>
            <a:r>
              <a:rPr lang="zh-CN" altLang="zh-CN" sz="2900" dirty="0"/>
              <a:t>中，单击【文件】选项</a:t>
            </a:r>
            <a:r>
              <a:rPr lang="zh-CN" altLang="zh-CN" sz="2900" dirty="0" smtClean="0"/>
              <a:t>卡</a:t>
            </a:r>
            <a:r>
              <a:rPr lang="zh-CN" altLang="en-US" sz="2900" dirty="0" smtClean="0"/>
              <a:t>。</a:t>
            </a:r>
            <a:endParaRPr lang="en-US" altLang="zh-CN" sz="2900" dirty="0" smtClean="0"/>
          </a:p>
          <a:p>
            <a:r>
              <a:rPr lang="zh-CN" altLang="zh-CN" sz="2900" dirty="0"/>
              <a:t>进入</a:t>
            </a:r>
            <a:r>
              <a:rPr lang="en-US" altLang="zh-CN" sz="2900" dirty="0"/>
              <a:t>Backstage</a:t>
            </a:r>
            <a:r>
              <a:rPr lang="zh-CN" altLang="zh-CN" sz="2900" dirty="0"/>
              <a:t>视图，</a:t>
            </a:r>
            <a:r>
              <a:rPr lang="zh-CN" altLang="zh-CN" sz="2900" b="1" i="1" dirty="0"/>
              <a:t>1. </a:t>
            </a:r>
            <a:r>
              <a:rPr lang="zh-CN" altLang="zh-CN" sz="2900" dirty="0"/>
              <a:t>选择【新建】选项，</a:t>
            </a:r>
            <a:r>
              <a:rPr lang="zh-CN" altLang="zh-CN" sz="2900" b="1" i="1" dirty="0"/>
              <a:t>2. </a:t>
            </a:r>
            <a:r>
              <a:rPr lang="zh-CN" altLang="zh-CN" sz="2900" dirty="0"/>
              <a:t>选择【空白绘图】</a:t>
            </a:r>
            <a:r>
              <a:rPr lang="zh-CN" altLang="zh-CN" sz="2900" dirty="0" smtClean="0"/>
              <a:t>选项</a:t>
            </a:r>
            <a:r>
              <a:rPr lang="zh-CN" altLang="en-US" sz="2900" dirty="0" smtClean="0"/>
              <a:t>。</a:t>
            </a:r>
            <a:endParaRPr lang="en-US" altLang="zh-CN" sz="2900" dirty="0" smtClean="0"/>
          </a:p>
          <a:p>
            <a:r>
              <a:rPr lang="zh-CN" altLang="zh-CN" sz="2900" dirty="0"/>
              <a:t>弹出【空白绘图创建】对话框，</a:t>
            </a:r>
            <a:r>
              <a:rPr lang="zh-CN" altLang="zh-CN" sz="2900" b="1" i="1" dirty="0"/>
              <a:t>1.</a:t>
            </a:r>
            <a:r>
              <a:rPr lang="zh-CN" altLang="zh-CN" sz="2900" dirty="0"/>
              <a:t> 单击【公制单位】单选按钮，</a:t>
            </a:r>
            <a:r>
              <a:rPr lang="zh-CN" altLang="zh-CN" sz="2900" b="1" i="1" dirty="0"/>
              <a:t>2.</a:t>
            </a:r>
            <a:r>
              <a:rPr lang="zh-CN" altLang="zh-CN" sz="2900" dirty="0"/>
              <a:t> 单击【创建】</a:t>
            </a:r>
            <a:r>
              <a:rPr lang="zh-CN" altLang="zh-CN" sz="2900" dirty="0" smtClean="0"/>
              <a:t>按钮</a:t>
            </a:r>
            <a:r>
              <a:rPr lang="zh-CN" altLang="en-US" sz="2900" dirty="0" smtClean="0"/>
              <a:t>，</a:t>
            </a:r>
            <a:r>
              <a:rPr lang="zh-CN" altLang="zh-CN" sz="2900" dirty="0"/>
              <a:t>通过以上步骤即可完成创建空白绘图文件的</a:t>
            </a:r>
            <a:r>
              <a:rPr lang="zh-CN" altLang="zh-CN" sz="2900" dirty="0" smtClean="0"/>
              <a:t>操作</a:t>
            </a:r>
            <a:r>
              <a:rPr lang="zh-CN" altLang="en-US" sz="2900" dirty="0" smtClean="0"/>
              <a:t>。</a:t>
            </a:r>
            <a:endParaRPr lang="zh-CN" altLang="zh-CN" sz="2900" b="1" dirty="0"/>
          </a:p>
        </p:txBody>
      </p:sp>
    </p:spTree>
    <p:extLst>
      <p:ext uri="{BB962C8B-B14F-4D97-AF65-F5344CB8AC3E}">
        <p14:creationId xmlns:p14="http://schemas.microsoft.com/office/powerpoint/2010/main" val="3132067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2.1.1  </a:t>
            </a:r>
            <a:r>
              <a:rPr lang="zh-CN" altLang="zh-CN" dirty="0"/>
              <a:t>创建空白绘图文件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3.  快速访问工具栏</a:t>
            </a:r>
            <a:r>
              <a:rPr lang="zh-CN" altLang="zh-CN" b="1" dirty="0" smtClean="0"/>
              <a:t>创建</a:t>
            </a:r>
            <a:endParaRPr lang="en-US" altLang="zh-CN" b="1" dirty="0" smtClean="0"/>
          </a:p>
          <a:p>
            <a:r>
              <a:rPr lang="zh-CN" altLang="zh-CN" dirty="0"/>
              <a:t>如果用户已经进入到</a:t>
            </a:r>
            <a:r>
              <a:rPr lang="en-US" altLang="zh-CN" dirty="0"/>
              <a:t>Visio 2016</a:t>
            </a:r>
            <a:r>
              <a:rPr lang="zh-CN" altLang="zh-CN" dirty="0"/>
              <a:t>中，</a:t>
            </a:r>
            <a:r>
              <a:rPr lang="zh-CN" altLang="zh-CN" b="1" i="1" dirty="0"/>
              <a:t>1. </a:t>
            </a:r>
            <a:r>
              <a:rPr lang="zh-CN" altLang="zh-CN" dirty="0"/>
              <a:t>单击快速访问工具栏右侧的下拉按钮，</a:t>
            </a:r>
            <a:r>
              <a:rPr lang="zh-CN" altLang="zh-CN" b="1" i="1" dirty="0"/>
              <a:t>2. </a:t>
            </a:r>
            <a:r>
              <a:rPr lang="zh-CN" altLang="zh-CN" dirty="0"/>
              <a:t>在列表中选择【新建】选项，添加【新建】命令</a:t>
            </a:r>
            <a:r>
              <a:rPr lang="zh-CN" altLang="zh-CN" dirty="0" smtClean="0"/>
              <a:t>按钮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【新建】命令按钮已经添加到快速访问工具栏中，单击该</a:t>
            </a:r>
            <a:r>
              <a:rPr lang="zh-CN" altLang="zh-CN" dirty="0" smtClean="0"/>
              <a:t>按钮即</a:t>
            </a:r>
            <a:r>
              <a:rPr lang="zh-CN" altLang="zh-CN" dirty="0"/>
              <a:t>可完成创建空白绘图文件的</a:t>
            </a:r>
            <a:r>
              <a:rPr lang="zh-CN" altLang="zh-CN" dirty="0" smtClean="0"/>
              <a:t>操作</a:t>
            </a:r>
            <a:r>
              <a:rPr lang="zh-CN" altLang="en-US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2988404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2.1.2  </a:t>
            </a:r>
            <a:r>
              <a:rPr lang="zh-CN" altLang="zh-CN" dirty="0"/>
              <a:t>保存绘图文件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编辑完绘图文件后，单击【文件】选项</a:t>
            </a:r>
            <a:r>
              <a:rPr lang="zh-CN" altLang="zh-CN" dirty="0" smtClean="0"/>
              <a:t>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进入</a:t>
            </a:r>
            <a:r>
              <a:rPr lang="en-US" altLang="zh-CN" dirty="0"/>
              <a:t>Backstage</a:t>
            </a:r>
            <a:r>
              <a:rPr lang="zh-CN" altLang="zh-CN" dirty="0"/>
              <a:t>视图，</a:t>
            </a:r>
            <a:r>
              <a:rPr lang="zh-CN" altLang="zh-CN" b="1" i="1" dirty="0"/>
              <a:t>1. </a:t>
            </a:r>
            <a:r>
              <a:rPr lang="zh-CN" altLang="zh-CN" dirty="0"/>
              <a:t>选择【另存为】选项，</a:t>
            </a:r>
            <a:r>
              <a:rPr lang="zh-CN" altLang="zh-CN" b="1" i="1" dirty="0"/>
              <a:t>2. </a:t>
            </a:r>
            <a:r>
              <a:rPr lang="zh-CN" altLang="zh-CN" dirty="0"/>
              <a:t>选择【浏览】</a:t>
            </a:r>
            <a:r>
              <a:rPr lang="zh-CN" altLang="zh-CN" dirty="0" smtClean="0"/>
              <a:t>选项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弹出【另存为】对话框，</a:t>
            </a:r>
            <a:r>
              <a:rPr lang="zh-CN" altLang="zh-CN" b="1" i="1" dirty="0"/>
              <a:t>1. </a:t>
            </a:r>
            <a:r>
              <a:rPr lang="zh-CN" altLang="zh-CN" dirty="0"/>
              <a:t>选择文件保存位置，</a:t>
            </a:r>
            <a:r>
              <a:rPr lang="zh-CN" altLang="zh-CN" b="1" i="1" dirty="0"/>
              <a:t>2. </a:t>
            </a:r>
            <a:r>
              <a:rPr lang="zh-CN" altLang="zh-CN" dirty="0"/>
              <a:t>在【文件名】文本框中输入名称，</a:t>
            </a:r>
            <a:r>
              <a:rPr lang="zh-CN" altLang="zh-CN" b="1" i="1" dirty="0"/>
              <a:t>3.</a:t>
            </a:r>
            <a:r>
              <a:rPr lang="zh-CN" altLang="zh-CN" dirty="0"/>
              <a:t> 单击【保存】按钮即可完成保存绘图文件的</a:t>
            </a:r>
            <a:r>
              <a:rPr lang="zh-CN" altLang="zh-CN" dirty="0" smtClean="0"/>
              <a:t>操作</a:t>
            </a:r>
            <a:r>
              <a:rPr lang="zh-CN" altLang="en-US" dirty="0" smtClean="0"/>
              <a:t>。</a:t>
            </a:r>
            <a:endParaRPr lang="zh-CN" altLang="zh-CN" sz="2300" dirty="0"/>
          </a:p>
        </p:txBody>
      </p:sp>
    </p:spTree>
    <p:extLst>
      <p:ext uri="{BB962C8B-B14F-4D97-AF65-F5344CB8AC3E}">
        <p14:creationId xmlns:p14="http://schemas.microsoft.com/office/powerpoint/2010/main" val="3935075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 </a:t>
            </a:r>
            <a:r>
              <a:rPr lang="zh-CN" altLang="zh-CN" dirty="0"/>
              <a:t>创建与管理绘图页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2.2.1  </a:t>
            </a:r>
            <a:r>
              <a:rPr lang="zh-CN" altLang="zh-CN" dirty="0"/>
              <a:t>添加和删除绘图页</a:t>
            </a:r>
          </a:p>
          <a:p>
            <a:r>
              <a:rPr lang="en-US" altLang="zh-CN" dirty="0" smtClean="0"/>
              <a:t>2.2.2</a:t>
            </a: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zh-CN" dirty="0" smtClean="0"/>
              <a:t>调整</a:t>
            </a:r>
            <a:r>
              <a:rPr lang="zh-CN" altLang="zh-CN" dirty="0"/>
              <a:t>绘图页的顺序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5414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2.2.1  </a:t>
            </a:r>
            <a:r>
              <a:rPr lang="zh-CN" altLang="zh-CN" dirty="0"/>
              <a:t>添加和删除绘图页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sz="2800" dirty="0"/>
              <a:t>打开名为“书房设计图</a:t>
            </a:r>
            <a:r>
              <a:rPr lang="en-US" altLang="zh-CN" sz="2800" dirty="0"/>
              <a:t>.</a:t>
            </a:r>
            <a:r>
              <a:rPr lang="en-US" altLang="zh-CN" sz="2800" dirty="0" err="1"/>
              <a:t>vsdx</a:t>
            </a:r>
            <a:r>
              <a:rPr lang="zh-CN" altLang="zh-CN" sz="2800" dirty="0"/>
              <a:t>”的素材文件，</a:t>
            </a:r>
            <a:r>
              <a:rPr lang="zh-CN" altLang="zh-CN" sz="2800" b="1" i="1" dirty="0"/>
              <a:t>1. </a:t>
            </a:r>
            <a:r>
              <a:rPr lang="zh-CN" altLang="zh-CN" sz="2800" dirty="0"/>
              <a:t>单击【插入】选项卡，</a:t>
            </a:r>
            <a:r>
              <a:rPr lang="zh-CN" altLang="zh-CN" sz="2800" b="1" i="1" dirty="0"/>
              <a:t>2.</a:t>
            </a:r>
            <a:r>
              <a:rPr lang="zh-CN" altLang="zh-CN" sz="2800" dirty="0"/>
              <a:t> 在【页面】组中单击【新建页】下拉按钮，</a:t>
            </a:r>
            <a:r>
              <a:rPr lang="zh-CN" altLang="zh-CN" sz="2800" b="1" i="1" dirty="0"/>
              <a:t>3.</a:t>
            </a:r>
            <a:r>
              <a:rPr lang="zh-CN" altLang="zh-CN" sz="2800" dirty="0"/>
              <a:t> 选择【空白页】</a:t>
            </a:r>
            <a:r>
              <a:rPr lang="zh-CN" altLang="zh-CN" sz="2800" dirty="0" smtClean="0"/>
              <a:t>选项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lvl="0"/>
            <a:r>
              <a:rPr lang="zh-CN" altLang="zh-CN" sz="2800" dirty="0"/>
              <a:t>系统会自动在原绘图页的基础上创建一个名为“页</a:t>
            </a:r>
            <a:r>
              <a:rPr lang="en-US" altLang="zh-CN" sz="2800" dirty="0"/>
              <a:t>-2</a:t>
            </a:r>
            <a:r>
              <a:rPr lang="zh-CN" altLang="zh-CN" sz="2800" dirty="0"/>
              <a:t>”的空白</a:t>
            </a:r>
            <a:r>
              <a:rPr lang="zh-CN" altLang="zh-CN" sz="2800" dirty="0" smtClean="0"/>
              <a:t>页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lvl="0"/>
            <a:r>
              <a:rPr lang="zh-CN" altLang="zh-CN" sz="2800" dirty="0"/>
              <a:t>鼠标右键单击【页</a:t>
            </a:r>
            <a:r>
              <a:rPr lang="en-US" altLang="zh-CN" sz="2800" dirty="0"/>
              <a:t>-2</a:t>
            </a:r>
            <a:r>
              <a:rPr lang="zh-CN" altLang="zh-CN" sz="2800" dirty="0"/>
              <a:t>】标签，在弹出的快捷菜单中选择【删除】菜单</a:t>
            </a:r>
            <a:r>
              <a:rPr lang="zh-CN" altLang="zh-CN" sz="2800" dirty="0" smtClean="0"/>
              <a:t>项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lvl="0"/>
            <a:r>
              <a:rPr lang="zh-CN" altLang="zh-CN" sz="2800" dirty="0"/>
              <a:t>即可将名为“页</a:t>
            </a:r>
            <a:r>
              <a:rPr lang="en-US" altLang="zh-CN" sz="2800" dirty="0"/>
              <a:t>-2</a:t>
            </a:r>
            <a:r>
              <a:rPr lang="zh-CN" altLang="zh-CN" sz="2800" dirty="0"/>
              <a:t>”的空白页删除，可以看到绘图区现在只有“页</a:t>
            </a:r>
            <a:r>
              <a:rPr lang="en-US" altLang="zh-CN" sz="2800" dirty="0"/>
              <a:t>-1</a:t>
            </a:r>
            <a:r>
              <a:rPr lang="zh-CN" altLang="zh-CN" sz="2800" dirty="0"/>
              <a:t>”绘图</a:t>
            </a:r>
            <a:r>
              <a:rPr lang="zh-CN" altLang="zh-CN" sz="2800" dirty="0" smtClean="0"/>
              <a:t>页</a:t>
            </a:r>
            <a:r>
              <a:rPr lang="zh-CN" altLang="en-US" sz="2800" dirty="0" smtClean="0"/>
              <a:t>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33299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2.2.2  </a:t>
            </a:r>
            <a:r>
              <a:rPr lang="zh-CN" altLang="zh-CN" dirty="0"/>
              <a:t>调整绘图页的顺序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/>
              <a:t>打开名为“书房设计图</a:t>
            </a:r>
            <a:r>
              <a:rPr lang="en-US" altLang="zh-CN" sz="2400" dirty="0"/>
              <a:t>.</a:t>
            </a:r>
            <a:r>
              <a:rPr lang="en-US" altLang="zh-CN" sz="2400" dirty="0" err="1"/>
              <a:t>vsdx</a:t>
            </a:r>
            <a:r>
              <a:rPr lang="zh-CN" altLang="zh-CN" sz="2400" dirty="0"/>
              <a:t>”的素材文件，使用上一节的方法插入</a:t>
            </a:r>
            <a:r>
              <a:rPr lang="en-US" altLang="zh-CN" sz="2400" dirty="0"/>
              <a:t>3</a:t>
            </a:r>
            <a:r>
              <a:rPr lang="zh-CN" altLang="zh-CN" sz="2400" dirty="0"/>
              <a:t>个空白</a:t>
            </a:r>
            <a:r>
              <a:rPr lang="zh-CN" altLang="zh-CN" sz="2400" dirty="0" smtClean="0"/>
              <a:t>页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/>
              <a:t>鼠标右键单击【页</a:t>
            </a:r>
            <a:r>
              <a:rPr lang="en-US" altLang="zh-CN" sz="2400" dirty="0"/>
              <a:t>-4</a:t>
            </a:r>
            <a:r>
              <a:rPr lang="zh-CN" altLang="zh-CN" sz="2400" dirty="0"/>
              <a:t>】标签，在弹出的快捷菜单中选择【重新排序页】菜单</a:t>
            </a:r>
            <a:r>
              <a:rPr lang="zh-CN" altLang="zh-CN" sz="2400" dirty="0" smtClean="0"/>
              <a:t>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/>
              <a:t>弹出【重新排序页】对话框，选中【页</a:t>
            </a:r>
            <a:r>
              <a:rPr lang="en-US" altLang="zh-CN" sz="2400" dirty="0"/>
              <a:t>-1</a:t>
            </a:r>
            <a:r>
              <a:rPr lang="zh-CN" altLang="zh-CN" sz="2400" dirty="0"/>
              <a:t>】标签，单击【下移】</a:t>
            </a:r>
            <a:r>
              <a:rPr lang="zh-CN" altLang="zh-CN" sz="2400" dirty="0" smtClean="0"/>
              <a:t>按钮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/>
              <a:t>可以看到【页</a:t>
            </a:r>
            <a:r>
              <a:rPr lang="en-US" altLang="zh-CN" sz="2400" dirty="0"/>
              <a:t>-1</a:t>
            </a:r>
            <a:r>
              <a:rPr lang="zh-CN" altLang="zh-CN" sz="2400" dirty="0"/>
              <a:t>】已经移至第</a:t>
            </a:r>
            <a:r>
              <a:rPr lang="en-US" altLang="zh-CN" sz="2400" dirty="0"/>
              <a:t>2</a:t>
            </a:r>
            <a:r>
              <a:rPr lang="zh-CN" altLang="zh-CN" sz="2400" dirty="0"/>
              <a:t>的位置，单击【确定】</a:t>
            </a:r>
            <a:r>
              <a:rPr lang="zh-CN" altLang="zh-CN" sz="2400" dirty="0" smtClean="0"/>
              <a:t>按钮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/>
              <a:t>返回文档中，可以看到原本带设计图的绘图页从【页</a:t>
            </a:r>
            <a:r>
              <a:rPr lang="en-US" altLang="zh-CN" sz="2400" dirty="0"/>
              <a:t>-1</a:t>
            </a:r>
            <a:r>
              <a:rPr lang="zh-CN" altLang="zh-CN" sz="2400" dirty="0"/>
              <a:t>】移至【页</a:t>
            </a:r>
            <a:r>
              <a:rPr lang="en-US" altLang="zh-CN" sz="2400" dirty="0"/>
              <a:t>-2</a:t>
            </a:r>
            <a:r>
              <a:rPr lang="zh-CN" altLang="zh-CN" sz="2400" dirty="0" smtClean="0"/>
              <a:t>】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94022786"/>
      </p:ext>
    </p:extLst>
  </p:cSld>
  <p:clrMapOvr>
    <a:masterClrMapping/>
  </p:clrMapOvr>
</p:sld>
</file>

<file path=ppt/theme/theme1.xml><?xml version="1.0" encoding="utf-8"?>
<a:theme xmlns:a="http://schemas.openxmlformats.org/drawingml/2006/main" name="模板1">
  <a:themeElements>
    <a:clrScheme name="Default Design 13">
      <a:dk1>
        <a:srgbClr val="003300"/>
      </a:dk1>
      <a:lt1>
        <a:srgbClr val="FFFFFF"/>
      </a:lt1>
      <a:dk2>
        <a:srgbClr val="3A566E"/>
      </a:dk2>
      <a:lt2>
        <a:srgbClr val="808080"/>
      </a:lt2>
      <a:accent1>
        <a:srgbClr val="A6BF73"/>
      </a:accent1>
      <a:accent2>
        <a:srgbClr val="FFFFCC"/>
      </a:accent2>
      <a:accent3>
        <a:srgbClr val="FFFFFF"/>
      </a:accent3>
      <a:accent4>
        <a:srgbClr val="002A00"/>
      </a:accent4>
      <a:accent5>
        <a:srgbClr val="D0DCBC"/>
      </a:accent5>
      <a:accent6>
        <a:srgbClr val="E7E7B9"/>
      </a:accent6>
      <a:hlink>
        <a:srgbClr val="7EA0BC"/>
      </a:hlink>
      <a:folHlink>
        <a:srgbClr val="BF848A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3300"/>
        </a:dk1>
        <a:lt1>
          <a:srgbClr val="FFFFFF"/>
        </a:lt1>
        <a:dk2>
          <a:srgbClr val="3A566E"/>
        </a:dk2>
        <a:lt2>
          <a:srgbClr val="808080"/>
        </a:lt2>
        <a:accent1>
          <a:srgbClr val="A6BF73"/>
        </a:accent1>
        <a:accent2>
          <a:srgbClr val="FFFFCC"/>
        </a:accent2>
        <a:accent3>
          <a:srgbClr val="FFFFFF"/>
        </a:accent3>
        <a:accent4>
          <a:srgbClr val="002A00"/>
        </a:accent4>
        <a:accent5>
          <a:srgbClr val="D0DCBC"/>
        </a:accent5>
        <a:accent6>
          <a:srgbClr val="E7E7B9"/>
        </a:accent6>
        <a:hlink>
          <a:srgbClr val="7EA0BC"/>
        </a:hlink>
        <a:folHlink>
          <a:srgbClr val="BF848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模板1</Template>
  <TotalTime>464</TotalTime>
  <Words>1484</Words>
  <Application>Microsoft Office PowerPoint</Application>
  <PresentationFormat>全屏显示(4:3)</PresentationFormat>
  <Paragraphs>96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黑体</vt:lpstr>
      <vt:lpstr>宋体</vt:lpstr>
      <vt:lpstr>Arial</vt:lpstr>
      <vt:lpstr>Calibri</vt:lpstr>
      <vt:lpstr>Tahoma</vt:lpstr>
      <vt:lpstr>模板1</vt:lpstr>
      <vt:lpstr>Visio 2016图表绘制从新手到高手</vt:lpstr>
      <vt:lpstr>2.1  绘图文件的基本操作</vt:lpstr>
      <vt:lpstr>2.1.1  创建空白绘图文件</vt:lpstr>
      <vt:lpstr>2.1.1  创建空白绘图文件</vt:lpstr>
      <vt:lpstr>2.1.1  创建空白绘图文件</vt:lpstr>
      <vt:lpstr>2.1.2  保存绘图文件</vt:lpstr>
      <vt:lpstr>2.2  创建与管理绘图页</vt:lpstr>
      <vt:lpstr>2.2.1  添加和删除绘图页</vt:lpstr>
      <vt:lpstr>2.2.2  调整绘图页的顺序</vt:lpstr>
      <vt:lpstr>2.3  设置绘图的显示方式</vt:lpstr>
      <vt:lpstr>2.3.1  设置缩放比例和布局</vt:lpstr>
      <vt:lpstr>2.3.2  同时查看一个绘图的不同部分</vt:lpstr>
      <vt:lpstr>2.4  预览和打印绘图</vt:lpstr>
      <vt:lpstr>2.4.1  设置纸张的尺寸和方向</vt:lpstr>
      <vt:lpstr>2.4.2  设置打印范围和页数</vt:lpstr>
      <vt:lpstr>2.4.3  设置打印份数和页面输出顺序</vt:lpstr>
      <vt:lpstr>2.5  课堂练习</vt:lpstr>
      <vt:lpstr>2.5.1  制作工作日历图</vt:lpstr>
      <vt:lpstr>2.5.1  制作工作日历图</vt:lpstr>
      <vt:lpstr>2.5.1  制作工作日历图</vt:lpstr>
      <vt:lpstr>2.5.2  网站建设流程图</vt:lpstr>
      <vt:lpstr>2.5.2  网站建设流程图</vt:lpstr>
      <vt:lpstr>2.5.2  网站建设流程图</vt:lpstr>
      <vt:lpstr>2.5.2  网站建设流程图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在此处填写本书书名</dc:title>
  <dc:creator>NO-26</dc:creator>
  <cp:lastModifiedBy>00</cp:lastModifiedBy>
  <cp:revision>41</cp:revision>
  <dcterms:created xsi:type="dcterms:W3CDTF">2012-12-18T00:33:01Z</dcterms:created>
  <dcterms:modified xsi:type="dcterms:W3CDTF">2022-02-24T08:05:08Z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TC100690452052</vt:lpwstr>
  </property>
</Properties>
</file>