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8"/>
  </p:notesMasterIdLst>
  <p:sldIdLst>
    <p:sldId id="256" r:id="rId2"/>
    <p:sldId id="257" r:id="rId3"/>
    <p:sldId id="258" r:id="rId4"/>
    <p:sldId id="259" r:id="rId5"/>
    <p:sldId id="336" r:id="rId6"/>
    <p:sldId id="367" r:id="rId7"/>
    <p:sldId id="418" r:id="rId8"/>
    <p:sldId id="289" r:id="rId9"/>
    <p:sldId id="348" r:id="rId10"/>
    <p:sldId id="349" r:id="rId11"/>
    <p:sldId id="373" r:id="rId12"/>
    <p:sldId id="374" r:id="rId13"/>
    <p:sldId id="375" r:id="rId14"/>
    <p:sldId id="376" r:id="rId15"/>
    <p:sldId id="419" r:id="rId16"/>
    <p:sldId id="420" r:id="rId17"/>
    <p:sldId id="421" r:id="rId18"/>
    <p:sldId id="422" r:id="rId19"/>
    <p:sldId id="364" r:id="rId20"/>
    <p:sldId id="288" r:id="rId21"/>
    <p:sldId id="377" r:id="rId22"/>
    <p:sldId id="378" r:id="rId23"/>
    <p:sldId id="350" r:id="rId24"/>
    <p:sldId id="379" r:id="rId25"/>
    <p:sldId id="380" r:id="rId26"/>
    <p:sldId id="381" r:id="rId27"/>
    <p:sldId id="382" r:id="rId28"/>
    <p:sldId id="365" r:id="rId29"/>
    <p:sldId id="351" r:id="rId30"/>
    <p:sldId id="387" r:id="rId31"/>
    <p:sldId id="357" r:id="rId32"/>
    <p:sldId id="388" r:id="rId33"/>
    <p:sldId id="358" r:id="rId34"/>
    <p:sldId id="389" r:id="rId35"/>
    <p:sldId id="390" r:id="rId36"/>
    <p:sldId id="391" r:id="rId37"/>
    <p:sldId id="392" r:id="rId38"/>
    <p:sldId id="393" r:id="rId39"/>
    <p:sldId id="394" r:id="rId40"/>
    <p:sldId id="423" r:id="rId41"/>
    <p:sldId id="366" r:id="rId42"/>
    <p:sldId id="359" r:id="rId43"/>
    <p:sldId id="360" r:id="rId44"/>
    <p:sldId id="361" r:id="rId45"/>
    <p:sldId id="344" r:id="rId46"/>
    <p:sldId id="352" r:id="rId4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1122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E7908A92-5389-4B02-A635-8EA8AEE09134}" type="datetimeFigureOut">
              <a:rPr lang="zh-CN" altLang="en-US"/>
              <a:pPr>
                <a:defRPr/>
              </a:pPr>
              <a:t>2022/2/25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3D8CB715-14FB-4FB3-9B09-927E16983DD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879485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51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fld id="{4A9714D6-BABF-4471-9EF4-573483A527FD}" type="slidenum">
              <a:rPr lang="zh-CN" altLang="en-US" smtClean="0"/>
              <a:pPr eaLnBrk="1" hangingPunct="1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  <a:endParaRPr lang="en-US" altLang="zh-CN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5BFC93-7745-4786-8F6B-8281F0EA248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057843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787173-06E6-42B8-AC60-0408DD37A4C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985347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579438"/>
            <a:ext cx="2057400" cy="5211762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579438"/>
            <a:ext cx="6019800" cy="5211762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967628-48A4-4F54-81E2-2D3E9CB12E9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225852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7422DF-F516-4A9C-8DEB-A3DB0FDCCF5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143133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C29B4C-61D7-4E01-8CC3-6B7443E1F91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427724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581C75-65A5-4CA4-86B7-87C10F602D2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859596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151D45-E981-4183-87DE-CF6F01E790B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62899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E20194-5CAE-4027-ACDD-AFA370D6BB7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448039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CAE7DC-3CC3-48F4-B8F2-32BCB6891E1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757340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9BA847-04E6-4309-A3DB-AFE65F17E2A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104753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AC8513-4578-420C-B389-6A17F81B5EB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022116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5794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05000"/>
            <a:ext cx="82296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2"/>
                </a:solidFill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chemeClr val="tx2"/>
                </a:solidFill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2"/>
                </a:solidFill>
                <a:ea typeface="宋体" charset="-122"/>
              </a:defRPr>
            </a:lvl1pPr>
          </a:lstStyle>
          <a:p>
            <a:pPr>
              <a:defRPr/>
            </a:pPr>
            <a:fld id="{61760BA9-FDD8-4633-803E-B93E493A815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Tahom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Tahom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Tahom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Tahom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Tahom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Tahom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Tahom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0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2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2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2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sz="3400" dirty="0" smtClean="0"/>
              <a:t>Visio </a:t>
            </a:r>
            <a:r>
              <a:rPr lang="en-US" altLang="zh-CN" sz="3400" dirty="0"/>
              <a:t>2016</a:t>
            </a:r>
            <a:r>
              <a:rPr lang="zh-CN" altLang="en-US" sz="3400" dirty="0"/>
              <a:t>图表绘制从新手到</a:t>
            </a:r>
            <a:r>
              <a:rPr lang="zh-CN" altLang="en-US" sz="3400" dirty="0" smtClean="0"/>
              <a:t>高手</a:t>
            </a:r>
            <a:endParaRPr lang="zh-CN" altLang="en-US" sz="34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075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 smtClean="0">
                <a:ea typeface="宋体" charset="-122"/>
              </a:rPr>
              <a:t>第</a:t>
            </a:r>
            <a:r>
              <a:rPr lang="en-US" altLang="zh-CN" dirty="0">
                <a:ea typeface="宋体" charset="-122"/>
              </a:rPr>
              <a:t>4</a:t>
            </a:r>
            <a:r>
              <a:rPr lang="zh-CN" altLang="en-US" dirty="0" smtClean="0">
                <a:ea typeface="宋体" charset="-122"/>
              </a:rPr>
              <a:t>章  </a:t>
            </a:r>
            <a:r>
              <a:rPr lang="zh-CN" altLang="zh-CN" dirty="0" smtClean="0">
                <a:ea typeface="宋体" charset="-122"/>
              </a:rPr>
              <a:t>在</a:t>
            </a:r>
            <a:r>
              <a:rPr lang="zh-CN" altLang="zh-CN" dirty="0">
                <a:ea typeface="宋体" charset="-122"/>
              </a:rPr>
              <a:t>绘图中添加文本</a:t>
            </a:r>
            <a:endParaRPr lang="zh-CN" altLang="en-US" dirty="0">
              <a:ea typeface="宋体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4.2.1  </a:t>
            </a:r>
            <a:r>
              <a:rPr lang="zh-CN" altLang="zh-CN" dirty="0"/>
              <a:t>编辑文本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b="1" dirty="0"/>
              <a:t>2.  复制与移动</a:t>
            </a:r>
            <a:r>
              <a:rPr lang="zh-CN" altLang="zh-CN" b="1" dirty="0" smtClean="0"/>
              <a:t>文本</a:t>
            </a:r>
            <a:endParaRPr lang="en-US" altLang="zh-CN" b="1" dirty="0" smtClean="0"/>
          </a:p>
          <a:p>
            <a:pPr lvl="0"/>
            <a:r>
              <a:rPr lang="zh-CN" altLang="zh-CN" dirty="0"/>
              <a:t>使用命令：选择需要复制的文本，执行【开始】→【剪贴板】→【复制】命令，选择放置位置，执行【开始】→【剪贴板】→【粘贴】→【粘贴】命令即可。</a:t>
            </a:r>
          </a:p>
          <a:p>
            <a:pPr lvl="0"/>
            <a:r>
              <a:rPr lang="zh-CN" altLang="zh-CN" dirty="0"/>
              <a:t>使用快捷命令：选择需要复制的文本，右击执行【复制】命令，选择放置位置，右击执行【粘贴】命令即可。</a:t>
            </a:r>
          </a:p>
          <a:p>
            <a:endParaRPr lang="zh-CN" altLang="zh-CN" b="1" dirty="0"/>
          </a:p>
        </p:txBody>
      </p:sp>
    </p:spTree>
    <p:extLst>
      <p:ext uri="{BB962C8B-B14F-4D97-AF65-F5344CB8AC3E}">
        <p14:creationId xmlns:p14="http://schemas.microsoft.com/office/powerpoint/2010/main" val="1940227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4.2.1  </a:t>
            </a:r>
            <a:r>
              <a:rPr lang="zh-CN" altLang="zh-CN" dirty="0"/>
              <a:t>编辑文本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zh-CN" dirty="0"/>
              <a:t>使用鼠标：选择需要复制的文本，按住【</a:t>
            </a:r>
            <a:r>
              <a:rPr lang="en-US" altLang="zh-CN" dirty="0"/>
              <a:t>Ctrl</a:t>
            </a:r>
            <a:r>
              <a:rPr lang="zh-CN" altLang="zh-CN" dirty="0"/>
              <a:t>】键并拖动文本块，释放鼠标即可。</a:t>
            </a:r>
          </a:p>
          <a:p>
            <a:pPr lvl="0"/>
            <a:r>
              <a:rPr lang="zh-CN" altLang="zh-CN" dirty="0"/>
              <a:t>使用快捷键：选择需要复制的文本，按下【</a:t>
            </a:r>
            <a:r>
              <a:rPr lang="en-US" altLang="zh-CN" dirty="0"/>
              <a:t>Ctrl</a:t>
            </a:r>
            <a:r>
              <a:rPr lang="zh-CN" altLang="zh-CN" dirty="0"/>
              <a:t>】</a:t>
            </a:r>
            <a:r>
              <a:rPr lang="en-US" altLang="zh-CN" dirty="0"/>
              <a:t>+</a:t>
            </a:r>
            <a:r>
              <a:rPr lang="zh-CN" altLang="zh-CN" dirty="0"/>
              <a:t>【</a:t>
            </a:r>
            <a:r>
              <a:rPr lang="en-US" altLang="zh-CN" dirty="0"/>
              <a:t>C</a:t>
            </a:r>
            <a:r>
              <a:rPr lang="zh-CN" altLang="zh-CN" dirty="0"/>
              <a:t>】组合键复制文本，选择放置位置，按下【</a:t>
            </a:r>
            <a:r>
              <a:rPr lang="en-US" altLang="zh-CN" dirty="0"/>
              <a:t>Ctrl</a:t>
            </a:r>
            <a:r>
              <a:rPr lang="zh-CN" altLang="zh-CN" dirty="0"/>
              <a:t>】</a:t>
            </a:r>
            <a:r>
              <a:rPr lang="en-US" altLang="zh-CN" dirty="0"/>
              <a:t>+</a:t>
            </a:r>
            <a:r>
              <a:rPr lang="zh-CN" altLang="zh-CN" dirty="0"/>
              <a:t>【</a:t>
            </a:r>
            <a:r>
              <a:rPr lang="en-US" altLang="zh-CN" dirty="0"/>
              <a:t>V</a:t>
            </a:r>
            <a:r>
              <a:rPr lang="zh-CN" altLang="zh-CN" dirty="0"/>
              <a:t>】组合键粘贴文本即可。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3078562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4.2.1  </a:t>
            </a:r>
            <a:r>
              <a:rPr lang="zh-CN" altLang="zh-CN" dirty="0"/>
              <a:t>编辑文本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zh-CN" dirty="0"/>
              <a:t>使用命令：选择需要复制的文本，执行【开始】→【剪贴板】→【剪切】命令，选择放置位置，执行【开始】→【剪贴板】→【粘贴】→【粘贴】命令即可。</a:t>
            </a:r>
          </a:p>
          <a:p>
            <a:pPr lvl="0"/>
            <a:r>
              <a:rPr lang="zh-CN" altLang="zh-CN" dirty="0"/>
              <a:t>使用快捷命令：选择需要复制的文本，右键单击执行【剪切】命令，选择放置位置，右键单击执行【粘贴】命令即可</a:t>
            </a:r>
            <a:r>
              <a:rPr lang="zh-CN" altLang="zh-CN" dirty="0" smtClean="0"/>
              <a:t>。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3940863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4.2.1  </a:t>
            </a:r>
            <a:r>
              <a:rPr lang="zh-CN" altLang="zh-CN" dirty="0"/>
              <a:t>编辑文本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zh-CN" dirty="0"/>
              <a:t>使用鼠标：选择需要复制的文本，当光标变成“四向箭头”时中拖动文本块，移动至合适位置释放鼠标即可。</a:t>
            </a:r>
          </a:p>
          <a:p>
            <a:pPr lvl="0"/>
            <a:r>
              <a:rPr lang="zh-CN" altLang="zh-CN" dirty="0"/>
              <a:t>使用快捷键：选择需要复制的文本，按下【</a:t>
            </a:r>
            <a:r>
              <a:rPr lang="en-US" altLang="zh-CN" dirty="0"/>
              <a:t>Ctrl</a:t>
            </a:r>
            <a:r>
              <a:rPr lang="zh-CN" altLang="zh-CN" dirty="0"/>
              <a:t>】</a:t>
            </a:r>
            <a:r>
              <a:rPr lang="en-US" altLang="zh-CN" dirty="0"/>
              <a:t>+</a:t>
            </a:r>
            <a:r>
              <a:rPr lang="zh-CN" altLang="zh-CN" dirty="0"/>
              <a:t>【</a:t>
            </a:r>
            <a:r>
              <a:rPr lang="en-US" altLang="zh-CN" dirty="0"/>
              <a:t>X</a:t>
            </a:r>
            <a:r>
              <a:rPr lang="zh-CN" altLang="zh-CN" dirty="0"/>
              <a:t>】组合键复制文本，选择放置位置，按下【</a:t>
            </a:r>
            <a:r>
              <a:rPr lang="en-US" altLang="zh-CN" dirty="0"/>
              <a:t>Ctrl</a:t>
            </a:r>
            <a:r>
              <a:rPr lang="zh-CN" altLang="zh-CN" dirty="0"/>
              <a:t>】</a:t>
            </a:r>
            <a:r>
              <a:rPr lang="en-US" altLang="zh-CN" dirty="0"/>
              <a:t>+</a:t>
            </a:r>
            <a:r>
              <a:rPr lang="zh-CN" altLang="zh-CN" dirty="0"/>
              <a:t>【</a:t>
            </a:r>
            <a:r>
              <a:rPr lang="en-US" altLang="zh-CN" dirty="0"/>
              <a:t>V</a:t>
            </a:r>
            <a:r>
              <a:rPr lang="zh-CN" altLang="zh-CN" dirty="0"/>
              <a:t>】组合键粘贴文本即可。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5395148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4.2.1  </a:t>
            </a:r>
            <a:r>
              <a:rPr lang="zh-CN" altLang="zh-CN" dirty="0"/>
              <a:t>编辑文本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sz="2500" b="1" dirty="0"/>
              <a:t>3.  删除</a:t>
            </a:r>
            <a:r>
              <a:rPr lang="zh-CN" altLang="zh-CN" sz="2500" b="1" dirty="0" smtClean="0"/>
              <a:t>文本</a:t>
            </a:r>
            <a:endParaRPr lang="en-US" altLang="zh-CN" sz="2500" b="1" dirty="0" smtClean="0"/>
          </a:p>
          <a:p>
            <a:pPr lvl="0"/>
            <a:r>
              <a:rPr lang="zh-CN" altLang="zh-CN" sz="2500" dirty="0"/>
              <a:t>删除整个文本：选择需要删除的文本，按【</a:t>
            </a:r>
            <a:r>
              <a:rPr lang="en-US" altLang="zh-CN" sz="2500" dirty="0"/>
              <a:t>Ctrl</a:t>
            </a:r>
            <a:r>
              <a:rPr lang="zh-CN" altLang="zh-CN" sz="2500" dirty="0"/>
              <a:t>】</a:t>
            </a:r>
            <a:r>
              <a:rPr lang="en-US" altLang="zh-CN" sz="2500" dirty="0"/>
              <a:t>+</a:t>
            </a:r>
            <a:r>
              <a:rPr lang="zh-CN" altLang="zh-CN" sz="2500" dirty="0"/>
              <a:t>【</a:t>
            </a:r>
            <a:r>
              <a:rPr lang="en-US" altLang="zh-CN" sz="2500" dirty="0"/>
              <a:t>A</a:t>
            </a:r>
            <a:r>
              <a:rPr lang="zh-CN" altLang="zh-CN" sz="2500" dirty="0"/>
              <a:t>】组合键选择文本框中的所有文本，并按下【</a:t>
            </a:r>
            <a:r>
              <a:rPr lang="en-US" altLang="zh-CN" sz="2500" dirty="0"/>
              <a:t>Delete</a:t>
            </a:r>
            <a:r>
              <a:rPr lang="zh-CN" altLang="zh-CN" sz="2500" dirty="0"/>
              <a:t>】键删除文本。</a:t>
            </a:r>
          </a:p>
          <a:p>
            <a:pPr lvl="0"/>
            <a:r>
              <a:rPr lang="zh-CN" altLang="zh-CN" sz="2500" dirty="0"/>
              <a:t>删除部分文本：在文本框中选择需要删除的文本，按下【</a:t>
            </a:r>
            <a:r>
              <a:rPr lang="en-US" altLang="zh-CN" sz="2500" dirty="0" err="1"/>
              <a:t>BackSpace</a:t>
            </a:r>
            <a:r>
              <a:rPr lang="zh-CN" altLang="zh-CN" sz="2500" dirty="0"/>
              <a:t>】键逐个删除。</a:t>
            </a:r>
          </a:p>
          <a:p>
            <a:pPr lvl="0"/>
            <a:r>
              <a:rPr lang="zh-CN" altLang="zh-CN" sz="2500" dirty="0"/>
              <a:t>撤销删除操作：按 【</a:t>
            </a:r>
            <a:r>
              <a:rPr lang="en-US" altLang="zh-CN" sz="2500" dirty="0"/>
              <a:t>Ctrl</a:t>
            </a:r>
            <a:r>
              <a:rPr lang="zh-CN" altLang="zh-CN" sz="2500" dirty="0"/>
              <a:t>】</a:t>
            </a:r>
            <a:r>
              <a:rPr lang="en-US" altLang="zh-CN" sz="2500" dirty="0"/>
              <a:t>+</a:t>
            </a:r>
            <a:r>
              <a:rPr lang="zh-CN" altLang="zh-CN" sz="2500" dirty="0"/>
              <a:t>【</a:t>
            </a:r>
            <a:r>
              <a:rPr lang="en-US" altLang="zh-CN" sz="2500" dirty="0"/>
              <a:t>Z</a:t>
            </a:r>
            <a:r>
              <a:rPr lang="zh-CN" altLang="zh-CN" sz="2500" dirty="0"/>
              <a:t>】组合键撖销上一步的操作，恢复到删除之前的状态。</a:t>
            </a:r>
          </a:p>
          <a:p>
            <a:pPr lvl="0"/>
            <a:r>
              <a:rPr lang="zh-CN" altLang="zh-CN" sz="2500" dirty="0"/>
              <a:t>恢复撤销操作：按【</a:t>
            </a:r>
            <a:r>
              <a:rPr lang="en-US" altLang="zh-CN" sz="2500" dirty="0"/>
              <a:t>Ctrl</a:t>
            </a:r>
            <a:r>
              <a:rPr lang="zh-CN" altLang="zh-CN" sz="2500" dirty="0"/>
              <a:t>】</a:t>
            </a:r>
            <a:r>
              <a:rPr lang="en-US" altLang="zh-CN" sz="2500" dirty="0"/>
              <a:t>+</a:t>
            </a:r>
            <a:r>
              <a:rPr lang="zh-CN" altLang="zh-CN" sz="2500" dirty="0"/>
              <a:t>【</a:t>
            </a:r>
            <a:r>
              <a:rPr lang="en-US" altLang="zh-CN" sz="2500" dirty="0"/>
              <a:t>Y</a:t>
            </a:r>
            <a:r>
              <a:rPr lang="zh-CN" altLang="zh-CN" sz="2500" dirty="0"/>
              <a:t>】组合键恢复撤销的操作，恢复到撤销之前的状态</a:t>
            </a:r>
            <a:r>
              <a:rPr lang="zh-CN" altLang="zh-CN" sz="2500" dirty="0" smtClean="0"/>
              <a:t>。</a:t>
            </a:r>
            <a:endParaRPr lang="zh-CN" altLang="zh-CN" sz="2500" dirty="0"/>
          </a:p>
        </p:txBody>
      </p:sp>
    </p:spTree>
    <p:extLst>
      <p:ext uri="{BB962C8B-B14F-4D97-AF65-F5344CB8AC3E}">
        <p14:creationId xmlns:p14="http://schemas.microsoft.com/office/powerpoint/2010/main" val="27353967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4.2.2  </a:t>
            </a:r>
            <a:r>
              <a:rPr lang="zh-CN" altLang="zh-CN" dirty="0"/>
              <a:t>查找与替换文本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05000"/>
            <a:ext cx="5050904" cy="3886200"/>
          </a:xfrm>
        </p:spPr>
        <p:txBody>
          <a:bodyPr/>
          <a:lstStyle/>
          <a:p>
            <a:r>
              <a:rPr lang="zh-CN" altLang="zh-CN" b="1" dirty="0"/>
              <a:t>1.  查找文本</a:t>
            </a:r>
          </a:p>
          <a:p>
            <a:r>
              <a:rPr lang="zh-CN" altLang="zh-CN" dirty="0"/>
              <a:t>执行【开始】→【编辑】→【查找】→【查找】命令，在弹出的【查找】对话框中可以搜索形状中的文本、形状数据等内容，如</a:t>
            </a:r>
            <a:r>
              <a:rPr lang="zh-CN" altLang="zh-CN" dirty="0" smtClean="0"/>
              <a:t>图所</a:t>
            </a:r>
            <a:r>
              <a:rPr lang="zh-CN" altLang="zh-CN" dirty="0"/>
              <a:t>示。</a:t>
            </a:r>
          </a:p>
        </p:txBody>
      </p:sp>
      <p:pic>
        <p:nvPicPr>
          <p:cNvPr id="15362" name="Picture 2" descr="SNAGHTMLb2a86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2132856"/>
            <a:ext cx="2557390" cy="3211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871439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4.2.2  </a:t>
            </a:r>
            <a:r>
              <a:rPr lang="zh-CN" altLang="zh-CN" dirty="0"/>
              <a:t>查找与替换文本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05000"/>
            <a:ext cx="5050904" cy="3886200"/>
          </a:xfrm>
        </p:spPr>
        <p:txBody>
          <a:bodyPr/>
          <a:lstStyle/>
          <a:p>
            <a:r>
              <a:rPr lang="zh-CN" altLang="zh-CN" b="1" dirty="0"/>
              <a:t>1.  查找文本</a:t>
            </a:r>
          </a:p>
          <a:p>
            <a:r>
              <a:rPr lang="zh-CN" altLang="zh-CN" dirty="0"/>
              <a:t>执行【开始】→【编辑】→【查找】→【查找】命令，在弹出的【查找】对话框中可以搜索形状中的文本、形状数据等内容，如</a:t>
            </a:r>
            <a:r>
              <a:rPr lang="zh-CN" altLang="zh-CN" dirty="0" smtClean="0"/>
              <a:t>图所</a:t>
            </a:r>
            <a:r>
              <a:rPr lang="zh-CN" altLang="zh-CN" dirty="0"/>
              <a:t>示。</a:t>
            </a:r>
          </a:p>
        </p:txBody>
      </p:sp>
      <p:pic>
        <p:nvPicPr>
          <p:cNvPr id="15362" name="Picture 2" descr="SNAGHTMLb2a86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2132856"/>
            <a:ext cx="2557390" cy="3211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3170798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4.2.2  </a:t>
            </a:r>
            <a:r>
              <a:rPr lang="zh-CN" altLang="zh-CN" dirty="0"/>
              <a:t>查找与替换文本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05000"/>
            <a:ext cx="4978896" cy="3886200"/>
          </a:xfrm>
        </p:spPr>
        <p:txBody>
          <a:bodyPr/>
          <a:lstStyle/>
          <a:p>
            <a:r>
              <a:rPr lang="zh-CN" altLang="zh-CN" b="1" dirty="0"/>
              <a:t>2.  替换文本</a:t>
            </a:r>
          </a:p>
          <a:p>
            <a:r>
              <a:rPr lang="zh-CN" altLang="zh-CN" dirty="0"/>
              <a:t>执行【开始】→【编辑】→【查找】→【替换】命令，在弹出的【替换】对话框，可以设置查找内容、替换文本及各项选项设置，如</a:t>
            </a:r>
            <a:r>
              <a:rPr lang="zh-CN" altLang="zh-CN" dirty="0" smtClean="0"/>
              <a:t>图所</a:t>
            </a:r>
            <a:r>
              <a:rPr lang="zh-CN" altLang="zh-CN" dirty="0"/>
              <a:t>示。</a:t>
            </a:r>
          </a:p>
        </p:txBody>
      </p:sp>
      <p:pic>
        <p:nvPicPr>
          <p:cNvPr id="16386" name="Picture 2" descr="SNAGHTMLc313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2852936"/>
            <a:ext cx="3019425" cy="237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724490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4.2.3  </a:t>
            </a:r>
            <a:r>
              <a:rPr lang="zh-CN" altLang="zh-CN" dirty="0"/>
              <a:t>锁定文本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05000"/>
            <a:ext cx="4978896" cy="3886200"/>
          </a:xfrm>
        </p:spPr>
        <p:txBody>
          <a:bodyPr/>
          <a:lstStyle/>
          <a:p>
            <a:r>
              <a:rPr lang="zh-CN" altLang="zh-CN" dirty="0"/>
              <a:t>在绘图页中选择需要定位的文本形状，执行【开发工具】→【形状设计】→【保护】命令，在弹出的【保护】对话框中单击【全部】按钮或根据定位需求执行具体选项，即可锁定文本，如</a:t>
            </a:r>
            <a:r>
              <a:rPr lang="zh-CN" altLang="zh-CN" dirty="0" smtClean="0"/>
              <a:t>图所</a:t>
            </a:r>
            <a:r>
              <a:rPr lang="zh-CN" altLang="zh-CN" dirty="0"/>
              <a:t>示。</a:t>
            </a:r>
          </a:p>
        </p:txBody>
      </p:sp>
      <p:pic>
        <p:nvPicPr>
          <p:cNvPr id="17410" name="Picture 2" descr="SNAGHTMLceaad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0000" y="2302666"/>
            <a:ext cx="3020432" cy="27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2719995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4.3  </a:t>
            </a:r>
            <a:r>
              <a:rPr lang="zh-CN" altLang="zh-CN" dirty="0"/>
              <a:t>创建注解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4.3.1  </a:t>
            </a:r>
            <a:r>
              <a:rPr lang="zh-CN" altLang="zh-CN" dirty="0"/>
              <a:t>使用形状添加标注</a:t>
            </a:r>
          </a:p>
          <a:p>
            <a:r>
              <a:rPr lang="en-US" altLang="zh-CN" dirty="0"/>
              <a:t>4.3.2  </a:t>
            </a:r>
            <a:r>
              <a:rPr lang="zh-CN" altLang="zh-CN" dirty="0"/>
              <a:t>使用标题块</a:t>
            </a:r>
          </a:p>
          <a:p>
            <a:r>
              <a:rPr lang="en-US" altLang="zh-CN" dirty="0"/>
              <a:t>4.3.3  </a:t>
            </a:r>
            <a:r>
              <a:rPr lang="zh-CN" altLang="zh-CN" dirty="0"/>
              <a:t>使用图例</a:t>
            </a:r>
          </a:p>
          <a:p>
            <a:r>
              <a:rPr lang="en-US" altLang="zh-CN" dirty="0"/>
              <a:t>4.3.4  </a:t>
            </a:r>
            <a:r>
              <a:rPr lang="zh-CN" altLang="zh-CN" dirty="0"/>
              <a:t>使用标签和编号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284957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4.1  </a:t>
            </a:r>
            <a:r>
              <a:rPr lang="zh-CN" altLang="zh-CN" dirty="0"/>
              <a:t>添加文本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4.1.1  </a:t>
            </a:r>
            <a:r>
              <a:rPr lang="zh-CN" altLang="zh-CN" dirty="0"/>
              <a:t>为形状创建文本</a:t>
            </a:r>
          </a:p>
          <a:p>
            <a:r>
              <a:rPr lang="en-US" altLang="zh-CN" dirty="0"/>
              <a:t>4.1.2  </a:t>
            </a:r>
            <a:r>
              <a:rPr lang="zh-CN" altLang="zh-CN" dirty="0"/>
              <a:t>创建纯文本</a:t>
            </a:r>
          </a:p>
          <a:p>
            <a:r>
              <a:rPr lang="en-US" altLang="zh-CN" dirty="0"/>
              <a:t>4.1.3  </a:t>
            </a:r>
            <a:r>
              <a:rPr lang="zh-CN" altLang="zh-CN" dirty="0"/>
              <a:t>创建文本字段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9633415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4.3.1  </a:t>
            </a:r>
            <a:r>
              <a:rPr lang="zh-CN" altLang="zh-CN" dirty="0"/>
              <a:t>使用形状添加标注</a:t>
            </a:r>
            <a:endParaRPr lang="zh-CN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05000"/>
            <a:ext cx="8147248" cy="3886200"/>
          </a:xfrm>
        </p:spPr>
        <p:txBody>
          <a:bodyPr/>
          <a:lstStyle/>
          <a:p>
            <a:r>
              <a:rPr lang="zh-CN" altLang="zh-CN" b="1" dirty="0"/>
              <a:t>1.  添加标注</a:t>
            </a:r>
          </a:p>
          <a:p>
            <a:r>
              <a:rPr lang="en-US" altLang="zh-CN" dirty="0"/>
              <a:t>Visio 2016</a:t>
            </a:r>
            <a:r>
              <a:rPr lang="zh-CN" altLang="zh-CN" dirty="0"/>
              <a:t>中的标注形状包括批注、标注、爆星等，用户可通过执行相应的命令添加与粘贴标注，如</a:t>
            </a:r>
            <a:r>
              <a:rPr lang="zh-CN" altLang="zh-CN" dirty="0" smtClean="0"/>
              <a:t>图所</a:t>
            </a:r>
            <a:r>
              <a:rPr lang="zh-CN" altLang="zh-CN" dirty="0"/>
              <a:t>示。</a:t>
            </a:r>
          </a:p>
        </p:txBody>
      </p:sp>
      <p:pic>
        <p:nvPicPr>
          <p:cNvPr id="18434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3771900"/>
            <a:ext cx="2524125" cy="201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2911536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4.3.1  </a:t>
            </a:r>
            <a:r>
              <a:rPr lang="zh-CN" altLang="zh-CN" dirty="0"/>
              <a:t>使用形状添加标注</a:t>
            </a:r>
            <a:endParaRPr lang="zh-CN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05000"/>
            <a:ext cx="5194920" cy="3886200"/>
          </a:xfrm>
        </p:spPr>
        <p:txBody>
          <a:bodyPr/>
          <a:lstStyle/>
          <a:p>
            <a:r>
              <a:rPr lang="zh-CN" altLang="zh-CN" sz="2600" b="1" dirty="0"/>
              <a:t>2.  使用自定义标注</a:t>
            </a:r>
          </a:p>
          <a:p>
            <a:r>
              <a:rPr lang="zh-CN" altLang="zh-CN" sz="2600" dirty="0"/>
              <a:t>用户可以使用自定义标注来显示绘图中的常用与重要信息。将【标注】模具中的【自定义</a:t>
            </a:r>
            <a:r>
              <a:rPr lang="en-US" altLang="zh-CN" sz="2600" dirty="0"/>
              <a:t>1</a:t>
            </a:r>
            <a:r>
              <a:rPr lang="zh-CN" altLang="zh-CN" sz="2600" dirty="0"/>
              <a:t>】、【自定义</a:t>
            </a:r>
            <a:r>
              <a:rPr lang="en-US" altLang="zh-CN" sz="2600" dirty="0"/>
              <a:t>2</a:t>
            </a:r>
            <a:r>
              <a:rPr lang="zh-CN" altLang="zh-CN" sz="2600" dirty="0"/>
              <a:t>】或【白定义</a:t>
            </a:r>
            <a:r>
              <a:rPr lang="en-US" altLang="zh-CN" sz="2600" dirty="0"/>
              <a:t>3</a:t>
            </a:r>
            <a:r>
              <a:rPr lang="zh-CN" altLang="zh-CN" sz="2600" dirty="0"/>
              <a:t>】形状拖到绘图页中，拖动标注中黄色的控制手柄到形状上，系统会自动弹出【配置标注】对话框，在该对话框中设置显示选项即可，如</a:t>
            </a:r>
            <a:r>
              <a:rPr lang="zh-CN" altLang="zh-CN" sz="2600" dirty="0" smtClean="0"/>
              <a:t>图所</a:t>
            </a:r>
            <a:r>
              <a:rPr lang="zh-CN" altLang="en-US" sz="2600" dirty="0" smtClean="0"/>
              <a:t>示</a:t>
            </a:r>
            <a:r>
              <a:rPr lang="zh-CN" altLang="zh-CN" sz="2600" dirty="0" smtClean="0"/>
              <a:t>。</a:t>
            </a:r>
            <a:endParaRPr lang="zh-CN" altLang="zh-CN" sz="2600" dirty="0"/>
          </a:p>
        </p:txBody>
      </p:sp>
      <p:pic>
        <p:nvPicPr>
          <p:cNvPr id="19458" name="Picture 2" descr="SNAGHTML13ef85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2564904"/>
            <a:ext cx="2524125" cy="237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0779614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4.3.2  </a:t>
            </a:r>
            <a:r>
              <a:rPr lang="zh-CN" altLang="zh-CN" dirty="0"/>
              <a:t>使用标题块</a:t>
            </a:r>
            <a:endParaRPr lang="zh-CN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05000"/>
            <a:ext cx="8147248" cy="3886200"/>
          </a:xfrm>
        </p:spPr>
        <p:txBody>
          <a:bodyPr/>
          <a:lstStyle/>
          <a:p>
            <a:r>
              <a:rPr lang="zh-CN" altLang="zh-CN" b="1" dirty="0"/>
              <a:t>1.  使用标题块模具</a:t>
            </a:r>
          </a:p>
          <a:p>
            <a:r>
              <a:rPr lang="zh-CN" altLang="zh-CN" dirty="0"/>
              <a:t>在</a:t>
            </a:r>
            <a:r>
              <a:rPr lang="en-US" altLang="zh-CN" dirty="0"/>
              <a:t>Visio 2016</a:t>
            </a:r>
            <a:r>
              <a:rPr lang="zh-CN" altLang="zh-CN" dirty="0"/>
              <a:t>中，标题块不仅会随模板一起打开，而且用户还可以打开专门存储标题块的模具，如</a:t>
            </a:r>
            <a:r>
              <a:rPr lang="zh-CN" altLang="zh-CN" dirty="0" smtClean="0"/>
              <a:t>图所</a:t>
            </a:r>
            <a:r>
              <a:rPr lang="zh-CN" altLang="zh-CN" dirty="0"/>
              <a:t>示。</a:t>
            </a:r>
          </a:p>
        </p:txBody>
      </p:sp>
      <p:pic>
        <p:nvPicPr>
          <p:cNvPr id="20482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3517935"/>
            <a:ext cx="3206279" cy="2359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6515515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/>
              <a:t>4.3.2  </a:t>
            </a:r>
            <a:r>
              <a:rPr lang="zh-CN" altLang="zh-CN" sz="4000" dirty="0"/>
              <a:t>使用标题块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05000"/>
            <a:ext cx="5194920" cy="3886200"/>
          </a:xfrm>
        </p:spPr>
        <p:txBody>
          <a:bodyPr/>
          <a:lstStyle/>
          <a:p>
            <a:r>
              <a:rPr lang="zh-CN" altLang="zh-CN" sz="2800" b="1" dirty="0"/>
              <a:t>2.  自定义标题块</a:t>
            </a:r>
          </a:p>
          <a:p>
            <a:r>
              <a:rPr lang="zh-CN" altLang="zh-CN" sz="2800" dirty="0" smtClean="0"/>
              <a:t>将</a:t>
            </a:r>
            <a:r>
              <a:rPr lang="zh-CN" altLang="zh-CN" sz="2800" dirty="0"/>
              <a:t>【标题块】模具中的【边框】形状拖动到绘图页中，将【标题块】模具中的【制图员】、【日期】、【说明】等其他形状拖动到【边框】形状中，选择所有形状，执行【形状】→【组合】→【组合】命令，组合所有的形状，如</a:t>
            </a:r>
            <a:r>
              <a:rPr lang="zh-CN" altLang="zh-CN" sz="2800" dirty="0" smtClean="0"/>
              <a:t>图所</a:t>
            </a:r>
            <a:r>
              <a:rPr lang="zh-CN" altLang="zh-CN" sz="2800" dirty="0"/>
              <a:t>示。</a:t>
            </a:r>
          </a:p>
        </p:txBody>
      </p:sp>
      <p:pic>
        <p:nvPicPr>
          <p:cNvPr id="21506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525"/>
          <a:stretch>
            <a:fillRect/>
          </a:stretch>
        </p:blipFill>
        <p:spPr bwMode="auto">
          <a:xfrm>
            <a:off x="5796136" y="2636912"/>
            <a:ext cx="2524125" cy="199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8175907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4.3.3  </a:t>
            </a:r>
            <a:r>
              <a:rPr lang="zh-CN" altLang="zh-CN" dirty="0"/>
              <a:t>使用图例</a:t>
            </a:r>
            <a:endParaRPr lang="zh-CN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05000"/>
            <a:ext cx="5050904" cy="3886200"/>
          </a:xfrm>
        </p:spPr>
        <p:txBody>
          <a:bodyPr/>
          <a:lstStyle/>
          <a:p>
            <a:r>
              <a:rPr lang="zh-CN" altLang="zh-CN" sz="2600" b="1" dirty="0"/>
              <a:t>1.  创建图例</a:t>
            </a:r>
          </a:p>
          <a:p>
            <a:r>
              <a:rPr lang="zh-CN" altLang="zh-CN" sz="2600" dirty="0"/>
              <a:t>在【形状】任务窗格中，单击【更多形状】下拉按钮，选择【商务】→【灵感触发】→【图例形状】选项，将【图例形状】模具中的【图例】形状拖至绘图页中，将需要的符号添加到绘图页中，图例中会自动显示所添加的符号，如</a:t>
            </a:r>
            <a:r>
              <a:rPr lang="zh-CN" altLang="zh-CN" sz="2600" dirty="0" smtClean="0"/>
              <a:t>图所</a:t>
            </a:r>
            <a:r>
              <a:rPr lang="zh-CN" altLang="zh-CN" sz="2600" dirty="0"/>
              <a:t>示。</a:t>
            </a:r>
          </a:p>
        </p:txBody>
      </p:sp>
      <p:pic>
        <p:nvPicPr>
          <p:cNvPr id="22530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2733675"/>
            <a:ext cx="2514600" cy="222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6632163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4.3.3  </a:t>
            </a:r>
            <a:r>
              <a:rPr lang="zh-CN" altLang="zh-CN" dirty="0"/>
              <a:t>使用图例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05000"/>
            <a:ext cx="5266928" cy="3886200"/>
          </a:xfrm>
        </p:spPr>
        <p:txBody>
          <a:bodyPr/>
          <a:lstStyle/>
          <a:p>
            <a:r>
              <a:rPr lang="zh-CN" altLang="zh-CN" b="1" dirty="0"/>
              <a:t>2.  配置图例</a:t>
            </a:r>
          </a:p>
          <a:p>
            <a:r>
              <a:rPr lang="zh-CN" altLang="zh-CN" dirty="0" smtClean="0"/>
              <a:t>鼠标</a:t>
            </a:r>
            <a:r>
              <a:rPr lang="zh-CN" altLang="zh-CN" dirty="0"/>
              <a:t>右键单击【图例】形状并执行【配置图例】命令，在弹出的【配置图例】对话框中，可以设置标题、技术与列名称的显示状态，如</a:t>
            </a:r>
            <a:r>
              <a:rPr lang="zh-CN" altLang="zh-CN" dirty="0" smtClean="0"/>
              <a:t>图所</a:t>
            </a:r>
            <a:r>
              <a:rPr lang="zh-CN" altLang="zh-CN" dirty="0"/>
              <a:t>示。</a:t>
            </a:r>
            <a:endParaRPr lang="zh-CN" altLang="zh-CN" sz="2600" dirty="0"/>
          </a:p>
        </p:txBody>
      </p:sp>
      <p:pic>
        <p:nvPicPr>
          <p:cNvPr id="23554" name="Picture 2" descr="SNAGHTML15a0b7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4836" y="2276872"/>
            <a:ext cx="2448272" cy="3003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1708332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4.3.4  </a:t>
            </a:r>
            <a:r>
              <a:rPr lang="zh-CN" altLang="zh-CN" dirty="0"/>
              <a:t>使用标签和编号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05000"/>
            <a:ext cx="5194920" cy="3886200"/>
          </a:xfrm>
        </p:spPr>
        <p:txBody>
          <a:bodyPr/>
          <a:lstStyle/>
          <a:p>
            <a:r>
              <a:rPr lang="zh-CN" altLang="zh-CN" dirty="0"/>
              <a:t>执行【视图】→【宏】→【加载项】→【其他</a:t>
            </a:r>
            <a:r>
              <a:rPr lang="en-US" altLang="zh-CN" dirty="0"/>
              <a:t>Visio</a:t>
            </a:r>
            <a:r>
              <a:rPr lang="zh-CN" altLang="zh-CN" dirty="0"/>
              <a:t>方案】→【给形状编号】命令，在弹出的【给形状编号】对话框下的【常规】选项卡中，设置编号的基本格式即可，如</a:t>
            </a:r>
            <a:r>
              <a:rPr lang="zh-CN" altLang="zh-CN" dirty="0" smtClean="0"/>
              <a:t>图所</a:t>
            </a:r>
            <a:r>
              <a:rPr lang="zh-CN" altLang="zh-CN" dirty="0"/>
              <a:t>示。</a:t>
            </a:r>
            <a:endParaRPr lang="zh-CN" altLang="zh-CN" dirty="0"/>
          </a:p>
        </p:txBody>
      </p:sp>
      <p:pic>
        <p:nvPicPr>
          <p:cNvPr id="24578" name="Picture 2" descr="SNAGHTML1699d4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2492896"/>
            <a:ext cx="2808312" cy="2479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3882713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4.3.4  </a:t>
            </a:r>
            <a:r>
              <a:rPr lang="zh-CN" altLang="zh-CN" dirty="0"/>
              <a:t>使用标签和编号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05000"/>
            <a:ext cx="8003232" cy="3886200"/>
          </a:xfrm>
        </p:spPr>
        <p:txBody>
          <a:bodyPr/>
          <a:lstStyle/>
          <a:p>
            <a:r>
              <a:rPr lang="zh-CN" altLang="zh-CN" dirty="0"/>
              <a:t>另外，用户可以在【高级】选项卡中，设置编号的位置、顺序等内容，如</a:t>
            </a:r>
            <a:r>
              <a:rPr lang="zh-CN" altLang="zh-CN" dirty="0" smtClean="0"/>
              <a:t>图所</a:t>
            </a:r>
            <a:r>
              <a:rPr lang="zh-CN" altLang="zh-CN" dirty="0"/>
              <a:t>示。</a:t>
            </a:r>
            <a:endParaRPr lang="zh-CN" altLang="zh-CN" dirty="0"/>
          </a:p>
        </p:txBody>
      </p:sp>
      <p:pic>
        <p:nvPicPr>
          <p:cNvPr id="25602" name="Picture 2" descr="SNAGHTML1b672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2971664"/>
            <a:ext cx="3384376" cy="29884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8909208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4.4  </a:t>
            </a:r>
            <a:r>
              <a:rPr lang="zh-CN" altLang="zh-CN" dirty="0"/>
              <a:t>设置文本和段落格式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4.4.1  </a:t>
            </a:r>
            <a:r>
              <a:rPr lang="zh-CN" altLang="zh-CN" dirty="0"/>
              <a:t>设置字体格式</a:t>
            </a:r>
          </a:p>
          <a:p>
            <a:r>
              <a:rPr lang="en-US" altLang="zh-CN" dirty="0"/>
              <a:t>4.4.2  </a:t>
            </a:r>
            <a:r>
              <a:rPr lang="zh-CN" altLang="zh-CN" dirty="0"/>
              <a:t>设置段落格式</a:t>
            </a:r>
          </a:p>
          <a:p>
            <a:r>
              <a:rPr lang="en-US" altLang="zh-CN" dirty="0"/>
              <a:t>4.4.3  </a:t>
            </a:r>
            <a:r>
              <a:rPr lang="zh-CN" altLang="zh-CN" dirty="0"/>
              <a:t>设置文本块与制表位</a:t>
            </a:r>
          </a:p>
          <a:p>
            <a:r>
              <a:rPr lang="en-US" altLang="zh-CN" dirty="0"/>
              <a:t>4.4.4  </a:t>
            </a:r>
            <a:r>
              <a:rPr lang="zh-CN" altLang="zh-CN" dirty="0"/>
              <a:t>为文本设置项目符号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0887236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4.4.1  </a:t>
            </a:r>
            <a:r>
              <a:rPr lang="zh-CN" altLang="zh-CN" dirty="0"/>
              <a:t>设置字体格式</a:t>
            </a:r>
            <a:endParaRPr lang="zh-CN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05000"/>
            <a:ext cx="8003232" cy="3886200"/>
          </a:xfrm>
        </p:spPr>
        <p:txBody>
          <a:bodyPr/>
          <a:lstStyle/>
          <a:p>
            <a:r>
              <a:rPr lang="zh-CN" altLang="zh-CN" b="1" dirty="0"/>
              <a:t>1.  设置字体、字号与</a:t>
            </a:r>
            <a:r>
              <a:rPr lang="zh-CN" altLang="zh-CN" b="1" dirty="0" smtClean="0"/>
              <a:t>字形</a:t>
            </a:r>
            <a:endParaRPr lang="en-US" altLang="zh-CN" b="1" dirty="0" smtClean="0"/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）选项组法</a:t>
            </a:r>
          </a:p>
          <a:p>
            <a:r>
              <a:rPr lang="en-US" altLang="zh-CN" dirty="0"/>
              <a:t>Visio</a:t>
            </a:r>
            <a:r>
              <a:rPr lang="zh-CN" altLang="zh-CN" dirty="0"/>
              <a:t>为用户提供的【字体】选项组命令包含字体格式的常用命令。通过该选项组，可以帮助用户完成设置字体格式的所有操作，如</a:t>
            </a:r>
            <a:r>
              <a:rPr lang="zh-CN" altLang="zh-CN" dirty="0" smtClean="0"/>
              <a:t>图所</a:t>
            </a:r>
            <a:r>
              <a:rPr lang="zh-CN" altLang="zh-CN" dirty="0"/>
              <a:t>示。</a:t>
            </a:r>
          </a:p>
          <a:p>
            <a:endParaRPr lang="zh-CN" altLang="zh-CN" b="1" dirty="0"/>
          </a:p>
        </p:txBody>
      </p:sp>
      <p:pic>
        <p:nvPicPr>
          <p:cNvPr id="26626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4638675"/>
            <a:ext cx="2628900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590503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4.1.1  </a:t>
            </a:r>
            <a:r>
              <a:rPr lang="zh-CN" altLang="zh-CN" dirty="0"/>
              <a:t>为形状创建文本</a:t>
            </a:r>
            <a:endParaRPr lang="zh-CN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05000"/>
            <a:ext cx="8147248" cy="3886200"/>
          </a:xfrm>
        </p:spPr>
        <p:txBody>
          <a:bodyPr/>
          <a:lstStyle/>
          <a:p>
            <a:r>
              <a:rPr lang="en-US" altLang="zh-CN" b="1" dirty="0"/>
              <a:t>1.  </a:t>
            </a:r>
            <a:r>
              <a:rPr lang="zh-CN" altLang="zh-CN" b="1" dirty="0"/>
              <a:t>双击添加文本</a:t>
            </a:r>
          </a:p>
          <a:p>
            <a:r>
              <a:rPr lang="zh-CN" altLang="zh-CN" dirty="0"/>
              <a:t>在绘图页中双击需要添加文本的形状，系统会自动进入文字编辑状态（此时绘图页面的显示比例为</a:t>
            </a:r>
            <a:r>
              <a:rPr lang="en-US" altLang="zh-CN" dirty="0"/>
              <a:t>100%</a:t>
            </a:r>
            <a:r>
              <a:rPr lang="zh-CN" altLang="zh-CN" dirty="0"/>
              <a:t>），在显示的文本框中直接输入相应的文字，按下【</a:t>
            </a:r>
            <a:r>
              <a:rPr lang="en-US" altLang="zh-CN" dirty="0"/>
              <a:t>Esc</a:t>
            </a:r>
            <a:r>
              <a:rPr lang="zh-CN" altLang="zh-CN" dirty="0"/>
              <a:t>】键或单击其他区域即可完成文本的</a:t>
            </a:r>
            <a:r>
              <a:rPr lang="zh-CN" altLang="zh-CN" dirty="0" smtClean="0"/>
              <a:t>输入</a:t>
            </a:r>
            <a:r>
              <a:rPr lang="zh-CN" altLang="en-US" dirty="0" smtClean="0"/>
              <a:t>。</a:t>
            </a:r>
            <a:endParaRPr lang="zh-CN" altLang="zh-CN" b="1" dirty="0"/>
          </a:p>
        </p:txBody>
      </p:sp>
    </p:spTree>
    <p:extLst>
      <p:ext uri="{BB962C8B-B14F-4D97-AF65-F5344CB8AC3E}">
        <p14:creationId xmlns:p14="http://schemas.microsoft.com/office/powerpoint/2010/main" val="368761066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4.4.1  </a:t>
            </a:r>
            <a:r>
              <a:rPr lang="zh-CN" altLang="zh-CN" dirty="0"/>
              <a:t>设置字体格式</a:t>
            </a:r>
            <a:endParaRPr lang="zh-CN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05000"/>
            <a:ext cx="8003232" cy="3886200"/>
          </a:xfrm>
        </p:spPr>
        <p:txBody>
          <a:bodyPr/>
          <a:lstStyle/>
          <a:p>
            <a:r>
              <a:rPr lang="zh-CN" altLang="zh-CN" sz="2400" dirty="0"/>
              <a:t>（</a:t>
            </a:r>
            <a:r>
              <a:rPr lang="en-US" altLang="zh-CN" sz="2400" dirty="0"/>
              <a:t>2</a:t>
            </a:r>
            <a:r>
              <a:rPr lang="zh-CN" altLang="zh-CN" sz="2400" dirty="0"/>
              <a:t>）使用【文本】对话框</a:t>
            </a:r>
          </a:p>
          <a:p>
            <a:r>
              <a:rPr lang="zh-CN" altLang="zh-CN" sz="2400" dirty="0"/>
              <a:t>执行【开始】→【字体】→【对话框启动器】命令，弹出【文本】对话框，选择【字体】选项卡，在【西文】与【亚洲文字】选项中设置【字体】格式；在【大小】选项中设置【字号】格式；在【样式】选项中设置【字形】格式，如</a:t>
            </a:r>
            <a:r>
              <a:rPr lang="zh-CN" altLang="zh-CN" sz="2400" dirty="0" smtClean="0"/>
              <a:t>图所</a:t>
            </a:r>
            <a:r>
              <a:rPr lang="zh-CN" altLang="zh-CN" sz="2400" dirty="0"/>
              <a:t>示。</a:t>
            </a:r>
          </a:p>
        </p:txBody>
      </p:sp>
      <p:pic>
        <p:nvPicPr>
          <p:cNvPr id="27650" name="Picture 2" descr="SNAGHTML511c4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4063008"/>
            <a:ext cx="3816424" cy="1728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992473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4.4.1  </a:t>
            </a:r>
            <a:r>
              <a:rPr lang="zh-CN" altLang="zh-CN" dirty="0"/>
              <a:t>设置字体格式</a:t>
            </a:r>
            <a:endParaRPr lang="zh-CN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05000"/>
            <a:ext cx="8147248" cy="3886200"/>
          </a:xfrm>
        </p:spPr>
        <p:txBody>
          <a:bodyPr/>
          <a:lstStyle/>
          <a:p>
            <a:r>
              <a:rPr lang="zh-CN" altLang="zh-CN" b="1" dirty="0"/>
              <a:t>2.  设置文字效果</a:t>
            </a:r>
          </a:p>
          <a:p>
            <a:r>
              <a:rPr lang="zh-CN" altLang="zh-CN" dirty="0"/>
              <a:t>在</a:t>
            </a:r>
            <a:r>
              <a:rPr lang="en-US" altLang="zh-CN" dirty="0"/>
              <a:t>Visio 2016</a:t>
            </a:r>
            <a:r>
              <a:rPr lang="zh-CN" altLang="zh-CN" dirty="0"/>
              <a:t>中，用户还可以设置文本的效果，即设置文本的位置、颜色、透明度等内容。在【文本】对话框下的【字体】选项卡中，设置【常规】组中的各选项即可，如</a:t>
            </a:r>
            <a:r>
              <a:rPr lang="zh-CN" altLang="zh-CN" dirty="0" smtClean="0"/>
              <a:t>图所</a:t>
            </a:r>
            <a:r>
              <a:rPr lang="zh-CN" altLang="zh-CN" dirty="0"/>
              <a:t>示。</a:t>
            </a:r>
            <a:endParaRPr lang="zh-CN" altLang="zh-CN" sz="2800" dirty="0"/>
          </a:p>
        </p:txBody>
      </p:sp>
      <p:pic>
        <p:nvPicPr>
          <p:cNvPr id="28674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4332350"/>
            <a:ext cx="3384376" cy="1545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895833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4.4.1  </a:t>
            </a:r>
            <a:r>
              <a:rPr lang="zh-CN" altLang="zh-CN" dirty="0"/>
              <a:t>设置字体格式</a:t>
            </a:r>
            <a:endParaRPr lang="zh-CN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3886200"/>
          </a:xfrm>
        </p:spPr>
        <p:txBody>
          <a:bodyPr/>
          <a:lstStyle/>
          <a:p>
            <a:r>
              <a:rPr lang="zh-CN" altLang="zh-CN" sz="2800" b="1" dirty="0"/>
              <a:t>3.  设置字符间距</a:t>
            </a:r>
          </a:p>
          <a:p>
            <a:r>
              <a:rPr lang="zh-CN" altLang="zh-CN" sz="2800" dirty="0"/>
              <a:t>用户可以通过设置字符间距的方法，使文本块具有可观性与整齐性。执行【开始】→【字体】→【对话框启动器】命令，打开【文本】对话框，选择【字符】选项卡，设置字符缩放比例与字符间距值即可，如</a:t>
            </a:r>
            <a:r>
              <a:rPr lang="zh-CN" altLang="zh-CN" sz="2800" dirty="0" smtClean="0"/>
              <a:t>图所</a:t>
            </a:r>
            <a:r>
              <a:rPr lang="zh-CN" altLang="zh-CN" sz="2800" dirty="0"/>
              <a:t>示。</a:t>
            </a:r>
            <a:endParaRPr lang="zh-CN" altLang="zh-CN" sz="2400" dirty="0"/>
          </a:p>
        </p:txBody>
      </p:sp>
      <p:pic>
        <p:nvPicPr>
          <p:cNvPr id="29698" name="Picture 2" descr="SNAGHTML57dc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4231428"/>
            <a:ext cx="3096344" cy="1776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9019440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4.4.2  </a:t>
            </a:r>
            <a:r>
              <a:rPr lang="zh-CN" altLang="zh-CN" dirty="0"/>
              <a:t>设置段落格式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05000"/>
            <a:ext cx="8147248" cy="3886200"/>
          </a:xfrm>
        </p:spPr>
        <p:txBody>
          <a:bodyPr/>
          <a:lstStyle/>
          <a:p>
            <a:r>
              <a:rPr lang="zh-CN" altLang="zh-CN" b="1" dirty="0"/>
              <a:t>1.  使用【文本】对话框</a:t>
            </a:r>
          </a:p>
          <a:p>
            <a:r>
              <a:rPr lang="zh-CN" altLang="zh-CN" dirty="0"/>
              <a:t>执行【开始】→【段落】→【对话框启动器】命令，在【段落】选项卡中设置段落的对齐方式、段间距及缩进格式，如</a:t>
            </a:r>
            <a:r>
              <a:rPr lang="zh-CN" altLang="zh-CN" dirty="0" smtClean="0"/>
              <a:t>图所</a:t>
            </a:r>
            <a:r>
              <a:rPr lang="zh-CN" altLang="zh-CN" dirty="0"/>
              <a:t>示。</a:t>
            </a:r>
            <a:endParaRPr lang="zh-CN" altLang="zh-CN" dirty="0"/>
          </a:p>
        </p:txBody>
      </p:sp>
      <p:pic>
        <p:nvPicPr>
          <p:cNvPr id="30722" name="Picture 2" descr="SNAGHTML617a6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3725" y="4128807"/>
            <a:ext cx="2876550" cy="183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0194976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4.4.2  </a:t>
            </a:r>
            <a:r>
              <a:rPr lang="zh-CN" altLang="zh-CN" dirty="0"/>
              <a:t>设置段落格式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sz="2400" dirty="0"/>
              <a:t>（</a:t>
            </a:r>
            <a:r>
              <a:rPr lang="en-US" altLang="zh-CN" sz="2400" dirty="0"/>
              <a:t>1</a:t>
            </a:r>
            <a:r>
              <a:rPr lang="zh-CN" altLang="zh-CN" sz="2400" dirty="0"/>
              <a:t>）对齐方式</a:t>
            </a:r>
          </a:p>
          <a:p>
            <a:pPr lvl="0"/>
            <a:r>
              <a:rPr lang="zh-CN" altLang="zh-CN" sz="2400" dirty="0"/>
              <a:t>居中：表示每行文本在左右页边距间居中。</a:t>
            </a:r>
          </a:p>
          <a:p>
            <a:pPr lvl="0"/>
            <a:r>
              <a:rPr lang="zh-CN" altLang="zh-CN" sz="2400" dirty="0"/>
              <a:t>左对齐：表示每行文本都在左边距处开始对齐，而文本右侧不对齐</a:t>
            </a:r>
          </a:p>
          <a:p>
            <a:pPr lvl="0"/>
            <a:r>
              <a:rPr lang="zh-CN" altLang="zh-CN" sz="2400" dirty="0"/>
              <a:t>右对齐：表示每行文本都在右边距处开始对齐，而文本左侧不对齐。</a:t>
            </a:r>
          </a:p>
          <a:p>
            <a:pPr lvl="0"/>
            <a:r>
              <a:rPr lang="zh-CN" altLang="zh-CN" sz="2400" dirty="0"/>
              <a:t>两端对齐：调整文字与字符之间的间距，以便除段落最后一行外的每行文本都填充左右页边距间的空间。</a:t>
            </a:r>
          </a:p>
          <a:p>
            <a:pPr lvl="0"/>
            <a:r>
              <a:rPr lang="zh-CN" altLang="zh-CN" sz="2400" dirty="0"/>
              <a:t>分散对齐：调整文字与字符之间的间距，以便包括段落最后一行在内的每行文本都填充左右页边距间的空间</a:t>
            </a:r>
            <a:r>
              <a:rPr lang="zh-CN" altLang="zh-CN" sz="2400" dirty="0" smtClean="0"/>
              <a:t>。</a:t>
            </a:r>
            <a:endParaRPr lang="zh-CN" altLang="zh-CN" sz="2400" dirty="0"/>
          </a:p>
        </p:txBody>
      </p:sp>
    </p:spTree>
    <p:extLst>
      <p:ext uri="{BB962C8B-B14F-4D97-AF65-F5344CB8AC3E}">
        <p14:creationId xmlns:p14="http://schemas.microsoft.com/office/powerpoint/2010/main" val="243357010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4.4.2  </a:t>
            </a:r>
            <a:r>
              <a:rPr lang="zh-CN" altLang="zh-CN" dirty="0"/>
              <a:t>设置段落格式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05000"/>
            <a:ext cx="8147248" cy="3886200"/>
          </a:xfrm>
        </p:spPr>
        <p:txBody>
          <a:bodyPr/>
          <a:lstStyle/>
          <a:p>
            <a:r>
              <a:rPr lang="zh-CN" altLang="zh-CN" sz="2800" dirty="0"/>
              <a:t>（</a:t>
            </a:r>
            <a:r>
              <a:rPr lang="en-US" altLang="zh-CN" sz="2800" dirty="0"/>
              <a:t>2</a:t>
            </a:r>
            <a:r>
              <a:rPr lang="zh-CN" altLang="zh-CN" sz="2800" dirty="0"/>
              <a:t>）</a:t>
            </a:r>
            <a:r>
              <a:rPr lang="zh-CN" altLang="zh-CN" sz="2800" dirty="0" smtClean="0"/>
              <a:t>缩进</a:t>
            </a:r>
            <a:endParaRPr lang="en-US" altLang="zh-CN" sz="2800" dirty="0" smtClean="0"/>
          </a:p>
          <a:p>
            <a:pPr lvl="0"/>
            <a:r>
              <a:rPr lang="zh-CN" altLang="zh-CN" sz="2800" dirty="0"/>
              <a:t>文本前：表示从开始页边距处设置段落缩进。在从左向右段落中指左边距，在从右向左段落中指右边距。</a:t>
            </a:r>
          </a:p>
          <a:p>
            <a:pPr lvl="0"/>
            <a:r>
              <a:rPr lang="zh-CN" altLang="zh-CN" sz="2800" dirty="0"/>
              <a:t>文本后：从停止页边距处设置段落缩进。在从左向右段落中指右边距，在从右向左段落中指左边距。</a:t>
            </a:r>
          </a:p>
          <a:p>
            <a:pPr lvl="0"/>
            <a:r>
              <a:rPr lang="zh-CN" altLang="zh-CN" sz="2800" dirty="0"/>
              <a:t>首行缩进：表示设置文本首行相对于开始边距的缩进</a:t>
            </a:r>
            <a:r>
              <a:rPr lang="zh-CN" altLang="zh-CN" sz="2800" dirty="0" smtClean="0"/>
              <a:t>。</a:t>
            </a:r>
            <a:endParaRPr lang="zh-CN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29168776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4.4.2  </a:t>
            </a:r>
            <a:r>
              <a:rPr lang="zh-CN" altLang="zh-CN" dirty="0"/>
              <a:t>设置段落格式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05000"/>
            <a:ext cx="8147248" cy="3886200"/>
          </a:xfrm>
        </p:spPr>
        <p:txBody>
          <a:bodyPr/>
          <a:lstStyle/>
          <a:p>
            <a:r>
              <a:rPr lang="zh-CN" altLang="zh-CN" sz="2600" dirty="0"/>
              <a:t>（</a:t>
            </a:r>
            <a:r>
              <a:rPr lang="en-US" altLang="zh-CN" sz="2600" dirty="0"/>
              <a:t>3</a:t>
            </a:r>
            <a:r>
              <a:rPr lang="zh-CN" altLang="zh-CN" sz="2600" dirty="0"/>
              <a:t>）</a:t>
            </a:r>
            <a:r>
              <a:rPr lang="zh-CN" altLang="zh-CN" sz="2600" dirty="0" smtClean="0"/>
              <a:t>间距</a:t>
            </a:r>
            <a:endParaRPr lang="en-US" altLang="zh-CN" sz="2600" dirty="0" smtClean="0"/>
          </a:p>
          <a:p>
            <a:pPr lvl="0"/>
            <a:r>
              <a:rPr lang="zh-CN" altLang="zh-CN" sz="2600" dirty="0"/>
              <a:t>段前：用来设置在段落前插入的空间。默认情况下，垂直间距用磅表示。</a:t>
            </a:r>
          </a:p>
          <a:p>
            <a:pPr lvl="0"/>
            <a:r>
              <a:rPr lang="zh-CN" altLang="zh-CN" sz="2600" dirty="0"/>
              <a:t>段后：指定在段落后插入的空间（文本块的末段除外）。如果已经为【段前】指定了一个值，那么段落之间的空间量等于【段前】与【段后】值的总和。</a:t>
            </a:r>
          </a:p>
          <a:p>
            <a:pPr lvl="0"/>
            <a:r>
              <a:rPr lang="zh-CN" altLang="zh-CN" sz="2600" dirty="0"/>
              <a:t>行距：指定段落内的行间距。默认情况下，该值显示为</a:t>
            </a:r>
            <a:r>
              <a:rPr lang="en-US" altLang="zh-CN" sz="2600" dirty="0"/>
              <a:t>120%</a:t>
            </a:r>
            <a:r>
              <a:rPr lang="zh-CN" altLang="zh-CN" sz="2600" dirty="0"/>
              <a:t>，该设置确保字符不会触及下一行。或者直接在文本块中输入绝对大小，其值介于</a:t>
            </a:r>
            <a:r>
              <a:rPr lang="en-US" altLang="zh-CN" sz="2600" dirty="0"/>
              <a:t>0~1584pt</a:t>
            </a:r>
            <a:r>
              <a:rPr lang="zh-CN" altLang="zh-CN" sz="2600" dirty="0"/>
              <a:t>之间</a:t>
            </a:r>
            <a:r>
              <a:rPr lang="zh-CN" altLang="zh-CN" sz="2600" dirty="0" smtClean="0"/>
              <a:t>。</a:t>
            </a:r>
            <a:endParaRPr lang="zh-CN" altLang="zh-CN" sz="2600" dirty="0"/>
          </a:p>
        </p:txBody>
      </p:sp>
    </p:spTree>
    <p:extLst>
      <p:ext uri="{BB962C8B-B14F-4D97-AF65-F5344CB8AC3E}">
        <p14:creationId xmlns:p14="http://schemas.microsoft.com/office/powerpoint/2010/main" val="408777219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4.4.2  </a:t>
            </a:r>
            <a:r>
              <a:rPr lang="zh-CN" altLang="zh-CN" dirty="0"/>
              <a:t>设置段落格式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05000"/>
            <a:ext cx="8147248" cy="3886200"/>
          </a:xfrm>
        </p:spPr>
        <p:txBody>
          <a:bodyPr/>
          <a:lstStyle/>
          <a:p>
            <a:r>
              <a:rPr lang="zh-CN" altLang="zh-CN" b="1" dirty="0"/>
              <a:t>2.  使用【格式】工具栏</a:t>
            </a:r>
          </a:p>
          <a:p>
            <a:r>
              <a:rPr lang="zh-CN" altLang="zh-CN" dirty="0"/>
              <a:t>在</a:t>
            </a:r>
            <a:r>
              <a:rPr lang="en-US" altLang="zh-CN" dirty="0"/>
              <a:t>Visio</a:t>
            </a:r>
            <a:r>
              <a:rPr lang="zh-CN" altLang="zh-CN" dirty="0"/>
              <a:t>中的【开始】选项卡下的【段落】组中，为用户提供了左对齐、右对齐、居中、两端对齐、顶端对齐等</a:t>
            </a:r>
            <a:r>
              <a:rPr lang="en-US" altLang="zh-CN" dirty="0"/>
              <a:t>7</a:t>
            </a:r>
            <a:r>
              <a:rPr lang="zh-CN" altLang="zh-CN" dirty="0"/>
              <a:t>种对齐方式。另外，还为用户提供了减少缩进量与增加缩进量两种缩进方式。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71995374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4.4.3  </a:t>
            </a:r>
            <a:r>
              <a:rPr lang="zh-CN" altLang="zh-CN" dirty="0"/>
              <a:t>设置文本块与制表位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05000"/>
            <a:ext cx="5482952" cy="3886200"/>
          </a:xfrm>
        </p:spPr>
        <p:txBody>
          <a:bodyPr/>
          <a:lstStyle/>
          <a:p>
            <a:r>
              <a:rPr lang="zh-CN" altLang="zh-CN" b="1" dirty="0"/>
              <a:t>1.  设置文本块</a:t>
            </a:r>
          </a:p>
          <a:p>
            <a:r>
              <a:rPr lang="zh-CN" altLang="zh-CN" dirty="0"/>
              <a:t>选择需要设置的文本块，执行【开始】→【字体】→【对话框启动器】命令，在弹出的【文本】对话框中，选择【文本块】选项卡，设置相关选项即可，如</a:t>
            </a:r>
            <a:r>
              <a:rPr lang="zh-CN" altLang="zh-CN" dirty="0" smtClean="0"/>
              <a:t>图所</a:t>
            </a:r>
            <a:r>
              <a:rPr lang="zh-CN" altLang="zh-CN" dirty="0"/>
              <a:t>示。</a:t>
            </a:r>
            <a:endParaRPr lang="zh-CN" altLang="zh-CN" dirty="0"/>
          </a:p>
        </p:txBody>
      </p:sp>
      <p:pic>
        <p:nvPicPr>
          <p:cNvPr id="31746" name="Picture 2" descr="SNAGHTML8253b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2420888"/>
            <a:ext cx="2448272" cy="2526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6184391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4.4.3  </a:t>
            </a:r>
            <a:r>
              <a:rPr lang="zh-CN" altLang="zh-CN" dirty="0"/>
              <a:t>设置文本块与制表位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05000"/>
            <a:ext cx="8147248" cy="3886200"/>
          </a:xfrm>
        </p:spPr>
        <p:txBody>
          <a:bodyPr/>
          <a:lstStyle/>
          <a:p>
            <a:r>
              <a:rPr lang="zh-CN" altLang="zh-CN" dirty="0"/>
              <a:t>在【文本】对话框中，选择【制表位】选项卡，在选项卡中可以为所选段落或所选形状的整个文本块，添加、删除与调整制表位，如</a:t>
            </a:r>
            <a:r>
              <a:rPr lang="zh-CN" altLang="zh-CN" dirty="0" smtClean="0"/>
              <a:t>图所</a:t>
            </a:r>
            <a:r>
              <a:rPr lang="zh-CN" altLang="zh-CN" dirty="0"/>
              <a:t>示。</a:t>
            </a:r>
            <a:endParaRPr lang="zh-CN" altLang="zh-CN" dirty="0"/>
          </a:p>
        </p:txBody>
      </p:sp>
      <p:pic>
        <p:nvPicPr>
          <p:cNvPr id="32770" name="Picture 2" descr="SNAGHTML82a92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9937" y="3410281"/>
            <a:ext cx="2990255" cy="2380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181317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4.1.1  </a:t>
            </a:r>
            <a:r>
              <a:rPr lang="zh-CN" altLang="zh-CN" dirty="0"/>
              <a:t>为形状创建文本</a:t>
            </a:r>
            <a:endParaRPr lang="zh-CN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05000"/>
            <a:ext cx="8147248" cy="3886200"/>
          </a:xfrm>
        </p:spPr>
        <p:txBody>
          <a:bodyPr/>
          <a:lstStyle/>
          <a:p>
            <a:r>
              <a:rPr lang="zh-CN" altLang="zh-CN" b="1" dirty="0"/>
              <a:t>2.  使用文本块工具</a:t>
            </a:r>
          </a:p>
          <a:p>
            <a:r>
              <a:rPr lang="zh-CN" altLang="zh-CN" dirty="0"/>
              <a:t>为形状添加文本的文本区域也被称为文本块，该文本块与形状紧密关联。在用户调整形状的同时，文本块也会随着一起被调整。用户可通过执行【开始】→【工具】→【文本】命令，在形状中绘制文本框并输入</a:t>
            </a:r>
            <a:r>
              <a:rPr lang="zh-CN" altLang="zh-CN" dirty="0" smtClean="0"/>
              <a:t>文本。</a:t>
            </a:r>
            <a:endParaRPr lang="zh-CN" altLang="zh-CN" sz="2900" b="1" dirty="0"/>
          </a:p>
        </p:txBody>
      </p:sp>
    </p:spTree>
    <p:extLst>
      <p:ext uri="{BB962C8B-B14F-4D97-AF65-F5344CB8AC3E}">
        <p14:creationId xmlns:p14="http://schemas.microsoft.com/office/powerpoint/2010/main" val="313206709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4.4.4  </a:t>
            </a:r>
            <a:r>
              <a:rPr lang="zh-CN" altLang="zh-CN" dirty="0"/>
              <a:t>为文本设置项目符号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05000"/>
            <a:ext cx="8147248" cy="3886200"/>
          </a:xfrm>
        </p:spPr>
        <p:txBody>
          <a:bodyPr/>
          <a:lstStyle/>
          <a:p>
            <a:r>
              <a:rPr lang="zh-CN" altLang="zh-CN" dirty="0"/>
              <a:t>项目符号是为文本块中的段落或形状添加强调效果的点或其他符号。在【文本】对话框中选择【项目符号】选项卡，在该选项卡中设置项目符号的样式、字号、文本位置等格式，如</a:t>
            </a:r>
            <a:r>
              <a:rPr lang="zh-CN" altLang="zh-CN" dirty="0" smtClean="0"/>
              <a:t>图所</a:t>
            </a:r>
            <a:r>
              <a:rPr lang="zh-CN" altLang="zh-CN" dirty="0"/>
              <a:t>示。</a:t>
            </a:r>
            <a:endParaRPr lang="zh-CN" altLang="zh-CN" dirty="0"/>
          </a:p>
        </p:txBody>
      </p:sp>
      <p:pic>
        <p:nvPicPr>
          <p:cNvPr id="33794" name="Picture 2" descr="SNAGHTMLb33d4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8761" y="3756941"/>
            <a:ext cx="3175447" cy="2216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7446852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4.5  </a:t>
            </a:r>
            <a:r>
              <a:rPr lang="zh-CN" altLang="zh-CN" sz="3600" dirty="0"/>
              <a:t>课堂练习</a:t>
            </a:r>
            <a:r>
              <a:rPr lang="en-US" altLang="zh-CN" sz="3600" dirty="0"/>
              <a:t>——</a:t>
            </a:r>
            <a:r>
              <a:rPr lang="zh-CN" altLang="zh-CN" sz="3600" dirty="0"/>
              <a:t>质量管理监控系统图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sz="2800" dirty="0"/>
              <a:t>启动</a:t>
            </a:r>
            <a:r>
              <a:rPr lang="en-US" altLang="zh-CN" sz="2800" dirty="0"/>
              <a:t>Visio 2016</a:t>
            </a:r>
            <a:r>
              <a:rPr lang="zh-CN" altLang="zh-CN" sz="2800" dirty="0"/>
              <a:t>，进入【新建】界面，选择【基本框图】</a:t>
            </a:r>
            <a:r>
              <a:rPr lang="zh-CN" altLang="zh-CN" sz="2800" dirty="0" smtClean="0"/>
              <a:t>模板</a:t>
            </a:r>
            <a:r>
              <a:rPr lang="zh-CN" altLang="en-US" sz="2800" dirty="0" smtClean="0"/>
              <a:t>。</a:t>
            </a:r>
            <a:endParaRPr lang="en-US" altLang="zh-CN" sz="2800" dirty="0" smtClean="0"/>
          </a:p>
          <a:p>
            <a:r>
              <a:rPr lang="zh-CN" altLang="zh-CN" sz="2800" dirty="0"/>
              <a:t>弹出【创建】对话框，单击【创建】</a:t>
            </a:r>
            <a:r>
              <a:rPr lang="zh-CN" altLang="zh-CN" sz="2800" dirty="0" smtClean="0"/>
              <a:t>按钮</a:t>
            </a:r>
            <a:r>
              <a:rPr lang="zh-CN" altLang="en-US" sz="2800" dirty="0" smtClean="0"/>
              <a:t>。</a:t>
            </a:r>
            <a:endParaRPr lang="en-US" altLang="zh-CN" sz="2800" dirty="0" smtClean="0"/>
          </a:p>
          <a:p>
            <a:r>
              <a:rPr lang="zh-CN" altLang="zh-CN" sz="2800" dirty="0"/>
              <a:t>单击【设计】菜单，在【主题】组中选择【线性】主题</a:t>
            </a:r>
            <a:r>
              <a:rPr lang="zh-CN" altLang="zh-CN" sz="2800" dirty="0" smtClean="0"/>
              <a:t>样式</a:t>
            </a:r>
            <a:r>
              <a:rPr lang="zh-CN" altLang="en-US" sz="2800" dirty="0" smtClean="0"/>
              <a:t>。</a:t>
            </a:r>
            <a:endParaRPr lang="en-US" altLang="zh-CN" sz="2800" dirty="0" smtClean="0"/>
          </a:p>
          <a:p>
            <a:r>
              <a:rPr lang="zh-CN" altLang="zh-CN" sz="2800" dirty="0"/>
              <a:t>将【基本形状】模具中的【矩形】形状拖至绘图页</a:t>
            </a:r>
            <a:r>
              <a:rPr lang="zh-CN" altLang="zh-CN" sz="2800" dirty="0" smtClean="0"/>
              <a:t>中</a:t>
            </a:r>
            <a:r>
              <a:rPr lang="zh-CN" altLang="en-US" sz="2800" dirty="0" smtClean="0"/>
              <a:t>。</a:t>
            </a:r>
            <a:endParaRPr lang="en-US" altLang="zh-CN" sz="2800" dirty="0" smtClean="0"/>
          </a:p>
          <a:p>
            <a:r>
              <a:rPr lang="zh-CN" altLang="zh-CN" sz="2800" dirty="0"/>
              <a:t>选中形状，执行【开始】→【形状样式】→【填充】→【紫色】</a:t>
            </a:r>
            <a:r>
              <a:rPr lang="zh-CN" altLang="zh-CN" sz="2800" dirty="0" smtClean="0"/>
              <a:t>命令</a:t>
            </a:r>
            <a:r>
              <a:rPr lang="zh-CN" altLang="en-US" sz="2800" dirty="0" smtClean="0"/>
              <a:t>。</a:t>
            </a:r>
            <a:endParaRPr lang="en-US" altLang="zh-CN" sz="2800" dirty="0" smtClean="0"/>
          </a:p>
        </p:txBody>
      </p:sp>
    </p:spTree>
    <p:extLst>
      <p:ext uri="{BB962C8B-B14F-4D97-AF65-F5344CB8AC3E}">
        <p14:creationId xmlns:p14="http://schemas.microsoft.com/office/powerpoint/2010/main" val="146129488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4.5  </a:t>
            </a:r>
            <a:r>
              <a:rPr lang="zh-CN" altLang="zh-CN" sz="3600" dirty="0"/>
              <a:t>课堂练习</a:t>
            </a:r>
            <a:r>
              <a:rPr lang="en-US" altLang="zh-CN" sz="3600" dirty="0"/>
              <a:t>——</a:t>
            </a:r>
            <a:r>
              <a:rPr lang="zh-CN" altLang="zh-CN" sz="3600" dirty="0"/>
              <a:t>质量管理监控系统图</a:t>
            </a:r>
            <a:endParaRPr lang="zh-CN" altLang="zh-CN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05000"/>
            <a:ext cx="8147248" cy="3886200"/>
          </a:xfrm>
        </p:spPr>
        <p:txBody>
          <a:bodyPr/>
          <a:lstStyle/>
          <a:p>
            <a:r>
              <a:rPr lang="zh-CN" altLang="zh-CN" dirty="0"/>
              <a:t>执行【开始】→【形状样式】→【线条】→【无线条】</a:t>
            </a:r>
            <a:r>
              <a:rPr lang="zh-CN" altLang="zh-CN" dirty="0" smtClean="0"/>
              <a:t>命令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zh-CN" dirty="0"/>
              <a:t>鼠标右键单击形状，在弹出的快捷菜单中选择【设置形状格式】菜单项，打开【设置形状格式】窗格，选择【效果】选项卡，展开【三位格式】选项，在【深度】区域下设置颜色为紫色，大小为</a:t>
            </a:r>
            <a:r>
              <a:rPr lang="en-US" altLang="zh-CN" dirty="0" smtClean="0"/>
              <a:t>130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zh-CN" dirty="0"/>
              <a:t>在【光源】区域下设置光源样式为</a:t>
            </a:r>
            <a:r>
              <a:rPr lang="zh-CN" altLang="zh-CN" dirty="0" smtClean="0"/>
              <a:t>【平衡】</a:t>
            </a:r>
            <a:r>
              <a:rPr lang="zh-CN" altLang="en-US" dirty="0" smtClean="0"/>
              <a:t>。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47226853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4.5  </a:t>
            </a:r>
            <a:r>
              <a:rPr lang="zh-CN" altLang="zh-CN" sz="3600" dirty="0"/>
              <a:t>课堂练习</a:t>
            </a:r>
            <a:r>
              <a:rPr lang="en-US" altLang="zh-CN" sz="3600" dirty="0"/>
              <a:t>——</a:t>
            </a:r>
            <a:r>
              <a:rPr lang="zh-CN" altLang="zh-CN" sz="3600" dirty="0"/>
              <a:t>质量管理监控系统图</a:t>
            </a:r>
            <a:endParaRPr lang="zh-CN" altLang="zh-CN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05000"/>
            <a:ext cx="8147248" cy="3886200"/>
          </a:xfrm>
        </p:spPr>
        <p:txBody>
          <a:bodyPr/>
          <a:lstStyle/>
          <a:p>
            <a:r>
              <a:rPr lang="zh-CN" altLang="zh-CN" sz="2600" dirty="0"/>
              <a:t>展开【三位旋转】选项，分别设置【</a:t>
            </a:r>
            <a:r>
              <a:rPr lang="en-US" altLang="zh-CN" sz="2600" dirty="0"/>
              <a:t>X</a:t>
            </a:r>
            <a:r>
              <a:rPr lang="zh-CN" altLang="zh-CN" sz="2600" dirty="0"/>
              <a:t>旋转】、【</a:t>
            </a:r>
            <a:r>
              <a:rPr lang="en-US" altLang="zh-CN" sz="2600" dirty="0"/>
              <a:t>Y</a:t>
            </a:r>
            <a:r>
              <a:rPr lang="zh-CN" altLang="zh-CN" sz="2600" dirty="0"/>
              <a:t>旋转】和【透视】选项</a:t>
            </a:r>
            <a:r>
              <a:rPr lang="zh-CN" altLang="zh-CN" sz="2600" dirty="0" smtClean="0"/>
              <a:t>参数</a:t>
            </a:r>
            <a:r>
              <a:rPr lang="zh-CN" altLang="en-US" sz="2600" dirty="0" smtClean="0"/>
              <a:t>。</a:t>
            </a:r>
            <a:endParaRPr lang="en-US" altLang="zh-CN" sz="2600" dirty="0" smtClean="0"/>
          </a:p>
          <a:p>
            <a:r>
              <a:rPr lang="zh-CN" altLang="zh-CN" sz="2600" dirty="0"/>
              <a:t>双击形状，输入文本，并设置字体为黑体，字号为</a:t>
            </a:r>
            <a:r>
              <a:rPr lang="en-US" altLang="zh-CN" sz="2600" dirty="0"/>
              <a:t>16pt</a:t>
            </a:r>
            <a:r>
              <a:rPr lang="zh-CN" altLang="zh-CN" sz="2600" dirty="0"/>
              <a:t>，颜色为</a:t>
            </a:r>
            <a:r>
              <a:rPr lang="zh-CN" altLang="zh-CN" sz="2600" dirty="0" smtClean="0"/>
              <a:t>白色</a:t>
            </a:r>
            <a:r>
              <a:rPr lang="zh-CN" altLang="en-US" sz="2600" dirty="0" smtClean="0"/>
              <a:t>，</a:t>
            </a:r>
            <a:r>
              <a:rPr lang="zh-CN" altLang="zh-CN" sz="2600" dirty="0"/>
              <a:t>使用相同方法制作其他矩形形状</a:t>
            </a:r>
            <a:r>
              <a:rPr lang="zh-CN" altLang="en-US" sz="2600" dirty="0" smtClean="0"/>
              <a:t>。</a:t>
            </a:r>
            <a:endParaRPr lang="en-US" altLang="zh-CN" sz="2600" dirty="0" smtClean="0"/>
          </a:p>
          <a:p>
            <a:r>
              <a:rPr lang="zh-CN" altLang="zh-CN" sz="2600" dirty="0"/>
              <a:t>将【基本形状】模具中的【圆柱形】形状拖至绘图页</a:t>
            </a:r>
            <a:r>
              <a:rPr lang="zh-CN" altLang="zh-CN" sz="2600" dirty="0" smtClean="0"/>
              <a:t>中</a:t>
            </a:r>
            <a:r>
              <a:rPr lang="zh-CN" altLang="en-US" sz="2600" dirty="0" smtClean="0"/>
              <a:t>。</a:t>
            </a:r>
            <a:endParaRPr lang="en-US" altLang="zh-CN" sz="2600" dirty="0" smtClean="0"/>
          </a:p>
          <a:p>
            <a:r>
              <a:rPr lang="zh-CN" altLang="zh-CN" sz="2600" dirty="0"/>
              <a:t>选中圆柱形状，执行【开始】→【形状样式】→【填充】→【其他颜色】命令，弹出【颜色】对话框，在【标准】选项卡下选择一种</a:t>
            </a:r>
            <a:r>
              <a:rPr lang="zh-CN" altLang="zh-CN" sz="2600" dirty="0" smtClean="0"/>
              <a:t>颜色</a:t>
            </a:r>
            <a:r>
              <a:rPr lang="zh-CN" altLang="en-US" sz="2600" dirty="0" smtClean="0"/>
              <a:t>。</a:t>
            </a:r>
            <a:endParaRPr lang="en-US" altLang="zh-CN" sz="2600" dirty="0" smtClean="0"/>
          </a:p>
        </p:txBody>
      </p:sp>
    </p:spTree>
    <p:extLst>
      <p:ext uri="{BB962C8B-B14F-4D97-AF65-F5344CB8AC3E}">
        <p14:creationId xmlns:p14="http://schemas.microsoft.com/office/powerpoint/2010/main" val="117524037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4.5  </a:t>
            </a:r>
            <a:r>
              <a:rPr lang="zh-CN" altLang="zh-CN" sz="3600" dirty="0"/>
              <a:t>课堂练习</a:t>
            </a:r>
            <a:r>
              <a:rPr lang="en-US" altLang="zh-CN" sz="3600" dirty="0"/>
              <a:t>——</a:t>
            </a:r>
            <a:r>
              <a:rPr lang="zh-CN" altLang="zh-CN" sz="3600" dirty="0"/>
              <a:t>质量管理监控系统图</a:t>
            </a:r>
            <a:endParaRPr lang="zh-CN" altLang="zh-CN" sz="3600" dirty="0"/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选中形状，执行【开始】→【形状样式】→【线条】→【黑色】</a:t>
            </a:r>
            <a:r>
              <a:rPr lang="zh-CN" altLang="zh-CN" dirty="0" smtClean="0"/>
              <a:t>命令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zh-CN" dirty="0"/>
              <a:t>双击形状，输入文本，并设置字体为黑体，字号为</a:t>
            </a:r>
            <a:r>
              <a:rPr lang="en-US" altLang="zh-CN" dirty="0"/>
              <a:t>18pt</a:t>
            </a:r>
            <a:r>
              <a:rPr lang="zh-CN" altLang="zh-CN" dirty="0"/>
              <a:t>，颜色为</a:t>
            </a:r>
            <a:r>
              <a:rPr lang="zh-CN" altLang="zh-CN" dirty="0" smtClean="0"/>
              <a:t>白色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zh-CN" dirty="0"/>
              <a:t>复制一个相同的圆柱体，修改大小和放置位置，输入</a:t>
            </a:r>
            <a:r>
              <a:rPr lang="zh-CN" altLang="zh-CN" dirty="0" smtClean="0"/>
              <a:t>文本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zh-CN" dirty="0"/>
              <a:t>按照之前制作设置矩形的方法添加其他立体矩形</a:t>
            </a:r>
            <a:r>
              <a:rPr lang="zh-CN" altLang="zh-CN" dirty="0" smtClean="0"/>
              <a:t>形状</a:t>
            </a:r>
            <a:r>
              <a:rPr lang="zh-CN" altLang="en-US" dirty="0" smtClean="0"/>
              <a:t>。</a:t>
            </a:r>
            <a:endParaRPr lang="zh-CN" altLang="en-US" sz="2500" dirty="0"/>
          </a:p>
        </p:txBody>
      </p:sp>
    </p:spTree>
    <p:extLst>
      <p:ext uri="{BB962C8B-B14F-4D97-AF65-F5344CB8AC3E}">
        <p14:creationId xmlns:p14="http://schemas.microsoft.com/office/powerpoint/2010/main" val="306037547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4.5  </a:t>
            </a:r>
            <a:r>
              <a:rPr lang="zh-CN" altLang="zh-CN" sz="3600" dirty="0"/>
              <a:t>课堂练习</a:t>
            </a:r>
            <a:r>
              <a:rPr lang="en-US" altLang="zh-CN" sz="3600" dirty="0"/>
              <a:t>——</a:t>
            </a:r>
            <a:r>
              <a:rPr lang="zh-CN" altLang="zh-CN" sz="3600" dirty="0"/>
              <a:t>质量管理监控系统图</a:t>
            </a:r>
            <a:endParaRPr lang="zh-CN" altLang="zh-CN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sz="2600" dirty="0"/>
              <a:t>将【基本形状】模具中的【矩形】形状拖至绘图页中，覆盖在已经绘制的两个矩形上方，设置填充效果为【无填充】选项，设置线条为黑色，并设置线条为</a:t>
            </a:r>
            <a:r>
              <a:rPr lang="zh-CN" altLang="zh-CN" sz="2600" dirty="0" smtClean="0"/>
              <a:t>虚线</a:t>
            </a:r>
            <a:r>
              <a:rPr lang="zh-CN" altLang="en-US" sz="2600" dirty="0" smtClean="0"/>
              <a:t>。</a:t>
            </a:r>
            <a:endParaRPr lang="en-US" altLang="zh-CN" sz="2600" dirty="0" smtClean="0"/>
          </a:p>
          <a:p>
            <a:r>
              <a:rPr lang="zh-CN" altLang="zh-CN" sz="2600" dirty="0"/>
              <a:t>使用相同方法制作其他虚线矩形</a:t>
            </a:r>
            <a:r>
              <a:rPr lang="zh-CN" altLang="zh-CN" sz="2600" dirty="0" smtClean="0"/>
              <a:t>形状</a:t>
            </a:r>
            <a:r>
              <a:rPr lang="zh-CN" altLang="en-US" sz="2600" dirty="0" smtClean="0"/>
              <a:t>。</a:t>
            </a:r>
            <a:endParaRPr lang="en-US" altLang="zh-CN" sz="2600" dirty="0" smtClean="0"/>
          </a:p>
          <a:p>
            <a:r>
              <a:rPr lang="zh-CN" altLang="zh-CN" sz="2600" dirty="0"/>
              <a:t>添加【连接符】模具，将【直线</a:t>
            </a:r>
            <a:r>
              <a:rPr lang="en-US" altLang="zh-CN" sz="2600" dirty="0"/>
              <a:t>-</a:t>
            </a:r>
            <a:r>
              <a:rPr lang="zh-CN" altLang="zh-CN" sz="2600" dirty="0"/>
              <a:t>弧线连接线】添加到绘图页中，并设置线条颜色为黑色，再将【一维双向箭头】和【肘形</a:t>
            </a:r>
            <a:r>
              <a:rPr lang="en-US" altLang="zh-CN" sz="2600" dirty="0"/>
              <a:t>1</a:t>
            </a:r>
            <a:r>
              <a:rPr lang="zh-CN" altLang="zh-CN" sz="2600" dirty="0"/>
              <a:t>】形状拖至绘图页中，并为其设置填充颜色为【蓝色，着色</a:t>
            </a:r>
            <a:r>
              <a:rPr lang="en-US" altLang="zh-CN" sz="2600" dirty="0"/>
              <a:t>1</a:t>
            </a:r>
            <a:r>
              <a:rPr lang="zh-CN" altLang="zh-CN" sz="2600" dirty="0"/>
              <a:t>，深色</a:t>
            </a:r>
            <a:r>
              <a:rPr lang="en-US" altLang="zh-CN" sz="2600" dirty="0"/>
              <a:t>50%</a:t>
            </a:r>
            <a:r>
              <a:rPr lang="zh-CN" altLang="zh-CN" sz="2600" dirty="0" smtClean="0"/>
              <a:t>】</a:t>
            </a:r>
            <a:r>
              <a:rPr lang="zh-CN" altLang="en-US" sz="2600" dirty="0" smtClean="0"/>
              <a:t>。</a:t>
            </a:r>
            <a:endParaRPr lang="zh-CN" altLang="zh-CN" sz="2600" dirty="0"/>
          </a:p>
        </p:txBody>
      </p:sp>
    </p:spTree>
    <p:extLst>
      <p:ext uri="{BB962C8B-B14F-4D97-AF65-F5344CB8AC3E}">
        <p14:creationId xmlns:p14="http://schemas.microsoft.com/office/powerpoint/2010/main" val="297318063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4.5  </a:t>
            </a:r>
            <a:r>
              <a:rPr lang="zh-CN" altLang="zh-CN" sz="3600" dirty="0"/>
              <a:t>课堂练习</a:t>
            </a:r>
            <a:r>
              <a:rPr lang="en-US" altLang="zh-CN" sz="3600" dirty="0"/>
              <a:t>——</a:t>
            </a:r>
            <a:r>
              <a:rPr lang="zh-CN" altLang="zh-CN" sz="3600" dirty="0"/>
              <a:t>质量管理监控系统图</a:t>
            </a:r>
            <a:endParaRPr lang="zh-CN" altLang="zh-CN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3886200"/>
          </a:xfrm>
        </p:spPr>
        <p:txBody>
          <a:bodyPr/>
          <a:lstStyle/>
          <a:p>
            <a:r>
              <a:rPr lang="zh-CN" altLang="zh-CN" dirty="0"/>
              <a:t>执行【开始】→【工具】→【文本】命令，在绘图页汇总绘制文本块，输入文本内容并设置字体为黑体，字号为</a:t>
            </a:r>
            <a:r>
              <a:rPr lang="en-US" altLang="zh-CN" dirty="0"/>
              <a:t>16pt</a:t>
            </a:r>
            <a:r>
              <a:rPr lang="zh-CN" altLang="zh-CN" dirty="0"/>
              <a:t>，颜色为</a:t>
            </a:r>
            <a:r>
              <a:rPr lang="zh-CN" altLang="zh-CN" dirty="0" smtClean="0"/>
              <a:t>黑色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zh-CN" dirty="0"/>
              <a:t>执行【设计】→【背景】→【背景】→【货币】</a:t>
            </a:r>
            <a:r>
              <a:rPr lang="zh-CN" altLang="zh-CN" dirty="0" smtClean="0"/>
              <a:t>命令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zh-CN" dirty="0"/>
              <a:t>执行【设计】→【背景】→【边框和标题】→【凸窗】命令，输入标题</a:t>
            </a:r>
            <a:r>
              <a:rPr lang="zh-CN" altLang="zh-CN" dirty="0" smtClean="0"/>
              <a:t>文本</a:t>
            </a:r>
            <a:r>
              <a:rPr lang="zh-CN" altLang="en-US" dirty="0" smtClean="0"/>
              <a:t>，通过以上步骤即可完成制作质量管理监控系统图的操作。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6577750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4.1.2  </a:t>
            </a:r>
            <a:r>
              <a:rPr lang="zh-CN" altLang="zh-CN" dirty="0"/>
              <a:t>创建纯文本</a:t>
            </a:r>
            <a:endParaRPr lang="zh-CN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sz="2800" dirty="0"/>
              <a:t>在绘图页中，执行【插入】→【文本】→【文本框】→【横排文本框】命令，拖动鼠标即可绘制一个水平方向的文本框，在该文本框中输入文字即可。另外，用户还可以在绘图页中添加竖排文本块，如</a:t>
            </a:r>
            <a:r>
              <a:rPr lang="zh-CN" altLang="zh-CN" sz="2800" dirty="0" smtClean="0"/>
              <a:t>图所</a:t>
            </a:r>
            <a:r>
              <a:rPr lang="zh-CN" altLang="zh-CN" sz="2800" dirty="0"/>
              <a:t>示。</a:t>
            </a:r>
          </a:p>
        </p:txBody>
      </p:sp>
      <p:pic>
        <p:nvPicPr>
          <p:cNvPr id="12290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4143722"/>
            <a:ext cx="2162175" cy="173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4157006"/>
            <a:ext cx="2162175" cy="173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884043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4.1.3  </a:t>
            </a:r>
            <a:r>
              <a:rPr lang="zh-CN" altLang="zh-CN" dirty="0"/>
              <a:t>创建文本字段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05000"/>
            <a:ext cx="5410944" cy="3886200"/>
          </a:xfrm>
        </p:spPr>
        <p:txBody>
          <a:bodyPr/>
          <a:lstStyle/>
          <a:p>
            <a:r>
              <a:rPr lang="zh-CN" altLang="zh-CN" dirty="0"/>
              <a:t>用户可以通过执行【插入】→【文本】→【域】命令的方法，在弹出的【字段】对话框中设置显示信息，即可将字段信息插入到形状中，变成可见状态，如</a:t>
            </a:r>
            <a:r>
              <a:rPr lang="zh-CN" altLang="zh-CN" dirty="0" smtClean="0"/>
              <a:t>图所</a:t>
            </a:r>
            <a:r>
              <a:rPr lang="zh-CN" altLang="zh-CN" dirty="0"/>
              <a:t>示。</a:t>
            </a:r>
            <a:endParaRPr lang="zh-CN" altLang="zh-CN" dirty="0"/>
          </a:p>
        </p:txBody>
      </p:sp>
      <p:pic>
        <p:nvPicPr>
          <p:cNvPr id="13314" name="Picture 2" descr="SNAGHTML96aa4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953168"/>
            <a:ext cx="2160240" cy="34917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412923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4.1.3  </a:t>
            </a:r>
            <a:r>
              <a:rPr lang="zh-CN" altLang="zh-CN" dirty="0"/>
              <a:t>创建文本字段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05000"/>
            <a:ext cx="4402832" cy="3886200"/>
          </a:xfrm>
        </p:spPr>
        <p:txBody>
          <a:bodyPr/>
          <a:lstStyle/>
          <a:p>
            <a:r>
              <a:rPr lang="zh-CN" altLang="zh-CN" dirty="0"/>
              <a:t>另外，当用户选择相应的类别与字段名称后，执行【数据格式】选项，在弹出的【数据格式】对话框中，用户可以设置字段的数据类型与格式，如</a:t>
            </a:r>
            <a:r>
              <a:rPr lang="zh-CN" altLang="zh-CN" dirty="0" smtClean="0"/>
              <a:t>图所</a:t>
            </a:r>
            <a:r>
              <a:rPr lang="zh-CN" altLang="zh-CN" dirty="0"/>
              <a:t>示。</a:t>
            </a:r>
          </a:p>
        </p:txBody>
      </p:sp>
      <p:pic>
        <p:nvPicPr>
          <p:cNvPr id="14338" name="Picture 2" descr="SNAGHTML9a7bd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132856"/>
            <a:ext cx="3528392" cy="3002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192912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4.2  </a:t>
            </a:r>
            <a:r>
              <a:rPr lang="zh-CN" altLang="zh-CN" dirty="0"/>
              <a:t>编辑文本信息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4.2.1  </a:t>
            </a:r>
            <a:r>
              <a:rPr lang="zh-CN" altLang="zh-CN" dirty="0"/>
              <a:t>编辑文本</a:t>
            </a:r>
          </a:p>
          <a:p>
            <a:r>
              <a:rPr lang="en-US" altLang="zh-CN" dirty="0"/>
              <a:t>4.2.2  </a:t>
            </a:r>
            <a:r>
              <a:rPr lang="zh-CN" altLang="zh-CN" dirty="0"/>
              <a:t>查找与替换文本</a:t>
            </a:r>
          </a:p>
          <a:p>
            <a:r>
              <a:rPr lang="en-US" altLang="zh-CN" dirty="0"/>
              <a:t>4.2.3  </a:t>
            </a:r>
            <a:r>
              <a:rPr lang="zh-CN" altLang="zh-CN" dirty="0"/>
              <a:t>锁定文本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554146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4.2.1  </a:t>
            </a:r>
            <a:r>
              <a:rPr lang="zh-CN" altLang="zh-CN" dirty="0"/>
              <a:t>编辑文本</a:t>
            </a:r>
            <a:endParaRPr lang="zh-CN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b="1" dirty="0"/>
              <a:t>1.  选择</a:t>
            </a:r>
            <a:r>
              <a:rPr lang="zh-CN" altLang="zh-CN" b="1" dirty="0" smtClean="0"/>
              <a:t>文本</a:t>
            </a:r>
            <a:endParaRPr lang="en-US" altLang="zh-CN" b="1" dirty="0" smtClean="0"/>
          </a:p>
          <a:p>
            <a:pPr lvl="0"/>
            <a:r>
              <a:rPr lang="zh-CN" altLang="zh-CN" dirty="0"/>
              <a:t>直接双击文本：双击需要编辑文本的形状，即可选择文字。</a:t>
            </a:r>
          </a:p>
          <a:p>
            <a:pPr lvl="0"/>
            <a:r>
              <a:rPr lang="zh-CN" altLang="zh-CN" dirty="0"/>
              <a:t>利用工具选择文本：选择需要编辑文本的形状，执行【开始】→【工具】→【文本】命令，即可选择文字。</a:t>
            </a:r>
          </a:p>
          <a:p>
            <a:pPr lvl="0"/>
            <a:r>
              <a:rPr lang="zh-CN" altLang="zh-CN" dirty="0"/>
              <a:t>利用快捷键选择文本：选择需要编辑文本的形状，按下【</a:t>
            </a:r>
            <a:r>
              <a:rPr lang="en-US" altLang="zh-CN" dirty="0"/>
              <a:t>F2</a:t>
            </a:r>
            <a:r>
              <a:rPr lang="zh-CN" altLang="zh-CN" dirty="0"/>
              <a:t>】键即可选择文字</a:t>
            </a:r>
            <a:r>
              <a:rPr lang="zh-CN" altLang="zh-CN" dirty="0" smtClean="0"/>
              <a:t>。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4133299616"/>
      </p:ext>
    </p:extLst>
  </p:cSld>
  <p:clrMapOvr>
    <a:masterClrMapping/>
  </p:clrMapOvr>
</p:sld>
</file>

<file path=ppt/theme/theme1.xml><?xml version="1.0" encoding="utf-8"?>
<a:theme xmlns:a="http://schemas.openxmlformats.org/drawingml/2006/main" name="模板1">
  <a:themeElements>
    <a:clrScheme name="Default Design 13">
      <a:dk1>
        <a:srgbClr val="003300"/>
      </a:dk1>
      <a:lt1>
        <a:srgbClr val="FFFFFF"/>
      </a:lt1>
      <a:dk2>
        <a:srgbClr val="3A566E"/>
      </a:dk2>
      <a:lt2>
        <a:srgbClr val="808080"/>
      </a:lt2>
      <a:accent1>
        <a:srgbClr val="A6BF73"/>
      </a:accent1>
      <a:accent2>
        <a:srgbClr val="FFFFCC"/>
      </a:accent2>
      <a:accent3>
        <a:srgbClr val="FFFFFF"/>
      </a:accent3>
      <a:accent4>
        <a:srgbClr val="002A00"/>
      </a:accent4>
      <a:accent5>
        <a:srgbClr val="D0DCBC"/>
      </a:accent5>
      <a:accent6>
        <a:srgbClr val="E7E7B9"/>
      </a:accent6>
      <a:hlink>
        <a:srgbClr val="7EA0BC"/>
      </a:hlink>
      <a:folHlink>
        <a:srgbClr val="BF848A"/>
      </a:folHlink>
    </a:clrScheme>
    <a:fontScheme name="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03300"/>
        </a:dk1>
        <a:lt1>
          <a:srgbClr val="FFFFFF"/>
        </a:lt1>
        <a:dk2>
          <a:srgbClr val="3A566E"/>
        </a:dk2>
        <a:lt2>
          <a:srgbClr val="808080"/>
        </a:lt2>
        <a:accent1>
          <a:srgbClr val="A6BF73"/>
        </a:accent1>
        <a:accent2>
          <a:srgbClr val="FFFFCC"/>
        </a:accent2>
        <a:accent3>
          <a:srgbClr val="FFFFFF"/>
        </a:accent3>
        <a:accent4>
          <a:srgbClr val="002A00"/>
        </a:accent4>
        <a:accent5>
          <a:srgbClr val="D0DCBC"/>
        </a:accent5>
        <a:accent6>
          <a:srgbClr val="E7E7B9"/>
        </a:accent6>
        <a:hlink>
          <a:srgbClr val="7EA0BC"/>
        </a:hlink>
        <a:folHlink>
          <a:srgbClr val="BF848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模板1</Template>
  <TotalTime>581</TotalTime>
  <Words>2725</Words>
  <Application>Microsoft Office PowerPoint</Application>
  <PresentationFormat>全屏显示(4:3)</PresentationFormat>
  <Paragraphs>161</Paragraphs>
  <Slides>46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46</vt:i4>
      </vt:variant>
    </vt:vector>
  </HeadingPairs>
  <TitlesOfParts>
    <vt:vector size="51" baseType="lpstr">
      <vt:lpstr>黑体</vt:lpstr>
      <vt:lpstr>宋体</vt:lpstr>
      <vt:lpstr>Calibri</vt:lpstr>
      <vt:lpstr>Tahoma</vt:lpstr>
      <vt:lpstr>模板1</vt:lpstr>
      <vt:lpstr>Visio 2016图表绘制从新手到高手</vt:lpstr>
      <vt:lpstr>4.1  添加文本</vt:lpstr>
      <vt:lpstr>4.1.1  为形状创建文本</vt:lpstr>
      <vt:lpstr>4.1.1  为形状创建文本</vt:lpstr>
      <vt:lpstr>4.1.2  创建纯文本</vt:lpstr>
      <vt:lpstr>4.1.3  创建文本字段</vt:lpstr>
      <vt:lpstr>4.1.3  创建文本字段</vt:lpstr>
      <vt:lpstr>4.2  编辑文本信息</vt:lpstr>
      <vt:lpstr>4.2.1  编辑文本</vt:lpstr>
      <vt:lpstr>4.2.1  编辑文本</vt:lpstr>
      <vt:lpstr>4.2.1  编辑文本</vt:lpstr>
      <vt:lpstr>4.2.1  编辑文本</vt:lpstr>
      <vt:lpstr>4.2.1  编辑文本</vt:lpstr>
      <vt:lpstr>4.2.1  编辑文本</vt:lpstr>
      <vt:lpstr>4.2.2  查找与替换文本</vt:lpstr>
      <vt:lpstr>4.2.2  查找与替换文本</vt:lpstr>
      <vt:lpstr>4.2.2  查找与替换文本</vt:lpstr>
      <vt:lpstr>4.2.3  锁定文本</vt:lpstr>
      <vt:lpstr>4.3  创建注解</vt:lpstr>
      <vt:lpstr>4.3.1  使用形状添加标注</vt:lpstr>
      <vt:lpstr>4.3.1  使用形状添加标注</vt:lpstr>
      <vt:lpstr>4.3.2  使用标题块</vt:lpstr>
      <vt:lpstr>4.3.2  使用标题块</vt:lpstr>
      <vt:lpstr>4.3.3  使用图例</vt:lpstr>
      <vt:lpstr>4.3.3  使用图例</vt:lpstr>
      <vt:lpstr>4.3.4  使用标签和编号</vt:lpstr>
      <vt:lpstr>4.3.4  使用标签和编号</vt:lpstr>
      <vt:lpstr>4.4  设置文本和段落格式</vt:lpstr>
      <vt:lpstr>4.4.1  设置字体格式</vt:lpstr>
      <vt:lpstr>4.4.1  设置字体格式</vt:lpstr>
      <vt:lpstr>4.4.1  设置字体格式</vt:lpstr>
      <vt:lpstr>4.4.1  设置字体格式</vt:lpstr>
      <vt:lpstr>4.4.2  设置段落格式</vt:lpstr>
      <vt:lpstr>4.4.2  设置段落格式</vt:lpstr>
      <vt:lpstr>4.4.2  设置段落格式</vt:lpstr>
      <vt:lpstr>4.4.2  设置段落格式</vt:lpstr>
      <vt:lpstr>4.4.2  设置段落格式</vt:lpstr>
      <vt:lpstr>4.4.3  设置文本块与制表位</vt:lpstr>
      <vt:lpstr>4.4.3  设置文本块与制表位</vt:lpstr>
      <vt:lpstr>4.4.4  为文本设置项目符号</vt:lpstr>
      <vt:lpstr>4.5  课堂练习——质量管理监控系统图</vt:lpstr>
      <vt:lpstr>4.5  课堂练习——质量管理监控系统图</vt:lpstr>
      <vt:lpstr>4.5  课堂练习——质量管理监控系统图</vt:lpstr>
      <vt:lpstr>4.5  课堂练习——质量管理监控系统图</vt:lpstr>
      <vt:lpstr>4.5  课堂练习——质量管理监控系统图</vt:lpstr>
      <vt:lpstr>4.5  课堂练习——质量管理监控系统图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在此处填写本书书名</dc:title>
  <dc:creator>NO-26</dc:creator>
  <cp:lastModifiedBy>00</cp:lastModifiedBy>
  <cp:revision>65</cp:revision>
  <dcterms:created xsi:type="dcterms:W3CDTF">2012-12-18T00:33:01Z</dcterms:created>
  <dcterms:modified xsi:type="dcterms:W3CDTF">2022-02-25T02:03:12Z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TC100690452052</vt:lpwstr>
  </property>
</Properties>
</file>