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49"/>
  </p:notesMasterIdLst>
  <p:sldIdLst>
    <p:sldId id="257" r:id="rId3"/>
    <p:sldId id="258" r:id="rId4"/>
    <p:sldId id="259" r:id="rId5"/>
    <p:sldId id="260" r:id="rId6"/>
    <p:sldId id="319" r:id="rId7"/>
    <p:sldId id="320" r:id="rId8"/>
    <p:sldId id="321" r:id="rId9"/>
    <p:sldId id="322" r:id="rId10"/>
    <p:sldId id="311" r:id="rId11"/>
    <p:sldId id="323" r:id="rId12"/>
    <p:sldId id="324" r:id="rId13"/>
    <p:sldId id="312" r:id="rId14"/>
    <p:sldId id="326" r:id="rId15"/>
    <p:sldId id="338" r:id="rId16"/>
    <p:sldId id="463" r:id="rId17"/>
    <p:sldId id="464" r:id="rId18"/>
    <p:sldId id="479" r:id="rId19"/>
    <p:sldId id="480" r:id="rId20"/>
    <p:sldId id="468" r:id="rId21"/>
    <p:sldId id="481" r:id="rId22"/>
    <p:sldId id="465" r:id="rId23"/>
    <p:sldId id="482" r:id="rId24"/>
    <p:sldId id="467" r:id="rId25"/>
    <p:sldId id="456" r:id="rId26"/>
    <p:sldId id="460" r:id="rId27"/>
    <p:sldId id="470" r:id="rId28"/>
    <p:sldId id="471" r:id="rId29"/>
    <p:sldId id="484" r:id="rId30"/>
    <p:sldId id="472" r:id="rId31"/>
    <p:sldId id="483" r:id="rId32"/>
    <p:sldId id="473" r:id="rId33"/>
    <p:sldId id="474" r:id="rId34"/>
    <p:sldId id="475" r:id="rId35"/>
    <p:sldId id="485" r:id="rId36"/>
    <p:sldId id="476" r:id="rId37"/>
    <p:sldId id="477" r:id="rId38"/>
    <p:sldId id="486" r:id="rId39"/>
    <p:sldId id="478" r:id="rId40"/>
    <p:sldId id="462" r:id="rId41"/>
    <p:sldId id="487" r:id="rId42"/>
    <p:sldId id="313" r:id="rId43"/>
    <p:sldId id="329" r:id="rId44"/>
    <p:sldId id="330" r:id="rId45"/>
    <p:sldId id="331" r:id="rId46"/>
    <p:sldId id="488" r:id="rId47"/>
    <p:sldId id="489" r:id="rId48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orient="horz" pos="3906" userDrawn="1">
          <p15:clr>
            <a:srgbClr val="A4A3A4"/>
          </p15:clr>
        </p15:guide>
        <p15:guide id="6" orient="horz" pos="4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70A1"/>
    <a:srgbClr val="F99302"/>
    <a:srgbClr val="A6315B"/>
    <a:srgbClr val="FBAE41"/>
    <a:srgbClr val="FFFFFF"/>
    <a:srgbClr val="34B2E4"/>
    <a:srgbClr val="B6B6B6"/>
    <a:srgbClr val="7CC8EC"/>
    <a:srgbClr val="FF3300"/>
    <a:srgbClr val="FEB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33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-588" y="-96"/>
      </p:cViewPr>
      <p:guideLst>
        <p:guide orient="horz" pos="2160"/>
        <p:guide orient="horz" pos="3906"/>
        <p:guide orient="horz" pos="436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FBCF3-45A7-4F67-B26D-184ACA9F18CC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2BD074-6B3C-49C5-971A-604B9C1E1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297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90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778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339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2169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099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670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8360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636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269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01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428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71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51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5198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736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597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BD074-6B3C-49C5-971A-604B9C1E19F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870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2222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两级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297" y="362660"/>
            <a:ext cx="6578349" cy="399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600623"/>
            <a:ext cx="10972800" cy="4570942"/>
          </a:xfrm>
          <a:prstGeom prst="rect">
            <a:avLst/>
          </a:prstGeom>
        </p:spPr>
        <p:txBody>
          <a:bodyPr/>
          <a:lstStyle>
            <a:lvl1pPr marL="456971" indent="-456971">
              <a:lnSpc>
                <a:spcPct val="120000"/>
              </a:lnSpc>
              <a:buSzPct val="80000"/>
              <a:buFont typeface="Wingdings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40937" y="983909"/>
            <a:ext cx="10741463" cy="4643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SzPct val="80000"/>
              <a:buFont typeface="Wingdings" pitchFamily="2" charset="2"/>
              <a:buNone/>
              <a:defRPr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7434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"/>
          <p:cNvSpPr/>
          <p:nvPr userDrawn="1"/>
        </p:nvSpPr>
        <p:spPr>
          <a:xfrm>
            <a:off x="-72987" y="0"/>
            <a:ext cx="12264987" cy="6858000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2" tIns="60951" rIns="121902" bIns="60951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1"/>
          <p:cNvSpPr txBox="1"/>
          <p:nvPr userDrawn="1"/>
        </p:nvSpPr>
        <p:spPr>
          <a:xfrm>
            <a:off x="2171195" y="711200"/>
            <a:ext cx="1359346" cy="946404"/>
          </a:xfrm>
          <a:prstGeom prst="rect">
            <a:avLst/>
          </a:prstGeom>
          <a:noFill/>
        </p:spPr>
        <p:txBody>
          <a:bodyPr wrap="none" lIns="0" tIns="0" rIns="0" bIns="60951" rtlCol="0">
            <a:spAutoFit/>
          </a:bodyPr>
          <a:lstStyle/>
          <a:p>
            <a:pPr defTabSz="1218590">
              <a:lnSpc>
                <a:spcPts val="6932"/>
              </a:lnSpc>
            </a:pPr>
            <a:r>
              <a:rPr lang="zh-CN" altLang="en-US" sz="5300" dirty="0">
                <a:solidFill>
                  <a:srgbClr val="4197DF"/>
                </a:solidFill>
                <a:latin typeface="Microsoft YaHei UI" pitchFamily="18" charset="0"/>
                <a:cs typeface="Microsoft YaHei UI" pitchFamily="18" charset="0"/>
              </a:rPr>
              <a:t>内容</a:t>
            </a:r>
            <a:endParaRPr lang="en-US" altLang="zh-CN" sz="5300" dirty="0">
              <a:solidFill>
                <a:srgbClr val="4197DF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 userDrawn="1"/>
        </p:nvSpPr>
        <p:spPr>
          <a:xfrm>
            <a:off x="2232824" y="1642534"/>
            <a:ext cx="1273725" cy="266699"/>
          </a:xfrm>
          <a:prstGeom prst="rect">
            <a:avLst/>
          </a:prstGeom>
          <a:noFill/>
        </p:spPr>
        <p:txBody>
          <a:bodyPr wrap="none" lIns="0" tIns="0" rIns="0" bIns="60951" rtlCol="0">
            <a:spAutoFit/>
          </a:bodyPr>
          <a:lstStyle/>
          <a:p>
            <a:pPr defTabSz="1218590">
              <a:lnSpc>
                <a:spcPts val="1599"/>
              </a:lnSpc>
            </a:pPr>
            <a:r>
              <a:rPr lang="en-US" altLang="zh-CN" sz="1900" dirty="0">
                <a:solidFill>
                  <a:srgbClr val="4197DF"/>
                </a:solidFill>
                <a:latin typeface="Times New Roman" pitchFamily="18" charset="0"/>
                <a:cs typeface="Times New Roman" pitchFamily="18" charset="0"/>
              </a:rPr>
              <a:t>CONTENTS</a:t>
            </a:r>
          </a:p>
        </p:txBody>
      </p:sp>
      <p:sp>
        <p:nvSpPr>
          <p:cNvPr id="12" name="TextBox 1"/>
          <p:cNvSpPr txBox="1"/>
          <p:nvPr userDrawn="1"/>
        </p:nvSpPr>
        <p:spPr>
          <a:xfrm>
            <a:off x="3565934" y="762617"/>
            <a:ext cx="717771" cy="946215"/>
          </a:xfrm>
          <a:prstGeom prst="rect">
            <a:avLst/>
          </a:prstGeom>
          <a:noFill/>
        </p:spPr>
        <p:txBody>
          <a:bodyPr wrap="none" lIns="0" tIns="0" rIns="0" bIns="60951" rtlCol="0">
            <a:spAutoFit/>
          </a:bodyPr>
          <a:lstStyle/>
          <a:p>
            <a:pPr defTabSz="1218590">
              <a:lnSpc>
                <a:spcPts val="6932"/>
              </a:lnSpc>
            </a:pPr>
            <a:r>
              <a:rPr lang="zh-CN" altLang="en-US" sz="2800" dirty="0">
                <a:solidFill>
                  <a:srgbClr val="4197DF"/>
                </a:solidFill>
                <a:latin typeface="Microsoft YaHei UI" pitchFamily="18" charset="0"/>
                <a:cs typeface="Microsoft YaHei UI" pitchFamily="18" charset="0"/>
              </a:rPr>
              <a:t>导航</a:t>
            </a:r>
            <a:endParaRPr lang="en-US" altLang="zh-CN" sz="2800" dirty="0">
              <a:solidFill>
                <a:srgbClr val="4197DF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570807" y="828483"/>
            <a:ext cx="488695" cy="985610"/>
          </a:xfrm>
          <a:prstGeom prst="rect">
            <a:avLst/>
          </a:prstGeom>
          <a:solidFill>
            <a:srgbClr val="1A8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60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6185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5384800" cy="6034618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2133601"/>
            <a:ext cx="5384800" cy="6034618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168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6185"/>
            <a:ext cx="10972800" cy="152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2046817"/>
            <a:ext cx="5386917" cy="8530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295" indent="0">
              <a:buNone/>
              <a:defRPr sz="2700" b="1"/>
            </a:lvl2pPr>
            <a:lvl3pPr marL="1219225" indent="0">
              <a:buNone/>
              <a:defRPr sz="2400" b="1"/>
            </a:lvl3pPr>
            <a:lvl4pPr marL="1828520" indent="0">
              <a:buNone/>
              <a:defRPr sz="2100" b="1"/>
            </a:lvl4pPr>
            <a:lvl5pPr marL="2437815" indent="0">
              <a:buNone/>
              <a:defRPr sz="2100" b="1"/>
            </a:lvl5pPr>
            <a:lvl6pPr marL="3047745" indent="0">
              <a:buNone/>
              <a:defRPr sz="2100" b="1"/>
            </a:lvl6pPr>
            <a:lvl7pPr marL="3657041" indent="0">
              <a:buNone/>
              <a:defRPr sz="2100" b="1"/>
            </a:lvl7pPr>
            <a:lvl8pPr marL="4266336" indent="0">
              <a:buNone/>
              <a:defRPr sz="2100" b="1"/>
            </a:lvl8pPr>
            <a:lvl9pPr marL="4876266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899834"/>
            <a:ext cx="5386917" cy="526838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2046817"/>
            <a:ext cx="5389033" cy="8530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295" indent="0">
              <a:buNone/>
              <a:defRPr sz="2700" b="1"/>
            </a:lvl2pPr>
            <a:lvl3pPr marL="1219225" indent="0">
              <a:buNone/>
              <a:defRPr sz="2400" b="1"/>
            </a:lvl3pPr>
            <a:lvl4pPr marL="1828520" indent="0">
              <a:buNone/>
              <a:defRPr sz="2100" b="1"/>
            </a:lvl4pPr>
            <a:lvl5pPr marL="2437815" indent="0">
              <a:buNone/>
              <a:defRPr sz="2100" b="1"/>
            </a:lvl5pPr>
            <a:lvl6pPr marL="3047745" indent="0">
              <a:buNone/>
              <a:defRPr sz="2100" b="1"/>
            </a:lvl6pPr>
            <a:lvl7pPr marL="3657041" indent="0">
              <a:buNone/>
              <a:defRPr sz="2100" b="1"/>
            </a:lvl7pPr>
            <a:lvl8pPr marL="4266336" indent="0">
              <a:buNone/>
              <a:defRPr sz="2100" b="1"/>
            </a:lvl8pPr>
            <a:lvl9pPr marL="4876266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899834"/>
            <a:ext cx="5389033" cy="526838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8299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712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4067"/>
            <a:ext cx="4011084" cy="1549400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364068"/>
            <a:ext cx="6815666" cy="7804151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913467"/>
            <a:ext cx="4011084" cy="6254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295" indent="0">
              <a:buNone/>
              <a:defRPr sz="1600"/>
            </a:lvl2pPr>
            <a:lvl3pPr marL="1219225" indent="0">
              <a:buNone/>
              <a:defRPr sz="1300"/>
            </a:lvl3pPr>
            <a:lvl4pPr marL="1828520" indent="0">
              <a:buNone/>
              <a:defRPr sz="1200"/>
            </a:lvl4pPr>
            <a:lvl5pPr marL="2437815" indent="0">
              <a:buNone/>
              <a:defRPr sz="1200"/>
            </a:lvl5pPr>
            <a:lvl6pPr marL="3047745" indent="0">
              <a:buNone/>
              <a:defRPr sz="1200"/>
            </a:lvl6pPr>
            <a:lvl7pPr marL="3657041" indent="0">
              <a:buNone/>
              <a:defRPr sz="1200"/>
            </a:lvl7pPr>
            <a:lvl8pPr marL="4266336" indent="0">
              <a:buNone/>
              <a:defRPr sz="1200"/>
            </a:lvl8pPr>
            <a:lvl9pPr marL="487626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9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6400800"/>
            <a:ext cx="7315200" cy="755651"/>
          </a:xfrm>
          <a:prstGeom prst="rect">
            <a:avLst/>
          </a:prstGeo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817034"/>
            <a:ext cx="7315200" cy="5486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300"/>
            </a:lvl1pPr>
            <a:lvl2pPr marL="609295" indent="0">
              <a:buNone/>
              <a:defRPr sz="3700"/>
            </a:lvl2pPr>
            <a:lvl3pPr marL="1219225" indent="0">
              <a:buNone/>
              <a:defRPr sz="3200"/>
            </a:lvl3pPr>
            <a:lvl4pPr marL="1828520" indent="0">
              <a:buNone/>
              <a:defRPr sz="2700"/>
            </a:lvl4pPr>
            <a:lvl5pPr marL="2437815" indent="0">
              <a:buNone/>
              <a:defRPr sz="2700"/>
            </a:lvl5pPr>
            <a:lvl6pPr marL="3047745" indent="0">
              <a:buNone/>
              <a:defRPr sz="2700"/>
            </a:lvl6pPr>
            <a:lvl7pPr marL="3657041" indent="0">
              <a:buNone/>
              <a:defRPr sz="2700"/>
            </a:lvl7pPr>
            <a:lvl8pPr marL="4266336" indent="0">
              <a:buNone/>
              <a:defRPr sz="2700"/>
            </a:lvl8pPr>
            <a:lvl9pPr marL="4876266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7156451"/>
            <a:ext cx="7315200" cy="1073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295" indent="0">
              <a:buNone/>
              <a:defRPr sz="1600"/>
            </a:lvl2pPr>
            <a:lvl3pPr marL="1219225" indent="0">
              <a:buNone/>
              <a:defRPr sz="1300"/>
            </a:lvl3pPr>
            <a:lvl4pPr marL="1828520" indent="0">
              <a:buNone/>
              <a:defRPr sz="1200"/>
            </a:lvl4pPr>
            <a:lvl5pPr marL="2437815" indent="0">
              <a:buNone/>
              <a:defRPr sz="1200"/>
            </a:lvl5pPr>
            <a:lvl6pPr marL="3047745" indent="0">
              <a:buNone/>
              <a:defRPr sz="1200"/>
            </a:lvl6pPr>
            <a:lvl7pPr marL="3657041" indent="0">
              <a:buNone/>
              <a:defRPr sz="1200"/>
            </a:lvl7pPr>
            <a:lvl8pPr marL="4266336" indent="0">
              <a:buNone/>
              <a:defRPr sz="1200"/>
            </a:lvl8pPr>
            <a:lvl9pPr marL="487626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8747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366185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2133601"/>
            <a:ext cx="10972800" cy="603461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2352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366184"/>
            <a:ext cx="2743200" cy="7802033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66184"/>
            <a:ext cx="8026400" cy="78020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943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806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951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172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36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F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458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F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486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840568"/>
            <a:ext cx="10363200" cy="196003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5181601"/>
            <a:ext cx="8534400" cy="2336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7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674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一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297" y="352343"/>
            <a:ext cx="5331223" cy="4293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143530"/>
            <a:ext cx="10972800" cy="5028036"/>
          </a:xfrm>
          <a:prstGeom prst="rect">
            <a:avLst/>
          </a:prstGeom>
        </p:spPr>
        <p:txBody>
          <a:bodyPr/>
          <a:lstStyle>
            <a:lvl1pPr marL="456971" indent="-456971">
              <a:lnSpc>
                <a:spcPct val="120000"/>
              </a:lnSpc>
              <a:buSzPct val="80000"/>
              <a:buFont typeface="Wingdings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65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49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8475134"/>
            <a:ext cx="2844800" cy="486833"/>
          </a:xfrm>
          <a:prstGeom prst="rect">
            <a:avLst/>
          </a:prstGeom>
        </p:spPr>
        <p:txBody>
          <a:bodyPr vert="horz" lIns="121902" tIns="60951" rIns="121902" bIns="60951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9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590"/>
              <a:t>8/14/2022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8475134"/>
            <a:ext cx="3860800" cy="486833"/>
          </a:xfrm>
          <a:prstGeom prst="rect">
            <a:avLst/>
          </a:prstGeom>
        </p:spPr>
        <p:txBody>
          <a:bodyPr vert="horz" lIns="121902" tIns="60951" rIns="121902" bIns="60951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9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8475134"/>
            <a:ext cx="2844800" cy="486833"/>
          </a:xfrm>
          <a:prstGeom prst="rect">
            <a:avLst/>
          </a:prstGeom>
        </p:spPr>
        <p:txBody>
          <a:bodyPr vert="horz" lIns="121902" tIns="60951" rIns="121902" bIns="60951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9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59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609204" y="1143530"/>
            <a:ext cx="10965661" cy="4999211"/>
          </a:xfrm>
          <a:prstGeom prst="rect">
            <a:avLst/>
          </a:prstGeom>
        </p:spPr>
        <p:txBody>
          <a:bodyPr vert="horz" lIns="121856" tIns="60928" rIns="121856" bIns="6092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332579"/>
            <a:ext cx="12192000" cy="431948"/>
          </a:xfrm>
          <a:prstGeom prst="rect">
            <a:avLst/>
          </a:prstGeom>
          <a:solidFill>
            <a:srgbClr val="3A4187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764527"/>
            <a:ext cx="12192000" cy="719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274903" y="330031"/>
            <a:ext cx="484980" cy="48512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endParaRPr lang="zh-CN" altLang="en-US" sz="24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11277489" y="441990"/>
            <a:ext cx="483141" cy="246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8590"/>
            <a:fld id="{2EEF1883-7A0E-4F66-9932-E581691AD397}" type="slidenum">
              <a:rPr lang="zh-CN" altLang="en-US" sz="160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pPr algn="ctr" defTabSz="1218590"/>
              <a:t>‹#›</a:t>
            </a:fld>
            <a:r>
              <a:rPr lang="zh-CN" altLang="en-US" sz="16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</a:p>
        </p:txBody>
      </p:sp>
      <p:sp>
        <p:nvSpPr>
          <p:cNvPr id="29" name="矩形 28"/>
          <p:cNvSpPr/>
          <p:nvPr/>
        </p:nvSpPr>
        <p:spPr>
          <a:xfrm>
            <a:off x="7009924" y="332579"/>
            <a:ext cx="3742723" cy="4319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4" tIns="45697" rIns="91394" bIns="45697" rtlCol="0" anchor="ctr"/>
          <a:lstStyle/>
          <a:p>
            <a:pPr algn="ctr" defTabSz="1218590"/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</a:rPr>
              <a:t>第</a:t>
            </a: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</a:rPr>
              <a:t>1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</a:rPr>
              <a:t>章搭建与测试</a:t>
            </a: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</a:rPr>
              <a:t>Linux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</a:rPr>
              <a:t>服务器</a:t>
            </a:r>
          </a:p>
        </p:txBody>
      </p:sp>
      <p:sp>
        <p:nvSpPr>
          <p:cNvPr id="20" name="Title Placeholder 1"/>
          <p:cNvSpPr>
            <a:spLocks noGrp="1"/>
          </p:cNvSpPr>
          <p:nvPr>
            <p:ph type="title"/>
          </p:nvPr>
        </p:nvSpPr>
        <p:spPr>
          <a:xfrm>
            <a:off x="772540" y="362750"/>
            <a:ext cx="5302924" cy="39986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0" name="等腰三角形 39">
            <a:hlinkClick r:id="" action="ppaction://hlinkshowjump?jump=previousslide"/>
          </p:cNvPr>
          <p:cNvSpPr/>
          <p:nvPr/>
        </p:nvSpPr>
        <p:spPr>
          <a:xfrm rot="5400000" flipH="1">
            <a:off x="385203" y="517670"/>
            <a:ext cx="98640" cy="10109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1" name="等腰三角形 40">
            <a:hlinkClick r:id="" action="ppaction://hlinkshowjump?jump=previousslide"/>
          </p:cNvPr>
          <p:cNvSpPr/>
          <p:nvPr/>
        </p:nvSpPr>
        <p:spPr>
          <a:xfrm rot="5400000" flipH="1">
            <a:off x="524830" y="517670"/>
            <a:ext cx="98640" cy="10109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2" name="等腰三角形 41">
            <a:hlinkClick r:id="" action="ppaction://hlinkshowjump?jump=previousslide"/>
          </p:cNvPr>
          <p:cNvSpPr/>
          <p:nvPr/>
        </p:nvSpPr>
        <p:spPr>
          <a:xfrm rot="5400000" flipH="1">
            <a:off x="658111" y="517670"/>
            <a:ext cx="98640" cy="10109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6" tIns="60928" rIns="121856" bIns="6092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630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1218590" rtl="0" eaLnBrk="1" latinLnBrk="0" hangingPunct="1">
        <a:spcBef>
          <a:spcPct val="0"/>
        </a:spcBef>
        <a:buNone/>
        <a:defRPr sz="2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6971" indent="-456971" algn="l" defTabSz="121859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90739" indent="-380810" algn="l" defTabSz="121859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523873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168" indent="-304648" algn="l" defTabSz="121859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098" indent="-304648" algn="l" defTabSz="121859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93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688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618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13" indent="-304648" algn="l" defTabSz="12185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29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2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20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1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45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41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336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266" algn="l" defTabSz="12185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2.png"/><Relationship Id="rId7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://www.tup.tsinghua.edu.cn/booksCenter/book_09572501.html" TargetMode="Externa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D47A2E9-D756-4986-9AA8-E2D531590F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767" y="2611308"/>
            <a:ext cx="6497475" cy="292881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47520" y="1439281"/>
            <a:ext cx="70233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 smtClean="0">
                <a:solidFill>
                  <a:srgbClr val="2070A1"/>
                </a:solidFill>
                <a:cs typeface="+mn-ea"/>
                <a:sym typeface="+mn-lt"/>
              </a:rPr>
              <a:t>项目</a:t>
            </a:r>
            <a:r>
              <a:rPr lang="en-US" altLang="zh-CN" sz="4400" spc="300" dirty="0" smtClean="0">
                <a:solidFill>
                  <a:srgbClr val="2070A1"/>
                </a:solidFill>
                <a:cs typeface="+mn-ea"/>
                <a:sym typeface="+mn-lt"/>
              </a:rPr>
              <a:t>1</a:t>
            </a:r>
            <a:endParaRPr lang="zh-CN" altLang="en-US" sz="4400" spc="3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92052" y="1317881"/>
            <a:ext cx="6625231" cy="834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安装与规划</a:t>
            </a:r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Windows Server 2016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758" y="2445053"/>
            <a:ext cx="4535425" cy="327487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项目背景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某高校组建了学校的校园网，需要架设一台具有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Web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FTP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DNS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DHCP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等功能的服务器来为校园网用户提供服务。为此，我们选择了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Windows Server 2016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一种既安全又易于管理的网络操作系统来作为校园网服务器。</a:t>
            </a: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1875900" y="2237170"/>
            <a:ext cx="7796420" cy="0"/>
          </a:xfrm>
          <a:prstGeom prst="line">
            <a:avLst/>
          </a:prstGeom>
          <a:ln w="25400">
            <a:solidFill>
              <a:srgbClr val="34B2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 rot="2700000">
            <a:off x="10787656" y="156231"/>
            <a:ext cx="754354" cy="754354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23156" y="563905"/>
            <a:ext cx="683354" cy="683354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854928" y="1231773"/>
            <a:ext cx="619809" cy="619809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5A81F03-CABA-4CD6-866F-85DDE257D816}"/>
              </a:ext>
            </a:extLst>
          </p:cNvPr>
          <p:cNvSpPr/>
          <p:nvPr/>
        </p:nvSpPr>
        <p:spPr>
          <a:xfrm>
            <a:off x="8216838" y="5499906"/>
            <a:ext cx="1107997" cy="463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项目拓扑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72937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0" grpId="0" animBg="1"/>
      <p:bldP spid="10" grpId="1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项目设计及准备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145183C3-54DA-4FC5-8210-C73C95D7A7D6}"/>
              </a:ext>
            </a:extLst>
          </p:cNvPr>
          <p:cNvSpPr>
            <a:spLocks noChangeAspect="1"/>
          </p:cNvSpPr>
          <p:nvPr/>
        </p:nvSpPr>
        <p:spPr>
          <a:xfrm>
            <a:off x="1294751" y="3405706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A0B1CDF4-1329-472C-A964-1B9CD1D29D6C}"/>
              </a:ext>
            </a:extLst>
          </p:cNvPr>
          <p:cNvSpPr/>
          <p:nvPr/>
        </p:nvSpPr>
        <p:spPr>
          <a:xfrm>
            <a:off x="1827452" y="4016907"/>
            <a:ext cx="15409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项目设计；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项目准备。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806538B9-8A48-435F-A811-B78C4486F54D}"/>
              </a:ext>
            </a:extLst>
          </p:cNvPr>
          <p:cNvSpPr>
            <a:spLocks noChangeAspect="1"/>
          </p:cNvSpPr>
          <p:nvPr/>
        </p:nvSpPr>
        <p:spPr>
          <a:xfrm>
            <a:off x="1294750" y="1858087"/>
            <a:ext cx="2384174" cy="1572334"/>
          </a:xfrm>
          <a:prstGeom prst="rect">
            <a:avLst/>
          </a:prstGeom>
          <a:solidFill>
            <a:srgbClr val="E149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设计及准备</a:t>
            </a: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7B8E7EBC-BB97-4DD2-A9E5-D5F435121D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4749" y="2205667"/>
            <a:ext cx="8036357" cy="36224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083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33333E-6 L 3.75E-6 -0.18473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59259E-6 L 3.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-8.33333E-7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53" grpId="0"/>
      <p:bldP spid="53" grpId="1"/>
      <p:bldP spid="54" grpId="0" animBg="1"/>
      <p:bldP spid="5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BB149E3-94F5-4BA9-98CA-CD617DD6FC96}"/>
              </a:ext>
            </a:extLst>
          </p:cNvPr>
          <p:cNvSpPr/>
          <p:nvPr/>
        </p:nvSpPr>
        <p:spPr>
          <a:xfrm>
            <a:off x="4686975" y="2008021"/>
            <a:ext cx="6762311" cy="3559210"/>
          </a:xfrm>
          <a:prstGeom prst="rect">
            <a:avLst/>
          </a:prstGeom>
          <a:solidFill>
            <a:srgbClr val="E149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434150" y="2646012"/>
            <a:ext cx="5142410" cy="75238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设计及准备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D6BC22-4D50-4772-8537-D2B19CB1D037}"/>
              </a:ext>
            </a:extLst>
          </p:cNvPr>
          <p:cNvSpPr/>
          <p:nvPr/>
        </p:nvSpPr>
        <p:spPr>
          <a:xfrm>
            <a:off x="5310899" y="3371364"/>
            <a:ext cx="55778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满足硬件要求的计算机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安装光盘（产品密匙）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磁盘检查、备份文件、格式化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1E681E-4546-49A5-BE28-D9D498C980BB}"/>
              </a:ext>
            </a:extLst>
          </p:cNvPr>
          <p:cNvSpPr/>
          <p:nvPr/>
        </p:nvSpPr>
        <p:spPr>
          <a:xfrm>
            <a:off x="5024991" y="2338593"/>
            <a:ext cx="6114500" cy="2940793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3985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项目设计及准备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438286FD-9E5B-4920-B862-994DD141E3F6}"/>
              </a:ext>
            </a:extLst>
          </p:cNvPr>
          <p:cNvSpPr>
            <a:spLocks noChangeAspect="1"/>
          </p:cNvSpPr>
          <p:nvPr/>
        </p:nvSpPr>
        <p:spPr>
          <a:xfrm>
            <a:off x="1294751" y="3405706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DE7D47F-4E52-464C-9E14-52F2762965EC}"/>
              </a:ext>
            </a:extLst>
          </p:cNvPr>
          <p:cNvSpPr/>
          <p:nvPr/>
        </p:nvSpPr>
        <p:spPr>
          <a:xfrm>
            <a:off x="1827452" y="4016907"/>
            <a:ext cx="15409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项目设计；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项目准备。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A36FA38E-FE95-4350-A408-3AF3F2FADC84}"/>
              </a:ext>
            </a:extLst>
          </p:cNvPr>
          <p:cNvSpPr>
            <a:spLocks noChangeAspect="1"/>
          </p:cNvSpPr>
          <p:nvPr/>
        </p:nvSpPr>
        <p:spPr>
          <a:xfrm>
            <a:off x="1294750" y="1858087"/>
            <a:ext cx="2384174" cy="1572334"/>
          </a:xfrm>
          <a:prstGeom prst="rect">
            <a:avLst/>
          </a:prstGeom>
          <a:solidFill>
            <a:srgbClr val="E149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设计及准备</a:t>
            </a:r>
          </a:p>
        </p:txBody>
      </p:sp>
      <p:sp>
        <p:nvSpPr>
          <p:cNvPr id="58" name="Shape 2785">
            <a:extLst>
              <a:ext uri="{FF2B5EF4-FFF2-40B4-BE49-F238E27FC236}">
                <a16:creationId xmlns:a16="http://schemas.microsoft.com/office/drawing/2014/main" xmlns="" id="{88B13238-C561-4E5E-8D02-7CD76E814692}"/>
              </a:ext>
            </a:extLst>
          </p:cNvPr>
          <p:cNvSpPr/>
          <p:nvPr/>
        </p:nvSpPr>
        <p:spPr>
          <a:xfrm>
            <a:off x="9988113" y="2524634"/>
            <a:ext cx="713506" cy="583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241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F9930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458DC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E1495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2070A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8" y="-214868"/>
            <a:ext cx="1770084" cy="1770084"/>
            <a:chOff x="3700441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34B2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rgbClr val="34B2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77745" y="383865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项目实施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381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掌握部署虚拟机、认识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UEFI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、安装与配置及快照与克隆等项目实施操作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33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53D4BEBF-E775-4E77-9BD3-C2318AEACBD4}"/>
              </a:ext>
            </a:extLst>
          </p:cNvPr>
          <p:cNvGrpSpPr>
            <a:grpSpLocks/>
          </p:cNvGrpSpPr>
          <p:nvPr/>
        </p:nvGrpSpPr>
        <p:grpSpPr bwMode="auto">
          <a:xfrm>
            <a:off x="-316577" y="3219969"/>
            <a:ext cx="6669088" cy="3611563"/>
            <a:chOff x="2290763" y="2182813"/>
            <a:chExt cx="8264525" cy="4683125"/>
          </a:xfrm>
        </p:grpSpPr>
        <p:sp>
          <p:nvSpPr>
            <p:cNvPr id="126" name="Freeform 5">
              <a:extLst>
                <a:ext uri="{FF2B5EF4-FFF2-40B4-BE49-F238E27FC236}">
                  <a16:creationId xmlns:a16="http://schemas.microsoft.com/office/drawing/2014/main" xmlns="" id="{DA41E17F-E29E-483E-B2E1-AEFABB947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091" y="2182813"/>
              <a:ext cx="5980849" cy="3542760"/>
            </a:xfrm>
            <a:custGeom>
              <a:avLst/>
              <a:gdLst>
                <a:gd name="T0" fmla="*/ 2147483647 w 2269"/>
                <a:gd name="T1" fmla="*/ 2147483647 h 1621"/>
                <a:gd name="T2" fmla="*/ 2147483647 w 2269"/>
                <a:gd name="T3" fmla="*/ 2147483647 h 1621"/>
                <a:gd name="T4" fmla="*/ 2147483647 w 2269"/>
                <a:gd name="T5" fmla="*/ 2147483647 h 1621"/>
                <a:gd name="T6" fmla="*/ 0 w 2269"/>
                <a:gd name="T7" fmla="*/ 2147483647 h 1621"/>
                <a:gd name="T8" fmla="*/ 0 w 2269"/>
                <a:gd name="T9" fmla="*/ 2147483647 h 1621"/>
                <a:gd name="T10" fmla="*/ 2147483647 w 2269"/>
                <a:gd name="T11" fmla="*/ 0 h 1621"/>
                <a:gd name="T12" fmla="*/ 2147483647 w 2269"/>
                <a:gd name="T13" fmla="*/ 0 h 1621"/>
                <a:gd name="T14" fmla="*/ 2147483647 w 2269"/>
                <a:gd name="T15" fmla="*/ 2147483647 h 1621"/>
                <a:gd name="T16" fmla="*/ 2147483647 w 2269"/>
                <a:gd name="T17" fmla="*/ 2147483647 h 16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69"/>
                <a:gd name="T28" fmla="*/ 0 h 1621"/>
                <a:gd name="T29" fmla="*/ 2269 w 2269"/>
                <a:gd name="T30" fmla="*/ 1621 h 16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69" h="1621">
                  <a:moveTo>
                    <a:pt x="2269" y="1496"/>
                  </a:moveTo>
                  <a:cubicBezTo>
                    <a:pt x="2269" y="1576"/>
                    <a:pt x="2224" y="1621"/>
                    <a:pt x="2144" y="1621"/>
                  </a:cubicBezTo>
                  <a:cubicBezTo>
                    <a:pt x="125" y="1621"/>
                    <a:pt x="125" y="1621"/>
                    <a:pt x="125" y="1621"/>
                  </a:cubicBezTo>
                  <a:cubicBezTo>
                    <a:pt x="44" y="1621"/>
                    <a:pt x="0" y="1576"/>
                    <a:pt x="0" y="149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44"/>
                    <a:pt x="44" y="0"/>
                    <a:pt x="125" y="0"/>
                  </a:cubicBezTo>
                  <a:cubicBezTo>
                    <a:pt x="2144" y="0"/>
                    <a:pt x="2144" y="0"/>
                    <a:pt x="2144" y="0"/>
                  </a:cubicBezTo>
                  <a:cubicBezTo>
                    <a:pt x="2224" y="0"/>
                    <a:pt x="2269" y="44"/>
                    <a:pt x="2269" y="124"/>
                  </a:cubicBezTo>
                  <a:lnTo>
                    <a:pt x="2269" y="1496"/>
                  </a:lnTo>
                  <a:close/>
                </a:path>
              </a:pathLst>
            </a:custGeom>
            <a:solidFill>
              <a:srgbClr val="1E1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Oval 7">
              <a:extLst>
                <a:ext uri="{FF2B5EF4-FFF2-40B4-BE49-F238E27FC236}">
                  <a16:creationId xmlns:a16="http://schemas.microsoft.com/office/drawing/2014/main" xmlns="" id="{DEDC5A2F-3C0F-41BD-AFDE-9F98BAF27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1205" y="3508770"/>
              <a:ext cx="40326" cy="35057"/>
            </a:xfrm>
            <a:prstGeom prst="ellipse">
              <a:avLst/>
            </a:prstGeom>
            <a:solidFill>
              <a:srgbClr val="4F5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128" name="Freeform 8">
              <a:extLst>
                <a:ext uri="{FF2B5EF4-FFF2-40B4-BE49-F238E27FC236}">
                  <a16:creationId xmlns:a16="http://schemas.microsoft.com/office/drawing/2014/main" xmlns="" id="{919E7D9B-8409-484D-98FC-B9C863918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8013" y="2570496"/>
              <a:ext cx="5030025" cy="2761209"/>
            </a:xfrm>
            <a:custGeom>
              <a:avLst/>
              <a:gdLst>
                <a:gd name="T0" fmla="*/ 2147483647 w 1908"/>
                <a:gd name="T1" fmla="*/ 2147483647 h 1264"/>
                <a:gd name="T2" fmla="*/ 2147483647 w 1908"/>
                <a:gd name="T3" fmla="*/ 2147483647 h 1264"/>
                <a:gd name="T4" fmla="*/ 2147483647 w 1908"/>
                <a:gd name="T5" fmla="*/ 2147483647 h 1264"/>
                <a:gd name="T6" fmla="*/ 0 w 1908"/>
                <a:gd name="T7" fmla="*/ 2147483647 h 1264"/>
                <a:gd name="T8" fmla="*/ 0 w 1908"/>
                <a:gd name="T9" fmla="*/ 2147483647 h 1264"/>
                <a:gd name="T10" fmla="*/ 2147483647 w 1908"/>
                <a:gd name="T11" fmla="*/ 0 h 1264"/>
                <a:gd name="T12" fmla="*/ 2147483647 w 1908"/>
                <a:gd name="T13" fmla="*/ 0 h 1264"/>
                <a:gd name="T14" fmla="*/ 2147483647 w 1908"/>
                <a:gd name="T15" fmla="*/ 2147483647 h 1264"/>
                <a:gd name="T16" fmla="*/ 2147483647 w 1908"/>
                <a:gd name="T17" fmla="*/ 2147483647 h 1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8"/>
                <a:gd name="T28" fmla="*/ 0 h 1264"/>
                <a:gd name="T29" fmla="*/ 1908 w 1908"/>
                <a:gd name="T30" fmla="*/ 1264 h 1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8" h="1264">
                  <a:moveTo>
                    <a:pt x="1908" y="1256"/>
                  </a:moveTo>
                  <a:cubicBezTo>
                    <a:pt x="1908" y="1260"/>
                    <a:pt x="1905" y="1264"/>
                    <a:pt x="1900" y="1264"/>
                  </a:cubicBezTo>
                  <a:cubicBezTo>
                    <a:pt x="8" y="1264"/>
                    <a:pt x="8" y="1264"/>
                    <a:pt x="8" y="1264"/>
                  </a:cubicBezTo>
                  <a:cubicBezTo>
                    <a:pt x="3" y="1264"/>
                    <a:pt x="0" y="1260"/>
                    <a:pt x="0" y="12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900" y="0"/>
                    <a:pt x="1900" y="0"/>
                    <a:pt x="1900" y="0"/>
                  </a:cubicBezTo>
                  <a:cubicBezTo>
                    <a:pt x="1905" y="0"/>
                    <a:pt x="1908" y="3"/>
                    <a:pt x="1908" y="8"/>
                  </a:cubicBezTo>
                  <a:lnTo>
                    <a:pt x="1908" y="12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9">
              <a:extLst>
                <a:ext uri="{FF2B5EF4-FFF2-40B4-BE49-F238E27FC236}">
                  <a16:creationId xmlns:a16="http://schemas.microsoft.com/office/drawing/2014/main" xmlns="" id="{0D380BAB-C6C3-4AF9-BED1-09C51B6BF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5373" y="3401538"/>
              <a:ext cx="1360442" cy="3423156"/>
            </a:xfrm>
            <a:custGeom>
              <a:avLst/>
              <a:gdLst>
                <a:gd name="T0" fmla="*/ 0 w 516"/>
                <a:gd name="T1" fmla="*/ 2147483647 h 1566"/>
                <a:gd name="T2" fmla="*/ 2147483647 w 516"/>
                <a:gd name="T3" fmla="*/ 2147483647 h 1566"/>
                <a:gd name="T4" fmla="*/ 2147483647 w 516"/>
                <a:gd name="T5" fmla="*/ 2147483647 h 1566"/>
                <a:gd name="T6" fmla="*/ 2147483647 w 516"/>
                <a:gd name="T7" fmla="*/ 2147483647 h 1566"/>
                <a:gd name="T8" fmla="*/ 2147483647 w 516"/>
                <a:gd name="T9" fmla="*/ 2147483647 h 1566"/>
                <a:gd name="T10" fmla="*/ 2147483647 w 516"/>
                <a:gd name="T11" fmla="*/ 2147483647 h 1566"/>
                <a:gd name="T12" fmla="*/ 2147483647 w 516"/>
                <a:gd name="T13" fmla="*/ 2147483647 h 1566"/>
                <a:gd name="T14" fmla="*/ 2147483647 w 516"/>
                <a:gd name="T15" fmla="*/ 2147483647 h 1566"/>
                <a:gd name="T16" fmla="*/ 2147483647 w 516"/>
                <a:gd name="T17" fmla="*/ 2147483647 h 1566"/>
                <a:gd name="T18" fmla="*/ 2147483647 w 516"/>
                <a:gd name="T19" fmla="*/ 2147483647 h 1566"/>
                <a:gd name="T20" fmla="*/ 2147483647 w 516"/>
                <a:gd name="T21" fmla="*/ 2147483647 h 1566"/>
                <a:gd name="T22" fmla="*/ 2147483647 w 516"/>
                <a:gd name="T23" fmla="*/ 2147483647 h 1566"/>
                <a:gd name="T24" fmla="*/ 2147483647 w 516"/>
                <a:gd name="T25" fmla="*/ 2147483647 h 1566"/>
                <a:gd name="T26" fmla="*/ 2147483647 w 516"/>
                <a:gd name="T27" fmla="*/ 2147483647 h 1566"/>
                <a:gd name="T28" fmla="*/ 2147483647 w 516"/>
                <a:gd name="T29" fmla="*/ 2147483647 h 1566"/>
                <a:gd name="T30" fmla="*/ 2147483647 w 516"/>
                <a:gd name="T31" fmla="*/ 2147483647 h 1566"/>
                <a:gd name="T32" fmla="*/ 2147483647 w 516"/>
                <a:gd name="T33" fmla="*/ 2147483647 h 1566"/>
                <a:gd name="T34" fmla="*/ 2147483647 w 516"/>
                <a:gd name="T35" fmla="*/ 2147483647 h 1566"/>
                <a:gd name="T36" fmla="*/ 2147483647 w 516"/>
                <a:gd name="T37" fmla="*/ 2147483647 h 1566"/>
                <a:gd name="T38" fmla="*/ 2147483647 w 516"/>
                <a:gd name="T39" fmla="*/ 2147483647 h 1566"/>
                <a:gd name="T40" fmla="*/ 2147483647 w 516"/>
                <a:gd name="T41" fmla="*/ 2147483647 h 1566"/>
                <a:gd name="T42" fmla="*/ 2147483647 w 516"/>
                <a:gd name="T43" fmla="*/ 2147483647 h 1566"/>
                <a:gd name="T44" fmla="*/ 2147483647 w 516"/>
                <a:gd name="T45" fmla="*/ 2147483647 h 1566"/>
                <a:gd name="T46" fmla="*/ 2147483647 w 516"/>
                <a:gd name="T47" fmla="*/ 2147483647 h 1566"/>
                <a:gd name="T48" fmla="*/ 2147483647 w 516"/>
                <a:gd name="T49" fmla="*/ 2147483647 h 1566"/>
                <a:gd name="T50" fmla="*/ 2147483647 w 516"/>
                <a:gd name="T51" fmla="*/ 2147483647 h 1566"/>
                <a:gd name="T52" fmla="*/ 2147483647 w 516"/>
                <a:gd name="T53" fmla="*/ 2147483647 h 1566"/>
                <a:gd name="T54" fmla="*/ 2147483647 w 516"/>
                <a:gd name="T55" fmla="*/ 2147483647 h 1566"/>
                <a:gd name="T56" fmla="*/ 2147483647 w 516"/>
                <a:gd name="T57" fmla="*/ 2147483647 h 1566"/>
                <a:gd name="T58" fmla="*/ 2147483647 w 516"/>
                <a:gd name="T59" fmla="*/ 2147483647 h 1566"/>
                <a:gd name="T60" fmla="*/ 0 w 516"/>
                <a:gd name="T61" fmla="*/ 2147483647 h 15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16"/>
                <a:gd name="T94" fmla="*/ 0 h 1566"/>
                <a:gd name="T95" fmla="*/ 516 w 516"/>
                <a:gd name="T96" fmla="*/ 1566 h 15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16" h="1566">
                  <a:moveTo>
                    <a:pt x="0" y="1561"/>
                  </a:moveTo>
                  <a:cubicBezTo>
                    <a:pt x="0" y="1561"/>
                    <a:pt x="40" y="1341"/>
                    <a:pt x="59" y="1260"/>
                  </a:cubicBezTo>
                  <a:cubicBezTo>
                    <a:pt x="78" y="1179"/>
                    <a:pt x="100" y="1064"/>
                    <a:pt x="109" y="931"/>
                  </a:cubicBezTo>
                  <a:cubicBezTo>
                    <a:pt x="112" y="883"/>
                    <a:pt x="110" y="737"/>
                    <a:pt x="113" y="635"/>
                  </a:cubicBezTo>
                  <a:cubicBezTo>
                    <a:pt x="116" y="533"/>
                    <a:pt x="107" y="498"/>
                    <a:pt x="116" y="435"/>
                  </a:cubicBezTo>
                  <a:cubicBezTo>
                    <a:pt x="123" y="384"/>
                    <a:pt x="117" y="379"/>
                    <a:pt x="118" y="359"/>
                  </a:cubicBezTo>
                  <a:cubicBezTo>
                    <a:pt x="120" y="338"/>
                    <a:pt x="123" y="312"/>
                    <a:pt x="134" y="295"/>
                  </a:cubicBezTo>
                  <a:cubicBezTo>
                    <a:pt x="145" y="278"/>
                    <a:pt x="194" y="215"/>
                    <a:pt x="219" y="191"/>
                  </a:cubicBezTo>
                  <a:cubicBezTo>
                    <a:pt x="244" y="166"/>
                    <a:pt x="326" y="81"/>
                    <a:pt x="326" y="81"/>
                  </a:cubicBezTo>
                  <a:cubicBezTo>
                    <a:pt x="326" y="81"/>
                    <a:pt x="325" y="35"/>
                    <a:pt x="340" y="21"/>
                  </a:cubicBezTo>
                  <a:cubicBezTo>
                    <a:pt x="355" y="5"/>
                    <a:pt x="380" y="0"/>
                    <a:pt x="407" y="6"/>
                  </a:cubicBezTo>
                  <a:cubicBezTo>
                    <a:pt x="435" y="12"/>
                    <a:pt x="452" y="30"/>
                    <a:pt x="464" y="55"/>
                  </a:cubicBezTo>
                  <a:cubicBezTo>
                    <a:pt x="464" y="55"/>
                    <a:pt x="483" y="108"/>
                    <a:pt x="489" y="141"/>
                  </a:cubicBezTo>
                  <a:cubicBezTo>
                    <a:pt x="494" y="173"/>
                    <a:pt x="497" y="182"/>
                    <a:pt x="490" y="220"/>
                  </a:cubicBezTo>
                  <a:cubicBezTo>
                    <a:pt x="482" y="259"/>
                    <a:pt x="471" y="283"/>
                    <a:pt x="470" y="310"/>
                  </a:cubicBezTo>
                  <a:cubicBezTo>
                    <a:pt x="470" y="336"/>
                    <a:pt x="468" y="361"/>
                    <a:pt x="481" y="415"/>
                  </a:cubicBezTo>
                  <a:cubicBezTo>
                    <a:pt x="495" y="468"/>
                    <a:pt x="504" y="533"/>
                    <a:pt x="505" y="545"/>
                  </a:cubicBezTo>
                  <a:cubicBezTo>
                    <a:pt x="506" y="557"/>
                    <a:pt x="516" y="611"/>
                    <a:pt x="513" y="657"/>
                  </a:cubicBezTo>
                  <a:cubicBezTo>
                    <a:pt x="510" y="704"/>
                    <a:pt x="502" y="749"/>
                    <a:pt x="496" y="766"/>
                  </a:cubicBezTo>
                  <a:cubicBezTo>
                    <a:pt x="491" y="783"/>
                    <a:pt x="490" y="790"/>
                    <a:pt x="490" y="792"/>
                  </a:cubicBezTo>
                  <a:cubicBezTo>
                    <a:pt x="490" y="795"/>
                    <a:pt x="490" y="811"/>
                    <a:pt x="488" y="819"/>
                  </a:cubicBezTo>
                  <a:cubicBezTo>
                    <a:pt x="485" y="828"/>
                    <a:pt x="481" y="837"/>
                    <a:pt x="481" y="837"/>
                  </a:cubicBezTo>
                  <a:cubicBezTo>
                    <a:pt x="481" y="837"/>
                    <a:pt x="487" y="856"/>
                    <a:pt x="488" y="871"/>
                  </a:cubicBezTo>
                  <a:cubicBezTo>
                    <a:pt x="489" y="886"/>
                    <a:pt x="495" y="934"/>
                    <a:pt x="485" y="966"/>
                  </a:cubicBezTo>
                  <a:cubicBezTo>
                    <a:pt x="475" y="997"/>
                    <a:pt x="459" y="1022"/>
                    <a:pt x="451" y="1034"/>
                  </a:cubicBezTo>
                  <a:cubicBezTo>
                    <a:pt x="442" y="1045"/>
                    <a:pt x="439" y="1056"/>
                    <a:pt x="435" y="1071"/>
                  </a:cubicBezTo>
                  <a:cubicBezTo>
                    <a:pt x="430" y="1087"/>
                    <a:pt x="428" y="1089"/>
                    <a:pt x="425" y="1116"/>
                  </a:cubicBezTo>
                  <a:cubicBezTo>
                    <a:pt x="421" y="1144"/>
                    <a:pt x="414" y="1194"/>
                    <a:pt x="416" y="1216"/>
                  </a:cubicBezTo>
                  <a:cubicBezTo>
                    <a:pt x="418" y="1238"/>
                    <a:pt x="422" y="1430"/>
                    <a:pt x="423" y="1461"/>
                  </a:cubicBezTo>
                  <a:cubicBezTo>
                    <a:pt x="424" y="1491"/>
                    <a:pt x="416" y="1566"/>
                    <a:pt x="416" y="1566"/>
                  </a:cubicBezTo>
                  <a:lnTo>
                    <a:pt x="0" y="1561"/>
                  </a:ln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0">
              <a:extLst>
                <a:ext uri="{FF2B5EF4-FFF2-40B4-BE49-F238E27FC236}">
                  <a16:creationId xmlns:a16="http://schemas.microsoft.com/office/drawing/2014/main" xmlns="" id="{071966AC-FEBD-4B15-B4D7-9F2E70590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3882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0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2147483647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96" y="37"/>
                  </a:moveTo>
                  <a:cubicBezTo>
                    <a:pt x="96" y="37"/>
                    <a:pt x="92" y="81"/>
                    <a:pt x="94" y="90"/>
                  </a:cubicBezTo>
                  <a:cubicBezTo>
                    <a:pt x="96" y="99"/>
                    <a:pt x="92" y="130"/>
                    <a:pt x="93" y="141"/>
                  </a:cubicBezTo>
                  <a:cubicBezTo>
                    <a:pt x="95" y="151"/>
                    <a:pt x="93" y="190"/>
                    <a:pt x="91" y="206"/>
                  </a:cubicBezTo>
                  <a:cubicBezTo>
                    <a:pt x="89" y="222"/>
                    <a:pt x="84" y="260"/>
                    <a:pt x="66" y="300"/>
                  </a:cubicBezTo>
                  <a:cubicBezTo>
                    <a:pt x="49" y="340"/>
                    <a:pt x="0" y="418"/>
                    <a:pt x="0" y="418"/>
                  </a:cubicBezTo>
                  <a:cubicBezTo>
                    <a:pt x="0" y="418"/>
                    <a:pt x="44" y="318"/>
                    <a:pt x="50" y="293"/>
                  </a:cubicBezTo>
                  <a:cubicBezTo>
                    <a:pt x="57" y="268"/>
                    <a:pt x="69" y="164"/>
                    <a:pt x="70" y="135"/>
                  </a:cubicBezTo>
                  <a:cubicBezTo>
                    <a:pt x="71" y="105"/>
                    <a:pt x="87" y="50"/>
                    <a:pt x="89" y="44"/>
                  </a:cubicBezTo>
                  <a:cubicBezTo>
                    <a:pt x="90" y="38"/>
                    <a:pt x="99" y="0"/>
                    <a:pt x="99" y="0"/>
                  </a:cubicBezTo>
                  <a:lnTo>
                    <a:pt x="96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1">
              <a:extLst>
                <a:ext uri="{FF2B5EF4-FFF2-40B4-BE49-F238E27FC236}">
                  <a16:creationId xmlns:a16="http://schemas.microsoft.com/office/drawing/2014/main" xmlns="" id="{9F931828-73B2-4217-8A9B-DB8CC96F4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646" y="3420098"/>
              <a:ext cx="297132" cy="241271"/>
            </a:xfrm>
            <a:custGeom>
              <a:avLst/>
              <a:gdLst>
                <a:gd name="T0" fmla="*/ 2147483647 w 113"/>
                <a:gd name="T1" fmla="*/ 2147483647 h 111"/>
                <a:gd name="T2" fmla="*/ 2147483647 w 113"/>
                <a:gd name="T3" fmla="*/ 2147483647 h 111"/>
                <a:gd name="T4" fmla="*/ 2147483647 w 113"/>
                <a:gd name="T5" fmla="*/ 2147483647 h 111"/>
                <a:gd name="T6" fmla="*/ 2147483647 w 113"/>
                <a:gd name="T7" fmla="*/ 2147483647 h 111"/>
                <a:gd name="T8" fmla="*/ 2147483647 w 113"/>
                <a:gd name="T9" fmla="*/ 2147483647 h 111"/>
                <a:gd name="T10" fmla="*/ 2147483647 w 113"/>
                <a:gd name="T11" fmla="*/ 2147483647 h 111"/>
                <a:gd name="T12" fmla="*/ 2147483647 w 113"/>
                <a:gd name="T13" fmla="*/ 2147483647 h 111"/>
                <a:gd name="T14" fmla="*/ 2147483647 w 113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3"/>
                <a:gd name="T25" fmla="*/ 0 h 111"/>
                <a:gd name="T26" fmla="*/ 113 w 113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3" h="111">
                  <a:moveTo>
                    <a:pt x="1" y="68"/>
                  </a:moveTo>
                  <a:cubicBezTo>
                    <a:pt x="3" y="76"/>
                    <a:pt x="6" y="107"/>
                    <a:pt x="26" y="109"/>
                  </a:cubicBezTo>
                  <a:cubicBezTo>
                    <a:pt x="46" y="111"/>
                    <a:pt x="85" y="108"/>
                    <a:pt x="101" y="100"/>
                  </a:cubicBezTo>
                  <a:cubicBezTo>
                    <a:pt x="110" y="95"/>
                    <a:pt x="113" y="80"/>
                    <a:pt x="108" y="59"/>
                  </a:cubicBezTo>
                  <a:cubicBezTo>
                    <a:pt x="102" y="33"/>
                    <a:pt x="89" y="14"/>
                    <a:pt x="75" y="8"/>
                  </a:cubicBezTo>
                  <a:cubicBezTo>
                    <a:pt x="56" y="0"/>
                    <a:pt x="27" y="3"/>
                    <a:pt x="17" y="13"/>
                  </a:cubicBezTo>
                  <a:cubicBezTo>
                    <a:pt x="6" y="22"/>
                    <a:pt x="2" y="41"/>
                    <a:pt x="1" y="50"/>
                  </a:cubicBezTo>
                  <a:cubicBezTo>
                    <a:pt x="0" y="60"/>
                    <a:pt x="1" y="68"/>
                    <a:pt x="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2">
              <a:extLst>
                <a:ext uri="{FF2B5EF4-FFF2-40B4-BE49-F238E27FC236}">
                  <a16:creationId xmlns:a16="http://schemas.microsoft.com/office/drawing/2014/main" xmlns="" id="{82544A47-7DD1-43F1-BD7E-21508FE81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7381" y="3943882"/>
              <a:ext cx="237706" cy="43306"/>
            </a:xfrm>
            <a:custGeom>
              <a:avLst/>
              <a:gdLst>
                <a:gd name="T0" fmla="*/ 2147483647 w 90"/>
                <a:gd name="T1" fmla="*/ 2147483647 h 20"/>
                <a:gd name="T2" fmla="*/ 2147483647 w 90"/>
                <a:gd name="T3" fmla="*/ 2147483647 h 20"/>
                <a:gd name="T4" fmla="*/ 2147483647 w 90"/>
                <a:gd name="T5" fmla="*/ 2147483647 h 20"/>
                <a:gd name="T6" fmla="*/ 2147483647 w 90"/>
                <a:gd name="T7" fmla="*/ 2147483647 h 20"/>
                <a:gd name="T8" fmla="*/ 2147483647 w 9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20"/>
                <a:gd name="T17" fmla="*/ 90 w 9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20">
                  <a:moveTo>
                    <a:pt x="3" y="7"/>
                  </a:moveTo>
                  <a:cubicBezTo>
                    <a:pt x="29" y="20"/>
                    <a:pt x="59" y="16"/>
                    <a:pt x="86" y="11"/>
                  </a:cubicBezTo>
                  <a:cubicBezTo>
                    <a:pt x="90" y="11"/>
                    <a:pt x="88" y="5"/>
                    <a:pt x="85" y="5"/>
                  </a:cubicBezTo>
                  <a:cubicBezTo>
                    <a:pt x="59" y="10"/>
                    <a:pt x="30" y="14"/>
                    <a:pt x="7" y="2"/>
                  </a:cubicBezTo>
                  <a:cubicBezTo>
                    <a:pt x="3" y="0"/>
                    <a:pt x="0" y="6"/>
                    <a:pt x="3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3">
              <a:extLst>
                <a:ext uri="{FF2B5EF4-FFF2-40B4-BE49-F238E27FC236}">
                  <a16:creationId xmlns:a16="http://schemas.microsoft.com/office/drawing/2014/main" xmlns="" id="{E81EAC28-D48D-4F46-A100-D7621CF0B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728" y="3890267"/>
              <a:ext cx="203748" cy="20621"/>
            </a:xfrm>
            <a:custGeom>
              <a:avLst/>
              <a:gdLst>
                <a:gd name="T0" fmla="*/ 2147483647 w 77"/>
                <a:gd name="T1" fmla="*/ 2147483647 h 10"/>
                <a:gd name="T2" fmla="*/ 2147483647 w 77"/>
                <a:gd name="T3" fmla="*/ 2147483647 h 10"/>
                <a:gd name="T4" fmla="*/ 2147483647 w 77"/>
                <a:gd name="T5" fmla="*/ 2147483647 h 10"/>
                <a:gd name="T6" fmla="*/ 2147483647 w 77"/>
                <a:gd name="T7" fmla="*/ 2147483647 h 10"/>
                <a:gd name="T8" fmla="*/ 2147483647 w 77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10"/>
                <a:gd name="T17" fmla="*/ 77 w 7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10">
                  <a:moveTo>
                    <a:pt x="4" y="9"/>
                  </a:moveTo>
                  <a:cubicBezTo>
                    <a:pt x="27" y="9"/>
                    <a:pt x="50" y="10"/>
                    <a:pt x="73" y="7"/>
                  </a:cubicBezTo>
                  <a:cubicBezTo>
                    <a:pt x="77" y="6"/>
                    <a:pt x="77" y="0"/>
                    <a:pt x="73" y="1"/>
                  </a:cubicBezTo>
                  <a:cubicBezTo>
                    <a:pt x="50" y="3"/>
                    <a:pt x="27" y="3"/>
                    <a:pt x="4" y="3"/>
                  </a:cubicBezTo>
                  <a:cubicBezTo>
                    <a:pt x="0" y="3"/>
                    <a:pt x="0" y="9"/>
                    <a:pt x="4" y="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4">
              <a:extLst>
                <a:ext uri="{FF2B5EF4-FFF2-40B4-BE49-F238E27FC236}">
                  <a16:creationId xmlns:a16="http://schemas.microsoft.com/office/drawing/2014/main" xmlns="" id="{F55BD6F9-2066-45F5-BBF1-33314CB26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657" y="5230659"/>
              <a:ext cx="89140" cy="134040"/>
            </a:xfrm>
            <a:custGeom>
              <a:avLst/>
              <a:gdLst>
                <a:gd name="T0" fmla="*/ 2147483647 w 34"/>
                <a:gd name="T1" fmla="*/ 2147483647 h 61"/>
                <a:gd name="T2" fmla="*/ 2147483647 w 34"/>
                <a:gd name="T3" fmla="*/ 2147483647 h 61"/>
                <a:gd name="T4" fmla="*/ 2147483647 w 34"/>
                <a:gd name="T5" fmla="*/ 2147483647 h 61"/>
                <a:gd name="T6" fmla="*/ 2147483647 w 34"/>
                <a:gd name="T7" fmla="*/ 2147483647 h 61"/>
                <a:gd name="T8" fmla="*/ 2147483647 w 34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61"/>
                <a:gd name="T17" fmla="*/ 34 w 34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61">
                  <a:moveTo>
                    <a:pt x="27" y="4"/>
                  </a:moveTo>
                  <a:cubicBezTo>
                    <a:pt x="22" y="22"/>
                    <a:pt x="15" y="39"/>
                    <a:pt x="3" y="54"/>
                  </a:cubicBezTo>
                  <a:cubicBezTo>
                    <a:pt x="0" y="57"/>
                    <a:pt x="5" y="61"/>
                    <a:pt x="7" y="58"/>
                  </a:cubicBezTo>
                  <a:cubicBezTo>
                    <a:pt x="20" y="43"/>
                    <a:pt x="28" y="24"/>
                    <a:pt x="33" y="5"/>
                  </a:cubicBezTo>
                  <a:cubicBezTo>
                    <a:pt x="34" y="2"/>
                    <a:pt x="28" y="0"/>
                    <a:pt x="27" y="4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5">
              <a:extLst>
                <a:ext uri="{FF2B5EF4-FFF2-40B4-BE49-F238E27FC236}">
                  <a16:creationId xmlns:a16="http://schemas.microsoft.com/office/drawing/2014/main" xmlns="" id="{8315EAD6-B1CA-451A-959C-48AF49E15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206" y="4051114"/>
              <a:ext cx="133710" cy="55678"/>
            </a:xfrm>
            <a:custGeom>
              <a:avLst/>
              <a:gdLst>
                <a:gd name="T0" fmla="*/ 2147483647 w 51"/>
                <a:gd name="T1" fmla="*/ 2147483647 h 26"/>
                <a:gd name="T2" fmla="*/ 2147483647 w 51"/>
                <a:gd name="T3" fmla="*/ 2147483647 h 26"/>
                <a:gd name="T4" fmla="*/ 2147483647 w 51"/>
                <a:gd name="T5" fmla="*/ 2147483647 h 26"/>
                <a:gd name="T6" fmla="*/ 2147483647 w 51"/>
                <a:gd name="T7" fmla="*/ 2147483647 h 26"/>
                <a:gd name="T8" fmla="*/ 2147483647 w 51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6"/>
                <a:gd name="T17" fmla="*/ 51 w 51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6">
                  <a:moveTo>
                    <a:pt x="48" y="19"/>
                  </a:moveTo>
                  <a:cubicBezTo>
                    <a:pt x="38" y="8"/>
                    <a:pt x="19" y="0"/>
                    <a:pt x="4" y="4"/>
                  </a:cubicBezTo>
                  <a:cubicBezTo>
                    <a:pt x="0" y="5"/>
                    <a:pt x="2" y="11"/>
                    <a:pt x="6" y="10"/>
                  </a:cubicBezTo>
                  <a:cubicBezTo>
                    <a:pt x="19" y="6"/>
                    <a:pt x="35" y="14"/>
                    <a:pt x="44" y="23"/>
                  </a:cubicBezTo>
                  <a:cubicBezTo>
                    <a:pt x="47" y="26"/>
                    <a:pt x="51" y="22"/>
                    <a:pt x="48" y="19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16">
              <a:extLst>
                <a:ext uri="{FF2B5EF4-FFF2-40B4-BE49-F238E27FC236}">
                  <a16:creationId xmlns:a16="http://schemas.microsoft.com/office/drawing/2014/main" xmlns="" id="{13B08179-D272-4EF3-942E-413A5148B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959" y="4009871"/>
              <a:ext cx="42447" cy="30933"/>
            </a:xfrm>
            <a:custGeom>
              <a:avLst/>
              <a:gdLst>
                <a:gd name="T0" fmla="*/ 2147483647 w 16"/>
                <a:gd name="T1" fmla="*/ 2147483647 h 14"/>
                <a:gd name="T2" fmla="*/ 2147483647 w 16"/>
                <a:gd name="T3" fmla="*/ 2147483647 h 14"/>
                <a:gd name="T4" fmla="*/ 2147483647 w 16"/>
                <a:gd name="T5" fmla="*/ 2147483647 h 14"/>
                <a:gd name="T6" fmla="*/ 2147483647 w 16"/>
                <a:gd name="T7" fmla="*/ 2147483647 h 14"/>
                <a:gd name="T8" fmla="*/ 2147483647 w 16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4"/>
                <a:gd name="T17" fmla="*/ 16 w 1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4">
                  <a:moveTo>
                    <a:pt x="14" y="7"/>
                  </a:moveTo>
                  <a:cubicBezTo>
                    <a:pt x="11" y="5"/>
                    <a:pt x="9" y="3"/>
                    <a:pt x="5" y="2"/>
                  </a:cubicBezTo>
                  <a:cubicBezTo>
                    <a:pt x="1" y="0"/>
                    <a:pt x="0" y="6"/>
                    <a:pt x="4" y="8"/>
                  </a:cubicBezTo>
                  <a:cubicBezTo>
                    <a:pt x="6" y="8"/>
                    <a:pt x="8" y="10"/>
                    <a:pt x="9" y="12"/>
                  </a:cubicBezTo>
                  <a:cubicBezTo>
                    <a:pt x="12" y="14"/>
                    <a:pt x="16" y="10"/>
                    <a:pt x="14" y="7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7">
              <a:extLst>
                <a:ext uri="{FF2B5EF4-FFF2-40B4-BE49-F238E27FC236}">
                  <a16:creationId xmlns:a16="http://schemas.microsoft.com/office/drawing/2014/main" xmlns="" id="{8725D010-E6CB-4817-AB0B-3E88B5C94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2361" y="3401538"/>
              <a:ext cx="1290403" cy="3258184"/>
            </a:xfrm>
            <a:custGeom>
              <a:avLst/>
              <a:gdLst>
                <a:gd name="T0" fmla="*/ 2147483647 w 490"/>
                <a:gd name="T1" fmla="*/ 2147483647 h 1491"/>
                <a:gd name="T2" fmla="*/ 2147483647 w 490"/>
                <a:gd name="T3" fmla="*/ 2147483647 h 1491"/>
                <a:gd name="T4" fmla="*/ 2147483647 w 490"/>
                <a:gd name="T5" fmla="*/ 2147483647 h 1491"/>
                <a:gd name="T6" fmla="*/ 2147483647 w 490"/>
                <a:gd name="T7" fmla="*/ 2147483647 h 1491"/>
                <a:gd name="T8" fmla="*/ 2147483647 w 490"/>
                <a:gd name="T9" fmla="*/ 2147483647 h 1491"/>
                <a:gd name="T10" fmla="*/ 2147483647 w 490"/>
                <a:gd name="T11" fmla="*/ 2147483647 h 1491"/>
                <a:gd name="T12" fmla="*/ 2147483647 w 490"/>
                <a:gd name="T13" fmla="*/ 2147483647 h 1491"/>
                <a:gd name="T14" fmla="*/ 2147483647 w 490"/>
                <a:gd name="T15" fmla="*/ 2147483647 h 1491"/>
                <a:gd name="T16" fmla="*/ 2147483647 w 490"/>
                <a:gd name="T17" fmla="*/ 2147483647 h 1491"/>
                <a:gd name="T18" fmla="*/ 2147483647 w 490"/>
                <a:gd name="T19" fmla="*/ 2147483647 h 1491"/>
                <a:gd name="T20" fmla="*/ 2147483647 w 490"/>
                <a:gd name="T21" fmla="*/ 2147483647 h 1491"/>
                <a:gd name="T22" fmla="*/ 2147483647 w 490"/>
                <a:gd name="T23" fmla="*/ 2147483647 h 1491"/>
                <a:gd name="T24" fmla="*/ 2147483647 w 490"/>
                <a:gd name="T25" fmla="*/ 2147483647 h 1491"/>
                <a:gd name="T26" fmla="*/ 2147483647 w 490"/>
                <a:gd name="T27" fmla="*/ 2147483647 h 1491"/>
                <a:gd name="T28" fmla="*/ 2147483647 w 490"/>
                <a:gd name="T29" fmla="*/ 2147483647 h 1491"/>
                <a:gd name="T30" fmla="*/ 2147483647 w 490"/>
                <a:gd name="T31" fmla="*/ 2147483647 h 1491"/>
                <a:gd name="T32" fmla="*/ 2147483647 w 490"/>
                <a:gd name="T33" fmla="*/ 2147483647 h 1491"/>
                <a:gd name="T34" fmla="*/ 2147483647 w 490"/>
                <a:gd name="T35" fmla="*/ 2147483647 h 1491"/>
                <a:gd name="T36" fmla="*/ 2147483647 w 490"/>
                <a:gd name="T37" fmla="*/ 2147483647 h 1491"/>
                <a:gd name="T38" fmla="*/ 2147483647 w 490"/>
                <a:gd name="T39" fmla="*/ 2147483647 h 1491"/>
                <a:gd name="T40" fmla="*/ 2147483647 w 490"/>
                <a:gd name="T41" fmla="*/ 2147483647 h 1491"/>
                <a:gd name="T42" fmla="*/ 2147483647 w 490"/>
                <a:gd name="T43" fmla="*/ 2147483647 h 1491"/>
                <a:gd name="T44" fmla="*/ 2147483647 w 490"/>
                <a:gd name="T45" fmla="*/ 2147483647 h 1491"/>
                <a:gd name="T46" fmla="*/ 2147483647 w 490"/>
                <a:gd name="T47" fmla="*/ 2147483647 h 1491"/>
                <a:gd name="T48" fmla="*/ 2147483647 w 490"/>
                <a:gd name="T49" fmla="*/ 2147483647 h 1491"/>
                <a:gd name="T50" fmla="*/ 2147483647 w 490"/>
                <a:gd name="T51" fmla="*/ 2147483647 h 1491"/>
                <a:gd name="T52" fmla="*/ 2147483647 w 490"/>
                <a:gd name="T53" fmla="*/ 2147483647 h 1491"/>
                <a:gd name="T54" fmla="*/ 2147483647 w 490"/>
                <a:gd name="T55" fmla="*/ 2147483647 h 1491"/>
                <a:gd name="T56" fmla="*/ 2147483647 w 490"/>
                <a:gd name="T57" fmla="*/ 2147483647 h 149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90"/>
                <a:gd name="T88" fmla="*/ 0 h 1491"/>
                <a:gd name="T89" fmla="*/ 490 w 490"/>
                <a:gd name="T90" fmla="*/ 1491 h 149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90" h="1491">
                  <a:moveTo>
                    <a:pt x="471" y="1333"/>
                  </a:moveTo>
                  <a:cubicBezTo>
                    <a:pt x="452" y="1252"/>
                    <a:pt x="415" y="1064"/>
                    <a:pt x="407" y="931"/>
                  </a:cubicBezTo>
                  <a:cubicBezTo>
                    <a:pt x="404" y="883"/>
                    <a:pt x="406" y="737"/>
                    <a:pt x="403" y="635"/>
                  </a:cubicBezTo>
                  <a:cubicBezTo>
                    <a:pt x="399" y="533"/>
                    <a:pt x="409" y="498"/>
                    <a:pt x="399" y="435"/>
                  </a:cubicBezTo>
                  <a:cubicBezTo>
                    <a:pt x="392" y="384"/>
                    <a:pt x="398" y="379"/>
                    <a:pt x="397" y="359"/>
                  </a:cubicBezTo>
                  <a:cubicBezTo>
                    <a:pt x="396" y="338"/>
                    <a:pt x="393" y="312"/>
                    <a:pt x="382" y="295"/>
                  </a:cubicBezTo>
                  <a:cubicBezTo>
                    <a:pt x="371" y="278"/>
                    <a:pt x="322" y="215"/>
                    <a:pt x="297" y="191"/>
                  </a:cubicBezTo>
                  <a:cubicBezTo>
                    <a:pt x="272" y="166"/>
                    <a:pt x="189" y="81"/>
                    <a:pt x="189" y="81"/>
                  </a:cubicBezTo>
                  <a:cubicBezTo>
                    <a:pt x="189" y="81"/>
                    <a:pt x="190" y="35"/>
                    <a:pt x="176" y="21"/>
                  </a:cubicBezTo>
                  <a:cubicBezTo>
                    <a:pt x="161" y="5"/>
                    <a:pt x="136" y="0"/>
                    <a:pt x="108" y="6"/>
                  </a:cubicBezTo>
                  <a:cubicBezTo>
                    <a:pt x="81" y="12"/>
                    <a:pt x="64" y="30"/>
                    <a:pt x="51" y="55"/>
                  </a:cubicBezTo>
                  <a:cubicBezTo>
                    <a:pt x="51" y="55"/>
                    <a:pt x="33" y="108"/>
                    <a:pt x="27" y="141"/>
                  </a:cubicBezTo>
                  <a:cubicBezTo>
                    <a:pt x="21" y="173"/>
                    <a:pt x="19" y="182"/>
                    <a:pt x="26" y="220"/>
                  </a:cubicBezTo>
                  <a:cubicBezTo>
                    <a:pt x="33" y="259"/>
                    <a:pt x="45" y="283"/>
                    <a:pt x="45" y="310"/>
                  </a:cubicBezTo>
                  <a:cubicBezTo>
                    <a:pt x="46" y="336"/>
                    <a:pt x="48" y="361"/>
                    <a:pt x="34" y="415"/>
                  </a:cubicBezTo>
                  <a:cubicBezTo>
                    <a:pt x="21" y="468"/>
                    <a:pt x="11" y="533"/>
                    <a:pt x="10" y="545"/>
                  </a:cubicBezTo>
                  <a:cubicBezTo>
                    <a:pt x="9" y="557"/>
                    <a:pt x="0" y="611"/>
                    <a:pt x="3" y="657"/>
                  </a:cubicBezTo>
                  <a:cubicBezTo>
                    <a:pt x="5" y="704"/>
                    <a:pt x="13" y="749"/>
                    <a:pt x="19" y="766"/>
                  </a:cubicBezTo>
                  <a:cubicBezTo>
                    <a:pt x="25" y="783"/>
                    <a:pt x="26" y="790"/>
                    <a:pt x="26" y="792"/>
                  </a:cubicBezTo>
                  <a:cubicBezTo>
                    <a:pt x="26" y="795"/>
                    <a:pt x="25" y="811"/>
                    <a:pt x="28" y="819"/>
                  </a:cubicBezTo>
                  <a:cubicBezTo>
                    <a:pt x="31" y="828"/>
                    <a:pt x="34" y="837"/>
                    <a:pt x="34" y="837"/>
                  </a:cubicBezTo>
                  <a:cubicBezTo>
                    <a:pt x="34" y="837"/>
                    <a:pt x="29" y="856"/>
                    <a:pt x="28" y="871"/>
                  </a:cubicBezTo>
                  <a:cubicBezTo>
                    <a:pt x="27" y="886"/>
                    <a:pt x="21" y="934"/>
                    <a:pt x="31" y="966"/>
                  </a:cubicBezTo>
                  <a:cubicBezTo>
                    <a:pt x="40" y="997"/>
                    <a:pt x="56" y="1022"/>
                    <a:pt x="65" y="1034"/>
                  </a:cubicBezTo>
                  <a:cubicBezTo>
                    <a:pt x="73" y="1045"/>
                    <a:pt x="76" y="1056"/>
                    <a:pt x="81" y="1071"/>
                  </a:cubicBezTo>
                  <a:cubicBezTo>
                    <a:pt x="86" y="1087"/>
                    <a:pt x="87" y="1089"/>
                    <a:pt x="91" y="1116"/>
                  </a:cubicBezTo>
                  <a:cubicBezTo>
                    <a:pt x="94" y="1144"/>
                    <a:pt x="101" y="1194"/>
                    <a:pt x="100" y="1216"/>
                  </a:cubicBezTo>
                  <a:cubicBezTo>
                    <a:pt x="98" y="1238"/>
                    <a:pt x="93" y="1430"/>
                    <a:pt x="92" y="1461"/>
                  </a:cubicBezTo>
                  <a:cubicBezTo>
                    <a:pt x="91" y="1491"/>
                    <a:pt x="490" y="1414"/>
                    <a:pt x="471" y="1333"/>
                  </a:cubicBezTo>
                  <a:close/>
                </a:path>
              </a:pathLst>
            </a:custGeom>
            <a:solidFill>
              <a:srgbClr val="F5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18">
              <a:extLst>
                <a:ext uri="{FF2B5EF4-FFF2-40B4-BE49-F238E27FC236}">
                  <a16:creationId xmlns:a16="http://schemas.microsoft.com/office/drawing/2014/main" xmlns="" id="{215C4FC3-09C0-4E78-B158-24E984210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3241" y="3657244"/>
              <a:ext cx="261053" cy="913530"/>
            </a:xfrm>
            <a:custGeom>
              <a:avLst/>
              <a:gdLst>
                <a:gd name="T0" fmla="*/ 2147483647 w 99"/>
                <a:gd name="T1" fmla="*/ 2147483647 h 418"/>
                <a:gd name="T2" fmla="*/ 2147483647 w 99"/>
                <a:gd name="T3" fmla="*/ 2147483647 h 418"/>
                <a:gd name="T4" fmla="*/ 2147483647 w 99"/>
                <a:gd name="T5" fmla="*/ 2147483647 h 418"/>
                <a:gd name="T6" fmla="*/ 2147483647 w 99"/>
                <a:gd name="T7" fmla="*/ 2147483647 h 418"/>
                <a:gd name="T8" fmla="*/ 2147483647 w 99"/>
                <a:gd name="T9" fmla="*/ 2147483647 h 418"/>
                <a:gd name="T10" fmla="*/ 2147483647 w 99"/>
                <a:gd name="T11" fmla="*/ 2147483647 h 418"/>
                <a:gd name="T12" fmla="*/ 2147483647 w 99"/>
                <a:gd name="T13" fmla="*/ 2147483647 h 418"/>
                <a:gd name="T14" fmla="*/ 2147483647 w 99"/>
                <a:gd name="T15" fmla="*/ 2147483647 h 418"/>
                <a:gd name="T16" fmla="*/ 2147483647 w 99"/>
                <a:gd name="T17" fmla="*/ 2147483647 h 418"/>
                <a:gd name="T18" fmla="*/ 0 w 99"/>
                <a:gd name="T19" fmla="*/ 0 h 418"/>
                <a:gd name="T20" fmla="*/ 2147483647 w 99"/>
                <a:gd name="T21" fmla="*/ 2147483647 h 4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9"/>
                <a:gd name="T34" fmla="*/ 0 h 418"/>
                <a:gd name="T35" fmla="*/ 99 w 99"/>
                <a:gd name="T36" fmla="*/ 418 h 4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9" h="418">
                  <a:moveTo>
                    <a:pt x="3" y="37"/>
                  </a:moveTo>
                  <a:cubicBezTo>
                    <a:pt x="3" y="37"/>
                    <a:pt x="6" y="81"/>
                    <a:pt x="4" y="90"/>
                  </a:cubicBezTo>
                  <a:cubicBezTo>
                    <a:pt x="3" y="99"/>
                    <a:pt x="6" y="130"/>
                    <a:pt x="5" y="141"/>
                  </a:cubicBezTo>
                  <a:cubicBezTo>
                    <a:pt x="4" y="151"/>
                    <a:pt x="5" y="190"/>
                    <a:pt x="7" y="206"/>
                  </a:cubicBezTo>
                  <a:cubicBezTo>
                    <a:pt x="9" y="222"/>
                    <a:pt x="15" y="260"/>
                    <a:pt x="32" y="300"/>
                  </a:cubicBezTo>
                  <a:cubicBezTo>
                    <a:pt x="49" y="340"/>
                    <a:pt x="99" y="418"/>
                    <a:pt x="99" y="418"/>
                  </a:cubicBezTo>
                  <a:cubicBezTo>
                    <a:pt x="99" y="418"/>
                    <a:pt x="55" y="318"/>
                    <a:pt x="48" y="293"/>
                  </a:cubicBezTo>
                  <a:cubicBezTo>
                    <a:pt x="41" y="268"/>
                    <a:pt x="30" y="164"/>
                    <a:pt x="29" y="135"/>
                  </a:cubicBezTo>
                  <a:cubicBezTo>
                    <a:pt x="28" y="105"/>
                    <a:pt x="11" y="50"/>
                    <a:pt x="10" y="44"/>
                  </a:cubicBezTo>
                  <a:cubicBezTo>
                    <a:pt x="8" y="38"/>
                    <a:pt x="0" y="0"/>
                    <a:pt x="0" y="0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E3B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19">
              <a:extLst>
                <a:ext uri="{FF2B5EF4-FFF2-40B4-BE49-F238E27FC236}">
                  <a16:creationId xmlns:a16="http://schemas.microsoft.com/office/drawing/2014/main" xmlns="" id="{9C92C0AC-ACC8-4A68-92B7-FCC4F1AE5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6395" y="3420098"/>
              <a:ext cx="295011" cy="241271"/>
            </a:xfrm>
            <a:custGeom>
              <a:avLst/>
              <a:gdLst>
                <a:gd name="T0" fmla="*/ 2147483647 w 112"/>
                <a:gd name="T1" fmla="*/ 2147483647 h 111"/>
                <a:gd name="T2" fmla="*/ 2147483647 w 112"/>
                <a:gd name="T3" fmla="*/ 2147483647 h 111"/>
                <a:gd name="T4" fmla="*/ 2147483647 w 112"/>
                <a:gd name="T5" fmla="*/ 2147483647 h 111"/>
                <a:gd name="T6" fmla="*/ 2147483647 w 112"/>
                <a:gd name="T7" fmla="*/ 2147483647 h 111"/>
                <a:gd name="T8" fmla="*/ 2147483647 w 112"/>
                <a:gd name="T9" fmla="*/ 2147483647 h 111"/>
                <a:gd name="T10" fmla="*/ 2147483647 w 112"/>
                <a:gd name="T11" fmla="*/ 2147483647 h 111"/>
                <a:gd name="T12" fmla="*/ 2147483647 w 112"/>
                <a:gd name="T13" fmla="*/ 2147483647 h 111"/>
                <a:gd name="T14" fmla="*/ 2147483647 w 112"/>
                <a:gd name="T15" fmla="*/ 2147483647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"/>
                <a:gd name="T25" fmla="*/ 0 h 111"/>
                <a:gd name="T26" fmla="*/ 112 w 112"/>
                <a:gd name="T27" fmla="*/ 111 h 1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" h="111">
                  <a:moveTo>
                    <a:pt x="111" y="68"/>
                  </a:moveTo>
                  <a:cubicBezTo>
                    <a:pt x="110" y="76"/>
                    <a:pt x="106" y="107"/>
                    <a:pt x="86" y="109"/>
                  </a:cubicBezTo>
                  <a:cubicBezTo>
                    <a:pt x="67" y="111"/>
                    <a:pt x="27" y="108"/>
                    <a:pt x="12" y="100"/>
                  </a:cubicBezTo>
                  <a:cubicBezTo>
                    <a:pt x="3" y="95"/>
                    <a:pt x="0" y="80"/>
                    <a:pt x="4" y="59"/>
                  </a:cubicBezTo>
                  <a:cubicBezTo>
                    <a:pt x="11" y="33"/>
                    <a:pt x="24" y="14"/>
                    <a:pt x="38" y="8"/>
                  </a:cubicBezTo>
                  <a:cubicBezTo>
                    <a:pt x="57" y="0"/>
                    <a:pt x="85" y="3"/>
                    <a:pt x="96" y="13"/>
                  </a:cubicBezTo>
                  <a:cubicBezTo>
                    <a:pt x="107" y="22"/>
                    <a:pt x="111" y="41"/>
                    <a:pt x="111" y="50"/>
                  </a:cubicBezTo>
                  <a:cubicBezTo>
                    <a:pt x="112" y="60"/>
                    <a:pt x="111" y="68"/>
                    <a:pt x="111" y="68"/>
                  </a:cubicBezTo>
                  <a:close/>
                </a:path>
              </a:pathLst>
            </a:custGeom>
            <a:solidFill>
              <a:srgbClr val="F5D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20">
              <a:extLst>
                <a:ext uri="{FF2B5EF4-FFF2-40B4-BE49-F238E27FC236}">
                  <a16:creationId xmlns:a16="http://schemas.microsoft.com/office/drawing/2014/main" xmlns="" id="{B8BA6A4E-13B4-43D2-B7AE-F374C9EED9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0964" y="3943882"/>
              <a:ext cx="239829" cy="43306"/>
            </a:xfrm>
            <a:custGeom>
              <a:avLst/>
              <a:gdLst>
                <a:gd name="T0" fmla="*/ 2147483647 w 91"/>
                <a:gd name="T1" fmla="*/ 2147483647 h 20"/>
                <a:gd name="T2" fmla="*/ 2147483647 w 91"/>
                <a:gd name="T3" fmla="*/ 2147483647 h 20"/>
                <a:gd name="T4" fmla="*/ 2147483647 w 91"/>
                <a:gd name="T5" fmla="*/ 2147483647 h 20"/>
                <a:gd name="T6" fmla="*/ 2147483647 w 91"/>
                <a:gd name="T7" fmla="*/ 2147483647 h 20"/>
                <a:gd name="T8" fmla="*/ 2147483647 w 91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20"/>
                <a:gd name="T17" fmla="*/ 91 w 9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20">
                  <a:moveTo>
                    <a:pt x="84" y="2"/>
                  </a:moveTo>
                  <a:cubicBezTo>
                    <a:pt x="60" y="14"/>
                    <a:pt x="31" y="10"/>
                    <a:pt x="6" y="5"/>
                  </a:cubicBezTo>
                  <a:cubicBezTo>
                    <a:pt x="2" y="5"/>
                    <a:pt x="0" y="11"/>
                    <a:pt x="4" y="11"/>
                  </a:cubicBezTo>
                  <a:cubicBezTo>
                    <a:pt x="31" y="16"/>
                    <a:pt x="61" y="20"/>
                    <a:pt x="87" y="7"/>
                  </a:cubicBezTo>
                  <a:cubicBezTo>
                    <a:pt x="91" y="6"/>
                    <a:pt x="88" y="0"/>
                    <a:pt x="84" y="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21">
              <a:extLst>
                <a:ext uri="{FF2B5EF4-FFF2-40B4-BE49-F238E27FC236}">
                  <a16:creationId xmlns:a16="http://schemas.microsoft.com/office/drawing/2014/main" xmlns="" id="{0574510A-F89A-4E5C-AF52-C6CBC7093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1577" y="3890267"/>
              <a:ext cx="205871" cy="20621"/>
            </a:xfrm>
            <a:custGeom>
              <a:avLst/>
              <a:gdLst>
                <a:gd name="T0" fmla="*/ 2147483647 w 78"/>
                <a:gd name="T1" fmla="*/ 2147483647 h 10"/>
                <a:gd name="T2" fmla="*/ 2147483647 w 78"/>
                <a:gd name="T3" fmla="*/ 2147483647 h 10"/>
                <a:gd name="T4" fmla="*/ 2147483647 w 78"/>
                <a:gd name="T5" fmla="*/ 2147483647 h 10"/>
                <a:gd name="T6" fmla="*/ 2147483647 w 78"/>
                <a:gd name="T7" fmla="*/ 2147483647 h 10"/>
                <a:gd name="T8" fmla="*/ 2147483647 w 7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0"/>
                <a:gd name="T17" fmla="*/ 78 w 7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0">
                  <a:moveTo>
                    <a:pt x="74" y="3"/>
                  </a:moveTo>
                  <a:cubicBezTo>
                    <a:pt x="51" y="3"/>
                    <a:pt x="27" y="3"/>
                    <a:pt x="4" y="1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27" y="10"/>
                    <a:pt x="51" y="9"/>
                    <a:pt x="74" y="9"/>
                  </a:cubicBezTo>
                  <a:cubicBezTo>
                    <a:pt x="78" y="9"/>
                    <a:pt x="78" y="3"/>
                    <a:pt x="74" y="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22">
              <a:extLst>
                <a:ext uri="{FF2B5EF4-FFF2-40B4-BE49-F238E27FC236}">
                  <a16:creationId xmlns:a16="http://schemas.microsoft.com/office/drawing/2014/main" xmlns="" id="{21946338-4C3B-4802-9134-A8E59C673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377" y="5230659"/>
              <a:ext cx="87018" cy="134040"/>
            </a:xfrm>
            <a:custGeom>
              <a:avLst/>
              <a:gdLst>
                <a:gd name="T0" fmla="*/ 2147483647 w 33"/>
                <a:gd name="T1" fmla="*/ 2147483647 h 61"/>
                <a:gd name="T2" fmla="*/ 2147483647 w 33"/>
                <a:gd name="T3" fmla="*/ 2147483647 h 61"/>
                <a:gd name="T4" fmla="*/ 2147483647 w 33"/>
                <a:gd name="T5" fmla="*/ 2147483647 h 61"/>
                <a:gd name="T6" fmla="*/ 2147483647 w 33"/>
                <a:gd name="T7" fmla="*/ 2147483647 h 61"/>
                <a:gd name="T8" fmla="*/ 2147483647 w 33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61"/>
                <a:gd name="T17" fmla="*/ 33 w 33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61">
                  <a:moveTo>
                    <a:pt x="1" y="5"/>
                  </a:moveTo>
                  <a:cubicBezTo>
                    <a:pt x="5" y="24"/>
                    <a:pt x="14" y="43"/>
                    <a:pt x="26" y="58"/>
                  </a:cubicBezTo>
                  <a:cubicBezTo>
                    <a:pt x="29" y="61"/>
                    <a:pt x="33" y="57"/>
                    <a:pt x="31" y="54"/>
                  </a:cubicBezTo>
                  <a:cubicBezTo>
                    <a:pt x="19" y="39"/>
                    <a:pt x="11" y="22"/>
                    <a:pt x="7" y="4"/>
                  </a:cubicBezTo>
                  <a:cubicBezTo>
                    <a:pt x="6" y="0"/>
                    <a:pt x="0" y="2"/>
                    <a:pt x="1" y="5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23">
              <a:extLst>
                <a:ext uri="{FF2B5EF4-FFF2-40B4-BE49-F238E27FC236}">
                  <a16:creationId xmlns:a16="http://schemas.microsoft.com/office/drawing/2014/main" xmlns="" id="{0F363B2B-DD4B-48EF-9AEB-4859450EB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0257" y="4051114"/>
              <a:ext cx="131587" cy="55678"/>
            </a:xfrm>
            <a:custGeom>
              <a:avLst/>
              <a:gdLst>
                <a:gd name="T0" fmla="*/ 2147483647 w 50"/>
                <a:gd name="T1" fmla="*/ 2147483647 h 26"/>
                <a:gd name="T2" fmla="*/ 2147483647 w 50"/>
                <a:gd name="T3" fmla="*/ 2147483647 h 26"/>
                <a:gd name="T4" fmla="*/ 2147483647 w 50"/>
                <a:gd name="T5" fmla="*/ 2147483647 h 26"/>
                <a:gd name="T6" fmla="*/ 2147483647 w 50"/>
                <a:gd name="T7" fmla="*/ 2147483647 h 26"/>
                <a:gd name="T8" fmla="*/ 2147483647 w 50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6"/>
                <a:gd name="T17" fmla="*/ 50 w 5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6">
                  <a:moveTo>
                    <a:pt x="7" y="23"/>
                  </a:moveTo>
                  <a:cubicBezTo>
                    <a:pt x="16" y="14"/>
                    <a:pt x="32" y="6"/>
                    <a:pt x="45" y="10"/>
                  </a:cubicBezTo>
                  <a:cubicBezTo>
                    <a:pt x="48" y="11"/>
                    <a:pt x="50" y="5"/>
                    <a:pt x="46" y="4"/>
                  </a:cubicBezTo>
                  <a:cubicBezTo>
                    <a:pt x="31" y="0"/>
                    <a:pt x="13" y="8"/>
                    <a:pt x="2" y="19"/>
                  </a:cubicBezTo>
                  <a:cubicBezTo>
                    <a:pt x="0" y="22"/>
                    <a:pt x="4" y="26"/>
                    <a:pt x="7" y="23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24">
              <a:extLst>
                <a:ext uri="{FF2B5EF4-FFF2-40B4-BE49-F238E27FC236}">
                  <a16:creationId xmlns:a16="http://schemas.microsoft.com/office/drawing/2014/main" xmlns="" id="{8F993CA8-D4A3-44B2-AB8C-0759A6738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9646" y="4009871"/>
              <a:ext cx="44571" cy="30933"/>
            </a:xfrm>
            <a:custGeom>
              <a:avLst/>
              <a:gdLst>
                <a:gd name="T0" fmla="*/ 2147483647 w 17"/>
                <a:gd name="T1" fmla="*/ 2147483647 h 14"/>
                <a:gd name="T2" fmla="*/ 2147483647 w 17"/>
                <a:gd name="T3" fmla="*/ 2147483647 h 14"/>
                <a:gd name="T4" fmla="*/ 2147483647 w 17"/>
                <a:gd name="T5" fmla="*/ 2147483647 h 14"/>
                <a:gd name="T6" fmla="*/ 2147483647 w 17"/>
                <a:gd name="T7" fmla="*/ 2147483647 h 14"/>
                <a:gd name="T8" fmla="*/ 2147483647 w 17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7" y="12"/>
                  </a:moveTo>
                  <a:cubicBezTo>
                    <a:pt x="9" y="10"/>
                    <a:pt x="11" y="8"/>
                    <a:pt x="13" y="8"/>
                  </a:cubicBezTo>
                  <a:cubicBezTo>
                    <a:pt x="17" y="6"/>
                    <a:pt x="15" y="0"/>
                    <a:pt x="11" y="2"/>
                  </a:cubicBezTo>
                  <a:cubicBezTo>
                    <a:pt x="8" y="3"/>
                    <a:pt x="5" y="5"/>
                    <a:pt x="3" y="7"/>
                  </a:cubicBezTo>
                  <a:cubicBezTo>
                    <a:pt x="0" y="10"/>
                    <a:pt x="4" y="14"/>
                    <a:pt x="7" y="12"/>
                  </a:cubicBezTo>
                  <a:close/>
                </a:path>
              </a:pathLst>
            </a:custGeom>
            <a:solidFill>
              <a:srgbClr val="E8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41">
              <a:extLst>
                <a:ext uri="{FF2B5EF4-FFF2-40B4-BE49-F238E27FC236}">
                  <a16:creationId xmlns:a16="http://schemas.microsoft.com/office/drawing/2014/main" xmlns="" id="{91445810-D8D4-41FF-BD18-7F3AE831A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0763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91" y="43"/>
                  </a:moveTo>
                  <a:cubicBezTo>
                    <a:pt x="487" y="25"/>
                    <a:pt x="412" y="16"/>
                    <a:pt x="360" y="11"/>
                  </a:cubicBezTo>
                  <a:cubicBezTo>
                    <a:pt x="323" y="8"/>
                    <a:pt x="244" y="5"/>
                    <a:pt x="221" y="7"/>
                  </a:cubicBezTo>
                  <a:cubicBezTo>
                    <a:pt x="198" y="10"/>
                    <a:pt x="64" y="0"/>
                    <a:pt x="46" y="23"/>
                  </a:cubicBezTo>
                  <a:cubicBezTo>
                    <a:pt x="38" y="34"/>
                    <a:pt x="19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97" y="158"/>
                    <a:pt x="493" y="50"/>
                    <a:pt x="491" y="4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42">
              <a:extLst>
                <a:ext uri="{FF2B5EF4-FFF2-40B4-BE49-F238E27FC236}">
                  <a16:creationId xmlns:a16="http://schemas.microsoft.com/office/drawing/2014/main" xmlns="" id="{8CBC6A8E-5F71-486A-87BF-6FB293593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3048" y="6241108"/>
              <a:ext cx="1322240" cy="624830"/>
            </a:xfrm>
            <a:custGeom>
              <a:avLst/>
              <a:gdLst>
                <a:gd name="T0" fmla="*/ 2147483647 w 502"/>
                <a:gd name="T1" fmla="*/ 2147483647 h 286"/>
                <a:gd name="T2" fmla="*/ 2147483647 w 502"/>
                <a:gd name="T3" fmla="*/ 2147483647 h 286"/>
                <a:gd name="T4" fmla="*/ 2147483647 w 502"/>
                <a:gd name="T5" fmla="*/ 2147483647 h 286"/>
                <a:gd name="T6" fmla="*/ 2147483647 w 502"/>
                <a:gd name="T7" fmla="*/ 2147483647 h 286"/>
                <a:gd name="T8" fmla="*/ 0 w 502"/>
                <a:gd name="T9" fmla="*/ 2147483647 h 286"/>
                <a:gd name="T10" fmla="*/ 2147483647 w 502"/>
                <a:gd name="T11" fmla="*/ 2147483647 h 286"/>
                <a:gd name="T12" fmla="*/ 2147483647 w 502"/>
                <a:gd name="T13" fmla="*/ 2147483647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2"/>
                <a:gd name="T22" fmla="*/ 0 h 286"/>
                <a:gd name="T23" fmla="*/ 502 w 502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2" h="286">
                  <a:moveTo>
                    <a:pt x="456" y="23"/>
                  </a:moveTo>
                  <a:cubicBezTo>
                    <a:pt x="439" y="0"/>
                    <a:pt x="304" y="10"/>
                    <a:pt x="281" y="7"/>
                  </a:cubicBezTo>
                  <a:cubicBezTo>
                    <a:pt x="258" y="5"/>
                    <a:pt x="179" y="9"/>
                    <a:pt x="142" y="12"/>
                  </a:cubicBezTo>
                  <a:cubicBezTo>
                    <a:pt x="90" y="16"/>
                    <a:pt x="16" y="25"/>
                    <a:pt x="11" y="43"/>
                  </a:cubicBezTo>
                  <a:cubicBezTo>
                    <a:pt x="10" y="50"/>
                    <a:pt x="5" y="158"/>
                    <a:pt x="0" y="286"/>
                  </a:cubicBezTo>
                  <a:cubicBezTo>
                    <a:pt x="502" y="286"/>
                    <a:pt x="502" y="286"/>
                    <a:pt x="502" y="286"/>
                  </a:cubicBezTo>
                  <a:cubicBezTo>
                    <a:pt x="484" y="158"/>
                    <a:pt x="464" y="34"/>
                    <a:pt x="456" y="23"/>
                  </a:cubicBezTo>
                  <a:close/>
                </a:path>
              </a:pathLst>
            </a:custGeom>
            <a:solidFill>
              <a:srgbClr val="F88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04CC1369-8689-4AE0-87B4-B76129420C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8219" y="3671584"/>
            <a:ext cx="3083705" cy="1815786"/>
          </a:xfrm>
          <a:prstGeom prst="rect">
            <a:avLst/>
          </a:prstGeom>
        </p:spPr>
      </p:pic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ïšḻïďê-Rectangle 10">
            <a:extLst>
              <a:ext uri="{FF2B5EF4-FFF2-40B4-BE49-F238E27FC236}">
                <a16:creationId xmlns:a16="http://schemas.microsoft.com/office/drawing/2014/main" xmlns="" id="{7A86D0DB-BE25-4B79-AE2A-8B6A103FF290}"/>
              </a:ext>
            </a:extLst>
          </p:cNvPr>
          <p:cNvSpPr/>
          <p:nvPr/>
        </p:nvSpPr>
        <p:spPr>
          <a:xfrm>
            <a:off x="8347732" y="417727"/>
            <a:ext cx="2116923" cy="2968873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02B6430C-83A7-4C76-9B98-4828DB43B3DB}"/>
              </a:ext>
            </a:extLst>
          </p:cNvPr>
          <p:cNvGrpSpPr/>
          <p:nvPr/>
        </p:nvGrpSpPr>
        <p:grpSpPr>
          <a:xfrm>
            <a:off x="8347731" y="417727"/>
            <a:ext cx="1096752" cy="1096752"/>
            <a:chOff x="4696101" y="2012415"/>
            <a:chExt cx="1096752" cy="1096752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54" name="i$liḋe-Right Triangle 11">
              <a:extLst>
                <a:ext uri="{FF2B5EF4-FFF2-40B4-BE49-F238E27FC236}">
                  <a16:creationId xmlns:a16="http://schemas.microsoft.com/office/drawing/2014/main" xmlns="" id="{9E676B21-6506-4098-A8CD-8D0B66E332CB}"/>
                </a:ext>
              </a:extLst>
            </p:cNvPr>
            <p:cNvSpPr/>
            <p:nvPr/>
          </p:nvSpPr>
          <p:spPr>
            <a:xfrm rot="5400000">
              <a:off x="4696101" y="2012415"/>
              <a:ext cx="1096752" cy="1096752"/>
            </a:xfrm>
            <a:prstGeom prst="rtTriangle">
              <a:avLst/>
            </a:prstGeom>
            <a:solidFill>
              <a:srgbClr val="E14956"/>
            </a:solidFill>
            <a:ln w="38100">
              <a:solidFill>
                <a:srgbClr val="E149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5" name="i$liḋe-TextBox 26">
              <a:extLst>
                <a:ext uri="{FF2B5EF4-FFF2-40B4-BE49-F238E27FC236}">
                  <a16:creationId xmlns:a16="http://schemas.microsoft.com/office/drawing/2014/main" xmlns="" id="{15ACFAC0-C8C4-4AA6-8130-1E7E911AB3B6}"/>
                </a:ext>
              </a:extLst>
            </p:cNvPr>
            <p:cNvSpPr txBox="1"/>
            <p:nvPr/>
          </p:nvSpPr>
          <p:spPr>
            <a:xfrm rot="18969360">
              <a:off x="4783643" y="2146904"/>
              <a:ext cx="429958" cy="36602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56" name="i$liḋe-Rectangle 3">
            <a:extLst>
              <a:ext uri="{FF2B5EF4-FFF2-40B4-BE49-F238E27FC236}">
                <a16:creationId xmlns:a16="http://schemas.microsoft.com/office/drawing/2014/main" xmlns="" id="{C2E5024B-4F58-41C5-BAC8-D180B8799880}"/>
              </a:ext>
            </a:extLst>
          </p:cNvPr>
          <p:cNvSpPr/>
          <p:nvPr/>
        </p:nvSpPr>
        <p:spPr>
          <a:xfrm>
            <a:off x="5920019" y="417727"/>
            <a:ext cx="2116923" cy="2973125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A904E099-CF80-4CAB-9DE2-126F6EF33316}"/>
              </a:ext>
            </a:extLst>
          </p:cNvPr>
          <p:cNvGrpSpPr/>
          <p:nvPr/>
        </p:nvGrpSpPr>
        <p:grpSpPr>
          <a:xfrm>
            <a:off x="5920018" y="417727"/>
            <a:ext cx="1096752" cy="1096752"/>
            <a:chOff x="1314469" y="2012415"/>
            <a:chExt cx="1096752" cy="1096752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61" name="i$liḋe-Right Triangle 4">
              <a:extLst>
                <a:ext uri="{FF2B5EF4-FFF2-40B4-BE49-F238E27FC236}">
                  <a16:creationId xmlns:a16="http://schemas.microsoft.com/office/drawing/2014/main" xmlns="" id="{902EE6C2-AB25-4495-B564-B95476B29CBB}"/>
                </a:ext>
              </a:extLst>
            </p:cNvPr>
            <p:cNvSpPr/>
            <p:nvPr/>
          </p:nvSpPr>
          <p:spPr>
            <a:xfrm rot="5400000">
              <a:off x="1314469" y="2012415"/>
              <a:ext cx="1096752" cy="1096752"/>
            </a:xfrm>
            <a:prstGeom prst="rtTriangle">
              <a:avLst/>
            </a:prstGeom>
            <a:solidFill>
              <a:srgbClr val="F99302"/>
            </a:solidFill>
            <a:ln w="38100">
              <a:solidFill>
                <a:srgbClr val="F993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2" name="i$liḋe-TextBox 25">
              <a:extLst>
                <a:ext uri="{FF2B5EF4-FFF2-40B4-BE49-F238E27FC236}">
                  <a16:creationId xmlns:a16="http://schemas.microsoft.com/office/drawing/2014/main" xmlns="" id="{76B4FAB8-AABF-48B8-91E6-9C48F0CC808F}"/>
                </a:ext>
              </a:extLst>
            </p:cNvPr>
            <p:cNvSpPr txBox="1"/>
            <p:nvPr/>
          </p:nvSpPr>
          <p:spPr>
            <a:xfrm rot="18969360">
              <a:off x="1381314" y="2136422"/>
              <a:ext cx="429958" cy="36602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63" name="i$liḋe-Rectangle 17">
            <a:extLst>
              <a:ext uri="{FF2B5EF4-FFF2-40B4-BE49-F238E27FC236}">
                <a16:creationId xmlns:a16="http://schemas.microsoft.com/office/drawing/2014/main" xmlns="" id="{24E605EF-C2C6-4D9C-B234-93B1008E26EE}"/>
              </a:ext>
            </a:extLst>
          </p:cNvPr>
          <p:cNvSpPr/>
          <p:nvPr/>
        </p:nvSpPr>
        <p:spPr>
          <a:xfrm>
            <a:off x="7079746" y="3627681"/>
            <a:ext cx="2116923" cy="2961931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A5832340-08E6-4E11-A6E2-269B10AABE11}"/>
              </a:ext>
            </a:extLst>
          </p:cNvPr>
          <p:cNvGrpSpPr/>
          <p:nvPr/>
        </p:nvGrpSpPr>
        <p:grpSpPr>
          <a:xfrm>
            <a:off x="7079745" y="3627681"/>
            <a:ext cx="1096752" cy="1096752"/>
            <a:chOff x="8077733" y="2012415"/>
            <a:chExt cx="1096752" cy="1096752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65" name="i$liḋe-Right Triangle 18">
              <a:extLst>
                <a:ext uri="{FF2B5EF4-FFF2-40B4-BE49-F238E27FC236}">
                  <a16:creationId xmlns:a16="http://schemas.microsoft.com/office/drawing/2014/main" xmlns="" id="{A03EFCBA-1413-4CFE-9EAC-044657F731D0}"/>
                </a:ext>
              </a:extLst>
            </p:cNvPr>
            <p:cNvSpPr/>
            <p:nvPr/>
          </p:nvSpPr>
          <p:spPr>
            <a:xfrm rot="5400000">
              <a:off x="8077733" y="2012415"/>
              <a:ext cx="1096752" cy="1096752"/>
            </a:xfrm>
            <a:prstGeom prst="rtTriangle">
              <a:avLst/>
            </a:prstGeom>
            <a:solidFill>
              <a:srgbClr val="2070A1"/>
            </a:solidFill>
            <a:ln w="38100">
              <a:solidFill>
                <a:srgbClr val="207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6" name="i$liḋe-TextBox 27">
              <a:extLst>
                <a:ext uri="{FF2B5EF4-FFF2-40B4-BE49-F238E27FC236}">
                  <a16:creationId xmlns:a16="http://schemas.microsoft.com/office/drawing/2014/main" xmlns="" id="{399AA175-901C-4521-B5CD-55BE2EDBB038}"/>
                </a:ext>
              </a:extLst>
            </p:cNvPr>
            <p:cNvSpPr txBox="1"/>
            <p:nvPr/>
          </p:nvSpPr>
          <p:spPr>
            <a:xfrm rot="18969360">
              <a:off x="8194671" y="2147307"/>
              <a:ext cx="429958" cy="36602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43DAF7CE-8E04-4F93-9B9E-E053982B9405}"/>
              </a:ext>
            </a:extLst>
          </p:cNvPr>
          <p:cNvSpPr/>
          <p:nvPr/>
        </p:nvSpPr>
        <p:spPr>
          <a:xfrm>
            <a:off x="6129495" y="1618663"/>
            <a:ext cx="1651852" cy="954107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部署</a:t>
            </a:r>
            <a:endParaRPr lang="en-US" altLang="zh-CN" sz="28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lvl="0" algn="ctr">
              <a:defRPr/>
            </a:pPr>
            <a:r>
              <a:rPr lang="zh-CN" altLang="en-US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虚拟机</a:t>
            </a:r>
            <a:endParaRPr lang="en-US" altLang="zh-CN" sz="28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A9A42C28-727C-49ED-991B-808B961C58C2}"/>
              </a:ext>
            </a:extLst>
          </p:cNvPr>
          <p:cNvSpPr/>
          <p:nvPr/>
        </p:nvSpPr>
        <p:spPr>
          <a:xfrm>
            <a:off x="6182425" y="1133284"/>
            <a:ext cx="1668689" cy="504882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任务</a:t>
            </a: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1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DC53785C-2BA6-4417-8B40-182EA2B8AD94}"/>
              </a:ext>
            </a:extLst>
          </p:cNvPr>
          <p:cNvSpPr/>
          <p:nvPr/>
        </p:nvSpPr>
        <p:spPr>
          <a:xfrm>
            <a:off x="8605111" y="1809133"/>
            <a:ext cx="1774036" cy="523220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认识</a:t>
            </a:r>
            <a:r>
              <a: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UEFI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79C99A25-69F3-40C3-A8B0-0F0E0585BF70}"/>
              </a:ext>
            </a:extLst>
          </p:cNvPr>
          <p:cNvSpPr/>
          <p:nvPr/>
        </p:nvSpPr>
        <p:spPr>
          <a:xfrm>
            <a:off x="8660920" y="1116817"/>
            <a:ext cx="1567128" cy="504882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任务</a:t>
            </a: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2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5450C339-EEFC-434B-A3E1-7B0AA7B889C6}"/>
              </a:ext>
            </a:extLst>
          </p:cNvPr>
          <p:cNvSpPr/>
          <p:nvPr/>
        </p:nvSpPr>
        <p:spPr>
          <a:xfrm>
            <a:off x="7188598" y="4988513"/>
            <a:ext cx="2013420" cy="523220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安装与配置</a:t>
            </a:r>
            <a:endParaRPr lang="en-US" altLang="zh-CN" sz="28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59530C57-2CA7-4E06-B6A2-BC133224B0E9}"/>
              </a:ext>
            </a:extLst>
          </p:cNvPr>
          <p:cNvSpPr/>
          <p:nvPr/>
        </p:nvSpPr>
        <p:spPr>
          <a:xfrm>
            <a:off x="7321513" y="4352019"/>
            <a:ext cx="1730046" cy="504882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任务</a:t>
            </a: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3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F9C73D4A-5CC8-4DDF-88AC-A54C90E74F5A}"/>
              </a:ext>
            </a:extLst>
          </p:cNvPr>
          <p:cNvGrpSpPr/>
          <p:nvPr/>
        </p:nvGrpSpPr>
        <p:grpSpPr>
          <a:xfrm>
            <a:off x="8013678" y="5406620"/>
            <a:ext cx="1182991" cy="1182991"/>
            <a:chOff x="9710353" y="4774702"/>
            <a:chExt cx="1182991" cy="1182991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74" name="i$liḋe-Right Triangle 19">
              <a:extLst>
                <a:ext uri="{FF2B5EF4-FFF2-40B4-BE49-F238E27FC236}">
                  <a16:creationId xmlns:a16="http://schemas.microsoft.com/office/drawing/2014/main" xmlns="" id="{398E68E9-5D75-47A4-93DF-365DC17D986A}"/>
                </a:ext>
              </a:extLst>
            </p:cNvPr>
            <p:cNvSpPr/>
            <p:nvPr/>
          </p:nvSpPr>
          <p:spPr>
            <a:xfrm rot="16200000">
              <a:off x="9710353" y="4774702"/>
              <a:ext cx="1182991" cy="1182991"/>
            </a:xfrm>
            <a:prstGeom prst="rtTriangle">
              <a:avLst/>
            </a:prstGeom>
            <a:solidFill>
              <a:srgbClr val="2070A1"/>
            </a:solidFill>
            <a:ln w="38100">
              <a:solidFill>
                <a:srgbClr val="207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Shape 2546">
              <a:extLst>
                <a:ext uri="{FF2B5EF4-FFF2-40B4-BE49-F238E27FC236}">
                  <a16:creationId xmlns:a16="http://schemas.microsoft.com/office/drawing/2014/main" xmlns="" id="{A0894123-3D10-4FAC-B7BB-3A5635112529}"/>
                </a:ext>
              </a:extLst>
            </p:cNvPr>
            <p:cNvSpPr/>
            <p:nvPr/>
          </p:nvSpPr>
          <p:spPr>
            <a:xfrm>
              <a:off x="10280076" y="5443267"/>
              <a:ext cx="444932" cy="364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400"/>
                  </a:moveTo>
                  <a:lnTo>
                    <a:pt x="18655" y="20400"/>
                  </a:lnTo>
                  <a:lnTo>
                    <a:pt x="18655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1109" y="0"/>
                  </a:moveTo>
                  <a:lnTo>
                    <a:pt x="18164" y="0"/>
                  </a:lnTo>
                  <a:cubicBezTo>
                    <a:pt x="17893" y="0"/>
                    <a:pt x="17673" y="269"/>
                    <a:pt x="17673" y="600"/>
                  </a:cubicBezTo>
                  <a:lnTo>
                    <a:pt x="17673" y="21000"/>
                  </a:lnTo>
                  <a:cubicBezTo>
                    <a:pt x="17673" y="21332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600"/>
                  </a:lnTo>
                  <a:cubicBezTo>
                    <a:pt x="21600" y="269"/>
                    <a:pt x="21380" y="0"/>
                    <a:pt x="21109" y="0"/>
                  </a:cubicBezTo>
                  <a:moveTo>
                    <a:pt x="8836" y="20400"/>
                  </a:moveTo>
                  <a:lnTo>
                    <a:pt x="6873" y="20400"/>
                  </a:lnTo>
                  <a:lnTo>
                    <a:pt x="6873" y="3600"/>
                  </a:lnTo>
                  <a:lnTo>
                    <a:pt x="8836" y="3600"/>
                  </a:lnTo>
                  <a:cubicBezTo>
                    <a:pt x="8836" y="3600"/>
                    <a:pt x="8836" y="20400"/>
                    <a:pt x="8836" y="20400"/>
                  </a:cubicBezTo>
                  <a:close/>
                  <a:moveTo>
                    <a:pt x="9327" y="2400"/>
                  </a:moveTo>
                  <a:lnTo>
                    <a:pt x="6382" y="2400"/>
                  </a:lnTo>
                  <a:cubicBezTo>
                    <a:pt x="6111" y="2400"/>
                    <a:pt x="5891" y="2669"/>
                    <a:pt x="5891" y="3000"/>
                  </a:cubicBezTo>
                  <a:lnTo>
                    <a:pt x="5891" y="21000"/>
                  </a:lnTo>
                  <a:cubicBezTo>
                    <a:pt x="5891" y="21332"/>
                    <a:pt x="6111" y="21600"/>
                    <a:pt x="6382" y="21600"/>
                  </a:cubicBezTo>
                  <a:lnTo>
                    <a:pt x="9327" y="21600"/>
                  </a:lnTo>
                  <a:cubicBezTo>
                    <a:pt x="9598" y="21600"/>
                    <a:pt x="9818" y="21332"/>
                    <a:pt x="9818" y="21000"/>
                  </a:cubicBezTo>
                  <a:lnTo>
                    <a:pt x="9818" y="3000"/>
                  </a:lnTo>
                  <a:cubicBezTo>
                    <a:pt x="9818" y="2669"/>
                    <a:pt x="9598" y="2400"/>
                    <a:pt x="9327" y="2400"/>
                  </a:cubicBezTo>
                  <a:moveTo>
                    <a:pt x="14727" y="20400"/>
                  </a:moveTo>
                  <a:lnTo>
                    <a:pt x="12764" y="20400"/>
                  </a:lnTo>
                  <a:lnTo>
                    <a:pt x="12764" y="10800"/>
                  </a:lnTo>
                  <a:lnTo>
                    <a:pt x="14727" y="10800"/>
                  </a:lnTo>
                  <a:cubicBezTo>
                    <a:pt x="14727" y="10800"/>
                    <a:pt x="14727" y="20400"/>
                    <a:pt x="14727" y="20400"/>
                  </a:cubicBezTo>
                  <a:close/>
                  <a:moveTo>
                    <a:pt x="15218" y="9600"/>
                  </a:moveTo>
                  <a:lnTo>
                    <a:pt x="12273" y="9600"/>
                  </a:lnTo>
                  <a:cubicBezTo>
                    <a:pt x="12002" y="9600"/>
                    <a:pt x="11782" y="9869"/>
                    <a:pt x="11782" y="10200"/>
                  </a:cubicBezTo>
                  <a:lnTo>
                    <a:pt x="11782" y="21000"/>
                  </a:lnTo>
                  <a:cubicBezTo>
                    <a:pt x="11782" y="21332"/>
                    <a:pt x="12002" y="21600"/>
                    <a:pt x="12273" y="21600"/>
                  </a:cubicBezTo>
                  <a:lnTo>
                    <a:pt x="15218" y="21600"/>
                  </a:lnTo>
                  <a:cubicBezTo>
                    <a:pt x="15489" y="21600"/>
                    <a:pt x="15709" y="21332"/>
                    <a:pt x="15709" y="21000"/>
                  </a:cubicBezTo>
                  <a:lnTo>
                    <a:pt x="15709" y="10200"/>
                  </a:lnTo>
                  <a:cubicBezTo>
                    <a:pt x="15709" y="9869"/>
                    <a:pt x="15489" y="9600"/>
                    <a:pt x="15218" y="9600"/>
                  </a:cubicBezTo>
                  <a:moveTo>
                    <a:pt x="2945" y="20400"/>
                  </a:moveTo>
                  <a:lnTo>
                    <a:pt x="982" y="20400"/>
                  </a:lnTo>
                  <a:lnTo>
                    <a:pt x="982" y="14400"/>
                  </a:lnTo>
                  <a:lnTo>
                    <a:pt x="2945" y="14400"/>
                  </a:lnTo>
                  <a:cubicBezTo>
                    <a:pt x="2945" y="14400"/>
                    <a:pt x="2945" y="20400"/>
                    <a:pt x="2945" y="20400"/>
                  </a:cubicBezTo>
                  <a:close/>
                  <a:moveTo>
                    <a:pt x="3436" y="13200"/>
                  </a:moveTo>
                  <a:lnTo>
                    <a:pt x="491" y="13200"/>
                  </a:lnTo>
                  <a:cubicBezTo>
                    <a:pt x="220" y="13200"/>
                    <a:pt x="0" y="13469"/>
                    <a:pt x="0" y="138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3436" y="21600"/>
                  </a:lnTo>
                  <a:cubicBezTo>
                    <a:pt x="3707" y="21600"/>
                    <a:pt x="3927" y="21332"/>
                    <a:pt x="3927" y="21000"/>
                  </a:cubicBezTo>
                  <a:lnTo>
                    <a:pt x="3927" y="13800"/>
                  </a:lnTo>
                  <a:cubicBezTo>
                    <a:pt x="3927" y="13469"/>
                    <a:pt x="3707" y="13200"/>
                    <a:pt x="3436" y="132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A57C8022-29F8-4978-BD27-95C47D92CEF4}"/>
              </a:ext>
            </a:extLst>
          </p:cNvPr>
          <p:cNvGrpSpPr/>
          <p:nvPr/>
        </p:nvGrpSpPr>
        <p:grpSpPr>
          <a:xfrm>
            <a:off x="6857773" y="2208372"/>
            <a:ext cx="1182991" cy="1182991"/>
            <a:chOff x="2947089" y="4774702"/>
            <a:chExt cx="1182991" cy="1182991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77" name="i$liḋe-Right Triangle 5">
              <a:extLst>
                <a:ext uri="{FF2B5EF4-FFF2-40B4-BE49-F238E27FC236}">
                  <a16:creationId xmlns:a16="http://schemas.microsoft.com/office/drawing/2014/main" xmlns="" id="{9B86AB76-4C1E-4176-A666-EFC34DB940C4}"/>
                </a:ext>
              </a:extLst>
            </p:cNvPr>
            <p:cNvSpPr/>
            <p:nvPr/>
          </p:nvSpPr>
          <p:spPr>
            <a:xfrm rot="16200000">
              <a:off x="2947089" y="4774702"/>
              <a:ext cx="1182991" cy="1182991"/>
            </a:xfrm>
            <a:prstGeom prst="rtTriangle">
              <a:avLst/>
            </a:prstGeom>
            <a:solidFill>
              <a:srgbClr val="F99302"/>
            </a:solidFill>
            <a:ln w="38100">
              <a:solidFill>
                <a:srgbClr val="F993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Shape 2587">
              <a:extLst>
                <a:ext uri="{FF2B5EF4-FFF2-40B4-BE49-F238E27FC236}">
                  <a16:creationId xmlns:a16="http://schemas.microsoft.com/office/drawing/2014/main" xmlns="" id="{034A4702-D348-40BC-8433-55A5773867C6}"/>
                </a:ext>
              </a:extLst>
            </p:cNvPr>
            <p:cNvSpPr/>
            <p:nvPr/>
          </p:nvSpPr>
          <p:spPr>
            <a:xfrm>
              <a:off x="3530520" y="5402819"/>
              <a:ext cx="444932" cy="444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7D0EFDBD-146E-413E-8803-4C3C4EE9D529}"/>
              </a:ext>
            </a:extLst>
          </p:cNvPr>
          <p:cNvGrpSpPr/>
          <p:nvPr/>
        </p:nvGrpSpPr>
        <p:grpSpPr>
          <a:xfrm>
            <a:off x="9277440" y="2196666"/>
            <a:ext cx="1182991" cy="1182991"/>
            <a:chOff x="6328721" y="4774702"/>
            <a:chExt cx="1182991" cy="1182991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80" name="i$liḋe-Right Triangle 12">
              <a:extLst>
                <a:ext uri="{FF2B5EF4-FFF2-40B4-BE49-F238E27FC236}">
                  <a16:creationId xmlns:a16="http://schemas.microsoft.com/office/drawing/2014/main" xmlns="" id="{E5479CF5-D580-4943-A0FD-009AF1E3168E}"/>
                </a:ext>
              </a:extLst>
            </p:cNvPr>
            <p:cNvSpPr/>
            <p:nvPr/>
          </p:nvSpPr>
          <p:spPr>
            <a:xfrm rot="16200000">
              <a:off x="6328721" y="4774702"/>
              <a:ext cx="1182991" cy="1182991"/>
            </a:xfrm>
            <a:prstGeom prst="rtTriangle">
              <a:avLst/>
            </a:prstGeom>
            <a:solidFill>
              <a:srgbClr val="E14956"/>
            </a:solidFill>
            <a:ln w="38100">
              <a:solidFill>
                <a:srgbClr val="E149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Shape 2608">
              <a:extLst>
                <a:ext uri="{FF2B5EF4-FFF2-40B4-BE49-F238E27FC236}">
                  <a16:creationId xmlns:a16="http://schemas.microsoft.com/office/drawing/2014/main" xmlns="" id="{92578AB0-3530-4475-A36C-1F8816ADD233}"/>
                </a:ext>
              </a:extLst>
            </p:cNvPr>
            <p:cNvSpPr/>
            <p:nvPr/>
          </p:nvSpPr>
          <p:spPr>
            <a:xfrm>
              <a:off x="6924887" y="5478968"/>
              <a:ext cx="444932" cy="364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3600"/>
                  </a:moveTo>
                  <a:cubicBezTo>
                    <a:pt x="1422" y="3600"/>
                    <a:pt x="982" y="3063"/>
                    <a:pt x="982" y="2400"/>
                  </a:cubicBezTo>
                  <a:cubicBezTo>
                    <a:pt x="982" y="1738"/>
                    <a:pt x="1422" y="1200"/>
                    <a:pt x="1964" y="1200"/>
                  </a:cubicBezTo>
                  <a:cubicBezTo>
                    <a:pt x="2506" y="1200"/>
                    <a:pt x="2945" y="1738"/>
                    <a:pt x="2945" y="2400"/>
                  </a:cubicBezTo>
                  <a:cubicBezTo>
                    <a:pt x="2945" y="3063"/>
                    <a:pt x="2506" y="3600"/>
                    <a:pt x="1964" y="3600"/>
                  </a:cubicBezTo>
                  <a:moveTo>
                    <a:pt x="1964" y="0"/>
                  </a:moveTo>
                  <a:cubicBezTo>
                    <a:pt x="879" y="0"/>
                    <a:pt x="0" y="1075"/>
                    <a:pt x="0" y="2400"/>
                  </a:cubicBezTo>
                  <a:cubicBezTo>
                    <a:pt x="0" y="3726"/>
                    <a:pt x="879" y="4800"/>
                    <a:pt x="1964" y="4800"/>
                  </a:cubicBezTo>
                  <a:cubicBezTo>
                    <a:pt x="3048" y="4800"/>
                    <a:pt x="3927" y="3726"/>
                    <a:pt x="3927" y="2400"/>
                  </a:cubicBezTo>
                  <a:cubicBezTo>
                    <a:pt x="3927" y="1075"/>
                    <a:pt x="3048" y="0"/>
                    <a:pt x="1964" y="0"/>
                  </a:cubicBezTo>
                  <a:moveTo>
                    <a:pt x="1964" y="12000"/>
                  </a:moveTo>
                  <a:cubicBezTo>
                    <a:pt x="1422" y="12000"/>
                    <a:pt x="982" y="11463"/>
                    <a:pt x="982" y="10800"/>
                  </a:cubicBezTo>
                  <a:cubicBezTo>
                    <a:pt x="982" y="10138"/>
                    <a:pt x="1422" y="9600"/>
                    <a:pt x="1964" y="9600"/>
                  </a:cubicBezTo>
                  <a:cubicBezTo>
                    <a:pt x="2506" y="9600"/>
                    <a:pt x="2945" y="10138"/>
                    <a:pt x="2945" y="10800"/>
                  </a:cubicBezTo>
                  <a:cubicBezTo>
                    <a:pt x="2945" y="11463"/>
                    <a:pt x="2506" y="12000"/>
                    <a:pt x="1964" y="12000"/>
                  </a:cubicBezTo>
                  <a:moveTo>
                    <a:pt x="1964" y="8401"/>
                  </a:moveTo>
                  <a:cubicBezTo>
                    <a:pt x="879" y="8401"/>
                    <a:pt x="0" y="9475"/>
                    <a:pt x="0" y="10800"/>
                  </a:cubicBezTo>
                  <a:cubicBezTo>
                    <a:pt x="0" y="12126"/>
                    <a:pt x="879" y="13200"/>
                    <a:pt x="1964" y="13200"/>
                  </a:cubicBezTo>
                  <a:cubicBezTo>
                    <a:pt x="3048" y="13200"/>
                    <a:pt x="3927" y="12126"/>
                    <a:pt x="3927" y="10800"/>
                  </a:cubicBezTo>
                  <a:cubicBezTo>
                    <a:pt x="3927" y="9475"/>
                    <a:pt x="3048" y="8401"/>
                    <a:pt x="1964" y="8401"/>
                  </a:cubicBezTo>
                  <a:moveTo>
                    <a:pt x="19636" y="12000"/>
                  </a:moveTo>
                  <a:lnTo>
                    <a:pt x="7855" y="12000"/>
                  </a:lnTo>
                  <a:cubicBezTo>
                    <a:pt x="7313" y="12000"/>
                    <a:pt x="6873" y="11463"/>
                    <a:pt x="6873" y="10801"/>
                  </a:cubicBezTo>
                  <a:cubicBezTo>
                    <a:pt x="6873" y="10138"/>
                    <a:pt x="7313" y="9600"/>
                    <a:pt x="7855" y="9600"/>
                  </a:cubicBezTo>
                  <a:lnTo>
                    <a:pt x="19636" y="9600"/>
                  </a:lnTo>
                  <a:cubicBezTo>
                    <a:pt x="20178" y="9600"/>
                    <a:pt x="20618" y="10138"/>
                    <a:pt x="20618" y="10801"/>
                  </a:cubicBezTo>
                  <a:cubicBezTo>
                    <a:pt x="20618" y="11463"/>
                    <a:pt x="20178" y="12000"/>
                    <a:pt x="19636" y="12000"/>
                  </a:cubicBezTo>
                  <a:moveTo>
                    <a:pt x="19636" y="8401"/>
                  </a:moveTo>
                  <a:lnTo>
                    <a:pt x="7855" y="8401"/>
                  </a:lnTo>
                  <a:cubicBezTo>
                    <a:pt x="6770" y="8401"/>
                    <a:pt x="5891" y="9475"/>
                    <a:pt x="5891" y="10801"/>
                  </a:cubicBezTo>
                  <a:cubicBezTo>
                    <a:pt x="5891" y="12126"/>
                    <a:pt x="6770" y="13200"/>
                    <a:pt x="7855" y="13200"/>
                  </a:cubicBezTo>
                  <a:lnTo>
                    <a:pt x="19636" y="13200"/>
                  </a:lnTo>
                  <a:cubicBezTo>
                    <a:pt x="20721" y="13200"/>
                    <a:pt x="21600" y="12126"/>
                    <a:pt x="21600" y="10801"/>
                  </a:cubicBezTo>
                  <a:cubicBezTo>
                    <a:pt x="21600" y="9475"/>
                    <a:pt x="20721" y="8401"/>
                    <a:pt x="19636" y="8401"/>
                  </a:cubicBezTo>
                  <a:moveTo>
                    <a:pt x="19636" y="20400"/>
                  </a:moveTo>
                  <a:lnTo>
                    <a:pt x="7855" y="20400"/>
                  </a:lnTo>
                  <a:cubicBezTo>
                    <a:pt x="7313" y="20400"/>
                    <a:pt x="6873" y="19862"/>
                    <a:pt x="6873" y="19200"/>
                  </a:cubicBezTo>
                  <a:cubicBezTo>
                    <a:pt x="6873" y="18538"/>
                    <a:pt x="7313" y="18000"/>
                    <a:pt x="7855" y="18000"/>
                  </a:cubicBezTo>
                  <a:lnTo>
                    <a:pt x="19636" y="18000"/>
                  </a:lnTo>
                  <a:cubicBezTo>
                    <a:pt x="20178" y="18000"/>
                    <a:pt x="20618" y="18538"/>
                    <a:pt x="20618" y="19200"/>
                  </a:cubicBezTo>
                  <a:cubicBezTo>
                    <a:pt x="20618" y="19862"/>
                    <a:pt x="20178" y="20400"/>
                    <a:pt x="19636" y="20400"/>
                  </a:cubicBezTo>
                  <a:moveTo>
                    <a:pt x="19636" y="16800"/>
                  </a:moveTo>
                  <a:lnTo>
                    <a:pt x="7855" y="16800"/>
                  </a:lnTo>
                  <a:cubicBezTo>
                    <a:pt x="6770" y="16800"/>
                    <a:pt x="5891" y="17875"/>
                    <a:pt x="5891" y="19200"/>
                  </a:cubicBezTo>
                  <a:cubicBezTo>
                    <a:pt x="5891" y="20526"/>
                    <a:pt x="6770" y="21600"/>
                    <a:pt x="7855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7875"/>
                    <a:pt x="20721" y="16800"/>
                    <a:pt x="19636" y="16800"/>
                  </a:cubicBezTo>
                  <a:moveTo>
                    <a:pt x="7855" y="1201"/>
                  </a:moveTo>
                  <a:lnTo>
                    <a:pt x="19636" y="1201"/>
                  </a:lnTo>
                  <a:cubicBezTo>
                    <a:pt x="20178" y="1201"/>
                    <a:pt x="20618" y="1738"/>
                    <a:pt x="20618" y="2400"/>
                  </a:cubicBezTo>
                  <a:cubicBezTo>
                    <a:pt x="20618" y="3063"/>
                    <a:pt x="20178" y="3600"/>
                    <a:pt x="19636" y="3600"/>
                  </a:cubicBezTo>
                  <a:lnTo>
                    <a:pt x="7855" y="3600"/>
                  </a:lnTo>
                  <a:cubicBezTo>
                    <a:pt x="7313" y="3600"/>
                    <a:pt x="6873" y="3063"/>
                    <a:pt x="6873" y="2400"/>
                  </a:cubicBezTo>
                  <a:cubicBezTo>
                    <a:pt x="6873" y="1738"/>
                    <a:pt x="7313" y="1201"/>
                    <a:pt x="7855" y="1201"/>
                  </a:cubicBezTo>
                  <a:moveTo>
                    <a:pt x="7855" y="4800"/>
                  </a:moveTo>
                  <a:lnTo>
                    <a:pt x="19636" y="4800"/>
                  </a:lnTo>
                  <a:cubicBezTo>
                    <a:pt x="20721" y="4800"/>
                    <a:pt x="21600" y="3726"/>
                    <a:pt x="21600" y="2400"/>
                  </a:cubicBezTo>
                  <a:cubicBezTo>
                    <a:pt x="21600" y="1075"/>
                    <a:pt x="20721" y="1"/>
                    <a:pt x="19636" y="1"/>
                  </a:cubicBezTo>
                  <a:lnTo>
                    <a:pt x="7855" y="1"/>
                  </a:lnTo>
                  <a:cubicBezTo>
                    <a:pt x="6770" y="1"/>
                    <a:pt x="5891" y="1075"/>
                    <a:pt x="5891" y="2400"/>
                  </a:cubicBezTo>
                  <a:cubicBezTo>
                    <a:pt x="5891" y="3726"/>
                    <a:pt x="6770" y="4800"/>
                    <a:pt x="7855" y="4800"/>
                  </a:cubicBezTo>
                  <a:moveTo>
                    <a:pt x="1964" y="20400"/>
                  </a:move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538"/>
                    <a:pt x="1422" y="18000"/>
                    <a:pt x="1964" y="18000"/>
                  </a:cubicBezTo>
                  <a:cubicBezTo>
                    <a:pt x="2506" y="18000"/>
                    <a:pt x="2945" y="18538"/>
                    <a:pt x="2945" y="19200"/>
                  </a:cubicBezTo>
                  <a:cubicBezTo>
                    <a:pt x="2945" y="19862"/>
                    <a:pt x="2506" y="20400"/>
                    <a:pt x="1964" y="20400"/>
                  </a:cubicBezTo>
                  <a:moveTo>
                    <a:pt x="1964" y="16800"/>
                  </a:moveTo>
                  <a:cubicBezTo>
                    <a:pt x="879" y="16800"/>
                    <a:pt x="0" y="17875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cubicBezTo>
                    <a:pt x="3048" y="21600"/>
                    <a:pt x="3927" y="20526"/>
                    <a:pt x="3927" y="19200"/>
                  </a:cubicBezTo>
                  <a:cubicBezTo>
                    <a:pt x="3927" y="17875"/>
                    <a:pt x="3048" y="16800"/>
                    <a:pt x="1964" y="16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1" name="i$liḋe-Rectangle 3">
            <a:extLst>
              <a:ext uri="{FF2B5EF4-FFF2-40B4-BE49-F238E27FC236}">
                <a16:creationId xmlns:a16="http://schemas.microsoft.com/office/drawing/2014/main" xmlns="" id="{07D5BC2A-9639-494D-8F69-23210664DB0D}"/>
              </a:ext>
            </a:extLst>
          </p:cNvPr>
          <p:cNvSpPr/>
          <p:nvPr/>
        </p:nvSpPr>
        <p:spPr>
          <a:xfrm>
            <a:off x="9719944" y="3623209"/>
            <a:ext cx="2116923" cy="2973125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B25DE720-738D-47AA-9C08-E36E89A0E000}"/>
              </a:ext>
            </a:extLst>
          </p:cNvPr>
          <p:cNvGrpSpPr/>
          <p:nvPr/>
        </p:nvGrpSpPr>
        <p:grpSpPr>
          <a:xfrm>
            <a:off x="9719943" y="3623209"/>
            <a:ext cx="1096752" cy="1096752"/>
            <a:chOff x="1314469" y="2012415"/>
            <a:chExt cx="1096752" cy="1096752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93" name="i$liḋe-Right Triangle 4">
              <a:extLst>
                <a:ext uri="{FF2B5EF4-FFF2-40B4-BE49-F238E27FC236}">
                  <a16:creationId xmlns:a16="http://schemas.microsoft.com/office/drawing/2014/main" xmlns="" id="{3383624D-3925-4A5B-A987-F501B25B00CC}"/>
                </a:ext>
              </a:extLst>
            </p:cNvPr>
            <p:cNvSpPr/>
            <p:nvPr/>
          </p:nvSpPr>
          <p:spPr>
            <a:xfrm rot="5400000">
              <a:off x="1314469" y="2012415"/>
              <a:ext cx="1096752" cy="1096752"/>
            </a:xfrm>
            <a:prstGeom prst="rtTriangle">
              <a:avLst/>
            </a:prstGeom>
            <a:solidFill>
              <a:srgbClr val="A6315B"/>
            </a:solidFill>
            <a:ln w="38100">
              <a:solidFill>
                <a:srgbClr val="A631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94" name="i$liḋe-TextBox 25">
              <a:extLst>
                <a:ext uri="{FF2B5EF4-FFF2-40B4-BE49-F238E27FC236}">
                  <a16:creationId xmlns:a16="http://schemas.microsoft.com/office/drawing/2014/main" xmlns="" id="{E77464B4-9F4F-4BB8-BD29-3F7826E28545}"/>
                </a:ext>
              </a:extLst>
            </p:cNvPr>
            <p:cNvSpPr txBox="1"/>
            <p:nvPr/>
          </p:nvSpPr>
          <p:spPr>
            <a:xfrm rot="18969360">
              <a:off x="1381314" y="2136422"/>
              <a:ext cx="429958" cy="36602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6A2E68DA-1C76-490C-9828-AE0F37722EE3}"/>
              </a:ext>
            </a:extLst>
          </p:cNvPr>
          <p:cNvSpPr/>
          <p:nvPr/>
        </p:nvSpPr>
        <p:spPr>
          <a:xfrm>
            <a:off x="9823822" y="5007685"/>
            <a:ext cx="2024578" cy="523220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快照与克隆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63AE4F42-E9A9-4886-88C5-42695FA2FFFD}"/>
              </a:ext>
            </a:extLst>
          </p:cNvPr>
          <p:cNvSpPr/>
          <p:nvPr/>
        </p:nvSpPr>
        <p:spPr>
          <a:xfrm>
            <a:off x="10001767" y="4347569"/>
            <a:ext cx="1668689" cy="504882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任务</a:t>
            </a: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5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A7E1EA02-8918-4C06-9903-6CB87FF031D1}"/>
              </a:ext>
            </a:extLst>
          </p:cNvPr>
          <p:cNvGrpSpPr/>
          <p:nvPr/>
        </p:nvGrpSpPr>
        <p:grpSpPr>
          <a:xfrm>
            <a:off x="10648172" y="5409091"/>
            <a:ext cx="1182991" cy="1182991"/>
            <a:chOff x="10807800" y="1920140"/>
            <a:chExt cx="1182991" cy="1182991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98" name="i$liḋe-Right Triangle 5">
              <a:extLst>
                <a:ext uri="{FF2B5EF4-FFF2-40B4-BE49-F238E27FC236}">
                  <a16:creationId xmlns:a16="http://schemas.microsoft.com/office/drawing/2014/main" xmlns="" id="{CCEBF002-2703-4A29-9466-C8B4694CFEAA}"/>
                </a:ext>
              </a:extLst>
            </p:cNvPr>
            <p:cNvSpPr/>
            <p:nvPr/>
          </p:nvSpPr>
          <p:spPr>
            <a:xfrm rot="16200000">
              <a:off x="10807800" y="1920140"/>
              <a:ext cx="1182991" cy="1182991"/>
            </a:xfrm>
            <a:prstGeom prst="rtTriangle">
              <a:avLst/>
            </a:prstGeom>
            <a:solidFill>
              <a:srgbClr val="A6315B"/>
            </a:solidFill>
            <a:ln w="38100">
              <a:solidFill>
                <a:srgbClr val="A631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Shape 2787">
              <a:extLst>
                <a:ext uri="{FF2B5EF4-FFF2-40B4-BE49-F238E27FC236}">
                  <a16:creationId xmlns:a16="http://schemas.microsoft.com/office/drawing/2014/main" xmlns="" id="{84614257-9B18-4CBC-BD10-F3BFC0DB41CC}"/>
                </a:ext>
              </a:extLst>
            </p:cNvPr>
            <p:cNvSpPr/>
            <p:nvPr/>
          </p:nvSpPr>
          <p:spPr>
            <a:xfrm>
              <a:off x="11371783" y="2482736"/>
              <a:ext cx="541351" cy="541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59" name="Freeform 27">
            <a:extLst>
              <a:ext uri="{FF2B5EF4-FFF2-40B4-BE49-F238E27FC236}">
                <a16:creationId xmlns:a16="http://schemas.microsoft.com/office/drawing/2014/main" xmlns="" id="{FCAF9763-C0DE-4C6B-8912-86789B4DE958}"/>
              </a:ext>
            </a:extLst>
          </p:cNvPr>
          <p:cNvSpPr>
            <a:spLocks noEditPoints="1"/>
          </p:cNvSpPr>
          <p:nvPr/>
        </p:nvSpPr>
        <p:spPr bwMode="auto">
          <a:xfrm>
            <a:off x="4566626" y="5132645"/>
            <a:ext cx="347432" cy="305992"/>
          </a:xfrm>
          <a:custGeom>
            <a:avLst/>
            <a:gdLst>
              <a:gd name="T0" fmla="*/ 2147483647 w 392"/>
              <a:gd name="T1" fmla="*/ 2147483647 h 280"/>
              <a:gd name="T2" fmla="*/ 2147483647 w 392"/>
              <a:gd name="T3" fmla="*/ 2147483647 h 280"/>
              <a:gd name="T4" fmla="*/ 2147483647 w 392"/>
              <a:gd name="T5" fmla="*/ 0 h 280"/>
              <a:gd name="T6" fmla="*/ 2147483647 w 392"/>
              <a:gd name="T7" fmla="*/ 0 h 280"/>
              <a:gd name="T8" fmla="*/ 0 w 392"/>
              <a:gd name="T9" fmla="*/ 2147483647 h 280"/>
              <a:gd name="T10" fmla="*/ 0 w 392"/>
              <a:gd name="T11" fmla="*/ 2147483647 h 280"/>
              <a:gd name="T12" fmla="*/ 2147483647 w 392"/>
              <a:gd name="T13" fmla="*/ 2147483647 h 280"/>
              <a:gd name="T14" fmla="*/ 2147483647 w 392"/>
              <a:gd name="T15" fmla="*/ 2147483647 h 280"/>
              <a:gd name="T16" fmla="*/ 0 w 392"/>
              <a:gd name="T17" fmla="*/ 2147483647 h 280"/>
              <a:gd name="T18" fmla="*/ 0 w 392"/>
              <a:gd name="T19" fmla="*/ 2147483647 h 280"/>
              <a:gd name="T20" fmla="*/ 2147483647 w 392"/>
              <a:gd name="T21" fmla="*/ 2147483647 h 280"/>
              <a:gd name="T22" fmla="*/ 2147483647 w 392"/>
              <a:gd name="T23" fmla="*/ 2147483647 h 280"/>
              <a:gd name="T24" fmla="*/ 0 w 392"/>
              <a:gd name="T25" fmla="*/ 2147483647 h 280"/>
              <a:gd name="T26" fmla="*/ 0 w 392"/>
              <a:gd name="T27" fmla="*/ 2147483647 h 280"/>
              <a:gd name="T28" fmla="*/ 2147483647 w 392"/>
              <a:gd name="T29" fmla="*/ 2147483647 h 280"/>
              <a:gd name="T30" fmla="*/ 2147483647 w 392"/>
              <a:gd name="T31" fmla="*/ 2147483647 h 280"/>
              <a:gd name="T32" fmla="*/ 0 w 392"/>
              <a:gd name="T33" fmla="*/ 2147483647 h 280"/>
              <a:gd name="T34" fmla="*/ 0 w 392"/>
              <a:gd name="T35" fmla="*/ 2147483647 h 280"/>
              <a:gd name="T36" fmla="*/ 2147483647 w 392"/>
              <a:gd name="T37" fmla="*/ 2147483647 h 280"/>
              <a:gd name="T38" fmla="*/ 2147483647 w 392"/>
              <a:gd name="T39" fmla="*/ 2147483647 h 280"/>
              <a:gd name="T40" fmla="*/ 2147483647 w 392"/>
              <a:gd name="T41" fmla="*/ 2147483647 h 280"/>
              <a:gd name="T42" fmla="*/ 2147483647 w 392"/>
              <a:gd name="T43" fmla="*/ 2147483647 h 280"/>
              <a:gd name="T44" fmla="*/ 2147483647 w 392"/>
              <a:gd name="T45" fmla="*/ 2147483647 h 280"/>
              <a:gd name="T46" fmla="*/ 2147483647 w 392"/>
              <a:gd name="T47" fmla="*/ 2147483647 h 280"/>
              <a:gd name="T48" fmla="*/ 2147483647 w 392"/>
              <a:gd name="T49" fmla="*/ 2147483647 h 280"/>
              <a:gd name="T50" fmla="*/ 2147483647 w 392"/>
              <a:gd name="T51" fmla="*/ 2147483647 h 280"/>
              <a:gd name="T52" fmla="*/ 2147483647 w 392"/>
              <a:gd name="T53" fmla="*/ 2147483647 h 280"/>
              <a:gd name="T54" fmla="*/ 2147483647 w 392"/>
              <a:gd name="T55" fmla="*/ 2147483647 h 280"/>
              <a:gd name="T56" fmla="*/ 2147483647 w 392"/>
              <a:gd name="T57" fmla="*/ 2147483647 h 280"/>
              <a:gd name="T58" fmla="*/ 2147483647 w 392"/>
              <a:gd name="T59" fmla="*/ 2147483647 h 280"/>
              <a:gd name="T60" fmla="*/ 2147483647 w 392"/>
              <a:gd name="T61" fmla="*/ 2147483647 h 280"/>
              <a:gd name="T62" fmla="*/ 2147483647 w 392"/>
              <a:gd name="T63" fmla="*/ 2147483647 h 280"/>
              <a:gd name="T64" fmla="*/ 2147483647 w 392"/>
              <a:gd name="T65" fmla="*/ 2147483647 h 280"/>
              <a:gd name="T66" fmla="*/ 2147483647 w 392"/>
              <a:gd name="T67" fmla="*/ 2147483647 h 280"/>
              <a:gd name="T68" fmla="*/ 2147483647 w 392"/>
              <a:gd name="T69" fmla="*/ 2147483647 h 280"/>
              <a:gd name="T70" fmla="*/ 2147483647 w 392"/>
              <a:gd name="T71" fmla="*/ 2147483647 h 280"/>
              <a:gd name="T72" fmla="*/ 2147483647 w 392"/>
              <a:gd name="T73" fmla="*/ 2147483647 h 28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F99302"/>
          </a:solidFill>
          <a:ln>
            <a:solidFill>
              <a:srgbClr val="FEBB58"/>
            </a:solidFill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7" name="Shape 2591">
            <a:extLst>
              <a:ext uri="{FF2B5EF4-FFF2-40B4-BE49-F238E27FC236}">
                <a16:creationId xmlns:a16="http://schemas.microsoft.com/office/drawing/2014/main" xmlns="" id="{97483959-8E62-4CF0-9D74-A9A5D1F7C7C8}"/>
              </a:ext>
            </a:extLst>
          </p:cNvPr>
          <p:cNvSpPr/>
          <p:nvPr/>
        </p:nvSpPr>
        <p:spPr>
          <a:xfrm>
            <a:off x="1241020" y="3751636"/>
            <a:ext cx="547681" cy="547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2070A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xmlns="" id="{07AFCAD1-8576-43D5-BACF-3213E1BC557E}"/>
              </a:ext>
            </a:extLst>
          </p:cNvPr>
          <p:cNvSpPr/>
          <p:nvPr/>
        </p:nvSpPr>
        <p:spPr>
          <a:xfrm>
            <a:off x="3548294" y="3604921"/>
            <a:ext cx="1547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2070A1"/>
                </a:solidFill>
                <a:cs typeface="+mn-ea"/>
                <a:sym typeface="+mn-lt"/>
              </a:rPr>
              <a:t>项目实施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620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7.40741E-7 L 1.25E-6 -0.18472 " pathEditMode="relative" rAng="0" ptsTypes="AA">
                                      <p:cBhvr>
                                        <p:cTn id="31" dur="125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6 L 4.16667E-6 -0.34468 " pathEditMode="relative" rAng="0" ptsTypes="AA">
                                      <p:cBhvr>
                                        <p:cTn id="36" dur="1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-8.33333E-7 -0.50416 " pathEditMode="relative" rAng="0" ptsTypes="AA">
                                      <p:cBhvr>
                                        <p:cTn id="41" dur="175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44444E-6 L -2.70833E-6 -0.50417 " pathEditMode="relative" rAng="0" ptsTypes="AA">
                                      <p:cBhvr>
                                        <p:cTn id="46" dur="175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5185E-6 L 2.5E-6 -0.50416 " pathEditMode="relative" rAng="0" ptsTypes="AA">
                                      <p:cBhvr>
                                        <p:cTn id="51" dur="175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7.40741E-7 L 2.70833E-6 -0.18472 " pathEditMode="relative" rAng="0" ptsTypes="AA">
                                      <p:cBhvr>
                                        <p:cTn id="57" dur="12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81481E-6 L -4.375E-6 -0.34467 " pathEditMode="relative" rAng="0" ptsTypes="AA">
                                      <p:cBhvr>
                                        <p:cTn id="62" dur="1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48148E-6 L 6.25E-7 -0.50417 " pathEditMode="relative" rAng="0" ptsTypes="AA">
                                      <p:cBhvr>
                                        <p:cTn id="67" dur="175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85185E-6 L 4.375E-6 -0.50416 " pathEditMode="relative" rAng="0" ptsTypes="AA">
                                      <p:cBhvr>
                                        <p:cTn id="72" dur="175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5E-6 -0.50417 " pathEditMode="relative" rAng="0" ptsTypes="AA">
                                      <p:cBhvr>
                                        <p:cTn id="77" dur="175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6 L -1.04167E-6 -0.18473 " pathEditMode="relative" rAng="0" ptsTypes="AA">
                                      <p:cBhvr>
                                        <p:cTn id="83" dur="125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59259E-6 L 2.08333E-6 -0.34468 " pathEditMode="relative" rAng="0" ptsTypes="AA">
                                      <p:cBhvr>
                                        <p:cTn id="88" dur="1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7037E-6 L -4.375E-6 -0.50417 " pathEditMode="relative" rAng="0" ptsTypes="AA">
                                      <p:cBhvr>
                                        <p:cTn id="93" dur="175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7.40741E-7 L 4.58333E-6 -0.50417 " pathEditMode="relative" rAng="0" ptsTypes="AA">
                                      <p:cBhvr>
                                        <p:cTn id="98" dur="175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8.33333E-7 -0.50417 " pathEditMode="relative" rAng="0" ptsTypes="AA">
                                      <p:cBhvr>
                                        <p:cTn id="103" dur="1750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25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5185E-6 L 2.5E-6 -0.18472 " pathEditMode="relative" rAng="0" ptsTypes="AA">
                                      <p:cBhvr>
                                        <p:cTn id="109" dur="125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59259E-6 L -4.375E-6 -0.34468 " pathEditMode="relative" rAng="0" ptsTypes="AA">
                                      <p:cBhvr>
                                        <p:cTn id="114" dur="1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33333E-6 L -1.875E-6 -0.50416 " pathEditMode="relative" rAng="0" ptsTypes="AA">
                                      <p:cBhvr>
                                        <p:cTn id="119" dur="175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96296E-6 L -2.08333E-6 -0.50417 " pathEditMode="relative" rAng="0" ptsTypes="AA">
                                      <p:cBhvr>
                                        <p:cTn id="124" dur="175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50787 L 5E-6 1.48148E-6 " pathEditMode="relative" rAng="0" ptsTypes="AA">
                                      <p:cBhvr>
                                        <p:cTn id="129" dur="1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2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56" grpId="0" animBg="1"/>
      <p:bldP spid="56" grpId="1" animBg="1"/>
      <p:bldP spid="63" grpId="0" animBg="1"/>
      <p:bldP spid="63" grpId="1" animBg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91" grpId="0" animBg="1"/>
      <p:bldP spid="91" grpId="1" animBg="1"/>
      <p:bldP spid="95" grpId="0"/>
      <p:bldP spid="95" grpId="1"/>
      <p:bldP spid="96" grpId="0"/>
      <p:bldP spid="96" grpId="1"/>
      <p:bldP spid="159" grpId="0" animBg="1"/>
      <p:bldP spid="167" grpId="0" animBg="1"/>
      <p:bldP spid="167" grpId="1" animBg="1"/>
      <p:bldP spid="1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D215D5C-16C3-4842-BE66-C041CFC98624}"/>
              </a:ext>
            </a:extLst>
          </p:cNvPr>
          <p:cNvGrpSpPr/>
          <p:nvPr/>
        </p:nvGrpSpPr>
        <p:grpSpPr>
          <a:xfrm>
            <a:off x="1227219" y="2403462"/>
            <a:ext cx="2116924" cy="2973125"/>
            <a:chOff x="1227219" y="2403462"/>
            <a:chExt cx="2116924" cy="2973125"/>
          </a:xfrm>
        </p:grpSpPr>
        <p:sp>
          <p:nvSpPr>
            <p:cNvPr id="2" name="i$liḋe-Rectangle 3">
              <a:extLst>
                <a:ext uri="{FF2B5EF4-FFF2-40B4-BE49-F238E27FC236}">
                  <a16:creationId xmlns:a16="http://schemas.microsoft.com/office/drawing/2014/main" xmlns="" id="{135EF67F-957A-4414-82BE-ED704E7DD12E}"/>
                </a:ext>
              </a:extLst>
            </p:cNvPr>
            <p:cNvSpPr/>
            <p:nvPr/>
          </p:nvSpPr>
          <p:spPr>
            <a:xfrm>
              <a:off x="1227220" y="2403462"/>
              <a:ext cx="2116923" cy="2973125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45463F22-764D-47A1-838C-C41A0AD6841A}"/>
                </a:ext>
              </a:extLst>
            </p:cNvPr>
            <p:cNvGrpSpPr/>
            <p:nvPr/>
          </p:nvGrpSpPr>
          <p:grpSpPr>
            <a:xfrm>
              <a:off x="1227219" y="2403462"/>
              <a:ext cx="1096752" cy="1096752"/>
              <a:chOff x="1314469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" name="i$liḋe-Right Triangle 4">
                <a:extLst>
                  <a:ext uri="{FF2B5EF4-FFF2-40B4-BE49-F238E27FC236}">
                    <a16:creationId xmlns:a16="http://schemas.microsoft.com/office/drawing/2014/main" xmlns="" id="{CA02AF78-4F58-40E4-854E-B11DF190A0F1}"/>
                  </a:ext>
                </a:extLst>
              </p:cNvPr>
              <p:cNvSpPr/>
              <p:nvPr/>
            </p:nvSpPr>
            <p:spPr>
              <a:xfrm rot="5400000">
                <a:off x="1314469" y="2012415"/>
                <a:ext cx="1096752" cy="1096752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" name="i$liḋe-TextBox 25">
                <a:extLst>
                  <a:ext uri="{FF2B5EF4-FFF2-40B4-BE49-F238E27FC236}">
                    <a16:creationId xmlns:a16="http://schemas.microsoft.com/office/drawing/2014/main" xmlns="" id="{48E0B0A0-D523-4EDC-8BC0-E02276B81588}"/>
                  </a:ext>
                </a:extLst>
              </p:cNvPr>
              <p:cNvSpPr txBox="1"/>
              <p:nvPr/>
            </p:nvSpPr>
            <p:spPr>
              <a:xfrm rot="18969360">
                <a:off x="1381314" y="2136422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D0B2EF5-C89F-427A-9473-BACB8E3ED18A}"/>
                </a:ext>
              </a:extLst>
            </p:cNvPr>
            <p:cNvSpPr/>
            <p:nvPr/>
          </p:nvSpPr>
          <p:spPr>
            <a:xfrm>
              <a:off x="1481974" y="3454300"/>
              <a:ext cx="1651852" cy="95410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部署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虚拟机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E82D88C-E9C8-4172-8729-EA2E378E28FE}"/>
                </a:ext>
              </a:extLst>
            </p:cNvPr>
            <p:cNvSpPr/>
            <p:nvPr/>
          </p:nvSpPr>
          <p:spPr>
            <a:xfrm>
              <a:off x="1515122" y="2968471"/>
              <a:ext cx="1668689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E64C06D8-471F-454F-9743-B733DF1E9AB2}"/>
                </a:ext>
              </a:extLst>
            </p:cNvPr>
            <p:cNvGrpSpPr/>
            <p:nvPr/>
          </p:nvGrpSpPr>
          <p:grpSpPr>
            <a:xfrm>
              <a:off x="2155448" y="4189344"/>
              <a:ext cx="1182991" cy="1182991"/>
              <a:chOff x="2947089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9" name="i$liḋe-Right Triangle 5">
                <a:extLst>
                  <a:ext uri="{FF2B5EF4-FFF2-40B4-BE49-F238E27FC236}">
                    <a16:creationId xmlns:a16="http://schemas.microsoft.com/office/drawing/2014/main" xmlns="" id="{2CBB4EF5-AF33-4C14-B643-3DE8546A8A78}"/>
                  </a:ext>
                </a:extLst>
              </p:cNvPr>
              <p:cNvSpPr/>
              <p:nvPr/>
            </p:nvSpPr>
            <p:spPr>
              <a:xfrm rot="16200000">
                <a:off x="2947089" y="4774702"/>
                <a:ext cx="1182991" cy="1182991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Shape 2587">
                <a:extLst>
                  <a:ext uri="{FF2B5EF4-FFF2-40B4-BE49-F238E27FC236}">
                    <a16:creationId xmlns:a16="http://schemas.microsoft.com/office/drawing/2014/main" xmlns="" id="{B12B5177-28A3-4FFA-927F-6BF3C3F48AFD}"/>
                  </a:ext>
                </a:extLst>
              </p:cNvPr>
              <p:cNvSpPr/>
              <p:nvPr/>
            </p:nvSpPr>
            <p:spPr>
              <a:xfrm>
                <a:off x="3530520" y="5402819"/>
                <a:ext cx="444932" cy="444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102" name="圆角矩形 13">
            <a:extLst>
              <a:ext uri="{FF2B5EF4-FFF2-40B4-BE49-F238E27FC236}">
                <a16:creationId xmlns:a16="http://schemas.microsoft.com/office/drawing/2014/main" xmlns="" id="{020E03CA-B2CD-42D4-A0A8-AA18A59FDBE7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圆角矩形 14">
            <a:extLst>
              <a:ext uri="{FF2B5EF4-FFF2-40B4-BE49-F238E27FC236}">
                <a16:creationId xmlns:a16="http://schemas.microsoft.com/office/drawing/2014/main" xmlns="" id="{B50FA1D7-C59C-4612-BE44-52AD889F48F1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B8A06AB5-027E-4F1C-A573-33AE60EA8F16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1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63D67E8A-B3FB-4E3B-AED7-3DF470300BA7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18FA4FC4-AB27-480F-B589-028FE1993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3E1289E7-C2C1-49E0-88B4-57352F0F97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64BC230C-4711-4ED3-A851-8CE5EAF42B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E87E15A5-C419-4A84-B888-053CA0BCAE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9F2BB480-157C-4FF8-B894-2E7F6B9B3D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1EAE33E9-51F4-4E7B-825B-4CCA31A32D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FCDB721C-CEB0-4E8B-BECC-38753409E5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A9E46317-6E43-446D-A244-9A2F497FA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885DB235-8508-441C-B1BA-B001152412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D60FBCF9-97DD-4AE7-ADFD-50E57AAFEF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3637F4A7-A76C-444F-BE53-9DAB07949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E4E0C66A-8978-426E-BA9C-F62F83E73A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02EA8984-1E76-455B-B27E-BB0136B420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D386C603-2FF0-429D-919B-4D767A9851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73D09AF8-B561-4FA1-B19F-13EFACB3B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BDEE2BA0-A306-4A15-A66F-731C4D883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389B9064-A0D0-45C9-B5DC-0245FDC05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80E89FBD-414C-413D-8C3A-4E49F0CC6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51F8480A-72C7-400C-AA9D-D3CEABC72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516EE235-9A9A-4696-BDD8-31AF0BD494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DF6B0E97-4EB7-4C1E-89AC-64D5A6051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DD4F9E8F-4799-4529-99FB-1DC4569D37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07777DEB-C96F-4360-A34A-E56063FED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517F44B0-B92C-4D88-B0DD-CFB988E46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xmlns="" id="{D63F169E-8184-4A11-977E-4C0ADAAFF9AF}"/>
              </a:ext>
            </a:extLst>
          </p:cNvPr>
          <p:cNvGrpSpPr/>
          <p:nvPr/>
        </p:nvGrpSpPr>
        <p:grpSpPr>
          <a:xfrm>
            <a:off x="7618376" y="2673542"/>
            <a:ext cx="2811988" cy="2945401"/>
            <a:chOff x="4209078" y="1470850"/>
            <a:chExt cx="2108991" cy="2209051"/>
          </a:xfrm>
        </p:grpSpPr>
        <p:sp>
          <p:nvSpPr>
            <p:cNvPr id="131" name="Arrow: Chevron 63">
              <a:extLst>
                <a:ext uri="{FF2B5EF4-FFF2-40B4-BE49-F238E27FC236}">
                  <a16:creationId xmlns:a16="http://schemas.microsoft.com/office/drawing/2014/main" xmlns="" id="{CB8B916A-93D6-4291-86E3-E0FBDC8E3629}"/>
                </a:ext>
              </a:extLst>
            </p:cNvPr>
            <p:cNvSpPr/>
            <p:nvPr/>
          </p:nvSpPr>
          <p:spPr>
            <a:xfrm>
              <a:off x="4209078" y="1470850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endParaRPr sz="2400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32" name="Arrow: Chevron 64">
              <a:extLst>
                <a:ext uri="{FF2B5EF4-FFF2-40B4-BE49-F238E27FC236}">
                  <a16:creationId xmlns:a16="http://schemas.microsoft.com/office/drawing/2014/main" xmlns="" id="{DA83BD20-505A-45E5-B030-BA0D3D9E3454}"/>
                </a:ext>
              </a:extLst>
            </p:cNvPr>
            <p:cNvSpPr/>
            <p:nvPr/>
          </p:nvSpPr>
          <p:spPr>
            <a:xfrm flipH="1">
              <a:off x="4209078" y="3390467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33" name="Arrow: Chevron 65">
              <a:extLst>
                <a:ext uri="{FF2B5EF4-FFF2-40B4-BE49-F238E27FC236}">
                  <a16:creationId xmlns:a16="http://schemas.microsoft.com/office/drawing/2014/main" xmlns="" id="{C122B390-B691-44F4-AF48-E17FE08E7999}"/>
                </a:ext>
              </a:extLst>
            </p:cNvPr>
            <p:cNvSpPr/>
            <p:nvPr/>
          </p:nvSpPr>
          <p:spPr>
            <a:xfrm rot="16200000" flipH="1" flipV="1">
              <a:off x="6028634" y="2426369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endParaRPr sz="2400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513B278A-6C33-4ED8-8915-1876387EDA50}"/>
              </a:ext>
            </a:extLst>
          </p:cNvPr>
          <p:cNvGrpSpPr/>
          <p:nvPr/>
        </p:nvGrpSpPr>
        <p:grpSpPr>
          <a:xfrm>
            <a:off x="4613822" y="4517666"/>
            <a:ext cx="2598976" cy="1816643"/>
            <a:chOff x="1574666" y="2853944"/>
            <a:chExt cx="1949232" cy="1362482"/>
          </a:xfrm>
        </p:grpSpPr>
        <p:sp>
          <p:nvSpPr>
            <p:cNvPr id="135" name="Freeform: Shape 59">
              <a:extLst>
                <a:ext uri="{FF2B5EF4-FFF2-40B4-BE49-F238E27FC236}">
                  <a16:creationId xmlns:a16="http://schemas.microsoft.com/office/drawing/2014/main" xmlns="" id="{5A6F59BE-E244-4D5E-A162-8DD5C445E833}"/>
                </a:ext>
              </a:extLst>
            </p:cNvPr>
            <p:cNvSpPr/>
            <p:nvPr/>
          </p:nvSpPr>
          <p:spPr>
            <a:xfrm>
              <a:off x="1574667" y="2853944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36" name="Group 60">
              <a:extLst>
                <a:ext uri="{FF2B5EF4-FFF2-40B4-BE49-F238E27FC236}">
                  <a16:creationId xmlns:a16="http://schemas.microsoft.com/office/drawing/2014/main" xmlns="" id="{DEDDEC60-6B82-4849-BF87-8F85BD2D76AA}"/>
                </a:ext>
              </a:extLst>
            </p:cNvPr>
            <p:cNvGrpSpPr/>
            <p:nvPr/>
          </p:nvGrpSpPr>
          <p:grpSpPr>
            <a:xfrm>
              <a:off x="1574667" y="3019743"/>
              <a:ext cx="1949231" cy="1196682"/>
              <a:chOff x="4131798" y="2120910"/>
              <a:chExt cx="5867141" cy="4109008"/>
            </a:xfrm>
            <a:solidFill>
              <a:schemeClr val="accent6"/>
            </a:solidFill>
          </p:grpSpPr>
          <p:sp>
            <p:nvSpPr>
              <p:cNvPr id="140" name="Freeform: Shape 81">
                <a:extLst>
                  <a:ext uri="{FF2B5EF4-FFF2-40B4-BE49-F238E27FC236}">
                    <a16:creationId xmlns:a16="http://schemas.microsoft.com/office/drawing/2014/main" xmlns="" id="{F393BF3A-8900-46C8-9230-0C234F7D2D19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41" name="Freeform: Shape 82">
                <a:extLst>
                  <a:ext uri="{FF2B5EF4-FFF2-40B4-BE49-F238E27FC236}">
                    <a16:creationId xmlns:a16="http://schemas.microsoft.com/office/drawing/2014/main" xmlns="" id="{B94DA52E-621C-488C-9078-13621D019D32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37" name="TextBox 67">
              <a:extLst>
                <a:ext uri="{FF2B5EF4-FFF2-40B4-BE49-F238E27FC236}">
                  <a16:creationId xmlns:a16="http://schemas.microsoft.com/office/drawing/2014/main" xmlns="" id="{23A6B198-0D23-4434-BAA6-F5C2463C7335}"/>
                </a:ext>
              </a:extLst>
            </p:cNvPr>
            <p:cNvSpPr txBox="1"/>
            <p:nvPr/>
          </p:nvSpPr>
          <p:spPr>
            <a:xfrm>
              <a:off x="1574666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WindowsServer2016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开机</a:t>
              </a:r>
              <a:endParaRPr lang="zh-CN" altLang="en-US" sz="1400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38" name="Rectangle 68">
              <a:extLst>
                <a:ext uri="{FF2B5EF4-FFF2-40B4-BE49-F238E27FC236}">
                  <a16:creationId xmlns:a16="http://schemas.microsoft.com/office/drawing/2014/main" xmlns="" id="{7AACDC85-70C4-4152-8582-FBD549C2FD96}"/>
                </a:ext>
              </a:extLst>
            </p:cNvPr>
            <p:cNvSpPr/>
            <p:nvPr/>
          </p:nvSpPr>
          <p:spPr>
            <a:xfrm>
              <a:off x="1780303" y="3534337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开启虚拟机</a:t>
              </a:r>
            </a:p>
          </p:txBody>
        </p:sp>
        <p:sp>
          <p:nvSpPr>
            <p:cNvPr id="139" name="Freeform: Shape 75">
              <a:extLst>
                <a:ext uri="{FF2B5EF4-FFF2-40B4-BE49-F238E27FC236}">
                  <a16:creationId xmlns:a16="http://schemas.microsoft.com/office/drawing/2014/main" xmlns="" id="{26EBB890-044E-4CE2-B61A-EEF4F1251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895" y="3131266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3C46CB8E-C538-4D18-B6A9-F1B43DEAF894}"/>
              </a:ext>
            </a:extLst>
          </p:cNvPr>
          <p:cNvGrpSpPr/>
          <p:nvPr/>
        </p:nvGrpSpPr>
        <p:grpSpPr>
          <a:xfrm>
            <a:off x="4641537" y="1937812"/>
            <a:ext cx="2598976" cy="1816643"/>
            <a:chOff x="1574666" y="919053"/>
            <a:chExt cx="1949232" cy="1362482"/>
          </a:xfrm>
        </p:grpSpPr>
        <p:sp>
          <p:nvSpPr>
            <p:cNvPr id="143" name="Freeform: Shape 55">
              <a:extLst>
                <a:ext uri="{FF2B5EF4-FFF2-40B4-BE49-F238E27FC236}">
                  <a16:creationId xmlns:a16="http://schemas.microsoft.com/office/drawing/2014/main" xmlns="" id="{2A537BBD-FE58-4E10-B669-41EBCA005059}"/>
                </a:ext>
              </a:extLst>
            </p:cNvPr>
            <p:cNvSpPr/>
            <p:nvPr/>
          </p:nvSpPr>
          <p:spPr>
            <a:xfrm>
              <a:off x="1574667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2A465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44" name="Group 56">
              <a:extLst>
                <a:ext uri="{FF2B5EF4-FFF2-40B4-BE49-F238E27FC236}">
                  <a16:creationId xmlns:a16="http://schemas.microsoft.com/office/drawing/2014/main" xmlns="" id="{EB1A1500-9679-4270-B603-A56EAE8A92BB}"/>
                </a:ext>
              </a:extLst>
            </p:cNvPr>
            <p:cNvGrpSpPr/>
            <p:nvPr/>
          </p:nvGrpSpPr>
          <p:grpSpPr>
            <a:xfrm>
              <a:off x="1574667" y="1084852"/>
              <a:ext cx="1949231" cy="1196682"/>
              <a:chOff x="4131798" y="2120910"/>
              <a:chExt cx="5867141" cy="4109008"/>
            </a:xfrm>
          </p:grpSpPr>
          <p:sp>
            <p:nvSpPr>
              <p:cNvPr id="148" name="Freeform: Shape 85">
                <a:extLst>
                  <a:ext uri="{FF2B5EF4-FFF2-40B4-BE49-F238E27FC236}">
                    <a16:creationId xmlns:a16="http://schemas.microsoft.com/office/drawing/2014/main" xmlns="" id="{14AA1A95-8D63-4C45-B75B-F7943E24A102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49" name="Freeform: Shape 86">
                <a:extLst>
                  <a:ext uri="{FF2B5EF4-FFF2-40B4-BE49-F238E27FC236}">
                    <a16:creationId xmlns:a16="http://schemas.microsoft.com/office/drawing/2014/main" xmlns="" id="{32C4CB22-3791-4071-93D3-8948798EF1E7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45" name="TextBox 71">
              <a:extLst>
                <a:ext uri="{FF2B5EF4-FFF2-40B4-BE49-F238E27FC236}">
                  <a16:creationId xmlns:a16="http://schemas.microsoft.com/office/drawing/2014/main" xmlns="" id="{4264D531-E4C5-4FE1-A12E-6300060E4161}"/>
                </a:ext>
              </a:extLst>
            </p:cNvPr>
            <p:cNvSpPr txBox="1"/>
            <p:nvPr/>
          </p:nvSpPr>
          <p:spPr>
            <a:xfrm>
              <a:off x="1574666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安装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VMware Workstation</a:t>
              </a:r>
              <a:endParaRPr lang="zh-CN" altLang="en-US" sz="1400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46" name="Rectangle 72">
              <a:extLst>
                <a:ext uri="{FF2B5EF4-FFF2-40B4-BE49-F238E27FC236}">
                  <a16:creationId xmlns:a16="http://schemas.microsoft.com/office/drawing/2014/main" xmlns="" id="{37B5A094-F5D0-4850-89F3-A6BE9F353179}"/>
                </a:ext>
              </a:extLst>
            </p:cNvPr>
            <p:cNvSpPr/>
            <p:nvPr/>
          </p:nvSpPr>
          <p:spPr>
            <a:xfrm>
              <a:off x="1780303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安装软件</a:t>
              </a:r>
            </a:p>
          </p:txBody>
        </p:sp>
        <p:sp>
          <p:nvSpPr>
            <p:cNvPr id="147" name="Freeform: Shape 76">
              <a:extLst>
                <a:ext uri="{FF2B5EF4-FFF2-40B4-BE49-F238E27FC236}">
                  <a16:creationId xmlns:a16="http://schemas.microsoft.com/office/drawing/2014/main" xmlns="" id="{AF8F3E0D-2B9A-452C-B7C4-668700E07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896" y="1191913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2D7AE86E-E531-4284-8BC4-47B4C4FB8B98}"/>
              </a:ext>
            </a:extLst>
          </p:cNvPr>
          <p:cNvGrpSpPr/>
          <p:nvPr/>
        </p:nvGrpSpPr>
        <p:grpSpPr>
          <a:xfrm>
            <a:off x="8557354" y="4517665"/>
            <a:ext cx="2598976" cy="1816643"/>
            <a:chOff x="5162689" y="2853943"/>
            <a:chExt cx="1949232" cy="1362482"/>
          </a:xfrm>
        </p:grpSpPr>
        <p:sp>
          <p:nvSpPr>
            <p:cNvPr id="151" name="Freeform: Shape 61">
              <a:extLst>
                <a:ext uri="{FF2B5EF4-FFF2-40B4-BE49-F238E27FC236}">
                  <a16:creationId xmlns:a16="http://schemas.microsoft.com/office/drawing/2014/main" xmlns="" id="{0EC1299C-9506-47A5-9BBC-57863DC2E1F1}"/>
                </a:ext>
              </a:extLst>
            </p:cNvPr>
            <p:cNvSpPr/>
            <p:nvPr/>
          </p:nvSpPr>
          <p:spPr>
            <a:xfrm>
              <a:off x="5162690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52" name="Group 62">
              <a:extLst>
                <a:ext uri="{FF2B5EF4-FFF2-40B4-BE49-F238E27FC236}">
                  <a16:creationId xmlns:a16="http://schemas.microsoft.com/office/drawing/2014/main" xmlns="" id="{A6D112F9-3909-4AD7-9BA9-9A98DD2A9591}"/>
                </a:ext>
              </a:extLst>
            </p:cNvPr>
            <p:cNvGrpSpPr/>
            <p:nvPr/>
          </p:nvGrpSpPr>
          <p:grpSpPr>
            <a:xfrm>
              <a:off x="5162690" y="3019743"/>
              <a:ext cx="1949231" cy="1196682"/>
              <a:chOff x="4131798" y="2120910"/>
              <a:chExt cx="5867141" cy="4109008"/>
            </a:xfrm>
            <a:solidFill>
              <a:schemeClr val="accent4"/>
            </a:solidFill>
          </p:grpSpPr>
          <p:sp>
            <p:nvSpPr>
              <p:cNvPr id="156" name="Freeform: Shape 79">
                <a:extLst>
                  <a:ext uri="{FF2B5EF4-FFF2-40B4-BE49-F238E27FC236}">
                    <a16:creationId xmlns:a16="http://schemas.microsoft.com/office/drawing/2014/main" xmlns="" id="{F3653A99-79B0-40C4-9C24-3AF5C8F61A25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57" name="Freeform: Shape 80">
                <a:extLst>
                  <a:ext uri="{FF2B5EF4-FFF2-40B4-BE49-F238E27FC236}">
                    <a16:creationId xmlns:a16="http://schemas.microsoft.com/office/drawing/2014/main" xmlns="" id="{255B43DB-B92E-4D9B-ADD0-4D9226055AFF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53" name="TextBox 69">
              <a:extLst>
                <a:ext uri="{FF2B5EF4-FFF2-40B4-BE49-F238E27FC236}">
                  <a16:creationId xmlns:a16="http://schemas.microsoft.com/office/drawing/2014/main" xmlns="" id="{6CE5C6C8-66E6-4AA1-9A6E-76560693C398}"/>
                </a:ext>
              </a:extLst>
            </p:cNvPr>
            <p:cNvSpPr txBox="1"/>
            <p:nvPr/>
          </p:nvSpPr>
          <p:spPr>
            <a:xfrm>
              <a:off x="5162689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名称、磁盘、内存、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CPU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、虚拟化、网络等</a:t>
              </a:r>
            </a:p>
          </p:txBody>
        </p:sp>
        <p:sp>
          <p:nvSpPr>
            <p:cNvPr id="154" name="Rectangle 70">
              <a:extLst>
                <a:ext uri="{FF2B5EF4-FFF2-40B4-BE49-F238E27FC236}">
                  <a16:creationId xmlns:a16="http://schemas.microsoft.com/office/drawing/2014/main" xmlns="" id="{7075E0DE-07BB-4994-9D0F-B5B696744CC7}"/>
                </a:ext>
              </a:extLst>
            </p:cNvPr>
            <p:cNvSpPr/>
            <p:nvPr/>
          </p:nvSpPr>
          <p:spPr>
            <a:xfrm>
              <a:off x="5368326" y="3534337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虚拟机配置</a:t>
              </a:r>
            </a:p>
          </p:txBody>
        </p:sp>
        <p:sp>
          <p:nvSpPr>
            <p:cNvPr id="155" name="Freeform: Shape 77">
              <a:extLst>
                <a:ext uri="{FF2B5EF4-FFF2-40B4-BE49-F238E27FC236}">
                  <a16:creationId xmlns:a16="http://schemas.microsoft.com/office/drawing/2014/main" xmlns="" id="{321327E4-180C-45BF-8BA6-2A86D135C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205" y="3158031"/>
              <a:ext cx="205380" cy="322522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D99C5AA4-D411-49DC-BC7A-BBA8B2CF0500}"/>
              </a:ext>
            </a:extLst>
          </p:cNvPr>
          <p:cNvGrpSpPr/>
          <p:nvPr/>
        </p:nvGrpSpPr>
        <p:grpSpPr>
          <a:xfrm>
            <a:off x="8492698" y="1937812"/>
            <a:ext cx="2598976" cy="1816643"/>
            <a:chOff x="5162689" y="919053"/>
            <a:chExt cx="1949232" cy="1362482"/>
          </a:xfrm>
        </p:grpSpPr>
        <p:sp>
          <p:nvSpPr>
            <p:cNvPr id="159" name="Freeform: Shape 57">
              <a:extLst>
                <a:ext uri="{FF2B5EF4-FFF2-40B4-BE49-F238E27FC236}">
                  <a16:creationId xmlns:a16="http://schemas.microsoft.com/office/drawing/2014/main" xmlns="" id="{0637B5FA-C209-4BF6-8645-4F4B5FB14798}"/>
                </a:ext>
              </a:extLst>
            </p:cNvPr>
            <p:cNvSpPr/>
            <p:nvPr/>
          </p:nvSpPr>
          <p:spPr>
            <a:xfrm>
              <a:off x="5162690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92000" tIns="192000" anchor="t" anchorCtr="0">
              <a:normAutofit/>
            </a:bodyPr>
            <a:lstStyle/>
            <a:p>
              <a:pPr defTabSz="1219170">
                <a:defRPr/>
              </a:pPr>
              <a:endParaRPr lang="en-US" altLang="zh-CN" sz="2400" b="1" dirty="0">
                <a:solidFill>
                  <a:srgbClr val="838383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60" name="Group 58">
              <a:extLst>
                <a:ext uri="{FF2B5EF4-FFF2-40B4-BE49-F238E27FC236}">
                  <a16:creationId xmlns:a16="http://schemas.microsoft.com/office/drawing/2014/main" xmlns="" id="{B98D0E0F-0058-40A5-8845-6120BFB4F2A9}"/>
                </a:ext>
              </a:extLst>
            </p:cNvPr>
            <p:cNvGrpSpPr/>
            <p:nvPr/>
          </p:nvGrpSpPr>
          <p:grpSpPr>
            <a:xfrm>
              <a:off x="5162690" y="1084852"/>
              <a:ext cx="1949231" cy="1196682"/>
              <a:chOff x="4131798" y="2120910"/>
              <a:chExt cx="5867141" cy="4109008"/>
            </a:xfrm>
            <a:solidFill>
              <a:schemeClr val="accent2"/>
            </a:solidFill>
          </p:grpSpPr>
          <p:sp>
            <p:nvSpPr>
              <p:cNvPr id="164" name="Freeform: Shape 83">
                <a:extLst>
                  <a:ext uri="{FF2B5EF4-FFF2-40B4-BE49-F238E27FC236}">
                    <a16:creationId xmlns:a16="http://schemas.microsoft.com/office/drawing/2014/main" xmlns="" id="{559A2A12-D551-4721-9352-425B64110EC1}"/>
                  </a:ext>
                </a:extLst>
              </p:cNvPr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65" name="Freeform: Shape 84">
                <a:extLst>
                  <a:ext uri="{FF2B5EF4-FFF2-40B4-BE49-F238E27FC236}">
                    <a16:creationId xmlns:a16="http://schemas.microsoft.com/office/drawing/2014/main" xmlns="" id="{E3A981DE-A0A8-4932-B711-F81B1792A7FF}"/>
                  </a:ext>
                </a:extLst>
              </p:cNvPr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61" name="TextBox 73">
              <a:extLst>
                <a:ext uri="{FF2B5EF4-FFF2-40B4-BE49-F238E27FC236}">
                  <a16:creationId xmlns:a16="http://schemas.microsoft.com/office/drawing/2014/main" xmlns="" id="{A11C8073-CC14-42F0-AADE-B5FCA89A2813}"/>
                </a:ext>
              </a:extLst>
            </p:cNvPr>
            <p:cNvSpPr txBox="1"/>
            <p:nvPr/>
          </p:nvSpPr>
          <p:spPr>
            <a:xfrm>
              <a:off x="5162689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创建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WindowsServer2016</a:t>
              </a:r>
            </a:p>
            <a:p>
              <a:pPr algn="ct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rPr>
                <a:t>虚拟机</a:t>
              </a:r>
            </a:p>
          </p:txBody>
        </p:sp>
        <p:sp>
          <p:nvSpPr>
            <p:cNvPr id="162" name="Rectangle 74">
              <a:extLst>
                <a:ext uri="{FF2B5EF4-FFF2-40B4-BE49-F238E27FC236}">
                  <a16:creationId xmlns:a16="http://schemas.microsoft.com/office/drawing/2014/main" xmlns="" id="{03050D56-9B2A-42E6-A132-B7C3E1CAD1CC}"/>
                </a:ext>
              </a:extLst>
            </p:cNvPr>
            <p:cNvSpPr/>
            <p:nvPr/>
          </p:nvSpPr>
          <p:spPr>
            <a:xfrm>
              <a:off x="5368326" y="1602489"/>
              <a:ext cx="1537957" cy="236389"/>
            </a:xfrm>
            <a:prstGeom prst="rect">
              <a:avLst/>
            </a:prstGeom>
          </p:spPr>
          <p:txBody>
            <a:bodyPr wrap="none" lIns="96000" tIns="0" rIns="96000" bIns="0" anchor="ctr" anchorCtr="1">
              <a:normAutofit fontScale="92500" lnSpcReduction="10000"/>
            </a:bodyPr>
            <a:lstStyle/>
            <a:p>
              <a:pPr algn="ctr" defTabSz="121914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创建虚拟机</a:t>
              </a:r>
            </a:p>
          </p:txBody>
        </p:sp>
        <p:sp>
          <p:nvSpPr>
            <p:cNvPr id="163" name="Freeform: Shape 78">
              <a:extLst>
                <a:ext uri="{FF2B5EF4-FFF2-40B4-BE49-F238E27FC236}">
                  <a16:creationId xmlns:a16="http://schemas.microsoft.com/office/drawing/2014/main" xmlns="" id="{52FF0EAC-ACB2-4670-B014-0CC641749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609" y="1181968"/>
              <a:ext cx="223609" cy="351149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DE4210CC-2FD3-4022-B930-FF3362C4879B}"/>
              </a:ext>
            </a:extLst>
          </p:cNvPr>
          <p:cNvSpPr txBox="1"/>
          <p:nvPr/>
        </p:nvSpPr>
        <p:spPr>
          <a:xfrm>
            <a:off x="4798607" y="4524572"/>
            <a:ext cx="89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04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84EA349C-6B16-4694-9D44-88BC8B896BF8}"/>
              </a:ext>
            </a:extLst>
          </p:cNvPr>
          <p:cNvSpPr txBox="1"/>
          <p:nvPr/>
        </p:nvSpPr>
        <p:spPr>
          <a:xfrm>
            <a:off x="8737915" y="4509803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03</a:t>
            </a: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xmlns="" id="{23872464-C024-4103-9E07-11A50CE2BC37}"/>
              </a:ext>
            </a:extLst>
          </p:cNvPr>
          <p:cNvSpPr txBox="1"/>
          <p:nvPr/>
        </p:nvSpPr>
        <p:spPr>
          <a:xfrm>
            <a:off x="4826322" y="1941798"/>
            <a:ext cx="895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n-ea"/>
              </a:rPr>
              <a:t>01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2980D8C5-00DD-45E3-8989-37ABA0245E1E}"/>
              </a:ext>
            </a:extLst>
          </p:cNvPr>
          <p:cNvSpPr txBox="1"/>
          <p:nvPr/>
        </p:nvSpPr>
        <p:spPr>
          <a:xfrm>
            <a:off x="8671444" y="1941797"/>
            <a:ext cx="768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cs typeface="+mn-ea"/>
                <a:sym typeface="+mn-lt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73567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9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/>
      <p:bldP spid="167" grpId="0"/>
      <p:bldP spid="168" grpId="0"/>
      <p:bldP spid="1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7949DD6-CD20-44FF-B664-0690B6151E3B}"/>
              </a:ext>
            </a:extLst>
          </p:cNvPr>
          <p:cNvGrpSpPr/>
          <p:nvPr/>
        </p:nvGrpSpPr>
        <p:grpSpPr>
          <a:xfrm>
            <a:off x="2126541" y="208929"/>
            <a:ext cx="2337658" cy="1633986"/>
            <a:chOff x="2570427" y="194814"/>
            <a:chExt cx="2598976" cy="181664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88BC72EF-F4C0-454B-A9CE-51D3569FCC12}"/>
                </a:ext>
              </a:extLst>
            </p:cNvPr>
            <p:cNvGrpSpPr/>
            <p:nvPr/>
          </p:nvGrpSpPr>
          <p:grpSpPr>
            <a:xfrm>
              <a:off x="2570427" y="194814"/>
              <a:ext cx="2598976" cy="1816643"/>
              <a:chOff x="1574666" y="919053"/>
              <a:chExt cx="1949232" cy="1362482"/>
            </a:xfrm>
          </p:grpSpPr>
          <p:sp>
            <p:nvSpPr>
              <p:cNvPr id="3" name="Freeform: Shape 55">
                <a:extLst>
                  <a:ext uri="{FF2B5EF4-FFF2-40B4-BE49-F238E27FC236}">
                    <a16:creationId xmlns:a16="http://schemas.microsoft.com/office/drawing/2014/main" xmlns="" id="{286C0C13-FC09-4543-8943-446336CC6660}"/>
                  </a:ext>
                </a:extLst>
              </p:cNvPr>
              <p:cNvSpPr/>
              <p:nvPr/>
            </p:nvSpPr>
            <p:spPr>
              <a:xfrm>
                <a:off x="1574667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2A465C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4" name="Group 56">
                <a:extLst>
                  <a:ext uri="{FF2B5EF4-FFF2-40B4-BE49-F238E27FC236}">
                    <a16:creationId xmlns:a16="http://schemas.microsoft.com/office/drawing/2014/main" xmlns="" id="{261C30FA-9FB4-467D-9DA4-D7106C69B94B}"/>
                  </a:ext>
                </a:extLst>
              </p:cNvPr>
              <p:cNvGrpSpPr/>
              <p:nvPr/>
            </p:nvGrpSpPr>
            <p:grpSpPr>
              <a:xfrm>
                <a:off x="1574667" y="1084852"/>
                <a:ext cx="1949231" cy="1196682"/>
                <a:chOff x="4131798" y="2120910"/>
                <a:chExt cx="5867141" cy="4109008"/>
              </a:xfrm>
            </p:grpSpPr>
            <p:sp>
              <p:nvSpPr>
                <p:cNvPr id="8" name="Freeform: Shape 85">
                  <a:extLst>
                    <a:ext uri="{FF2B5EF4-FFF2-40B4-BE49-F238E27FC236}">
                      <a16:creationId xmlns:a16="http://schemas.microsoft.com/office/drawing/2014/main" xmlns="" id="{1B5E4646-F105-4BA6-AC57-63091C1D3075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Freeform: Shape 86">
                  <a:extLst>
                    <a:ext uri="{FF2B5EF4-FFF2-40B4-BE49-F238E27FC236}">
                      <a16:creationId xmlns:a16="http://schemas.microsoft.com/office/drawing/2014/main" xmlns="" id="{F36B584A-511D-4D74-BA0A-ABB5A7F2609B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" name="TextBox 71">
                <a:extLst>
                  <a:ext uri="{FF2B5EF4-FFF2-40B4-BE49-F238E27FC236}">
                    <a16:creationId xmlns:a16="http://schemas.microsoft.com/office/drawing/2014/main" xmlns="" id="{0815687F-D593-4D8E-9489-465556FCE808}"/>
                  </a:ext>
                </a:extLst>
              </p:cNvPr>
              <p:cNvSpPr txBox="1"/>
              <p:nvPr/>
            </p:nvSpPr>
            <p:spPr>
              <a:xfrm>
                <a:off x="1574666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安装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VMware Workstation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" name="Rectangle 72">
                <a:extLst>
                  <a:ext uri="{FF2B5EF4-FFF2-40B4-BE49-F238E27FC236}">
                    <a16:creationId xmlns:a16="http://schemas.microsoft.com/office/drawing/2014/main" xmlns="" id="{528AF6F4-C2A0-408A-8F1B-E2D90E12AFD4}"/>
                  </a:ext>
                </a:extLst>
              </p:cNvPr>
              <p:cNvSpPr/>
              <p:nvPr/>
            </p:nvSpPr>
            <p:spPr>
              <a:xfrm>
                <a:off x="1780303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安装软件</a:t>
                </a:r>
              </a:p>
            </p:txBody>
          </p:sp>
          <p:sp>
            <p:nvSpPr>
              <p:cNvPr id="7" name="Freeform: Shape 76">
                <a:extLst>
                  <a:ext uri="{FF2B5EF4-FFF2-40B4-BE49-F238E27FC236}">
                    <a16:creationId xmlns:a16="http://schemas.microsoft.com/office/drawing/2014/main" xmlns="" id="{37CB1B83-AC47-4AD1-BBE7-0C260CFE3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6" y="1191913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E49461E2-2F93-4B03-B0B9-8AD7DB10F24D}"/>
                </a:ext>
              </a:extLst>
            </p:cNvPr>
            <p:cNvSpPr txBox="1"/>
            <p:nvPr/>
          </p:nvSpPr>
          <p:spPr>
            <a:xfrm>
              <a:off x="2755212" y="198800"/>
              <a:ext cx="8959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01</a:t>
              </a:r>
              <a:endParaRPr lang="zh-CN" altLang="en-US" sz="2400" b="1" dirty="0">
                <a:latin typeface="+mn-ea"/>
              </a:endParaRPr>
            </a:p>
          </p:txBody>
        </p:sp>
      </p:grpSp>
      <p:pic>
        <p:nvPicPr>
          <p:cNvPr id="1026" name="图片 1">
            <a:extLst>
              <a:ext uri="{FF2B5EF4-FFF2-40B4-BE49-F238E27FC236}">
                <a16:creationId xmlns:a16="http://schemas.microsoft.com/office/drawing/2014/main" xmlns="" id="{FA8DFE0F-E22E-4E22-B071-22B755F3A5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423" y="2157800"/>
            <a:ext cx="8529942" cy="422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D21C7FD8-4D92-4253-AE2D-21E2E58091C0}"/>
              </a:ext>
            </a:extLst>
          </p:cNvPr>
          <p:cNvGrpSpPr/>
          <p:nvPr/>
        </p:nvGrpSpPr>
        <p:grpSpPr>
          <a:xfrm>
            <a:off x="165603" y="188847"/>
            <a:ext cx="1753643" cy="2462913"/>
            <a:chOff x="165603" y="188847"/>
            <a:chExt cx="2116924" cy="2973125"/>
          </a:xfrm>
        </p:grpSpPr>
        <p:sp>
          <p:nvSpPr>
            <p:cNvPr id="21" name="i$liḋe-Rectangle 3">
              <a:extLst>
                <a:ext uri="{FF2B5EF4-FFF2-40B4-BE49-F238E27FC236}">
                  <a16:creationId xmlns:a16="http://schemas.microsoft.com/office/drawing/2014/main" xmlns="" id="{06348A4D-B75C-46C8-90A1-323EAB824B83}"/>
                </a:ext>
              </a:extLst>
            </p:cNvPr>
            <p:cNvSpPr/>
            <p:nvPr/>
          </p:nvSpPr>
          <p:spPr>
            <a:xfrm>
              <a:off x="165604" y="188847"/>
              <a:ext cx="2116923" cy="2973125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F6CCBF31-F6A2-4FBE-B609-E59D32D5C7A7}"/>
                </a:ext>
              </a:extLst>
            </p:cNvPr>
            <p:cNvGrpSpPr/>
            <p:nvPr/>
          </p:nvGrpSpPr>
          <p:grpSpPr>
            <a:xfrm>
              <a:off x="165603" y="188847"/>
              <a:ext cx="1096752" cy="1096752"/>
              <a:chOff x="1314469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23" name="i$liḋe-Right Triangle 4">
                <a:extLst>
                  <a:ext uri="{FF2B5EF4-FFF2-40B4-BE49-F238E27FC236}">
                    <a16:creationId xmlns:a16="http://schemas.microsoft.com/office/drawing/2014/main" xmlns="" id="{CE07F049-5C64-4B02-A430-7C321BFCE7D9}"/>
                  </a:ext>
                </a:extLst>
              </p:cNvPr>
              <p:cNvSpPr/>
              <p:nvPr/>
            </p:nvSpPr>
            <p:spPr>
              <a:xfrm rot="5400000">
                <a:off x="1314469" y="2012415"/>
                <a:ext cx="1096752" cy="1096752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4" name="i$liḋe-TextBox 25">
                <a:extLst>
                  <a:ext uri="{FF2B5EF4-FFF2-40B4-BE49-F238E27FC236}">
                    <a16:creationId xmlns:a16="http://schemas.microsoft.com/office/drawing/2014/main" xmlns="" id="{EF68693A-764A-4089-A717-8027565BE772}"/>
                  </a:ext>
                </a:extLst>
              </p:cNvPr>
              <p:cNvSpPr txBox="1"/>
              <p:nvPr/>
            </p:nvSpPr>
            <p:spPr>
              <a:xfrm rot="18969360">
                <a:off x="1381314" y="2136422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C754281-D15D-484D-8342-9F9EB370E104}"/>
                </a:ext>
              </a:extLst>
            </p:cNvPr>
            <p:cNvSpPr/>
            <p:nvPr/>
          </p:nvSpPr>
          <p:spPr>
            <a:xfrm>
              <a:off x="420358" y="1239685"/>
              <a:ext cx="1651852" cy="95410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部署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虚拟机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5600EE38-ECED-45DD-9406-8A2D528B7E26}"/>
                </a:ext>
              </a:extLst>
            </p:cNvPr>
            <p:cNvSpPr/>
            <p:nvPr/>
          </p:nvSpPr>
          <p:spPr>
            <a:xfrm>
              <a:off x="453506" y="753856"/>
              <a:ext cx="1668689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768E94CD-BF67-4D2A-92CA-1ABAE040123D}"/>
                </a:ext>
              </a:extLst>
            </p:cNvPr>
            <p:cNvGrpSpPr/>
            <p:nvPr/>
          </p:nvGrpSpPr>
          <p:grpSpPr>
            <a:xfrm>
              <a:off x="1093832" y="1974729"/>
              <a:ext cx="1182991" cy="1182991"/>
              <a:chOff x="2947089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28" name="i$liḋe-Right Triangle 5">
                <a:extLst>
                  <a:ext uri="{FF2B5EF4-FFF2-40B4-BE49-F238E27FC236}">
                    <a16:creationId xmlns:a16="http://schemas.microsoft.com/office/drawing/2014/main" xmlns="" id="{CEAF6188-6705-41C3-8F9A-1E34EF998F5F}"/>
                  </a:ext>
                </a:extLst>
              </p:cNvPr>
              <p:cNvSpPr/>
              <p:nvPr/>
            </p:nvSpPr>
            <p:spPr>
              <a:xfrm rot="16200000">
                <a:off x="2947089" y="4774702"/>
                <a:ext cx="1182991" cy="1182991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Shape 2587">
                <a:extLst>
                  <a:ext uri="{FF2B5EF4-FFF2-40B4-BE49-F238E27FC236}">
                    <a16:creationId xmlns:a16="http://schemas.microsoft.com/office/drawing/2014/main" xmlns="" id="{A91FCD0B-E3FC-4F9A-AB6E-C2CCCEDD4CFC}"/>
                  </a:ext>
                </a:extLst>
              </p:cNvPr>
              <p:cNvSpPr/>
              <p:nvPr/>
            </p:nvSpPr>
            <p:spPr>
              <a:xfrm>
                <a:off x="3530520" y="5402819"/>
                <a:ext cx="444932" cy="444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9F2D6F27-BD08-4E54-8C7F-556F22B764BB}"/>
              </a:ext>
            </a:extLst>
          </p:cNvPr>
          <p:cNvGrpSpPr/>
          <p:nvPr/>
        </p:nvGrpSpPr>
        <p:grpSpPr>
          <a:xfrm>
            <a:off x="4609005" y="205117"/>
            <a:ext cx="2337660" cy="1637796"/>
            <a:chOff x="5354187" y="214957"/>
            <a:chExt cx="2598976" cy="1820878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E04DEB49-1F74-4074-8579-04575D3C8E30}"/>
                </a:ext>
              </a:extLst>
            </p:cNvPr>
            <p:cNvGrpSpPr/>
            <p:nvPr/>
          </p:nvGrpSpPr>
          <p:grpSpPr>
            <a:xfrm>
              <a:off x="5354187" y="214957"/>
              <a:ext cx="2598976" cy="1820878"/>
              <a:chOff x="5162689" y="919053"/>
              <a:chExt cx="1949232" cy="1365658"/>
            </a:xfrm>
          </p:grpSpPr>
          <p:sp>
            <p:nvSpPr>
              <p:cNvPr id="40" name="Freeform: Shape 57">
                <a:extLst>
                  <a:ext uri="{FF2B5EF4-FFF2-40B4-BE49-F238E27FC236}">
                    <a16:creationId xmlns:a16="http://schemas.microsoft.com/office/drawing/2014/main" xmlns="" id="{932694E7-E595-4435-A983-B233263AED37}"/>
                  </a:ext>
                </a:extLst>
              </p:cNvPr>
              <p:cNvSpPr/>
              <p:nvPr/>
            </p:nvSpPr>
            <p:spPr>
              <a:xfrm>
                <a:off x="5162690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41" name="Group 58">
                <a:extLst>
                  <a:ext uri="{FF2B5EF4-FFF2-40B4-BE49-F238E27FC236}">
                    <a16:creationId xmlns:a16="http://schemas.microsoft.com/office/drawing/2014/main" xmlns="" id="{054AC09C-F785-48EE-847F-EDC1D24A95F0}"/>
                  </a:ext>
                </a:extLst>
              </p:cNvPr>
              <p:cNvGrpSpPr/>
              <p:nvPr/>
            </p:nvGrpSpPr>
            <p:grpSpPr>
              <a:xfrm>
                <a:off x="5162690" y="1088029"/>
                <a:ext cx="1949231" cy="1196682"/>
                <a:chOff x="4131798" y="2131819"/>
                <a:chExt cx="5867141" cy="4109008"/>
              </a:xfrm>
              <a:solidFill>
                <a:schemeClr val="accent2"/>
              </a:solidFill>
            </p:grpSpPr>
            <p:sp>
              <p:nvSpPr>
                <p:cNvPr id="45" name="Freeform: Shape 83">
                  <a:extLst>
                    <a:ext uri="{FF2B5EF4-FFF2-40B4-BE49-F238E27FC236}">
                      <a16:creationId xmlns:a16="http://schemas.microsoft.com/office/drawing/2014/main" xmlns="" id="{D36489CD-B669-4180-A21F-042D473DA9BD}"/>
                    </a:ext>
                  </a:extLst>
                </p:cNvPr>
                <p:cNvSpPr/>
                <p:nvPr/>
              </p:nvSpPr>
              <p:spPr>
                <a:xfrm>
                  <a:off x="4131798" y="2131819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: Shape 84">
                  <a:extLst>
                    <a:ext uri="{FF2B5EF4-FFF2-40B4-BE49-F238E27FC236}">
                      <a16:creationId xmlns:a16="http://schemas.microsoft.com/office/drawing/2014/main" xmlns="" id="{4304F67B-113F-4B2A-B8AF-AE49FB6604F2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TextBox 73">
                <a:extLst>
                  <a:ext uri="{FF2B5EF4-FFF2-40B4-BE49-F238E27FC236}">
                    <a16:creationId xmlns:a16="http://schemas.microsoft.com/office/drawing/2014/main" xmlns="" id="{B69F4246-962A-4A89-99D1-4E6AEB5FC395}"/>
                  </a:ext>
                </a:extLst>
              </p:cNvPr>
              <p:cNvSpPr txBox="1"/>
              <p:nvPr/>
            </p:nvSpPr>
            <p:spPr>
              <a:xfrm>
                <a:off x="5162689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创建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WindowsServer2016</a:t>
                </a:r>
              </a:p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虚拟机</a:t>
                </a:r>
              </a:p>
            </p:txBody>
          </p:sp>
          <p:sp>
            <p:nvSpPr>
              <p:cNvPr id="43" name="Rectangle 74">
                <a:extLst>
                  <a:ext uri="{FF2B5EF4-FFF2-40B4-BE49-F238E27FC236}">
                    <a16:creationId xmlns:a16="http://schemas.microsoft.com/office/drawing/2014/main" xmlns="" id="{EC4EB7C2-DF9A-4A7D-AAAA-46C073785B83}"/>
                  </a:ext>
                </a:extLst>
              </p:cNvPr>
              <p:cNvSpPr/>
              <p:nvPr/>
            </p:nvSpPr>
            <p:spPr>
              <a:xfrm>
                <a:off x="5368326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创建虚拟机</a:t>
                </a:r>
              </a:p>
            </p:txBody>
          </p:sp>
          <p:sp>
            <p:nvSpPr>
              <p:cNvPr id="44" name="Freeform: Shape 78">
                <a:extLst>
                  <a:ext uri="{FF2B5EF4-FFF2-40B4-BE49-F238E27FC236}">
                    <a16:creationId xmlns:a16="http://schemas.microsoft.com/office/drawing/2014/main" xmlns="" id="{A786FEA1-51ED-4FCA-92DE-E759F2F62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609" y="1181968"/>
                <a:ext cx="223609" cy="351149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0474F102-A50B-485D-B40A-AE8861131F9A}"/>
                </a:ext>
              </a:extLst>
            </p:cNvPr>
            <p:cNvSpPr txBox="1"/>
            <p:nvPr/>
          </p:nvSpPr>
          <p:spPr>
            <a:xfrm>
              <a:off x="5532933" y="218942"/>
              <a:ext cx="768529" cy="513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146010C2-14E9-48E7-83E7-1637CE8B1291}"/>
              </a:ext>
            </a:extLst>
          </p:cNvPr>
          <p:cNvGrpSpPr/>
          <p:nvPr/>
        </p:nvGrpSpPr>
        <p:grpSpPr>
          <a:xfrm>
            <a:off x="7133028" y="208701"/>
            <a:ext cx="2327586" cy="1633987"/>
            <a:chOff x="8137300" y="210021"/>
            <a:chExt cx="2598976" cy="1824505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26293B80-15FC-40D3-8546-9D3E8F441BD6}"/>
                </a:ext>
              </a:extLst>
            </p:cNvPr>
            <p:cNvGrpSpPr/>
            <p:nvPr/>
          </p:nvGrpSpPr>
          <p:grpSpPr>
            <a:xfrm>
              <a:off x="8137300" y="217883"/>
              <a:ext cx="2598976" cy="1816643"/>
              <a:chOff x="5162689" y="2853943"/>
              <a:chExt cx="1949232" cy="1362482"/>
            </a:xfrm>
          </p:grpSpPr>
          <p:sp>
            <p:nvSpPr>
              <p:cNvPr id="49" name="Freeform: Shape 61">
                <a:extLst>
                  <a:ext uri="{FF2B5EF4-FFF2-40B4-BE49-F238E27FC236}">
                    <a16:creationId xmlns:a16="http://schemas.microsoft.com/office/drawing/2014/main" xmlns="" id="{6C1967D8-5554-411D-9D64-9930DCC9E60B}"/>
                  </a:ext>
                </a:extLst>
              </p:cNvPr>
              <p:cNvSpPr/>
              <p:nvPr/>
            </p:nvSpPr>
            <p:spPr>
              <a:xfrm>
                <a:off x="5162690" y="285394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50" name="Group 62">
                <a:extLst>
                  <a:ext uri="{FF2B5EF4-FFF2-40B4-BE49-F238E27FC236}">
                    <a16:creationId xmlns:a16="http://schemas.microsoft.com/office/drawing/2014/main" xmlns="" id="{2E1E21ED-3B63-4B8C-B105-3B2DBBD139C0}"/>
                  </a:ext>
                </a:extLst>
              </p:cNvPr>
              <p:cNvGrpSpPr/>
              <p:nvPr/>
            </p:nvGrpSpPr>
            <p:grpSpPr>
              <a:xfrm>
                <a:off x="5162690" y="3019743"/>
                <a:ext cx="1949231" cy="1196682"/>
                <a:chOff x="4131798" y="2120910"/>
                <a:chExt cx="5867141" cy="4109008"/>
              </a:xfrm>
              <a:solidFill>
                <a:schemeClr val="accent4"/>
              </a:solidFill>
            </p:grpSpPr>
            <p:sp>
              <p:nvSpPr>
                <p:cNvPr id="54" name="Freeform: Shape 79">
                  <a:extLst>
                    <a:ext uri="{FF2B5EF4-FFF2-40B4-BE49-F238E27FC236}">
                      <a16:creationId xmlns:a16="http://schemas.microsoft.com/office/drawing/2014/main" xmlns="" id="{64EB7C19-D13C-4BF5-A84B-04D0B01B8241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80">
                  <a:extLst>
                    <a:ext uri="{FF2B5EF4-FFF2-40B4-BE49-F238E27FC236}">
                      <a16:creationId xmlns:a16="http://schemas.microsoft.com/office/drawing/2014/main" xmlns="" id="{364CB69D-011E-49F0-B0A1-1587F2AE28E0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1" name="TextBox 69">
                <a:extLst>
                  <a:ext uri="{FF2B5EF4-FFF2-40B4-BE49-F238E27FC236}">
                    <a16:creationId xmlns:a16="http://schemas.microsoft.com/office/drawing/2014/main" xmlns="" id="{BFF2821F-F311-422C-9689-D69F29607FCC}"/>
                  </a:ext>
                </a:extLst>
              </p:cNvPr>
              <p:cNvSpPr txBox="1"/>
              <p:nvPr/>
            </p:nvSpPr>
            <p:spPr>
              <a:xfrm>
                <a:off x="5162689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名称、磁盘、内存、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CPU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、虚拟化、网络等</a:t>
                </a:r>
              </a:p>
            </p:txBody>
          </p:sp>
          <p:sp>
            <p:nvSpPr>
              <p:cNvPr id="52" name="Rectangle 70">
                <a:extLst>
                  <a:ext uri="{FF2B5EF4-FFF2-40B4-BE49-F238E27FC236}">
                    <a16:creationId xmlns:a16="http://schemas.microsoft.com/office/drawing/2014/main" xmlns="" id="{9378C4DA-6B18-44B9-BB71-97A095C8B406}"/>
                  </a:ext>
                </a:extLst>
              </p:cNvPr>
              <p:cNvSpPr/>
              <p:nvPr/>
            </p:nvSpPr>
            <p:spPr>
              <a:xfrm>
                <a:off x="5368326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虚拟机配置</a:t>
                </a:r>
              </a:p>
            </p:txBody>
          </p:sp>
          <p:sp>
            <p:nvSpPr>
              <p:cNvPr id="53" name="Freeform: Shape 77">
                <a:extLst>
                  <a:ext uri="{FF2B5EF4-FFF2-40B4-BE49-F238E27FC236}">
                    <a16:creationId xmlns:a16="http://schemas.microsoft.com/office/drawing/2014/main" xmlns="" id="{7C027DDF-F9A8-4A30-A267-4B8B4BFE74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205" y="3158031"/>
                <a:ext cx="205380" cy="322522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18EED28E-B5E2-4D26-AACB-D505A471DE1A}"/>
                </a:ext>
              </a:extLst>
            </p:cNvPr>
            <p:cNvSpPr txBox="1"/>
            <p:nvPr/>
          </p:nvSpPr>
          <p:spPr>
            <a:xfrm>
              <a:off x="8317860" y="210021"/>
              <a:ext cx="768529" cy="515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3DD38AD9-1865-4DE5-A5BD-25ACA8D9A7F3}"/>
              </a:ext>
            </a:extLst>
          </p:cNvPr>
          <p:cNvGrpSpPr/>
          <p:nvPr/>
        </p:nvGrpSpPr>
        <p:grpSpPr>
          <a:xfrm>
            <a:off x="9511972" y="215742"/>
            <a:ext cx="2337658" cy="1633986"/>
            <a:chOff x="10876515" y="217883"/>
            <a:chExt cx="2598976" cy="1816643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F1DE3483-276A-4D6E-A8EE-9DEF65CDAD63}"/>
                </a:ext>
              </a:extLst>
            </p:cNvPr>
            <p:cNvGrpSpPr/>
            <p:nvPr/>
          </p:nvGrpSpPr>
          <p:grpSpPr>
            <a:xfrm>
              <a:off x="10876515" y="217883"/>
              <a:ext cx="2598976" cy="1816643"/>
              <a:chOff x="1574666" y="2853944"/>
              <a:chExt cx="1949232" cy="1362482"/>
            </a:xfrm>
          </p:grpSpPr>
          <p:sp>
            <p:nvSpPr>
              <p:cNvPr id="58" name="Freeform: Shape 59">
                <a:extLst>
                  <a:ext uri="{FF2B5EF4-FFF2-40B4-BE49-F238E27FC236}">
                    <a16:creationId xmlns:a16="http://schemas.microsoft.com/office/drawing/2014/main" xmlns="" id="{00D380F2-8AD4-4A6A-87A2-9C596EC78FA9}"/>
                  </a:ext>
                </a:extLst>
              </p:cNvPr>
              <p:cNvSpPr/>
              <p:nvPr/>
            </p:nvSpPr>
            <p:spPr>
              <a:xfrm>
                <a:off x="1574667" y="2853944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59" name="Group 60">
                <a:extLst>
                  <a:ext uri="{FF2B5EF4-FFF2-40B4-BE49-F238E27FC236}">
                    <a16:creationId xmlns:a16="http://schemas.microsoft.com/office/drawing/2014/main" xmlns="" id="{11FBA93B-ACB7-4659-9E0A-8DE7F011B9ED}"/>
                  </a:ext>
                </a:extLst>
              </p:cNvPr>
              <p:cNvGrpSpPr/>
              <p:nvPr/>
            </p:nvGrpSpPr>
            <p:grpSpPr>
              <a:xfrm>
                <a:off x="1574667" y="3019743"/>
                <a:ext cx="1949231" cy="1196682"/>
                <a:chOff x="4131798" y="2120910"/>
                <a:chExt cx="5867141" cy="4109008"/>
              </a:xfrm>
              <a:solidFill>
                <a:schemeClr val="accent6"/>
              </a:solidFill>
            </p:grpSpPr>
            <p:sp>
              <p:nvSpPr>
                <p:cNvPr id="63" name="Freeform: Shape 81">
                  <a:extLst>
                    <a:ext uri="{FF2B5EF4-FFF2-40B4-BE49-F238E27FC236}">
                      <a16:creationId xmlns:a16="http://schemas.microsoft.com/office/drawing/2014/main" xmlns="" id="{AD06CE69-900A-4320-9DFC-215627ED0319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: Shape 82">
                  <a:extLst>
                    <a:ext uri="{FF2B5EF4-FFF2-40B4-BE49-F238E27FC236}">
                      <a16:creationId xmlns:a16="http://schemas.microsoft.com/office/drawing/2014/main" xmlns="" id="{A3EF62B1-914F-46BF-9B21-C588424BE4DF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TextBox 67">
                <a:extLst>
                  <a:ext uri="{FF2B5EF4-FFF2-40B4-BE49-F238E27FC236}">
                    <a16:creationId xmlns:a16="http://schemas.microsoft.com/office/drawing/2014/main" xmlns="" id="{1B8C2E80-D05F-4ECD-A6C9-BFEDEA8A1E48}"/>
                  </a:ext>
                </a:extLst>
              </p:cNvPr>
              <p:cNvSpPr txBox="1"/>
              <p:nvPr/>
            </p:nvSpPr>
            <p:spPr>
              <a:xfrm>
                <a:off x="1574666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WindowsServer2016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开机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1" name="Rectangle 68">
                <a:extLst>
                  <a:ext uri="{FF2B5EF4-FFF2-40B4-BE49-F238E27FC236}">
                    <a16:creationId xmlns:a16="http://schemas.microsoft.com/office/drawing/2014/main" xmlns="" id="{F2C965BA-C62E-48A7-8B4B-20A5EE81EBBC}"/>
                  </a:ext>
                </a:extLst>
              </p:cNvPr>
              <p:cNvSpPr/>
              <p:nvPr/>
            </p:nvSpPr>
            <p:spPr>
              <a:xfrm>
                <a:off x="1780303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开启虚拟机</a:t>
                </a:r>
              </a:p>
            </p:txBody>
          </p:sp>
          <p:sp>
            <p:nvSpPr>
              <p:cNvPr id="62" name="Freeform: Shape 75">
                <a:extLst>
                  <a:ext uri="{FF2B5EF4-FFF2-40B4-BE49-F238E27FC236}">
                    <a16:creationId xmlns:a16="http://schemas.microsoft.com/office/drawing/2014/main" xmlns="" id="{EB6C8ABB-2AA3-44C2-AD4B-66756CD12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5" y="3131266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D4EE281E-C320-4D99-B28A-7151FF20301C}"/>
                </a:ext>
              </a:extLst>
            </p:cNvPr>
            <p:cNvSpPr txBox="1"/>
            <p:nvPr/>
          </p:nvSpPr>
          <p:spPr>
            <a:xfrm>
              <a:off x="11061301" y="224789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04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FA18C64-1F53-4C3E-A960-40C6900930BC}"/>
              </a:ext>
            </a:extLst>
          </p:cNvPr>
          <p:cNvSpPr/>
          <p:nvPr/>
        </p:nvSpPr>
        <p:spPr>
          <a:xfrm>
            <a:off x="5509180" y="6444275"/>
            <a:ext cx="26237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cs typeface="+mn-ea"/>
              </a:rPr>
              <a:t>虚拟机软件的管理界面</a:t>
            </a:r>
            <a:endParaRPr lang="zh-CN" altLang="en-US" b="1" dirty="0">
              <a:cs typeface="+mn-ea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A3C64E63-6A7C-4891-9E38-15852A24F8ED}"/>
              </a:ext>
            </a:extLst>
          </p:cNvPr>
          <p:cNvSpPr/>
          <p:nvPr/>
        </p:nvSpPr>
        <p:spPr>
          <a:xfrm>
            <a:off x="4855620" y="3911729"/>
            <a:ext cx="2277408" cy="17375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>
            <a:extLst>
              <a:ext uri="{FF2B5EF4-FFF2-40B4-BE49-F238E27FC236}">
                <a16:creationId xmlns:a16="http://schemas.microsoft.com/office/drawing/2014/main" xmlns="" id="{AE9CB1B9-709D-4743-9A3D-4EE3263E6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368" y="2504346"/>
            <a:ext cx="4559506" cy="3898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9EF860E-9FD5-4D05-956B-76153B4A1E13}"/>
              </a:ext>
            </a:extLst>
          </p:cNvPr>
          <p:cNvGrpSpPr/>
          <p:nvPr/>
        </p:nvGrpSpPr>
        <p:grpSpPr>
          <a:xfrm>
            <a:off x="2126541" y="208929"/>
            <a:ext cx="2337658" cy="1633986"/>
            <a:chOff x="2570427" y="194814"/>
            <a:chExt cx="2598976" cy="1816643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AFE749C2-291C-4A84-8892-2E5682582EED}"/>
                </a:ext>
              </a:extLst>
            </p:cNvPr>
            <p:cNvGrpSpPr/>
            <p:nvPr/>
          </p:nvGrpSpPr>
          <p:grpSpPr>
            <a:xfrm>
              <a:off x="2570427" y="194814"/>
              <a:ext cx="2598976" cy="1816643"/>
              <a:chOff x="1574666" y="919053"/>
              <a:chExt cx="1949232" cy="1362482"/>
            </a:xfrm>
          </p:grpSpPr>
          <p:sp>
            <p:nvSpPr>
              <p:cNvPr id="30" name="Freeform: Shape 55">
                <a:extLst>
                  <a:ext uri="{FF2B5EF4-FFF2-40B4-BE49-F238E27FC236}">
                    <a16:creationId xmlns:a16="http://schemas.microsoft.com/office/drawing/2014/main" xmlns="" id="{416F5195-34B8-4148-9FDD-C7D5C2FE02CA}"/>
                  </a:ext>
                </a:extLst>
              </p:cNvPr>
              <p:cNvSpPr/>
              <p:nvPr/>
            </p:nvSpPr>
            <p:spPr>
              <a:xfrm>
                <a:off x="1574667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2A465C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31" name="Group 56">
                <a:extLst>
                  <a:ext uri="{FF2B5EF4-FFF2-40B4-BE49-F238E27FC236}">
                    <a16:creationId xmlns:a16="http://schemas.microsoft.com/office/drawing/2014/main" xmlns="" id="{E39800AF-7785-4387-9035-D09A7DE191BF}"/>
                  </a:ext>
                </a:extLst>
              </p:cNvPr>
              <p:cNvGrpSpPr/>
              <p:nvPr/>
            </p:nvGrpSpPr>
            <p:grpSpPr>
              <a:xfrm>
                <a:off x="1574667" y="1084852"/>
                <a:ext cx="1949231" cy="1196682"/>
                <a:chOff x="4131798" y="2120910"/>
                <a:chExt cx="5867141" cy="4109008"/>
              </a:xfrm>
            </p:grpSpPr>
            <p:sp>
              <p:nvSpPr>
                <p:cNvPr id="35" name="Freeform: Shape 85">
                  <a:extLst>
                    <a:ext uri="{FF2B5EF4-FFF2-40B4-BE49-F238E27FC236}">
                      <a16:creationId xmlns:a16="http://schemas.microsoft.com/office/drawing/2014/main" xmlns="" id="{4AC1644E-BC0A-4644-A0E3-63B89CE21FD7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: Shape 86">
                  <a:extLst>
                    <a:ext uri="{FF2B5EF4-FFF2-40B4-BE49-F238E27FC236}">
                      <a16:creationId xmlns:a16="http://schemas.microsoft.com/office/drawing/2014/main" xmlns="" id="{D26E77D3-F242-4783-827D-021FB4A833D9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TextBox 71">
                <a:extLst>
                  <a:ext uri="{FF2B5EF4-FFF2-40B4-BE49-F238E27FC236}">
                    <a16:creationId xmlns:a16="http://schemas.microsoft.com/office/drawing/2014/main" xmlns="" id="{29AB59C3-BEA3-4DF7-BAF9-8AE832A0F234}"/>
                  </a:ext>
                </a:extLst>
              </p:cNvPr>
              <p:cNvSpPr txBox="1"/>
              <p:nvPr/>
            </p:nvSpPr>
            <p:spPr>
              <a:xfrm>
                <a:off x="1574666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安装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VMware Workstation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3" name="Rectangle 72">
                <a:extLst>
                  <a:ext uri="{FF2B5EF4-FFF2-40B4-BE49-F238E27FC236}">
                    <a16:creationId xmlns:a16="http://schemas.microsoft.com/office/drawing/2014/main" xmlns="" id="{91451EBB-E32C-4C39-B2C7-0B86E17BB58D}"/>
                  </a:ext>
                </a:extLst>
              </p:cNvPr>
              <p:cNvSpPr/>
              <p:nvPr/>
            </p:nvSpPr>
            <p:spPr>
              <a:xfrm>
                <a:off x="1780303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安装软件</a:t>
                </a:r>
              </a:p>
            </p:txBody>
          </p:sp>
          <p:sp>
            <p:nvSpPr>
              <p:cNvPr id="34" name="Freeform: Shape 76">
                <a:extLst>
                  <a:ext uri="{FF2B5EF4-FFF2-40B4-BE49-F238E27FC236}">
                    <a16:creationId xmlns:a16="http://schemas.microsoft.com/office/drawing/2014/main" xmlns="" id="{E36BB319-7244-41AE-9E4E-36BF616071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6" y="1191913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B46D1F1A-5801-442C-9010-BBA29EC31DA8}"/>
                </a:ext>
              </a:extLst>
            </p:cNvPr>
            <p:cNvSpPr txBox="1"/>
            <p:nvPr/>
          </p:nvSpPr>
          <p:spPr>
            <a:xfrm>
              <a:off x="2755213" y="198800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01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857B2E60-103C-4DD3-83E8-3A942BB4D56C}"/>
              </a:ext>
            </a:extLst>
          </p:cNvPr>
          <p:cNvGrpSpPr/>
          <p:nvPr/>
        </p:nvGrpSpPr>
        <p:grpSpPr>
          <a:xfrm>
            <a:off x="165603" y="188847"/>
            <a:ext cx="1753643" cy="2462913"/>
            <a:chOff x="165603" y="188847"/>
            <a:chExt cx="2116924" cy="2973125"/>
          </a:xfrm>
        </p:grpSpPr>
        <p:sp>
          <p:nvSpPr>
            <p:cNvPr id="38" name="i$liḋe-Rectangle 3">
              <a:extLst>
                <a:ext uri="{FF2B5EF4-FFF2-40B4-BE49-F238E27FC236}">
                  <a16:creationId xmlns:a16="http://schemas.microsoft.com/office/drawing/2014/main" xmlns="" id="{C47F8812-ADA5-4A32-B35B-BD95101C04EB}"/>
                </a:ext>
              </a:extLst>
            </p:cNvPr>
            <p:cNvSpPr/>
            <p:nvPr/>
          </p:nvSpPr>
          <p:spPr>
            <a:xfrm>
              <a:off x="165604" y="188847"/>
              <a:ext cx="2116923" cy="2973125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9351E24B-1CC8-4359-8E70-29B14C56C530}"/>
                </a:ext>
              </a:extLst>
            </p:cNvPr>
            <p:cNvGrpSpPr/>
            <p:nvPr/>
          </p:nvGrpSpPr>
          <p:grpSpPr>
            <a:xfrm>
              <a:off x="165603" y="188847"/>
              <a:ext cx="1096752" cy="1096752"/>
              <a:chOff x="1314469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5" name="i$liḋe-Right Triangle 4">
                <a:extLst>
                  <a:ext uri="{FF2B5EF4-FFF2-40B4-BE49-F238E27FC236}">
                    <a16:creationId xmlns:a16="http://schemas.microsoft.com/office/drawing/2014/main" xmlns="" id="{58A4B765-BA87-495C-AEA2-71503EDC2427}"/>
                  </a:ext>
                </a:extLst>
              </p:cNvPr>
              <p:cNvSpPr/>
              <p:nvPr/>
            </p:nvSpPr>
            <p:spPr>
              <a:xfrm rot="5400000">
                <a:off x="1314469" y="2012415"/>
                <a:ext cx="1096752" cy="1096752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6" name="i$liḋe-TextBox 25">
                <a:extLst>
                  <a:ext uri="{FF2B5EF4-FFF2-40B4-BE49-F238E27FC236}">
                    <a16:creationId xmlns:a16="http://schemas.microsoft.com/office/drawing/2014/main" xmlns="" id="{1687C918-1277-48FA-AA54-946B4D6B5A33}"/>
                  </a:ext>
                </a:extLst>
              </p:cNvPr>
              <p:cNvSpPr txBox="1"/>
              <p:nvPr/>
            </p:nvSpPr>
            <p:spPr>
              <a:xfrm rot="18969360">
                <a:off x="1381314" y="2136422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A71854B3-944B-468A-AEAB-2830B4AD2FFE}"/>
                </a:ext>
              </a:extLst>
            </p:cNvPr>
            <p:cNvSpPr/>
            <p:nvPr/>
          </p:nvSpPr>
          <p:spPr>
            <a:xfrm>
              <a:off x="420358" y="1239685"/>
              <a:ext cx="1651852" cy="95410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部署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虚拟机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EB96AEC3-1BE6-442F-986B-52D8F5095659}"/>
                </a:ext>
              </a:extLst>
            </p:cNvPr>
            <p:cNvSpPr/>
            <p:nvPr/>
          </p:nvSpPr>
          <p:spPr>
            <a:xfrm>
              <a:off x="453506" y="753856"/>
              <a:ext cx="1668689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8D9506E-CC76-4C5B-9922-BED685AA49D8}"/>
                </a:ext>
              </a:extLst>
            </p:cNvPr>
            <p:cNvGrpSpPr/>
            <p:nvPr/>
          </p:nvGrpSpPr>
          <p:grpSpPr>
            <a:xfrm>
              <a:off x="1093832" y="1974729"/>
              <a:ext cx="1182991" cy="1182991"/>
              <a:chOff x="2947089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3" name="i$liḋe-Right Triangle 5">
                <a:extLst>
                  <a:ext uri="{FF2B5EF4-FFF2-40B4-BE49-F238E27FC236}">
                    <a16:creationId xmlns:a16="http://schemas.microsoft.com/office/drawing/2014/main" xmlns="" id="{260275B9-8E10-41C1-9638-E788E520B14A}"/>
                  </a:ext>
                </a:extLst>
              </p:cNvPr>
              <p:cNvSpPr/>
              <p:nvPr/>
            </p:nvSpPr>
            <p:spPr>
              <a:xfrm rot="16200000">
                <a:off x="2947089" y="4774702"/>
                <a:ext cx="1182991" cy="1182991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Shape 2587">
                <a:extLst>
                  <a:ext uri="{FF2B5EF4-FFF2-40B4-BE49-F238E27FC236}">
                    <a16:creationId xmlns:a16="http://schemas.microsoft.com/office/drawing/2014/main" xmlns="" id="{A7ABF806-A4E0-4A54-86FB-941D660922CC}"/>
                  </a:ext>
                </a:extLst>
              </p:cNvPr>
              <p:cNvSpPr/>
              <p:nvPr/>
            </p:nvSpPr>
            <p:spPr>
              <a:xfrm>
                <a:off x="3530520" y="5402819"/>
                <a:ext cx="444932" cy="444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F9DF2BD6-78D2-42D4-A2C7-964C2FFCE09E}"/>
              </a:ext>
            </a:extLst>
          </p:cNvPr>
          <p:cNvGrpSpPr/>
          <p:nvPr/>
        </p:nvGrpSpPr>
        <p:grpSpPr>
          <a:xfrm>
            <a:off x="4609005" y="205117"/>
            <a:ext cx="2337660" cy="1637796"/>
            <a:chOff x="5354187" y="214957"/>
            <a:chExt cx="2598976" cy="1820878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E1302990-2314-4BA4-8B12-C4762E88209D}"/>
                </a:ext>
              </a:extLst>
            </p:cNvPr>
            <p:cNvGrpSpPr/>
            <p:nvPr/>
          </p:nvGrpSpPr>
          <p:grpSpPr>
            <a:xfrm>
              <a:off x="5354187" y="214957"/>
              <a:ext cx="2598976" cy="1820878"/>
              <a:chOff x="5162689" y="919053"/>
              <a:chExt cx="1949232" cy="1365658"/>
            </a:xfrm>
          </p:grpSpPr>
          <p:sp>
            <p:nvSpPr>
              <p:cNvPr id="50" name="Freeform: Shape 57">
                <a:extLst>
                  <a:ext uri="{FF2B5EF4-FFF2-40B4-BE49-F238E27FC236}">
                    <a16:creationId xmlns:a16="http://schemas.microsoft.com/office/drawing/2014/main" xmlns="" id="{F33100C6-D5C4-44D9-9A78-203D9E84AAFD}"/>
                  </a:ext>
                </a:extLst>
              </p:cNvPr>
              <p:cNvSpPr/>
              <p:nvPr/>
            </p:nvSpPr>
            <p:spPr>
              <a:xfrm>
                <a:off x="5162690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51" name="Group 58">
                <a:extLst>
                  <a:ext uri="{FF2B5EF4-FFF2-40B4-BE49-F238E27FC236}">
                    <a16:creationId xmlns:a16="http://schemas.microsoft.com/office/drawing/2014/main" xmlns="" id="{E1D3F35A-96EC-4435-9FFD-A57C3DC01454}"/>
                  </a:ext>
                </a:extLst>
              </p:cNvPr>
              <p:cNvGrpSpPr/>
              <p:nvPr/>
            </p:nvGrpSpPr>
            <p:grpSpPr>
              <a:xfrm>
                <a:off x="5162690" y="1088029"/>
                <a:ext cx="1949231" cy="1196682"/>
                <a:chOff x="4131798" y="2131819"/>
                <a:chExt cx="5867141" cy="4109008"/>
              </a:xfrm>
              <a:solidFill>
                <a:schemeClr val="accent2"/>
              </a:solidFill>
            </p:grpSpPr>
            <p:sp>
              <p:nvSpPr>
                <p:cNvPr id="55" name="Freeform: Shape 83">
                  <a:extLst>
                    <a:ext uri="{FF2B5EF4-FFF2-40B4-BE49-F238E27FC236}">
                      <a16:creationId xmlns:a16="http://schemas.microsoft.com/office/drawing/2014/main" xmlns="" id="{BC094058-DF3F-407F-84BE-BCC05B5A7744}"/>
                    </a:ext>
                  </a:extLst>
                </p:cNvPr>
                <p:cNvSpPr/>
                <p:nvPr/>
              </p:nvSpPr>
              <p:spPr>
                <a:xfrm>
                  <a:off x="4131798" y="2131819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: Shape 84">
                  <a:extLst>
                    <a:ext uri="{FF2B5EF4-FFF2-40B4-BE49-F238E27FC236}">
                      <a16:creationId xmlns:a16="http://schemas.microsoft.com/office/drawing/2014/main" xmlns="" id="{54A66F62-5E87-4070-81D9-D1739035A470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TextBox 73">
                <a:extLst>
                  <a:ext uri="{FF2B5EF4-FFF2-40B4-BE49-F238E27FC236}">
                    <a16:creationId xmlns:a16="http://schemas.microsoft.com/office/drawing/2014/main" xmlns="" id="{746960BC-832C-45FA-85E3-9ABE385FF0F7}"/>
                  </a:ext>
                </a:extLst>
              </p:cNvPr>
              <p:cNvSpPr txBox="1"/>
              <p:nvPr/>
            </p:nvSpPr>
            <p:spPr>
              <a:xfrm>
                <a:off x="5162689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创建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WindowsServer2016</a:t>
                </a:r>
              </a:p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虚拟机</a:t>
                </a:r>
              </a:p>
            </p:txBody>
          </p:sp>
          <p:sp>
            <p:nvSpPr>
              <p:cNvPr id="53" name="Rectangle 74">
                <a:extLst>
                  <a:ext uri="{FF2B5EF4-FFF2-40B4-BE49-F238E27FC236}">
                    <a16:creationId xmlns:a16="http://schemas.microsoft.com/office/drawing/2014/main" xmlns="" id="{E36EDC68-D5F0-4807-BD8D-5943FFBAA208}"/>
                  </a:ext>
                </a:extLst>
              </p:cNvPr>
              <p:cNvSpPr/>
              <p:nvPr/>
            </p:nvSpPr>
            <p:spPr>
              <a:xfrm>
                <a:off x="5368326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创建虚拟机</a:t>
                </a:r>
              </a:p>
            </p:txBody>
          </p:sp>
          <p:sp>
            <p:nvSpPr>
              <p:cNvPr id="54" name="Freeform: Shape 78">
                <a:extLst>
                  <a:ext uri="{FF2B5EF4-FFF2-40B4-BE49-F238E27FC236}">
                    <a16:creationId xmlns:a16="http://schemas.microsoft.com/office/drawing/2014/main" xmlns="" id="{DFBB05FE-7F90-4278-A568-B7D6E46AB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609" y="1181968"/>
                <a:ext cx="223609" cy="351149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235DDDA7-047E-4224-AA1F-5AB5D29A6120}"/>
                </a:ext>
              </a:extLst>
            </p:cNvPr>
            <p:cNvSpPr txBox="1"/>
            <p:nvPr/>
          </p:nvSpPr>
          <p:spPr>
            <a:xfrm>
              <a:off x="5532933" y="218942"/>
              <a:ext cx="768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E58B0041-BB54-4390-95F4-FEB8F44545FC}"/>
              </a:ext>
            </a:extLst>
          </p:cNvPr>
          <p:cNvGrpSpPr/>
          <p:nvPr/>
        </p:nvGrpSpPr>
        <p:grpSpPr>
          <a:xfrm>
            <a:off x="7133028" y="208701"/>
            <a:ext cx="2327586" cy="1633987"/>
            <a:chOff x="8137300" y="210021"/>
            <a:chExt cx="2598976" cy="1824505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FFF3C4B6-F891-41F9-82AE-59BE1507405F}"/>
                </a:ext>
              </a:extLst>
            </p:cNvPr>
            <p:cNvGrpSpPr/>
            <p:nvPr/>
          </p:nvGrpSpPr>
          <p:grpSpPr>
            <a:xfrm>
              <a:off x="8137300" y="217883"/>
              <a:ext cx="2598976" cy="1816643"/>
              <a:chOff x="5162689" y="2853943"/>
              <a:chExt cx="1949232" cy="1362482"/>
            </a:xfrm>
          </p:grpSpPr>
          <p:sp>
            <p:nvSpPr>
              <p:cNvPr id="60" name="Freeform: Shape 61">
                <a:extLst>
                  <a:ext uri="{FF2B5EF4-FFF2-40B4-BE49-F238E27FC236}">
                    <a16:creationId xmlns:a16="http://schemas.microsoft.com/office/drawing/2014/main" xmlns="" id="{82D8BED9-0FED-47C5-AF02-1E6883B9C752}"/>
                  </a:ext>
                </a:extLst>
              </p:cNvPr>
              <p:cNvSpPr/>
              <p:nvPr/>
            </p:nvSpPr>
            <p:spPr>
              <a:xfrm>
                <a:off x="5162690" y="285394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61" name="Group 62">
                <a:extLst>
                  <a:ext uri="{FF2B5EF4-FFF2-40B4-BE49-F238E27FC236}">
                    <a16:creationId xmlns:a16="http://schemas.microsoft.com/office/drawing/2014/main" xmlns="" id="{9F7A50BE-5ADB-45DB-8982-81B249DDCBCB}"/>
                  </a:ext>
                </a:extLst>
              </p:cNvPr>
              <p:cNvGrpSpPr/>
              <p:nvPr/>
            </p:nvGrpSpPr>
            <p:grpSpPr>
              <a:xfrm>
                <a:off x="5162690" y="3019743"/>
                <a:ext cx="1949231" cy="1196682"/>
                <a:chOff x="4131798" y="2120910"/>
                <a:chExt cx="5867141" cy="4109008"/>
              </a:xfrm>
              <a:solidFill>
                <a:schemeClr val="accent4"/>
              </a:solidFill>
            </p:grpSpPr>
            <p:sp>
              <p:nvSpPr>
                <p:cNvPr id="65" name="Freeform: Shape 79">
                  <a:extLst>
                    <a:ext uri="{FF2B5EF4-FFF2-40B4-BE49-F238E27FC236}">
                      <a16:creationId xmlns:a16="http://schemas.microsoft.com/office/drawing/2014/main" xmlns="" id="{D8BBB219-DD47-4832-B4C3-CE3E4EAD3393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: Shape 80">
                  <a:extLst>
                    <a:ext uri="{FF2B5EF4-FFF2-40B4-BE49-F238E27FC236}">
                      <a16:creationId xmlns:a16="http://schemas.microsoft.com/office/drawing/2014/main" xmlns="" id="{06A67D7D-2D91-46E9-A688-AE4DE46F5AC2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TextBox 69">
                <a:extLst>
                  <a:ext uri="{FF2B5EF4-FFF2-40B4-BE49-F238E27FC236}">
                    <a16:creationId xmlns:a16="http://schemas.microsoft.com/office/drawing/2014/main" xmlns="" id="{8EB4C1F9-FB80-4FD1-89DA-FDD263860F8B}"/>
                  </a:ext>
                </a:extLst>
              </p:cNvPr>
              <p:cNvSpPr txBox="1"/>
              <p:nvPr/>
            </p:nvSpPr>
            <p:spPr>
              <a:xfrm>
                <a:off x="5162689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名称、磁盘、内存、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CPU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、虚拟化、网络等</a:t>
                </a:r>
              </a:p>
            </p:txBody>
          </p:sp>
          <p:sp>
            <p:nvSpPr>
              <p:cNvPr id="63" name="Rectangle 70">
                <a:extLst>
                  <a:ext uri="{FF2B5EF4-FFF2-40B4-BE49-F238E27FC236}">
                    <a16:creationId xmlns:a16="http://schemas.microsoft.com/office/drawing/2014/main" xmlns="" id="{59ACCD1D-4401-421D-A488-CF77AA133FE5}"/>
                  </a:ext>
                </a:extLst>
              </p:cNvPr>
              <p:cNvSpPr/>
              <p:nvPr/>
            </p:nvSpPr>
            <p:spPr>
              <a:xfrm>
                <a:off x="5368326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虚拟机配置</a:t>
                </a:r>
              </a:p>
            </p:txBody>
          </p:sp>
          <p:sp>
            <p:nvSpPr>
              <p:cNvPr id="64" name="Freeform: Shape 77">
                <a:extLst>
                  <a:ext uri="{FF2B5EF4-FFF2-40B4-BE49-F238E27FC236}">
                    <a16:creationId xmlns:a16="http://schemas.microsoft.com/office/drawing/2014/main" xmlns="" id="{1C57A91D-F395-44F2-BDDF-A9AEF422C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205" y="3158031"/>
                <a:ext cx="205380" cy="322522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0B12E772-35BC-4CC8-8193-6780570F68A2}"/>
                </a:ext>
              </a:extLst>
            </p:cNvPr>
            <p:cNvSpPr txBox="1"/>
            <p:nvPr/>
          </p:nvSpPr>
          <p:spPr>
            <a:xfrm>
              <a:off x="8317860" y="210021"/>
              <a:ext cx="768529" cy="515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F0FBCFB-557F-493D-896A-D983D1A09832}"/>
              </a:ext>
            </a:extLst>
          </p:cNvPr>
          <p:cNvGrpSpPr/>
          <p:nvPr/>
        </p:nvGrpSpPr>
        <p:grpSpPr>
          <a:xfrm>
            <a:off x="9511972" y="215742"/>
            <a:ext cx="2337658" cy="1633986"/>
            <a:chOff x="10876515" y="217883"/>
            <a:chExt cx="2598976" cy="1816643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45748DDF-BAEB-4FA9-BE15-D83F0A5C65E4}"/>
                </a:ext>
              </a:extLst>
            </p:cNvPr>
            <p:cNvGrpSpPr/>
            <p:nvPr/>
          </p:nvGrpSpPr>
          <p:grpSpPr>
            <a:xfrm>
              <a:off x="10876515" y="217883"/>
              <a:ext cx="2598976" cy="1816643"/>
              <a:chOff x="1574666" y="2853944"/>
              <a:chExt cx="1949232" cy="1362482"/>
            </a:xfrm>
          </p:grpSpPr>
          <p:sp>
            <p:nvSpPr>
              <p:cNvPr id="70" name="Freeform: Shape 59">
                <a:extLst>
                  <a:ext uri="{FF2B5EF4-FFF2-40B4-BE49-F238E27FC236}">
                    <a16:creationId xmlns:a16="http://schemas.microsoft.com/office/drawing/2014/main" xmlns="" id="{A4667A4C-7D38-4DEF-87E3-4662A1A52A33}"/>
                  </a:ext>
                </a:extLst>
              </p:cNvPr>
              <p:cNvSpPr/>
              <p:nvPr/>
            </p:nvSpPr>
            <p:spPr>
              <a:xfrm>
                <a:off x="1574667" y="2853944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71" name="Group 60">
                <a:extLst>
                  <a:ext uri="{FF2B5EF4-FFF2-40B4-BE49-F238E27FC236}">
                    <a16:creationId xmlns:a16="http://schemas.microsoft.com/office/drawing/2014/main" xmlns="" id="{7996D88E-A30F-4261-862B-94547801F17C}"/>
                  </a:ext>
                </a:extLst>
              </p:cNvPr>
              <p:cNvGrpSpPr/>
              <p:nvPr/>
            </p:nvGrpSpPr>
            <p:grpSpPr>
              <a:xfrm>
                <a:off x="1574667" y="3019743"/>
                <a:ext cx="1949231" cy="1196682"/>
                <a:chOff x="4131798" y="2120910"/>
                <a:chExt cx="5867141" cy="4109008"/>
              </a:xfrm>
              <a:solidFill>
                <a:schemeClr val="accent6"/>
              </a:solidFill>
            </p:grpSpPr>
            <p:sp>
              <p:nvSpPr>
                <p:cNvPr id="75" name="Freeform: Shape 81">
                  <a:extLst>
                    <a:ext uri="{FF2B5EF4-FFF2-40B4-BE49-F238E27FC236}">
                      <a16:creationId xmlns:a16="http://schemas.microsoft.com/office/drawing/2014/main" xmlns="" id="{C4D9FD5F-BD89-4C38-981A-6B5691E4180A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82">
                  <a:extLst>
                    <a:ext uri="{FF2B5EF4-FFF2-40B4-BE49-F238E27FC236}">
                      <a16:creationId xmlns:a16="http://schemas.microsoft.com/office/drawing/2014/main" xmlns="" id="{0F5E5A8D-E796-480E-8F93-8820463DC675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2" name="TextBox 67">
                <a:extLst>
                  <a:ext uri="{FF2B5EF4-FFF2-40B4-BE49-F238E27FC236}">
                    <a16:creationId xmlns:a16="http://schemas.microsoft.com/office/drawing/2014/main" xmlns="" id="{14F6DD04-5859-4BA2-A026-F0A6D22DE8E8}"/>
                  </a:ext>
                </a:extLst>
              </p:cNvPr>
              <p:cNvSpPr txBox="1"/>
              <p:nvPr/>
            </p:nvSpPr>
            <p:spPr>
              <a:xfrm>
                <a:off x="1574666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WindowsServer2016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开机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3" name="Rectangle 68">
                <a:extLst>
                  <a:ext uri="{FF2B5EF4-FFF2-40B4-BE49-F238E27FC236}">
                    <a16:creationId xmlns:a16="http://schemas.microsoft.com/office/drawing/2014/main" xmlns="" id="{843EF0CC-CCF2-42D9-AF93-4638C30EAD6A}"/>
                  </a:ext>
                </a:extLst>
              </p:cNvPr>
              <p:cNvSpPr/>
              <p:nvPr/>
            </p:nvSpPr>
            <p:spPr>
              <a:xfrm>
                <a:off x="1780303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开启虚拟机</a:t>
                </a:r>
              </a:p>
            </p:txBody>
          </p:sp>
          <p:sp>
            <p:nvSpPr>
              <p:cNvPr id="74" name="Freeform: Shape 75">
                <a:extLst>
                  <a:ext uri="{FF2B5EF4-FFF2-40B4-BE49-F238E27FC236}">
                    <a16:creationId xmlns:a16="http://schemas.microsoft.com/office/drawing/2014/main" xmlns="" id="{CEB68983-3430-433D-85CE-E63868806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5" y="3131266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A2452DCB-A22B-469C-9E16-C5D705277973}"/>
                </a:ext>
              </a:extLst>
            </p:cNvPr>
            <p:cNvSpPr txBox="1"/>
            <p:nvPr/>
          </p:nvSpPr>
          <p:spPr>
            <a:xfrm>
              <a:off x="11061301" y="224789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04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B5F95AD-46B6-4A96-9034-23DBEAD1684C}"/>
              </a:ext>
            </a:extLst>
          </p:cNvPr>
          <p:cNvSpPr/>
          <p:nvPr/>
        </p:nvSpPr>
        <p:spPr>
          <a:xfrm>
            <a:off x="7412737" y="3181350"/>
            <a:ext cx="23702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cs typeface="+mn-ea"/>
              </a:rPr>
              <a:t>在</a:t>
            </a:r>
            <a:r>
              <a:rPr lang="zh-CN" altLang="zh-CN" b="1" dirty="0">
                <a:cs typeface="+mn-ea"/>
              </a:rPr>
              <a:t>新建虚拟机向导</a:t>
            </a:r>
            <a:r>
              <a:rPr lang="zh-CN" altLang="en-US" b="1" dirty="0">
                <a:cs typeface="+mn-ea"/>
              </a:rPr>
              <a:t>中</a:t>
            </a:r>
            <a:endParaRPr lang="en-US" altLang="zh-CN" b="1" dirty="0">
              <a:cs typeface="+mn-ea"/>
            </a:endParaRPr>
          </a:p>
          <a:p>
            <a:endParaRPr lang="en-US" altLang="zh-CN" b="1" dirty="0">
              <a:cs typeface="+mn-ea"/>
            </a:endParaRPr>
          </a:p>
          <a:p>
            <a:r>
              <a:rPr lang="zh-CN" altLang="zh-CN" b="1" dirty="0">
                <a:cs typeface="+mn-ea"/>
              </a:rPr>
              <a:t>单击“下一步”按钮</a:t>
            </a:r>
            <a:endParaRPr lang="zh-CN" altLang="en-US" b="1" dirty="0">
              <a:cs typeface="+mn-ea"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xmlns="" id="{734E14C0-2746-4D53-BAEE-E67CB4275FBF}"/>
              </a:ext>
            </a:extLst>
          </p:cNvPr>
          <p:cNvSpPr/>
          <p:nvPr/>
        </p:nvSpPr>
        <p:spPr>
          <a:xfrm>
            <a:off x="6052711" y="5868532"/>
            <a:ext cx="1334391" cy="57574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28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7" descr="说明: 虚拟机硬件的配置过程2">
            <a:extLst>
              <a:ext uri="{FF2B5EF4-FFF2-40B4-BE49-F238E27FC236}">
                <a16:creationId xmlns:a16="http://schemas.microsoft.com/office/drawing/2014/main" xmlns="" id="{07873527-BB74-4140-95D9-2EFDA8077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170" y="2242200"/>
            <a:ext cx="4666662" cy="4559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9EF860E-9FD5-4D05-956B-76153B4A1E13}"/>
              </a:ext>
            </a:extLst>
          </p:cNvPr>
          <p:cNvGrpSpPr/>
          <p:nvPr/>
        </p:nvGrpSpPr>
        <p:grpSpPr>
          <a:xfrm>
            <a:off x="2126541" y="208929"/>
            <a:ext cx="2337658" cy="1633986"/>
            <a:chOff x="2570427" y="194814"/>
            <a:chExt cx="2598976" cy="1816643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AFE749C2-291C-4A84-8892-2E5682582EED}"/>
                </a:ext>
              </a:extLst>
            </p:cNvPr>
            <p:cNvGrpSpPr/>
            <p:nvPr/>
          </p:nvGrpSpPr>
          <p:grpSpPr>
            <a:xfrm>
              <a:off x="2570427" y="194814"/>
              <a:ext cx="2598976" cy="1816643"/>
              <a:chOff x="1574666" y="919053"/>
              <a:chExt cx="1949232" cy="1362482"/>
            </a:xfrm>
          </p:grpSpPr>
          <p:sp>
            <p:nvSpPr>
              <p:cNvPr id="30" name="Freeform: Shape 55">
                <a:extLst>
                  <a:ext uri="{FF2B5EF4-FFF2-40B4-BE49-F238E27FC236}">
                    <a16:creationId xmlns:a16="http://schemas.microsoft.com/office/drawing/2014/main" xmlns="" id="{416F5195-34B8-4148-9FDD-C7D5C2FE02CA}"/>
                  </a:ext>
                </a:extLst>
              </p:cNvPr>
              <p:cNvSpPr/>
              <p:nvPr/>
            </p:nvSpPr>
            <p:spPr>
              <a:xfrm>
                <a:off x="1574667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2A465C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31" name="Group 56">
                <a:extLst>
                  <a:ext uri="{FF2B5EF4-FFF2-40B4-BE49-F238E27FC236}">
                    <a16:creationId xmlns:a16="http://schemas.microsoft.com/office/drawing/2014/main" xmlns="" id="{E39800AF-7785-4387-9035-D09A7DE191BF}"/>
                  </a:ext>
                </a:extLst>
              </p:cNvPr>
              <p:cNvGrpSpPr/>
              <p:nvPr/>
            </p:nvGrpSpPr>
            <p:grpSpPr>
              <a:xfrm>
                <a:off x="1574667" y="1084852"/>
                <a:ext cx="1949231" cy="1196682"/>
                <a:chOff x="4131798" y="2120910"/>
                <a:chExt cx="5867141" cy="4109008"/>
              </a:xfrm>
            </p:grpSpPr>
            <p:sp>
              <p:nvSpPr>
                <p:cNvPr id="35" name="Freeform: Shape 85">
                  <a:extLst>
                    <a:ext uri="{FF2B5EF4-FFF2-40B4-BE49-F238E27FC236}">
                      <a16:creationId xmlns:a16="http://schemas.microsoft.com/office/drawing/2014/main" xmlns="" id="{4AC1644E-BC0A-4644-A0E3-63B89CE21FD7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: Shape 86">
                  <a:extLst>
                    <a:ext uri="{FF2B5EF4-FFF2-40B4-BE49-F238E27FC236}">
                      <a16:creationId xmlns:a16="http://schemas.microsoft.com/office/drawing/2014/main" xmlns="" id="{D26E77D3-F242-4783-827D-021FB4A833D9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TextBox 71">
                <a:extLst>
                  <a:ext uri="{FF2B5EF4-FFF2-40B4-BE49-F238E27FC236}">
                    <a16:creationId xmlns:a16="http://schemas.microsoft.com/office/drawing/2014/main" xmlns="" id="{29AB59C3-BEA3-4DF7-BAF9-8AE832A0F234}"/>
                  </a:ext>
                </a:extLst>
              </p:cNvPr>
              <p:cNvSpPr txBox="1"/>
              <p:nvPr/>
            </p:nvSpPr>
            <p:spPr>
              <a:xfrm>
                <a:off x="1574666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安装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VMware Workstation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3" name="Rectangle 72">
                <a:extLst>
                  <a:ext uri="{FF2B5EF4-FFF2-40B4-BE49-F238E27FC236}">
                    <a16:creationId xmlns:a16="http://schemas.microsoft.com/office/drawing/2014/main" xmlns="" id="{91451EBB-E32C-4C39-B2C7-0B86E17BB58D}"/>
                  </a:ext>
                </a:extLst>
              </p:cNvPr>
              <p:cNvSpPr/>
              <p:nvPr/>
            </p:nvSpPr>
            <p:spPr>
              <a:xfrm>
                <a:off x="1780303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安装软件</a:t>
                </a:r>
              </a:p>
            </p:txBody>
          </p:sp>
          <p:sp>
            <p:nvSpPr>
              <p:cNvPr id="34" name="Freeform: Shape 76">
                <a:extLst>
                  <a:ext uri="{FF2B5EF4-FFF2-40B4-BE49-F238E27FC236}">
                    <a16:creationId xmlns:a16="http://schemas.microsoft.com/office/drawing/2014/main" xmlns="" id="{E36BB319-7244-41AE-9E4E-36BF616071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6" y="1191913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B46D1F1A-5801-442C-9010-BBA29EC31DA8}"/>
                </a:ext>
              </a:extLst>
            </p:cNvPr>
            <p:cNvSpPr txBox="1"/>
            <p:nvPr/>
          </p:nvSpPr>
          <p:spPr>
            <a:xfrm>
              <a:off x="2755213" y="198800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01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857B2E60-103C-4DD3-83E8-3A942BB4D56C}"/>
              </a:ext>
            </a:extLst>
          </p:cNvPr>
          <p:cNvGrpSpPr/>
          <p:nvPr/>
        </p:nvGrpSpPr>
        <p:grpSpPr>
          <a:xfrm>
            <a:off x="165603" y="188847"/>
            <a:ext cx="1753643" cy="2462913"/>
            <a:chOff x="165603" y="188847"/>
            <a:chExt cx="2116924" cy="2973125"/>
          </a:xfrm>
        </p:grpSpPr>
        <p:sp>
          <p:nvSpPr>
            <p:cNvPr id="38" name="i$liḋe-Rectangle 3">
              <a:extLst>
                <a:ext uri="{FF2B5EF4-FFF2-40B4-BE49-F238E27FC236}">
                  <a16:creationId xmlns:a16="http://schemas.microsoft.com/office/drawing/2014/main" xmlns="" id="{C47F8812-ADA5-4A32-B35B-BD95101C04EB}"/>
                </a:ext>
              </a:extLst>
            </p:cNvPr>
            <p:cNvSpPr/>
            <p:nvPr/>
          </p:nvSpPr>
          <p:spPr>
            <a:xfrm>
              <a:off x="165604" y="188847"/>
              <a:ext cx="2116923" cy="2973125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9351E24B-1CC8-4359-8E70-29B14C56C530}"/>
                </a:ext>
              </a:extLst>
            </p:cNvPr>
            <p:cNvGrpSpPr/>
            <p:nvPr/>
          </p:nvGrpSpPr>
          <p:grpSpPr>
            <a:xfrm>
              <a:off x="165603" y="188847"/>
              <a:ext cx="1096752" cy="1096752"/>
              <a:chOff x="1314469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5" name="i$liḋe-Right Triangle 4">
                <a:extLst>
                  <a:ext uri="{FF2B5EF4-FFF2-40B4-BE49-F238E27FC236}">
                    <a16:creationId xmlns:a16="http://schemas.microsoft.com/office/drawing/2014/main" xmlns="" id="{58A4B765-BA87-495C-AEA2-71503EDC2427}"/>
                  </a:ext>
                </a:extLst>
              </p:cNvPr>
              <p:cNvSpPr/>
              <p:nvPr/>
            </p:nvSpPr>
            <p:spPr>
              <a:xfrm rot="5400000">
                <a:off x="1314469" y="2012415"/>
                <a:ext cx="1096752" cy="1096752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6" name="i$liḋe-TextBox 25">
                <a:extLst>
                  <a:ext uri="{FF2B5EF4-FFF2-40B4-BE49-F238E27FC236}">
                    <a16:creationId xmlns:a16="http://schemas.microsoft.com/office/drawing/2014/main" xmlns="" id="{1687C918-1277-48FA-AA54-946B4D6B5A33}"/>
                  </a:ext>
                </a:extLst>
              </p:cNvPr>
              <p:cNvSpPr txBox="1"/>
              <p:nvPr/>
            </p:nvSpPr>
            <p:spPr>
              <a:xfrm rot="18969360">
                <a:off x="1381314" y="2136422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A71854B3-944B-468A-AEAB-2830B4AD2FFE}"/>
                </a:ext>
              </a:extLst>
            </p:cNvPr>
            <p:cNvSpPr/>
            <p:nvPr/>
          </p:nvSpPr>
          <p:spPr>
            <a:xfrm>
              <a:off x="420358" y="1239685"/>
              <a:ext cx="1651852" cy="95410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部署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虚拟机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EB96AEC3-1BE6-442F-986B-52D8F5095659}"/>
                </a:ext>
              </a:extLst>
            </p:cNvPr>
            <p:cNvSpPr/>
            <p:nvPr/>
          </p:nvSpPr>
          <p:spPr>
            <a:xfrm>
              <a:off x="453506" y="753856"/>
              <a:ext cx="1668689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8D9506E-CC76-4C5B-9922-BED685AA49D8}"/>
                </a:ext>
              </a:extLst>
            </p:cNvPr>
            <p:cNvGrpSpPr/>
            <p:nvPr/>
          </p:nvGrpSpPr>
          <p:grpSpPr>
            <a:xfrm>
              <a:off x="1093832" y="1974729"/>
              <a:ext cx="1182991" cy="1182991"/>
              <a:chOff x="2947089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3" name="i$liḋe-Right Triangle 5">
                <a:extLst>
                  <a:ext uri="{FF2B5EF4-FFF2-40B4-BE49-F238E27FC236}">
                    <a16:creationId xmlns:a16="http://schemas.microsoft.com/office/drawing/2014/main" xmlns="" id="{260275B9-8E10-41C1-9638-E788E520B14A}"/>
                  </a:ext>
                </a:extLst>
              </p:cNvPr>
              <p:cNvSpPr/>
              <p:nvPr/>
            </p:nvSpPr>
            <p:spPr>
              <a:xfrm rot="16200000">
                <a:off x="2947089" y="4774702"/>
                <a:ext cx="1182991" cy="1182991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Shape 2587">
                <a:extLst>
                  <a:ext uri="{FF2B5EF4-FFF2-40B4-BE49-F238E27FC236}">
                    <a16:creationId xmlns:a16="http://schemas.microsoft.com/office/drawing/2014/main" xmlns="" id="{A7ABF806-A4E0-4A54-86FB-941D660922CC}"/>
                  </a:ext>
                </a:extLst>
              </p:cNvPr>
              <p:cNvSpPr/>
              <p:nvPr/>
            </p:nvSpPr>
            <p:spPr>
              <a:xfrm>
                <a:off x="3530520" y="5402819"/>
                <a:ext cx="444932" cy="444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F9DF2BD6-78D2-42D4-A2C7-964C2FFCE09E}"/>
              </a:ext>
            </a:extLst>
          </p:cNvPr>
          <p:cNvGrpSpPr/>
          <p:nvPr/>
        </p:nvGrpSpPr>
        <p:grpSpPr>
          <a:xfrm>
            <a:off x="4609005" y="205117"/>
            <a:ext cx="2337660" cy="1637796"/>
            <a:chOff x="5354187" y="214957"/>
            <a:chExt cx="2598976" cy="1820878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E1302990-2314-4BA4-8B12-C4762E88209D}"/>
                </a:ext>
              </a:extLst>
            </p:cNvPr>
            <p:cNvGrpSpPr/>
            <p:nvPr/>
          </p:nvGrpSpPr>
          <p:grpSpPr>
            <a:xfrm>
              <a:off x="5354187" y="214957"/>
              <a:ext cx="2598976" cy="1820878"/>
              <a:chOff x="5162689" y="919053"/>
              <a:chExt cx="1949232" cy="1365658"/>
            </a:xfrm>
          </p:grpSpPr>
          <p:sp>
            <p:nvSpPr>
              <p:cNvPr id="50" name="Freeform: Shape 57">
                <a:extLst>
                  <a:ext uri="{FF2B5EF4-FFF2-40B4-BE49-F238E27FC236}">
                    <a16:creationId xmlns:a16="http://schemas.microsoft.com/office/drawing/2014/main" xmlns="" id="{F33100C6-D5C4-44D9-9A78-203D9E84AAFD}"/>
                  </a:ext>
                </a:extLst>
              </p:cNvPr>
              <p:cNvSpPr/>
              <p:nvPr/>
            </p:nvSpPr>
            <p:spPr>
              <a:xfrm>
                <a:off x="5162690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51" name="Group 58">
                <a:extLst>
                  <a:ext uri="{FF2B5EF4-FFF2-40B4-BE49-F238E27FC236}">
                    <a16:creationId xmlns:a16="http://schemas.microsoft.com/office/drawing/2014/main" xmlns="" id="{E1D3F35A-96EC-4435-9FFD-A57C3DC01454}"/>
                  </a:ext>
                </a:extLst>
              </p:cNvPr>
              <p:cNvGrpSpPr/>
              <p:nvPr/>
            </p:nvGrpSpPr>
            <p:grpSpPr>
              <a:xfrm>
                <a:off x="5162690" y="1088029"/>
                <a:ext cx="1949231" cy="1196682"/>
                <a:chOff x="4131798" y="2131819"/>
                <a:chExt cx="5867141" cy="4109008"/>
              </a:xfrm>
              <a:solidFill>
                <a:schemeClr val="accent2"/>
              </a:solidFill>
            </p:grpSpPr>
            <p:sp>
              <p:nvSpPr>
                <p:cNvPr id="55" name="Freeform: Shape 83">
                  <a:extLst>
                    <a:ext uri="{FF2B5EF4-FFF2-40B4-BE49-F238E27FC236}">
                      <a16:creationId xmlns:a16="http://schemas.microsoft.com/office/drawing/2014/main" xmlns="" id="{BC094058-DF3F-407F-84BE-BCC05B5A7744}"/>
                    </a:ext>
                  </a:extLst>
                </p:cNvPr>
                <p:cNvSpPr/>
                <p:nvPr/>
              </p:nvSpPr>
              <p:spPr>
                <a:xfrm>
                  <a:off x="4131798" y="2131819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: Shape 84">
                  <a:extLst>
                    <a:ext uri="{FF2B5EF4-FFF2-40B4-BE49-F238E27FC236}">
                      <a16:creationId xmlns:a16="http://schemas.microsoft.com/office/drawing/2014/main" xmlns="" id="{54A66F62-5E87-4070-81D9-D1739035A470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TextBox 73">
                <a:extLst>
                  <a:ext uri="{FF2B5EF4-FFF2-40B4-BE49-F238E27FC236}">
                    <a16:creationId xmlns:a16="http://schemas.microsoft.com/office/drawing/2014/main" xmlns="" id="{746960BC-832C-45FA-85E3-9ABE385FF0F7}"/>
                  </a:ext>
                </a:extLst>
              </p:cNvPr>
              <p:cNvSpPr txBox="1"/>
              <p:nvPr/>
            </p:nvSpPr>
            <p:spPr>
              <a:xfrm>
                <a:off x="5162689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创建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WindowsServer2016</a:t>
                </a:r>
              </a:p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虚拟机</a:t>
                </a:r>
              </a:p>
            </p:txBody>
          </p:sp>
          <p:sp>
            <p:nvSpPr>
              <p:cNvPr id="53" name="Rectangle 74">
                <a:extLst>
                  <a:ext uri="{FF2B5EF4-FFF2-40B4-BE49-F238E27FC236}">
                    <a16:creationId xmlns:a16="http://schemas.microsoft.com/office/drawing/2014/main" xmlns="" id="{E36EDC68-D5F0-4807-BD8D-5943FFBAA208}"/>
                  </a:ext>
                </a:extLst>
              </p:cNvPr>
              <p:cNvSpPr/>
              <p:nvPr/>
            </p:nvSpPr>
            <p:spPr>
              <a:xfrm>
                <a:off x="5368326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创建虚拟机</a:t>
                </a:r>
              </a:p>
            </p:txBody>
          </p:sp>
          <p:sp>
            <p:nvSpPr>
              <p:cNvPr id="54" name="Freeform: Shape 78">
                <a:extLst>
                  <a:ext uri="{FF2B5EF4-FFF2-40B4-BE49-F238E27FC236}">
                    <a16:creationId xmlns:a16="http://schemas.microsoft.com/office/drawing/2014/main" xmlns="" id="{DFBB05FE-7F90-4278-A568-B7D6E46AB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609" y="1181968"/>
                <a:ext cx="223609" cy="351149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235DDDA7-047E-4224-AA1F-5AB5D29A6120}"/>
                </a:ext>
              </a:extLst>
            </p:cNvPr>
            <p:cNvSpPr txBox="1"/>
            <p:nvPr/>
          </p:nvSpPr>
          <p:spPr>
            <a:xfrm>
              <a:off x="5532933" y="218942"/>
              <a:ext cx="768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E58B0041-BB54-4390-95F4-FEB8F44545FC}"/>
              </a:ext>
            </a:extLst>
          </p:cNvPr>
          <p:cNvGrpSpPr/>
          <p:nvPr/>
        </p:nvGrpSpPr>
        <p:grpSpPr>
          <a:xfrm>
            <a:off x="7133028" y="208701"/>
            <a:ext cx="2327586" cy="1633987"/>
            <a:chOff x="8137300" y="210021"/>
            <a:chExt cx="2598976" cy="1824505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FFF3C4B6-F891-41F9-82AE-59BE1507405F}"/>
                </a:ext>
              </a:extLst>
            </p:cNvPr>
            <p:cNvGrpSpPr/>
            <p:nvPr/>
          </p:nvGrpSpPr>
          <p:grpSpPr>
            <a:xfrm>
              <a:off x="8137300" y="217883"/>
              <a:ext cx="2598976" cy="1816643"/>
              <a:chOff x="5162689" y="2853943"/>
              <a:chExt cx="1949232" cy="1362482"/>
            </a:xfrm>
          </p:grpSpPr>
          <p:sp>
            <p:nvSpPr>
              <p:cNvPr id="60" name="Freeform: Shape 61">
                <a:extLst>
                  <a:ext uri="{FF2B5EF4-FFF2-40B4-BE49-F238E27FC236}">
                    <a16:creationId xmlns:a16="http://schemas.microsoft.com/office/drawing/2014/main" xmlns="" id="{82D8BED9-0FED-47C5-AF02-1E6883B9C752}"/>
                  </a:ext>
                </a:extLst>
              </p:cNvPr>
              <p:cNvSpPr/>
              <p:nvPr/>
            </p:nvSpPr>
            <p:spPr>
              <a:xfrm>
                <a:off x="5162690" y="285394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61" name="Group 62">
                <a:extLst>
                  <a:ext uri="{FF2B5EF4-FFF2-40B4-BE49-F238E27FC236}">
                    <a16:creationId xmlns:a16="http://schemas.microsoft.com/office/drawing/2014/main" xmlns="" id="{9F7A50BE-5ADB-45DB-8982-81B249DDCBCB}"/>
                  </a:ext>
                </a:extLst>
              </p:cNvPr>
              <p:cNvGrpSpPr/>
              <p:nvPr/>
            </p:nvGrpSpPr>
            <p:grpSpPr>
              <a:xfrm>
                <a:off x="5162690" y="3019743"/>
                <a:ext cx="1949231" cy="1196682"/>
                <a:chOff x="4131798" y="2120910"/>
                <a:chExt cx="5867141" cy="4109008"/>
              </a:xfrm>
              <a:solidFill>
                <a:schemeClr val="accent4"/>
              </a:solidFill>
            </p:grpSpPr>
            <p:sp>
              <p:nvSpPr>
                <p:cNvPr id="65" name="Freeform: Shape 79">
                  <a:extLst>
                    <a:ext uri="{FF2B5EF4-FFF2-40B4-BE49-F238E27FC236}">
                      <a16:creationId xmlns:a16="http://schemas.microsoft.com/office/drawing/2014/main" xmlns="" id="{D8BBB219-DD47-4832-B4C3-CE3E4EAD3393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: Shape 80">
                  <a:extLst>
                    <a:ext uri="{FF2B5EF4-FFF2-40B4-BE49-F238E27FC236}">
                      <a16:creationId xmlns:a16="http://schemas.microsoft.com/office/drawing/2014/main" xmlns="" id="{06A67D7D-2D91-46E9-A688-AE4DE46F5AC2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TextBox 69">
                <a:extLst>
                  <a:ext uri="{FF2B5EF4-FFF2-40B4-BE49-F238E27FC236}">
                    <a16:creationId xmlns:a16="http://schemas.microsoft.com/office/drawing/2014/main" xmlns="" id="{8EB4C1F9-FB80-4FD1-89DA-FDD263860F8B}"/>
                  </a:ext>
                </a:extLst>
              </p:cNvPr>
              <p:cNvSpPr txBox="1"/>
              <p:nvPr/>
            </p:nvSpPr>
            <p:spPr>
              <a:xfrm>
                <a:off x="5162689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名称、磁盘、内存、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CPU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、虚拟化、网络等</a:t>
                </a:r>
              </a:p>
            </p:txBody>
          </p:sp>
          <p:sp>
            <p:nvSpPr>
              <p:cNvPr id="63" name="Rectangle 70">
                <a:extLst>
                  <a:ext uri="{FF2B5EF4-FFF2-40B4-BE49-F238E27FC236}">
                    <a16:creationId xmlns:a16="http://schemas.microsoft.com/office/drawing/2014/main" xmlns="" id="{59ACCD1D-4401-421D-A488-CF77AA133FE5}"/>
                  </a:ext>
                </a:extLst>
              </p:cNvPr>
              <p:cNvSpPr/>
              <p:nvPr/>
            </p:nvSpPr>
            <p:spPr>
              <a:xfrm>
                <a:off x="5368326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虚拟机配置</a:t>
                </a:r>
              </a:p>
            </p:txBody>
          </p:sp>
          <p:sp>
            <p:nvSpPr>
              <p:cNvPr id="64" name="Freeform: Shape 77">
                <a:extLst>
                  <a:ext uri="{FF2B5EF4-FFF2-40B4-BE49-F238E27FC236}">
                    <a16:creationId xmlns:a16="http://schemas.microsoft.com/office/drawing/2014/main" xmlns="" id="{1C57A91D-F395-44F2-BDDF-A9AEF422C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205" y="3158031"/>
                <a:ext cx="205380" cy="322522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0B12E772-35BC-4CC8-8193-6780570F68A2}"/>
                </a:ext>
              </a:extLst>
            </p:cNvPr>
            <p:cNvSpPr txBox="1"/>
            <p:nvPr/>
          </p:nvSpPr>
          <p:spPr>
            <a:xfrm>
              <a:off x="8317860" y="210021"/>
              <a:ext cx="768529" cy="515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F0FBCFB-557F-493D-896A-D983D1A09832}"/>
              </a:ext>
            </a:extLst>
          </p:cNvPr>
          <p:cNvGrpSpPr/>
          <p:nvPr/>
        </p:nvGrpSpPr>
        <p:grpSpPr>
          <a:xfrm>
            <a:off x="9511972" y="215742"/>
            <a:ext cx="2337658" cy="1633986"/>
            <a:chOff x="10876515" y="217883"/>
            <a:chExt cx="2598976" cy="1816643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45748DDF-BAEB-4FA9-BE15-D83F0A5C65E4}"/>
                </a:ext>
              </a:extLst>
            </p:cNvPr>
            <p:cNvGrpSpPr/>
            <p:nvPr/>
          </p:nvGrpSpPr>
          <p:grpSpPr>
            <a:xfrm>
              <a:off x="10876515" y="217883"/>
              <a:ext cx="2598976" cy="1816643"/>
              <a:chOff x="1574666" y="2853944"/>
              <a:chExt cx="1949232" cy="1362482"/>
            </a:xfrm>
          </p:grpSpPr>
          <p:sp>
            <p:nvSpPr>
              <p:cNvPr id="70" name="Freeform: Shape 59">
                <a:extLst>
                  <a:ext uri="{FF2B5EF4-FFF2-40B4-BE49-F238E27FC236}">
                    <a16:creationId xmlns:a16="http://schemas.microsoft.com/office/drawing/2014/main" xmlns="" id="{A4667A4C-7D38-4DEF-87E3-4662A1A52A33}"/>
                  </a:ext>
                </a:extLst>
              </p:cNvPr>
              <p:cNvSpPr/>
              <p:nvPr/>
            </p:nvSpPr>
            <p:spPr>
              <a:xfrm>
                <a:off x="1574667" y="2853944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71" name="Group 60">
                <a:extLst>
                  <a:ext uri="{FF2B5EF4-FFF2-40B4-BE49-F238E27FC236}">
                    <a16:creationId xmlns:a16="http://schemas.microsoft.com/office/drawing/2014/main" xmlns="" id="{7996D88E-A30F-4261-862B-94547801F17C}"/>
                  </a:ext>
                </a:extLst>
              </p:cNvPr>
              <p:cNvGrpSpPr/>
              <p:nvPr/>
            </p:nvGrpSpPr>
            <p:grpSpPr>
              <a:xfrm>
                <a:off x="1574667" y="3019743"/>
                <a:ext cx="1949231" cy="1196682"/>
                <a:chOff x="4131798" y="2120910"/>
                <a:chExt cx="5867141" cy="4109008"/>
              </a:xfrm>
              <a:solidFill>
                <a:schemeClr val="accent6"/>
              </a:solidFill>
            </p:grpSpPr>
            <p:sp>
              <p:nvSpPr>
                <p:cNvPr id="75" name="Freeform: Shape 81">
                  <a:extLst>
                    <a:ext uri="{FF2B5EF4-FFF2-40B4-BE49-F238E27FC236}">
                      <a16:creationId xmlns:a16="http://schemas.microsoft.com/office/drawing/2014/main" xmlns="" id="{C4D9FD5F-BD89-4C38-981A-6B5691E4180A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82">
                  <a:extLst>
                    <a:ext uri="{FF2B5EF4-FFF2-40B4-BE49-F238E27FC236}">
                      <a16:creationId xmlns:a16="http://schemas.microsoft.com/office/drawing/2014/main" xmlns="" id="{0F5E5A8D-E796-480E-8F93-8820463DC675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2" name="TextBox 67">
                <a:extLst>
                  <a:ext uri="{FF2B5EF4-FFF2-40B4-BE49-F238E27FC236}">
                    <a16:creationId xmlns:a16="http://schemas.microsoft.com/office/drawing/2014/main" xmlns="" id="{14F6DD04-5859-4BA2-A026-F0A6D22DE8E8}"/>
                  </a:ext>
                </a:extLst>
              </p:cNvPr>
              <p:cNvSpPr txBox="1"/>
              <p:nvPr/>
            </p:nvSpPr>
            <p:spPr>
              <a:xfrm>
                <a:off x="1574666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WindowsServer2016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开机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3" name="Rectangle 68">
                <a:extLst>
                  <a:ext uri="{FF2B5EF4-FFF2-40B4-BE49-F238E27FC236}">
                    <a16:creationId xmlns:a16="http://schemas.microsoft.com/office/drawing/2014/main" xmlns="" id="{843EF0CC-CCF2-42D9-AF93-4638C30EAD6A}"/>
                  </a:ext>
                </a:extLst>
              </p:cNvPr>
              <p:cNvSpPr/>
              <p:nvPr/>
            </p:nvSpPr>
            <p:spPr>
              <a:xfrm>
                <a:off x="1780303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开启虚拟机</a:t>
                </a:r>
              </a:p>
            </p:txBody>
          </p:sp>
          <p:sp>
            <p:nvSpPr>
              <p:cNvPr id="74" name="Freeform: Shape 75">
                <a:extLst>
                  <a:ext uri="{FF2B5EF4-FFF2-40B4-BE49-F238E27FC236}">
                    <a16:creationId xmlns:a16="http://schemas.microsoft.com/office/drawing/2014/main" xmlns="" id="{CEB68983-3430-433D-85CE-E63868806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5" y="3131266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A2452DCB-A22B-469C-9E16-C5D705277973}"/>
                </a:ext>
              </a:extLst>
            </p:cNvPr>
            <p:cNvSpPr txBox="1"/>
            <p:nvPr/>
          </p:nvSpPr>
          <p:spPr>
            <a:xfrm>
              <a:off x="11061301" y="224789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04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EDD1AD35-2534-4FA7-A718-040BFF18F77B}"/>
              </a:ext>
            </a:extLst>
          </p:cNvPr>
          <p:cNvSpPr/>
          <p:nvPr/>
        </p:nvSpPr>
        <p:spPr>
          <a:xfrm>
            <a:off x="7183468" y="5183465"/>
            <a:ext cx="2370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cs typeface="+mn-ea"/>
              </a:rPr>
              <a:t>选中“稍后安装操作系统”单选按钮</a:t>
            </a: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xmlns="" id="{896B431D-FB0F-45D1-8C87-D81C41A1E88C}"/>
              </a:ext>
            </a:extLst>
          </p:cNvPr>
          <p:cNvSpPr/>
          <p:nvPr/>
        </p:nvSpPr>
        <p:spPr>
          <a:xfrm>
            <a:off x="3219171" y="5002921"/>
            <a:ext cx="2876830" cy="646331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77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1">
            <a:extLst>
              <a:ext uri="{FF2B5EF4-FFF2-40B4-BE49-F238E27FC236}">
                <a16:creationId xmlns:a16="http://schemas.microsoft.com/office/drawing/2014/main" xmlns="" id="{FD329DA6-4FAC-4C5F-8041-BCA968ECC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209" y="2239900"/>
            <a:ext cx="4430312" cy="4313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9EF860E-9FD5-4D05-956B-76153B4A1E13}"/>
              </a:ext>
            </a:extLst>
          </p:cNvPr>
          <p:cNvGrpSpPr/>
          <p:nvPr/>
        </p:nvGrpSpPr>
        <p:grpSpPr>
          <a:xfrm>
            <a:off x="2126541" y="208929"/>
            <a:ext cx="2337658" cy="1633986"/>
            <a:chOff x="2570427" y="194814"/>
            <a:chExt cx="2598976" cy="1816643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AFE749C2-291C-4A84-8892-2E5682582EED}"/>
                </a:ext>
              </a:extLst>
            </p:cNvPr>
            <p:cNvGrpSpPr/>
            <p:nvPr/>
          </p:nvGrpSpPr>
          <p:grpSpPr>
            <a:xfrm>
              <a:off x="2570427" y="194814"/>
              <a:ext cx="2598976" cy="1816643"/>
              <a:chOff x="1574666" y="919053"/>
              <a:chExt cx="1949232" cy="1362482"/>
            </a:xfrm>
          </p:grpSpPr>
          <p:sp>
            <p:nvSpPr>
              <p:cNvPr id="30" name="Freeform: Shape 55">
                <a:extLst>
                  <a:ext uri="{FF2B5EF4-FFF2-40B4-BE49-F238E27FC236}">
                    <a16:creationId xmlns:a16="http://schemas.microsoft.com/office/drawing/2014/main" xmlns="" id="{416F5195-34B8-4148-9FDD-C7D5C2FE02CA}"/>
                  </a:ext>
                </a:extLst>
              </p:cNvPr>
              <p:cNvSpPr/>
              <p:nvPr/>
            </p:nvSpPr>
            <p:spPr>
              <a:xfrm>
                <a:off x="1574667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2A465C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31" name="Group 56">
                <a:extLst>
                  <a:ext uri="{FF2B5EF4-FFF2-40B4-BE49-F238E27FC236}">
                    <a16:creationId xmlns:a16="http://schemas.microsoft.com/office/drawing/2014/main" xmlns="" id="{E39800AF-7785-4387-9035-D09A7DE191BF}"/>
                  </a:ext>
                </a:extLst>
              </p:cNvPr>
              <p:cNvGrpSpPr/>
              <p:nvPr/>
            </p:nvGrpSpPr>
            <p:grpSpPr>
              <a:xfrm>
                <a:off x="1574667" y="1084852"/>
                <a:ext cx="1949231" cy="1196682"/>
                <a:chOff x="4131798" y="2120910"/>
                <a:chExt cx="5867141" cy="4109008"/>
              </a:xfrm>
            </p:grpSpPr>
            <p:sp>
              <p:nvSpPr>
                <p:cNvPr id="35" name="Freeform: Shape 85">
                  <a:extLst>
                    <a:ext uri="{FF2B5EF4-FFF2-40B4-BE49-F238E27FC236}">
                      <a16:creationId xmlns:a16="http://schemas.microsoft.com/office/drawing/2014/main" xmlns="" id="{4AC1644E-BC0A-4644-A0E3-63B89CE21FD7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: Shape 86">
                  <a:extLst>
                    <a:ext uri="{FF2B5EF4-FFF2-40B4-BE49-F238E27FC236}">
                      <a16:creationId xmlns:a16="http://schemas.microsoft.com/office/drawing/2014/main" xmlns="" id="{D26E77D3-F242-4783-827D-021FB4A833D9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TextBox 71">
                <a:extLst>
                  <a:ext uri="{FF2B5EF4-FFF2-40B4-BE49-F238E27FC236}">
                    <a16:creationId xmlns:a16="http://schemas.microsoft.com/office/drawing/2014/main" xmlns="" id="{29AB59C3-BEA3-4DF7-BAF9-8AE832A0F234}"/>
                  </a:ext>
                </a:extLst>
              </p:cNvPr>
              <p:cNvSpPr txBox="1"/>
              <p:nvPr/>
            </p:nvSpPr>
            <p:spPr>
              <a:xfrm>
                <a:off x="1574666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安装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VMware Workstation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3" name="Rectangle 72">
                <a:extLst>
                  <a:ext uri="{FF2B5EF4-FFF2-40B4-BE49-F238E27FC236}">
                    <a16:creationId xmlns:a16="http://schemas.microsoft.com/office/drawing/2014/main" xmlns="" id="{91451EBB-E32C-4C39-B2C7-0B86E17BB58D}"/>
                  </a:ext>
                </a:extLst>
              </p:cNvPr>
              <p:cNvSpPr/>
              <p:nvPr/>
            </p:nvSpPr>
            <p:spPr>
              <a:xfrm>
                <a:off x="1780303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安装软件</a:t>
                </a:r>
              </a:p>
            </p:txBody>
          </p:sp>
          <p:sp>
            <p:nvSpPr>
              <p:cNvPr id="34" name="Freeform: Shape 76">
                <a:extLst>
                  <a:ext uri="{FF2B5EF4-FFF2-40B4-BE49-F238E27FC236}">
                    <a16:creationId xmlns:a16="http://schemas.microsoft.com/office/drawing/2014/main" xmlns="" id="{E36BB319-7244-41AE-9E4E-36BF616071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6" y="1191913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B46D1F1A-5801-442C-9010-BBA29EC31DA8}"/>
                </a:ext>
              </a:extLst>
            </p:cNvPr>
            <p:cNvSpPr txBox="1"/>
            <p:nvPr/>
          </p:nvSpPr>
          <p:spPr>
            <a:xfrm>
              <a:off x="2755213" y="198800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01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857B2E60-103C-4DD3-83E8-3A942BB4D56C}"/>
              </a:ext>
            </a:extLst>
          </p:cNvPr>
          <p:cNvGrpSpPr/>
          <p:nvPr/>
        </p:nvGrpSpPr>
        <p:grpSpPr>
          <a:xfrm>
            <a:off x="165603" y="188847"/>
            <a:ext cx="1753643" cy="2462913"/>
            <a:chOff x="165603" y="188847"/>
            <a:chExt cx="2116924" cy="2973125"/>
          </a:xfrm>
        </p:grpSpPr>
        <p:sp>
          <p:nvSpPr>
            <p:cNvPr id="38" name="i$liḋe-Rectangle 3">
              <a:extLst>
                <a:ext uri="{FF2B5EF4-FFF2-40B4-BE49-F238E27FC236}">
                  <a16:creationId xmlns:a16="http://schemas.microsoft.com/office/drawing/2014/main" xmlns="" id="{C47F8812-ADA5-4A32-B35B-BD95101C04EB}"/>
                </a:ext>
              </a:extLst>
            </p:cNvPr>
            <p:cNvSpPr/>
            <p:nvPr/>
          </p:nvSpPr>
          <p:spPr>
            <a:xfrm>
              <a:off x="165604" y="188847"/>
              <a:ext cx="2116923" cy="2973125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9351E24B-1CC8-4359-8E70-29B14C56C530}"/>
                </a:ext>
              </a:extLst>
            </p:cNvPr>
            <p:cNvGrpSpPr/>
            <p:nvPr/>
          </p:nvGrpSpPr>
          <p:grpSpPr>
            <a:xfrm>
              <a:off x="165603" y="188847"/>
              <a:ext cx="1096752" cy="1096752"/>
              <a:chOff x="1314469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5" name="i$liḋe-Right Triangle 4">
                <a:extLst>
                  <a:ext uri="{FF2B5EF4-FFF2-40B4-BE49-F238E27FC236}">
                    <a16:creationId xmlns:a16="http://schemas.microsoft.com/office/drawing/2014/main" xmlns="" id="{58A4B765-BA87-495C-AEA2-71503EDC2427}"/>
                  </a:ext>
                </a:extLst>
              </p:cNvPr>
              <p:cNvSpPr/>
              <p:nvPr/>
            </p:nvSpPr>
            <p:spPr>
              <a:xfrm rot="5400000">
                <a:off x="1314469" y="2012415"/>
                <a:ext cx="1096752" cy="1096752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6" name="i$liḋe-TextBox 25">
                <a:extLst>
                  <a:ext uri="{FF2B5EF4-FFF2-40B4-BE49-F238E27FC236}">
                    <a16:creationId xmlns:a16="http://schemas.microsoft.com/office/drawing/2014/main" xmlns="" id="{1687C918-1277-48FA-AA54-946B4D6B5A33}"/>
                  </a:ext>
                </a:extLst>
              </p:cNvPr>
              <p:cNvSpPr txBox="1"/>
              <p:nvPr/>
            </p:nvSpPr>
            <p:spPr>
              <a:xfrm rot="18969360">
                <a:off x="1381314" y="2136422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A71854B3-944B-468A-AEAB-2830B4AD2FFE}"/>
                </a:ext>
              </a:extLst>
            </p:cNvPr>
            <p:cNvSpPr/>
            <p:nvPr/>
          </p:nvSpPr>
          <p:spPr>
            <a:xfrm>
              <a:off x="420358" y="1239685"/>
              <a:ext cx="1651852" cy="95410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部署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虚拟机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EB96AEC3-1BE6-442F-986B-52D8F5095659}"/>
                </a:ext>
              </a:extLst>
            </p:cNvPr>
            <p:cNvSpPr/>
            <p:nvPr/>
          </p:nvSpPr>
          <p:spPr>
            <a:xfrm>
              <a:off x="453506" y="753856"/>
              <a:ext cx="1668689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8D9506E-CC76-4C5B-9922-BED685AA49D8}"/>
                </a:ext>
              </a:extLst>
            </p:cNvPr>
            <p:cNvGrpSpPr/>
            <p:nvPr/>
          </p:nvGrpSpPr>
          <p:grpSpPr>
            <a:xfrm>
              <a:off x="1093832" y="1974729"/>
              <a:ext cx="1182991" cy="1182991"/>
              <a:chOff x="2947089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3" name="i$liḋe-Right Triangle 5">
                <a:extLst>
                  <a:ext uri="{FF2B5EF4-FFF2-40B4-BE49-F238E27FC236}">
                    <a16:creationId xmlns:a16="http://schemas.microsoft.com/office/drawing/2014/main" xmlns="" id="{260275B9-8E10-41C1-9638-E788E520B14A}"/>
                  </a:ext>
                </a:extLst>
              </p:cNvPr>
              <p:cNvSpPr/>
              <p:nvPr/>
            </p:nvSpPr>
            <p:spPr>
              <a:xfrm rot="16200000">
                <a:off x="2947089" y="4774702"/>
                <a:ext cx="1182991" cy="1182991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Shape 2587">
                <a:extLst>
                  <a:ext uri="{FF2B5EF4-FFF2-40B4-BE49-F238E27FC236}">
                    <a16:creationId xmlns:a16="http://schemas.microsoft.com/office/drawing/2014/main" xmlns="" id="{A7ABF806-A4E0-4A54-86FB-941D660922CC}"/>
                  </a:ext>
                </a:extLst>
              </p:cNvPr>
              <p:cNvSpPr/>
              <p:nvPr/>
            </p:nvSpPr>
            <p:spPr>
              <a:xfrm>
                <a:off x="3530520" y="5402819"/>
                <a:ext cx="444932" cy="444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F9DF2BD6-78D2-42D4-A2C7-964C2FFCE09E}"/>
              </a:ext>
            </a:extLst>
          </p:cNvPr>
          <p:cNvGrpSpPr/>
          <p:nvPr/>
        </p:nvGrpSpPr>
        <p:grpSpPr>
          <a:xfrm>
            <a:off x="4609005" y="205117"/>
            <a:ext cx="2337660" cy="1637796"/>
            <a:chOff x="5354187" y="214957"/>
            <a:chExt cx="2598976" cy="1820878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E1302990-2314-4BA4-8B12-C4762E88209D}"/>
                </a:ext>
              </a:extLst>
            </p:cNvPr>
            <p:cNvGrpSpPr/>
            <p:nvPr/>
          </p:nvGrpSpPr>
          <p:grpSpPr>
            <a:xfrm>
              <a:off x="5354187" y="214957"/>
              <a:ext cx="2598976" cy="1820878"/>
              <a:chOff x="5162689" y="919053"/>
              <a:chExt cx="1949232" cy="1365658"/>
            </a:xfrm>
          </p:grpSpPr>
          <p:sp>
            <p:nvSpPr>
              <p:cNvPr id="50" name="Freeform: Shape 57">
                <a:extLst>
                  <a:ext uri="{FF2B5EF4-FFF2-40B4-BE49-F238E27FC236}">
                    <a16:creationId xmlns:a16="http://schemas.microsoft.com/office/drawing/2014/main" xmlns="" id="{F33100C6-D5C4-44D9-9A78-203D9E84AAFD}"/>
                  </a:ext>
                </a:extLst>
              </p:cNvPr>
              <p:cNvSpPr/>
              <p:nvPr/>
            </p:nvSpPr>
            <p:spPr>
              <a:xfrm>
                <a:off x="5162690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51" name="Group 58">
                <a:extLst>
                  <a:ext uri="{FF2B5EF4-FFF2-40B4-BE49-F238E27FC236}">
                    <a16:creationId xmlns:a16="http://schemas.microsoft.com/office/drawing/2014/main" xmlns="" id="{E1D3F35A-96EC-4435-9FFD-A57C3DC01454}"/>
                  </a:ext>
                </a:extLst>
              </p:cNvPr>
              <p:cNvGrpSpPr/>
              <p:nvPr/>
            </p:nvGrpSpPr>
            <p:grpSpPr>
              <a:xfrm>
                <a:off x="5162690" y="1088029"/>
                <a:ext cx="1949231" cy="1196682"/>
                <a:chOff x="4131798" y="2131819"/>
                <a:chExt cx="5867141" cy="4109008"/>
              </a:xfrm>
              <a:solidFill>
                <a:schemeClr val="accent2"/>
              </a:solidFill>
            </p:grpSpPr>
            <p:sp>
              <p:nvSpPr>
                <p:cNvPr id="55" name="Freeform: Shape 83">
                  <a:extLst>
                    <a:ext uri="{FF2B5EF4-FFF2-40B4-BE49-F238E27FC236}">
                      <a16:creationId xmlns:a16="http://schemas.microsoft.com/office/drawing/2014/main" xmlns="" id="{BC094058-DF3F-407F-84BE-BCC05B5A7744}"/>
                    </a:ext>
                  </a:extLst>
                </p:cNvPr>
                <p:cNvSpPr/>
                <p:nvPr/>
              </p:nvSpPr>
              <p:spPr>
                <a:xfrm>
                  <a:off x="4131798" y="2131819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: Shape 84">
                  <a:extLst>
                    <a:ext uri="{FF2B5EF4-FFF2-40B4-BE49-F238E27FC236}">
                      <a16:creationId xmlns:a16="http://schemas.microsoft.com/office/drawing/2014/main" xmlns="" id="{54A66F62-5E87-4070-81D9-D1739035A470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TextBox 73">
                <a:extLst>
                  <a:ext uri="{FF2B5EF4-FFF2-40B4-BE49-F238E27FC236}">
                    <a16:creationId xmlns:a16="http://schemas.microsoft.com/office/drawing/2014/main" xmlns="" id="{746960BC-832C-45FA-85E3-9ABE385FF0F7}"/>
                  </a:ext>
                </a:extLst>
              </p:cNvPr>
              <p:cNvSpPr txBox="1"/>
              <p:nvPr/>
            </p:nvSpPr>
            <p:spPr>
              <a:xfrm>
                <a:off x="5162689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创建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WindowsServer2016</a:t>
                </a:r>
              </a:p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虚拟机</a:t>
                </a:r>
              </a:p>
            </p:txBody>
          </p:sp>
          <p:sp>
            <p:nvSpPr>
              <p:cNvPr id="53" name="Rectangle 74">
                <a:extLst>
                  <a:ext uri="{FF2B5EF4-FFF2-40B4-BE49-F238E27FC236}">
                    <a16:creationId xmlns:a16="http://schemas.microsoft.com/office/drawing/2014/main" xmlns="" id="{E36EDC68-D5F0-4807-BD8D-5943FFBAA208}"/>
                  </a:ext>
                </a:extLst>
              </p:cNvPr>
              <p:cNvSpPr/>
              <p:nvPr/>
            </p:nvSpPr>
            <p:spPr>
              <a:xfrm>
                <a:off x="5368326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创建虚拟机</a:t>
                </a:r>
              </a:p>
            </p:txBody>
          </p:sp>
          <p:sp>
            <p:nvSpPr>
              <p:cNvPr id="54" name="Freeform: Shape 78">
                <a:extLst>
                  <a:ext uri="{FF2B5EF4-FFF2-40B4-BE49-F238E27FC236}">
                    <a16:creationId xmlns:a16="http://schemas.microsoft.com/office/drawing/2014/main" xmlns="" id="{DFBB05FE-7F90-4278-A568-B7D6E46AB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609" y="1181968"/>
                <a:ext cx="223609" cy="351149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235DDDA7-047E-4224-AA1F-5AB5D29A6120}"/>
                </a:ext>
              </a:extLst>
            </p:cNvPr>
            <p:cNvSpPr txBox="1"/>
            <p:nvPr/>
          </p:nvSpPr>
          <p:spPr>
            <a:xfrm>
              <a:off x="5532933" y="218942"/>
              <a:ext cx="768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E58B0041-BB54-4390-95F4-FEB8F44545FC}"/>
              </a:ext>
            </a:extLst>
          </p:cNvPr>
          <p:cNvGrpSpPr/>
          <p:nvPr/>
        </p:nvGrpSpPr>
        <p:grpSpPr>
          <a:xfrm>
            <a:off x="7133028" y="208701"/>
            <a:ext cx="2327586" cy="1633987"/>
            <a:chOff x="8137300" y="210021"/>
            <a:chExt cx="2598976" cy="1824505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FFF3C4B6-F891-41F9-82AE-59BE1507405F}"/>
                </a:ext>
              </a:extLst>
            </p:cNvPr>
            <p:cNvGrpSpPr/>
            <p:nvPr/>
          </p:nvGrpSpPr>
          <p:grpSpPr>
            <a:xfrm>
              <a:off x="8137300" y="217883"/>
              <a:ext cx="2598976" cy="1816643"/>
              <a:chOff x="5162689" y="2853943"/>
              <a:chExt cx="1949232" cy="1362482"/>
            </a:xfrm>
          </p:grpSpPr>
          <p:sp>
            <p:nvSpPr>
              <p:cNvPr id="60" name="Freeform: Shape 61">
                <a:extLst>
                  <a:ext uri="{FF2B5EF4-FFF2-40B4-BE49-F238E27FC236}">
                    <a16:creationId xmlns:a16="http://schemas.microsoft.com/office/drawing/2014/main" xmlns="" id="{82D8BED9-0FED-47C5-AF02-1E6883B9C752}"/>
                  </a:ext>
                </a:extLst>
              </p:cNvPr>
              <p:cNvSpPr/>
              <p:nvPr/>
            </p:nvSpPr>
            <p:spPr>
              <a:xfrm>
                <a:off x="5162690" y="285394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61" name="Group 62">
                <a:extLst>
                  <a:ext uri="{FF2B5EF4-FFF2-40B4-BE49-F238E27FC236}">
                    <a16:creationId xmlns:a16="http://schemas.microsoft.com/office/drawing/2014/main" xmlns="" id="{9F7A50BE-5ADB-45DB-8982-81B249DDCBCB}"/>
                  </a:ext>
                </a:extLst>
              </p:cNvPr>
              <p:cNvGrpSpPr/>
              <p:nvPr/>
            </p:nvGrpSpPr>
            <p:grpSpPr>
              <a:xfrm>
                <a:off x="5162690" y="3019743"/>
                <a:ext cx="1949231" cy="1196682"/>
                <a:chOff x="4131798" y="2120910"/>
                <a:chExt cx="5867141" cy="4109008"/>
              </a:xfrm>
              <a:solidFill>
                <a:schemeClr val="accent4"/>
              </a:solidFill>
            </p:grpSpPr>
            <p:sp>
              <p:nvSpPr>
                <p:cNvPr id="65" name="Freeform: Shape 79">
                  <a:extLst>
                    <a:ext uri="{FF2B5EF4-FFF2-40B4-BE49-F238E27FC236}">
                      <a16:creationId xmlns:a16="http://schemas.microsoft.com/office/drawing/2014/main" xmlns="" id="{D8BBB219-DD47-4832-B4C3-CE3E4EAD3393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: Shape 80">
                  <a:extLst>
                    <a:ext uri="{FF2B5EF4-FFF2-40B4-BE49-F238E27FC236}">
                      <a16:creationId xmlns:a16="http://schemas.microsoft.com/office/drawing/2014/main" xmlns="" id="{06A67D7D-2D91-46E9-A688-AE4DE46F5AC2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TextBox 69">
                <a:extLst>
                  <a:ext uri="{FF2B5EF4-FFF2-40B4-BE49-F238E27FC236}">
                    <a16:creationId xmlns:a16="http://schemas.microsoft.com/office/drawing/2014/main" xmlns="" id="{8EB4C1F9-FB80-4FD1-89DA-FDD263860F8B}"/>
                  </a:ext>
                </a:extLst>
              </p:cNvPr>
              <p:cNvSpPr txBox="1"/>
              <p:nvPr/>
            </p:nvSpPr>
            <p:spPr>
              <a:xfrm>
                <a:off x="5162689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名称、磁盘、内存、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CPU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、虚拟化、网络等</a:t>
                </a:r>
              </a:p>
            </p:txBody>
          </p:sp>
          <p:sp>
            <p:nvSpPr>
              <p:cNvPr id="63" name="Rectangle 70">
                <a:extLst>
                  <a:ext uri="{FF2B5EF4-FFF2-40B4-BE49-F238E27FC236}">
                    <a16:creationId xmlns:a16="http://schemas.microsoft.com/office/drawing/2014/main" xmlns="" id="{59ACCD1D-4401-421D-A488-CF77AA133FE5}"/>
                  </a:ext>
                </a:extLst>
              </p:cNvPr>
              <p:cNvSpPr/>
              <p:nvPr/>
            </p:nvSpPr>
            <p:spPr>
              <a:xfrm>
                <a:off x="5368326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虚拟机配置</a:t>
                </a:r>
              </a:p>
            </p:txBody>
          </p:sp>
          <p:sp>
            <p:nvSpPr>
              <p:cNvPr id="64" name="Freeform: Shape 77">
                <a:extLst>
                  <a:ext uri="{FF2B5EF4-FFF2-40B4-BE49-F238E27FC236}">
                    <a16:creationId xmlns:a16="http://schemas.microsoft.com/office/drawing/2014/main" xmlns="" id="{1C57A91D-F395-44F2-BDDF-A9AEF422C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205" y="3158031"/>
                <a:ext cx="205380" cy="322522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0B12E772-35BC-4CC8-8193-6780570F68A2}"/>
                </a:ext>
              </a:extLst>
            </p:cNvPr>
            <p:cNvSpPr txBox="1"/>
            <p:nvPr/>
          </p:nvSpPr>
          <p:spPr>
            <a:xfrm>
              <a:off x="8317860" y="210021"/>
              <a:ext cx="768529" cy="515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F0FBCFB-557F-493D-896A-D983D1A09832}"/>
              </a:ext>
            </a:extLst>
          </p:cNvPr>
          <p:cNvGrpSpPr/>
          <p:nvPr/>
        </p:nvGrpSpPr>
        <p:grpSpPr>
          <a:xfrm>
            <a:off x="9511972" y="215742"/>
            <a:ext cx="2337658" cy="1633986"/>
            <a:chOff x="10876515" y="217883"/>
            <a:chExt cx="2598976" cy="1816643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45748DDF-BAEB-4FA9-BE15-D83F0A5C65E4}"/>
                </a:ext>
              </a:extLst>
            </p:cNvPr>
            <p:cNvGrpSpPr/>
            <p:nvPr/>
          </p:nvGrpSpPr>
          <p:grpSpPr>
            <a:xfrm>
              <a:off x="10876515" y="217883"/>
              <a:ext cx="2598976" cy="1816643"/>
              <a:chOff x="1574666" y="2853944"/>
              <a:chExt cx="1949232" cy="1362482"/>
            </a:xfrm>
          </p:grpSpPr>
          <p:sp>
            <p:nvSpPr>
              <p:cNvPr id="70" name="Freeform: Shape 59">
                <a:extLst>
                  <a:ext uri="{FF2B5EF4-FFF2-40B4-BE49-F238E27FC236}">
                    <a16:creationId xmlns:a16="http://schemas.microsoft.com/office/drawing/2014/main" xmlns="" id="{A4667A4C-7D38-4DEF-87E3-4662A1A52A33}"/>
                  </a:ext>
                </a:extLst>
              </p:cNvPr>
              <p:cNvSpPr/>
              <p:nvPr/>
            </p:nvSpPr>
            <p:spPr>
              <a:xfrm>
                <a:off x="1574667" y="2853944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71" name="Group 60">
                <a:extLst>
                  <a:ext uri="{FF2B5EF4-FFF2-40B4-BE49-F238E27FC236}">
                    <a16:creationId xmlns:a16="http://schemas.microsoft.com/office/drawing/2014/main" xmlns="" id="{7996D88E-A30F-4261-862B-94547801F17C}"/>
                  </a:ext>
                </a:extLst>
              </p:cNvPr>
              <p:cNvGrpSpPr/>
              <p:nvPr/>
            </p:nvGrpSpPr>
            <p:grpSpPr>
              <a:xfrm>
                <a:off x="1574667" y="3019743"/>
                <a:ext cx="1949231" cy="1196682"/>
                <a:chOff x="4131798" y="2120910"/>
                <a:chExt cx="5867141" cy="4109008"/>
              </a:xfrm>
              <a:solidFill>
                <a:schemeClr val="accent6"/>
              </a:solidFill>
            </p:grpSpPr>
            <p:sp>
              <p:nvSpPr>
                <p:cNvPr id="75" name="Freeform: Shape 81">
                  <a:extLst>
                    <a:ext uri="{FF2B5EF4-FFF2-40B4-BE49-F238E27FC236}">
                      <a16:creationId xmlns:a16="http://schemas.microsoft.com/office/drawing/2014/main" xmlns="" id="{C4D9FD5F-BD89-4C38-981A-6B5691E4180A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82">
                  <a:extLst>
                    <a:ext uri="{FF2B5EF4-FFF2-40B4-BE49-F238E27FC236}">
                      <a16:creationId xmlns:a16="http://schemas.microsoft.com/office/drawing/2014/main" xmlns="" id="{0F5E5A8D-E796-480E-8F93-8820463DC675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2" name="TextBox 67">
                <a:extLst>
                  <a:ext uri="{FF2B5EF4-FFF2-40B4-BE49-F238E27FC236}">
                    <a16:creationId xmlns:a16="http://schemas.microsoft.com/office/drawing/2014/main" xmlns="" id="{14F6DD04-5859-4BA2-A026-F0A6D22DE8E8}"/>
                  </a:ext>
                </a:extLst>
              </p:cNvPr>
              <p:cNvSpPr txBox="1"/>
              <p:nvPr/>
            </p:nvSpPr>
            <p:spPr>
              <a:xfrm>
                <a:off x="1574666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WindowsServer2016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开机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3" name="Rectangle 68">
                <a:extLst>
                  <a:ext uri="{FF2B5EF4-FFF2-40B4-BE49-F238E27FC236}">
                    <a16:creationId xmlns:a16="http://schemas.microsoft.com/office/drawing/2014/main" xmlns="" id="{843EF0CC-CCF2-42D9-AF93-4638C30EAD6A}"/>
                  </a:ext>
                </a:extLst>
              </p:cNvPr>
              <p:cNvSpPr/>
              <p:nvPr/>
            </p:nvSpPr>
            <p:spPr>
              <a:xfrm>
                <a:off x="1780303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开启虚拟机</a:t>
                </a:r>
              </a:p>
            </p:txBody>
          </p:sp>
          <p:sp>
            <p:nvSpPr>
              <p:cNvPr id="74" name="Freeform: Shape 75">
                <a:extLst>
                  <a:ext uri="{FF2B5EF4-FFF2-40B4-BE49-F238E27FC236}">
                    <a16:creationId xmlns:a16="http://schemas.microsoft.com/office/drawing/2014/main" xmlns="" id="{CEB68983-3430-433D-85CE-E63868806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5" y="3131266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A2452DCB-A22B-469C-9E16-C5D705277973}"/>
                </a:ext>
              </a:extLst>
            </p:cNvPr>
            <p:cNvSpPr txBox="1"/>
            <p:nvPr/>
          </p:nvSpPr>
          <p:spPr>
            <a:xfrm>
              <a:off x="11061301" y="224789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04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6F3347A-DC0E-4B35-837B-2BD25F931243}"/>
              </a:ext>
            </a:extLst>
          </p:cNvPr>
          <p:cNvSpPr/>
          <p:nvPr/>
        </p:nvSpPr>
        <p:spPr>
          <a:xfrm>
            <a:off x="7050806" y="4073280"/>
            <a:ext cx="50194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kern="100" spc="10" dirty="0">
                <a:latin typeface="+mn-ea"/>
                <a:cs typeface="Times New Roman" panose="02020603050405020304" pitchFamily="18" charset="0"/>
              </a:rPr>
              <a:t>操作系统的类型选择为“</a:t>
            </a:r>
            <a:r>
              <a:rPr lang="en-US" altLang="zh-CN" b="1" kern="100" spc="10" dirty="0">
                <a:latin typeface="+mn-ea"/>
                <a:cs typeface="Times New Roman" panose="02020603050405020304" pitchFamily="18" charset="0"/>
              </a:rPr>
              <a:t>Microsoft Windows</a:t>
            </a:r>
            <a:r>
              <a:rPr lang="zh-CN" altLang="zh-CN" b="1" kern="100" spc="10" dirty="0">
                <a:latin typeface="+mn-ea"/>
                <a:cs typeface="Times New Roman" panose="02020603050405020304" pitchFamily="18" charset="0"/>
              </a:rPr>
              <a:t>”，版本为“</a:t>
            </a:r>
            <a:r>
              <a:rPr lang="en-US" altLang="zh-CN" b="1" kern="100" spc="10" dirty="0">
                <a:latin typeface="+mn-ea"/>
                <a:cs typeface="Times New Roman" panose="02020603050405020304" pitchFamily="18" charset="0"/>
              </a:rPr>
              <a:t>Windows Server 2016</a:t>
            </a:r>
            <a:r>
              <a:rPr lang="zh-CN" altLang="zh-CN" b="1" kern="100" spc="10" dirty="0">
                <a:latin typeface="+mn-ea"/>
                <a:cs typeface="Times New Roman" panose="02020603050405020304" pitchFamily="18" charset="0"/>
              </a:rPr>
              <a:t>位”</a:t>
            </a:r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7591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">
            <a:extLst>
              <a:ext uri="{FF2B5EF4-FFF2-40B4-BE49-F238E27FC236}">
                <a16:creationId xmlns:a16="http://schemas.microsoft.com/office/drawing/2014/main" xmlns="" id="{E512E8EE-7162-44F9-AC12-DA29307BF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309" y="2236468"/>
            <a:ext cx="3819779" cy="372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">
            <a:extLst>
              <a:ext uri="{FF2B5EF4-FFF2-40B4-BE49-F238E27FC236}">
                <a16:creationId xmlns:a16="http://schemas.microsoft.com/office/drawing/2014/main" xmlns="" id="{0CFE0040-4D6D-4680-B114-C4DF601F7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2594" y="2236468"/>
            <a:ext cx="4384934" cy="374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4F029E6-2D2F-4641-981B-328247BEF913}"/>
              </a:ext>
            </a:extLst>
          </p:cNvPr>
          <p:cNvGrpSpPr/>
          <p:nvPr/>
        </p:nvGrpSpPr>
        <p:grpSpPr>
          <a:xfrm>
            <a:off x="2126541" y="208929"/>
            <a:ext cx="2337658" cy="1633986"/>
            <a:chOff x="2570427" y="194814"/>
            <a:chExt cx="2598976" cy="181664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CE2DB373-3C46-4120-80CC-07883CFA8FF4}"/>
                </a:ext>
              </a:extLst>
            </p:cNvPr>
            <p:cNvGrpSpPr/>
            <p:nvPr/>
          </p:nvGrpSpPr>
          <p:grpSpPr>
            <a:xfrm>
              <a:off x="2570427" y="194814"/>
              <a:ext cx="2598976" cy="1816643"/>
              <a:chOff x="1574666" y="919053"/>
              <a:chExt cx="1949232" cy="1362482"/>
            </a:xfrm>
          </p:grpSpPr>
          <p:sp>
            <p:nvSpPr>
              <p:cNvPr id="31" name="Freeform: Shape 55">
                <a:extLst>
                  <a:ext uri="{FF2B5EF4-FFF2-40B4-BE49-F238E27FC236}">
                    <a16:creationId xmlns:a16="http://schemas.microsoft.com/office/drawing/2014/main" xmlns="" id="{5849328A-45D5-48D8-8E86-CEB7907E62EC}"/>
                  </a:ext>
                </a:extLst>
              </p:cNvPr>
              <p:cNvSpPr/>
              <p:nvPr/>
            </p:nvSpPr>
            <p:spPr>
              <a:xfrm>
                <a:off x="1574667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2A465C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32" name="Group 56">
                <a:extLst>
                  <a:ext uri="{FF2B5EF4-FFF2-40B4-BE49-F238E27FC236}">
                    <a16:creationId xmlns:a16="http://schemas.microsoft.com/office/drawing/2014/main" xmlns="" id="{46A4B938-DDC2-4AAE-B843-1CE577225FF6}"/>
                  </a:ext>
                </a:extLst>
              </p:cNvPr>
              <p:cNvGrpSpPr/>
              <p:nvPr/>
            </p:nvGrpSpPr>
            <p:grpSpPr>
              <a:xfrm>
                <a:off x="1574667" y="1084852"/>
                <a:ext cx="1949231" cy="1196682"/>
                <a:chOff x="4131798" y="2120910"/>
                <a:chExt cx="5867141" cy="4109008"/>
              </a:xfrm>
            </p:grpSpPr>
            <p:sp>
              <p:nvSpPr>
                <p:cNvPr id="36" name="Freeform: Shape 85">
                  <a:extLst>
                    <a:ext uri="{FF2B5EF4-FFF2-40B4-BE49-F238E27FC236}">
                      <a16:creationId xmlns:a16="http://schemas.microsoft.com/office/drawing/2014/main" xmlns="" id="{8202298F-6D4E-44DC-898D-06CD80FFD48A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: Shape 86">
                  <a:extLst>
                    <a:ext uri="{FF2B5EF4-FFF2-40B4-BE49-F238E27FC236}">
                      <a16:creationId xmlns:a16="http://schemas.microsoft.com/office/drawing/2014/main" xmlns="" id="{1ED9BCBA-E022-44CC-BE6E-D349D4C9CC6D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TextBox 71">
                <a:extLst>
                  <a:ext uri="{FF2B5EF4-FFF2-40B4-BE49-F238E27FC236}">
                    <a16:creationId xmlns:a16="http://schemas.microsoft.com/office/drawing/2014/main" xmlns="" id="{08C39F60-67F9-4E64-AFE4-A7927BAAA7A4}"/>
                  </a:ext>
                </a:extLst>
              </p:cNvPr>
              <p:cNvSpPr txBox="1"/>
              <p:nvPr/>
            </p:nvSpPr>
            <p:spPr>
              <a:xfrm>
                <a:off x="1574666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安装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VMware Workstation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4" name="Rectangle 72">
                <a:extLst>
                  <a:ext uri="{FF2B5EF4-FFF2-40B4-BE49-F238E27FC236}">
                    <a16:creationId xmlns:a16="http://schemas.microsoft.com/office/drawing/2014/main" xmlns="" id="{E375ACAA-5760-43CA-BFCA-58F5B8A91A1A}"/>
                  </a:ext>
                </a:extLst>
              </p:cNvPr>
              <p:cNvSpPr/>
              <p:nvPr/>
            </p:nvSpPr>
            <p:spPr>
              <a:xfrm>
                <a:off x="1780303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安装软件</a:t>
                </a:r>
              </a:p>
            </p:txBody>
          </p:sp>
          <p:sp>
            <p:nvSpPr>
              <p:cNvPr id="35" name="Freeform: Shape 76">
                <a:extLst>
                  <a:ext uri="{FF2B5EF4-FFF2-40B4-BE49-F238E27FC236}">
                    <a16:creationId xmlns:a16="http://schemas.microsoft.com/office/drawing/2014/main" xmlns="" id="{E39040F6-44DA-4FB5-BDBF-3AB0B786C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6" y="1191913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7F72D686-FA73-47E8-A5DC-128D589695EC}"/>
                </a:ext>
              </a:extLst>
            </p:cNvPr>
            <p:cNvSpPr txBox="1"/>
            <p:nvPr/>
          </p:nvSpPr>
          <p:spPr>
            <a:xfrm>
              <a:off x="2755213" y="198800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01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4A90FD0-7241-4999-8F4A-912415AC62FC}"/>
              </a:ext>
            </a:extLst>
          </p:cNvPr>
          <p:cNvGrpSpPr/>
          <p:nvPr/>
        </p:nvGrpSpPr>
        <p:grpSpPr>
          <a:xfrm>
            <a:off x="165603" y="188847"/>
            <a:ext cx="1753643" cy="2462913"/>
            <a:chOff x="165603" y="188847"/>
            <a:chExt cx="2116924" cy="2973125"/>
          </a:xfrm>
        </p:grpSpPr>
        <p:sp>
          <p:nvSpPr>
            <p:cNvPr id="39" name="i$liḋe-Rectangle 3">
              <a:extLst>
                <a:ext uri="{FF2B5EF4-FFF2-40B4-BE49-F238E27FC236}">
                  <a16:creationId xmlns:a16="http://schemas.microsoft.com/office/drawing/2014/main" xmlns="" id="{1FA5DE15-9645-497B-B49D-28C7BD8D5822}"/>
                </a:ext>
              </a:extLst>
            </p:cNvPr>
            <p:cNvSpPr/>
            <p:nvPr/>
          </p:nvSpPr>
          <p:spPr>
            <a:xfrm>
              <a:off x="165604" y="188847"/>
              <a:ext cx="2116923" cy="2973125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3023B224-8D03-4D93-861B-97E4270A1716}"/>
                </a:ext>
              </a:extLst>
            </p:cNvPr>
            <p:cNvGrpSpPr/>
            <p:nvPr/>
          </p:nvGrpSpPr>
          <p:grpSpPr>
            <a:xfrm>
              <a:off x="165603" y="188847"/>
              <a:ext cx="1096752" cy="1096752"/>
              <a:chOff x="1314469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6" name="i$liḋe-Right Triangle 4">
                <a:extLst>
                  <a:ext uri="{FF2B5EF4-FFF2-40B4-BE49-F238E27FC236}">
                    <a16:creationId xmlns:a16="http://schemas.microsoft.com/office/drawing/2014/main" xmlns="" id="{2352AA8B-06A6-4BC5-9A57-E1FF4CE1E0DE}"/>
                  </a:ext>
                </a:extLst>
              </p:cNvPr>
              <p:cNvSpPr/>
              <p:nvPr/>
            </p:nvSpPr>
            <p:spPr>
              <a:xfrm rot="5400000">
                <a:off x="1314469" y="2012415"/>
                <a:ext cx="1096752" cy="1096752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7" name="i$liḋe-TextBox 25">
                <a:extLst>
                  <a:ext uri="{FF2B5EF4-FFF2-40B4-BE49-F238E27FC236}">
                    <a16:creationId xmlns:a16="http://schemas.microsoft.com/office/drawing/2014/main" xmlns="" id="{3D585131-C22B-40B7-A780-ABC316B1453C}"/>
                  </a:ext>
                </a:extLst>
              </p:cNvPr>
              <p:cNvSpPr txBox="1"/>
              <p:nvPr/>
            </p:nvSpPr>
            <p:spPr>
              <a:xfrm rot="18969360">
                <a:off x="1381314" y="2136422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9566E5E8-6A17-4A2F-A0F3-BA36BD83AFEC}"/>
                </a:ext>
              </a:extLst>
            </p:cNvPr>
            <p:cNvSpPr/>
            <p:nvPr/>
          </p:nvSpPr>
          <p:spPr>
            <a:xfrm>
              <a:off x="420358" y="1239685"/>
              <a:ext cx="1651852" cy="95410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部署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虚拟机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5FA4BB25-ED8B-49C9-A780-5FACD59E266C}"/>
                </a:ext>
              </a:extLst>
            </p:cNvPr>
            <p:cNvSpPr/>
            <p:nvPr/>
          </p:nvSpPr>
          <p:spPr>
            <a:xfrm>
              <a:off x="453506" y="753856"/>
              <a:ext cx="1668689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36321ED5-5E01-402D-92FE-9C2FD8F72704}"/>
                </a:ext>
              </a:extLst>
            </p:cNvPr>
            <p:cNvGrpSpPr/>
            <p:nvPr/>
          </p:nvGrpSpPr>
          <p:grpSpPr>
            <a:xfrm>
              <a:off x="1093832" y="1974729"/>
              <a:ext cx="1182991" cy="1182991"/>
              <a:chOff x="2947089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4" name="i$liḋe-Right Triangle 5">
                <a:extLst>
                  <a:ext uri="{FF2B5EF4-FFF2-40B4-BE49-F238E27FC236}">
                    <a16:creationId xmlns:a16="http://schemas.microsoft.com/office/drawing/2014/main" xmlns="" id="{8C08D6F9-8357-43A0-80EF-5F0E9839B5EB}"/>
                  </a:ext>
                </a:extLst>
              </p:cNvPr>
              <p:cNvSpPr/>
              <p:nvPr/>
            </p:nvSpPr>
            <p:spPr>
              <a:xfrm rot="16200000">
                <a:off x="2947089" y="4774702"/>
                <a:ext cx="1182991" cy="1182991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Shape 2587">
                <a:extLst>
                  <a:ext uri="{FF2B5EF4-FFF2-40B4-BE49-F238E27FC236}">
                    <a16:creationId xmlns:a16="http://schemas.microsoft.com/office/drawing/2014/main" xmlns="" id="{A6ED2008-75BF-4787-86CB-56C663A91B1E}"/>
                  </a:ext>
                </a:extLst>
              </p:cNvPr>
              <p:cNvSpPr/>
              <p:nvPr/>
            </p:nvSpPr>
            <p:spPr>
              <a:xfrm>
                <a:off x="3530520" y="5402819"/>
                <a:ext cx="444932" cy="444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0DEB2B48-7C35-455A-B852-DF0158619006}"/>
              </a:ext>
            </a:extLst>
          </p:cNvPr>
          <p:cNvGrpSpPr/>
          <p:nvPr/>
        </p:nvGrpSpPr>
        <p:grpSpPr>
          <a:xfrm>
            <a:off x="4609005" y="205117"/>
            <a:ext cx="2337660" cy="1637796"/>
            <a:chOff x="5354187" y="214957"/>
            <a:chExt cx="2598976" cy="1820878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EFA94D00-A7FB-48E4-BEA4-953EBAF20EFF}"/>
                </a:ext>
              </a:extLst>
            </p:cNvPr>
            <p:cNvGrpSpPr/>
            <p:nvPr/>
          </p:nvGrpSpPr>
          <p:grpSpPr>
            <a:xfrm>
              <a:off x="5354187" y="214957"/>
              <a:ext cx="2598976" cy="1820878"/>
              <a:chOff x="5162689" y="919053"/>
              <a:chExt cx="1949232" cy="1365658"/>
            </a:xfrm>
          </p:grpSpPr>
          <p:sp>
            <p:nvSpPr>
              <p:cNvPr id="51" name="Freeform: Shape 57">
                <a:extLst>
                  <a:ext uri="{FF2B5EF4-FFF2-40B4-BE49-F238E27FC236}">
                    <a16:creationId xmlns:a16="http://schemas.microsoft.com/office/drawing/2014/main" xmlns="" id="{154F76A4-B5DC-4B1E-9F06-DBDC859DFD46}"/>
                  </a:ext>
                </a:extLst>
              </p:cNvPr>
              <p:cNvSpPr/>
              <p:nvPr/>
            </p:nvSpPr>
            <p:spPr>
              <a:xfrm>
                <a:off x="5162690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52" name="Group 58">
                <a:extLst>
                  <a:ext uri="{FF2B5EF4-FFF2-40B4-BE49-F238E27FC236}">
                    <a16:creationId xmlns:a16="http://schemas.microsoft.com/office/drawing/2014/main" xmlns="" id="{2DCB8C22-B3AF-4531-BE9E-1E41F3616934}"/>
                  </a:ext>
                </a:extLst>
              </p:cNvPr>
              <p:cNvGrpSpPr/>
              <p:nvPr/>
            </p:nvGrpSpPr>
            <p:grpSpPr>
              <a:xfrm>
                <a:off x="5162690" y="1088029"/>
                <a:ext cx="1949231" cy="1196682"/>
                <a:chOff x="4131798" y="2131819"/>
                <a:chExt cx="5867141" cy="4109008"/>
              </a:xfrm>
              <a:solidFill>
                <a:schemeClr val="accent2"/>
              </a:solidFill>
            </p:grpSpPr>
            <p:sp>
              <p:nvSpPr>
                <p:cNvPr id="56" name="Freeform: Shape 83">
                  <a:extLst>
                    <a:ext uri="{FF2B5EF4-FFF2-40B4-BE49-F238E27FC236}">
                      <a16:creationId xmlns:a16="http://schemas.microsoft.com/office/drawing/2014/main" xmlns="" id="{B88450C1-BBC2-49B3-A1CC-6EEB9365650E}"/>
                    </a:ext>
                  </a:extLst>
                </p:cNvPr>
                <p:cNvSpPr/>
                <p:nvPr/>
              </p:nvSpPr>
              <p:spPr>
                <a:xfrm>
                  <a:off x="4131798" y="2131819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: Shape 84">
                  <a:extLst>
                    <a:ext uri="{FF2B5EF4-FFF2-40B4-BE49-F238E27FC236}">
                      <a16:creationId xmlns:a16="http://schemas.microsoft.com/office/drawing/2014/main" xmlns="" id="{0A8A2AB9-9865-4B06-8A94-B7A3B5970B9D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TextBox 73">
                <a:extLst>
                  <a:ext uri="{FF2B5EF4-FFF2-40B4-BE49-F238E27FC236}">
                    <a16:creationId xmlns:a16="http://schemas.microsoft.com/office/drawing/2014/main" xmlns="" id="{08DDA790-B318-45B7-9860-01336B73E243}"/>
                  </a:ext>
                </a:extLst>
              </p:cNvPr>
              <p:cNvSpPr txBox="1"/>
              <p:nvPr/>
            </p:nvSpPr>
            <p:spPr>
              <a:xfrm>
                <a:off x="5162689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创建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WindowsServer2016</a:t>
                </a:r>
              </a:p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虚拟机</a:t>
                </a:r>
              </a:p>
            </p:txBody>
          </p:sp>
          <p:sp>
            <p:nvSpPr>
              <p:cNvPr id="54" name="Rectangle 74">
                <a:extLst>
                  <a:ext uri="{FF2B5EF4-FFF2-40B4-BE49-F238E27FC236}">
                    <a16:creationId xmlns:a16="http://schemas.microsoft.com/office/drawing/2014/main" xmlns="" id="{DDD09B8E-E88A-4BEE-8EAB-728C4FD69AAC}"/>
                  </a:ext>
                </a:extLst>
              </p:cNvPr>
              <p:cNvSpPr/>
              <p:nvPr/>
            </p:nvSpPr>
            <p:spPr>
              <a:xfrm>
                <a:off x="5368326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创建虚拟机</a:t>
                </a:r>
              </a:p>
            </p:txBody>
          </p:sp>
          <p:sp>
            <p:nvSpPr>
              <p:cNvPr id="55" name="Freeform: Shape 78">
                <a:extLst>
                  <a:ext uri="{FF2B5EF4-FFF2-40B4-BE49-F238E27FC236}">
                    <a16:creationId xmlns:a16="http://schemas.microsoft.com/office/drawing/2014/main" xmlns="" id="{53598561-F9D4-433E-B305-00A66175E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609" y="1181968"/>
                <a:ext cx="223609" cy="351149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EDB07002-C2FC-480A-9B2D-6FF70CB911F3}"/>
                </a:ext>
              </a:extLst>
            </p:cNvPr>
            <p:cNvSpPr txBox="1"/>
            <p:nvPr/>
          </p:nvSpPr>
          <p:spPr>
            <a:xfrm>
              <a:off x="5532933" y="218942"/>
              <a:ext cx="768529" cy="513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8884799-3C81-41BC-86F4-C8A3EBE295C3}"/>
              </a:ext>
            </a:extLst>
          </p:cNvPr>
          <p:cNvGrpSpPr/>
          <p:nvPr/>
        </p:nvGrpSpPr>
        <p:grpSpPr>
          <a:xfrm>
            <a:off x="7133028" y="208701"/>
            <a:ext cx="2327586" cy="1633987"/>
            <a:chOff x="8137300" y="210021"/>
            <a:chExt cx="2598976" cy="1824505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D5058642-603A-486D-B46E-5F48FFDEAC18}"/>
                </a:ext>
              </a:extLst>
            </p:cNvPr>
            <p:cNvGrpSpPr/>
            <p:nvPr/>
          </p:nvGrpSpPr>
          <p:grpSpPr>
            <a:xfrm>
              <a:off x="8137300" y="217883"/>
              <a:ext cx="2598976" cy="1816643"/>
              <a:chOff x="5162689" y="2853943"/>
              <a:chExt cx="1949232" cy="1362482"/>
            </a:xfrm>
          </p:grpSpPr>
          <p:sp>
            <p:nvSpPr>
              <p:cNvPr id="61" name="Freeform: Shape 61">
                <a:extLst>
                  <a:ext uri="{FF2B5EF4-FFF2-40B4-BE49-F238E27FC236}">
                    <a16:creationId xmlns:a16="http://schemas.microsoft.com/office/drawing/2014/main" xmlns="" id="{5D28C3EF-D274-44A0-B065-46163D42F87B}"/>
                  </a:ext>
                </a:extLst>
              </p:cNvPr>
              <p:cNvSpPr/>
              <p:nvPr/>
            </p:nvSpPr>
            <p:spPr>
              <a:xfrm>
                <a:off x="5162690" y="285394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62" name="Group 62">
                <a:extLst>
                  <a:ext uri="{FF2B5EF4-FFF2-40B4-BE49-F238E27FC236}">
                    <a16:creationId xmlns:a16="http://schemas.microsoft.com/office/drawing/2014/main" xmlns="" id="{88AA00E4-5B0B-41ED-9A61-242138374DB5}"/>
                  </a:ext>
                </a:extLst>
              </p:cNvPr>
              <p:cNvGrpSpPr/>
              <p:nvPr/>
            </p:nvGrpSpPr>
            <p:grpSpPr>
              <a:xfrm>
                <a:off x="5162690" y="3019743"/>
                <a:ext cx="1949231" cy="1196682"/>
                <a:chOff x="4131798" y="2120910"/>
                <a:chExt cx="5867141" cy="4109008"/>
              </a:xfrm>
              <a:solidFill>
                <a:schemeClr val="accent4"/>
              </a:solidFill>
            </p:grpSpPr>
            <p:sp>
              <p:nvSpPr>
                <p:cNvPr id="66" name="Freeform: Shape 79">
                  <a:extLst>
                    <a:ext uri="{FF2B5EF4-FFF2-40B4-BE49-F238E27FC236}">
                      <a16:creationId xmlns:a16="http://schemas.microsoft.com/office/drawing/2014/main" xmlns="" id="{103C7549-6F64-43A4-85E3-13EF322B851B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: Shape 80">
                  <a:extLst>
                    <a:ext uri="{FF2B5EF4-FFF2-40B4-BE49-F238E27FC236}">
                      <a16:creationId xmlns:a16="http://schemas.microsoft.com/office/drawing/2014/main" xmlns="" id="{02F24AFE-D346-4B07-B3C1-0A1F8E0D4179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3" name="TextBox 69">
                <a:extLst>
                  <a:ext uri="{FF2B5EF4-FFF2-40B4-BE49-F238E27FC236}">
                    <a16:creationId xmlns:a16="http://schemas.microsoft.com/office/drawing/2014/main" xmlns="" id="{E609D63D-A3E9-45AB-8112-4091D1073010}"/>
                  </a:ext>
                </a:extLst>
              </p:cNvPr>
              <p:cNvSpPr txBox="1"/>
              <p:nvPr/>
            </p:nvSpPr>
            <p:spPr>
              <a:xfrm>
                <a:off x="5162689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名称、磁盘、内存、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CPU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、虚拟化、网络等</a:t>
                </a:r>
              </a:p>
            </p:txBody>
          </p:sp>
          <p:sp>
            <p:nvSpPr>
              <p:cNvPr id="64" name="Rectangle 70">
                <a:extLst>
                  <a:ext uri="{FF2B5EF4-FFF2-40B4-BE49-F238E27FC236}">
                    <a16:creationId xmlns:a16="http://schemas.microsoft.com/office/drawing/2014/main" xmlns="" id="{F1EB6FB3-542A-4ACC-9F86-5955B9F2B722}"/>
                  </a:ext>
                </a:extLst>
              </p:cNvPr>
              <p:cNvSpPr/>
              <p:nvPr/>
            </p:nvSpPr>
            <p:spPr>
              <a:xfrm>
                <a:off x="5368326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虚拟机配置</a:t>
                </a:r>
              </a:p>
            </p:txBody>
          </p:sp>
          <p:sp>
            <p:nvSpPr>
              <p:cNvPr id="65" name="Freeform: Shape 77">
                <a:extLst>
                  <a:ext uri="{FF2B5EF4-FFF2-40B4-BE49-F238E27FC236}">
                    <a16:creationId xmlns:a16="http://schemas.microsoft.com/office/drawing/2014/main" xmlns="" id="{D2B22B61-6E3B-462D-AE39-5641B71DC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205" y="3158031"/>
                <a:ext cx="205380" cy="322522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5ABC0F9D-6701-4F36-970B-D0D2338BFD3F}"/>
                </a:ext>
              </a:extLst>
            </p:cNvPr>
            <p:cNvSpPr txBox="1"/>
            <p:nvPr/>
          </p:nvSpPr>
          <p:spPr>
            <a:xfrm>
              <a:off x="8317861" y="210021"/>
              <a:ext cx="768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AA59714B-E8A5-458D-A988-DFCE473AECE5}"/>
              </a:ext>
            </a:extLst>
          </p:cNvPr>
          <p:cNvGrpSpPr/>
          <p:nvPr/>
        </p:nvGrpSpPr>
        <p:grpSpPr>
          <a:xfrm>
            <a:off x="9511972" y="215742"/>
            <a:ext cx="2337658" cy="1633986"/>
            <a:chOff x="10876515" y="217883"/>
            <a:chExt cx="2598976" cy="1816643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D6AB3746-3ABB-422B-A56E-3A1258E2E7B4}"/>
                </a:ext>
              </a:extLst>
            </p:cNvPr>
            <p:cNvGrpSpPr/>
            <p:nvPr/>
          </p:nvGrpSpPr>
          <p:grpSpPr>
            <a:xfrm>
              <a:off x="10876515" y="217883"/>
              <a:ext cx="2598976" cy="1816643"/>
              <a:chOff x="1574666" y="2853944"/>
              <a:chExt cx="1949232" cy="1362482"/>
            </a:xfrm>
          </p:grpSpPr>
          <p:sp>
            <p:nvSpPr>
              <p:cNvPr id="71" name="Freeform: Shape 59">
                <a:extLst>
                  <a:ext uri="{FF2B5EF4-FFF2-40B4-BE49-F238E27FC236}">
                    <a16:creationId xmlns:a16="http://schemas.microsoft.com/office/drawing/2014/main" xmlns="" id="{88E4B126-C6CB-4D80-BB0E-F4A353822CDE}"/>
                  </a:ext>
                </a:extLst>
              </p:cNvPr>
              <p:cNvSpPr/>
              <p:nvPr/>
            </p:nvSpPr>
            <p:spPr>
              <a:xfrm>
                <a:off x="1574667" y="2853944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72" name="Group 60">
                <a:extLst>
                  <a:ext uri="{FF2B5EF4-FFF2-40B4-BE49-F238E27FC236}">
                    <a16:creationId xmlns:a16="http://schemas.microsoft.com/office/drawing/2014/main" xmlns="" id="{3B819667-5CA1-4FED-9AF9-E6D2BB792446}"/>
                  </a:ext>
                </a:extLst>
              </p:cNvPr>
              <p:cNvGrpSpPr/>
              <p:nvPr/>
            </p:nvGrpSpPr>
            <p:grpSpPr>
              <a:xfrm>
                <a:off x="1574667" y="3019743"/>
                <a:ext cx="1949231" cy="1196682"/>
                <a:chOff x="4131798" y="2120910"/>
                <a:chExt cx="5867141" cy="4109008"/>
              </a:xfrm>
              <a:solidFill>
                <a:schemeClr val="accent6"/>
              </a:solidFill>
            </p:grpSpPr>
            <p:sp>
              <p:nvSpPr>
                <p:cNvPr id="76" name="Freeform: Shape 81">
                  <a:extLst>
                    <a:ext uri="{FF2B5EF4-FFF2-40B4-BE49-F238E27FC236}">
                      <a16:creationId xmlns:a16="http://schemas.microsoft.com/office/drawing/2014/main" xmlns="" id="{FD221945-4463-44E7-86F8-6A7C290D59F3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: Shape 82">
                  <a:extLst>
                    <a:ext uri="{FF2B5EF4-FFF2-40B4-BE49-F238E27FC236}">
                      <a16:creationId xmlns:a16="http://schemas.microsoft.com/office/drawing/2014/main" xmlns="" id="{B045DE7A-5526-48AD-A222-D25DDAF0F1C9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3" name="TextBox 67">
                <a:extLst>
                  <a:ext uri="{FF2B5EF4-FFF2-40B4-BE49-F238E27FC236}">
                    <a16:creationId xmlns:a16="http://schemas.microsoft.com/office/drawing/2014/main" xmlns="" id="{CE885B48-0094-48C4-9672-E904A8FEBC04}"/>
                  </a:ext>
                </a:extLst>
              </p:cNvPr>
              <p:cNvSpPr txBox="1"/>
              <p:nvPr/>
            </p:nvSpPr>
            <p:spPr>
              <a:xfrm>
                <a:off x="1574666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WindowsServer2016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开机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4" name="Rectangle 68">
                <a:extLst>
                  <a:ext uri="{FF2B5EF4-FFF2-40B4-BE49-F238E27FC236}">
                    <a16:creationId xmlns:a16="http://schemas.microsoft.com/office/drawing/2014/main" xmlns="" id="{E53BA369-1264-4D99-B0B9-4ADB835C70DF}"/>
                  </a:ext>
                </a:extLst>
              </p:cNvPr>
              <p:cNvSpPr/>
              <p:nvPr/>
            </p:nvSpPr>
            <p:spPr>
              <a:xfrm>
                <a:off x="1780303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开启虚拟机</a:t>
                </a:r>
              </a:p>
            </p:txBody>
          </p:sp>
          <p:sp>
            <p:nvSpPr>
              <p:cNvPr id="75" name="Freeform: Shape 75">
                <a:extLst>
                  <a:ext uri="{FF2B5EF4-FFF2-40B4-BE49-F238E27FC236}">
                    <a16:creationId xmlns:a16="http://schemas.microsoft.com/office/drawing/2014/main" xmlns="" id="{842AA8CF-7191-469B-A9FD-644474E81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5" y="3131266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6152EA96-E479-4DBD-B873-348630A84C3B}"/>
                </a:ext>
              </a:extLst>
            </p:cNvPr>
            <p:cNvSpPr txBox="1"/>
            <p:nvPr/>
          </p:nvSpPr>
          <p:spPr>
            <a:xfrm>
              <a:off x="11061301" y="224789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04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E62D797-8325-45E5-8595-E59E0F0F0D57}"/>
              </a:ext>
            </a:extLst>
          </p:cNvPr>
          <p:cNvSpPr/>
          <p:nvPr/>
        </p:nvSpPr>
        <p:spPr>
          <a:xfrm>
            <a:off x="1063786" y="6060922"/>
            <a:ext cx="6314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kern="100" spc="30" dirty="0">
                <a:latin typeface="+mn-ea"/>
                <a:cs typeface="Times New Roman" panose="02020603050405020304" pitchFamily="18" charset="0"/>
              </a:rPr>
              <a:t>填写“虚拟机名称”字段，并在选择安装位置之后单击“下一步”按钮</a:t>
            </a:r>
            <a:r>
              <a:rPr lang="zh-CN" altLang="en-US" b="1" kern="100" spc="30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zh-CN" b="1" kern="100" spc="30" dirty="0">
                <a:latin typeface="+mn-ea"/>
                <a:cs typeface="Times New Roman" panose="02020603050405020304" pitchFamily="18" charset="0"/>
              </a:rPr>
              <a:t>注意“安装位置”一定提前规划好</a:t>
            </a:r>
            <a:endParaRPr lang="zh-CN" altLang="en-US" b="1" dirty="0">
              <a:latin typeface="+mn-ea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83ECBA40-6299-40E4-AC9B-E3114A32C2B2}"/>
              </a:ext>
            </a:extLst>
          </p:cNvPr>
          <p:cNvSpPr/>
          <p:nvPr/>
        </p:nvSpPr>
        <p:spPr>
          <a:xfrm>
            <a:off x="7589425" y="6164499"/>
            <a:ext cx="3716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100" spc="1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“最大磁盘大小”设置为</a:t>
            </a:r>
            <a:r>
              <a:rPr lang="en-US" altLang="zh-CN" b="1" kern="100" spc="1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200.0GB</a:t>
            </a:r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1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文本框 70"/>
          <p:cNvSpPr txBox="1"/>
          <p:nvPr/>
        </p:nvSpPr>
        <p:spPr>
          <a:xfrm>
            <a:off x="1146136" y="630648"/>
            <a:ext cx="9877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600" dirty="0" smtClean="0">
                <a:solidFill>
                  <a:srgbClr val="38424B"/>
                </a:solidFill>
                <a:cs typeface="+mn-ea"/>
                <a:sym typeface="+mn-lt"/>
              </a:rPr>
              <a:t>项目</a:t>
            </a:r>
            <a:r>
              <a:rPr lang="en-US" altLang="zh-CN" sz="3600" b="1" spc="600" dirty="0" smtClean="0">
                <a:solidFill>
                  <a:srgbClr val="38424B"/>
                </a:solidFill>
                <a:cs typeface="+mn-ea"/>
                <a:sym typeface="+mn-lt"/>
              </a:rPr>
              <a:t>1 </a:t>
            </a:r>
            <a:r>
              <a:rPr lang="zh-CN" altLang="en-US" sz="3600" b="1" spc="600" dirty="0">
                <a:solidFill>
                  <a:srgbClr val="38424B"/>
                </a:solidFill>
                <a:cs typeface="+mn-ea"/>
                <a:sym typeface="+mn-lt"/>
              </a:rPr>
              <a:t>安装与规划</a:t>
            </a:r>
            <a:r>
              <a:rPr lang="en-US" altLang="zh-CN" sz="3600" b="1" spc="600" dirty="0">
                <a:solidFill>
                  <a:srgbClr val="38424B"/>
                </a:solidFill>
                <a:cs typeface="+mn-ea"/>
                <a:sym typeface="+mn-lt"/>
              </a:rPr>
              <a:t>Windows Server 2016</a:t>
            </a:r>
            <a:endParaRPr lang="zh-CN" altLang="en-US" sz="3600" b="1" spc="600" dirty="0">
              <a:solidFill>
                <a:srgbClr val="38424B"/>
              </a:solidFill>
              <a:cs typeface="+mn-ea"/>
              <a:sym typeface="+mn-lt"/>
            </a:endParaRPr>
          </a:p>
        </p:txBody>
      </p:sp>
      <p:sp>
        <p:nvSpPr>
          <p:cNvPr id="122" name="矩形 121"/>
          <p:cNvSpPr>
            <a:spLocks noChangeAspect="1"/>
          </p:cNvSpPr>
          <p:nvPr/>
        </p:nvSpPr>
        <p:spPr>
          <a:xfrm>
            <a:off x="878803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346949" y="3943322"/>
            <a:ext cx="167459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系统版本；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最低配置；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安装选项；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安装方法。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5" name="矩形 124"/>
          <p:cNvSpPr>
            <a:spLocks noChangeAspect="1"/>
          </p:cNvSpPr>
          <p:nvPr/>
        </p:nvSpPr>
        <p:spPr>
          <a:xfrm>
            <a:off x="3572755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4105456" y="4184451"/>
            <a:ext cx="1540964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项目设计；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项目准备。</a:t>
            </a:r>
          </a:p>
        </p:txBody>
      </p:sp>
      <p:sp>
        <p:nvSpPr>
          <p:cNvPr id="128" name="矩形 127"/>
          <p:cNvSpPr>
            <a:spLocks noChangeAspect="1"/>
          </p:cNvSpPr>
          <p:nvPr/>
        </p:nvSpPr>
        <p:spPr>
          <a:xfrm>
            <a:off x="6266706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6483845" y="3904021"/>
            <a:ext cx="2004571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部署虚拟机；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认识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UEFI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；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安装与配置；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快照与克隆。</a:t>
            </a:r>
          </a:p>
        </p:txBody>
      </p:sp>
      <p:sp>
        <p:nvSpPr>
          <p:cNvPr id="131" name="矩形 130"/>
          <p:cNvSpPr>
            <a:spLocks noChangeAspect="1"/>
          </p:cNvSpPr>
          <p:nvPr/>
        </p:nvSpPr>
        <p:spPr>
          <a:xfrm>
            <a:off x="8960655" y="3573250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9308626" y="4184451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5708155" y="392858"/>
            <a:ext cx="775690" cy="104044"/>
            <a:chOff x="5717840" y="404929"/>
            <a:chExt cx="775690" cy="104044"/>
          </a:xfrm>
        </p:grpSpPr>
        <p:sp>
          <p:nvSpPr>
            <p:cNvPr id="134" name="椭圆 133"/>
            <p:cNvSpPr>
              <a:spLocks noChangeAspect="1"/>
            </p:cNvSpPr>
            <p:nvPr/>
          </p:nvSpPr>
          <p:spPr>
            <a:xfrm>
              <a:off x="5717840" y="404930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椭圆 134"/>
            <p:cNvSpPr>
              <a:spLocks noChangeAspect="1"/>
            </p:cNvSpPr>
            <p:nvPr/>
          </p:nvSpPr>
          <p:spPr>
            <a:xfrm>
              <a:off x="5852166" y="404930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>
              <a:spLocks noChangeAspect="1"/>
            </p:cNvSpPr>
            <p:nvPr/>
          </p:nvSpPr>
          <p:spPr>
            <a:xfrm>
              <a:off x="5986492" y="404930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椭圆 136"/>
            <p:cNvSpPr>
              <a:spLocks noChangeAspect="1"/>
            </p:cNvSpPr>
            <p:nvPr/>
          </p:nvSpPr>
          <p:spPr>
            <a:xfrm>
              <a:off x="6120818" y="404930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椭圆 137"/>
            <p:cNvSpPr>
              <a:spLocks noChangeAspect="1"/>
            </p:cNvSpPr>
            <p:nvPr/>
          </p:nvSpPr>
          <p:spPr>
            <a:xfrm>
              <a:off x="6255144" y="404929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>
              <a:spLocks noChangeAspect="1"/>
            </p:cNvSpPr>
            <p:nvPr/>
          </p:nvSpPr>
          <p:spPr>
            <a:xfrm>
              <a:off x="6389470" y="404929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矩形 73"/>
          <p:cNvSpPr>
            <a:spLocks noChangeAspect="1"/>
          </p:cNvSpPr>
          <p:nvPr/>
        </p:nvSpPr>
        <p:spPr>
          <a:xfrm>
            <a:off x="6266705" y="2025631"/>
            <a:ext cx="2384174" cy="1572334"/>
          </a:xfrm>
          <a:prstGeom prst="rect">
            <a:avLst/>
          </a:prstGeom>
          <a:solidFill>
            <a:srgbClr val="A631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项目实施</a:t>
            </a:r>
          </a:p>
        </p:txBody>
      </p:sp>
      <p:sp>
        <p:nvSpPr>
          <p:cNvPr id="84" name="矩形 83"/>
          <p:cNvSpPr>
            <a:spLocks noChangeAspect="1"/>
          </p:cNvSpPr>
          <p:nvPr/>
        </p:nvSpPr>
        <p:spPr>
          <a:xfrm>
            <a:off x="878802" y="2025631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97" name="矩形 96"/>
          <p:cNvSpPr>
            <a:spLocks noChangeAspect="1"/>
          </p:cNvSpPr>
          <p:nvPr/>
        </p:nvSpPr>
        <p:spPr>
          <a:xfrm>
            <a:off x="3572754" y="2025631"/>
            <a:ext cx="2384174" cy="1572334"/>
          </a:xfrm>
          <a:prstGeom prst="rect">
            <a:avLst/>
          </a:prstGeom>
          <a:solidFill>
            <a:srgbClr val="E149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设计及准备</a:t>
            </a:r>
          </a:p>
        </p:txBody>
      </p:sp>
      <p:sp>
        <p:nvSpPr>
          <p:cNvPr id="111" name="矩形 110"/>
          <p:cNvSpPr>
            <a:spLocks noChangeAspect="1"/>
          </p:cNvSpPr>
          <p:nvPr/>
        </p:nvSpPr>
        <p:spPr>
          <a:xfrm>
            <a:off x="8960654" y="2025631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extLst>
      <p:ext uri="{BB962C8B-B14F-4D97-AF65-F5344CB8AC3E}">
        <p14:creationId xmlns:p14="http://schemas.microsoft.com/office/powerpoint/2010/main" val="5013717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19" dur="125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24" dur="1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29" dur="175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1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35" dur="125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40" dur="15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45" dur="175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9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51" dur="125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56" dur="1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81481E-6 L -2.29167E-6 -0.50416 " pathEditMode="relative" rAng="0" ptsTypes="AA">
                                      <p:cBhvr>
                                        <p:cTn id="61" dur="175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6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67" dur="125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72" dur="15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50417 " pathEditMode="relative" rAng="0" ptsTypes="AA">
                                      <p:cBhvr>
                                        <p:cTn id="77" dur="175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22" grpId="0" animBg="1"/>
      <p:bldP spid="122" grpId="1" animBg="1"/>
      <p:bldP spid="123" grpId="0"/>
      <p:bldP spid="123" grpId="1"/>
      <p:bldP spid="125" grpId="0" animBg="1"/>
      <p:bldP spid="125" grpId="1" animBg="1"/>
      <p:bldP spid="126" grpId="0"/>
      <p:bldP spid="126" grpId="1"/>
      <p:bldP spid="128" grpId="0" animBg="1"/>
      <p:bldP spid="128" grpId="1" animBg="1"/>
      <p:bldP spid="129" grpId="0"/>
      <p:bldP spid="129" grpId="1"/>
      <p:bldP spid="131" grpId="0" animBg="1"/>
      <p:bldP spid="131" grpId="1" animBg="1"/>
      <p:bldP spid="132" grpId="0"/>
      <p:bldP spid="132" grpId="1"/>
      <p:bldP spid="74" grpId="0" animBg="1"/>
      <p:bldP spid="74" grpId="1" animBg="1"/>
      <p:bldP spid="84" grpId="0" animBg="1"/>
      <p:bldP spid="84" grpId="1" animBg="1"/>
      <p:bldP spid="97" grpId="0" animBg="1"/>
      <p:bldP spid="97" grpId="1" animBg="1"/>
      <p:bldP spid="111" grpId="0" animBg="1"/>
      <p:bldP spid="11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">
            <a:extLst>
              <a:ext uri="{FF2B5EF4-FFF2-40B4-BE49-F238E27FC236}">
                <a16:creationId xmlns:a16="http://schemas.microsoft.com/office/drawing/2014/main" xmlns="" id="{7BE6FA33-D0DE-42BD-9D28-6950410FF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498" y="2476974"/>
            <a:ext cx="4095111" cy="350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">
            <a:extLst>
              <a:ext uri="{FF2B5EF4-FFF2-40B4-BE49-F238E27FC236}">
                <a16:creationId xmlns:a16="http://schemas.microsoft.com/office/drawing/2014/main" xmlns="" id="{F79B492D-E806-435E-8384-675642E67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734" y="2490612"/>
            <a:ext cx="3576847" cy="35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4F029E6-2D2F-4641-981B-328247BEF913}"/>
              </a:ext>
            </a:extLst>
          </p:cNvPr>
          <p:cNvGrpSpPr/>
          <p:nvPr/>
        </p:nvGrpSpPr>
        <p:grpSpPr>
          <a:xfrm>
            <a:off x="2126541" y="208929"/>
            <a:ext cx="2337658" cy="1633986"/>
            <a:chOff x="2570427" y="194814"/>
            <a:chExt cx="2598976" cy="181664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CE2DB373-3C46-4120-80CC-07883CFA8FF4}"/>
                </a:ext>
              </a:extLst>
            </p:cNvPr>
            <p:cNvGrpSpPr/>
            <p:nvPr/>
          </p:nvGrpSpPr>
          <p:grpSpPr>
            <a:xfrm>
              <a:off x="2570427" y="194814"/>
              <a:ext cx="2598976" cy="1816643"/>
              <a:chOff x="1574666" y="919053"/>
              <a:chExt cx="1949232" cy="1362482"/>
            </a:xfrm>
          </p:grpSpPr>
          <p:sp>
            <p:nvSpPr>
              <p:cNvPr id="31" name="Freeform: Shape 55">
                <a:extLst>
                  <a:ext uri="{FF2B5EF4-FFF2-40B4-BE49-F238E27FC236}">
                    <a16:creationId xmlns:a16="http://schemas.microsoft.com/office/drawing/2014/main" xmlns="" id="{5849328A-45D5-48D8-8E86-CEB7907E62EC}"/>
                  </a:ext>
                </a:extLst>
              </p:cNvPr>
              <p:cNvSpPr/>
              <p:nvPr/>
            </p:nvSpPr>
            <p:spPr>
              <a:xfrm>
                <a:off x="1574667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2A465C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32" name="Group 56">
                <a:extLst>
                  <a:ext uri="{FF2B5EF4-FFF2-40B4-BE49-F238E27FC236}">
                    <a16:creationId xmlns:a16="http://schemas.microsoft.com/office/drawing/2014/main" xmlns="" id="{46A4B938-DDC2-4AAE-B843-1CE577225FF6}"/>
                  </a:ext>
                </a:extLst>
              </p:cNvPr>
              <p:cNvGrpSpPr/>
              <p:nvPr/>
            </p:nvGrpSpPr>
            <p:grpSpPr>
              <a:xfrm>
                <a:off x="1574667" y="1084852"/>
                <a:ext cx="1949231" cy="1196682"/>
                <a:chOff x="4131798" y="2120910"/>
                <a:chExt cx="5867141" cy="4109008"/>
              </a:xfrm>
            </p:grpSpPr>
            <p:sp>
              <p:nvSpPr>
                <p:cNvPr id="36" name="Freeform: Shape 85">
                  <a:extLst>
                    <a:ext uri="{FF2B5EF4-FFF2-40B4-BE49-F238E27FC236}">
                      <a16:creationId xmlns:a16="http://schemas.microsoft.com/office/drawing/2014/main" xmlns="" id="{8202298F-6D4E-44DC-898D-06CD80FFD48A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: Shape 86">
                  <a:extLst>
                    <a:ext uri="{FF2B5EF4-FFF2-40B4-BE49-F238E27FC236}">
                      <a16:creationId xmlns:a16="http://schemas.microsoft.com/office/drawing/2014/main" xmlns="" id="{1ED9BCBA-E022-44CC-BE6E-D349D4C9CC6D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TextBox 71">
                <a:extLst>
                  <a:ext uri="{FF2B5EF4-FFF2-40B4-BE49-F238E27FC236}">
                    <a16:creationId xmlns:a16="http://schemas.microsoft.com/office/drawing/2014/main" xmlns="" id="{08C39F60-67F9-4E64-AFE4-A7927BAAA7A4}"/>
                  </a:ext>
                </a:extLst>
              </p:cNvPr>
              <p:cNvSpPr txBox="1"/>
              <p:nvPr/>
            </p:nvSpPr>
            <p:spPr>
              <a:xfrm>
                <a:off x="1574666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安装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VMware Workstation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4" name="Rectangle 72">
                <a:extLst>
                  <a:ext uri="{FF2B5EF4-FFF2-40B4-BE49-F238E27FC236}">
                    <a16:creationId xmlns:a16="http://schemas.microsoft.com/office/drawing/2014/main" xmlns="" id="{E375ACAA-5760-43CA-BFCA-58F5B8A91A1A}"/>
                  </a:ext>
                </a:extLst>
              </p:cNvPr>
              <p:cNvSpPr/>
              <p:nvPr/>
            </p:nvSpPr>
            <p:spPr>
              <a:xfrm>
                <a:off x="1780303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安装软件</a:t>
                </a:r>
              </a:p>
            </p:txBody>
          </p:sp>
          <p:sp>
            <p:nvSpPr>
              <p:cNvPr id="35" name="Freeform: Shape 76">
                <a:extLst>
                  <a:ext uri="{FF2B5EF4-FFF2-40B4-BE49-F238E27FC236}">
                    <a16:creationId xmlns:a16="http://schemas.microsoft.com/office/drawing/2014/main" xmlns="" id="{E39040F6-44DA-4FB5-BDBF-3AB0B786C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6" y="1191913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7F72D686-FA73-47E8-A5DC-128D589695EC}"/>
                </a:ext>
              </a:extLst>
            </p:cNvPr>
            <p:cNvSpPr txBox="1"/>
            <p:nvPr/>
          </p:nvSpPr>
          <p:spPr>
            <a:xfrm>
              <a:off x="2755213" y="198800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01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4A90FD0-7241-4999-8F4A-912415AC62FC}"/>
              </a:ext>
            </a:extLst>
          </p:cNvPr>
          <p:cNvGrpSpPr/>
          <p:nvPr/>
        </p:nvGrpSpPr>
        <p:grpSpPr>
          <a:xfrm>
            <a:off x="165603" y="188847"/>
            <a:ext cx="1753643" cy="2462913"/>
            <a:chOff x="165603" y="188847"/>
            <a:chExt cx="2116924" cy="2973125"/>
          </a:xfrm>
        </p:grpSpPr>
        <p:sp>
          <p:nvSpPr>
            <p:cNvPr id="39" name="i$liḋe-Rectangle 3">
              <a:extLst>
                <a:ext uri="{FF2B5EF4-FFF2-40B4-BE49-F238E27FC236}">
                  <a16:creationId xmlns:a16="http://schemas.microsoft.com/office/drawing/2014/main" xmlns="" id="{1FA5DE15-9645-497B-B49D-28C7BD8D5822}"/>
                </a:ext>
              </a:extLst>
            </p:cNvPr>
            <p:cNvSpPr/>
            <p:nvPr/>
          </p:nvSpPr>
          <p:spPr>
            <a:xfrm>
              <a:off x="165604" y="188847"/>
              <a:ext cx="2116923" cy="2973125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3023B224-8D03-4D93-861B-97E4270A1716}"/>
                </a:ext>
              </a:extLst>
            </p:cNvPr>
            <p:cNvGrpSpPr/>
            <p:nvPr/>
          </p:nvGrpSpPr>
          <p:grpSpPr>
            <a:xfrm>
              <a:off x="165603" y="188847"/>
              <a:ext cx="1096752" cy="1096752"/>
              <a:chOff x="1314469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6" name="i$liḋe-Right Triangle 4">
                <a:extLst>
                  <a:ext uri="{FF2B5EF4-FFF2-40B4-BE49-F238E27FC236}">
                    <a16:creationId xmlns:a16="http://schemas.microsoft.com/office/drawing/2014/main" xmlns="" id="{2352AA8B-06A6-4BC5-9A57-E1FF4CE1E0DE}"/>
                  </a:ext>
                </a:extLst>
              </p:cNvPr>
              <p:cNvSpPr/>
              <p:nvPr/>
            </p:nvSpPr>
            <p:spPr>
              <a:xfrm rot="5400000">
                <a:off x="1314469" y="2012415"/>
                <a:ext cx="1096752" cy="1096752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7" name="i$liḋe-TextBox 25">
                <a:extLst>
                  <a:ext uri="{FF2B5EF4-FFF2-40B4-BE49-F238E27FC236}">
                    <a16:creationId xmlns:a16="http://schemas.microsoft.com/office/drawing/2014/main" xmlns="" id="{3D585131-C22B-40B7-A780-ABC316B1453C}"/>
                  </a:ext>
                </a:extLst>
              </p:cNvPr>
              <p:cNvSpPr txBox="1"/>
              <p:nvPr/>
            </p:nvSpPr>
            <p:spPr>
              <a:xfrm rot="18969360">
                <a:off x="1381314" y="2136422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9566E5E8-6A17-4A2F-A0F3-BA36BD83AFEC}"/>
                </a:ext>
              </a:extLst>
            </p:cNvPr>
            <p:cNvSpPr/>
            <p:nvPr/>
          </p:nvSpPr>
          <p:spPr>
            <a:xfrm>
              <a:off x="420358" y="1239685"/>
              <a:ext cx="1651852" cy="95410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部署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虚拟机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5FA4BB25-ED8B-49C9-A780-5FACD59E266C}"/>
                </a:ext>
              </a:extLst>
            </p:cNvPr>
            <p:cNvSpPr/>
            <p:nvPr/>
          </p:nvSpPr>
          <p:spPr>
            <a:xfrm>
              <a:off x="453506" y="753856"/>
              <a:ext cx="1668689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36321ED5-5E01-402D-92FE-9C2FD8F72704}"/>
                </a:ext>
              </a:extLst>
            </p:cNvPr>
            <p:cNvGrpSpPr/>
            <p:nvPr/>
          </p:nvGrpSpPr>
          <p:grpSpPr>
            <a:xfrm>
              <a:off x="1093832" y="1974729"/>
              <a:ext cx="1182991" cy="1182991"/>
              <a:chOff x="2947089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4" name="i$liḋe-Right Triangle 5">
                <a:extLst>
                  <a:ext uri="{FF2B5EF4-FFF2-40B4-BE49-F238E27FC236}">
                    <a16:creationId xmlns:a16="http://schemas.microsoft.com/office/drawing/2014/main" xmlns="" id="{8C08D6F9-8357-43A0-80EF-5F0E9839B5EB}"/>
                  </a:ext>
                </a:extLst>
              </p:cNvPr>
              <p:cNvSpPr/>
              <p:nvPr/>
            </p:nvSpPr>
            <p:spPr>
              <a:xfrm rot="16200000">
                <a:off x="2947089" y="4774702"/>
                <a:ext cx="1182991" cy="1182991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Shape 2587">
                <a:extLst>
                  <a:ext uri="{FF2B5EF4-FFF2-40B4-BE49-F238E27FC236}">
                    <a16:creationId xmlns:a16="http://schemas.microsoft.com/office/drawing/2014/main" xmlns="" id="{A6ED2008-75BF-4787-86CB-56C663A91B1E}"/>
                  </a:ext>
                </a:extLst>
              </p:cNvPr>
              <p:cNvSpPr/>
              <p:nvPr/>
            </p:nvSpPr>
            <p:spPr>
              <a:xfrm>
                <a:off x="3530520" y="5402819"/>
                <a:ext cx="444932" cy="444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0DEB2B48-7C35-455A-B852-DF0158619006}"/>
              </a:ext>
            </a:extLst>
          </p:cNvPr>
          <p:cNvGrpSpPr/>
          <p:nvPr/>
        </p:nvGrpSpPr>
        <p:grpSpPr>
          <a:xfrm>
            <a:off x="4609005" y="205117"/>
            <a:ext cx="2337660" cy="1637796"/>
            <a:chOff x="5354187" y="214957"/>
            <a:chExt cx="2598976" cy="1820878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EFA94D00-A7FB-48E4-BEA4-953EBAF20EFF}"/>
                </a:ext>
              </a:extLst>
            </p:cNvPr>
            <p:cNvGrpSpPr/>
            <p:nvPr/>
          </p:nvGrpSpPr>
          <p:grpSpPr>
            <a:xfrm>
              <a:off x="5354187" y="214957"/>
              <a:ext cx="2598976" cy="1820878"/>
              <a:chOff x="5162689" y="919053"/>
              <a:chExt cx="1949232" cy="1365658"/>
            </a:xfrm>
          </p:grpSpPr>
          <p:sp>
            <p:nvSpPr>
              <p:cNvPr id="51" name="Freeform: Shape 57">
                <a:extLst>
                  <a:ext uri="{FF2B5EF4-FFF2-40B4-BE49-F238E27FC236}">
                    <a16:creationId xmlns:a16="http://schemas.microsoft.com/office/drawing/2014/main" xmlns="" id="{154F76A4-B5DC-4B1E-9F06-DBDC859DFD46}"/>
                  </a:ext>
                </a:extLst>
              </p:cNvPr>
              <p:cNvSpPr/>
              <p:nvPr/>
            </p:nvSpPr>
            <p:spPr>
              <a:xfrm>
                <a:off x="5162690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52" name="Group 58">
                <a:extLst>
                  <a:ext uri="{FF2B5EF4-FFF2-40B4-BE49-F238E27FC236}">
                    <a16:creationId xmlns:a16="http://schemas.microsoft.com/office/drawing/2014/main" xmlns="" id="{2DCB8C22-B3AF-4531-BE9E-1E41F3616934}"/>
                  </a:ext>
                </a:extLst>
              </p:cNvPr>
              <p:cNvGrpSpPr/>
              <p:nvPr/>
            </p:nvGrpSpPr>
            <p:grpSpPr>
              <a:xfrm>
                <a:off x="5162690" y="1088029"/>
                <a:ext cx="1949231" cy="1196682"/>
                <a:chOff x="4131798" y="2131819"/>
                <a:chExt cx="5867141" cy="4109008"/>
              </a:xfrm>
              <a:solidFill>
                <a:schemeClr val="accent2"/>
              </a:solidFill>
            </p:grpSpPr>
            <p:sp>
              <p:nvSpPr>
                <p:cNvPr id="56" name="Freeform: Shape 83">
                  <a:extLst>
                    <a:ext uri="{FF2B5EF4-FFF2-40B4-BE49-F238E27FC236}">
                      <a16:creationId xmlns:a16="http://schemas.microsoft.com/office/drawing/2014/main" xmlns="" id="{B88450C1-BBC2-49B3-A1CC-6EEB9365650E}"/>
                    </a:ext>
                  </a:extLst>
                </p:cNvPr>
                <p:cNvSpPr/>
                <p:nvPr/>
              </p:nvSpPr>
              <p:spPr>
                <a:xfrm>
                  <a:off x="4131798" y="2131819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: Shape 84">
                  <a:extLst>
                    <a:ext uri="{FF2B5EF4-FFF2-40B4-BE49-F238E27FC236}">
                      <a16:creationId xmlns:a16="http://schemas.microsoft.com/office/drawing/2014/main" xmlns="" id="{0A8A2AB9-9865-4B06-8A94-B7A3B5970B9D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TextBox 73">
                <a:extLst>
                  <a:ext uri="{FF2B5EF4-FFF2-40B4-BE49-F238E27FC236}">
                    <a16:creationId xmlns:a16="http://schemas.microsoft.com/office/drawing/2014/main" xmlns="" id="{08DDA790-B318-45B7-9860-01336B73E243}"/>
                  </a:ext>
                </a:extLst>
              </p:cNvPr>
              <p:cNvSpPr txBox="1"/>
              <p:nvPr/>
            </p:nvSpPr>
            <p:spPr>
              <a:xfrm>
                <a:off x="5162689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创建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WindowsServer2016</a:t>
                </a:r>
              </a:p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虚拟机</a:t>
                </a:r>
              </a:p>
            </p:txBody>
          </p:sp>
          <p:sp>
            <p:nvSpPr>
              <p:cNvPr id="54" name="Rectangle 74">
                <a:extLst>
                  <a:ext uri="{FF2B5EF4-FFF2-40B4-BE49-F238E27FC236}">
                    <a16:creationId xmlns:a16="http://schemas.microsoft.com/office/drawing/2014/main" xmlns="" id="{DDD09B8E-E88A-4BEE-8EAB-728C4FD69AAC}"/>
                  </a:ext>
                </a:extLst>
              </p:cNvPr>
              <p:cNvSpPr/>
              <p:nvPr/>
            </p:nvSpPr>
            <p:spPr>
              <a:xfrm>
                <a:off x="5368326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创建虚拟机</a:t>
                </a:r>
              </a:p>
            </p:txBody>
          </p:sp>
          <p:sp>
            <p:nvSpPr>
              <p:cNvPr id="55" name="Freeform: Shape 78">
                <a:extLst>
                  <a:ext uri="{FF2B5EF4-FFF2-40B4-BE49-F238E27FC236}">
                    <a16:creationId xmlns:a16="http://schemas.microsoft.com/office/drawing/2014/main" xmlns="" id="{53598561-F9D4-433E-B305-00A66175E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609" y="1181968"/>
                <a:ext cx="223609" cy="351149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EDB07002-C2FC-480A-9B2D-6FF70CB911F3}"/>
                </a:ext>
              </a:extLst>
            </p:cNvPr>
            <p:cNvSpPr txBox="1"/>
            <p:nvPr/>
          </p:nvSpPr>
          <p:spPr>
            <a:xfrm>
              <a:off x="5532933" y="218942"/>
              <a:ext cx="768529" cy="513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8884799-3C81-41BC-86F4-C8A3EBE295C3}"/>
              </a:ext>
            </a:extLst>
          </p:cNvPr>
          <p:cNvGrpSpPr/>
          <p:nvPr/>
        </p:nvGrpSpPr>
        <p:grpSpPr>
          <a:xfrm>
            <a:off x="7133028" y="208701"/>
            <a:ext cx="2327586" cy="1633987"/>
            <a:chOff x="8137300" y="210021"/>
            <a:chExt cx="2598976" cy="1824505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D5058642-603A-486D-B46E-5F48FFDEAC18}"/>
                </a:ext>
              </a:extLst>
            </p:cNvPr>
            <p:cNvGrpSpPr/>
            <p:nvPr/>
          </p:nvGrpSpPr>
          <p:grpSpPr>
            <a:xfrm>
              <a:off x="8137300" y="217883"/>
              <a:ext cx="2598976" cy="1816643"/>
              <a:chOff x="5162689" y="2853943"/>
              <a:chExt cx="1949232" cy="1362482"/>
            </a:xfrm>
          </p:grpSpPr>
          <p:sp>
            <p:nvSpPr>
              <p:cNvPr id="61" name="Freeform: Shape 61">
                <a:extLst>
                  <a:ext uri="{FF2B5EF4-FFF2-40B4-BE49-F238E27FC236}">
                    <a16:creationId xmlns:a16="http://schemas.microsoft.com/office/drawing/2014/main" xmlns="" id="{5D28C3EF-D274-44A0-B065-46163D42F87B}"/>
                  </a:ext>
                </a:extLst>
              </p:cNvPr>
              <p:cNvSpPr/>
              <p:nvPr/>
            </p:nvSpPr>
            <p:spPr>
              <a:xfrm>
                <a:off x="5162690" y="285394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62" name="Group 62">
                <a:extLst>
                  <a:ext uri="{FF2B5EF4-FFF2-40B4-BE49-F238E27FC236}">
                    <a16:creationId xmlns:a16="http://schemas.microsoft.com/office/drawing/2014/main" xmlns="" id="{88AA00E4-5B0B-41ED-9A61-242138374DB5}"/>
                  </a:ext>
                </a:extLst>
              </p:cNvPr>
              <p:cNvGrpSpPr/>
              <p:nvPr/>
            </p:nvGrpSpPr>
            <p:grpSpPr>
              <a:xfrm>
                <a:off x="5162690" y="3019743"/>
                <a:ext cx="1949231" cy="1196682"/>
                <a:chOff x="4131798" y="2120910"/>
                <a:chExt cx="5867141" cy="4109008"/>
              </a:xfrm>
              <a:solidFill>
                <a:schemeClr val="accent4"/>
              </a:solidFill>
            </p:grpSpPr>
            <p:sp>
              <p:nvSpPr>
                <p:cNvPr id="66" name="Freeform: Shape 79">
                  <a:extLst>
                    <a:ext uri="{FF2B5EF4-FFF2-40B4-BE49-F238E27FC236}">
                      <a16:creationId xmlns:a16="http://schemas.microsoft.com/office/drawing/2014/main" xmlns="" id="{103C7549-6F64-43A4-85E3-13EF322B851B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: Shape 80">
                  <a:extLst>
                    <a:ext uri="{FF2B5EF4-FFF2-40B4-BE49-F238E27FC236}">
                      <a16:creationId xmlns:a16="http://schemas.microsoft.com/office/drawing/2014/main" xmlns="" id="{02F24AFE-D346-4B07-B3C1-0A1F8E0D4179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3" name="TextBox 69">
                <a:extLst>
                  <a:ext uri="{FF2B5EF4-FFF2-40B4-BE49-F238E27FC236}">
                    <a16:creationId xmlns:a16="http://schemas.microsoft.com/office/drawing/2014/main" xmlns="" id="{E609D63D-A3E9-45AB-8112-4091D1073010}"/>
                  </a:ext>
                </a:extLst>
              </p:cNvPr>
              <p:cNvSpPr txBox="1"/>
              <p:nvPr/>
            </p:nvSpPr>
            <p:spPr>
              <a:xfrm>
                <a:off x="5162689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名称、磁盘、内存、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CPU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、虚拟化、网络等</a:t>
                </a:r>
              </a:p>
            </p:txBody>
          </p:sp>
          <p:sp>
            <p:nvSpPr>
              <p:cNvPr id="64" name="Rectangle 70">
                <a:extLst>
                  <a:ext uri="{FF2B5EF4-FFF2-40B4-BE49-F238E27FC236}">
                    <a16:creationId xmlns:a16="http://schemas.microsoft.com/office/drawing/2014/main" xmlns="" id="{F1EB6FB3-542A-4ACC-9F86-5955B9F2B722}"/>
                  </a:ext>
                </a:extLst>
              </p:cNvPr>
              <p:cNvSpPr/>
              <p:nvPr/>
            </p:nvSpPr>
            <p:spPr>
              <a:xfrm>
                <a:off x="5368326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虚拟机配置</a:t>
                </a:r>
              </a:p>
            </p:txBody>
          </p:sp>
          <p:sp>
            <p:nvSpPr>
              <p:cNvPr id="65" name="Freeform: Shape 77">
                <a:extLst>
                  <a:ext uri="{FF2B5EF4-FFF2-40B4-BE49-F238E27FC236}">
                    <a16:creationId xmlns:a16="http://schemas.microsoft.com/office/drawing/2014/main" xmlns="" id="{D2B22B61-6E3B-462D-AE39-5641B71DC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205" y="3158031"/>
                <a:ext cx="205380" cy="322522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5ABC0F9D-6701-4F36-970B-D0D2338BFD3F}"/>
                </a:ext>
              </a:extLst>
            </p:cNvPr>
            <p:cNvSpPr txBox="1"/>
            <p:nvPr/>
          </p:nvSpPr>
          <p:spPr>
            <a:xfrm>
              <a:off x="8317861" y="210021"/>
              <a:ext cx="768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AA59714B-E8A5-458D-A988-DFCE473AECE5}"/>
              </a:ext>
            </a:extLst>
          </p:cNvPr>
          <p:cNvGrpSpPr/>
          <p:nvPr/>
        </p:nvGrpSpPr>
        <p:grpSpPr>
          <a:xfrm>
            <a:off x="9511972" y="215742"/>
            <a:ext cx="2337658" cy="1633986"/>
            <a:chOff x="10876515" y="217883"/>
            <a:chExt cx="2598976" cy="1816643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D6AB3746-3ABB-422B-A56E-3A1258E2E7B4}"/>
                </a:ext>
              </a:extLst>
            </p:cNvPr>
            <p:cNvGrpSpPr/>
            <p:nvPr/>
          </p:nvGrpSpPr>
          <p:grpSpPr>
            <a:xfrm>
              <a:off x="10876515" y="217883"/>
              <a:ext cx="2598976" cy="1816643"/>
              <a:chOff x="1574666" y="2853944"/>
              <a:chExt cx="1949232" cy="1362482"/>
            </a:xfrm>
          </p:grpSpPr>
          <p:sp>
            <p:nvSpPr>
              <p:cNvPr id="71" name="Freeform: Shape 59">
                <a:extLst>
                  <a:ext uri="{FF2B5EF4-FFF2-40B4-BE49-F238E27FC236}">
                    <a16:creationId xmlns:a16="http://schemas.microsoft.com/office/drawing/2014/main" xmlns="" id="{88E4B126-C6CB-4D80-BB0E-F4A353822CDE}"/>
                  </a:ext>
                </a:extLst>
              </p:cNvPr>
              <p:cNvSpPr/>
              <p:nvPr/>
            </p:nvSpPr>
            <p:spPr>
              <a:xfrm>
                <a:off x="1574667" y="2853944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72" name="Group 60">
                <a:extLst>
                  <a:ext uri="{FF2B5EF4-FFF2-40B4-BE49-F238E27FC236}">
                    <a16:creationId xmlns:a16="http://schemas.microsoft.com/office/drawing/2014/main" xmlns="" id="{3B819667-5CA1-4FED-9AF9-E6D2BB792446}"/>
                  </a:ext>
                </a:extLst>
              </p:cNvPr>
              <p:cNvGrpSpPr/>
              <p:nvPr/>
            </p:nvGrpSpPr>
            <p:grpSpPr>
              <a:xfrm>
                <a:off x="1574667" y="3019743"/>
                <a:ext cx="1949231" cy="1196682"/>
                <a:chOff x="4131798" y="2120910"/>
                <a:chExt cx="5867141" cy="4109008"/>
              </a:xfrm>
              <a:solidFill>
                <a:schemeClr val="accent6"/>
              </a:solidFill>
            </p:grpSpPr>
            <p:sp>
              <p:nvSpPr>
                <p:cNvPr id="76" name="Freeform: Shape 81">
                  <a:extLst>
                    <a:ext uri="{FF2B5EF4-FFF2-40B4-BE49-F238E27FC236}">
                      <a16:creationId xmlns:a16="http://schemas.microsoft.com/office/drawing/2014/main" xmlns="" id="{FD221945-4463-44E7-86F8-6A7C290D59F3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: Shape 82">
                  <a:extLst>
                    <a:ext uri="{FF2B5EF4-FFF2-40B4-BE49-F238E27FC236}">
                      <a16:creationId xmlns:a16="http://schemas.microsoft.com/office/drawing/2014/main" xmlns="" id="{B045DE7A-5526-48AD-A222-D25DDAF0F1C9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3" name="TextBox 67">
                <a:extLst>
                  <a:ext uri="{FF2B5EF4-FFF2-40B4-BE49-F238E27FC236}">
                    <a16:creationId xmlns:a16="http://schemas.microsoft.com/office/drawing/2014/main" xmlns="" id="{CE885B48-0094-48C4-9672-E904A8FEBC04}"/>
                  </a:ext>
                </a:extLst>
              </p:cNvPr>
              <p:cNvSpPr txBox="1"/>
              <p:nvPr/>
            </p:nvSpPr>
            <p:spPr>
              <a:xfrm>
                <a:off x="1574666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WindowsServer2016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开机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4" name="Rectangle 68">
                <a:extLst>
                  <a:ext uri="{FF2B5EF4-FFF2-40B4-BE49-F238E27FC236}">
                    <a16:creationId xmlns:a16="http://schemas.microsoft.com/office/drawing/2014/main" xmlns="" id="{E53BA369-1264-4D99-B0B9-4ADB835C70DF}"/>
                  </a:ext>
                </a:extLst>
              </p:cNvPr>
              <p:cNvSpPr/>
              <p:nvPr/>
            </p:nvSpPr>
            <p:spPr>
              <a:xfrm>
                <a:off x="1780303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开启虚拟机</a:t>
                </a:r>
              </a:p>
            </p:txBody>
          </p:sp>
          <p:sp>
            <p:nvSpPr>
              <p:cNvPr id="75" name="Freeform: Shape 75">
                <a:extLst>
                  <a:ext uri="{FF2B5EF4-FFF2-40B4-BE49-F238E27FC236}">
                    <a16:creationId xmlns:a16="http://schemas.microsoft.com/office/drawing/2014/main" xmlns="" id="{842AA8CF-7191-469B-A9FD-644474E81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5" y="3131266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6152EA96-E479-4DBD-B873-348630A84C3B}"/>
                </a:ext>
              </a:extLst>
            </p:cNvPr>
            <p:cNvSpPr txBox="1"/>
            <p:nvPr/>
          </p:nvSpPr>
          <p:spPr>
            <a:xfrm>
              <a:off x="11061301" y="224789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04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11199B6-F7B2-4C24-8E92-7EE7CD547FEA}"/>
              </a:ext>
            </a:extLst>
          </p:cNvPr>
          <p:cNvSpPr/>
          <p:nvPr/>
        </p:nvSpPr>
        <p:spPr>
          <a:xfrm>
            <a:off x="2492889" y="6171312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单击“自定义硬件”按钮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BA20539-B85B-446B-9040-7E01DB89F6B3}"/>
              </a:ext>
            </a:extLst>
          </p:cNvPr>
          <p:cNvSpPr/>
          <p:nvPr/>
        </p:nvSpPr>
        <p:spPr>
          <a:xfrm>
            <a:off x="7077681" y="6190960"/>
            <a:ext cx="48685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虚拟机系统内存的可用量设置为</a:t>
            </a:r>
            <a:r>
              <a:rPr lang="en-US" altLang="zh-CN" b="1" dirty="0"/>
              <a:t>2GB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429EDD0C-B213-4AFB-A9FD-6F33AA9BE629}"/>
              </a:ext>
            </a:extLst>
          </p:cNvPr>
          <p:cNvSpPr/>
          <p:nvPr/>
        </p:nvSpPr>
        <p:spPr>
          <a:xfrm>
            <a:off x="9215061" y="2717536"/>
            <a:ext cx="1656520" cy="711464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56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">
            <a:extLst>
              <a:ext uri="{FF2B5EF4-FFF2-40B4-BE49-F238E27FC236}">
                <a16:creationId xmlns:a16="http://schemas.microsoft.com/office/drawing/2014/main" xmlns="" id="{9C216347-3EAA-4D69-B9E6-D9FB1A15A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706" y="2405212"/>
            <a:ext cx="4208434" cy="415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B02C26AA-10D0-4ADA-833E-FC0C18BA3DFB}"/>
              </a:ext>
            </a:extLst>
          </p:cNvPr>
          <p:cNvGrpSpPr/>
          <p:nvPr/>
        </p:nvGrpSpPr>
        <p:grpSpPr>
          <a:xfrm>
            <a:off x="2126541" y="208929"/>
            <a:ext cx="2337658" cy="1633986"/>
            <a:chOff x="2570427" y="194814"/>
            <a:chExt cx="2598976" cy="1816643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8AE7EA0E-B4D4-4D6C-AD51-D24E840E7387}"/>
                </a:ext>
              </a:extLst>
            </p:cNvPr>
            <p:cNvGrpSpPr/>
            <p:nvPr/>
          </p:nvGrpSpPr>
          <p:grpSpPr>
            <a:xfrm>
              <a:off x="2570427" y="194814"/>
              <a:ext cx="2598976" cy="1816643"/>
              <a:chOff x="1574666" y="919053"/>
              <a:chExt cx="1949232" cy="1362482"/>
            </a:xfrm>
          </p:grpSpPr>
          <p:sp>
            <p:nvSpPr>
              <p:cNvPr id="90" name="Freeform: Shape 55">
                <a:extLst>
                  <a:ext uri="{FF2B5EF4-FFF2-40B4-BE49-F238E27FC236}">
                    <a16:creationId xmlns:a16="http://schemas.microsoft.com/office/drawing/2014/main" xmlns="" id="{0C28F353-0587-4A72-82D4-5F994BCAB16A}"/>
                  </a:ext>
                </a:extLst>
              </p:cNvPr>
              <p:cNvSpPr/>
              <p:nvPr/>
            </p:nvSpPr>
            <p:spPr>
              <a:xfrm>
                <a:off x="1574667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2A465C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1" name="Group 56">
                <a:extLst>
                  <a:ext uri="{FF2B5EF4-FFF2-40B4-BE49-F238E27FC236}">
                    <a16:creationId xmlns:a16="http://schemas.microsoft.com/office/drawing/2014/main" xmlns="" id="{60BE1471-31DE-46A2-A9B8-D478E8131317}"/>
                  </a:ext>
                </a:extLst>
              </p:cNvPr>
              <p:cNvGrpSpPr/>
              <p:nvPr/>
            </p:nvGrpSpPr>
            <p:grpSpPr>
              <a:xfrm>
                <a:off x="1574667" y="1084852"/>
                <a:ext cx="1949231" cy="1196682"/>
                <a:chOff x="4131798" y="2120910"/>
                <a:chExt cx="5867141" cy="4109008"/>
              </a:xfrm>
            </p:grpSpPr>
            <p:sp>
              <p:nvSpPr>
                <p:cNvPr id="95" name="Freeform: Shape 85">
                  <a:extLst>
                    <a:ext uri="{FF2B5EF4-FFF2-40B4-BE49-F238E27FC236}">
                      <a16:creationId xmlns:a16="http://schemas.microsoft.com/office/drawing/2014/main" xmlns="" id="{1104EA0B-162D-4804-8E35-5C9E572B5704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: Shape 86">
                  <a:extLst>
                    <a:ext uri="{FF2B5EF4-FFF2-40B4-BE49-F238E27FC236}">
                      <a16:creationId xmlns:a16="http://schemas.microsoft.com/office/drawing/2014/main" xmlns="" id="{41408431-8676-4015-AAF7-AF834D9CF7A1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2" name="TextBox 71">
                <a:extLst>
                  <a:ext uri="{FF2B5EF4-FFF2-40B4-BE49-F238E27FC236}">
                    <a16:creationId xmlns:a16="http://schemas.microsoft.com/office/drawing/2014/main" xmlns="" id="{C48EC9C1-3A9E-4B32-9A3A-E9689D2F2E5A}"/>
                  </a:ext>
                </a:extLst>
              </p:cNvPr>
              <p:cNvSpPr txBox="1"/>
              <p:nvPr/>
            </p:nvSpPr>
            <p:spPr>
              <a:xfrm>
                <a:off x="1574666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安装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VMware Workstation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Rectangle 72">
                <a:extLst>
                  <a:ext uri="{FF2B5EF4-FFF2-40B4-BE49-F238E27FC236}">
                    <a16:creationId xmlns:a16="http://schemas.microsoft.com/office/drawing/2014/main" xmlns="" id="{DE1FF2BE-B7B1-4464-BE38-590F80CC0F28}"/>
                  </a:ext>
                </a:extLst>
              </p:cNvPr>
              <p:cNvSpPr/>
              <p:nvPr/>
            </p:nvSpPr>
            <p:spPr>
              <a:xfrm>
                <a:off x="1780303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安装软件</a:t>
                </a:r>
              </a:p>
            </p:txBody>
          </p:sp>
          <p:sp>
            <p:nvSpPr>
              <p:cNvPr id="94" name="Freeform: Shape 76">
                <a:extLst>
                  <a:ext uri="{FF2B5EF4-FFF2-40B4-BE49-F238E27FC236}">
                    <a16:creationId xmlns:a16="http://schemas.microsoft.com/office/drawing/2014/main" xmlns="" id="{84A7B775-017E-4D78-ACAE-D0E9A06588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6" y="1191913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BA3DF292-FF3A-4690-9B20-5816FD758888}"/>
                </a:ext>
              </a:extLst>
            </p:cNvPr>
            <p:cNvSpPr txBox="1"/>
            <p:nvPr/>
          </p:nvSpPr>
          <p:spPr>
            <a:xfrm>
              <a:off x="2755213" y="198800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01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21C3432C-27F1-424A-B765-69320283BB49}"/>
              </a:ext>
            </a:extLst>
          </p:cNvPr>
          <p:cNvGrpSpPr/>
          <p:nvPr/>
        </p:nvGrpSpPr>
        <p:grpSpPr>
          <a:xfrm>
            <a:off x="165603" y="188847"/>
            <a:ext cx="1753643" cy="2462913"/>
            <a:chOff x="165603" y="188847"/>
            <a:chExt cx="2116924" cy="2973125"/>
          </a:xfrm>
        </p:grpSpPr>
        <p:sp>
          <p:nvSpPr>
            <p:cNvPr id="98" name="i$liḋe-Rectangle 3">
              <a:extLst>
                <a:ext uri="{FF2B5EF4-FFF2-40B4-BE49-F238E27FC236}">
                  <a16:creationId xmlns:a16="http://schemas.microsoft.com/office/drawing/2014/main" xmlns="" id="{677A4B64-3035-444A-8146-1A5E98A0A45B}"/>
                </a:ext>
              </a:extLst>
            </p:cNvPr>
            <p:cNvSpPr/>
            <p:nvPr/>
          </p:nvSpPr>
          <p:spPr>
            <a:xfrm>
              <a:off x="165604" y="188847"/>
              <a:ext cx="2116923" cy="2973125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xmlns="" id="{2ED15978-A636-40FF-8A34-DE7E97240870}"/>
                </a:ext>
              </a:extLst>
            </p:cNvPr>
            <p:cNvGrpSpPr/>
            <p:nvPr/>
          </p:nvGrpSpPr>
          <p:grpSpPr>
            <a:xfrm>
              <a:off x="165603" y="188847"/>
              <a:ext cx="1096752" cy="1096752"/>
              <a:chOff x="1314469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105" name="i$liḋe-Right Triangle 4">
                <a:extLst>
                  <a:ext uri="{FF2B5EF4-FFF2-40B4-BE49-F238E27FC236}">
                    <a16:creationId xmlns:a16="http://schemas.microsoft.com/office/drawing/2014/main" xmlns="" id="{30730A17-6B1E-458D-AE80-ADF3D9848839}"/>
                  </a:ext>
                </a:extLst>
              </p:cNvPr>
              <p:cNvSpPr/>
              <p:nvPr/>
            </p:nvSpPr>
            <p:spPr>
              <a:xfrm rot="5400000">
                <a:off x="1314469" y="2012415"/>
                <a:ext cx="1096752" cy="1096752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06" name="i$liḋe-TextBox 25">
                <a:extLst>
                  <a:ext uri="{FF2B5EF4-FFF2-40B4-BE49-F238E27FC236}">
                    <a16:creationId xmlns:a16="http://schemas.microsoft.com/office/drawing/2014/main" xmlns="" id="{477B2B9D-FF94-4F2B-9D87-11A3D1E9ECA3}"/>
                  </a:ext>
                </a:extLst>
              </p:cNvPr>
              <p:cNvSpPr txBox="1"/>
              <p:nvPr/>
            </p:nvSpPr>
            <p:spPr>
              <a:xfrm rot="18969360">
                <a:off x="1381314" y="2136422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xmlns="" id="{3DE8044E-D7A5-4DA4-951B-4B5AB37273AF}"/>
                </a:ext>
              </a:extLst>
            </p:cNvPr>
            <p:cNvSpPr/>
            <p:nvPr/>
          </p:nvSpPr>
          <p:spPr>
            <a:xfrm>
              <a:off x="420358" y="1239685"/>
              <a:ext cx="1651852" cy="95410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部署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虚拟机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xmlns="" id="{D8EED3D4-BD3F-49B3-B72C-A351CB10C0AB}"/>
                </a:ext>
              </a:extLst>
            </p:cNvPr>
            <p:cNvSpPr/>
            <p:nvPr/>
          </p:nvSpPr>
          <p:spPr>
            <a:xfrm>
              <a:off x="453506" y="753856"/>
              <a:ext cx="1668689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xmlns="" id="{8B1135BD-4E21-41C2-8D84-1FFA93AA7913}"/>
                </a:ext>
              </a:extLst>
            </p:cNvPr>
            <p:cNvGrpSpPr/>
            <p:nvPr/>
          </p:nvGrpSpPr>
          <p:grpSpPr>
            <a:xfrm>
              <a:off x="1093832" y="1974729"/>
              <a:ext cx="1182991" cy="1182991"/>
              <a:chOff x="2947089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103" name="i$liḋe-Right Triangle 5">
                <a:extLst>
                  <a:ext uri="{FF2B5EF4-FFF2-40B4-BE49-F238E27FC236}">
                    <a16:creationId xmlns:a16="http://schemas.microsoft.com/office/drawing/2014/main" xmlns="" id="{3E7B39A5-1596-470B-9E71-B22C93ED5F6C}"/>
                  </a:ext>
                </a:extLst>
              </p:cNvPr>
              <p:cNvSpPr/>
              <p:nvPr/>
            </p:nvSpPr>
            <p:spPr>
              <a:xfrm rot="16200000">
                <a:off x="2947089" y="4774702"/>
                <a:ext cx="1182991" cy="1182991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Shape 2587">
                <a:extLst>
                  <a:ext uri="{FF2B5EF4-FFF2-40B4-BE49-F238E27FC236}">
                    <a16:creationId xmlns:a16="http://schemas.microsoft.com/office/drawing/2014/main" xmlns="" id="{7FFF6F2C-C41B-4EA1-A33E-D201E9336DC0}"/>
                  </a:ext>
                </a:extLst>
              </p:cNvPr>
              <p:cNvSpPr/>
              <p:nvPr/>
            </p:nvSpPr>
            <p:spPr>
              <a:xfrm>
                <a:off x="3530520" y="5402819"/>
                <a:ext cx="444932" cy="444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740FADA1-0A43-4F98-B11A-63190D16A419}"/>
              </a:ext>
            </a:extLst>
          </p:cNvPr>
          <p:cNvGrpSpPr/>
          <p:nvPr/>
        </p:nvGrpSpPr>
        <p:grpSpPr>
          <a:xfrm>
            <a:off x="4609005" y="205117"/>
            <a:ext cx="2337660" cy="1637796"/>
            <a:chOff x="5354187" y="214957"/>
            <a:chExt cx="2598976" cy="1820878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8BA11B17-F4B4-48F8-BA81-6092E4FC6E27}"/>
                </a:ext>
              </a:extLst>
            </p:cNvPr>
            <p:cNvGrpSpPr/>
            <p:nvPr/>
          </p:nvGrpSpPr>
          <p:grpSpPr>
            <a:xfrm>
              <a:off x="5354187" y="214957"/>
              <a:ext cx="2598976" cy="1820878"/>
              <a:chOff x="5162689" y="919053"/>
              <a:chExt cx="1949232" cy="1365658"/>
            </a:xfrm>
          </p:grpSpPr>
          <p:sp>
            <p:nvSpPr>
              <p:cNvPr id="110" name="Freeform: Shape 57">
                <a:extLst>
                  <a:ext uri="{FF2B5EF4-FFF2-40B4-BE49-F238E27FC236}">
                    <a16:creationId xmlns:a16="http://schemas.microsoft.com/office/drawing/2014/main" xmlns="" id="{EB7D4FBE-926D-4125-87A1-D563243081DB}"/>
                  </a:ext>
                </a:extLst>
              </p:cNvPr>
              <p:cNvSpPr/>
              <p:nvPr/>
            </p:nvSpPr>
            <p:spPr>
              <a:xfrm>
                <a:off x="5162690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11" name="Group 58">
                <a:extLst>
                  <a:ext uri="{FF2B5EF4-FFF2-40B4-BE49-F238E27FC236}">
                    <a16:creationId xmlns:a16="http://schemas.microsoft.com/office/drawing/2014/main" xmlns="" id="{8BC83E4C-5EA7-4938-B161-FE4A35BF1450}"/>
                  </a:ext>
                </a:extLst>
              </p:cNvPr>
              <p:cNvGrpSpPr/>
              <p:nvPr/>
            </p:nvGrpSpPr>
            <p:grpSpPr>
              <a:xfrm>
                <a:off x="5162690" y="1088029"/>
                <a:ext cx="1949231" cy="1196682"/>
                <a:chOff x="4131798" y="2131819"/>
                <a:chExt cx="5867141" cy="4109008"/>
              </a:xfrm>
              <a:solidFill>
                <a:schemeClr val="accent2"/>
              </a:solidFill>
            </p:grpSpPr>
            <p:sp>
              <p:nvSpPr>
                <p:cNvPr id="115" name="Freeform: Shape 83">
                  <a:extLst>
                    <a:ext uri="{FF2B5EF4-FFF2-40B4-BE49-F238E27FC236}">
                      <a16:creationId xmlns:a16="http://schemas.microsoft.com/office/drawing/2014/main" xmlns="" id="{781242B4-CA24-4859-91CC-35E0EBC80D30}"/>
                    </a:ext>
                  </a:extLst>
                </p:cNvPr>
                <p:cNvSpPr/>
                <p:nvPr/>
              </p:nvSpPr>
              <p:spPr>
                <a:xfrm>
                  <a:off x="4131798" y="2131819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84">
                  <a:extLst>
                    <a:ext uri="{FF2B5EF4-FFF2-40B4-BE49-F238E27FC236}">
                      <a16:creationId xmlns:a16="http://schemas.microsoft.com/office/drawing/2014/main" xmlns="" id="{EC01FC45-DB97-40BD-9CF4-FC383F97FC99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2" name="TextBox 73">
                <a:extLst>
                  <a:ext uri="{FF2B5EF4-FFF2-40B4-BE49-F238E27FC236}">
                    <a16:creationId xmlns:a16="http://schemas.microsoft.com/office/drawing/2014/main" xmlns="" id="{C5354869-A532-4EC2-8873-5F1BF9C05D4D}"/>
                  </a:ext>
                </a:extLst>
              </p:cNvPr>
              <p:cNvSpPr txBox="1"/>
              <p:nvPr/>
            </p:nvSpPr>
            <p:spPr>
              <a:xfrm>
                <a:off x="5162689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创建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WindowsServer2016</a:t>
                </a:r>
              </a:p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虚拟机</a:t>
                </a:r>
              </a:p>
            </p:txBody>
          </p:sp>
          <p:sp>
            <p:nvSpPr>
              <p:cNvPr id="113" name="Rectangle 74">
                <a:extLst>
                  <a:ext uri="{FF2B5EF4-FFF2-40B4-BE49-F238E27FC236}">
                    <a16:creationId xmlns:a16="http://schemas.microsoft.com/office/drawing/2014/main" xmlns="" id="{7C4CACE0-1452-42D8-8447-D476530FC5D8}"/>
                  </a:ext>
                </a:extLst>
              </p:cNvPr>
              <p:cNvSpPr/>
              <p:nvPr/>
            </p:nvSpPr>
            <p:spPr>
              <a:xfrm>
                <a:off x="5368326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创建虚拟机</a:t>
                </a:r>
              </a:p>
            </p:txBody>
          </p:sp>
          <p:sp>
            <p:nvSpPr>
              <p:cNvPr id="114" name="Freeform: Shape 78">
                <a:extLst>
                  <a:ext uri="{FF2B5EF4-FFF2-40B4-BE49-F238E27FC236}">
                    <a16:creationId xmlns:a16="http://schemas.microsoft.com/office/drawing/2014/main" xmlns="" id="{06680F7C-4E30-45F7-A8FB-E1DCC0AA1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609" y="1181968"/>
                <a:ext cx="223609" cy="351149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xmlns="" id="{4FE424B2-4730-45E1-B2BA-7D3C2832575E}"/>
                </a:ext>
              </a:extLst>
            </p:cNvPr>
            <p:cNvSpPr txBox="1"/>
            <p:nvPr/>
          </p:nvSpPr>
          <p:spPr>
            <a:xfrm>
              <a:off x="5532933" y="218942"/>
              <a:ext cx="768529" cy="513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1F2FFDE6-0257-4B99-B9CD-381B13D829FB}"/>
              </a:ext>
            </a:extLst>
          </p:cNvPr>
          <p:cNvGrpSpPr/>
          <p:nvPr/>
        </p:nvGrpSpPr>
        <p:grpSpPr>
          <a:xfrm>
            <a:off x="7133028" y="208701"/>
            <a:ext cx="2327586" cy="1633987"/>
            <a:chOff x="8137300" y="210021"/>
            <a:chExt cx="2598976" cy="1824505"/>
          </a:xfrm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3B0F5248-85A8-4AB4-B38A-C139752C9F58}"/>
                </a:ext>
              </a:extLst>
            </p:cNvPr>
            <p:cNvGrpSpPr/>
            <p:nvPr/>
          </p:nvGrpSpPr>
          <p:grpSpPr>
            <a:xfrm>
              <a:off x="8137300" y="217883"/>
              <a:ext cx="2598976" cy="1816643"/>
              <a:chOff x="5162689" y="2853943"/>
              <a:chExt cx="1949232" cy="1362482"/>
            </a:xfrm>
          </p:grpSpPr>
          <p:sp>
            <p:nvSpPr>
              <p:cNvPr id="120" name="Freeform: Shape 61">
                <a:extLst>
                  <a:ext uri="{FF2B5EF4-FFF2-40B4-BE49-F238E27FC236}">
                    <a16:creationId xmlns:a16="http://schemas.microsoft.com/office/drawing/2014/main" xmlns="" id="{FFF42EEC-5DC8-4C81-B95C-BF7D2E8A0858}"/>
                  </a:ext>
                </a:extLst>
              </p:cNvPr>
              <p:cNvSpPr/>
              <p:nvPr/>
            </p:nvSpPr>
            <p:spPr>
              <a:xfrm>
                <a:off x="5162690" y="285394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21" name="Group 62">
                <a:extLst>
                  <a:ext uri="{FF2B5EF4-FFF2-40B4-BE49-F238E27FC236}">
                    <a16:creationId xmlns:a16="http://schemas.microsoft.com/office/drawing/2014/main" xmlns="" id="{41A07724-4D4A-4653-A899-0BFD30982BD8}"/>
                  </a:ext>
                </a:extLst>
              </p:cNvPr>
              <p:cNvGrpSpPr/>
              <p:nvPr/>
            </p:nvGrpSpPr>
            <p:grpSpPr>
              <a:xfrm>
                <a:off x="5162690" y="3019743"/>
                <a:ext cx="1949231" cy="1196682"/>
                <a:chOff x="4131798" y="2120910"/>
                <a:chExt cx="5867141" cy="4109008"/>
              </a:xfrm>
              <a:solidFill>
                <a:schemeClr val="accent4"/>
              </a:solidFill>
            </p:grpSpPr>
            <p:sp>
              <p:nvSpPr>
                <p:cNvPr id="125" name="Freeform: Shape 79">
                  <a:extLst>
                    <a:ext uri="{FF2B5EF4-FFF2-40B4-BE49-F238E27FC236}">
                      <a16:creationId xmlns:a16="http://schemas.microsoft.com/office/drawing/2014/main" xmlns="" id="{C57056CA-B429-45D8-B781-7C7282FECB27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: Shape 80">
                  <a:extLst>
                    <a:ext uri="{FF2B5EF4-FFF2-40B4-BE49-F238E27FC236}">
                      <a16:creationId xmlns:a16="http://schemas.microsoft.com/office/drawing/2014/main" xmlns="" id="{487CBA53-A765-46A5-947C-598804E93690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2" name="TextBox 69">
                <a:extLst>
                  <a:ext uri="{FF2B5EF4-FFF2-40B4-BE49-F238E27FC236}">
                    <a16:creationId xmlns:a16="http://schemas.microsoft.com/office/drawing/2014/main" xmlns="" id="{C7BF595B-A171-443B-8F40-FE66FA07BEDD}"/>
                  </a:ext>
                </a:extLst>
              </p:cNvPr>
              <p:cNvSpPr txBox="1"/>
              <p:nvPr/>
            </p:nvSpPr>
            <p:spPr>
              <a:xfrm>
                <a:off x="5162689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名称、磁盘、内存、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CPU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、虚拟化、网络等</a:t>
                </a:r>
              </a:p>
            </p:txBody>
          </p:sp>
          <p:sp>
            <p:nvSpPr>
              <p:cNvPr id="123" name="Rectangle 70">
                <a:extLst>
                  <a:ext uri="{FF2B5EF4-FFF2-40B4-BE49-F238E27FC236}">
                    <a16:creationId xmlns:a16="http://schemas.microsoft.com/office/drawing/2014/main" xmlns="" id="{016CEAF5-2DDC-446D-B57E-145732308869}"/>
                  </a:ext>
                </a:extLst>
              </p:cNvPr>
              <p:cNvSpPr/>
              <p:nvPr/>
            </p:nvSpPr>
            <p:spPr>
              <a:xfrm>
                <a:off x="5368326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虚拟机配置</a:t>
                </a:r>
              </a:p>
            </p:txBody>
          </p:sp>
          <p:sp>
            <p:nvSpPr>
              <p:cNvPr id="124" name="Freeform: Shape 77">
                <a:extLst>
                  <a:ext uri="{FF2B5EF4-FFF2-40B4-BE49-F238E27FC236}">
                    <a16:creationId xmlns:a16="http://schemas.microsoft.com/office/drawing/2014/main" xmlns="" id="{FBC84884-12D4-49DF-A89E-46C032253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205" y="3158031"/>
                <a:ext cx="205380" cy="322522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="" id="{731F0F00-8530-4379-86BE-C4F0BECDD08E}"/>
                </a:ext>
              </a:extLst>
            </p:cNvPr>
            <p:cNvSpPr txBox="1"/>
            <p:nvPr/>
          </p:nvSpPr>
          <p:spPr>
            <a:xfrm>
              <a:off x="8317861" y="210021"/>
              <a:ext cx="768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57E0CDF5-E9DB-4400-8A9A-04F77BC5E796}"/>
              </a:ext>
            </a:extLst>
          </p:cNvPr>
          <p:cNvGrpSpPr/>
          <p:nvPr/>
        </p:nvGrpSpPr>
        <p:grpSpPr>
          <a:xfrm>
            <a:off x="9511972" y="215742"/>
            <a:ext cx="2337658" cy="1633986"/>
            <a:chOff x="10876515" y="217883"/>
            <a:chExt cx="2598976" cy="1816643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xmlns="" id="{192FA9D1-FF26-4E45-9342-8A92C7543EEC}"/>
                </a:ext>
              </a:extLst>
            </p:cNvPr>
            <p:cNvGrpSpPr/>
            <p:nvPr/>
          </p:nvGrpSpPr>
          <p:grpSpPr>
            <a:xfrm>
              <a:off x="10876515" y="217883"/>
              <a:ext cx="2598976" cy="1816643"/>
              <a:chOff x="1574666" y="2853944"/>
              <a:chExt cx="1949232" cy="1362482"/>
            </a:xfrm>
          </p:grpSpPr>
          <p:sp>
            <p:nvSpPr>
              <p:cNvPr id="130" name="Freeform: Shape 59">
                <a:extLst>
                  <a:ext uri="{FF2B5EF4-FFF2-40B4-BE49-F238E27FC236}">
                    <a16:creationId xmlns:a16="http://schemas.microsoft.com/office/drawing/2014/main" xmlns="" id="{242D4548-4D99-4B68-B3A5-EB50A1B80A45}"/>
                  </a:ext>
                </a:extLst>
              </p:cNvPr>
              <p:cNvSpPr/>
              <p:nvPr/>
            </p:nvSpPr>
            <p:spPr>
              <a:xfrm>
                <a:off x="1574667" y="2853944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1" name="Group 60">
                <a:extLst>
                  <a:ext uri="{FF2B5EF4-FFF2-40B4-BE49-F238E27FC236}">
                    <a16:creationId xmlns:a16="http://schemas.microsoft.com/office/drawing/2014/main" xmlns="" id="{9EC42DBF-F34F-45ED-B5B0-61AE919AC9E3}"/>
                  </a:ext>
                </a:extLst>
              </p:cNvPr>
              <p:cNvGrpSpPr/>
              <p:nvPr/>
            </p:nvGrpSpPr>
            <p:grpSpPr>
              <a:xfrm>
                <a:off x="1574667" y="3019743"/>
                <a:ext cx="1949231" cy="1196682"/>
                <a:chOff x="4131798" y="2120910"/>
                <a:chExt cx="5867141" cy="4109008"/>
              </a:xfrm>
              <a:solidFill>
                <a:schemeClr val="accent6"/>
              </a:solidFill>
            </p:grpSpPr>
            <p:sp>
              <p:nvSpPr>
                <p:cNvPr id="135" name="Freeform: Shape 81">
                  <a:extLst>
                    <a:ext uri="{FF2B5EF4-FFF2-40B4-BE49-F238E27FC236}">
                      <a16:creationId xmlns:a16="http://schemas.microsoft.com/office/drawing/2014/main" xmlns="" id="{5E6761C8-0625-4AB6-A16F-A8E79AA89018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82">
                  <a:extLst>
                    <a:ext uri="{FF2B5EF4-FFF2-40B4-BE49-F238E27FC236}">
                      <a16:creationId xmlns:a16="http://schemas.microsoft.com/office/drawing/2014/main" xmlns="" id="{639A8ACE-130D-4AB2-9B45-A0087A6DC8DB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2" name="TextBox 67">
                <a:extLst>
                  <a:ext uri="{FF2B5EF4-FFF2-40B4-BE49-F238E27FC236}">
                    <a16:creationId xmlns:a16="http://schemas.microsoft.com/office/drawing/2014/main" xmlns="" id="{FADA30C3-D0C0-4281-A96B-A64148BA24C7}"/>
                  </a:ext>
                </a:extLst>
              </p:cNvPr>
              <p:cNvSpPr txBox="1"/>
              <p:nvPr/>
            </p:nvSpPr>
            <p:spPr>
              <a:xfrm>
                <a:off x="1574666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WindowsServer2016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开机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33" name="Rectangle 68">
                <a:extLst>
                  <a:ext uri="{FF2B5EF4-FFF2-40B4-BE49-F238E27FC236}">
                    <a16:creationId xmlns:a16="http://schemas.microsoft.com/office/drawing/2014/main" xmlns="" id="{1C2A67E6-ECEB-422C-9048-C1607CF102CE}"/>
                  </a:ext>
                </a:extLst>
              </p:cNvPr>
              <p:cNvSpPr/>
              <p:nvPr/>
            </p:nvSpPr>
            <p:spPr>
              <a:xfrm>
                <a:off x="1780303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开启虚拟机</a:t>
                </a:r>
              </a:p>
            </p:txBody>
          </p:sp>
          <p:sp>
            <p:nvSpPr>
              <p:cNvPr id="134" name="Freeform: Shape 75">
                <a:extLst>
                  <a:ext uri="{FF2B5EF4-FFF2-40B4-BE49-F238E27FC236}">
                    <a16:creationId xmlns:a16="http://schemas.microsoft.com/office/drawing/2014/main" xmlns="" id="{F8B979C5-C582-4D80-B2EB-2AF917017C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5" y="3131266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xmlns="" id="{4C9F4F72-A39A-4141-A029-237DD099739F}"/>
                </a:ext>
              </a:extLst>
            </p:cNvPr>
            <p:cNvSpPr txBox="1"/>
            <p:nvPr/>
          </p:nvSpPr>
          <p:spPr>
            <a:xfrm>
              <a:off x="11061301" y="224789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04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pic>
        <p:nvPicPr>
          <p:cNvPr id="55" name="图片 1">
            <a:extLst>
              <a:ext uri="{FF2B5EF4-FFF2-40B4-BE49-F238E27FC236}">
                <a16:creationId xmlns:a16="http://schemas.microsoft.com/office/drawing/2014/main" xmlns="" id="{D65E7484-3A5D-42AB-B88A-23ED3834A4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736" y="2357807"/>
            <a:ext cx="4188213" cy="415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92B3B71-2C84-41F2-BFEE-59A15D81BC8F}"/>
              </a:ext>
            </a:extLst>
          </p:cNvPr>
          <p:cNvSpPr/>
          <p:nvPr/>
        </p:nvSpPr>
        <p:spPr>
          <a:xfrm>
            <a:off x="1914522" y="4622621"/>
            <a:ext cx="45576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根据宿主机设置</a:t>
            </a:r>
            <a:r>
              <a:rPr lang="en-US" altLang="zh-CN" b="1" dirty="0"/>
              <a:t>CPU</a:t>
            </a:r>
            <a:r>
              <a:rPr lang="zh-CN" altLang="en-US" b="1" dirty="0"/>
              <a:t>处理器的数量以及每个处理器的核心数量（不能超过主机的处理器的核心数），并开启虚拟化功能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2B1659C-57DE-4E37-9D2F-AAED5BA7C526}"/>
              </a:ext>
            </a:extLst>
          </p:cNvPr>
          <p:cNvSpPr/>
          <p:nvPr/>
        </p:nvSpPr>
        <p:spPr>
          <a:xfrm>
            <a:off x="7243395" y="4685107"/>
            <a:ext cx="4330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在“使用</a:t>
            </a:r>
            <a:r>
              <a:rPr lang="en-US" altLang="zh-CN" b="1" dirty="0"/>
              <a:t>ISO</a:t>
            </a:r>
            <a:r>
              <a:rPr lang="zh-CN" altLang="zh-CN" b="1" dirty="0"/>
              <a:t>镜像文件”中选中了下载好的</a:t>
            </a:r>
            <a:r>
              <a:rPr lang="en-US" altLang="zh-CN" b="1" dirty="0"/>
              <a:t>Windows Server 2016</a:t>
            </a:r>
            <a:r>
              <a:rPr lang="zh-CN" altLang="zh-CN" b="1" dirty="0"/>
              <a:t>系统镜像文件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1211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">
            <a:extLst>
              <a:ext uri="{FF2B5EF4-FFF2-40B4-BE49-F238E27FC236}">
                <a16:creationId xmlns:a16="http://schemas.microsoft.com/office/drawing/2014/main" xmlns="" id="{B82E3B80-E2C7-47C6-B521-4F2823870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423" y="2287761"/>
            <a:ext cx="4227626" cy="41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">
            <a:extLst>
              <a:ext uri="{FF2B5EF4-FFF2-40B4-BE49-F238E27FC236}">
                <a16:creationId xmlns:a16="http://schemas.microsoft.com/office/drawing/2014/main" xmlns="" id="{0E2A01EC-7EF2-4523-AE6C-57C454A3B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426" y="2287761"/>
            <a:ext cx="4227626" cy="417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B02C26AA-10D0-4ADA-833E-FC0C18BA3DFB}"/>
              </a:ext>
            </a:extLst>
          </p:cNvPr>
          <p:cNvGrpSpPr/>
          <p:nvPr/>
        </p:nvGrpSpPr>
        <p:grpSpPr>
          <a:xfrm>
            <a:off x="2126541" y="208929"/>
            <a:ext cx="2337658" cy="1633986"/>
            <a:chOff x="2570427" y="194814"/>
            <a:chExt cx="2598976" cy="1816643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8AE7EA0E-B4D4-4D6C-AD51-D24E840E7387}"/>
                </a:ext>
              </a:extLst>
            </p:cNvPr>
            <p:cNvGrpSpPr/>
            <p:nvPr/>
          </p:nvGrpSpPr>
          <p:grpSpPr>
            <a:xfrm>
              <a:off x="2570427" y="194814"/>
              <a:ext cx="2598976" cy="1816643"/>
              <a:chOff x="1574666" y="919053"/>
              <a:chExt cx="1949232" cy="1362482"/>
            </a:xfrm>
          </p:grpSpPr>
          <p:sp>
            <p:nvSpPr>
              <p:cNvPr id="90" name="Freeform: Shape 55">
                <a:extLst>
                  <a:ext uri="{FF2B5EF4-FFF2-40B4-BE49-F238E27FC236}">
                    <a16:creationId xmlns:a16="http://schemas.microsoft.com/office/drawing/2014/main" xmlns="" id="{0C28F353-0587-4A72-82D4-5F994BCAB16A}"/>
                  </a:ext>
                </a:extLst>
              </p:cNvPr>
              <p:cNvSpPr/>
              <p:nvPr/>
            </p:nvSpPr>
            <p:spPr>
              <a:xfrm>
                <a:off x="1574667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2A465C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1" name="Group 56">
                <a:extLst>
                  <a:ext uri="{FF2B5EF4-FFF2-40B4-BE49-F238E27FC236}">
                    <a16:creationId xmlns:a16="http://schemas.microsoft.com/office/drawing/2014/main" xmlns="" id="{60BE1471-31DE-46A2-A9B8-D478E8131317}"/>
                  </a:ext>
                </a:extLst>
              </p:cNvPr>
              <p:cNvGrpSpPr/>
              <p:nvPr/>
            </p:nvGrpSpPr>
            <p:grpSpPr>
              <a:xfrm>
                <a:off x="1574667" y="1084852"/>
                <a:ext cx="1949231" cy="1196682"/>
                <a:chOff x="4131798" y="2120910"/>
                <a:chExt cx="5867141" cy="4109008"/>
              </a:xfrm>
            </p:grpSpPr>
            <p:sp>
              <p:nvSpPr>
                <p:cNvPr id="95" name="Freeform: Shape 85">
                  <a:extLst>
                    <a:ext uri="{FF2B5EF4-FFF2-40B4-BE49-F238E27FC236}">
                      <a16:creationId xmlns:a16="http://schemas.microsoft.com/office/drawing/2014/main" xmlns="" id="{1104EA0B-162D-4804-8E35-5C9E572B5704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: Shape 86">
                  <a:extLst>
                    <a:ext uri="{FF2B5EF4-FFF2-40B4-BE49-F238E27FC236}">
                      <a16:creationId xmlns:a16="http://schemas.microsoft.com/office/drawing/2014/main" xmlns="" id="{41408431-8676-4015-AAF7-AF834D9CF7A1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2" name="TextBox 71">
                <a:extLst>
                  <a:ext uri="{FF2B5EF4-FFF2-40B4-BE49-F238E27FC236}">
                    <a16:creationId xmlns:a16="http://schemas.microsoft.com/office/drawing/2014/main" xmlns="" id="{C48EC9C1-3A9E-4B32-9A3A-E9689D2F2E5A}"/>
                  </a:ext>
                </a:extLst>
              </p:cNvPr>
              <p:cNvSpPr txBox="1"/>
              <p:nvPr/>
            </p:nvSpPr>
            <p:spPr>
              <a:xfrm>
                <a:off x="1574666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安装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VMware Workstation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Rectangle 72">
                <a:extLst>
                  <a:ext uri="{FF2B5EF4-FFF2-40B4-BE49-F238E27FC236}">
                    <a16:creationId xmlns:a16="http://schemas.microsoft.com/office/drawing/2014/main" xmlns="" id="{DE1FF2BE-B7B1-4464-BE38-590F80CC0F28}"/>
                  </a:ext>
                </a:extLst>
              </p:cNvPr>
              <p:cNvSpPr/>
              <p:nvPr/>
            </p:nvSpPr>
            <p:spPr>
              <a:xfrm>
                <a:off x="1780303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安装软件</a:t>
                </a:r>
              </a:p>
            </p:txBody>
          </p:sp>
          <p:sp>
            <p:nvSpPr>
              <p:cNvPr id="94" name="Freeform: Shape 76">
                <a:extLst>
                  <a:ext uri="{FF2B5EF4-FFF2-40B4-BE49-F238E27FC236}">
                    <a16:creationId xmlns:a16="http://schemas.microsoft.com/office/drawing/2014/main" xmlns="" id="{84A7B775-017E-4D78-ACAE-D0E9A06588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6" y="1191913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BA3DF292-FF3A-4690-9B20-5816FD758888}"/>
                </a:ext>
              </a:extLst>
            </p:cNvPr>
            <p:cNvSpPr txBox="1"/>
            <p:nvPr/>
          </p:nvSpPr>
          <p:spPr>
            <a:xfrm>
              <a:off x="2755213" y="198800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01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21C3432C-27F1-424A-B765-69320283BB49}"/>
              </a:ext>
            </a:extLst>
          </p:cNvPr>
          <p:cNvGrpSpPr/>
          <p:nvPr/>
        </p:nvGrpSpPr>
        <p:grpSpPr>
          <a:xfrm>
            <a:off x="165603" y="188847"/>
            <a:ext cx="1753643" cy="2462913"/>
            <a:chOff x="165603" y="188847"/>
            <a:chExt cx="2116924" cy="2973125"/>
          </a:xfrm>
        </p:grpSpPr>
        <p:sp>
          <p:nvSpPr>
            <p:cNvPr id="98" name="i$liḋe-Rectangle 3">
              <a:extLst>
                <a:ext uri="{FF2B5EF4-FFF2-40B4-BE49-F238E27FC236}">
                  <a16:creationId xmlns:a16="http://schemas.microsoft.com/office/drawing/2014/main" xmlns="" id="{677A4B64-3035-444A-8146-1A5E98A0A45B}"/>
                </a:ext>
              </a:extLst>
            </p:cNvPr>
            <p:cNvSpPr/>
            <p:nvPr/>
          </p:nvSpPr>
          <p:spPr>
            <a:xfrm>
              <a:off x="165604" y="188847"/>
              <a:ext cx="2116923" cy="2973125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xmlns="" id="{2ED15978-A636-40FF-8A34-DE7E97240870}"/>
                </a:ext>
              </a:extLst>
            </p:cNvPr>
            <p:cNvGrpSpPr/>
            <p:nvPr/>
          </p:nvGrpSpPr>
          <p:grpSpPr>
            <a:xfrm>
              <a:off x="165603" y="188847"/>
              <a:ext cx="1096752" cy="1096752"/>
              <a:chOff x="1314469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105" name="i$liḋe-Right Triangle 4">
                <a:extLst>
                  <a:ext uri="{FF2B5EF4-FFF2-40B4-BE49-F238E27FC236}">
                    <a16:creationId xmlns:a16="http://schemas.microsoft.com/office/drawing/2014/main" xmlns="" id="{30730A17-6B1E-458D-AE80-ADF3D9848839}"/>
                  </a:ext>
                </a:extLst>
              </p:cNvPr>
              <p:cNvSpPr/>
              <p:nvPr/>
            </p:nvSpPr>
            <p:spPr>
              <a:xfrm rot="5400000">
                <a:off x="1314469" y="2012415"/>
                <a:ext cx="1096752" cy="1096752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06" name="i$liḋe-TextBox 25">
                <a:extLst>
                  <a:ext uri="{FF2B5EF4-FFF2-40B4-BE49-F238E27FC236}">
                    <a16:creationId xmlns:a16="http://schemas.microsoft.com/office/drawing/2014/main" xmlns="" id="{477B2B9D-FF94-4F2B-9D87-11A3D1E9ECA3}"/>
                  </a:ext>
                </a:extLst>
              </p:cNvPr>
              <p:cNvSpPr txBox="1"/>
              <p:nvPr/>
            </p:nvSpPr>
            <p:spPr>
              <a:xfrm rot="18969360">
                <a:off x="1381314" y="2136422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xmlns="" id="{3DE8044E-D7A5-4DA4-951B-4B5AB37273AF}"/>
                </a:ext>
              </a:extLst>
            </p:cNvPr>
            <p:cNvSpPr/>
            <p:nvPr/>
          </p:nvSpPr>
          <p:spPr>
            <a:xfrm>
              <a:off x="420358" y="1239685"/>
              <a:ext cx="1651852" cy="95410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部署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虚拟机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xmlns="" id="{D8EED3D4-BD3F-49B3-B72C-A351CB10C0AB}"/>
                </a:ext>
              </a:extLst>
            </p:cNvPr>
            <p:cNvSpPr/>
            <p:nvPr/>
          </p:nvSpPr>
          <p:spPr>
            <a:xfrm>
              <a:off x="453506" y="753856"/>
              <a:ext cx="1668689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xmlns="" id="{8B1135BD-4E21-41C2-8D84-1FFA93AA7913}"/>
                </a:ext>
              </a:extLst>
            </p:cNvPr>
            <p:cNvGrpSpPr/>
            <p:nvPr/>
          </p:nvGrpSpPr>
          <p:grpSpPr>
            <a:xfrm>
              <a:off x="1093832" y="1974729"/>
              <a:ext cx="1182991" cy="1182991"/>
              <a:chOff x="2947089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103" name="i$liḋe-Right Triangle 5">
                <a:extLst>
                  <a:ext uri="{FF2B5EF4-FFF2-40B4-BE49-F238E27FC236}">
                    <a16:creationId xmlns:a16="http://schemas.microsoft.com/office/drawing/2014/main" xmlns="" id="{3E7B39A5-1596-470B-9E71-B22C93ED5F6C}"/>
                  </a:ext>
                </a:extLst>
              </p:cNvPr>
              <p:cNvSpPr/>
              <p:nvPr/>
            </p:nvSpPr>
            <p:spPr>
              <a:xfrm rot="16200000">
                <a:off x="2947089" y="4774702"/>
                <a:ext cx="1182991" cy="1182991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Shape 2587">
                <a:extLst>
                  <a:ext uri="{FF2B5EF4-FFF2-40B4-BE49-F238E27FC236}">
                    <a16:creationId xmlns:a16="http://schemas.microsoft.com/office/drawing/2014/main" xmlns="" id="{7FFF6F2C-C41B-4EA1-A33E-D201E9336DC0}"/>
                  </a:ext>
                </a:extLst>
              </p:cNvPr>
              <p:cNvSpPr/>
              <p:nvPr/>
            </p:nvSpPr>
            <p:spPr>
              <a:xfrm>
                <a:off x="3530520" y="5402819"/>
                <a:ext cx="444932" cy="444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740FADA1-0A43-4F98-B11A-63190D16A419}"/>
              </a:ext>
            </a:extLst>
          </p:cNvPr>
          <p:cNvGrpSpPr/>
          <p:nvPr/>
        </p:nvGrpSpPr>
        <p:grpSpPr>
          <a:xfrm>
            <a:off x="4609005" y="205117"/>
            <a:ext cx="2337660" cy="1637796"/>
            <a:chOff x="5354187" y="214957"/>
            <a:chExt cx="2598976" cy="1820878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8BA11B17-F4B4-48F8-BA81-6092E4FC6E27}"/>
                </a:ext>
              </a:extLst>
            </p:cNvPr>
            <p:cNvGrpSpPr/>
            <p:nvPr/>
          </p:nvGrpSpPr>
          <p:grpSpPr>
            <a:xfrm>
              <a:off x="5354187" y="214957"/>
              <a:ext cx="2598976" cy="1820878"/>
              <a:chOff x="5162689" y="919053"/>
              <a:chExt cx="1949232" cy="1365658"/>
            </a:xfrm>
          </p:grpSpPr>
          <p:sp>
            <p:nvSpPr>
              <p:cNvPr id="110" name="Freeform: Shape 57">
                <a:extLst>
                  <a:ext uri="{FF2B5EF4-FFF2-40B4-BE49-F238E27FC236}">
                    <a16:creationId xmlns:a16="http://schemas.microsoft.com/office/drawing/2014/main" xmlns="" id="{EB7D4FBE-926D-4125-87A1-D563243081DB}"/>
                  </a:ext>
                </a:extLst>
              </p:cNvPr>
              <p:cNvSpPr/>
              <p:nvPr/>
            </p:nvSpPr>
            <p:spPr>
              <a:xfrm>
                <a:off x="5162690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11" name="Group 58">
                <a:extLst>
                  <a:ext uri="{FF2B5EF4-FFF2-40B4-BE49-F238E27FC236}">
                    <a16:creationId xmlns:a16="http://schemas.microsoft.com/office/drawing/2014/main" xmlns="" id="{8BC83E4C-5EA7-4938-B161-FE4A35BF1450}"/>
                  </a:ext>
                </a:extLst>
              </p:cNvPr>
              <p:cNvGrpSpPr/>
              <p:nvPr/>
            </p:nvGrpSpPr>
            <p:grpSpPr>
              <a:xfrm>
                <a:off x="5162690" y="1088029"/>
                <a:ext cx="1949231" cy="1196682"/>
                <a:chOff x="4131798" y="2131819"/>
                <a:chExt cx="5867141" cy="4109008"/>
              </a:xfrm>
              <a:solidFill>
                <a:schemeClr val="accent2"/>
              </a:solidFill>
            </p:grpSpPr>
            <p:sp>
              <p:nvSpPr>
                <p:cNvPr id="115" name="Freeform: Shape 83">
                  <a:extLst>
                    <a:ext uri="{FF2B5EF4-FFF2-40B4-BE49-F238E27FC236}">
                      <a16:creationId xmlns:a16="http://schemas.microsoft.com/office/drawing/2014/main" xmlns="" id="{781242B4-CA24-4859-91CC-35E0EBC80D30}"/>
                    </a:ext>
                  </a:extLst>
                </p:cNvPr>
                <p:cNvSpPr/>
                <p:nvPr/>
              </p:nvSpPr>
              <p:spPr>
                <a:xfrm>
                  <a:off x="4131798" y="2131819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84">
                  <a:extLst>
                    <a:ext uri="{FF2B5EF4-FFF2-40B4-BE49-F238E27FC236}">
                      <a16:creationId xmlns:a16="http://schemas.microsoft.com/office/drawing/2014/main" xmlns="" id="{EC01FC45-DB97-40BD-9CF4-FC383F97FC99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2" name="TextBox 73">
                <a:extLst>
                  <a:ext uri="{FF2B5EF4-FFF2-40B4-BE49-F238E27FC236}">
                    <a16:creationId xmlns:a16="http://schemas.microsoft.com/office/drawing/2014/main" xmlns="" id="{C5354869-A532-4EC2-8873-5F1BF9C05D4D}"/>
                  </a:ext>
                </a:extLst>
              </p:cNvPr>
              <p:cNvSpPr txBox="1"/>
              <p:nvPr/>
            </p:nvSpPr>
            <p:spPr>
              <a:xfrm>
                <a:off x="5162689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创建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WindowsServer2016</a:t>
                </a:r>
              </a:p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虚拟机</a:t>
                </a:r>
              </a:p>
            </p:txBody>
          </p:sp>
          <p:sp>
            <p:nvSpPr>
              <p:cNvPr id="113" name="Rectangle 74">
                <a:extLst>
                  <a:ext uri="{FF2B5EF4-FFF2-40B4-BE49-F238E27FC236}">
                    <a16:creationId xmlns:a16="http://schemas.microsoft.com/office/drawing/2014/main" xmlns="" id="{7C4CACE0-1452-42D8-8447-D476530FC5D8}"/>
                  </a:ext>
                </a:extLst>
              </p:cNvPr>
              <p:cNvSpPr/>
              <p:nvPr/>
            </p:nvSpPr>
            <p:spPr>
              <a:xfrm>
                <a:off x="5368326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创建虚拟机</a:t>
                </a:r>
              </a:p>
            </p:txBody>
          </p:sp>
          <p:sp>
            <p:nvSpPr>
              <p:cNvPr id="114" name="Freeform: Shape 78">
                <a:extLst>
                  <a:ext uri="{FF2B5EF4-FFF2-40B4-BE49-F238E27FC236}">
                    <a16:creationId xmlns:a16="http://schemas.microsoft.com/office/drawing/2014/main" xmlns="" id="{06680F7C-4E30-45F7-A8FB-E1DCC0AA1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609" y="1181968"/>
                <a:ext cx="223609" cy="351149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xmlns="" id="{4FE424B2-4730-45E1-B2BA-7D3C2832575E}"/>
                </a:ext>
              </a:extLst>
            </p:cNvPr>
            <p:cNvSpPr txBox="1"/>
            <p:nvPr/>
          </p:nvSpPr>
          <p:spPr>
            <a:xfrm>
              <a:off x="5532933" y="218942"/>
              <a:ext cx="768529" cy="513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1F2FFDE6-0257-4B99-B9CD-381B13D829FB}"/>
              </a:ext>
            </a:extLst>
          </p:cNvPr>
          <p:cNvGrpSpPr/>
          <p:nvPr/>
        </p:nvGrpSpPr>
        <p:grpSpPr>
          <a:xfrm>
            <a:off x="7133028" y="208701"/>
            <a:ext cx="2327586" cy="1633987"/>
            <a:chOff x="8137300" y="210021"/>
            <a:chExt cx="2598976" cy="1824505"/>
          </a:xfrm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3B0F5248-85A8-4AB4-B38A-C139752C9F58}"/>
                </a:ext>
              </a:extLst>
            </p:cNvPr>
            <p:cNvGrpSpPr/>
            <p:nvPr/>
          </p:nvGrpSpPr>
          <p:grpSpPr>
            <a:xfrm>
              <a:off x="8137300" y="217883"/>
              <a:ext cx="2598976" cy="1816643"/>
              <a:chOff x="5162689" y="2853943"/>
              <a:chExt cx="1949232" cy="1362482"/>
            </a:xfrm>
          </p:grpSpPr>
          <p:sp>
            <p:nvSpPr>
              <p:cNvPr id="120" name="Freeform: Shape 61">
                <a:extLst>
                  <a:ext uri="{FF2B5EF4-FFF2-40B4-BE49-F238E27FC236}">
                    <a16:creationId xmlns:a16="http://schemas.microsoft.com/office/drawing/2014/main" xmlns="" id="{FFF42EEC-5DC8-4C81-B95C-BF7D2E8A0858}"/>
                  </a:ext>
                </a:extLst>
              </p:cNvPr>
              <p:cNvSpPr/>
              <p:nvPr/>
            </p:nvSpPr>
            <p:spPr>
              <a:xfrm>
                <a:off x="5162690" y="285394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21" name="Group 62">
                <a:extLst>
                  <a:ext uri="{FF2B5EF4-FFF2-40B4-BE49-F238E27FC236}">
                    <a16:creationId xmlns:a16="http://schemas.microsoft.com/office/drawing/2014/main" xmlns="" id="{41A07724-4D4A-4653-A899-0BFD30982BD8}"/>
                  </a:ext>
                </a:extLst>
              </p:cNvPr>
              <p:cNvGrpSpPr/>
              <p:nvPr/>
            </p:nvGrpSpPr>
            <p:grpSpPr>
              <a:xfrm>
                <a:off x="5162690" y="3019743"/>
                <a:ext cx="1949231" cy="1196682"/>
                <a:chOff x="4131798" y="2120910"/>
                <a:chExt cx="5867141" cy="4109008"/>
              </a:xfrm>
              <a:solidFill>
                <a:schemeClr val="accent4"/>
              </a:solidFill>
            </p:grpSpPr>
            <p:sp>
              <p:nvSpPr>
                <p:cNvPr id="125" name="Freeform: Shape 79">
                  <a:extLst>
                    <a:ext uri="{FF2B5EF4-FFF2-40B4-BE49-F238E27FC236}">
                      <a16:creationId xmlns:a16="http://schemas.microsoft.com/office/drawing/2014/main" xmlns="" id="{C57056CA-B429-45D8-B781-7C7282FECB27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: Shape 80">
                  <a:extLst>
                    <a:ext uri="{FF2B5EF4-FFF2-40B4-BE49-F238E27FC236}">
                      <a16:creationId xmlns:a16="http://schemas.microsoft.com/office/drawing/2014/main" xmlns="" id="{487CBA53-A765-46A5-947C-598804E93690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2" name="TextBox 69">
                <a:extLst>
                  <a:ext uri="{FF2B5EF4-FFF2-40B4-BE49-F238E27FC236}">
                    <a16:creationId xmlns:a16="http://schemas.microsoft.com/office/drawing/2014/main" xmlns="" id="{C7BF595B-A171-443B-8F40-FE66FA07BEDD}"/>
                  </a:ext>
                </a:extLst>
              </p:cNvPr>
              <p:cNvSpPr txBox="1"/>
              <p:nvPr/>
            </p:nvSpPr>
            <p:spPr>
              <a:xfrm>
                <a:off x="5162689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名称、磁盘、内存、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CPU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、虚拟化、网络等</a:t>
                </a:r>
              </a:p>
            </p:txBody>
          </p:sp>
          <p:sp>
            <p:nvSpPr>
              <p:cNvPr id="123" name="Rectangle 70">
                <a:extLst>
                  <a:ext uri="{FF2B5EF4-FFF2-40B4-BE49-F238E27FC236}">
                    <a16:creationId xmlns:a16="http://schemas.microsoft.com/office/drawing/2014/main" xmlns="" id="{016CEAF5-2DDC-446D-B57E-145732308869}"/>
                  </a:ext>
                </a:extLst>
              </p:cNvPr>
              <p:cNvSpPr/>
              <p:nvPr/>
            </p:nvSpPr>
            <p:spPr>
              <a:xfrm>
                <a:off x="5368326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虚拟机配置</a:t>
                </a:r>
              </a:p>
            </p:txBody>
          </p:sp>
          <p:sp>
            <p:nvSpPr>
              <p:cNvPr id="124" name="Freeform: Shape 77">
                <a:extLst>
                  <a:ext uri="{FF2B5EF4-FFF2-40B4-BE49-F238E27FC236}">
                    <a16:creationId xmlns:a16="http://schemas.microsoft.com/office/drawing/2014/main" xmlns="" id="{FBC84884-12D4-49DF-A89E-46C032253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205" y="3158031"/>
                <a:ext cx="205380" cy="322522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="" id="{731F0F00-8530-4379-86BE-C4F0BECDD08E}"/>
                </a:ext>
              </a:extLst>
            </p:cNvPr>
            <p:cNvSpPr txBox="1"/>
            <p:nvPr/>
          </p:nvSpPr>
          <p:spPr>
            <a:xfrm>
              <a:off x="8317861" y="210021"/>
              <a:ext cx="768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57E0CDF5-E9DB-4400-8A9A-04F77BC5E796}"/>
              </a:ext>
            </a:extLst>
          </p:cNvPr>
          <p:cNvGrpSpPr/>
          <p:nvPr/>
        </p:nvGrpSpPr>
        <p:grpSpPr>
          <a:xfrm>
            <a:off x="9511972" y="215742"/>
            <a:ext cx="2337658" cy="1633986"/>
            <a:chOff x="10876515" y="217883"/>
            <a:chExt cx="2598976" cy="1816643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xmlns="" id="{192FA9D1-FF26-4E45-9342-8A92C7543EEC}"/>
                </a:ext>
              </a:extLst>
            </p:cNvPr>
            <p:cNvGrpSpPr/>
            <p:nvPr/>
          </p:nvGrpSpPr>
          <p:grpSpPr>
            <a:xfrm>
              <a:off x="10876515" y="217883"/>
              <a:ext cx="2598976" cy="1816643"/>
              <a:chOff x="1574666" y="2853944"/>
              <a:chExt cx="1949232" cy="1362482"/>
            </a:xfrm>
          </p:grpSpPr>
          <p:sp>
            <p:nvSpPr>
              <p:cNvPr id="130" name="Freeform: Shape 59">
                <a:extLst>
                  <a:ext uri="{FF2B5EF4-FFF2-40B4-BE49-F238E27FC236}">
                    <a16:creationId xmlns:a16="http://schemas.microsoft.com/office/drawing/2014/main" xmlns="" id="{242D4548-4D99-4B68-B3A5-EB50A1B80A45}"/>
                  </a:ext>
                </a:extLst>
              </p:cNvPr>
              <p:cNvSpPr/>
              <p:nvPr/>
            </p:nvSpPr>
            <p:spPr>
              <a:xfrm>
                <a:off x="1574667" y="2853944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1" name="Group 60">
                <a:extLst>
                  <a:ext uri="{FF2B5EF4-FFF2-40B4-BE49-F238E27FC236}">
                    <a16:creationId xmlns:a16="http://schemas.microsoft.com/office/drawing/2014/main" xmlns="" id="{9EC42DBF-F34F-45ED-B5B0-61AE919AC9E3}"/>
                  </a:ext>
                </a:extLst>
              </p:cNvPr>
              <p:cNvGrpSpPr/>
              <p:nvPr/>
            </p:nvGrpSpPr>
            <p:grpSpPr>
              <a:xfrm>
                <a:off x="1574667" y="3019743"/>
                <a:ext cx="1949231" cy="1196682"/>
                <a:chOff x="4131798" y="2120910"/>
                <a:chExt cx="5867141" cy="4109008"/>
              </a:xfrm>
              <a:solidFill>
                <a:schemeClr val="accent6"/>
              </a:solidFill>
            </p:grpSpPr>
            <p:sp>
              <p:nvSpPr>
                <p:cNvPr id="135" name="Freeform: Shape 81">
                  <a:extLst>
                    <a:ext uri="{FF2B5EF4-FFF2-40B4-BE49-F238E27FC236}">
                      <a16:creationId xmlns:a16="http://schemas.microsoft.com/office/drawing/2014/main" xmlns="" id="{5E6761C8-0625-4AB6-A16F-A8E79AA89018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82">
                  <a:extLst>
                    <a:ext uri="{FF2B5EF4-FFF2-40B4-BE49-F238E27FC236}">
                      <a16:creationId xmlns:a16="http://schemas.microsoft.com/office/drawing/2014/main" xmlns="" id="{639A8ACE-130D-4AB2-9B45-A0087A6DC8DB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2" name="TextBox 67">
                <a:extLst>
                  <a:ext uri="{FF2B5EF4-FFF2-40B4-BE49-F238E27FC236}">
                    <a16:creationId xmlns:a16="http://schemas.microsoft.com/office/drawing/2014/main" xmlns="" id="{FADA30C3-D0C0-4281-A96B-A64148BA24C7}"/>
                  </a:ext>
                </a:extLst>
              </p:cNvPr>
              <p:cNvSpPr txBox="1"/>
              <p:nvPr/>
            </p:nvSpPr>
            <p:spPr>
              <a:xfrm>
                <a:off x="1574666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WindowsServer2016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开机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33" name="Rectangle 68">
                <a:extLst>
                  <a:ext uri="{FF2B5EF4-FFF2-40B4-BE49-F238E27FC236}">
                    <a16:creationId xmlns:a16="http://schemas.microsoft.com/office/drawing/2014/main" xmlns="" id="{1C2A67E6-ECEB-422C-9048-C1607CF102CE}"/>
                  </a:ext>
                </a:extLst>
              </p:cNvPr>
              <p:cNvSpPr/>
              <p:nvPr/>
            </p:nvSpPr>
            <p:spPr>
              <a:xfrm>
                <a:off x="1780303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开启虚拟机</a:t>
                </a:r>
              </a:p>
            </p:txBody>
          </p:sp>
          <p:sp>
            <p:nvSpPr>
              <p:cNvPr id="134" name="Freeform: Shape 75">
                <a:extLst>
                  <a:ext uri="{FF2B5EF4-FFF2-40B4-BE49-F238E27FC236}">
                    <a16:creationId xmlns:a16="http://schemas.microsoft.com/office/drawing/2014/main" xmlns="" id="{F8B979C5-C582-4D80-B2EB-2AF917017C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5" y="3131266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xmlns="" id="{4C9F4F72-A39A-4141-A029-237DD099739F}"/>
                </a:ext>
              </a:extLst>
            </p:cNvPr>
            <p:cNvSpPr txBox="1"/>
            <p:nvPr/>
          </p:nvSpPr>
          <p:spPr>
            <a:xfrm>
              <a:off x="11061301" y="224789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04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5401B2E-A784-41E4-85C4-C3BB8D2BC13D}"/>
              </a:ext>
            </a:extLst>
          </p:cNvPr>
          <p:cNvSpPr/>
          <p:nvPr/>
        </p:nvSpPr>
        <p:spPr>
          <a:xfrm>
            <a:off x="1670631" y="5038173"/>
            <a:ext cx="53653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VM</a:t>
            </a:r>
            <a:r>
              <a:rPr lang="zh-CN" altLang="en-US" b="1" dirty="0"/>
              <a:t>虚拟机软件为用户提供了</a:t>
            </a:r>
            <a:r>
              <a:rPr lang="en-US" altLang="zh-CN" b="1" dirty="0"/>
              <a:t>3</a:t>
            </a:r>
            <a:r>
              <a:rPr lang="zh-CN" altLang="en-US" b="1" dirty="0"/>
              <a:t>种可选的网络模式，分别为桥接模式、</a:t>
            </a:r>
            <a:r>
              <a:rPr lang="en-US" altLang="zh-CN" b="1" dirty="0"/>
              <a:t>NAT</a:t>
            </a:r>
            <a:r>
              <a:rPr lang="zh-CN" altLang="en-US" b="1" dirty="0"/>
              <a:t>模式与仅主机模式</a:t>
            </a:r>
            <a:endParaRPr lang="en-US" altLang="zh-CN" b="1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E0D104B-520F-4465-BA75-7FAA24AE8A62}"/>
              </a:ext>
            </a:extLst>
          </p:cNvPr>
          <p:cNvSpPr/>
          <p:nvPr/>
        </p:nvSpPr>
        <p:spPr>
          <a:xfrm>
            <a:off x="7727466" y="5038173"/>
            <a:ext cx="35690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把</a:t>
            </a:r>
            <a:r>
              <a:rPr lang="en-US" altLang="zh-CN" b="1" dirty="0"/>
              <a:t>USB</a:t>
            </a:r>
            <a:r>
              <a:rPr lang="zh-CN" altLang="en-US" b="1" dirty="0"/>
              <a:t>控制器、声卡、打印机设备等不需要的设备移除</a:t>
            </a:r>
          </a:p>
        </p:txBody>
      </p:sp>
    </p:spTree>
    <p:extLst>
      <p:ext uri="{BB962C8B-B14F-4D97-AF65-F5344CB8AC3E}">
        <p14:creationId xmlns:p14="http://schemas.microsoft.com/office/powerpoint/2010/main" val="22597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">
            <a:extLst>
              <a:ext uri="{FF2B5EF4-FFF2-40B4-BE49-F238E27FC236}">
                <a16:creationId xmlns:a16="http://schemas.microsoft.com/office/drawing/2014/main" xmlns="" id="{3A00891E-65FE-42D0-99B7-0812622C9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806" y="2014857"/>
            <a:ext cx="7137717" cy="450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6DEF7126-A406-42AF-9285-68D5D6B104CB}"/>
              </a:ext>
            </a:extLst>
          </p:cNvPr>
          <p:cNvGrpSpPr/>
          <p:nvPr/>
        </p:nvGrpSpPr>
        <p:grpSpPr>
          <a:xfrm>
            <a:off x="2126541" y="208929"/>
            <a:ext cx="2337658" cy="1633986"/>
            <a:chOff x="2570427" y="194814"/>
            <a:chExt cx="2598976" cy="1816643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977CE0CB-AFE6-435A-AF1A-143FEC0BE2D9}"/>
                </a:ext>
              </a:extLst>
            </p:cNvPr>
            <p:cNvGrpSpPr/>
            <p:nvPr/>
          </p:nvGrpSpPr>
          <p:grpSpPr>
            <a:xfrm>
              <a:off x="2570427" y="194814"/>
              <a:ext cx="2598976" cy="1816643"/>
              <a:chOff x="1574666" y="919053"/>
              <a:chExt cx="1949232" cy="1362482"/>
            </a:xfrm>
          </p:grpSpPr>
          <p:sp>
            <p:nvSpPr>
              <p:cNvPr id="33" name="Freeform: Shape 55">
                <a:extLst>
                  <a:ext uri="{FF2B5EF4-FFF2-40B4-BE49-F238E27FC236}">
                    <a16:creationId xmlns:a16="http://schemas.microsoft.com/office/drawing/2014/main" xmlns="" id="{CCC4F3AB-85B8-4242-8543-1725C9694F2D}"/>
                  </a:ext>
                </a:extLst>
              </p:cNvPr>
              <p:cNvSpPr/>
              <p:nvPr/>
            </p:nvSpPr>
            <p:spPr>
              <a:xfrm>
                <a:off x="1574667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2A465C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34" name="Group 56">
                <a:extLst>
                  <a:ext uri="{FF2B5EF4-FFF2-40B4-BE49-F238E27FC236}">
                    <a16:creationId xmlns:a16="http://schemas.microsoft.com/office/drawing/2014/main" xmlns="" id="{639CECC3-9A88-4EAA-8E94-D42FCEF2CE31}"/>
                  </a:ext>
                </a:extLst>
              </p:cNvPr>
              <p:cNvGrpSpPr/>
              <p:nvPr/>
            </p:nvGrpSpPr>
            <p:grpSpPr>
              <a:xfrm>
                <a:off x="1574667" y="1084852"/>
                <a:ext cx="1949231" cy="1196682"/>
                <a:chOff x="4131798" y="2120910"/>
                <a:chExt cx="5867141" cy="4109008"/>
              </a:xfrm>
            </p:grpSpPr>
            <p:sp>
              <p:nvSpPr>
                <p:cNvPr id="38" name="Freeform: Shape 85">
                  <a:extLst>
                    <a:ext uri="{FF2B5EF4-FFF2-40B4-BE49-F238E27FC236}">
                      <a16:creationId xmlns:a16="http://schemas.microsoft.com/office/drawing/2014/main" xmlns="" id="{1BA8C766-8D6D-4984-90BB-F296238919C9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: Shape 86">
                  <a:extLst>
                    <a:ext uri="{FF2B5EF4-FFF2-40B4-BE49-F238E27FC236}">
                      <a16:creationId xmlns:a16="http://schemas.microsoft.com/office/drawing/2014/main" xmlns="" id="{4412C435-5E3C-4B61-B295-8FB2925FDAE3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TextBox 71">
                <a:extLst>
                  <a:ext uri="{FF2B5EF4-FFF2-40B4-BE49-F238E27FC236}">
                    <a16:creationId xmlns:a16="http://schemas.microsoft.com/office/drawing/2014/main" xmlns="" id="{D99579C3-A8F3-4A79-99EC-99CF16062F31}"/>
                  </a:ext>
                </a:extLst>
              </p:cNvPr>
              <p:cNvSpPr txBox="1"/>
              <p:nvPr/>
            </p:nvSpPr>
            <p:spPr>
              <a:xfrm>
                <a:off x="1574666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安装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VMware Workstation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6" name="Rectangle 72">
                <a:extLst>
                  <a:ext uri="{FF2B5EF4-FFF2-40B4-BE49-F238E27FC236}">
                    <a16:creationId xmlns:a16="http://schemas.microsoft.com/office/drawing/2014/main" xmlns="" id="{54BF8692-D40C-4D7B-9A1B-01BBC9BC63AE}"/>
                  </a:ext>
                </a:extLst>
              </p:cNvPr>
              <p:cNvSpPr/>
              <p:nvPr/>
            </p:nvSpPr>
            <p:spPr>
              <a:xfrm>
                <a:off x="1780303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安装软件</a:t>
                </a:r>
              </a:p>
            </p:txBody>
          </p:sp>
          <p:sp>
            <p:nvSpPr>
              <p:cNvPr id="37" name="Freeform: Shape 76">
                <a:extLst>
                  <a:ext uri="{FF2B5EF4-FFF2-40B4-BE49-F238E27FC236}">
                    <a16:creationId xmlns:a16="http://schemas.microsoft.com/office/drawing/2014/main" xmlns="" id="{3E97C654-B19C-41FD-B044-B641B93BC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6" y="1191913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B3F24B48-CE55-470A-8D61-3E6B290A3026}"/>
                </a:ext>
              </a:extLst>
            </p:cNvPr>
            <p:cNvSpPr txBox="1"/>
            <p:nvPr/>
          </p:nvSpPr>
          <p:spPr>
            <a:xfrm>
              <a:off x="2755213" y="198800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01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D9442C5F-188D-47A4-846F-0F540F70110C}"/>
              </a:ext>
            </a:extLst>
          </p:cNvPr>
          <p:cNvGrpSpPr/>
          <p:nvPr/>
        </p:nvGrpSpPr>
        <p:grpSpPr>
          <a:xfrm>
            <a:off x="165603" y="188847"/>
            <a:ext cx="1753643" cy="2462913"/>
            <a:chOff x="165603" y="188847"/>
            <a:chExt cx="2116924" cy="2973125"/>
          </a:xfrm>
        </p:grpSpPr>
        <p:sp>
          <p:nvSpPr>
            <p:cNvPr id="41" name="i$liḋe-Rectangle 3">
              <a:extLst>
                <a:ext uri="{FF2B5EF4-FFF2-40B4-BE49-F238E27FC236}">
                  <a16:creationId xmlns:a16="http://schemas.microsoft.com/office/drawing/2014/main" xmlns="" id="{2E5FC43C-00EE-42C7-8554-33ADD23128D9}"/>
                </a:ext>
              </a:extLst>
            </p:cNvPr>
            <p:cNvSpPr/>
            <p:nvPr/>
          </p:nvSpPr>
          <p:spPr>
            <a:xfrm>
              <a:off x="165604" y="188847"/>
              <a:ext cx="2116923" cy="2973125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751C4738-688A-41A9-A592-B443E426907F}"/>
                </a:ext>
              </a:extLst>
            </p:cNvPr>
            <p:cNvGrpSpPr/>
            <p:nvPr/>
          </p:nvGrpSpPr>
          <p:grpSpPr>
            <a:xfrm>
              <a:off x="165603" y="188847"/>
              <a:ext cx="1096752" cy="1096752"/>
              <a:chOff x="1314469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8" name="i$liḋe-Right Triangle 4">
                <a:extLst>
                  <a:ext uri="{FF2B5EF4-FFF2-40B4-BE49-F238E27FC236}">
                    <a16:creationId xmlns:a16="http://schemas.microsoft.com/office/drawing/2014/main" xmlns="" id="{AF1FC386-BCA1-42E8-967D-D352BF479A67}"/>
                  </a:ext>
                </a:extLst>
              </p:cNvPr>
              <p:cNvSpPr/>
              <p:nvPr/>
            </p:nvSpPr>
            <p:spPr>
              <a:xfrm rot="5400000">
                <a:off x="1314469" y="2012415"/>
                <a:ext cx="1096752" cy="1096752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9" name="i$liḋe-TextBox 25">
                <a:extLst>
                  <a:ext uri="{FF2B5EF4-FFF2-40B4-BE49-F238E27FC236}">
                    <a16:creationId xmlns:a16="http://schemas.microsoft.com/office/drawing/2014/main" xmlns="" id="{9AF2CB57-6EEE-4D6B-A74B-41F39C32AD03}"/>
                  </a:ext>
                </a:extLst>
              </p:cNvPr>
              <p:cNvSpPr txBox="1"/>
              <p:nvPr/>
            </p:nvSpPr>
            <p:spPr>
              <a:xfrm rot="18969360">
                <a:off x="1381314" y="2136422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0E2573B5-DC96-4186-B586-2321021335DB}"/>
                </a:ext>
              </a:extLst>
            </p:cNvPr>
            <p:cNvSpPr/>
            <p:nvPr/>
          </p:nvSpPr>
          <p:spPr>
            <a:xfrm>
              <a:off x="420358" y="1239685"/>
              <a:ext cx="1651852" cy="95410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部署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  <a:p>
              <a:pPr lvl="0" algn="ctr">
                <a:defRPr/>
              </a:pPr>
              <a:r>
                <a:rPr lang="zh-CN" altLang="en-US" sz="28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虚拟机</a:t>
              </a:r>
              <a:endPara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71A1F74F-2737-4152-B18B-27C423285BEF}"/>
                </a:ext>
              </a:extLst>
            </p:cNvPr>
            <p:cNvSpPr/>
            <p:nvPr/>
          </p:nvSpPr>
          <p:spPr>
            <a:xfrm>
              <a:off x="453506" y="753856"/>
              <a:ext cx="1668689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4E47DFF9-CEAD-4166-AF4B-9564AA32ACEE}"/>
                </a:ext>
              </a:extLst>
            </p:cNvPr>
            <p:cNvGrpSpPr/>
            <p:nvPr/>
          </p:nvGrpSpPr>
          <p:grpSpPr>
            <a:xfrm>
              <a:off x="1093832" y="1974729"/>
              <a:ext cx="1182991" cy="1182991"/>
              <a:chOff x="2947089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46" name="i$liḋe-Right Triangle 5">
                <a:extLst>
                  <a:ext uri="{FF2B5EF4-FFF2-40B4-BE49-F238E27FC236}">
                    <a16:creationId xmlns:a16="http://schemas.microsoft.com/office/drawing/2014/main" xmlns="" id="{C23F477F-A151-4B14-B886-5A9351B22320}"/>
                  </a:ext>
                </a:extLst>
              </p:cNvPr>
              <p:cNvSpPr/>
              <p:nvPr/>
            </p:nvSpPr>
            <p:spPr>
              <a:xfrm rot="16200000">
                <a:off x="2947089" y="4774702"/>
                <a:ext cx="1182991" cy="1182991"/>
              </a:xfrm>
              <a:prstGeom prst="rtTriangle">
                <a:avLst/>
              </a:prstGeom>
              <a:solidFill>
                <a:srgbClr val="F99302"/>
              </a:solidFill>
              <a:ln w="38100">
                <a:solidFill>
                  <a:srgbClr val="F9930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Shape 2587">
                <a:extLst>
                  <a:ext uri="{FF2B5EF4-FFF2-40B4-BE49-F238E27FC236}">
                    <a16:creationId xmlns:a16="http://schemas.microsoft.com/office/drawing/2014/main" xmlns="" id="{433E87B1-19DE-444A-955C-B868E8C6C420}"/>
                  </a:ext>
                </a:extLst>
              </p:cNvPr>
              <p:cNvSpPr/>
              <p:nvPr/>
            </p:nvSpPr>
            <p:spPr>
              <a:xfrm>
                <a:off x="3530520" y="5402819"/>
                <a:ext cx="444932" cy="444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9846"/>
                    </a:moveTo>
                    <a:lnTo>
                      <a:pt x="9413" y="12882"/>
                    </a:lnTo>
                    <a:lnTo>
                      <a:pt x="19655" y="2640"/>
                    </a:lnTo>
                    <a:cubicBezTo>
                      <a:pt x="19655" y="2640"/>
                      <a:pt x="12281" y="19846"/>
                      <a:pt x="12281" y="19846"/>
                    </a:cubicBezTo>
                    <a:close/>
                    <a:moveTo>
                      <a:pt x="1755" y="9320"/>
                    </a:moveTo>
                    <a:lnTo>
                      <a:pt x="18960" y="1945"/>
                    </a:lnTo>
                    <a:lnTo>
                      <a:pt x="8719" y="12187"/>
                    </a:lnTo>
                    <a:cubicBezTo>
                      <a:pt x="8719" y="12187"/>
                      <a:pt x="1755" y="9320"/>
                      <a:pt x="1755" y="9320"/>
                    </a:cubicBezTo>
                    <a:close/>
                    <a:moveTo>
                      <a:pt x="21600" y="491"/>
                    </a:moveTo>
                    <a:cubicBezTo>
                      <a:pt x="21600" y="220"/>
                      <a:pt x="21380" y="0"/>
                      <a:pt x="21109" y="0"/>
                    </a:cubicBezTo>
                    <a:cubicBezTo>
                      <a:pt x="21034" y="0"/>
                      <a:pt x="20964" y="20"/>
                      <a:pt x="20900" y="52"/>
                    </a:cubicBezTo>
                    <a:lnTo>
                      <a:pt x="20898" y="48"/>
                    </a:lnTo>
                    <a:lnTo>
                      <a:pt x="302" y="8875"/>
                    </a:lnTo>
                    <a:cubicBezTo>
                      <a:pt x="301" y="8875"/>
                      <a:pt x="299" y="8876"/>
                      <a:pt x="297" y="8877"/>
                    </a:cubicBezTo>
                    <a:lnTo>
                      <a:pt x="280" y="8885"/>
                    </a:lnTo>
                    <a:lnTo>
                      <a:pt x="281" y="8887"/>
                    </a:lnTo>
                    <a:cubicBezTo>
                      <a:pt x="116" y="8967"/>
                      <a:pt x="0" y="9132"/>
                      <a:pt x="0" y="9327"/>
                    </a:cubicBezTo>
                    <a:cubicBezTo>
                      <a:pt x="0" y="9550"/>
                      <a:pt x="151" y="9731"/>
                      <a:pt x="355" y="9791"/>
                    </a:cubicBezTo>
                    <a:lnTo>
                      <a:pt x="353" y="9799"/>
                    </a:lnTo>
                    <a:lnTo>
                      <a:pt x="8462" y="13138"/>
                    </a:lnTo>
                    <a:lnTo>
                      <a:pt x="11801" y="21248"/>
                    </a:lnTo>
                    <a:lnTo>
                      <a:pt x="11809" y="21245"/>
                    </a:lnTo>
                    <a:cubicBezTo>
                      <a:pt x="11869" y="21449"/>
                      <a:pt x="12050" y="21600"/>
                      <a:pt x="12273" y="21600"/>
                    </a:cubicBezTo>
                    <a:cubicBezTo>
                      <a:pt x="12468" y="21600"/>
                      <a:pt x="12634" y="21484"/>
                      <a:pt x="12713" y="21319"/>
                    </a:cubicBezTo>
                    <a:lnTo>
                      <a:pt x="12716" y="21320"/>
                    </a:lnTo>
                    <a:lnTo>
                      <a:pt x="12723" y="21303"/>
                    </a:lnTo>
                    <a:cubicBezTo>
                      <a:pt x="12724" y="21301"/>
                      <a:pt x="12725" y="21300"/>
                      <a:pt x="12725" y="21298"/>
                    </a:cubicBezTo>
                    <a:lnTo>
                      <a:pt x="21553" y="702"/>
                    </a:lnTo>
                    <a:lnTo>
                      <a:pt x="21547" y="699"/>
                    </a:lnTo>
                    <a:cubicBezTo>
                      <a:pt x="21578" y="636"/>
                      <a:pt x="21600" y="567"/>
                      <a:pt x="21600" y="491"/>
                    </a:cubicBezTo>
                    <a:moveTo>
                      <a:pt x="7855" y="16200"/>
                    </a:moveTo>
                    <a:cubicBezTo>
                      <a:pt x="7719" y="16200"/>
                      <a:pt x="7596" y="16255"/>
                      <a:pt x="7507" y="16344"/>
                    </a:cubicBezTo>
                    <a:lnTo>
                      <a:pt x="6035" y="17817"/>
                    </a:lnTo>
                    <a:cubicBezTo>
                      <a:pt x="5946" y="17905"/>
                      <a:pt x="5891" y="18029"/>
                      <a:pt x="5891" y="18164"/>
                    </a:cubicBezTo>
                    <a:cubicBezTo>
                      <a:pt x="5891" y="18435"/>
                      <a:pt x="6111" y="18655"/>
                      <a:pt x="6382" y="18655"/>
                    </a:cubicBezTo>
                    <a:cubicBezTo>
                      <a:pt x="6517" y="18655"/>
                      <a:pt x="6640" y="18600"/>
                      <a:pt x="6729" y="18511"/>
                    </a:cubicBezTo>
                    <a:lnTo>
                      <a:pt x="8202" y="17038"/>
                    </a:lnTo>
                    <a:cubicBezTo>
                      <a:pt x="8291" y="16950"/>
                      <a:pt x="8345" y="16827"/>
                      <a:pt x="8345" y="16691"/>
                    </a:cubicBezTo>
                    <a:cubicBezTo>
                      <a:pt x="8345" y="16420"/>
                      <a:pt x="8126" y="16200"/>
                      <a:pt x="7855" y="16200"/>
                    </a:cubicBezTo>
                    <a:moveTo>
                      <a:pt x="7855" y="14237"/>
                    </a:moveTo>
                    <a:cubicBezTo>
                      <a:pt x="7855" y="13966"/>
                      <a:pt x="7635" y="13745"/>
                      <a:pt x="7364" y="13745"/>
                    </a:cubicBezTo>
                    <a:cubicBezTo>
                      <a:pt x="7228" y="13745"/>
                      <a:pt x="7105" y="13801"/>
                      <a:pt x="7017" y="13889"/>
                    </a:cubicBezTo>
                    <a:lnTo>
                      <a:pt x="2107" y="18798"/>
                    </a:lnTo>
                    <a:cubicBezTo>
                      <a:pt x="2019" y="18888"/>
                      <a:pt x="1964" y="19011"/>
                      <a:pt x="1964" y="19145"/>
                    </a:cubicBezTo>
                    <a:cubicBezTo>
                      <a:pt x="1964" y="19417"/>
                      <a:pt x="2184" y="19636"/>
                      <a:pt x="2455" y="19636"/>
                    </a:cubicBezTo>
                    <a:cubicBezTo>
                      <a:pt x="2590" y="19636"/>
                      <a:pt x="2713" y="19582"/>
                      <a:pt x="2802" y="19493"/>
                    </a:cubicBezTo>
                    <a:lnTo>
                      <a:pt x="7711" y="14583"/>
                    </a:lnTo>
                    <a:cubicBezTo>
                      <a:pt x="7800" y="14495"/>
                      <a:pt x="7855" y="14372"/>
                      <a:pt x="7855" y="14237"/>
                    </a:cubicBezTo>
                    <a:moveTo>
                      <a:pt x="4765" y="14583"/>
                    </a:moveTo>
                    <a:lnTo>
                      <a:pt x="5256" y="14093"/>
                    </a:lnTo>
                    <a:cubicBezTo>
                      <a:pt x="5345" y="14004"/>
                      <a:pt x="5400" y="13881"/>
                      <a:pt x="5400" y="13745"/>
                    </a:cubicBezTo>
                    <a:cubicBezTo>
                      <a:pt x="5400" y="13475"/>
                      <a:pt x="5180" y="13255"/>
                      <a:pt x="4909" y="13255"/>
                    </a:cubicBezTo>
                    <a:cubicBezTo>
                      <a:pt x="4774" y="13255"/>
                      <a:pt x="4651" y="13310"/>
                      <a:pt x="4562" y="13398"/>
                    </a:cubicBezTo>
                    <a:lnTo>
                      <a:pt x="4071" y="13889"/>
                    </a:lnTo>
                    <a:cubicBezTo>
                      <a:pt x="3982" y="13979"/>
                      <a:pt x="3927" y="14101"/>
                      <a:pt x="3927" y="14237"/>
                    </a:cubicBezTo>
                    <a:cubicBezTo>
                      <a:pt x="3927" y="14507"/>
                      <a:pt x="4147" y="14727"/>
                      <a:pt x="4418" y="14727"/>
                    </a:cubicBezTo>
                    <a:cubicBezTo>
                      <a:pt x="4554" y="14727"/>
                      <a:pt x="4676" y="14673"/>
                      <a:pt x="4765" y="1458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A38153A2-528E-4251-A8A6-061E6DBC6D2B}"/>
              </a:ext>
            </a:extLst>
          </p:cNvPr>
          <p:cNvGrpSpPr/>
          <p:nvPr/>
        </p:nvGrpSpPr>
        <p:grpSpPr>
          <a:xfrm>
            <a:off x="4609005" y="205117"/>
            <a:ext cx="2337660" cy="1637796"/>
            <a:chOff x="5354187" y="214957"/>
            <a:chExt cx="2598976" cy="1820878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E7494473-E9E8-438A-BEBF-95D63C4E3129}"/>
                </a:ext>
              </a:extLst>
            </p:cNvPr>
            <p:cNvGrpSpPr/>
            <p:nvPr/>
          </p:nvGrpSpPr>
          <p:grpSpPr>
            <a:xfrm>
              <a:off x="5354187" y="214957"/>
              <a:ext cx="2598976" cy="1820878"/>
              <a:chOff x="5162689" y="919053"/>
              <a:chExt cx="1949232" cy="1365658"/>
            </a:xfrm>
          </p:grpSpPr>
          <p:sp>
            <p:nvSpPr>
              <p:cNvPr id="53" name="Freeform: Shape 57">
                <a:extLst>
                  <a:ext uri="{FF2B5EF4-FFF2-40B4-BE49-F238E27FC236}">
                    <a16:creationId xmlns:a16="http://schemas.microsoft.com/office/drawing/2014/main" xmlns="" id="{E53A4761-8207-4551-A03B-B32CC47ED2FE}"/>
                  </a:ext>
                </a:extLst>
              </p:cNvPr>
              <p:cNvSpPr/>
              <p:nvPr/>
            </p:nvSpPr>
            <p:spPr>
              <a:xfrm>
                <a:off x="5162690" y="91905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54" name="Group 58">
                <a:extLst>
                  <a:ext uri="{FF2B5EF4-FFF2-40B4-BE49-F238E27FC236}">
                    <a16:creationId xmlns:a16="http://schemas.microsoft.com/office/drawing/2014/main" xmlns="" id="{5E9982A6-1C5A-4E66-A8D5-B505BEC0847C}"/>
                  </a:ext>
                </a:extLst>
              </p:cNvPr>
              <p:cNvGrpSpPr/>
              <p:nvPr/>
            </p:nvGrpSpPr>
            <p:grpSpPr>
              <a:xfrm>
                <a:off x="5162690" y="1088029"/>
                <a:ext cx="1949231" cy="1196682"/>
                <a:chOff x="4131798" y="2131819"/>
                <a:chExt cx="5867141" cy="4109008"/>
              </a:xfrm>
              <a:solidFill>
                <a:schemeClr val="accent2"/>
              </a:solidFill>
            </p:grpSpPr>
            <p:sp>
              <p:nvSpPr>
                <p:cNvPr id="58" name="Freeform: Shape 83">
                  <a:extLst>
                    <a:ext uri="{FF2B5EF4-FFF2-40B4-BE49-F238E27FC236}">
                      <a16:creationId xmlns:a16="http://schemas.microsoft.com/office/drawing/2014/main" xmlns="" id="{8823CC0B-8F04-41E3-A488-DF16D8F0E27D}"/>
                    </a:ext>
                  </a:extLst>
                </p:cNvPr>
                <p:cNvSpPr/>
                <p:nvPr/>
              </p:nvSpPr>
              <p:spPr>
                <a:xfrm>
                  <a:off x="4131798" y="2131819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: Shape 84">
                  <a:extLst>
                    <a:ext uri="{FF2B5EF4-FFF2-40B4-BE49-F238E27FC236}">
                      <a16:creationId xmlns:a16="http://schemas.microsoft.com/office/drawing/2014/main" xmlns="" id="{AC5E937D-EF58-4E2F-AB2E-3EE4DB802A0B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5" name="TextBox 73">
                <a:extLst>
                  <a:ext uri="{FF2B5EF4-FFF2-40B4-BE49-F238E27FC236}">
                    <a16:creationId xmlns:a16="http://schemas.microsoft.com/office/drawing/2014/main" xmlns="" id="{A8718DF4-6990-47AF-ABDE-E24D5DC9DB2C}"/>
                  </a:ext>
                </a:extLst>
              </p:cNvPr>
              <p:cNvSpPr txBox="1"/>
              <p:nvPr/>
            </p:nvSpPr>
            <p:spPr>
              <a:xfrm>
                <a:off x="5162689" y="1838878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创建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WindowsServer2016</a:t>
                </a:r>
              </a:p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虚拟机</a:t>
                </a:r>
              </a:p>
            </p:txBody>
          </p:sp>
          <p:sp>
            <p:nvSpPr>
              <p:cNvPr id="56" name="Rectangle 74">
                <a:extLst>
                  <a:ext uri="{FF2B5EF4-FFF2-40B4-BE49-F238E27FC236}">
                    <a16:creationId xmlns:a16="http://schemas.microsoft.com/office/drawing/2014/main" xmlns="" id="{919C5C17-45EB-452B-BF2A-D9AEEF722964}"/>
                  </a:ext>
                </a:extLst>
              </p:cNvPr>
              <p:cNvSpPr/>
              <p:nvPr/>
            </p:nvSpPr>
            <p:spPr>
              <a:xfrm>
                <a:off x="5368326" y="1602489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创建虚拟机</a:t>
                </a:r>
              </a:p>
            </p:txBody>
          </p:sp>
          <p:sp>
            <p:nvSpPr>
              <p:cNvPr id="57" name="Freeform: Shape 78">
                <a:extLst>
                  <a:ext uri="{FF2B5EF4-FFF2-40B4-BE49-F238E27FC236}">
                    <a16:creationId xmlns:a16="http://schemas.microsoft.com/office/drawing/2014/main" xmlns="" id="{31AAEC76-20E2-4376-B1F9-12C768C1E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609" y="1181968"/>
                <a:ext cx="223609" cy="351149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413DC9F4-163C-4BB6-AA2A-43ECBE89C128}"/>
                </a:ext>
              </a:extLst>
            </p:cNvPr>
            <p:cNvSpPr txBox="1"/>
            <p:nvPr/>
          </p:nvSpPr>
          <p:spPr>
            <a:xfrm>
              <a:off x="5532933" y="218942"/>
              <a:ext cx="768529" cy="513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CD93321D-32D6-4C23-AE3A-8F6E7202C892}"/>
              </a:ext>
            </a:extLst>
          </p:cNvPr>
          <p:cNvGrpSpPr/>
          <p:nvPr/>
        </p:nvGrpSpPr>
        <p:grpSpPr>
          <a:xfrm>
            <a:off x="7133028" y="208701"/>
            <a:ext cx="2327586" cy="1633987"/>
            <a:chOff x="8137300" y="210021"/>
            <a:chExt cx="2598976" cy="1824505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4DCBA788-BD9B-48E2-A7DB-70D13099EEBA}"/>
                </a:ext>
              </a:extLst>
            </p:cNvPr>
            <p:cNvGrpSpPr/>
            <p:nvPr/>
          </p:nvGrpSpPr>
          <p:grpSpPr>
            <a:xfrm>
              <a:off x="8137300" y="217883"/>
              <a:ext cx="2598976" cy="1816643"/>
              <a:chOff x="5162689" y="2853943"/>
              <a:chExt cx="1949232" cy="1362482"/>
            </a:xfrm>
          </p:grpSpPr>
          <p:sp>
            <p:nvSpPr>
              <p:cNvPr id="63" name="Freeform: Shape 61">
                <a:extLst>
                  <a:ext uri="{FF2B5EF4-FFF2-40B4-BE49-F238E27FC236}">
                    <a16:creationId xmlns:a16="http://schemas.microsoft.com/office/drawing/2014/main" xmlns="" id="{2A036792-CBE6-42CA-8470-74BCB4A67BD6}"/>
                  </a:ext>
                </a:extLst>
              </p:cNvPr>
              <p:cNvSpPr/>
              <p:nvPr/>
            </p:nvSpPr>
            <p:spPr>
              <a:xfrm>
                <a:off x="5162690" y="2853943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64" name="Group 62">
                <a:extLst>
                  <a:ext uri="{FF2B5EF4-FFF2-40B4-BE49-F238E27FC236}">
                    <a16:creationId xmlns:a16="http://schemas.microsoft.com/office/drawing/2014/main" xmlns="" id="{BD6626E4-15A3-4FBC-8A09-ACC37C5F3FF1}"/>
                  </a:ext>
                </a:extLst>
              </p:cNvPr>
              <p:cNvGrpSpPr/>
              <p:nvPr/>
            </p:nvGrpSpPr>
            <p:grpSpPr>
              <a:xfrm>
                <a:off x="5162690" y="3019743"/>
                <a:ext cx="1949231" cy="1196682"/>
                <a:chOff x="4131798" y="2120910"/>
                <a:chExt cx="5867141" cy="4109008"/>
              </a:xfrm>
              <a:solidFill>
                <a:schemeClr val="accent4"/>
              </a:solidFill>
            </p:grpSpPr>
            <p:sp>
              <p:nvSpPr>
                <p:cNvPr id="68" name="Freeform: Shape 79">
                  <a:extLst>
                    <a:ext uri="{FF2B5EF4-FFF2-40B4-BE49-F238E27FC236}">
                      <a16:creationId xmlns:a16="http://schemas.microsoft.com/office/drawing/2014/main" xmlns="" id="{DE47287C-82A5-49FC-9A4C-8ACC92346303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80">
                  <a:extLst>
                    <a:ext uri="{FF2B5EF4-FFF2-40B4-BE49-F238E27FC236}">
                      <a16:creationId xmlns:a16="http://schemas.microsoft.com/office/drawing/2014/main" xmlns="" id="{D79D489F-E4BF-4E78-AC85-571E775AD08A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5" name="TextBox 69">
                <a:extLst>
                  <a:ext uri="{FF2B5EF4-FFF2-40B4-BE49-F238E27FC236}">
                    <a16:creationId xmlns:a16="http://schemas.microsoft.com/office/drawing/2014/main" xmlns="" id="{B0394D4A-6D68-4EE8-AA34-DF57CCB4DC8C}"/>
                  </a:ext>
                </a:extLst>
              </p:cNvPr>
              <p:cNvSpPr txBox="1"/>
              <p:nvPr/>
            </p:nvSpPr>
            <p:spPr>
              <a:xfrm>
                <a:off x="5162689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lnSpcReduction="10000"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名称、磁盘、内存、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CPU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rPr>
                  <a:t>、虚拟化、网络等</a:t>
                </a:r>
              </a:p>
            </p:txBody>
          </p:sp>
          <p:sp>
            <p:nvSpPr>
              <p:cNvPr id="66" name="Rectangle 70">
                <a:extLst>
                  <a:ext uri="{FF2B5EF4-FFF2-40B4-BE49-F238E27FC236}">
                    <a16:creationId xmlns:a16="http://schemas.microsoft.com/office/drawing/2014/main" xmlns="" id="{6B276C56-4608-4C97-AAE6-692B679C63C7}"/>
                  </a:ext>
                </a:extLst>
              </p:cNvPr>
              <p:cNvSpPr/>
              <p:nvPr/>
            </p:nvSpPr>
            <p:spPr>
              <a:xfrm>
                <a:off x="5368326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虚拟机配置</a:t>
                </a:r>
              </a:p>
            </p:txBody>
          </p:sp>
          <p:sp>
            <p:nvSpPr>
              <p:cNvPr id="67" name="Freeform: Shape 77">
                <a:extLst>
                  <a:ext uri="{FF2B5EF4-FFF2-40B4-BE49-F238E27FC236}">
                    <a16:creationId xmlns:a16="http://schemas.microsoft.com/office/drawing/2014/main" xmlns="" id="{2C68E70F-53DE-4F29-B3E4-4EC011749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205" y="3158031"/>
                <a:ext cx="205380" cy="322522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63DF2DB4-F1FF-49FA-967C-1C4D947B9FF8}"/>
                </a:ext>
              </a:extLst>
            </p:cNvPr>
            <p:cNvSpPr txBox="1"/>
            <p:nvPr/>
          </p:nvSpPr>
          <p:spPr>
            <a:xfrm>
              <a:off x="8317860" y="210021"/>
              <a:ext cx="768529" cy="515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AB4EA3F8-CAE5-4425-9348-0DA75925E35B}"/>
              </a:ext>
            </a:extLst>
          </p:cNvPr>
          <p:cNvGrpSpPr/>
          <p:nvPr/>
        </p:nvGrpSpPr>
        <p:grpSpPr>
          <a:xfrm>
            <a:off x="9511972" y="215742"/>
            <a:ext cx="2337658" cy="1633986"/>
            <a:chOff x="10876515" y="217883"/>
            <a:chExt cx="2598976" cy="1816643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499A0658-3896-4A7E-A91F-41777302A9E2}"/>
                </a:ext>
              </a:extLst>
            </p:cNvPr>
            <p:cNvGrpSpPr/>
            <p:nvPr/>
          </p:nvGrpSpPr>
          <p:grpSpPr>
            <a:xfrm>
              <a:off x="10876515" y="217883"/>
              <a:ext cx="2598976" cy="1816643"/>
              <a:chOff x="1574666" y="2853944"/>
              <a:chExt cx="1949232" cy="1362482"/>
            </a:xfrm>
          </p:grpSpPr>
          <p:sp>
            <p:nvSpPr>
              <p:cNvPr id="73" name="Freeform: Shape 59">
                <a:extLst>
                  <a:ext uri="{FF2B5EF4-FFF2-40B4-BE49-F238E27FC236}">
                    <a16:creationId xmlns:a16="http://schemas.microsoft.com/office/drawing/2014/main" xmlns="" id="{43FD586C-98AF-4532-BC80-E3691A0ECF32}"/>
                  </a:ext>
                </a:extLst>
              </p:cNvPr>
              <p:cNvSpPr/>
              <p:nvPr/>
            </p:nvSpPr>
            <p:spPr>
              <a:xfrm>
                <a:off x="1574667" y="2853944"/>
                <a:ext cx="1949231" cy="1362482"/>
              </a:xfrm>
              <a:custGeom>
                <a:avLst/>
                <a:gdLst>
                  <a:gd name="connsiteX0" fmla="*/ 452455 w 5867139"/>
                  <a:gd name="connsiteY0" fmla="*/ 0 h 4678308"/>
                  <a:gd name="connsiteX1" fmla="*/ 2204838 w 5867139"/>
                  <a:gd name="connsiteY1" fmla="*/ 0 h 4678308"/>
                  <a:gd name="connsiteX2" fmla="*/ 2553973 w 5867139"/>
                  <a:gd name="connsiteY2" fmla="*/ 177619 h 4678308"/>
                  <a:gd name="connsiteX3" fmla="*/ 2573676 w 5867139"/>
                  <a:gd name="connsiteY3" fmla="*/ 212652 h 4678308"/>
                  <a:gd name="connsiteX4" fmla="*/ 2575413 w 5867139"/>
                  <a:gd name="connsiteY4" fmla="*/ 212652 h 4678308"/>
                  <a:gd name="connsiteX5" fmla="*/ 2599727 w 5867139"/>
                  <a:gd name="connsiteY5" fmla="*/ 257448 h 4678308"/>
                  <a:gd name="connsiteX6" fmla="*/ 2822014 w 5867139"/>
                  <a:gd name="connsiteY6" fmla="*/ 406389 h 4678308"/>
                  <a:gd name="connsiteX7" fmla="*/ 2876745 w 5867139"/>
                  <a:gd name="connsiteY7" fmla="*/ 411907 h 4678308"/>
                  <a:gd name="connsiteX8" fmla="*/ 5287549 w 5867139"/>
                  <a:gd name="connsiteY8" fmla="*/ 411907 h 4678308"/>
                  <a:gd name="connsiteX9" fmla="*/ 5867139 w 5867139"/>
                  <a:gd name="connsiteY9" fmla="*/ 991497 h 4678308"/>
                  <a:gd name="connsiteX10" fmla="*/ 5867139 w 5867139"/>
                  <a:gd name="connsiteY10" fmla="*/ 4098718 h 4678308"/>
                  <a:gd name="connsiteX11" fmla="*/ 5287549 w 5867139"/>
                  <a:gd name="connsiteY11" fmla="*/ 4678308 h 4678308"/>
                  <a:gd name="connsiteX12" fmla="*/ 579590 w 5867139"/>
                  <a:gd name="connsiteY12" fmla="*/ 4678308 h 4678308"/>
                  <a:gd name="connsiteX13" fmla="*/ 0 w 5867139"/>
                  <a:gd name="connsiteY13" fmla="*/ 4098718 h 4678308"/>
                  <a:gd name="connsiteX14" fmla="*/ 0 w 5867139"/>
                  <a:gd name="connsiteY14" fmla="*/ 991497 h 4678308"/>
                  <a:gd name="connsiteX15" fmla="*/ 2 w 5867139"/>
                  <a:gd name="connsiteY15" fmla="*/ 991476 h 4678308"/>
                  <a:gd name="connsiteX16" fmla="*/ 2 w 5867139"/>
                  <a:gd name="connsiteY16" fmla="*/ 488091 h 4678308"/>
                  <a:gd name="connsiteX17" fmla="*/ 2 w 5867139"/>
                  <a:gd name="connsiteY17" fmla="*/ 473012 h 4678308"/>
                  <a:gd name="connsiteX18" fmla="*/ 24092 w 5867139"/>
                  <a:gd name="connsiteY18" fmla="*/ 344295 h 4678308"/>
                  <a:gd name="connsiteX19" fmla="*/ 28119 w 5867139"/>
                  <a:gd name="connsiteY19" fmla="*/ 337849 h 4678308"/>
                  <a:gd name="connsiteX20" fmla="*/ 35560 w 5867139"/>
                  <a:gd name="connsiteY20" fmla="*/ 298103 h 4678308"/>
                  <a:gd name="connsiteX21" fmla="*/ 452455 w 5867139"/>
                  <a:gd name="connsiteY21" fmla="*/ 0 h 46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67139" h="4678308">
                    <a:moveTo>
                      <a:pt x="452455" y="0"/>
                    </a:moveTo>
                    <a:lnTo>
                      <a:pt x="2204838" y="0"/>
                    </a:lnTo>
                    <a:cubicBezTo>
                      <a:pt x="2345397" y="0"/>
                      <a:pt x="2470986" y="69143"/>
                      <a:pt x="2553973" y="177619"/>
                    </a:cubicBezTo>
                    <a:lnTo>
                      <a:pt x="2573676" y="212652"/>
                    </a:lnTo>
                    <a:lnTo>
                      <a:pt x="2575413" y="212652"/>
                    </a:lnTo>
                    <a:lnTo>
                      <a:pt x="2599727" y="257448"/>
                    </a:lnTo>
                    <a:cubicBezTo>
                      <a:pt x="2650641" y="332809"/>
                      <a:pt x="2729799" y="387519"/>
                      <a:pt x="2822014" y="406389"/>
                    </a:cubicBezTo>
                    <a:lnTo>
                      <a:pt x="2876745" y="411907"/>
                    </a:lnTo>
                    <a:lnTo>
                      <a:pt x="5287549" y="411907"/>
                    </a:lnTo>
                    <a:cubicBezTo>
                      <a:pt x="5607648" y="411907"/>
                      <a:pt x="5867139" y="671398"/>
                      <a:pt x="5867139" y="991497"/>
                    </a:cubicBezTo>
                    <a:lnTo>
                      <a:pt x="5867139" y="4098718"/>
                    </a:lnTo>
                    <a:cubicBezTo>
                      <a:pt x="5867139" y="4418817"/>
                      <a:pt x="5607648" y="4678308"/>
                      <a:pt x="5287549" y="4678308"/>
                    </a:cubicBezTo>
                    <a:lnTo>
                      <a:pt x="579590" y="4678308"/>
                    </a:lnTo>
                    <a:cubicBezTo>
                      <a:pt x="259491" y="4678308"/>
                      <a:pt x="0" y="4418817"/>
                      <a:pt x="0" y="4098718"/>
                    </a:cubicBezTo>
                    <a:lnTo>
                      <a:pt x="0" y="991497"/>
                    </a:lnTo>
                    <a:lnTo>
                      <a:pt x="2" y="991476"/>
                    </a:lnTo>
                    <a:lnTo>
                      <a:pt x="2" y="488091"/>
                    </a:lnTo>
                    <a:lnTo>
                      <a:pt x="2" y="473012"/>
                    </a:lnTo>
                    <a:cubicBezTo>
                      <a:pt x="2" y="427354"/>
                      <a:pt x="8581" y="383857"/>
                      <a:pt x="24092" y="344295"/>
                    </a:cubicBezTo>
                    <a:lnTo>
                      <a:pt x="28119" y="337849"/>
                    </a:lnTo>
                    <a:lnTo>
                      <a:pt x="35560" y="298103"/>
                    </a:lnTo>
                    <a:cubicBezTo>
                      <a:pt x="104245" y="122920"/>
                      <a:pt x="265043" y="0"/>
                      <a:pt x="4524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92000" tIns="192000" anchor="t" anchorCtr="0">
                <a:normAutofit/>
              </a:bodyPr>
              <a:lstStyle/>
              <a:p>
                <a:pPr defTabSz="1219170">
                  <a:defRPr/>
                </a:pPr>
                <a:endParaRPr lang="en-US" altLang="zh-CN" sz="2400" b="1" dirty="0">
                  <a:solidFill>
                    <a:srgbClr val="838383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74" name="Group 60">
                <a:extLst>
                  <a:ext uri="{FF2B5EF4-FFF2-40B4-BE49-F238E27FC236}">
                    <a16:creationId xmlns:a16="http://schemas.microsoft.com/office/drawing/2014/main" xmlns="" id="{C305690F-2534-428F-B205-7A4574ED4FD4}"/>
                  </a:ext>
                </a:extLst>
              </p:cNvPr>
              <p:cNvGrpSpPr/>
              <p:nvPr/>
            </p:nvGrpSpPr>
            <p:grpSpPr>
              <a:xfrm>
                <a:off x="1574667" y="3019743"/>
                <a:ext cx="1949231" cy="1196682"/>
                <a:chOff x="4131798" y="2120910"/>
                <a:chExt cx="5867141" cy="4109008"/>
              </a:xfrm>
              <a:solidFill>
                <a:schemeClr val="accent6"/>
              </a:solidFill>
            </p:grpSpPr>
            <p:sp>
              <p:nvSpPr>
                <p:cNvPr id="78" name="Freeform: Shape 81">
                  <a:extLst>
                    <a:ext uri="{FF2B5EF4-FFF2-40B4-BE49-F238E27FC236}">
                      <a16:creationId xmlns:a16="http://schemas.microsoft.com/office/drawing/2014/main" xmlns="" id="{E4C162F3-0DD7-4B45-B313-C1A3237B261B}"/>
                    </a:ext>
                  </a:extLst>
                </p:cNvPr>
                <p:cNvSpPr/>
                <p:nvPr/>
              </p:nvSpPr>
              <p:spPr>
                <a:xfrm>
                  <a:off x="4131798" y="2120910"/>
                  <a:ext cx="5867141" cy="4109008"/>
                </a:xfrm>
                <a:custGeom>
                  <a:avLst/>
                  <a:gdLst>
                    <a:gd name="connsiteX0" fmla="*/ 952500 w 2781301"/>
                    <a:gd name="connsiteY0" fmla="*/ 223837 h 1947863"/>
                    <a:gd name="connsiteX1" fmla="*/ 952500 w 2781301"/>
                    <a:gd name="connsiteY1" fmla="*/ 223838 h 1947863"/>
                    <a:gd name="connsiteX2" fmla="*/ 952500 w 2781301"/>
                    <a:gd name="connsiteY2" fmla="*/ 223838 h 1947863"/>
                    <a:gd name="connsiteX3" fmla="*/ 1176338 w 2781301"/>
                    <a:gd name="connsiteY3" fmla="*/ 0 h 1947863"/>
                    <a:gd name="connsiteX4" fmla="*/ 2557463 w 2781301"/>
                    <a:gd name="connsiteY4" fmla="*/ 0 h 1947863"/>
                    <a:gd name="connsiteX5" fmla="*/ 2781301 w 2781301"/>
                    <a:gd name="connsiteY5" fmla="*/ 223838 h 1947863"/>
                    <a:gd name="connsiteX6" fmla="*/ 2781300 w 2781301"/>
                    <a:gd name="connsiteY6" fmla="*/ 223838 h 1947863"/>
                    <a:gd name="connsiteX7" fmla="*/ 2778489 w 2781301"/>
                    <a:gd name="connsiteY7" fmla="*/ 237762 h 1947863"/>
                    <a:gd name="connsiteX8" fmla="*/ 2781300 w 2781301"/>
                    <a:gd name="connsiteY8" fmla="*/ 265648 h 1947863"/>
                    <a:gd name="connsiteX9" fmla="*/ 2781300 w 2781301"/>
                    <a:gd name="connsiteY9" fmla="*/ 511181 h 1947863"/>
                    <a:gd name="connsiteX10" fmla="*/ 2781300 w 2781301"/>
                    <a:gd name="connsiteY10" fmla="*/ 1660520 h 1947863"/>
                    <a:gd name="connsiteX11" fmla="*/ 2781300 w 2781301"/>
                    <a:gd name="connsiteY11" fmla="*/ 1682216 h 1947863"/>
                    <a:gd name="connsiteX12" fmla="*/ 2515653 w 2781301"/>
                    <a:gd name="connsiteY12" fmla="*/ 1947863 h 1947863"/>
                    <a:gd name="connsiteX13" fmla="*/ 2493957 w 2781301"/>
                    <a:gd name="connsiteY13" fmla="*/ 1947863 h 1947863"/>
                    <a:gd name="connsiteX14" fmla="*/ 1453097 w 2781301"/>
                    <a:gd name="connsiteY14" fmla="*/ 1947863 h 1947863"/>
                    <a:gd name="connsiteX15" fmla="*/ 287343 w 2781301"/>
                    <a:gd name="connsiteY15" fmla="*/ 1947863 h 1947863"/>
                    <a:gd name="connsiteX16" fmla="*/ 0 w 2781301"/>
                    <a:gd name="connsiteY16" fmla="*/ 1660520 h 1947863"/>
                    <a:gd name="connsiteX17" fmla="*/ 0 w 2781301"/>
                    <a:gd name="connsiteY17" fmla="*/ 511181 h 1947863"/>
                    <a:gd name="connsiteX18" fmla="*/ 287343 w 2781301"/>
                    <a:gd name="connsiteY18" fmla="*/ 223838 h 1947863"/>
                    <a:gd name="connsiteX19" fmla="*/ 952500 w 2781301"/>
                    <a:gd name="connsiteY19" fmla="*/ 223838 h 1947863"/>
                    <a:gd name="connsiteX20" fmla="*/ 952500 w 2781301"/>
                    <a:gd name="connsiteY20" fmla="*/ 223838 h 1947863"/>
                    <a:gd name="connsiteX21" fmla="*/ 952500 w 2781301"/>
                    <a:gd name="connsiteY21" fmla="*/ 223838 h 1947863"/>
                    <a:gd name="connsiteX22" fmla="*/ 970090 w 2781301"/>
                    <a:gd name="connsiteY22" fmla="*/ 136710 h 1947863"/>
                    <a:gd name="connsiteX23" fmla="*/ 1176338 w 2781301"/>
                    <a:gd name="connsiteY23" fmla="*/ 0 h 1947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81301" h="1947863">
                      <a:moveTo>
                        <a:pt x="952500" y="223837"/>
                      </a:moveTo>
                      <a:lnTo>
                        <a:pt x="952500" y="223838"/>
                      </a:lnTo>
                      <a:lnTo>
                        <a:pt x="952500" y="223838"/>
                      </a:lnTo>
                      <a:close/>
                      <a:moveTo>
                        <a:pt x="1176338" y="0"/>
                      </a:moveTo>
                      <a:lnTo>
                        <a:pt x="2557463" y="0"/>
                      </a:lnTo>
                      <a:cubicBezTo>
                        <a:pt x="2681085" y="0"/>
                        <a:pt x="2781301" y="100216"/>
                        <a:pt x="2781301" y="223838"/>
                      </a:cubicBezTo>
                      <a:lnTo>
                        <a:pt x="2781300" y="223838"/>
                      </a:lnTo>
                      <a:lnTo>
                        <a:pt x="2778489" y="237762"/>
                      </a:lnTo>
                      <a:lnTo>
                        <a:pt x="2781300" y="265648"/>
                      </a:lnTo>
                      <a:lnTo>
                        <a:pt x="2781300" y="511181"/>
                      </a:lnTo>
                      <a:lnTo>
                        <a:pt x="2781300" y="1660520"/>
                      </a:lnTo>
                      <a:lnTo>
                        <a:pt x="2781300" y="1682216"/>
                      </a:lnTo>
                      <a:cubicBezTo>
                        <a:pt x="2781300" y="1828929"/>
                        <a:pt x="2662366" y="1947863"/>
                        <a:pt x="2515653" y="1947863"/>
                      </a:cubicBezTo>
                      <a:lnTo>
                        <a:pt x="2493957" y="1947863"/>
                      </a:lnTo>
                      <a:lnTo>
                        <a:pt x="1453097" y="1947863"/>
                      </a:lnTo>
                      <a:lnTo>
                        <a:pt x="287343" y="1947863"/>
                      </a:lnTo>
                      <a:cubicBezTo>
                        <a:pt x="128648" y="1947863"/>
                        <a:pt x="0" y="1819215"/>
                        <a:pt x="0" y="1660520"/>
                      </a:cubicBezTo>
                      <a:lnTo>
                        <a:pt x="0" y="511181"/>
                      </a:lnTo>
                      <a:cubicBezTo>
                        <a:pt x="0" y="352486"/>
                        <a:pt x="128648" y="223838"/>
                        <a:pt x="287343" y="223838"/>
                      </a:cubicBez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52500" y="223838"/>
                      </a:lnTo>
                      <a:lnTo>
                        <a:pt x="970090" y="136710"/>
                      </a:lnTo>
                      <a:cubicBezTo>
                        <a:pt x="1004071" y="56372"/>
                        <a:pt x="1083621" y="0"/>
                        <a:pt x="1176338" y="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: Shape 82">
                  <a:extLst>
                    <a:ext uri="{FF2B5EF4-FFF2-40B4-BE49-F238E27FC236}">
                      <a16:creationId xmlns:a16="http://schemas.microsoft.com/office/drawing/2014/main" xmlns="" id="{84AE69E7-D64D-4AED-A30F-192BE041F497}"/>
                    </a:ext>
                  </a:extLst>
                </p:cNvPr>
                <p:cNvSpPr/>
                <p:nvPr/>
              </p:nvSpPr>
              <p:spPr>
                <a:xfrm>
                  <a:off x="5864817" y="2390775"/>
                  <a:ext cx="666158" cy="625475"/>
                </a:xfrm>
                <a:custGeom>
                  <a:avLst/>
                  <a:gdLst>
                    <a:gd name="connsiteX0" fmla="*/ 318728 w 666158"/>
                    <a:gd name="connsiteY0" fmla="*/ 0 h 625475"/>
                    <a:gd name="connsiteX1" fmla="*/ 666158 w 666158"/>
                    <a:gd name="connsiteY1" fmla="*/ 0 h 625475"/>
                    <a:gd name="connsiteX2" fmla="*/ 666158 w 666158"/>
                    <a:gd name="connsiteY2" fmla="*/ 625475 h 625475"/>
                    <a:gd name="connsiteX3" fmla="*/ 0 w 666158"/>
                    <a:gd name="connsiteY3" fmla="*/ 625475 h 625475"/>
                    <a:gd name="connsiteX4" fmla="*/ 0 w 666158"/>
                    <a:gd name="connsiteY4" fmla="*/ 202325 h 625475"/>
                    <a:gd name="connsiteX5" fmla="*/ 293658 w 666158"/>
                    <a:gd name="connsiteY5" fmla="*/ 46189 h 625475"/>
                    <a:gd name="connsiteX6" fmla="*/ 318728 w 666158"/>
                    <a:gd name="connsiteY6" fmla="*/ 0 h 62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158" h="625475">
                      <a:moveTo>
                        <a:pt x="318728" y="0"/>
                      </a:moveTo>
                      <a:lnTo>
                        <a:pt x="666158" y="0"/>
                      </a:lnTo>
                      <a:lnTo>
                        <a:pt x="666158" y="625475"/>
                      </a:lnTo>
                      <a:lnTo>
                        <a:pt x="0" y="625475"/>
                      </a:lnTo>
                      <a:lnTo>
                        <a:pt x="0" y="202325"/>
                      </a:lnTo>
                      <a:cubicBezTo>
                        <a:pt x="122241" y="202325"/>
                        <a:pt x="230017" y="140390"/>
                        <a:pt x="293658" y="46189"/>
                      </a:cubicBezTo>
                      <a:lnTo>
                        <a:pt x="31872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9170">
                    <a:defRPr/>
                  </a:pPr>
                  <a:endParaRPr sz="2400">
                    <a:solidFill>
                      <a:srgbClr val="FFFFFF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5" name="TextBox 67">
                <a:extLst>
                  <a:ext uri="{FF2B5EF4-FFF2-40B4-BE49-F238E27FC236}">
                    <a16:creationId xmlns:a16="http://schemas.microsoft.com/office/drawing/2014/main" xmlns="" id="{013BF20D-BE38-4C8C-999F-B034CFD7D141}"/>
                  </a:ext>
                </a:extLst>
              </p:cNvPr>
              <p:cNvSpPr txBox="1"/>
              <p:nvPr/>
            </p:nvSpPr>
            <p:spPr>
              <a:xfrm>
                <a:off x="1574666" y="3770726"/>
                <a:ext cx="1949232" cy="418329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/>
              </a:bodyPr>
              <a:lstStyle/>
              <a:p>
                <a:pPr algn="ctr" defTabSz="1219140">
                  <a:lnSpc>
                    <a:spcPct val="120000"/>
                  </a:lnSpc>
                  <a:defRPr/>
                </a:pPr>
                <a:r>
                  <a:rPr lang="en-US" altLang="zh-CN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WindowsServer2016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开机</a:t>
                </a:r>
                <a:endParaRPr lang="zh-CN" altLang="en-US" sz="1400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6" name="Rectangle 68">
                <a:extLst>
                  <a:ext uri="{FF2B5EF4-FFF2-40B4-BE49-F238E27FC236}">
                    <a16:creationId xmlns:a16="http://schemas.microsoft.com/office/drawing/2014/main" xmlns="" id="{96865B78-DA0D-4A28-B4E7-8F3D82835D1F}"/>
                  </a:ext>
                </a:extLst>
              </p:cNvPr>
              <p:cNvSpPr/>
              <p:nvPr/>
            </p:nvSpPr>
            <p:spPr>
              <a:xfrm>
                <a:off x="1780303" y="3534337"/>
                <a:ext cx="1537957" cy="236389"/>
              </a:xfrm>
              <a:prstGeom prst="rect">
                <a:avLst/>
              </a:prstGeom>
            </p:spPr>
            <p:txBody>
              <a:bodyPr wrap="none" lIns="96000" tIns="0" rIns="96000" bIns="0" anchor="ctr" anchorCtr="1">
                <a:normAutofit fontScale="92500" lnSpcReduction="20000"/>
              </a:bodyPr>
              <a:lstStyle/>
              <a:p>
                <a:pPr algn="ctr" defTabSz="1219140">
                  <a:defRPr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开启虚拟机</a:t>
                </a:r>
              </a:p>
            </p:txBody>
          </p:sp>
          <p:sp>
            <p:nvSpPr>
              <p:cNvPr id="77" name="Freeform: Shape 75">
                <a:extLst>
                  <a:ext uri="{FF2B5EF4-FFF2-40B4-BE49-F238E27FC236}">
                    <a16:creationId xmlns:a16="http://schemas.microsoft.com/office/drawing/2014/main" xmlns="" id="{EB2FE1BA-33C3-4874-AEA1-A094CC146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895" y="3131266"/>
                <a:ext cx="239467" cy="376051"/>
              </a:xfrm>
              <a:custGeom>
                <a:avLst/>
                <a:gdLst>
                  <a:gd name="connsiteX0" fmla="*/ 107157 w 214313"/>
                  <a:gd name="connsiteY0" fmla="*/ 288925 h 336550"/>
                  <a:gd name="connsiteX1" fmla="*/ 92075 w 214313"/>
                  <a:gd name="connsiteY1" fmla="*/ 303213 h 336550"/>
                  <a:gd name="connsiteX2" fmla="*/ 107157 w 214313"/>
                  <a:gd name="connsiteY2" fmla="*/ 317501 h 336550"/>
                  <a:gd name="connsiteX3" fmla="*/ 122239 w 214313"/>
                  <a:gd name="connsiteY3" fmla="*/ 303213 h 336550"/>
                  <a:gd name="connsiteX4" fmla="*/ 107157 w 214313"/>
                  <a:gd name="connsiteY4" fmla="*/ 288925 h 336550"/>
                  <a:gd name="connsiteX5" fmla="*/ 30187 w 214313"/>
                  <a:gd name="connsiteY5" fmla="*/ 41275 h 336550"/>
                  <a:gd name="connsiteX6" fmla="*/ 22225 w 214313"/>
                  <a:gd name="connsiteY6" fmla="*/ 50461 h 336550"/>
                  <a:gd name="connsiteX7" fmla="*/ 22225 w 214313"/>
                  <a:gd name="connsiteY7" fmla="*/ 259103 h 336550"/>
                  <a:gd name="connsiteX8" fmla="*/ 30187 w 214313"/>
                  <a:gd name="connsiteY8" fmla="*/ 268288 h 336550"/>
                  <a:gd name="connsiteX9" fmla="*/ 184126 w 214313"/>
                  <a:gd name="connsiteY9" fmla="*/ 268288 h 336550"/>
                  <a:gd name="connsiteX10" fmla="*/ 192088 w 214313"/>
                  <a:gd name="connsiteY10" fmla="*/ 259103 h 336550"/>
                  <a:gd name="connsiteX11" fmla="*/ 192088 w 214313"/>
                  <a:gd name="connsiteY11" fmla="*/ 50461 h 336550"/>
                  <a:gd name="connsiteX12" fmla="*/ 184126 w 214313"/>
                  <a:gd name="connsiteY12" fmla="*/ 41275 h 336550"/>
                  <a:gd name="connsiteX13" fmla="*/ 30187 w 214313"/>
                  <a:gd name="connsiteY13" fmla="*/ 41275 h 336550"/>
                  <a:gd name="connsiteX14" fmla="*/ 92812 w 214313"/>
                  <a:gd name="connsiteY14" fmla="*/ 15875 h 336550"/>
                  <a:gd name="connsiteX15" fmla="*/ 88900 w 214313"/>
                  <a:gd name="connsiteY15" fmla="*/ 21318 h 336550"/>
                  <a:gd name="connsiteX16" fmla="*/ 92812 w 214313"/>
                  <a:gd name="connsiteY16" fmla="*/ 25400 h 336550"/>
                  <a:gd name="connsiteX17" fmla="*/ 121501 w 214313"/>
                  <a:gd name="connsiteY17" fmla="*/ 25400 h 336550"/>
                  <a:gd name="connsiteX18" fmla="*/ 125413 w 214313"/>
                  <a:gd name="connsiteY18" fmla="*/ 21318 h 336550"/>
                  <a:gd name="connsiteX19" fmla="*/ 121501 w 214313"/>
                  <a:gd name="connsiteY19" fmla="*/ 15875 h 336550"/>
                  <a:gd name="connsiteX20" fmla="*/ 92812 w 214313"/>
                  <a:gd name="connsiteY20" fmla="*/ 15875 h 336550"/>
                  <a:gd name="connsiteX21" fmla="*/ 48948 w 214313"/>
                  <a:gd name="connsiteY21" fmla="*/ 0 h 336550"/>
                  <a:gd name="connsiteX22" fmla="*/ 165365 w 214313"/>
                  <a:gd name="connsiteY22" fmla="*/ 0 h 336550"/>
                  <a:gd name="connsiteX23" fmla="*/ 214313 w 214313"/>
                  <a:gd name="connsiteY23" fmla="*/ 48642 h 336550"/>
                  <a:gd name="connsiteX24" fmla="*/ 214313 w 214313"/>
                  <a:gd name="connsiteY24" fmla="*/ 287908 h 336550"/>
                  <a:gd name="connsiteX25" fmla="*/ 165365 w 214313"/>
                  <a:gd name="connsiteY25" fmla="*/ 336550 h 336550"/>
                  <a:gd name="connsiteX26" fmla="*/ 48948 w 214313"/>
                  <a:gd name="connsiteY26" fmla="*/ 336550 h 336550"/>
                  <a:gd name="connsiteX27" fmla="*/ 0 w 214313"/>
                  <a:gd name="connsiteY27" fmla="*/ 287908 h 336550"/>
                  <a:gd name="connsiteX28" fmla="*/ 0 w 214313"/>
                  <a:gd name="connsiteY28" fmla="*/ 48642 h 336550"/>
                  <a:gd name="connsiteX29" fmla="*/ 48948 w 214313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14313" h="336550">
                    <a:moveTo>
                      <a:pt x="107157" y="288925"/>
                    </a:moveTo>
                    <a:cubicBezTo>
                      <a:pt x="98827" y="288925"/>
                      <a:pt x="92075" y="295322"/>
                      <a:pt x="92075" y="303213"/>
                    </a:cubicBezTo>
                    <a:cubicBezTo>
                      <a:pt x="92075" y="311104"/>
                      <a:pt x="98827" y="317501"/>
                      <a:pt x="107157" y="317501"/>
                    </a:cubicBezTo>
                    <a:cubicBezTo>
                      <a:pt x="115487" y="317501"/>
                      <a:pt x="122239" y="311104"/>
                      <a:pt x="122239" y="303213"/>
                    </a:cubicBezTo>
                    <a:cubicBezTo>
                      <a:pt x="122239" y="295322"/>
                      <a:pt x="115487" y="288925"/>
                      <a:pt x="107157" y="288925"/>
                    </a:cubicBezTo>
                    <a:close/>
                    <a:moveTo>
                      <a:pt x="30187" y="41275"/>
                    </a:moveTo>
                    <a:cubicBezTo>
                      <a:pt x="26206" y="41275"/>
                      <a:pt x="22225" y="45212"/>
                      <a:pt x="22225" y="50461"/>
                    </a:cubicBezTo>
                    <a:cubicBezTo>
                      <a:pt x="22225" y="50461"/>
                      <a:pt x="22225" y="50461"/>
                      <a:pt x="22225" y="259103"/>
                    </a:cubicBezTo>
                    <a:cubicBezTo>
                      <a:pt x="22225" y="264352"/>
                      <a:pt x="26206" y="268288"/>
                      <a:pt x="30187" y="268288"/>
                    </a:cubicBezTo>
                    <a:cubicBezTo>
                      <a:pt x="30187" y="268288"/>
                      <a:pt x="30187" y="268288"/>
                      <a:pt x="184126" y="268288"/>
                    </a:cubicBezTo>
                    <a:cubicBezTo>
                      <a:pt x="188107" y="268288"/>
                      <a:pt x="192088" y="264352"/>
                      <a:pt x="192088" y="259103"/>
                    </a:cubicBezTo>
                    <a:lnTo>
                      <a:pt x="192088" y="50461"/>
                    </a:lnTo>
                    <a:cubicBezTo>
                      <a:pt x="192088" y="45212"/>
                      <a:pt x="188107" y="41275"/>
                      <a:pt x="184126" y="41275"/>
                    </a:cubicBezTo>
                    <a:cubicBezTo>
                      <a:pt x="184126" y="41275"/>
                      <a:pt x="184126" y="41275"/>
                      <a:pt x="30187" y="41275"/>
                    </a:cubicBezTo>
                    <a:close/>
                    <a:moveTo>
                      <a:pt x="92812" y="15875"/>
                    </a:moveTo>
                    <a:cubicBezTo>
                      <a:pt x="90204" y="15875"/>
                      <a:pt x="88900" y="18596"/>
                      <a:pt x="88900" y="21318"/>
                    </a:cubicBezTo>
                    <a:cubicBezTo>
                      <a:pt x="88900" y="24039"/>
                      <a:pt x="90204" y="25400"/>
                      <a:pt x="92812" y="25400"/>
                    </a:cubicBezTo>
                    <a:cubicBezTo>
                      <a:pt x="92812" y="25400"/>
                      <a:pt x="92812" y="25400"/>
                      <a:pt x="121501" y="25400"/>
                    </a:cubicBezTo>
                    <a:cubicBezTo>
                      <a:pt x="124109" y="25400"/>
                      <a:pt x="125413" y="24039"/>
                      <a:pt x="125413" y="21318"/>
                    </a:cubicBezTo>
                    <a:cubicBezTo>
                      <a:pt x="125413" y="18596"/>
                      <a:pt x="124109" y="15875"/>
                      <a:pt x="121501" y="15875"/>
                    </a:cubicBezTo>
                    <a:cubicBezTo>
                      <a:pt x="121501" y="15875"/>
                      <a:pt x="121501" y="15875"/>
                      <a:pt x="92812" y="15875"/>
                    </a:cubicBezTo>
                    <a:close/>
                    <a:moveTo>
                      <a:pt x="48948" y="0"/>
                    </a:moveTo>
                    <a:cubicBezTo>
                      <a:pt x="48948" y="0"/>
                      <a:pt x="48948" y="0"/>
                      <a:pt x="165365" y="0"/>
                    </a:cubicBezTo>
                    <a:cubicBezTo>
                      <a:pt x="193146" y="0"/>
                      <a:pt x="214313" y="22349"/>
                      <a:pt x="214313" y="48642"/>
                    </a:cubicBezTo>
                    <a:cubicBezTo>
                      <a:pt x="214313" y="48642"/>
                      <a:pt x="214313" y="48642"/>
                      <a:pt x="214313" y="287908"/>
                    </a:cubicBezTo>
                    <a:cubicBezTo>
                      <a:pt x="214313" y="314201"/>
                      <a:pt x="193146" y="336550"/>
                      <a:pt x="165365" y="336550"/>
                    </a:cubicBezTo>
                    <a:cubicBezTo>
                      <a:pt x="165365" y="336550"/>
                      <a:pt x="165365" y="336550"/>
                      <a:pt x="48948" y="336550"/>
                    </a:cubicBezTo>
                    <a:cubicBezTo>
                      <a:pt x="21167" y="336550"/>
                      <a:pt x="0" y="314201"/>
                      <a:pt x="0" y="287908"/>
                    </a:cubicBezTo>
                    <a:cubicBezTo>
                      <a:pt x="0" y="287908"/>
                      <a:pt x="0" y="287908"/>
                      <a:pt x="0" y="48642"/>
                    </a:cubicBezTo>
                    <a:cubicBezTo>
                      <a:pt x="0" y="22349"/>
                      <a:pt x="21167" y="0"/>
                      <a:pt x="489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6C912FC3-85B6-443A-98D1-C546A5734E01}"/>
                </a:ext>
              </a:extLst>
            </p:cNvPr>
            <p:cNvSpPr txBox="1"/>
            <p:nvPr/>
          </p:nvSpPr>
          <p:spPr>
            <a:xfrm>
              <a:off x="11061301" y="224789"/>
              <a:ext cx="895928" cy="513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+mn-ea"/>
                </a:rPr>
                <a:t>04</a:t>
              </a:r>
              <a:endParaRPr lang="zh-CN" altLang="en-US" sz="2400" b="1" dirty="0">
                <a:latin typeface="+mn-ea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82589DE8-3EE4-4CD7-B6D5-E970E5106D37}"/>
              </a:ext>
            </a:extLst>
          </p:cNvPr>
          <p:cNvSpPr/>
          <p:nvPr/>
        </p:nvSpPr>
        <p:spPr>
          <a:xfrm>
            <a:off x="5564916" y="3158836"/>
            <a:ext cx="1813664" cy="415637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9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šḻïďê-Rectangle 10">
            <a:extLst>
              <a:ext uri="{FF2B5EF4-FFF2-40B4-BE49-F238E27FC236}">
                <a16:creationId xmlns:a16="http://schemas.microsoft.com/office/drawing/2014/main" xmlns="" id="{6E5A7330-437D-410D-A971-DD48C440975C}"/>
              </a:ext>
            </a:extLst>
          </p:cNvPr>
          <p:cNvSpPr/>
          <p:nvPr/>
        </p:nvSpPr>
        <p:spPr>
          <a:xfrm>
            <a:off x="665502" y="2037594"/>
            <a:ext cx="2116923" cy="2968873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B3AC8E4-5E80-4881-9EB0-3E8E80C732B4}"/>
              </a:ext>
            </a:extLst>
          </p:cNvPr>
          <p:cNvGrpSpPr/>
          <p:nvPr/>
        </p:nvGrpSpPr>
        <p:grpSpPr>
          <a:xfrm>
            <a:off x="665501" y="2037594"/>
            <a:ext cx="1096752" cy="1096752"/>
            <a:chOff x="4696101" y="2012415"/>
            <a:chExt cx="1096752" cy="1096752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5" name="i$liḋe-Right Triangle 11">
              <a:extLst>
                <a:ext uri="{FF2B5EF4-FFF2-40B4-BE49-F238E27FC236}">
                  <a16:creationId xmlns:a16="http://schemas.microsoft.com/office/drawing/2014/main" xmlns="" id="{83B0EA65-8D8E-4A31-8FEB-3BDD275F7DAE}"/>
                </a:ext>
              </a:extLst>
            </p:cNvPr>
            <p:cNvSpPr/>
            <p:nvPr/>
          </p:nvSpPr>
          <p:spPr>
            <a:xfrm rot="5400000">
              <a:off x="4696101" y="2012415"/>
              <a:ext cx="1096752" cy="1096752"/>
            </a:xfrm>
            <a:prstGeom prst="rtTriangle">
              <a:avLst/>
            </a:prstGeom>
            <a:solidFill>
              <a:srgbClr val="E14956"/>
            </a:solidFill>
            <a:ln w="38100">
              <a:solidFill>
                <a:srgbClr val="E149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" name="i$liḋe-TextBox 26">
              <a:extLst>
                <a:ext uri="{FF2B5EF4-FFF2-40B4-BE49-F238E27FC236}">
                  <a16:creationId xmlns:a16="http://schemas.microsoft.com/office/drawing/2014/main" xmlns="" id="{7199B9CF-456E-4882-8CE9-A2120E2EF3EF}"/>
                </a:ext>
              </a:extLst>
            </p:cNvPr>
            <p:cNvSpPr txBox="1"/>
            <p:nvPr/>
          </p:nvSpPr>
          <p:spPr>
            <a:xfrm rot="18969360">
              <a:off x="4783643" y="2146904"/>
              <a:ext cx="429958" cy="36602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8A54D64-E222-428D-BEED-AD4E914A1FA5}"/>
              </a:ext>
            </a:extLst>
          </p:cNvPr>
          <p:cNvSpPr/>
          <p:nvPr/>
        </p:nvSpPr>
        <p:spPr>
          <a:xfrm>
            <a:off x="922881" y="3429000"/>
            <a:ext cx="1774036" cy="523220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认识</a:t>
            </a:r>
            <a:r>
              <a:rPr lang="en-US" altLang="zh-CN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UEFI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1472E43-925D-42F2-9CAD-2B99E75E03B1}"/>
              </a:ext>
            </a:extLst>
          </p:cNvPr>
          <p:cNvSpPr/>
          <p:nvPr/>
        </p:nvSpPr>
        <p:spPr>
          <a:xfrm>
            <a:off x="978690" y="2736684"/>
            <a:ext cx="1567128" cy="504882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任务</a:t>
            </a: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2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E679201-4E88-4D07-BD6E-D1F8162E81D3}"/>
              </a:ext>
            </a:extLst>
          </p:cNvPr>
          <p:cNvGrpSpPr/>
          <p:nvPr/>
        </p:nvGrpSpPr>
        <p:grpSpPr>
          <a:xfrm>
            <a:off x="1595210" y="3816533"/>
            <a:ext cx="1182991" cy="1182991"/>
            <a:chOff x="6328721" y="4774702"/>
            <a:chExt cx="1182991" cy="1182991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10" name="i$liḋe-Right Triangle 12">
              <a:extLst>
                <a:ext uri="{FF2B5EF4-FFF2-40B4-BE49-F238E27FC236}">
                  <a16:creationId xmlns:a16="http://schemas.microsoft.com/office/drawing/2014/main" xmlns="" id="{76D7AF80-5EF7-48CC-A5AB-542C70B3C2C9}"/>
                </a:ext>
              </a:extLst>
            </p:cNvPr>
            <p:cNvSpPr/>
            <p:nvPr/>
          </p:nvSpPr>
          <p:spPr>
            <a:xfrm rot="16200000">
              <a:off x="6328721" y="4774702"/>
              <a:ext cx="1182991" cy="1182991"/>
            </a:xfrm>
            <a:prstGeom prst="rtTriangle">
              <a:avLst/>
            </a:prstGeom>
            <a:solidFill>
              <a:srgbClr val="E14956"/>
            </a:solidFill>
            <a:ln w="38100">
              <a:solidFill>
                <a:srgbClr val="E149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Shape 2608">
              <a:extLst>
                <a:ext uri="{FF2B5EF4-FFF2-40B4-BE49-F238E27FC236}">
                  <a16:creationId xmlns:a16="http://schemas.microsoft.com/office/drawing/2014/main" xmlns="" id="{26D2DEDC-E184-4CCD-A8F9-300908059709}"/>
                </a:ext>
              </a:extLst>
            </p:cNvPr>
            <p:cNvSpPr/>
            <p:nvPr/>
          </p:nvSpPr>
          <p:spPr>
            <a:xfrm>
              <a:off x="6924887" y="5478968"/>
              <a:ext cx="444932" cy="364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3600"/>
                  </a:moveTo>
                  <a:cubicBezTo>
                    <a:pt x="1422" y="3600"/>
                    <a:pt x="982" y="3063"/>
                    <a:pt x="982" y="2400"/>
                  </a:cubicBezTo>
                  <a:cubicBezTo>
                    <a:pt x="982" y="1738"/>
                    <a:pt x="1422" y="1200"/>
                    <a:pt x="1964" y="1200"/>
                  </a:cubicBezTo>
                  <a:cubicBezTo>
                    <a:pt x="2506" y="1200"/>
                    <a:pt x="2945" y="1738"/>
                    <a:pt x="2945" y="2400"/>
                  </a:cubicBezTo>
                  <a:cubicBezTo>
                    <a:pt x="2945" y="3063"/>
                    <a:pt x="2506" y="3600"/>
                    <a:pt x="1964" y="3600"/>
                  </a:cubicBezTo>
                  <a:moveTo>
                    <a:pt x="1964" y="0"/>
                  </a:moveTo>
                  <a:cubicBezTo>
                    <a:pt x="879" y="0"/>
                    <a:pt x="0" y="1075"/>
                    <a:pt x="0" y="2400"/>
                  </a:cubicBezTo>
                  <a:cubicBezTo>
                    <a:pt x="0" y="3726"/>
                    <a:pt x="879" y="4800"/>
                    <a:pt x="1964" y="4800"/>
                  </a:cubicBezTo>
                  <a:cubicBezTo>
                    <a:pt x="3048" y="4800"/>
                    <a:pt x="3927" y="3726"/>
                    <a:pt x="3927" y="2400"/>
                  </a:cubicBezTo>
                  <a:cubicBezTo>
                    <a:pt x="3927" y="1075"/>
                    <a:pt x="3048" y="0"/>
                    <a:pt x="1964" y="0"/>
                  </a:cubicBezTo>
                  <a:moveTo>
                    <a:pt x="1964" y="12000"/>
                  </a:moveTo>
                  <a:cubicBezTo>
                    <a:pt x="1422" y="12000"/>
                    <a:pt x="982" y="11463"/>
                    <a:pt x="982" y="10800"/>
                  </a:cubicBezTo>
                  <a:cubicBezTo>
                    <a:pt x="982" y="10138"/>
                    <a:pt x="1422" y="9600"/>
                    <a:pt x="1964" y="9600"/>
                  </a:cubicBezTo>
                  <a:cubicBezTo>
                    <a:pt x="2506" y="9600"/>
                    <a:pt x="2945" y="10138"/>
                    <a:pt x="2945" y="10800"/>
                  </a:cubicBezTo>
                  <a:cubicBezTo>
                    <a:pt x="2945" y="11463"/>
                    <a:pt x="2506" y="12000"/>
                    <a:pt x="1964" y="12000"/>
                  </a:cubicBezTo>
                  <a:moveTo>
                    <a:pt x="1964" y="8401"/>
                  </a:moveTo>
                  <a:cubicBezTo>
                    <a:pt x="879" y="8401"/>
                    <a:pt x="0" y="9475"/>
                    <a:pt x="0" y="10800"/>
                  </a:cubicBezTo>
                  <a:cubicBezTo>
                    <a:pt x="0" y="12126"/>
                    <a:pt x="879" y="13200"/>
                    <a:pt x="1964" y="13200"/>
                  </a:cubicBezTo>
                  <a:cubicBezTo>
                    <a:pt x="3048" y="13200"/>
                    <a:pt x="3927" y="12126"/>
                    <a:pt x="3927" y="10800"/>
                  </a:cubicBezTo>
                  <a:cubicBezTo>
                    <a:pt x="3927" y="9475"/>
                    <a:pt x="3048" y="8401"/>
                    <a:pt x="1964" y="8401"/>
                  </a:cubicBezTo>
                  <a:moveTo>
                    <a:pt x="19636" y="12000"/>
                  </a:moveTo>
                  <a:lnTo>
                    <a:pt x="7855" y="12000"/>
                  </a:lnTo>
                  <a:cubicBezTo>
                    <a:pt x="7313" y="12000"/>
                    <a:pt x="6873" y="11463"/>
                    <a:pt x="6873" y="10801"/>
                  </a:cubicBezTo>
                  <a:cubicBezTo>
                    <a:pt x="6873" y="10138"/>
                    <a:pt x="7313" y="9600"/>
                    <a:pt x="7855" y="9600"/>
                  </a:cubicBezTo>
                  <a:lnTo>
                    <a:pt x="19636" y="9600"/>
                  </a:lnTo>
                  <a:cubicBezTo>
                    <a:pt x="20178" y="9600"/>
                    <a:pt x="20618" y="10138"/>
                    <a:pt x="20618" y="10801"/>
                  </a:cubicBezTo>
                  <a:cubicBezTo>
                    <a:pt x="20618" y="11463"/>
                    <a:pt x="20178" y="12000"/>
                    <a:pt x="19636" y="12000"/>
                  </a:cubicBezTo>
                  <a:moveTo>
                    <a:pt x="19636" y="8401"/>
                  </a:moveTo>
                  <a:lnTo>
                    <a:pt x="7855" y="8401"/>
                  </a:lnTo>
                  <a:cubicBezTo>
                    <a:pt x="6770" y="8401"/>
                    <a:pt x="5891" y="9475"/>
                    <a:pt x="5891" y="10801"/>
                  </a:cubicBezTo>
                  <a:cubicBezTo>
                    <a:pt x="5891" y="12126"/>
                    <a:pt x="6770" y="13200"/>
                    <a:pt x="7855" y="13200"/>
                  </a:cubicBezTo>
                  <a:lnTo>
                    <a:pt x="19636" y="13200"/>
                  </a:lnTo>
                  <a:cubicBezTo>
                    <a:pt x="20721" y="13200"/>
                    <a:pt x="21600" y="12126"/>
                    <a:pt x="21600" y="10801"/>
                  </a:cubicBezTo>
                  <a:cubicBezTo>
                    <a:pt x="21600" y="9475"/>
                    <a:pt x="20721" y="8401"/>
                    <a:pt x="19636" y="8401"/>
                  </a:cubicBezTo>
                  <a:moveTo>
                    <a:pt x="19636" y="20400"/>
                  </a:moveTo>
                  <a:lnTo>
                    <a:pt x="7855" y="20400"/>
                  </a:lnTo>
                  <a:cubicBezTo>
                    <a:pt x="7313" y="20400"/>
                    <a:pt x="6873" y="19862"/>
                    <a:pt x="6873" y="19200"/>
                  </a:cubicBezTo>
                  <a:cubicBezTo>
                    <a:pt x="6873" y="18538"/>
                    <a:pt x="7313" y="18000"/>
                    <a:pt x="7855" y="18000"/>
                  </a:cubicBezTo>
                  <a:lnTo>
                    <a:pt x="19636" y="18000"/>
                  </a:lnTo>
                  <a:cubicBezTo>
                    <a:pt x="20178" y="18000"/>
                    <a:pt x="20618" y="18538"/>
                    <a:pt x="20618" y="19200"/>
                  </a:cubicBezTo>
                  <a:cubicBezTo>
                    <a:pt x="20618" y="19862"/>
                    <a:pt x="20178" y="20400"/>
                    <a:pt x="19636" y="20400"/>
                  </a:cubicBezTo>
                  <a:moveTo>
                    <a:pt x="19636" y="16800"/>
                  </a:moveTo>
                  <a:lnTo>
                    <a:pt x="7855" y="16800"/>
                  </a:lnTo>
                  <a:cubicBezTo>
                    <a:pt x="6770" y="16800"/>
                    <a:pt x="5891" y="17875"/>
                    <a:pt x="5891" y="19200"/>
                  </a:cubicBezTo>
                  <a:cubicBezTo>
                    <a:pt x="5891" y="20526"/>
                    <a:pt x="6770" y="21600"/>
                    <a:pt x="7855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7875"/>
                    <a:pt x="20721" y="16800"/>
                    <a:pt x="19636" y="16800"/>
                  </a:cubicBezTo>
                  <a:moveTo>
                    <a:pt x="7855" y="1201"/>
                  </a:moveTo>
                  <a:lnTo>
                    <a:pt x="19636" y="1201"/>
                  </a:lnTo>
                  <a:cubicBezTo>
                    <a:pt x="20178" y="1201"/>
                    <a:pt x="20618" y="1738"/>
                    <a:pt x="20618" y="2400"/>
                  </a:cubicBezTo>
                  <a:cubicBezTo>
                    <a:pt x="20618" y="3063"/>
                    <a:pt x="20178" y="3600"/>
                    <a:pt x="19636" y="3600"/>
                  </a:cubicBezTo>
                  <a:lnTo>
                    <a:pt x="7855" y="3600"/>
                  </a:lnTo>
                  <a:cubicBezTo>
                    <a:pt x="7313" y="3600"/>
                    <a:pt x="6873" y="3063"/>
                    <a:pt x="6873" y="2400"/>
                  </a:cubicBezTo>
                  <a:cubicBezTo>
                    <a:pt x="6873" y="1738"/>
                    <a:pt x="7313" y="1201"/>
                    <a:pt x="7855" y="1201"/>
                  </a:cubicBezTo>
                  <a:moveTo>
                    <a:pt x="7855" y="4800"/>
                  </a:moveTo>
                  <a:lnTo>
                    <a:pt x="19636" y="4800"/>
                  </a:lnTo>
                  <a:cubicBezTo>
                    <a:pt x="20721" y="4800"/>
                    <a:pt x="21600" y="3726"/>
                    <a:pt x="21600" y="2400"/>
                  </a:cubicBezTo>
                  <a:cubicBezTo>
                    <a:pt x="21600" y="1075"/>
                    <a:pt x="20721" y="1"/>
                    <a:pt x="19636" y="1"/>
                  </a:cubicBezTo>
                  <a:lnTo>
                    <a:pt x="7855" y="1"/>
                  </a:lnTo>
                  <a:cubicBezTo>
                    <a:pt x="6770" y="1"/>
                    <a:pt x="5891" y="1075"/>
                    <a:pt x="5891" y="2400"/>
                  </a:cubicBezTo>
                  <a:cubicBezTo>
                    <a:pt x="5891" y="3726"/>
                    <a:pt x="6770" y="4800"/>
                    <a:pt x="7855" y="4800"/>
                  </a:cubicBezTo>
                  <a:moveTo>
                    <a:pt x="1964" y="20400"/>
                  </a:move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538"/>
                    <a:pt x="1422" y="18000"/>
                    <a:pt x="1964" y="18000"/>
                  </a:cubicBezTo>
                  <a:cubicBezTo>
                    <a:pt x="2506" y="18000"/>
                    <a:pt x="2945" y="18538"/>
                    <a:pt x="2945" y="19200"/>
                  </a:cubicBezTo>
                  <a:cubicBezTo>
                    <a:pt x="2945" y="19862"/>
                    <a:pt x="2506" y="20400"/>
                    <a:pt x="1964" y="20400"/>
                  </a:cubicBezTo>
                  <a:moveTo>
                    <a:pt x="1964" y="16800"/>
                  </a:moveTo>
                  <a:cubicBezTo>
                    <a:pt x="879" y="16800"/>
                    <a:pt x="0" y="17875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cubicBezTo>
                    <a:pt x="3048" y="21600"/>
                    <a:pt x="3927" y="20526"/>
                    <a:pt x="3927" y="19200"/>
                  </a:cubicBezTo>
                  <a:cubicBezTo>
                    <a:pt x="3927" y="17875"/>
                    <a:pt x="3048" y="16800"/>
                    <a:pt x="1964" y="16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2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1A3532C2-725F-43DF-868F-5C0CEAA8290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878" y="1798979"/>
            <a:ext cx="3742140" cy="3783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9356677F-6E46-4AD5-8A3F-5946802B128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55094"/>
            <a:ext cx="5955682" cy="2415149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246A6E1D-8314-4BBF-8DC8-C4BAB99B99C2}"/>
              </a:ext>
            </a:extLst>
          </p:cNvPr>
          <p:cNvSpPr/>
          <p:nvPr/>
        </p:nvSpPr>
        <p:spPr>
          <a:xfrm>
            <a:off x="7962799" y="5326358"/>
            <a:ext cx="2222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选择固件类型：</a:t>
            </a:r>
            <a:r>
              <a:rPr lang="en-US" altLang="zh-CN" b="1" dirty="0"/>
              <a:t>UEFI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6877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8.33333E-7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59259E-6 L 3.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7037E-7 L -1.25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2.5E-6 -0.50416 " pathEditMode="relative" rAng="0" ptsTypes="AA">
                                      <p:cBhvr>
                                        <p:cTn id="24" dur="1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59259E-6 L 3.125E-6 -0.50416 " pathEditMode="relative" rAng="0" ptsTypes="AA">
                                      <p:cBhvr>
                                        <p:cTn id="29" dur="1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/>
      <p:bldP spid="7" grpId="1"/>
      <p:bldP spid="8" grpId="0"/>
      <p:bldP spid="8" grpId="1"/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3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i$liḋe-Rectangle 17">
            <a:extLst>
              <a:ext uri="{FF2B5EF4-FFF2-40B4-BE49-F238E27FC236}">
                <a16:creationId xmlns:a16="http://schemas.microsoft.com/office/drawing/2014/main" xmlns="" id="{40416049-B4A2-4FFA-9374-159D785256A2}"/>
              </a:ext>
            </a:extLst>
          </p:cNvPr>
          <p:cNvSpPr/>
          <p:nvPr/>
        </p:nvSpPr>
        <p:spPr>
          <a:xfrm>
            <a:off x="504556" y="2423721"/>
            <a:ext cx="2116923" cy="2961931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A897918C-1649-4D5E-94F4-2F4E9A8D1C47}"/>
              </a:ext>
            </a:extLst>
          </p:cNvPr>
          <p:cNvGrpSpPr/>
          <p:nvPr/>
        </p:nvGrpSpPr>
        <p:grpSpPr>
          <a:xfrm>
            <a:off x="504555" y="2423721"/>
            <a:ext cx="1096752" cy="1096752"/>
            <a:chOff x="8077733" y="2012415"/>
            <a:chExt cx="1096752" cy="1096752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42" name="i$liḋe-Right Triangle 18">
              <a:extLst>
                <a:ext uri="{FF2B5EF4-FFF2-40B4-BE49-F238E27FC236}">
                  <a16:creationId xmlns:a16="http://schemas.microsoft.com/office/drawing/2014/main" xmlns="" id="{24AB09EF-D765-4515-B7EE-062716594C3B}"/>
                </a:ext>
              </a:extLst>
            </p:cNvPr>
            <p:cNvSpPr/>
            <p:nvPr/>
          </p:nvSpPr>
          <p:spPr>
            <a:xfrm rot="5400000">
              <a:off x="8077733" y="2012415"/>
              <a:ext cx="1096752" cy="1096752"/>
            </a:xfrm>
            <a:prstGeom prst="rtTriangle">
              <a:avLst/>
            </a:prstGeom>
            <a:solidFill>
              <a:srgbClr val="2070A1"/>
            </a:solidFill>
            <a:ln w="38100">
              <a:solidFill>
                <a:srgbClr val="207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3" name="i$liḋe-TextBox 27">
              <a:extLst>
                <a:ext uri="{FF2B5EF4-FFF2-40B4-BE49-F238E27FC236}">
                  <a16:creationId xmlns:a16="http://schemas.microsoft.com/office/drawing/2014/main" xmlns="" id="{25E7C26F-1D8E-43A8-8356-1201185C2872}"/>
                </a:ext>
              </a:extLst>
            </p:cNvPr>
            <p:cNvSpPr txBox="1"/>
            <p:nvPr/>
          </p:nvSpPr>
          <p:spPr>
            <a:xfrm rot="18969360">
              <a:off x="8194671" y="2147307"/>
              <a:ext cx="429958" cy="36602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4D2694E3-4D0C-4AB5-9D9D-8381A03DB616}"/>
              </a:ext>
            </a:extLst>
          </p:cNvPr>
          <p:cNvSpPr/>
          <p:nvPr/>
        </p:nvSpPr>
        <p:spPr>
          <a:xfrm>
            <a:off x="613408" y="3784553"/>
            <a:ext cx="2013420" cy="523220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安装与配置</a:t>
            </a:r>
            <a:endParaRPr lang="en-US" altLang="zh-CN" sz="28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D4C5CA9A-90DA-4E4B-B5DE-DADA07752FA8}"/>
              </a:ext>
            </a:extLst>
          </p:cNvPr>
          <p:cNvSpPr/>
          <p:nvPr/>
        </p:nvSpPr>
        <p:spPr>
          <a:xfrm>
            <a:off x="746323" y="3148059"/>
            <a:ext cx="1730046" cy="504882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任务</a:t>
            </a: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3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98A4209C-C882-4E53-9072-C593990647D8}"/>
              </a:ext>
            </a:extLst>
          </p:cNvPr>
          <p:cNvGrpSpPr/>
          <p:nvPr/>
        </p:nvGrpSpPr>
        <p:grpSpPr>
          <a:xfrm>
            <a:off x="1438488" y="4202660"/>
            <a:ext cx="1182991" cy="1182991"/>
            <a:chOff x="9710353" y="4774702"/>
            <a:chExt cx="1182991" cy="1182991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47" name="i$liḋe-Right Triangle 19">
              <a:extLst>
                <a:ext uri="{FF2B5EF4-FFF2-40B4-BE49-F238E27FC236}">
                  <a16:creationId xmlns:a16="http://schemas.microsoft.com/office/drawing/2014/main" xmlns="" id="{3667D5CB-321F-4D64-8175-1FFA9322E2FB}"/>
                </a:ext>
              </a:extLst>
            </p:cNvPr>
            <p:cNvSpPr/>
            <p:nvPr/>
          </p:nvSpPr>
          <p:spPr>
            <a:xfrm rot="16200000">
              <a:off x="9710353" y="4774702"/>
              <a:ext cx="1182991" cy="1182991"/>
            </a:xfrm>
            <a:prstGeom prst="rtTriangle">
              <a:avLst/>
            </a:prstGeom>
            <a:solidFill>
              <a:srgbClr val="2070A1"/>
            </a:solidFill>
            <a:ln w="38100">
              <a:solidFill>
                <a:srgbClr val="207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Shape 2546">
              <a:extLst>
                <a:ext uri="{FF2B5EF4-FFF2-40B4-BE49-F238E27FC236}">
                  <a16:creationId xmlns:a16="http://schemas.microsoft.com/office/drawing/2014/main" xmlns="" id="{32D14466-E36A-4DE0-8EEC-0FE32D8ED2A7}"/>
                </a:ext>
              </a:extLst>
            </p:cNvPr>
            <p:cNvSpPr/>
            <p:nvPr/>
          </p:nvSpPr>
          <p:spPr>
            <a:xfrm>
              <a:off x="10280076" y="5443267"/>
              <a:ext cx="444932" cy="364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400"/>
                  </a:moveTo>
                  <a:lnTo>
                    <a:pt x="18655" y="20400"/>
                  </a:lnTo>
                  <a:lnTo>
                    <a:pt x="18655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1109" y="0"/>
                  </a:moveTo>
                  <a:lnTo>
                    <a:pt x="18164" y="0"/>
                  </a:lnTo>
                  <a:cubicBezTo>
                    <a:pt x="17893" y="0"/>
                    <a:pt x="17673" y="269"/>
                    <a:pt x="17673" y="600"/>
                  </a:cubicBezTo>
                  <a:lnTo>
                    <a:pt x="17673" y="21000"/>
                  </a:lnTo>
                  <a:cubicBezTo>
                    <a:pt x="17673" y="21332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600"/>
                  </a:lnTo>
                  <a:cubicBezTo>
                    <a:pt x="21600" y="269"/>
                    <a:pt x="21380" y="0"/>
                    <a:pt x="21109" y="0"/>
                  </a:cubicBezTo>
                  <a:moveTo>
                    <a:pt x="8836" y="20400"/>
                  </a:moveTo>
                  <a:lnTo>
                    <a:pt x="6873" y="20400"/>
                  </a:lnTo>
                  <a:lnTo>
                    <a:pt x="6873" y="3600"/>
                  </a:lnTo>
                  <a:lnTo>
                    <a:pt x="8836" y="3600"/>
                  </a:lnTo>
                  <a:cubicBezTo>
                    <a:pt x="8836" y="3600"/>
                    <a:pt x="8836" y="20400"/>
                    <a:pt x="8836" y="20400"/>
                  </a:cubicBezTo>
                  <a:close/>
                  <a:moveTo>
                    <a:pt x="9327" y="2400"/>
                  </a:moveTo>
                  <a:lnTo>
                    <a:pt x="6382" y="2400"/>
                  </a:lnTo>
                  <a:cubicBezTo>
                    <a:pt x="6111" y="2400"/>
                    <a:pt x="5891" y="2669"/>
                    <a:pt x="5891" y="3000"/>
                  </a:cubicBezTo>
                  <a:lnTo>
                    <a:pt x="5891" y="21000"/>
                  </a:lnTo>
                  <a:cubicBezTo>
                    <a:pt x="5891" y="21332"/>
                    <a:pt x="6111" y="21600"/>
                    <a:pt x="6382" y="21600"/>
                  </a:cubicBezTo>
                  <a:lnTo>
                    <a:pt x="9327" y="21600"/>
                  </a:lnTo>
                  <a:cubicBezTo>
                    <a:pt x="9598" y="21600"/>
                    <a:pt x="9818" y="21332"/>
                    <a:pt x="9818" y="21000"/>
                  </a:cubicBezTo>
                  <a:lnTo>
                    <a:pt x="9818" y="3000"/>
                  </a:lnTo>
                  <a:cubicBezTo>
                    <a:pt x="9818" y="2669"/>
                    <a:pt x="9598" y="2400"/>
                    <a:pt x="9327" y="2400"/>
                  </a:cubicBezTo>
                  <a:moveTo>
                    <a:pt x="14727" y="20400"/>
                  </a:moveTo>
                  <a:lnTo>
                    <a:pt x="12764" y="20400"/>
                  </a:lnTo>
                  <a:lnTo>
                    <a:pt x="12764" y="10800"/>
                  </a:lnTo>
                  <a:lnTo>
                    <a:pt x="14727" y="10800"/>
                  </a:lnTo>
                  <a:cubicBezTo>
                    <a:pt x="14727" y="10800"/>
                    <a:pt x="14727" y="20400"/>
                    <a:pt x="14727" y="20400"/>
                  </a:cubicBezTo>
                  <a:close/>
                  <a:moveTo>
                    <a:pt x="15218" y="9600"/>
                  </a:moveTo>
                  <a:lnTo>
                    <a:pt x="12273" y="9600"/>
                  </a:lnTo>
                  <a:cubicBezTo>
                    <a:pt x="12002" y="9600"/>
                    <a:pt x="11782" y="9869"/>
                    <a:pt x="11782" y="10200"/>
                  </a:cubicBezTo>
                  <a:lnTo>
                    <a:pt x="11782" y="21000"/>
                  </a:lnTo>
                  <a:cubicBezTo>
                    <a:pt x="11782" y="21332"/>
                    <a:pt x="12002" y="21600"/>
                    <a:pt x="12273" y="21600"/>
                  </a:cubicBezTo>
                  <a:lnTo>
                    <a:pt x="15218" y="21600"/>
                  </a:lnTo>
                  <a:cubicBezTo>
                    <a:pt x="15489" y="21600"/>
                    <a:pt x="15709" y="21332"/>
                    <a:pt x="15709" y="21000"/>
                  </a:cubicBezTo>
                  <a:lnTo>
                    <a:pt x="15709" y="10200"/>
                  </a:lnTo>
                  <a:cubicBezTo>
                    <a:pt x="15709" y="9869"/>
                    <a:pt x="15489" y="9600"/>
                    <a:pt x="15218" y="9600"/>
                  </a:cubicBezTo>
                  <a:moveTo>
                    <a:pt x="2945" y="20400"/>
                  </a:moveTo>
                  <a:lnTo>
                    <a:pt x="982" y="20400"/>
                  </a:lnTo>
                  <a:lnTo>
                    <a:pt x="982" y="14400"/>
                  </a:lnTo>
                  <a:lnTo>
                    <a:pt x="2945" y="14400"/>
                  </a:lnTo>
                  <a:cubicBezTo>
                    <a:pt x="2945" y="14400"/>
                    <a:pt x="2945" y="20400"/>
                    <a:pt x="2945" y="20400"/>
                  </a:cubicBezTo>
                  <a:close/>
                  <a:moveTo>
                    <a:pt x="3436" y="13200"/>
                  </a:moveTo>
                  <a:lnTo>
                    <a:pt x="491" y="13200"/>
                  </a:lnTo>
                  <a:cubicBezTo>
                    <a:pt x="220" y="13200"/>
                    <a:pt x="0" y="13469"/>
                    <a:pt x="0" y="138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3436" y="21600"/>
                  </a:lnTo>
                  <a:cubicBezTo>
                    <a:pt x="3707" y="21600"/>
                    <a:pt x="3927" y="21332"/>
                    <a:pt x="3927" y="21000"/>
                  </a:cubicBezTo>
                  <a:lnTo>
                    <a:pt x="3927" y="13800"/>
                  </a:lnTo>
                  <a:cubicBezTo>
                    <a:pt x="3927" y="13469"/>
                    <a:pt x="3707" y="13200"/>
                    <a:pt x="3436" y="132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9BF5763E-4768-4EE7-BF74-5640844EA673}"/>
              </a:ext>
            </a:extLst>
          </p:cNvPr>
          <p:cNvGrpSpPr/>
          <p:nvPr/>
        </p:nvGrpSpPr>
        <p:grpSpPr>
          <a:xfrm>
            <a:off x="3164439" y="4106989"/>
            <a:ext cx="7752005" cy="1524944"/>
            <a:chOff x="1765470" y="3075225"/>
            <a:chExt cx="5814004" cy="1143708"/>
          </a:xfrm>
        </p:grpSpPr>
        <p:sp>
          <p:nvSpPr>
            <p:cNvPr id="50" name="Arrow: Notched Right 70">
              <a:extLst>
                <a:ext uri="{FF2B5EF4-FFF2-40B4-BE49-F238E27FC236}">
                  <a16:creationId xmlns:a16="http://schemas.microsoft.com/office/drawing/2014/main" xmlns="" id="{C72D3ABE-32A9-4402-A2DE-46D7D4583F57}"/>
                </a:ext>
              </a:extLst>
            </p:cNvPr>
            <p:cNvSpPr/>
            <p:nvPr/>
          </p:nvSpPr>
          <p:spPr bwMode="auto">
            <a:xfrm flipH="1">
              <a:off x="1855319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1" name="Arrow: Notched Right 71">
              <a:extLst>
                <a:ext uri="{FF2B5EF4-FFF2-40B4-BE49-F238E27FC236}">
                  <a16:creationId xmlns:a16="http://schemas.microsoft.com/office/drawing/2014/main" xmlns="" id="{66CA5AB6-BA1C-4A22-AAE7-26952791014E}"/>
                </a:ext>
              </a:extLst>
            </p:cNvPr>
            <p:cNvSpPr/>
            <p:nvPr/>
          </p:nvSpPr>
          <p:spPr bwMode="auto">
            <a:xfrm flipH="1">
              <a:off x="1765470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288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 defTabSz="1219170">
                <a:defRPr/>
              </a:pPr>
              <a:r>
                <a:rPr lang="zh-CN" altLang="en-US" sz="1867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其他配置</a:t>
              </a:r>
              <a:endParaRPr lang="zh-CN" altLang="en-US" sz="1867" b="1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2" name="Arrow: Notched Right 73">
              <a:extLst>
                <a:ext uri="{FF2B5EF4-FFF2-40B4-BE49-F238E27FC236}">
                  <a16:creationId xmlns:a16="http://schemas.microsoft.com/office/drawing/2014/main" xmlns="" id="{0FB49BDB-24F7-43C3-96C8-49D5AC7F4735}"/>
                </a:ext>
              </a:extLst>
            </p:cNvPr>
            <p:cNvSpPr/>
            <p:nvPr/>
          </p:nvSpPr>
          <p:spPr bwMode="auto">
            <a:xfrm flipH="1">
              <a:off x="3264832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3" name="Arrow: Notched Right 74">
              <a:extLst>
                <a:ext uri="{FF2B5EF4-FFF2-40B4-BE49-F238E27FC236}">
                  <a16:creationId xmlns:a16="http://schemas.microsoft.com/office/drawing/2014/main" xmlns="" id="{72DBE61B-912E-44EB-85ED-E926D82BC4BA}"/>
                </a:ext>
              </a:extLst>
            </p:cNvPr>
            <p:cNvSpPr/>
            <p:nvPr/>
          </p:nvSpPr>
          <p:spPr bwMode="auto">
            <a:xfrm flipH="1">
              <a:off x="3174983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288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 defTabSz="1219170">
                <a:defRPr/>
              </a:pPr>
              <a:r>
                <a:rPr lang="zh-CN" altLang="en-US" sz="1867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配置防火墙</a:t>
              </a:r>
              <a:endParaRPr lang="zh-CN" altLang="en-US" sz="1867" b="1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4" name="Arrow: Notched Right 76">
              <a:extLst>
                <a:ext uri="{FF2B5EF4-FFF2-40B4-BE49-F238E27FC236}">
                  <a16:creationId xmlns:a16="http://schemas.microsoft.com/office/drawing/2014/main" xmlns="" id="{CD57AE2C-2D00-4736-B963-DD8A1537A9D0}"/>
                </a:ext>
              </a:extLst>
            </p:cNvPr>
            <p:cNvSpPr/>
            <p:nvPr/>
          </p:nvSpPr>
          <p:spPr bwMode="auto">
            <a:xfrm flipH="1">
              <a:off x="4672472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6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5" name="Arrow: Notched Right 77">
              <a:extLst>
                <a:ext uri="{FF2B5EF4-FFF2-40B4-BE49-F238E27FC236}">
                  <a16:creationId xmlns:a16="http://schemas.microsoft.com/office/drawing/2014/main" xmlns="" id="{B80CE000-4F3E-40F5-9C74-C3299BC43A98}"/>
                </a:ext>
              </a:extLst>
            </p:cNvPr>
            <p:cNvSpPr/>
            <p:nvPr/>
          </p:nvSpPr>
          <p:spPr bwMode="auto">
            <a:xfrm flipH="1">
              <a:off x="4582623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6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288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 defTabSz="1219170">
                <a:defRPr/>
              </a:pPr>
              <a:r>
                <a:rPr lang="zh-CN" altLang="en-US" sz="1867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外观设置</a:t>
              </a:r>
              <a:endParaRPr lang="zh-CN" altLang="en-US" sz="1867" b="1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6" name="Arrow: Notched Right 79">
              <a:extLst>
                <a:ext uri="{FF2B5EF4-FFF2-40B4-BE49-F238E27FC236}">
                  <a16:creationId xmlns:a16="http://schemas.microsoft.com/office/drawing/2014/main" xmlns="" id="{31052CC8-7CD0-4C55-8FB1-FEB42A61BD78}"/>
                </a:ext>
              </a:extLst>
            </p:cNvPr>
            <p:cNvSpPr/>
            <p:nvPr/>
          </p:nvSpPr>
          <p:spPr bwMode="auto">
            <a:xfrm flipH="1">
              <a:off x="6081984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5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7" name="Arrow: Notched Right 80">
              <a:extLst>
                <a:ext uri="{FF2B5EF4-FFF2-40B4-BE49-F238E27FC236}">
                  <a16:creationId xmlns:a16="http://schemas.microsoft.com/office/drawing/2014/main" xmlns="" id="{920CCCD9-2514-4D47-B5C9-E4C05ADC5FA7}"/>
                </a:ext>
              </a:extLst>
            </p:cNvPr>
            <p:cNvSpPr/>
            <p:nvPr/>
          </p:nvSpPr>
          <p:spPr bwMode="auto">
            <a:xfrm flipH="1">
              <a:off x="5992135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288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 defTabSz="1219170">
                <a:defRPr/>
              </a:pPr>
              <a:r>
                <a:rPr lang="zh-CN" altLang="en-US" sz="1867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配置网络</a:t>
              </a:r>
              <a:endParaRPr lang="zh-CN" altLang="en-US" sz="1867" b="1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58" name="Group 81">
              <a:extLst>
                <a:ext uri="{FF2B5EF4-FFF2-40B4-BE49-F238E27FC236}">
                  <a16:creationId xmlns:a16="http://schemas.microsoft.com/office/drawing/2014/main" xmlns="" id="{0E46CD83-AAF8-4B50-A851-07405D2E7A06}"/>
                </a:ext>
              </a:extLst>
            </p:cNvPr>
            <p:cNvGrpSpPr/>
            <p:nvPr/>
          </p:nvGrpSpPr>
          <p:grpSpPr>
            <a:xfrm>
              <a:off x="2448986" y="3314020"/>
              <a:ext cx="220309" cy="423132"/>
              <a:chOff x="4486276" y="4586288"/>
              <a:chExt cx="100012" cy="192087"/>
            </a:xfrm>
            <a:solidFill>
              <a:schemeClr val="bg1"/>
            </a:solidFill>
          </p:grpSpPr>
          <p:sp>
            <p:nvSpPr>
              <p:cNvPr id="76" name="Freeform: Shape 82">
                <a:extLst>
                  <a:ext uri="{FF2B5EF4-FFF2-40B4-BE49-F238E27FC236}">
                    <a16:creationId xmlns:a16="http://schemas.microsoft.com/office/drawing/2014/main" xmlns="" id="{8F99BE8C-B34E-4778-B49C-48E8064B1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4213" y="4586288"/>
                <a:ext cx="92075" cy="77787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11" y="3"/>
                  </a:cxn>
                  <a:cxn ang="0">
                    <a:pos x="1" y="12"/>
                  </a:cxn>
                  <a:cxn ang="0">
                    <a:pos x="0" y="14"/>
                  </a:cxn>
                  <a:cxn ang="0">
                    <a:pos x="1" y="24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4" y="27"/>
                  </a:cxn>
                  <a:cxn ang="0">
                    <a:pos x="5" y="26"/>
                  </a:cxn>
                  <a:cxn ang="0">
                    <a:pos x="6" y="24"/>
                  </a:cxn>
                  <a:cxn ang="0">
                    <a:pos x="7" y="16"/>
                  </a:cxn>
                  <a:cxn ang="0">
                    <a:pos x="13" y="11"/>
                  </a:cxn>
                  <a:cxn ang="0">
                    <a:pos x="14" y="11"/>
                  </a:cxn>
                  <a:cxn ang="0">
                    <a:pos x="16" y="14"/>
                  </a:cxn>
                  <a:cxn ang="0">
                    <a:pos x="16" y="17"/>
                  </a:cxn>
                  <a:cxn ang="0">
                    <a:pos x="12" y="22"/>
                  </a:cxn>
                  <a:cxn ang="0">
                    <a:pos x="13" y="25"/>
                  </a:cxn>
                  <a:cxn ang="0">
                    <a:pos x="14" y="25"/>
                  </a:cxn>
                  <a:cxn ang="0">
                    <a:pos x="16" y="25"/>
                  </a:cxn>
                  <a:cxn ang="0">
                    <a:pos x="22" y="17"/>
                  </a:cxn>
                  <a:cxn ang="0">
                    <a:pos x="29" y="11"/>
                  </a:cxn>
                  <a:cxn ang="0">
                    <a:pos x="30" y="11"/>
                  </a:cxn>
                  <a:cxn ang="0">
                    <a:pos x="32" y="9"/>
                  </a:cxn>
                  <a:cxn ang="0">
                    <a:pos x="32" y="2"/>
                  </a:cxn>
                  <a:cxn ang="0">
                    <a:pos x="30" y="0"/>
                  </a:cxn>
                  <a:cxn ang="0">
                    <a:pos x="24" y="2"/>
                  </a:cxn>
                </a:cxnLst>
                <a:rect l="0" t="0" r="r" b="b"/>
                <a:pathLst>
                  <a:path w="32" h="27">
                    <a:moveTo>
                      <a:pt x="24" y="2"/>
                    </a:moveTo>
                    <a:cubicBezTo>
                      <a:pt x="24" y="2"/>
                      <a:pt x="13" y="2"/>
                      <a:pt x="11" y="3"/>
                    </a:cubicBezTo>
                    <a:cubicBezTo>
                      <a:pt x="9" y="3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3" y="27"/>
                      <a:pt x="4" y="27"/>
                    </a:cubicBezTo>
                    <a:cubicBezTo>
                      <a:pt x="4" y="27"/>
                      <a:pt x="5" y="26"/>
                      <a:pt x="5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4" y="10"/>
                      <a:pt x="14" y="11"/>
                    </a:cubicBezTo>
                    <a:cubicBezTo>
                      <a:pt x="15" y="12"/>
                      <a:pt x="16" y="13"/>
                      <a:pt x="16" y="14"/>
                    </a:cubicBezTo>
                    <a:cubicBezTo>
                      <a:pt x="17" y="16"/>
                      <a:pt x="16" y="17"/>
                      <a:pt x="16" y="17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2" y="24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2" y="11"/>
                      <a:pt x="32" y="9"/>
                    </a:cubicBezTo>
                    <a:cubicBezTo>
                      <a:pt x="32" y="6"/>
                      <a:pt x="32" y="3"/>
                      <a:pt x="32" y="2"/>
                    </a:cubicBezTo>
                    <a:cubicBezTo>
                      <a:pt x="32" y="0"/>
                      <a:pt x="30" y="0"/>
                      <a:pt x="30" y="0"/>
                    </a:cubicBezTo>
                    <a:lnTo>
                      <a:pt x="2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7" name="Freeform: Shape 83">
                <a:extLst>
                  <a:ext uri="{FF2B5EF4-FFF2-40B4-BE49-F238E27FC236}">
                    <a16:creationId xmlns:a16="http://schemas.microsoft.com/office/drawing/2014/main" xmlns="" id="{6B7A0990-5360-4C49-B93A-2F6A7014CC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6276" y="4689475"/>
                <a:ext cx="88900" cy="8890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18" y="29"/>
                  </a:cxn>
                  <a:cxn ang="0">
                    <a:pos x="16" y="0"/>
                  </a:cxn>
                  <a:cxn ang="0">
                    <a:pos x="22" y="22"/>
                  </a:cxn>
                  <a:cxn ang="0">
                    <a:pos x="18" y="24"/>
                  </a:cxn>
                  <a:cxn ang="0">
                    <a:pos x="17" y="26"/>
                  </a:cxn>
                  <a:cxn ang="0">
                    <a:pos x="16" y="24"/>
                  </a:cxn>
                  <a:cxn ang="0">
                    <a:pos x="12" y="25"/>
                  </a:cxn>
                  <a:cxn ang="0">
                    <a:pos x="10" y="23"/>
                  </a:cxn>
                  <a:cxn ang="0">
                    <a:pos x="11" y="22"/>
                  </a:cxn>
                  <a:cxn ang="0">
                    <a:pos x="13" y="22"/>
                  </a:cxn>
                  <a:cxn ang="0">
                    <a:pos x="17" y="22"/>
                  </a:cxn>
                  <a:cxn ang="0">
                    <a:pos x="19" y="21"/>
                  </a:cxn>
                  <a:cxn ang="0">
                    <a:pos x="19" y="18"/>
                  </a:cxn>
                  <a:cxn ang="0">
                    <a:pos x="17" y="17"/>
                  </a:cxn>
                  <a:cxn ang="0">
                    <a:pos x="13" y="17"/>
                  </a:cxn>
                  <a:cxn ang="0">
                    <a:pos x="9" y="17"/>
                  </a:cxn>
                  <a:cxn ang="0">
                    <a:pos x="7" y="14"/>
                  </a:cxn>
                  <a:cxn ang="0">
                    <a:pos x="8" y="10"/>
                  </a:cxn>
                  <a:cxn ang="0">
                    <a:pos x="12" y="8"/>
                  </a:cxn>
                  <a:cxn ang="0">
                    <a:pos x="12" y="6"/>
                  </a:cxn>
                  <a:cxn ang="0">
                    <a:pos x="14" y="8"/>
                  </a:cxn>
                  <a:cxn ang="0">
                    <a:pos x="17" y="8"/>
                  </a:cxn>
                  <a:cxn ang="0">
                    <a:pos x="19" y="9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4" y="10"/>
                  </a:cxn>
                  <a:cxn ang="0">
                    <a:pos x="11" y="11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5" y="14"/>
                  </a:cxn>
                  <a:cxn ang="0">
                    <a:pos x="18" y="14"/>
                  </a:cxn>
                  <a:cxn ang="0">
                    <a:pos x="23" y="17"/>
                  </a:cxn>
                </a:cxnLst>
                <a:rect l="0" t="0" r="r" b="b"/>
                <a:pathLst>
                  <a:path w="31" h="31">
                    <a:moveTo>
                      <a:pt x="16" y="0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3" y="7"/>
                      <a:pt x="0" y="14"/>
                      <a:pt x="2" y="20"/>
                    </a:cubicBezTo>
                    <a:cubicBezTo>
                      <a:pt x="4" y="28"/>
                      <a:pt x="11" y="31"/>
                      <a:pt x="18" y="29"/>
                    </a:cubicBezTo>
                    <a:cubicBezTo>
                      <a:pt x="26" y="27"/>
                      <a:pt x="31" y="21"/>
                      <a:pt x="29" y="13"/>
                    </a:cubicBezTo>
                    <a:cubicBezTo>
                      <a:pt x="27" y="8"/>
                      <a:pt x="21" y="2"/>
                      <a:pt x="16" y="0"/>
                    </a:cubicBezTo>
                    <a:close/>
                    <a:moveTo>
                      <a:pt x="23" y="20"/>
                    </a:moveTo>
                    <a:cubicBezTo>
                      <a:pt x="23" y="20"/>
                      <a:pt x="22" y="21"/>
                      <a:pt x="22" y="22"/>
                    </a:cubicBezTo>
                    <a:cubicBezTo>
                      <a:pt x="21" y="22"/>
                      <a:pt x="20" y="23"/>
                      <a:pt x="20" y="23"/>
                    </a:cubicBezTo>
                    <a:cubicBezTo>
                      <a:pt x="19" y="23"/>
                      <a:pt x="18" y="24"/>
                      <a:pt x="18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5" y="25"/>
                      <a:pt x="15" y="25"/>
                      <a:pt x="14" y="25"/>
                    </a:cubicBezTo>
                    <a:cubicBezTo>
                      <a:pt x="14" y="25"/>
                      <a:pt x="13" y="25"/>
                      <a:pt x="12" y="25"/>
                    </a:cubicBezTo>
                    <a:cubicBezTo>
                      <a:pt x="11" y="25"/>
                      <a:pt x="11" y="24"/>
                      <a:pt x="10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11" y="22"/>
                      <a:pt x="11" y="22"/>
                      <a:pt x="12" y="22"/>
                    </a:cubicBezTo>
                    <a:cubicBezTo>
                      <a:pt x="12" y="22"/>
                      <a:pt x="12" y="22"/>
                      <a:pt x="13" y="22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5" y="22"/>
                      <a:pt x="16" y="22"/>
                      <a:pt x="17" y="22"/>
                    </a:cubicBezTo>
                    <a:cubicBezTo>
                      <a:pt x="17" y="22"/>
                      <a:pt x="17" y="21"/>
                      <a:pt x="18" y="21"/>
                    </a:cubicBezTo>
                    <a:cubicBezTo>
                      <a:pt x="18" y="21"/>
                      <a:pt x="18" y="21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9"/>
                      <a:pt x="19" y="19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7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2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9" y="17"/>
                    </a:cubicBezTo>
                    <a:cubicBezTo>
                      <a:pt x="9" y="16"/>
                      <a:pt x="8" y="16"/>
                      <a:pt x="8" y="16"/>
                    </a:cubicBezTo>
                    <a:cubicBezTo>
                      <a:pt x="8" y="15"/>
                      <a:pt x="7" y="15"/>
                      <a:pt x="7" y="14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9" y="10"/>
                      <a:pt x="9" y="9"/>
                      <a:pt x="10" y="9"/>
                    </a:cubicBezTo>
                    <a:cubicBezTo>
                      <a:pt x="11" y="9"/>
                      <a:pt x="11" y="9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6" y="7"/>
                      <a:pt x="17" y="8"/>
                      <a:pt x="17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7" y="10"/>
                      <a:pt x="16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6" y="14"/>
                      <a:pt x="17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2" y="16"/>
                      <a:pt x="22" y="16"/>
                      <a:pt x="23" y="17"/>
                    </a:cubicBezTo>
                    <a:cubicBezTo>
                      <a:pt x="23" y="18"/>
                      <a:pt x="23" y="19"/>
                      <a:pt x="23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4">
                <a:extLst>
                  <a:ext uri="{FF2B5EF4-FFF2-40B4-BE49-F238E27FC236}">
                    <a16:creationId xmlns:a16="http://schemas.microsoft.com/office/drawing/2014/main" xmlns="" id="{AD094CE9-1E89-4833-A038-F9E4CCD3F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1038" y="4660900"/>
                <a:ext cx="38100" cy="31750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9" y="10"/>
                  </a:cxn>
                  <a:cxn ang="0">
                    <a:pos x="13" y="9"/>
                  </a:cxn>
                  <a:cxn ang="0">
                    <a:pos x="13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3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6"/>
                  </a:cxn>
                  <a:cxn ang="0">
                    <a:pos x="1" y="5"/>
                  </a:cxn>
                  <a:cxn ang="0">
                    <a:pos x="5" y="11"/>
                  </a:cxn>
                </a:cxnLst>
                <a:rect l="0" t="0" r="r" b="b"/>
                <a:pathLst>
                  <a:path w="13" h="11">
                    <a:moveTo>
                      <a:pt x="5" y="11"/>
                    </a:moveTo>
                    <a:cubicBezTo>
                      <a:pt x="5" y="11"/>
                      <a:pt x="9" y="10"/>
                      <a:pt x="9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4"/>
                      <a:pt x="13" y="2"/>
                    </a:cubicBezTo>
                    <a:cubicBezTo>
                      <a:pt x="13" y="0"/>
                      <a:pt x="11" y="1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3" y="3"/>
                      <a:pt x="0" y="3"/>
                      <a:pt x="1" y="5"/>
                    </a:cubicBezTo>
                    <a:cubicBezTo>
                      <a:pt x="3" y="7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Group 85">
              <a:extLst>
                <a:ext uri="{FF2B5EF4-FFF2-40B4-BE49-F238E27FC236}">
                  <a16:creationId xmlns:a16="http://schemas.microsoft.com/office/drawing/2014/main" xmlns="" id="{42361D09-EE44-4830-8392-6A5051ED12E2}"/>
                </a:ext>
              </a:extLst>
            </p:cNvPr>
            <p:cNvGrpSpPr/>
            <p:nvPr/>
          </p:nvGrpSpPr>
          <p:grpSpPr>
            <a:xfrm>
              <a:off x="3835134" y="3320213"/>
              <a:ext cx="267036" cy="410820"/>
              <a:chOff x="4235451" y="4579938"/>
              <a:chExt cx="123825" cy="190499"/>
            </a:xfrm>
            <a:solidFill>
              <a:schemeClr val="bg1"/>
            </a:solidFill>
          </p:grpSpPr>
          <p:sp>
            <p:nvSpPr>
              <p:cNvPr id="72" name="Freeform: Shape 86">
                <a:extLst>
                  <a:ext uri="{FF2B5EF4-FFF2-40B4-BE49-F238E27FC236}">
                    <a16:creationId xmlns:a16="http://schemas.microsoft.com/office/drawing/2014/main" xmlns="" id="{BD9C37B5-685D-4D3B-9011-8846E6F5E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5451" y="4721225"/>
                <a:ext cx="123825" cy="492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7"/>
                  </a:cxn>
                  <a:cxn ang="0">
                    <a:pos x="12" y="16"/>
                  </a:cxn>
                  <a:cxn ang="0">
                    <a:pos x="30" y="15"/>
                  </a:cxn>
                  <a:cxn ang="0">
                    <a:pos x="43" y="3"/>
                  </a:cxn>
                  <a:cxn ang="0">
                    <a:pos x="40" y="2"/>
                  </a:cxn>
                  <a:cxn ang="0">
                    <a:pos x="33" y="8"/>
                  </a:cxn>
                  <a:cxn ang="0">
                    <a:pos x="17" y="7"/>
                  </a:cxn>
                  <a:cxn ang="0">
                    <a:pos x="30" y="5"/>
                  </a:cxn>
                  <a:cxn ang="0">
                    <a:pos x="28" y="2"/>
                  </a:cxn>
                  <a:cxn ang="0">
                    <a:pos x="15" y="2"/>
                  </a:cxn>
                  <a:cxn ang="0">
                    <a:pos x="7" y="1"/>
                  </a:cxn>
                  <a:cxn ang="0">
                    <a:pos x="0" y="8"/>
                  </a:cxn>
                </a:cxnLst>
                <a:rect l="0" t="0" r="r" b="b"/>
                <a:pathLst>
                  <a:path w="43" h="17">
                    <a:moveTo>
                      <a:pt x="0" y="8"/>
                    </a:moveTo>
                    <a:cubicBezTo>
                      <a:pt x="0" y="11"/>
                      <a:pt x="5" y="16"/>
                      <a:pt x="8" y="17"/>
                    </a:cubicBezTo>
                    <a:cubicBezTo>
                      <a:pt x="9" y="17"/>
                      <a:pt x="10" y="16"/>
                      <a:pt x="12" y="16"/>
                    </a:cubicBezTo>
                    <a:cubicBezTo>
                      <a:pt x="12" y="16"/>
                      <a:pt x="26" y="17"/>
                      <a:pt x="30" y="15"/>
                    </a:cubicBezTo>
                    <a:cubicBezTo>
                      <a:pt x="33" y="14"/>
                      <a:pt x="43" y="5"/>
                      <a:pt x="43" y="3"/>
                    </a:cubicBezTo>
                    <a:cubicBezTo>
                      <a:pt x="43" y="1"/>
                      <a:pt x="42" y="0"/>
                      <a:pt x="40" y="2"/>
                    </a:cubicBezTo>
                    <a:cubicBezTo>
                      <a:pt x="37" y="3"/>
                      <a:pt x="35" y="6"/>
                      <a:pt x="33" y="8"/>
                    </a:cubicBezTo>
                    <a:cubicBezTo>
                      <a:pt x="29" y="11"/>
                      <a:pt x="21" y="12"/>
                      <a:pt x="17" y="7"/>
                    </a:cubicBezTo>
                    <a:cubicBezTo>
                      <a:pt x="17" y="7"/>
                      <a:pt x="28" y="8"/>
                      <a:pt x="30" y="5"/>
                    </a:cubicBezTo>
                    <a:cubicBezTo>
                      <a:pt x="31" y="3"/>
                      <a:pt x="30" y="1"/>
                      <a:pt x="28" y="2"/>
                    </a:cubicBezTo>
                    <a:cubicBezTo>
                      <a:pt x="26" y="2"/>
                      <a:pt x="17" y="2"/>
                      <a:pt x="15" y="2"/>
                    </a:cubicBezTo>
                    <a:cubicBezTo>
                      <a:pt x="12" y="1"/>
                      <a:pt x="8" y="0"/>
                      <a:pt x="7" y="1"/>
                    </a:cubicBezTo>
                    <a:cubicBezTo>
                      <a:pt x="5" y="2"/>
                      <a:pt x="1" y="5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3" name="Freeform: Shape 87">
                <a:extLst>
                  <a:ext uri="{FF2B5EF4-FFF2-40B4-BE49-F238E27FC236}">
                    <a16:creationId xmlns:a16="http://schemas.microsoft.com/office/drawing/2014/main" xmlns="" id="{00744A79-8108-4B5C-972D-0F5FDE8233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488" y="4695825"/>
                <a:ext cx="49213" cy="1905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9" y="7"/>
                  </a:cxn>
                  <a:cxn ang="0">
                    <a:pos x="13" y="4"/>
                  </a:cxn>
                  <a:cxn ang="0">
                    <a:pos x="12" y="4"/>
                  </a:cxn>
                  <a:cxn ang="0">
                    <a:pos x="15" y="4"/>
                  </a:cxn>
                  <a:cxn ang="0">
                    <a:pos x="17" y="2"/>
                  </a:cxn>
                  <a:cxn ang="0">
                    <a:pos x="15" y="0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6" y="7"/>
                      <a:pt x="9" y="7"/>
                    </a:cubicBezTo>
                    <a:cubicBezTo>
                      <a:pt x="11" y="7"/>
                      <a:pt x="13" y="6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4" name="Freeform: Shape 88">
                <a:extLst>
                  <a:ext uri="{FF2B5EF4-FFF2-40B4-BE49-F238E27FC236}">
                    <a16:creationId xmlns:a16="http://schemas.microsoft.com/office/drawing/2014/main" xmlns="" id="{28EBBA70-5372-4269-93AB-D93F2CE7E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0851" y="4579938"/>
                <a:ext cx="88900" cy="10001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7" y="35"/>
                  </a:cxn>
                  <a:cxn ang="0">
                    <a:pos x="25" y="35"/>
                  </a:cxn>
                  <a:cxn ang="0">
                    <a:pos x="31" y="16"/>
                  </a:cxn>
                  <a:cxn ang="0">
                    <a:pos x="16" y="0"/>
                  </a:cxn>
                  <a:cxn ang="0">
                    <a:pos x="19" y="21"/>
                  </a:cxn>
                  <a:cxn ang="0">
                    <a:pos x="16" y="19"/>
                  </a:cxn>
                  <a:cxn ang="0">
                    <a:pos x="12" y="21"/>
                  </a:cxn>
                  <a:cxn ang="0">
                    <a:pos x="12" y="17"/>
                  </a:cxn>
                  <a:cxn ang="0">
                    <a:pos x="9" y="14"/>
                  </a:cxn>
                  <a:cxn ang="0">
                    <a:pos x="14" y="13"/>
                  </a:cxn>
                  <a:cxn ang="0">
                    <a:pos x="16" y="9"/>
                  </a:cxn>
                  <a:cxn ang="0">
                    <a:pos x="17" y="13"/>
                  </a:cxn>
                  <a:cxn ang="0">
                    <a:pos x="22" y="14"/>
                  </a:cxn>
                  <a:cxn ang="0">
                    <a:pos x="19" y="17"/>
                  </a:cxn>
                  <a:cxn ang="0">
                    <a:pos x="19" y="21"/>
                  </a:cxn>
                </a:cxnLst>
                <a:rect l="0" t="0" r="r" b="b"/>
                <a:pathLst>
                  <a:path w="31" h="35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3"/>
                      <a:pt x="7" y="27"/>
                      <a:pt x="7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27"/>
                      <a:pt x="31" y="23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  <a:moveTo>
                      <a:pt x="19" y="21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9" y="17"/>
                      <a:pt x="19" y="17"/>
                      <a:pt x="19" y="17"/>
                    </a:cubicBezTo>
                    <a:lnTo>
                      <a:pt x="19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5" name="Freeform: Shape 89">
                <a:extLst>
                  <a:ext uri="{FF2B5EF4-FFF2-40B4-BE49-F238E27FC236}">
                    <a16:creationId xmlns:a16="http://schemas.microsoft.com/office/drawing/2014/main" xmlns="" id="{AFB5572B-9600-48D9-88DF-CFF1B1D70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488" y="4683125"/>
                <a:ext cx="49213" cy="952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6" y="3"/>
                  </a:cxn>
                  <a:cxn ang="0">
                    <a:pos x="17" y="2"/>
                  </a:cxn>
                  <a:cxn ang="0">
                    <a:pos x="16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3"/>
                  </a:cxn>
                </a:cxnLst>
                <a:rect l="0" t="0" r="r" b="b"/>
                <a:pathLst>
                  <a:path w="17" h="3">
                    <a:moveTo>
                      <a:pt x="1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Group 90">
              <a:extLst>
                <a:ext uri="{FF2B5EF4-FFF2-40B4-BE49-F238E27FC236}">
                  <a16:creationId xmlns:a16="http://schemas.microsoft.com/office/drawing/2014/main" xmlns="" id="{EB70A5E2-1B40-471E-B732-76934ECF01F2}"/>
                </a:ext>
              </a:extLst>
            </p:cNvPr>
            <p:cNvGrpSpPr/>
            <p:nvPr/>
          </p:nvGrpSpPr>
          <p:grpSpPr>
            <a:xfrm>
              <a:off x="5228786" y="3338020"/>
              <a:ext cx="295135" cy="375059"/>
              <a:chOff x="3949701" y="4570413"/>
              <a:chExt cx="152400" cy="193675"/>
            </a:xfrm>
            <a:solidFill>
              <a:schemeClr val="bg1"/>
            </a:solidFill>
          </p:grpSpPr>
          <p:sp>
            <p:nvSpPr>
              <p:cNvPr id="66" name="Oval 91">
                <a:extLst>
                  <a:ext uri="{FF2B5EF4-FFF2-40B4-BE49-F238E27FC236}">
                    <a16:creationId xmlns:a16="http://schemas.microsoft.com/office/drawing/2014/main" xmlns="" id="{7FF2AE37-0E6F-4F4F-95A3-FBCD195C3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76" y="4657725"/>
                <a:ext cx="22225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7" name="Freeform: Shape 92">
                <a:extLst>
                  <a:ext uri="{FF2B5EF4-FFF2-40B4-BE49-F238E27FC236}">
                    <a16:creationId xmlns:a16="http://schemas.microsoft.com/office/drawing/2014/main" xmlns="" id="{296A91C4-920E-4BA0-B58D-61061694E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1776" y="4660900"/>
                <a:ext cx="55563" cy="103187"/>
              </a:xfrm>
              <a:custGeom>
                <a:avLst/>
                <a:gdLst/>
                <a:ahLst/>
                <a:cxnLst>
                  <a:cxn ang="0">
                    <a:pos x="18" y="32"/>
                  </a:cxn>
                  <a:cxn ang="0">
                    <a:pos x="13" y="22"/>
                  </a:cxn>
                  <a:cxn ang="0">
                    <a:pos x="15" y="20"/>
                  </a:cxn>
                  <a:cxn ang="0">
                    <a:pos x="16" y="12"/>
                  </a:cxn>
                  <a:cxn ang="0">
                    <a:pos x="15" y="9"/>
                  </a:cxn>
                  <a:cxn ang="0">
                    <a:pos x="8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9" y="9"/>
                  </a:cxn>
                  <a:cxn ang="0">
                    <a:pos x="4" y="7"/>
                  </a:cxn>
                  <a:cxn ang="0">
                    <a:pos x="1" y="8"/>
                  </a:cxn>
                  <a:cxn ang="0">
                    <a:pos x="2" y="11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6" y="23"/>
                  </a:cxn>
                  <a:cxn ang="0">
                    <a:pos x="4" y="31"/>
                  </a:cxn>
                  <a:cxn ang="0">
                    <a:pos x="4" y="33"/>
                  </a:cxn>
                  <a:cxn ang="0">
                    <a:pos x="5" y="36"/>
                  </a:cxn>
                  <a:cxn ang="0">
                    <a:pos x="6" y="36"/>
                  </a:cxn>
                  <a:cxn ang="0">
                    <a:pos x="8" y="34"/>
                  </a:cxn>
                  <a:cxn ang="0">
                    <a:pos x="10" y="27"/>
                  </a:cxn>
                  <a:cxn ang="0">
                    <a:pos x="14" y="34"/>
                  </a:cxn>
                  <a:cxn ang="0">
                    <a:pos x="17" y="35"/>
                  </a:cxn>
                  <a:cxn ang="0">
                    <a:pos x="18" y="32"/>
                  </a:cxn>
                </a:cxnLst>
                <a:rect l="0" t="0" r="r" b="b"/>
                <a:pathLst>
                  <a:path w="19" h="36">
                    <a:moveTo>
                      <a:pt x="18" y="3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1"/>
                      <a:pt x="14" y="21"/>
                      <a:pt x="15" y="20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1" y="7"/>
                      <a:pt x="1" y="8"/>
                    </a:cubicBezTo>
                    <a:cubicBezTo>
                      <a:pt x="0" y="9"/>
                      <a:pt x="1" y="11"/>
                      <a:pt x="2" y="1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7"/>
                      <a:pt x="7" y="21"/>
                      <a:pt x="6" y="23"/>
                    </a:cubicBezTo>
                    <a:cubicBezTo>
                      <a:pt x="5" y="26"/>
                      <a:pt x="5" y="28"/>
                      <a:pt x="4" y="31"/>
                    </a:cubicBezTo>
                    <a:cubicBezTo>
                      <a:pt x="4" y="31"/>
                      <a:pt x="4" y="32"/>
                      <a:pt x="4" y="33"/>
                    </a:cubicBezTo>
                    <a:cubicBezTo>
                      <a:pt x="3" y="34"/>
                      <a:pt x="4" y="35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5"/>
                      <a:pt x="16" y="36"/>
                      <a:pt x="17" y="35"/>
                    </a:cubicBezTo>
                    <a:cubicBezTo>
                      <a:pt x="18" y="34"/>
                      <a:pt x="19" y="33"/>
                      <a:pt x="18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8" name="Oval 93">
                <a:extLst>
                  <a:ext uri="{FF2B5EF4-FFF2-40B4-BE49-F238E27FC236}">
                    <a16:creationId xmlns:a16="http://schemas.microsoft.com/office/drawing/2014/main" xmlns="" id="{A1E0E8F9-1F7D-484B-A917-8A94AA4CA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7801" y="4675188"/>
                <a:ext cx="25400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9" name="Freeform: Shape 94">
                <a:extLst>
                  <a:ext uri="{FF2B5EF4-FFF2-40B4-BE49-F238E27FC236}">
                    <a16:creationId xmlns:a16="http://schemas.microsoft.com/office/drawing/2014/main" xmlns="" id="{9D5A0427-29A5-4167-A2A9-8DA060D81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3988" y="4672013"/>
                <a:ext cx="69850" cy="92075"/>
              </a:xfrm>
              <a:custGeom>
                <a:avLst/>
                <a:gdLst/>
                <a:ahLst/>
                <a:cxnLst>
                  <a:cxn ang="0">
                    <a:pos x="21" y="19"/>
                  </a:cxn>
                  <a:cxn ang="0">
                    <a:pos x="18" y="19"/>
                  </a:cxn>
                  <a:cxn ang="0">
                    <a:pos x="18" y="15"/>
                  </a:cxn>
                  <a:cxn ang="0">
                    <a:pos x="23" y="11"/>
                  </a:cxn>
                  <a:cxn ang="0">
                    <a:pos x="24" y="9"/>
                  </a:cxn>
                  <a:cxn ang="0">
                    <a:pos x="24" y="2"/>
                  </a:cxn>
                  <a:cxn ang="0">
                    <a:pos x="21" y="0"/>
                  </a:cxn>
                  <a:cxn ang="0">
                    <a:pos x="19" y="2"/>
                  </a:cxn>
                  <a:cxn ang="0">
                    <a:pos x="19" y="8"/>
                  </a:cxn>
                  <a:cxn ang="0">
                    <a:pos x="14" y="12"/>
                  </a:cxn>
                  <a:cxn ang="0">
                    <a:pos x="7" y="10"/>
                  </a:cxn>
                  <a:cxn ang="0">
                    <a:pos x="6" y="5"/>
                  </a:cxn>
                  <a:cxn ang="0">
                    <a:pos x="3" y="3"/>
                  </a:cxn>
                  <a:cxn ang="0">
                    <a:pos x="1" y="6"/>
                  </a:cxn>
                  <a:cxn ang="0">
                    <a:pos x="3" y="12"/>
                  </a:cxn>
                  <a:cxn ang="0">
                    <a:pos x="5" y="14"/>
                  </a:cxn>
                  <a:cxn ang="0">
                    <a:pos x="9" y="16"/>
                  </a:cxn>
                  <a:cxn ang="0">
                    <a:pos x="9" y="24"/>
                  </a:cxn>
                  <a:cxn ang="0">
                    <a:pos x="9" y="24"/>
                  </a:cxn>
                  <a:cxn ang="0">
                    <a:pos x="9" y="27"/>
                  </a:cxn>
                  <a:cxn ang="0">
                    <a:pos x="2" y="27"/>
                  </a:cxn>
                  <a:cxn ang="0">
                    <a:pos x="0" y="29"/>
                  </a:cxn>
                  <a:cxn ang="0">
                    <a:pos x="2" y="32"/>
                  </a:cxn>
                  <a:cxn ang="0">
                    <a:pos x="12" y="32"/>
                  </a:cxn>
                  <a:cxn ang="0">
                    <a:pos x="14" y="29"/>
                  </a:cxn>
                  <a:cxn ang="0">
                    <a:pos x="14" y="24"/>
                  </a:cxn>
                  <a:cxn ang="0">
                    <a:pos x="19" y="24"/>
                  </a:cxn>
                  <a:cxn ang="0">
                    <a:pos x="19" y="29"/>
                  </a:cxn>
                  <a:cxn ang="0">
                    <a:pos x="21" y="32"/>
                  </a:cxn>
                  <a:cxn ang="0">
                    <a:pos x="23" y="29"/>
                  </a:cxn>
                  <a:cxn ang="0">
                    <a:pos x="23" y="21"/>
                  </a:cxn>
                  <a:cxn ang="0">
                    <a:pos x="21" y="19"/>
                  </a:cxn>
                </a:cxnLst>
                <a:rect l="0" t="0" r="r" b="b"/>
                <a:pathLst>
                  <a:path w="24" h="32">
                    <a:moveTo>
                      <a:pt x="21" y="19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0"/>
                      <a:pt x="24" y="9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0"/>
                      <a:pt x="21" y="0"/>
                    </a:cubicBezTo>
                    <a:cubicBezTo>
                      <a:pt x="20" y="0"/>
                      <a:pt x="19" y="1"/>
                      <a:pt x="19" y="2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4" y="31"/>
                      <a:pt x="14" y="29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1"/>
                      <a:pt x="20" y="32"/>
                      <a:pt x="21" y="32"/>
                    </a:cubicBezTo>
                    <a:cubicBezTo>
                      <a:pt x="22" y="32"/>
                      <a:pt x="23" y="31"/>
                      <a:pt x="23" y="29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2" y="19"/>
                      <a:pt x="21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0" name="Freeform: Shape 95">
                <a:extLst>
                  <a:ext uri="{FF2B5EF4-FFF2-40B4-BE49-F238E27FC236}">
                    <a16:creationId xmlns:a16="http://schemas.microsoft.com/office/drawing/2014/main" xmlns="" id="{3AA08C84-2F3B-493F-BE3A-819E6791D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701" y="4570413"/>
                <a:ext cx="87313" cy="95250"/>
              </a:xfrm>
              <a:custGeom>
                <a:avLst/>
                <a:gdLst/>
                <a:ahLst/>
                <a:cxnLst>
                  <a:cxn ang="0">
                    <a:pos x="29" y="25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8" y="24"/>
                  </a:cxn>
                  <a:cxn ang="0">
                    <a:pos x="27" y="19"/>
                  </a:cxn>
                  <a:cxn ang="0">
                    <a:pos x="28" y="18"/>
                  </a:cxn>
                  <a:cxn ang="0">
                    <a:pos x="27" y="18"/>
                  </a:cxn>
                  <a:cxn ang="0">
                    <a:pos x="28" y="13"/>
                  </a:cxn>
                  <a:cxn ang="0">
                    <a:pos x="29" y="13"/>
                  </a:cxn>
                  <a:cxn ang="0">
                    <a:pos x="29" y="12"/>
                  </a:cxn>
                  <a:cxn ang="0">
                    <a:pos x="30" y="11"/>
                  </a:cxn>
                  <a:cxn ang="0">
                    <a:pos x="29" y="9"/>
                  </a:cxn>
                  <a:cxn ang="0">
                    <a:pos x="30" y="6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5" y="5"/>
                  </a:cxn>
                  <a:cxn ang="0">
                    <a:pos x="24" y="4"/>
                  </a:cxn>
                  <a:cxn ang="0">
                    <a:pos x="23" y="1"/>
                  </a:cxn>
                  <a:cxn ang="0">
                    <a:pos x="19" y="0"/>
                  </a:cxn>
                  <a:cxn ang="0">
                    <a:pos x="18" y="2"/>
                  </a:cxn>
                  <a:cxn ang="0">
                    <a:pos x="16" y="2"/>
                  </a:cxn>
                  <a:cxn ang="0">
                    <a:pos x="15" y="0"/>
                  </a:cxn>
                  <a:cxn ang="0">
                    <a:pos x="11" y="1"/>
                  </a:cxn>
                  <a:cxn ang="0">
                    <a:pos x="11" y="4"/>
                  </a:cxn>
                  <a:cxn ang="0">
                    <a:pos x="9" y="5"/>
                  </a:cxn>
                  <a:cxn ang="0">
                    <a:pos x="7" y="3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9"/>
                  </a:cxn>
                  <a:cxn ang="0">
                    <a:pos x="4" y="10"/>
                  </a:cxn>
                  <a:cxn ang="0">
                    <a:pos x="1" y="10"/>
                  </a:cxn>
                  <a:cxn ang="0">
                    <a:pos x="0" y="14"/>
                  </a:cxn>
                  <a:cxn ang="0">
                    <a:pos x="3" y="16"/>
                  </a:cxn>
                  <a:cxn ang="0">
                    <a:pos x="3" y="17"/>
                  </a:cxn>
                  <a:cxn ang="0">
                    <a:pos x="0" y="19"/>
                  </a:cxn>
                  <a:cxn ang="0">
                    <a:pos x="1" y="23"/>
                  </a:cxn>
                  <a:cxn ang="0">
                    <a:pos x="4" y="23"/>
                  </a:cxn>
                  <a:cxn ang="0">
                    <a:pos x="5" y="24"/>
                  </a:cxn>
                  <a:cxn ang="0">
                    <a:pos x="4" y="27"/>
                  </a:cxn>
                  <a:cxn ang="0">
                    <a:pos x="5" y="28"/>
                  </a:cxn>
                  <a:cxn ang="0">
                    <a:pos x="7" y="30"/>
                  </a:cxn>
                  <a:cxn ang="0">
                    <a:pos x="9" y="29"/>
                  </a:cxn>
                  <a:cxn ang="0">
                    <a:pos x="11" y="29"/>
                  </a:cxn>
                  <a:cxn ang="0">
                    <a:pos x="11" y="32"/>
                  </a:cxn>
                  <a:cxn ang="0">
                    <a:pos x="15" y="33"/>
                  </a:cxn>
                  <a:cxn ang="0">
                    <a:pos x="16" y="31"/>
                  </a:cxn>
                  <a:cxn ang="0">
                    <a:pos x="18" y="31"/>
                  </a:cxn>
                  <a:cxn ang="0">
                    <a:pos x="19" y="33"/>
                  </a:cxn>
                  <a:cxn ang="0">
                    <a:pos x="23" y="32"/>
                  </a:cxn>
                  <a:cxn ang="0">
                    <a:pos x="23" y="29"/>
                  </a:cxn>
                  <a:cxn ang="0">
                    <a:pos x="25" y="29"/>
                  </a:cxn>
                  <a:cxn ang="0">
                    <a:pos x="27" y="30"/>
                  </a:cxn>
                  <a:cxn ang="0">
                    <a:pos x="29" y="29"/>
                  </a:cxn>
                  <a:cxn ang="0">
                    <a:pos x="30" y="27"/>
                  </a:cxn>
                  <a:cxn ang="0">
                    <a:pos x="30" y="26"/>
                  </a:cxn>
                  <a:cxn ang="0">
                    <a:pos x="29" y="25"/>
                  </a:cxn>
                  <a:cxn ang="0">
                    <a:pos x="14" y="19"/>
                  </a:cxn>
                  <a:cxn ang="0">
                    <a:pos x="14" y="14"/>
                  </a:cxn>
                  <a:cxn ang="0">
                    <a:pos x="20" y="14"/>
                  </a:cxn>
                  <a:cxn ang="0">
                    <a:pos x="20" y="19"/>
                  </a:cxn>
                  <a:cxn ang="0">
                    <a:pos x="14" y="19"/>
                  </a:cxn>
                </a:cxnLst>
                <a:rect l="0" t="0" r="r" b="b"/>
                <a:pathLst>
                  <a:path w="30" h="33">
                    <a:moveTo>
                      <a:pt x="29" y="25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29" y="9"/>
                      <a:pt x="29" y="9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9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29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7" y="31"/>
                      <a:pt x="17" y="31"/>
                      <a:pt x="18" y="31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9"/>
                      <a:pt x="24" y="29"/>
                      <a:pt x="25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5"/>
                      <a:pt x="29" y="25"/>
                      <a:pt x="29" y="25"/>
                    </a:cubicBezTo>
                    <a:close/>
                    <a:moveTo>
                      <a:pt x="14" y="19"/>
                    </a:moveTo>
                    <a:cubicBezTo>
                      <a:pt x="13" y="18"/>
                      <a:pt x="13" y="15"/>
                      <a:pt x="14" y="14"/>
                    </a:cubicBezTo>
                    <a:cubicBezTo>
                      <a:pt x="16" y="13"/>
                      <a:pt x="18" y="13"/>
                      <a:pt x="20" y="14"/>
                    </a:cubicBezTo>
                    <a:cubicBezTo>
                      <a:pt x="21" y="15"/>
                      <a:pt x="21" y="18"/>
                      <a:pt x="20" y="19"/>
                    </a:cubicBezTo>
                    <a:cubicBezTo>
                      <a:pt x="18" y="21"/>
                      <a:pt x="16" y="21"/>
                      <a:pt x="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1" name="Freeform: Shape 96">
                <a:extLst>
                  <a:ext uri="{FF2B5EF4-FFF2-40B4-BE49-F238E27FC236}">
                    <a16:creationId xmlns:a16="http://schemas.microsoft.com/office/drawing/2014/main" xmlns="" id="{96D47D9B-CE1C-4DF3-83A1-7A0E229D5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3838" y="4594225"/>
                <a:ext cx="57150" cy="60325"/>
              </a:xfrm>
              <a:custGeom>
                <a:avLst/>
                <a:gdLst/>
                <a:ahLst/>
                <a:cxnLst>
                  <a:cxn ang="0">
                    <a:pos x="17" y="15"/>
                  </a:cxn>
                  <a:cxn ang="0">
                    <a:pos x="17" y="14"/>
                  </a:cxn>
                  <a:cxn ang="0">
                    <a:pos x="19" y="14"/>
                  </a:cxn>
                  <a:cxn ang="0">
                    <a:pos x="20" y="12"/>
                  </a:cxn>
                  <a:cxn ang="0">
                    <a:pos x="18" y="11"/>
                  </a:cxn>
                  <a:cxn ang="0">
                    <a:pos x="18" y="10"/>
                  </a:cxn>
                  <a:cxn ang="0">
                    <a:pos x="20" y="9"/>
                  </a:cxn>
                  <a:cxn ang="0">
                    <a:pos x="19" y="7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7" y="3"/>
                  </a:cxn>
                  <a:cxn ang="0">
                    <a:pos x="16" y="2"/>
                  </a:cxn>
                  <a:cxn ang="0">
                    <a:pos x="14" y="3"/>
                  </a:cxn>
                  <a:cxn ang="0">
                    <a:pos x="14" y="3"/>
                  </a:cxn>
                  <a:cxn ang="0">
                    <a:pos x="14" y="1"/>
                  </a:cxn>
                  <a:cxn ang="0">
                    <a:pos x="11" y="0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3" y="2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1" y="10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2" y="17"/>
                  </a:cxn>
                  <a:cxn ang="0">
                    <a:pos x="3" y="18"/>
                  </a:cxn>
                  <a:cxn ang="0">
                    <a:pos x="5" y="18"/>
                  </a:cxn>
                  <a:cxn ang="0">
                    <a:pos x="6" y="18"/>
                  </a:cxn>
                  <a:cxn ang="0">
                    <a:pos x="6" y="20"/>
                  </a:cxn>
                  <a:cxn ang="0">
                    <a:pos x="8" y="21"/>
                  </a:cxn>
                  <a:cxn ang="0">
                    <a:pos x="9" y="19"/>
                  </a:cxn>
                  <a:cxn ang="0">
                    <a:pos x="10" y="19"/>
                  </a:cxn>
                  <a:cxn ang="0">
                    <a:pos x="11" y="21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6" y="18"/>
                  </a:cxn>
                  <a:cxn ang="0">
                    <a:pos x="17" y="18"/>
                  </a:cxn>
                  <a:cxn ang="0">
                    <a:pos x="18" y="17"/>
                  </a:cxn>
                  <a:cxn ang="0">
                    <a:pos x="17" y="15"/>
                  </a:cxn>
                  <a:cxn ang="0">
                    <a:pos x="8" y="12"/>
                  </a:cxn>
                  <a:cxn ang="0">
                    <a:pos x="8" y="9"/>
                  </a:cxn>
                  <a:cxn ang="0">
                    <a:pos x="11" y="9"/>
                  </a:cxn>
                  <a:cxn ang="0">
                    <a:pos x="11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1">
                    <a:moveTo>
                      <a:pt x="17" y="15"/>
                    </a:moveTo>
                    <a:cubicBezTo>
                      <a:pt x="17" y="15"/>
                      <a:pt x="17" y="15"/>
                      <a:pt x="17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0"/>
                      <a:pt x="18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7"/>
                      <a:pt x="18" y="17"/>
                      <a:pt x="18" y="17"/>
                    </a:cubicBezTo>
                    <a:lnTo>
                      <a:pt x="17" y="15"/>
                    </a:lnTo>
                    <a:close/>
                    <a:moveTo>
                      <a:pt x="8" y="12"/>
                    </a:moveTo>
                    <a:cubicBezTo>
                      <a:pt x="7" y="11"/>
                      <a:pt x="7" y="10"/>
                      <a:pt x="8" y="9"/>
                    </a:cubicBezTo>
                    <a:cubicBezTo>
                      <a:pt x="9" y="8"/>
                      <a:pt x="10" y="8"/>
                      <a:pt x="11" y="9"/>
                    </a:cubicBezTo>
                    <a:cubicBezTo>
                      <a:pt x="12" y="10"/>
                      <a:pt x="12" y="11"/>
                      <a:pt x="11" y="12"/>
                    </a:cubicBezTo>
                    <a:cubicBezTo>
                      <a:pt x="10" y="13"/>
                      <a:pt x="9" y="13"/>
                      <a:pt x="8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Group 97">
              <a:extLst>
                <a:ext uri="{FF2B5EF4-FFF2-40B4-BE49-F238E27FC236}">
                  <a16:creationId xmlns:a16="http://schemas.microsoft.com/office/drawing/2014/main" xmlns="" id="{92AD8695-F206-4A5A-AF85-CCBCCA70A02E}"/>
                </a:ext>
              </a:extLst>
            </p:cNvPr>
            <p:cNvGrpSpPr/>
            <p:nvPr/>
          </p:nvGrpSpPr>
          <p:grpSpPr>
            <a:xfrm>
              <a:off x="6591827" y="3341516"/>
              <a:ext cx="387921" cy="368129"/>
              <a:chOff x="3673476" y="4625975"/>
              <a:chExt cx="155575" cy="147638"/>
            </a:xfrm>
            <a:solidFill>
              <a:schemeClr val="bg1"/>
            </a:solidFill>
          </p:grpSpPr>
          <p:sp>
            <p:nvSpPr>
              <p:cNvPr id="62" name="Freeform: Shape 98">
                <a:extLst>
                  <a:ext uri="{FF2B5EF4-FFF2-40B4-BE49-F238E27FC236}">
                    <a16:creationId xmlns:a16="http://schemas.microsoft.com/office/drawing/2014/main" xmlns="" id="{2DB48B31-BDD2-44A0-B9E4-8D2D3F1DD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9826" y="4625975"/>
                <a:ext cx="85725" cy="34925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9" y="4"/>
                  </a:cxn>
                  <a:cxn ang="0">
                    <a:pos x="21" y="4"/>
                  </a:cxn>
                  <a:cxn ang="0">
                    <a:pos x="26" y="9"/>
                  </a:cxn>
                  <a:cxn ang="0">
                    <a:pos x="26" y="12"/>
                  </a:cxn>
                  <a:cxn ang="0">
                    <a:pos x="30" y="12"/>
                  </a:cxn>
                  <a:cxn ang="0">
                    <a:pos x="30" y="9"/>
                  </a:cxn>
                  <a:cxn ang="0">
                    <a:pos x="21" y="0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12"/>
                  </a:cxn>
                  <a:cxn ang="0">
                    <a:pos x="4" y="12"/>
                  </a:cxn>
                  <a:cxn ang="0">
                    <a:pos x="4" y="9"/>
                  </a:cxn>
                </a:cxnLst>
                <a:rect l="0" t="0" r="r" b="b"/>
                <a:pathLst>
                  <a:path w="30" h="12">
                    <a:moveTo>
                      <a:pt x="4" y="9"/>
                    </a:moveTo>
                    <a:cubicBezTo>
                      <a:pt x="4" y="6"/>
                      <a:pt x="6" y="4"/>
                      <a:pt x="9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4" y="4"/>
                      <a:pt x="26" y="6"/>
                      <a:pt x="26" y="9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4"/>
                      <a:pt x="26" y="0"/>
                      <a:pt x="2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12"/>
                      <a:pt x="4" y="12"/>
                      <a:pt x="4" y="12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99">
                <a:extLst>
                  <a:ext uri="{FF2B5EF4-FFF2-40B4-BE49-F238E27FC236}">
                    <a16:creationId xmlns:a16="http://schemas.microsoft.com/office/drawing/2014/main" xmlns="" id="{B9B0C3FD-FCDB-403E-8C7C-40C4CE96E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613" y="4721225"/>
                <a:ext cx="14288" cy="2063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5"/>
                  </a:cxn>
                  <a:cxn ang="0">
                    <a:pos x="2" y="7"/>
                  </a:cxn>
                  <a:cxn ang="0">
                    <a:pos x="5" y="3"/>
                  </a:cxn>
                  <a:cxn ang="0">
                    <a:pos x="5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7">
                    <a:moveTo>
                      <a:pt x="1" y="2"/>
                    </a:moveTo>
                    <a:cubicBezTo>
                      <a:pt x="1" y="3"/>
                      <a:pt x="0" y="4"/>
                      <a:pt x="1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3" y="7"/>
                      <a:pt x="5" y="5"/>
                      <a:pt x="5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00">
                <a:extLst>
                  <a:ext uri="{FF2B5EF4-FFF2-40B4-BE49-F238E27FC236}">
                    <a16:creationId xmlns:a16="http://schemas.microsoft.com/office/drawing/2014/main" xmlns="" id="{CD602A3C-23BB-4EC7-A7A3-ADBB70C4A2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3476" y="4665663"/>
                <a:ext cx="98425" cy="76200"/>
              </a:xfrm>
              <a:custGeom>
                <a:avLst/>
                <a:gdLst/>
                <a:ahLst/>
                <a:cxnLst>
                  <a:cxn ang="0">
                    <a:pos x="23" y="16"/>
                  </a:cxn>
                  <a:cxn ang="0">
                    <a:pos x="34" y="10"/>
                  </a:cxn>
                  <a:cxn ang="0">
                    <a:pos x="34" y="4"/>
                  </a:cxn>
                  <a:cxn ang="0">
                    <a:pos x="30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2"/>
                  </a:cxn>
                  <a:cxn ang="0">
                    <a:pos x="4" y="26"/>
                  </a:cxn>
                  <a:cxn ang="0">
                    <a:pos x="21" y="26"/>
                  </a:cxn>
                  <a:cxn ang="0">
                    <a:pos x="23" y="16"/>
                  </a:cxn>
                  <a:cxn ang="0">
                    <a:pos x="19" y="13"/>
                  </a:cxn>
                  <a:cxn ang="0">
                    <a:pos x="19" y="16"/>
                  </a:cxn>
                  <a:cxn ang="0">
                    <a:pos x="17" y="19"/>
                  </a:cxn>
                  <a:cxn ang="0">
                    <a:pos x="15" y="16"/>
                  </a:cxn>
                  <a:cxn ang="0">
                    <a:pos x="15" y="13"/>
                  </a:cxn>
                  <a:cxn ang="0">
                    <a:pos x="13" y="10"/>
                  </a:cxn>
                  <a:cxn ang="0">
                    <a:pos x="17" y="7"/>
                  </a:cxn>
                  <a:cxn ang="0">
                    <a:pos x="21" y="10"/>
                  </a:cxn>
                  <a:cxn ang="0">
                    <a:pos x="19" y="13"/>
                  </a:cxn>
                </a:cxnLst>
                <a:rect l="0" t="0" r="r" b="b"/>
                <a:pathLst>
                  <a:path w="34" h="26">
                    <a:moveTo>
                      <a:pt x="23" y="16"/>
                    </a:moveTo>
                    <a:cubicBezTo>
                      <a:pt x="25" y="13"/>
                      <a:pt x="29" y="10"/>
                      <a:pt x="34" y="1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3"/>
                      <a:pt x="21" y="19"/>
                      <a:pt x="23" y="16"/>
                    </a:cubicBezTo>
                    <a:close/>
                    <a:moveTo>
                      <a:pt x="19" y="13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8"/>
                      <a:pt x="18" y="19"/>
                      <a:pt x="17" y="19"/>
                    </a:cubicBezTo>
                    <a:cubicBezTo>
                      <a:pt x="16" y="19"/>
                      <a:pt x="15" y="18"/>
                      <a:pt x="15" y="1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3"/>
                      <a:pt x="13" y="12"/>
                      <a:pt x="13" y="10"/>
                    </a:cubicBezTo>
                    <a:cubicBezTo>
                      <a:pt x="13" y="8"/>
                      <a:pt x="15" y="7"/>
                      <a:pt x="17" y="7"/>
                    </a:cubicBezTo>
                    <a:cubicBezTo>
                      <a:pt x="19" y="7"/>
                      <a:pt x="21" y="8"/>
                      <a:pt x="21" y="10"/>
                    </a:cubicBezTo>
                    <a:cubicBezTo>
                      <a:pt x="21" y="12"/>
                      <a:pt x="20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01">
                <a:extLst>
                  <a:ext uri="{FF2B5EF4-FFF2-40B4-BE49-F238E27FC236}">
                    <a16:creationId xmlns:a16="http://schemas.microsoft.com/office/drawing/2014/main" xmlns="" id="{BF2B3D3B-EEBB-4548-839F-A4B7435F1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6976" y="4697413"/>
                <a:ext cx="92075" cy="76200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3" y="7"/>
                  </a:cxn>
                  <a:cxn ang="0">
                    <a:pos x="6" y="22"/>
                  </a:cxn>
                  <a:cxn ang="0">
                    <a:pos x="19" y="21"/>
                  </a:cxn>
                  <a:cxn ang="0">
                    <a:pos x="19" y="21"/>
                  </a:cxn>
                  <a:cxn ang="0">
                    <a:pos x="26" y="25"/>
                  </a:cxn>
                  <a:cxn ang="0">
                    <a:pos x="31" y="24"/>
                  </a:cxn>
                  <a:cxn ang="0">
                    <a:pos x="29" y="19"/>
                  </a:cxn>
                  <a:cxn ang="0">
                    <a:pos x="23" y="15"/>
                  </a:cxn>
                  <a:cxn ang="0">
                    <a:pos x="23" y="15"/>
                  </a:cxn>
                  <a:cxn ang="0">
                    <a:pos x="18" y="3"/>
                  </a:cxn>
                  <a:cxn ang="0">
                    <a:pos x="18" y="16"/>
                  </a:cxn>
                  <a:cxn ang="0">
                    <a:pos x="9" y="18"/>
                  </a:cxn>
                  <a:cxn ang="0">
                    <a:pos x="6" y="9"/>
                  </a:cxn>
                  <a:cxn ang="0">
                    <a:pos x="16" y="7"/>
                  </a:cxn>
                  <a:cxn ang="0">
                    <a:pos x="18" y="16"/>
                  </a:cxn>
                </a:cxnLst>
                <a:rect l="0" t="0" r="r" b="b"/>
                <a:pathLst>
                  <a:path w="32" h="26">
                    <a:moveTo>
                      <a:pt x="18" y="3"/>
                    </a:moveTo>
                    <a:cubicBezTo>
                      <a:pt x="13" y="0"/>
                      <a:pt x="6" y="1"/>
                      <a:pt x="3" y="7"/>
                    </a:cubicBezTo>
                    <a:cubicBezTo>
                      <a:pt x="0" y="12"/>
                      <a:pt x="1" y="18"/>
                      <a:pt x="6" y="22"/>
                    </a:cubicBezTo>
                    <a:cubicBezTo>
                      <a:pt x="10" y="24"/>
                      <a:pt x="16" y="24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5"/>
                      <a:pt x="31" y="24"/>
                    </a:cubicBezTo>
                    <a:cubicBezTo>
                      <a:pt x="32" y="22"/>
                      <a:pt x="31" y="20"/>
                      <a:pt x="29" y="19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0"/>
                      <a:pt x="22" y="5"/>
                      <a:pt x="18" y="3"/>
                    </a:cubicBezTo>
                    <a:close/>
                    <a:moveTo>
                      <a:pt x="18" y="16"/>
                    </a:moveTo>
                    <a:cubicBezTo>
                      <a:pt x="16" y="19"/>
                      <a:pt x="12" y="20"/>
                      <a:pt x="9" y="18"/>
                    </a:cubicBezTo>
                    <a:cubicBezTo>
                      <a:pt x="5" y="16"/>
                      <a:pt x="4" y="12"/>
                      <a:pt x="6" y="9"/>
                    </a:cubicBezTo>
                    <a:cubicBezTo>
                      <a:pt x="8" y="6"/>
                      <a:pt x="12" y="5"/>
                      <a:pt x="16" y="7"/>
                    </a:cubicBezTo>
                    <a:cubicBezTo>
                      <a:pt x="19" y="8"/>
                      <a:pt x="20" y="13"/>
                      <a:pt x="1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BA181E76-04A7-4776-BA0F-2BB2AAB5DC06}"/>
              </a:ext>
            </a:extLst>
          </p:cNvPr>
          <p:cNvGrpSpPr/>
          <p:nvPr/>
        </p:nvGrpSpPr>
        <p:grpSpPr>
          <a:xfrm>
            <a:off x="3164439" y="1995529"/>
            <a:ext cx="7752005" cy="1524944"/>
            <a:chOff x="1765470" y="1491630"/>
            <a:chExt cx="5814004" cy="1143708"/>
          </a:xfrm>
        </p:grpSpPr>
        <p:sp>
          <p:nvSpPr>
            <p:cNvPr id="80" name="Arrow: Notched Right 47">
              <a:extLst>
                <a:ext uri="{FF2B5EF4-FFF2-40B4-BE49-F238E27FC236}">
                  <a16:creationId xmlns:a16="http://schemas.microsoft.com/office/drawing/2014/main" xmlns="" id="{3E95B98F-4E51-4449-A6EA-8C95133836A1}"/>
                </a:ext>
              </a:extLst>
            </p:cNvPr>
            <p:cNvSpPr/>
            <p:nvPr/>
          </p:nvSpPr>
          <p:spPr bwMode="auto">
            <a:xfrm>
              <a:off x="1765470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1" name="Arrow: Notched Right 48">
              <a:extLst>
                <a:ext uri="{FF2B5EF4-FFF2-40B4-BE49-F238E27FC236}">
                  <a16:creationId xmlns:a16="http://schemas.microsoft.com/office/drawing/2014/main" xmlns="" id="{FC3B950D-EDA0-4E9F-B5D9-589D32B21400}"/>
                </a:ext>
              </a:extLst>
            </p:cNvPr>
            <p:cNvSpPr/>
            <p:nvPr/>
          </p:nvSpPr>
          <p:spPr bwMode="auto">
            <a:xfrm>
              <a:off x="1855319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288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 defTabSz="1219170">
                <a:defRPr/>
              </a:pPr>
              <a:r>
                <a:rPr lang="zh-CN" altLang="en-US" sz="1867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开始安装</a:t>
              </a:r>
              <a:endParaRPr lang="zh-CN" altLang="en-US" sz="1867" b="1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2" name="Arrow: Notched Right 53">
              <a:extLst>
                <a:ext uri="{FF2B5EF4-FFF2-40B4-BE49-F238E27FC236}">
                  <a16:creationId xmlns:a16="http://schemas.microsoft.com/office/drawing/2014/main" xmlns="" id="{7AFE2F23-C0D7-4E12-B8EE-FD5DD72436DD}"/>
                </a:ext>
              </a:extLst>
            </p:cNvPr>
            <p:cNvSpPr/>
            <p:nvPr/>
          </p:nvSpPr>
          <p:spPr bwMode="auto">
            <a:xfrm>
              <a:off x="3174983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3" name="Arrow: Notched Right 54">
              <a:extLst>
                <a:ext uri="{FF2B5EF4-FFF2-40B4-BE49-F238E27FC236}">
                  <a16:creationId xmlns:a16="http://schemas.microsoft.com/office/drawing/2014/main" xmlns="" id="{52F4EF34-9F17-449D-A7D6-2B5E4AC77105}"/>
                </a:ext>
              </a:extLst>
            </p:cNvPr>
            <p:cNvSpPr/>
            <p:nvPr/>
          </p:nvSpPr>
          <p:spPr bwMode="auto">
            <a:xfrm>
              <a:off x="3264832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288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 defTabSz="1219170">
                <a:defRPr/>
              </a:pPr>
              <a:r>
                <a:rPr lang="zh-CN" altLang="en-US" sz="1867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安装设置</a:t>
              </a:r>
              <a:endParaRPr lang="zh-CN" altLang="en-US" sz="1867" b="1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4" name="Arrow: Notched Right 64">
              <a:extLst>
                <a:ext uri="{FF2B5EF4-FFF2-40B4-BE49-F238E27FC236}">
                  <a16:creationId xmlns:a16="http://schemas.microsoft.com/office/drawing/2014/main" xmlns="" id="{6A144C38-EBE2-416E-B01D-6BDB4C05922C}"/>
                </a:ext>
              </a:extLst>
            </p:cNvPr>
            <p:cNvSpPr/>
            <p:nvPr/>
          </p:nvSpPr>
          <p:spPr bwMode="auto">
            <a:xfrm>
              <a:off x="4582623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3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5" name="Arrow: Notched Right 65">
              <a:extLst>
                <a:ext uri="{FF2B5EF4-FFF2-40B4-BE49-F238E27FC236}">
                  <a16:creationId xmlns:a16="http://schemas.microsoft.com/office/drawing/2014/main" xmlns="" id="{10D07A26-9A4A-428B-AC8B-9991FBF5C41C}"/>
                </a:ext>
              </a:extLst>
            </p:cNvPr>
            <p:cNvSpPr/>
            <p:nvPr/>
          </p:nvSpPr>
          <p:spPr bwMode="auto">
            <a:xfrm>
              <a:off x="4672472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288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 defTabSz="1219170">
                <a:defRPr/>
              </a:pPr>
              <a:r>
                <a:rPr lang="zh-CN" altLang="en-US" sz="1867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安装密码设置</a:t>
              </a:r>
              <a:endParaRPr lang="zh-CN" altLang="en-US" sz="1867" b="1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6" name="Arrow: Notched Right 67">
              <a:extLst>
                <a:ext uri="{FF2B5EF4-FFF2-40B4-BE49-F238E27FC236}">
                  <a16:creationId xmlns:a16="http://schemas.microsoft.com/office/drawing/2014/main" xmlns="" id="{24E2CC3D-EFB4-43B9-B858-D4CE643DC079}"/>
                </a:ext>
              </a:extLst>
            </p:cNvPr>
            <p:cNvSpPr/>
            <p:nvPr/>
          </p:nvSpPr>
          <p:spPr bwMode="auto">
            <a:xfrm>
              <a:off x="5992135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4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1219170">
                <a:defRPr/>
              </a:pPr>
              <a:endParaRPr sz="2400">
                <a:solidFill>
                  <a:srgbClr val="000000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7" name="Arrow: Notched Right 68">
              <a:extLst>
                <a:ext uri="{FF2B5EF4-FFF2-40B4-BE49-F238E27FC236}">
                  <a16:creationId xmlns:a16="http://schemas.microsoft.com/office/drawing/2014/main" xmlns="" id="{F97889AC-9C73-42D5-9855-DC0FBB81FA1A}"/>
                </a:ext>
              </a:extLst>
            </p:cNvPr>
            <p:cNvSpPr/>
            <p:nvPr/>
          </p:nvSpPr>
          <p:spPr bwMode="auto">
            <a:xfrm>
              <a:off x="6081984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1920" tIns="60960" rIns="121920" bIns="288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 defTabSz="1219170">
                <a:defRPr/>
              </a:pPr>
              <a:r>
                <a:rPr lang="zh-CN" altLang="en-US" sz="1867" b="1" dirty="0">
                  <a:solidFill>
                    <a:srgbClr val="FFFFFF"/>
                  </a:solidFill>
                  <a:latin typeface="微软雅黑"/>
                  <a:cs typeface="+mn-ea"/>
                  <a:sym typeface="+mn-lt"/>
                </a:rPr>
                <a:t>安装工具</a:t>
              </a:r>
              <a:endParaRPr lang="zh-CN" altLang="en-US" sz="1867" b="1" dirty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88" name="Group 102">
              <a:extLst>
                <a:ext uri="{FF2B5EF4-FFF2-40B4-BE49-F238E27FC236}">
                  <a16:creationId xmlns:a16="http://schemas.microsoft.com/office/drawing/2014/main" xmlns="" id="{B085496D-D633-42DC-998E-EFC176BFAD10}"/>
                </a:ext>
              </a:extLst>
            </p:cNvPr>
            <p:cNvGrpSpPr/>
            <p:nvPr/>
          </p:nvGrpSpPr>
          <p:grpSpPr>
            <a:xfrm>
              <a:off x="6653171" y="1748340"/>
              <a:ext cx="265216" cy="360211"/>
              <a:chOff x="3438526" y="4625975"/>
              <a:chExt cx="106363" cy="144462"/>
            </a:xfrm>
            <a:solidFill>
              <a:schemeClr val="bg1"/>
            </a:solidFill>
          </p:grpSpPr>
          <p:sp>
            <p:nvSpPr>
              <p:cNvPr id="108" name="Freeform: Shape 103">
                <a:extLst>
                  <a:ext uri="{FF2B5EF4-FFF2-40B4-BE49-F238E27FC236}">
                    <a16:creationId xmlns:a16="http://schemas.microsoft.com/office/drawing/2014/main" xmlns="" id="{4A12DDEB-DD00-492A-BCC1-B9CF6631D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151" y="4648200"/>
                <a:ext cx="31750" cy="38100"/>
              </a:xfrm>
              <a:custGeom>
                <a:avLst/>
                <a:gdLst/>
                <a:ahLst/>
                <a:cxnLst>
                  <a:cxn ang="0">
                    <a:pos x="9" y="13"/>
                  </a:cxn>
                  <a:cxn ang="0">
                    <a:pos x="1" y="13"/>
                  </a:cxn>
                  <a:cxn ang="0">
                    <a:pos x="0" y="11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3" y="2"/>
                  </a:cxn>
                  <a:cxn ang="0">
                    <a:pos x="3" y="10"/>
                  </a:cxn>
                  <a:cxn ang="0">
                    <a:pos x="9" y="10"/>
                  </a:cxn>
                  <a:cxn ang="0">
                    <a:pos x="11" y="11"/>
                  </a:cxn>
                  <a:cxn ang="0">
                    <a:pos x="9" y="13"/>
                  </a:cxn>
                </a:cxnLst>
                <a:rect l="0" t="0" r="r" b="b"/>
                <a:pathLst>
                  <a:path w="11" h="13">
                    <a:moveTo>
                      <a:pt x="9" y="13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1" y="10"/>
                      <a:pt x="11" y="11"/>
                    </a:cubicBezTo>
                    <a:cubicBezTo>
                      <a:pt x="11" y="12"/>
                      <a:pt x="10" y="13"/>
                      <a:pt x="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9" name="Freeform: Shape 104">
                <a:extLst>
                  <a:ext uri="{FF2B5EF4-FFF2-40B4-BE49-F238E27FC236}">
                    <a16:creationId xmlns:a16="http://schemas.microsoft.com/office/drawing/2014/main" xmlns="" id="{027EA48A-C0D5-492F-8734-2BFCF0DB1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8526" y="4625975"/>
                <a:ext cx="106363" cy="106362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19"/>
                  </a:cxn>
                  <a:cxn ang="0">
                    <a:pos x="0" y="24"/>
                  </a:cxn>
                  <a:cxn ang="0">
                    <a:pos x="2" y="22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19" y="5"/>
                  </a:cxn>
                  <a:cxn ang="0">
                    <a:pos x="33" y="19"/>
                  </a:cxn>
                  <a:cxn ang="0">
                    <a:pos x="20" y="33"/>
                  </a:cxn>
                  <a:cxn ang="0">
                    <a:pos x="21" y="34"/>
                  </a:cxn>
                  <a:cxn ang="0">
                    <a:pos x="23" y="37"/>
                  </a:cxn>
                  <a:cxn ang="0">
                    <a:pos x="37" y="19"/>
                  </a:cxn>
                  <a:cxn ang="0">
                    <a:pos x="19" y="0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cubicBezTo>
                      <a:pt x="8" y="0"/>
                      <a:pt x="0" y="9"/>
                      <a:pt x="0" y="19"/>
                    </a:cubicBezTo>
                    <a:cubicBezTo>
                      <a:pt x="0" y="21"/>
                      <a:pt x="0" y="22"/>
                      <a:pt x="0" y="24"/>
                    </a:cubicBezTo>
                    <a:cubicBezTo>
                      <a:pt x="1" y="23"/>
                      <a:pt x="2" y="23"/>
                      <a:pt x="2" y="22"/>
                    </a:cubicBezTo>
                    <a:cubicBezTo>
                      <a:pt x="3" y="22"/>
                      <a:pt x="4" y="21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1"/>
                      <a:pt x="11" y="5"/>
                      <a:pt x="19" y="5"/>
                    </a:cubicBezTo>
                    <a:cubicBezTo>
                      <a:pt x="26" y="5"/>
                      <a:pt x="33" y="11"/>
                      <a:pt x="33" y="19"/>
                    </a:cubicBezTo>
                    <a:cubicBezTo>
                      <a:pt x="33" y="26"/>
                      <a:pt x="27" y="32"/>
                      <a:pt x="20" y="33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22" y="35"/>
                      <a:pt x="23" y="36"/>
                      <a:pt x="23" y="37"/>
                    </a:cubicBezTo>
                    <a:cubicBezTo>
                      <a:pt x="31" y="35"/>
                      <a:pt x="37" y="28"/>
                      <a:pt x="37" y="19"/>
                    </a:cubicBezTo>
                    <a:cubicBezTo>
                      <a:pt x="37" y="9"/>
                      <a:pt x="29" y="0"/>
                      <a:pt x="1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105">
                <a:extLst>
                  <a:ext uri="{FF2B5EF4-FFF2-40B4-BE49-F238E27FC236}">
                    <a16:creationId xmlns:a16="http://schemas.microsoft.com/office/drawing/2014/main" xmlns="" id="{244A712E-487F-42F2-8DB3-D0E7F2FDB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4679950"/>
                <a:ext cx="58738" cy="90487"/>
              </a:xfrm>
              <a:custGeom>
                <a:avLst/>
                <a:gdLst/>
                <a:ahLst/>
                <a:cxnLst>
                  <a:cxn ang="0">
                    <a:pos x="19" y="17"/>
                  </a:cxn>
                  <a:cxn ang="0">
                    <a:pos x="15" y="14"/>
                  </a:cxn>
                  <a:cxn ang="0">
                    <a:pos x="13" y="14"/>
                  </a:cxn>
                  <a:cxn ang="0">
                    <a:pos x="10" y="13"/>
                  </a:cxn>
                  <a:cxn ang="0">
                    <a:pos x="8" y="13"/>
                  </a:cxn>
                  <a:cxn ang="0">
                    <a:pos x="6" y="12"/>
                  </a:cxn>
                  <a:cxn ang="0">
                    <a:pos x="5" y="11"/>
                  </a:cxn>
                  <a:cxn ang="0">
                    <a:pos x="5" y="10"/>
                  </a:cxn>
                  <a:cxn ang="0">
                    <a:pos x="5" y="9"/>
                  </a:cxn>
                  <a:cxn ang="0">
                    <a:pos x="6" y="8"/>
                  </a:cxn>
                  <a:cxn ang="0">
                    <a:pos x="8" y="7"/>
                  </a:cxn>
                  <a:cxn ang="0">
                    <a:pos x="10" y="7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6" y="9"/>
                  </a:cxn>
                  <a:cxn ang="0">
                    <a:pos x="17" y="9"/>
                  </a:cxn>
                  <a:cxn ang="0">
                    <a:pos x="18" y="8"/>
                  </a:cxn>
                  <a:cxn ang="0">
                    <a:pos x="18" y="7"/>
                  </a:cxn>
                  <a:cxn ang="0">
                    <a:pos x="18" y="6"/>
                  </a:cxn>
                  <a:cxn ang="0">
                    <a:pos x="16" y="5"/>
                  </a:cxn>
                  <a:cxn ang="0">
                    <a:pos x="13" y="4"/>
                  </a:cxn>
                  <a:cxn ang="0">
                    <a:pos x="11" y="3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8" y="3"/>
                  </a:cxn>
                  <a:cxn ang="0">
                    <a:pos x="6" y="4"/>
                  </a:cxn>
                  <a:cxn ang="0">
                    <a:pos x="2" y="5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1" y="14"/>
                  </a:cxn>
                  <a:cxn ang="0">
                    <a:pos x="3" y="15"/>
                  </a:cxn>
                  <a:cxn ang="0">
                    <a:pos x="6" y="16"/>
                  </a:cxn>
                  <a:cxn ang="0">
                    <a:pos x="9" y="17"/>
                  </a:cxn>
                  <a:cxn ang="0">
                    <a:pos x="12" y="18"/>
                  </a:cxn>
                  <a:cxn ang="0">
                    <a:pos x="14" y="19"/>
                  </a:cxn>
                  <a:cxn ang="0">
                    <a:pos x="15" y="21"/>
                  </a:cxn>
                  <a:cxn ang="0">
                    <a:pos x="14" y="22"/>
                  </a:cxn>
                  <a:cxn ang="0">
                    <a:pos x="13" y="23"/>
                  </a:cxn>
                  <a:cxn ang="0">
                    <a:pos x="12" y="24"/>
                  </a:cxn>
                  <a:cxn ang="0">
                    <a:pos x="10" y="24"/>
                  </a:cxn>
                  <a:cxn ang="0">
                    <a:pos x="7" y="24"/>
                  </a:cxn>
                  <a:cxn ang="0">
                    <a:pos x="5" y="23"/>
                  </a:cxn>
                  <a:cxn ang="0">
                    <a:pos x="3" y="22"/>
                  </a:cxn>
                  <a:cxn ang="0">
                    <a:pos x="1" y="22"/>
                  </a:cxn>
                  <a:cxn ang="0">
                    <a:pos x="0" y="22"/>
                  </a:cxn>
                  <a:cxn ang="0">
                    <a:pos x="0" y="24"/>
                  </a:cxn>
                  <a:cxn ang="0">
                    <a:pos x="0" y="25"/>
                  </a:cxn>
                  <a:cxn ang="0">
                    <a:pos x="2" y="27"/>
                  </a:cxn>
                  <a:cxn ang="0">
                    <a:pos x="6" y="27"/>
                  </a:cxn>
                  <a:cxn ang="0">
                    <a:pos x="8" y="28"/>
                  </a:cxn>
                  <a:cxn ang="0">
                    <a:pos x="8" y="29"/>
                  </a:cxn>
                  <a:cxn ang="0">
                    <a:pos x="9" y="31"/>
                  </a:cxn>
                  <a:cxn ang="0">
                    <a:pos x="11" y="29"/>
                  </a:cxn>
                  <a:cxn ang="0">
                    <a:pos x="11" y="28"/>
                  </a:cxn>
                  <a:cxn ang="0">
                    <a:pos x="14" y="27"/>
                  </a:cxn>
                  <a:cxn ang="0">
                    <a:pos x="17" y="26"/>
                  </a:cxn>
                  <a:cxn ang="0">
                    <a:pos x="19" y="23"/>
                  </a:cxn>
                  <a:cxn ang="0">
                    <a:pos x="20" y="20"/>
                  </a:cxn>
                  <a:cxn ang="0">
                    <a:pos x="19" y="17"/>
                  </a:cxn>
                </a:cxnLst>
                <a:rect l="0" t="0" r="r" b="b"/>
                <a:pathLst>
                  <a:path w="20" h="31">
                    <a:moveTo>
                      <a:pt x="19" y="17"/>
                    </a:moveTo>
                    <a:cubicBezTo>
                      <a:pt x="18" y="16"/>
                      <a:pt x="17" y="15"/>
                      <a:pt x="15" y="14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2" y="13"/>
                      <a:pt x="11" y="13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1"/>
                      <a:pt x="5" y="11"/>
                    </a:cubicBezTo>
                    <a:cubicBezTo>
                      <a:pt x="5" y="11"/>
                      <a:pt x="5" y="10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7" y="7"/>
                      <a:pt x="8" y="7"/>
                    </a:cubicBezTo>
                    <a:cubicBezTo>
                      <a:pt x="8" y="7"/>
                      <a:pt x="9" y="7"/>
                      <a:pt x="10" y="7"/>
                    </a:cubicBezTo>
                    <a:cubicBezTo>
                      <a:pt x="11" y="7"/>
                      <a:pt x="12" y="7"/>
                      <a:pt x="13" y="7"/>
                    </a:cubicBezTo>
                    <a:cubicBezTo>
                      <a:pt x="14" y="8"/>
                      <a:pt x="15" y="8"/>
                      <a:pt x="16" y="8"/>
                    </a:cubicBezTo>
                    <a:cubicBezTo>
                      <a:pt x="16" y="8"/>
                      <a:pt x="16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5"/>
                      <a:pt x="17" y="5"/>
                      <a:pt x="16" y="5"/>
                    </a:cubicBezTo>
                    <a:cubicBezTo>
                      <a:pt x="16" y="4"/>
                      <a:pt x="15" y="4"/>
                      <a:pt x="13" y="4"/>
                    </a:cubicBezTo>
                    <a:cubicBezTo>
                      <a:pt x="13" y="4"/>
                      <a:pt x="12" y="3"/>
                      <a:pt x="11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4" y="16"/>
                      <a:pt x="5" y="16"/>
                      <a:pt x="6" y="16"/>
                    </a:cubicBezTo>
                    <a:cubicBezTo>
                      <a:pt x="7" y="17"/>
                      <a:pt x="8" y="17"/>
                      <a:pt x="9" y="17"/>
                    </a:cubicBezTo>
                    <a:cubicBezTo>
                      <a:pt x="10" y="17"/>
                      <a:pt x="11" y="17"/>
                      <a:pt x="12" y="18"/>
                    </a:cubicBezTo>
                    <a:cubicBezTo>
                      <a:pt x="13" y="18"/>
                      <a:pt x="14" y="18"/>
                      <a:pt x="14" y="19"/>
                    </a:cubicBezTo>
                    <a:cubicBezTo>
                      <a:pt x="15" y="19"/>
                      <a:pt x="15" y="20"/>
                      <a:pt x="15" y="21"/>
                    </a:cubicBezTo>
                    <a:cubicBezTo>
                      <a:pt x="15" y="21"/>
                      <a:pt x="15" y="22"/>
                      <a:pt x="14" y="22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1" y="24"/>
                      <a:pt x="11" y="24"/>
                      <a:pt x="10" y="24"/>
                    </a:cubicBezTo>
                    <a:cubicBezTo>
                      <a:pt x="9" y="24"/>
                      <a:pt x="8" y="24"/>
                      <a:pt x="7" y="24"/>
                    </a:cubicBezTo>
                    <a:cubicBezTo>
                      <a:pt x="6" y="24"/>
                      <a:pt x="5" y="23"/>
                      <a:pt x="5" y="23"/>
                    </a:cubicBezTo>
                    <a:cubicBezTo>
                      <a:pt x="4" y="23"/>
                      <a:pt x="3" y="23"/>
                      <a:pt x="3" y="22"/>
                    </a:cubicBezTo>
                    <a:cubicBezTo>
                      <a:pt x="2" y="22"/>
                      <a:pt x="2" y="22"/>
                      <a:pt x="1" y="22"/>
                    </a:cubicBezTo>
                    <a:cubicBezTo>
                      <a:pt x="1" y="22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6"/>
                      <a:pt x="2" y="26"/>
                      <a:pt x="2" y="27"/>
                    </a:cubicBezTo>
                    <a:cubicBezTo>
                      <a:pt x="3" y="27"/>
                      <a:pt x="4" y="27"/>
                      <a:pt x="6" y="27"/>
                    </a:cubicBezTo>
                    <a:cubicBezTo>
                      <a:pt x="6" y="28"/>
                      <a:pt x="7" y="28"/>
                      <a:pt x="8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8" y="31"/>
                      <a:pt x="9" y="31"/>
                    </a:cubicBezTo>
                    <a:cubicBezTo>
                      <a:pt x="10" y="31"/>
                      <a:pt x="11" y="30"/>
                      <a:pt x="11" y="2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2" y="28"/>
                      <a:pt x="13" y="27"/>
                      <a:pt x="14" y="27"/>
                    </a:cubicBezTo>
                    <a:cubicBezTo>
                      <a:pt x="15" y="27"/>
                      <a:pt x="16" y="26"/>
                      <a:pt x="17" y="26"/>
                    </a:cubicBezTo>
                    <a:cubicBezTo>
                      <a:pt x="18" y="25"/>
                      <a:pt x="19" y="24"/>
                      <a:pt x="19" y="23"/>
                    </a:cubicBezTo>
                    <a:cubicBezTo>
                      <a:pt x="20" y="22"/>
                      <a:pt x="20" y="21"/>
                      <a:pt x="20" y="20"/>
                    </a:cubicBezTo>
                    <a:cubicBezTo>
                      <a:pt x="20" y="19"/>
                      <a:pt x="20" y="18"/>
                      <a:pt x="1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89" name="Group 106">
              <a:extLst>
                <a:ext uri="{FF2B5EF4-FFF2-40B4-BE49-F238E27FC236}">
                  <a16:creationId xmlns:a16="http://schemas.microsoft.com/office/drawing/2014/main" xmlns="" id="{563D8EB5-5045-4101-A23A-3A52AAFA0941}"/>
                </a:ext>
              </a:extLst>
            </p:cNvPr>
            <p:cNvGrpSpPr/>
            <p:nvPr/>
          </p:nvGrpSpPr>
          <p:grpSpPr>
            <a:xfrm>
              <a:off x="5182331" y="1770271"/>
              <a:ext cx="387923" cy="316671"/>
              <a:chOff x="3152776" y="4633913"/>
              <a:chExt cx="155575" cy="127000"/>
            </a:xfrm>
            <a:solidFill>
              <a:schemeClr val="bg1"/>
            </a:solidFill>
          </p:grpSpPr>
          <p:sp>
            <p:nvSpPr>
              <p:cNvPr id="103" name="Freeform: Shape 107">
                <a:extLst>
                  <a:ext uri="{FF2B5EF4-FFF2-40B4-BE49-F238E27FC236}">
                    <a16:creationId xmlns:a16="http://schemas.microsoft.com/office/drawing/2014/main" xmlns="" id="{C82B88E4-9811-431C-9140-34DD891E7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776" y="4741863"/>
                <a:ext cx="155575" cy="19050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50" y="7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50" y="0"/>
                  </a:cxn>
                  <a:cxn ang="0">
                    <a:pos x="54" y="4"/>
                  </a:cxn>
                </a:cxnLst>
                <a:rect l="0" t="0" r="r" b="b"/>
                <a:pathLst>
                  <a:path w="54" h="7">
                    <a:moveTo>
                      <a:pt x="54" y="4"/>
                    </a:moveTo>
                    <a:cubicBezTo>
                      <a:pt x="54" y="6"/>
                      <a:pt x="52" y="7"/>
                      <a:pt x="5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2" y="0"/>
                      <a:pt x="54" y="2"/>
                      <a:pt x="5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108">
                <a:extLst>
                  <a:ext uri="{FF2B5EF4-FFF2-40B4-BE49-F238E27FC236}">
                    <a16:creationId xmlns:a16="http://schemas.microsoft.com/office/drawing/2014/main" xmlns="" id="{9414D182-504B-460A-9B26-A5E637C987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7063" y="4672013"/>
                <a:ext cx="20638" cy="60325"/>
              </a:xfrm>
              <a:custGeom>
                <a:avLst/>
                <a:gdLst/>
                <a:ahLst/>
                <a:cxnLst>
                  <a:cxn ang="0">
                    <a:pos x="3" y="21"/>
                  </a:cxn>
                  <a:cxn ang="0">
                    <a:pos x="0" y="17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3"/>
                  </a:cxn>
                  <a:cxn ang="0">
                    <a:pos x="7" y="17"/>
                  </a:cxn>
                  <a:cxn ang="0">
                    <a:pos x="3" y="21"/>
                  </a:cxn>
                </a:cxnLst>
                <a:rect l="0" t="0" r="r" b="b"/>
                <a:pathLst>
                  <a:path w="7" h="21">
                    <a:moveTo>
                      <a:pt x="3" y="21"/>
                    </a:moveTo>
                    <a:cubicBezTo>
                      <a:pt x="2" y="21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9"/>
                      <a:pt x="5" y="21"/>
                      <a:pt x="3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109">
                <a:extLst>
                  <a:ext uri="{FF2B5EF4-FFF2-40B4-BE49-F238E27FC236}">
                    <a16:creationId xmlns:a16="http://schemas.microsoft.com/office/drawing/2014/main" xmlns="" id="{A04FDCDA-9116-495A-BB3F-BB4BFB429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163" y="4651375"/>
                <a:ext cx="19050" cy="80962"/>
              </a:xfrm>
              <a:custGeom>
                <a:avLst/>
                <a:gdLst/>
                <a:ahLst/>
                <a:cxnLst>
                  <a:cxn ang="0">
                    <a:pos x="3" y="28"/>
                  </a:cxn>
                  <a:cxn ang="0">
                    <a:pos x="0" y="24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7" y="24"/>
                  </a:cxn>
                  <a:cxn ang="0">
                    <a:pos x="3" y="28"/>
                  </a:cxn>
                </a:cxnLst>
                <a:rect l="0" t="0" r="r" b="b"/>
                <a:pathLst>
                  <a:path w="7" h="28">
                    <a:moveTo>
                      <a:pt x="3" y="28"/>
                    </a:moveTo>
                    <a:cubicBezTo>
                      <a:pt x="1" y="28"/>
                      <a:pt x="0" y="26"/>
                      <a:pt x="0" y="2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2"/>
                      <a:pt x="7" y="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6"/>
                      <a:pt x="5" y="28"/>
                      <a:pt x="3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6" name="Freeform: Shape 110">
                <a:extLst>
                  <a:ext uri="{FF2B5EF4-FFF2-40B4-BE49-F238E27FC236}">
                    <a16:creationId xmlns:a16="http://schemas.microsoft.com/office/drawing/2014/main" xmlns="" id="{624DC67B-3B5B-4FAB-875A-CBDE0036B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8501" y="4633913"/>
                <a:ext cx="20638" cy="98425"/>
              </a:xfrm>
              <a:custGeom>
                <a:avLst/>
                <a:gdLst/>
                <a:ahLst/>
                <a:cxnLst>
                  <a:cxn ang="0">
                    <a:pos x="4" y="34"/>
                  </a:cxn>
                  <a:cxn ang="0">
                    <a:pos x="0" y="30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7" y="3"/>
                  </a:cxn>
                  <a:cxn ang="0">
                    <a:pos x="7" y="30"/>
                  </a:cxn>
                  <a:cxn ang="0">
                    <a:pos x="4" y="34"/>
                  </a:cxn>
                </a:cxnLst>
                <a:rect l="0" t="0" r="r" b="b"/>
                <a:pathLst>
                  <a:path w="7" h="34">
                    <a:moveTo>
                      <a:pt x="4" y="34"/>
                    </a:move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6" y="34"/>
                      <a:pt x="4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111">
                <a:extLst>
                  <a:ext uri="{FF2B5EF4-FFF2-40B4-BE49-F238E27FC236}">
                    <a16:creationId xmlns:a16="http://schemas.microsoft.com/office/drawing/2014/main" xmlns="" id="{020D861A-543A-42EC-8961-E51C135C2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6601" y="4640263"/>
                <a:ext cx="20638" cy="92075"/>
              </a:xfrm>
              <a:custGeom>
                <a:avLst/>
                <a:gdLst/>
                <a:ahLst/>
                <a:cxnLst>
                  <a:cxn ang="0">
                    <a:pos x="3" y="32"/>
                  </a:cxn>
                  <a:cxn ang="0">
                    <a:pos x="0" y="28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3"/>
                  </a:cxn>
                  <a:cxn ang="0">
                    <a:pos x="7" y="28"/>
                  </a:cxn>
                  <a:cxn ang="0">
                    <a:pos x="3" y="32"/>
                  </a:cxn>
                </a:cxnLst>
                <a:rect l="0" t="0" r="r" b="b"/>
                <a:pathLst>
                  <a:path w="7" h="32">
                    <a:moveTo>
                      <a:pt x="3" y="32"/>
                    </a:moveTo>
                    <a:cubicBezTo>
                      <a:pt x="1" y="32"/>
                      <a:pt x="0" y="30"/>
                      <a:pt x="0" y="2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30"/>
                      <a:pt x="5" y="32"/>
                      <a:pt x="3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Group 112">
              <a:extLst>
                <a:ext uri="{FF2B5EF4-FFF2-40B4-BE49-F238E27FC236}">
                  <a16:creationId xmlns:a16="http://schemas.microsoft.com/office/drawing/2014/main" xmlns="" id="{A80C8BBB-EF93-4F22-99A7-F084A38E401A}"/>
                </a:ext>
              </a:extLst>
            </p:cNvPr>
            <p:cNvGrpSpPr/>
            <p:nvPr/>
          </p:nvGrpSpPr>
          <p:grpSpPr>
            <a:xfrm>
              <a:off x="3796461" y="1734491"/>
              <a:ext cx="344382" cy="387917"/>
              <a:chOff x="2884488" y="4619625"/>
              <a:chExt cx="138113" cy="155575"/>
            </a:xfrm>
            <a:solidFill>
              <a:schemeClr val="bg1"/>
            </a:solidFill>
          </p:grpSpPr>
          <p:sp>
            <p:nvSpPr>
              <p:cNvPr id="100" name="Freeform: Shape 113">
                <a:extLst>
                  <a:ext uri="{FF2B5EF4-FFF2-40B4-BE49-F238E27FC236}">
                    <a16:creationId xmlns:a16="http://schemas.microsoft.com/office/drawing/2014/main" xmlns="" id="{EF341FF3-C172-4E24-BB94-4EDE2B7DD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5763" y="4695825"/>
                <a:ext cx="42863" cy="39687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5" y="8"/>
                  </a:cxn>
                  <a:cxn ang="0">
                    <a:pos x="11" y="1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7" y="14"/>
                  </a:cxn>
                  <a:cxn ang="0">
                    <a:pos x="15" y="7"/>
                  </a:cxn>
                  <a:cxn ang="0">
                    <a:pos x="14" y="5"/>
                  </a:cxn>
                  <a:cxn ang="0">
                    <a:pos x="12" y="8"/>
                  </a:cxn>
                </a:cxnLst>
                <a:rect l="0" t="0" r="r" b="b"/>
                <a:pathLst>
                  <a:path w="15" h="14">
                    <a:moveTo>
                      <a:pt x="12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9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5" y="11"/>
                      <a:pt x="15" y="7"/>
                    </a:cubicBezTo>
                    <a:cubicBezTo>
                      <a:pt x="15" y="6"/>
                      <a:pt x="14" y="6"/>
                      <a:pt x="14" y="5"/>
                    </a:cubicBezTo>
                    <a:lnTo>
                      <a:pt x="1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114">
                <a:extLst>
                  <a:ext uri="{FF2B5EF4-FFF2-40B4-BE49-F238E27FC236}">
                    <a16:creationId xmlns:a16="http://schemas.microsoft.com/office/drawing/2014/main" xmlns="" id="{0A5533FF-A1C0-4710-9C4F-82D2A5C10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4488" y="4654550"/>
                <a:ext cx="122238" cy="120650"/>
              </a:xfrm>
              <a:custGeom>
                <a:avLst/>
                <a:gdLst/>
                <a:ahLst/>
                <a:cxnLst>
                  <a:cxn ang="0">
                    <a:pos x="33" y="14"/>
                  </a:cxn>
                  <a:cxn ang="0">
                    <a:pos x="36" y="21"/>
                  </a:cxn>
                  <a:cxn ang="0">
                    <a:pos x="21" y="36"/>
                  </a:cxn>
                  <a:cxn ang="0">
                    <a:pos x="7" y="21"/>
                  </a:cxn>
                  <a:cxn ang="0">
                    <a:pos x="21" y="7"/>
                  </a:cxn>
                  <a:cxn ang="0">
                    <a:pos x="30" y="10"/>
                  </a:cxn>
                  <a:cxn ang="0">
                    <a:pos x="35" y="5"/>
                  </a:cxn>
                  <a:cxn ang="0">
                    <a:pos x="21" y="0"/>
                  </a:cxn>
                  <a:cxn ang="0">
                    <a:pos x="0" y="21"/>
                  </a:cxn>
                  <a:cxn ang="0">
                    <a:pos x="21" y="42"/>
                  </a:cxn>
                  <a:cxn ang="0">
                    <a:pos x="42" y="21"/>
                  </a:cxn>
                  <a:cxn ang="0">
                    <a:pos x="38" y="8"/>
                  </a:cxn>
                  <a:cxn ang="0">
                    <a:pos x="33" y="14"/>
                  </a:cxn>
                </a:cxnLst>
                <a:rect l="0" t="0" r="r" b="b"/>
                <a:pathLst>
                  <a:path w="42" h="42">
                    <a:moveTo>
                      <a:pt x="33" y="14"/>
                    </a:moveTo>
                    <a:cubicBezTo>
                      <a:pt x="35" y="16"/>
                      <a:pt x="36" y="18"/>
                      <a:pt x="36" y="21"/>
                    </a:cubicBezTo>
                    <a:cubicBezTo>
                      <a:pt x="36" y="29"/>
                      <a:pt x="29" y="36"/>
                      <a:pt x="21" y="36"/>
                    </a:cubicBezTo>
                    <a:cubicBezTo>
                      <a:pt x="13" y="36"/>
                      <a:pt x="7" y="29"/>
                      <a:pt x="7" y="21"/>
                    </a:cubicBezTo>
                    <a:cubicBezTo>
                      <a:pt x="7" y="13"/>
                      <a:pt x="13" y="7"/>
                      <a:pt x="21" y="7"/>
                    </a:cubicBezTo>
                    <a:cubicBezTo>
                      <a:pt x="25" y="7"/>
                      <a:pt x="28" y="8"/>
                      <a:pt x="30" y="1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1" y="2"/>
                      <a:pt x="26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16"/>
                      <a:pt x="41" y="12"/>
                      <a:pt x="38" y="8"/>
                    </a:cubicBezTo>
                    <a:lnTo>
                      <a:pt x="33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115">
                <a:extLst>
                  <a:ext uri="{FF2B5EF4-FFF2-40B4-BE49-F238E27FC236}">
                    <a16:creationId xmlns:a16="http://schemas.microsoft.com/office/drawing/2014/main" xmlns="" id="{8D8002FF-411F-489C-BC51-76429B184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0051" y="4619625"/>
                <a:ext cx="82550" cy="98425"/>
              </a:xfrm>
              <a:custGeom>
                <a:avLst/>
                <a:gdLst/>
                <a:ahLst/>
                <a:cxnLst>
                  <a:cxn ang="0">
                    <a:pos x="52" y="11"/>
                  </a:cxn>
                  <a:cxn ang="0">
                    <a:pos x="42" y="13"/>
                  </a:cxn>
                  <a:cxn ang="0">
                    <a:pos x="40" y="0"/>
                  </a:cxn>
                  <a:cxn ang="0">
                    <a:pos x="31" y="13"/>
                  </a:cxn>
                  <a:cxn ang="0">
                    <a:pos x="29" y="22"/>
                  </a:cxn>
                  <a:cxn ang="0">
                    <a:pos x="2" y="55"/>
                  </a:cxn>
                  <a:cxn ang="0">
                    <a:pos x="0" y="62"/>
                  </a:cxn>
                  <a:cxn ang="0">
                    <a:pos x="7" y="60"/>
                  </a:cxn>
                  <a:cxn ang="0">
                    <a:pos x="34" y="26"/>
                  </a:cxn>
                  <a:cxn ang="0">
                    <a:pos x="43" y="24"/>
                  </a:cxn>
                  <a:cxn ang="0">
                    <a:pos x="52" y="11"/>
                  </a:cxn>
                </a:cxnLst>
                <a:rect l="0" t="0" r="r" b="b"/>
                <a:pathLst>
                  <a:path w="52" h="62">
                    <a:moveTo>
                      <a:pt x="52" y="11"/>
                    </a:moveTo>
                    <a:lnTo>
                      <a:pt x="42" y="13"/>
                    </a:lnTo>
                    <a:lnTo>
                      <a:pt x="40" y="0"/>
                    </a:lnTo>
                    <a:lnTo>
                      <a:pt x="31" y="13"/>
                    </a:lnTo>
                    <a:lnTo>
                      <a:pt x="29" y="22"/>
                    </a:lnTo>
                    <a:lnTo>
                      <a:pt x="2" y="55"/>
                    </a:lnTo>
                    <a:lnTo>
                      <a:pt x="0" y="62"/>
                    </a:lnTo>
                    <a:lnTo>
                      <a:pt x="7" y="60"/>
                    </a:lnTo>
                    <a:lnTo>
                      <a:pt x="34" y="26"/>
                    </a:lnTo>
                    <a:lnTo>
                      <a:pt x="43" y="24"/>
                    </a:lnTo>
                    <a:lnTo>
                      <a:pt x="52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91" name="Group 116">
              <a:extLst>
                <a:ext uri="{FF2B5EF4-FFF2-40B4-BE49-F238E27FC236}">
                  <a16:creationId xmlns:a16="http://schemas.microsoft.com/office/drawing/2014/main" xmlns="" id="{D2245F67-F530-49A5-956D-1163A25A4F15}"/>
                </a:ext>
              </a:extLst>
            </p:cNvPr>
            <p:cNvGrpSpPr/>
            <p:nvPr/>
          </p:nvGrpSpPr>
          <p:grpSpPr>
            <a:xfrm>
              <a:off x="2339736" y="1748410"/>
              <a:ext cx="438772" cy="360092"/>
              <a:chOff x="2551113" y="4586288"/>
              <a:chExt cx="230188" cy="188912"/>
            </a:xfrm>
            <a:solidFill>
              <a:schemeClr val="bg1"/>
            </a:solidFill>
          </p:grpSpPr>
          <p:sp>
            <p:nvSpPr>
              <p:cNvPr id="92" name="Oval 117">
                <a:extLst>
                  <a:ext uri="{FF2B5EF4-FFF2-40B4-BE49-F238E27FC236}">
                    <a16:creationId xmlns:a16="http://schemas.microsoft.com/office/drawing/2014/main" xmlns="" id="{EAB588F3-31B1-4EDB-9C1D-7946ABBD5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088" y="4678363"/>
                <a:ext cx="20638" cy="19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18">
                <a:extLst>
                  <a:ext uri="{FF2B5EF4-FFF2-40B4-BE49-F238E27FC236}">
                    <a16:creationId xmlns:a16="http://schemas.microsoft.com/office/drawing/2014/main" xmlns="" id="{E84BC4B2-AD04-4321-B181-B4588DC84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7163" y="4679950"/>
                <a:ext cx="49213" cy="95250"/>
              </a:xfrm>
              <a:custGeom>
                <a:avLst/>
                <a:gdLst/>
                <a:ahLst/>
                <a:cxnLst>
                  <a:cxn ang="0">
                    <a:pos x="17" y="29"/>
                  </a:cxn>
                  <a:cxn ang="0">
                    <a:pos x="12" y="20"/>
                  </a:cxn>
                  <a:cxn ang="0">
                    <a:pos x="13" y="18"/>
                  </a:cxn>
                  <a:cxn ang="0">
                    <a:pos x="15" y="11"/>
                  </a:cxn>
                  <a:cxn ang="0">
                    <a:pos x="14" y="8"/>
                  </a:cxn>
                  <a:cxn ang="0">
                    <a:pos x="7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8" y="9"/>
                  </a:cxn>
                  <a:cxn ang="0">
                    <a:pos x="4" y="6"/>
                  </a:cxn>
                  <a:cxn ang="0">
                    <a:pos x="1" y="7"/>
                  </a:cxn>
                  <a:cxn ang="0">
                    <a:pos x="2" y="10"/>
                  </a:cxn>
                  <a:cxn ang="0">
                    <a:pos x="6" y="13"/>
                  </a:cxn>
                  <a:cxn ang="0">
                    <a:pos x="7" y="13"/>
                  </a:cxn>
                  <a:cxn ang="0">
                    <a:pos x="5" y="22"/>
                  </a:cxn>
                  <a:cxn ang="0">
                    <a:pos x="4" y="29"/>
                  </a:cxn>
                  <a:cxn ang="0">
                    <a:pos x="3" y="30"/>
                  </a:cxn>
                  <a:cxn ang="0">
                    <a:pos x="5" y="33"/>
                  </a:cxn>
                  <a:cxn ang="0">
                    <a:pos x="5" y="33"/>
                  </a:cxn>
                  <a:cxn ang="0">
                    <a:pos x="8" y="31"/>
                  </a:cxn>
                  <a:cxn ang="0">
                    <a:pos x="9" y="25"/>
                  </a:cxn>
                  <a:cxn ang="0">
                    <a:pos x="13" y="31"/>
                  </a:cxn>
                  <a:cxn ang="0">
                    <a:pos x="16" y="32"/>
                  </a:cxn>
                  <a:cxn ang="0">
                    <a:pos x="17" y="29"/>
                  </a:cxn>
                </a:cxnLst>
                <a:rect l="0" t="0" r="r" b="b"/>
                <a:pathLst>
                  <a:path w="17" h="33">
                    <a:moveTo>
                      <a:pt x="17" y="29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0"/>
                      <a:pt x="13" y="19"/>
                      <a:pt x="13" y="18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5" y="9"/>
                      <a:pt x="14" y="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6"/>
                      <a:pt x="1" y="7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6"/>
                      <a:pt x="6" y="19"/>
                      <a:pt x="5" y="22"/>
                    </a:cubicBezTo>
                    <a:cubicBezTo>
                      <a:pt x="5" y="24"/>
                      <a:pt x="4" y="26"/>
                      <a:pt x="4" y="29"/>
                    </a:cubicBezTo>
                    <a:cubicBezTo>
                      <a:pt x="4" y="29"/>
                      <a:pt x="3" y="30"/>
                      <a:pt x="3" y="30"/>
                    </a:cubicBezTo>
                    <a:cubicBezTo>
                      <a:pt x="3" y="31"/>
                      <a:pt x="4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3"/>
                      <a:pt x="7" y="32"/>
                      <a:pt x="8" y="3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4" y="33"/>
                      <a:pt x="16" y="32"/>
                    </a:cubicBezTo>
                    <a:cubicBezTo>
                      <a:pt x="17" y="32"/>
                      <a:pt x="17" y="31"/>
                      <a:pt x="17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Oval 119">
                <a:extLst>
                  <a:ext uri="{FF2B5EF4-FFF2-40B4-BE49-F238E27FC236}">
                    <a16:creationId xmlns:a16="http://schemas.microsoft.com/office/drawing/2014/main" xmlns="" id="{D26ECACC-1354-437F-B9E5-9910DCFDE1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5401" y="4678363"/>
                <a:ext cx="20638" cy="19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Freeform: Shape 120">
                <a:extLst>
                  <a:ext uri="{FF2B5EF4-FFF2-40B4-BE49-F238E27FC236}">
                    <a16:creationId xmlns:a16="http://schemas.microsoft.com/office/drawing/2014/main" xmlns="" id="{A919E8FA-A784-4455-AE67-881917893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751" y="4679950"/>
                <a:ext cx="49213" cy="95250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5" y="20"/>
                  </a:cxn>
                  <a:cxn ang="0">
                    <a:pos x="3" y="18"/>
                  </a:cxn>
                  <a:cxn ang="0">
                    <a:pos x="2" y="11"/>
                  </a:cxn>
                  <a:cxn ang="0">
                    <a:pos x="3" y="8"/>
                  </a:cxn>
                  <a:cxn ang="0">
                    <a:pos x="10" y="1"/>
                  </a:cxn>
                  <a:cxn ang="0">
                    <a:pos x="13" y="1"/>
                  </a:cxn>
                  <a:cxn ang="0">
                    <a:pos x="13" y="4"/>
                  </a:cxn>
                  <a:cxn ang="0">
                    <a:pos x="9" y="9"/>
                  </a:cxn>
                  <a:cxn ang="0">
                    <a:pos x="13" y="6"/>
                  </a:cxn>
                  <a:cxn ang="0">
                    <a:pos x="16" y="7"/>
                  </a:cxn>
                  <a:cxn ang="0">
                    <a:pos x="15" y="10"/>
                  </a:cxn>
                  <a:cxn ang="0">
                    <a:pos x="10" y="13"/>
                  </a:cxn>
                  <a:cxn ang="0">
                    <a:pos x="10" y="13"/>
                  </a:cxn>
                  <a:cxn ang="0">
                    <a:pos x="11" y="22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2" y="33"/>
                  </a:cxn>
                  <a:cxn ang="0">
                    <a:pos x="11" y="33"/>
                  </a:cxn>
                  <a:cxn ang="0">
                    <a:pos x="9" y="31"/>
                  </a:cxn>
                  <a:cxn ang="0">
                    <a:pos x="8" y="25"/>
                  </a:cxn>
                  <a:cxn ang="0">
                    <a:pos x="4" y="31"/>
                  </a:cxn>
                  <a:cxn ang="0">
                    <a:pos x="1" y="32"/>
                  </a:cxn>
                  <a:cxn ang="0">
                    <a:pos x="0" y="29"/>
                  </a:cxn>
                </a:cxnLst>
                <a:rect l="0" t="0" r="r" b="b"/>
                <a:pathLst>
                  <a:path w="17" h="33">
                    <a:moveTo>
                      <a:pt x="0" y="29"/>
                    </a:move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9"/>
                      <a:pt x="3" y="8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2" y="0"/>
                      <a:pt x="13" y="1"/>
                    </a:cubicBezTo>
                    <a:cubicBezTo>
                      <a:pt x="14" y="2"/>
                      <a:pt x="14" y="3"/>
                      <a:pt x="13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6" y="6"/>
                      <a:pt x="16" y="7"/>
                    </a:cubicBezTo>
                    <a:cubicBezTo>
                      <a:pt x="17" y="9"/>
                      <a:pt x="16" y="10"/>
                      <a:pt x="15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6"/>
                      <a:pt x="11" y="19"/>
                      <a:pt x="11" y="22"/>
                    </a:cubicBezTo>
                    <a:cubicBezTo>
                      <a:pt x="12" y="24"/>
                      <a:pt x="13" y="26"/>
                      <a:pt x="13" y="29"/>
                    </a:cubicBezTo>
                    <a:cubicBezTo>
                      <a:pt x="13" y="29"/>
                      <a:pt x="13" y="30"/>
                      <a:pt x="14" y="30"/>
                    </a:cubicBezTo>
                    <a:cubicBezTo>
                      <a:pt x="14" y="31"/>
                      <a:pt x="13" y="33"/>
                      <a:pt x="12" y="33"/>
                    </a:cubicBezTo>
                    <a:cubicBezTo>
                      <a:pt x="12" y="33"/>
                      <a:pt x="12" y="33"/>
                      <a:pt x="11" y="33"/>
                    </a:cubicBezTo>
                    <a:cubicBezTo>
                      <a:pt x="10" y="33"/>
                      <a:pt x="10" y="32"/>
                      <a:pt x="9" y="3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2"/>
                      <a:pt x="2" y="33"/>
                      <a:pt x="1" y="32"/>
                    </a:cubicBezTo>
                    <a:cubicBezTo>
                      <a:pt x="0" y="32"/>
                      <a:pt x="0" y="31"/>
                      <a:pt x="0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Oval 121">
                <a:extLst>
                  <a:ext uri="{FF2B5EF4-FFF2-40B4-BE49-F238E27FC236}">
                    <a16:creationId xmlns:a16="http://schemas.microsoft.com/office/drawing/2014/main" xmlns="" id="{BDE253B7-2C1F-4A5B-87FA-5C4A883FD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538" y="4692650"/>
                <a:ext cx="19050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22">
                <a:extLst>
                  <a:ext uri="{FF2B5EF4-FFF2-40B4-BE49-F238E27FC236}">
                    <a16:creationId xmlns:a16="http://schemas.microsoft.com/office/drawing/2014/main" xmlns="" id="{4482138E-6083-4531-B6AD-1E991E4B9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5726" y="4689475"/>
                <a:ext cx="63500" cy="85725"/>
              </a:xfrm>
              <a:custGeom>
                <a:avLst/>
                <a:gdLst/>
                <a:ahLst/>
                <a:cxnLst>
                  <a:cxn ang="0">
                    <a:pos x="19" y="18"/>
                  </a:cxn>
                  <a:cxn ang="0">
                    <a:pos x="17" y="18"/>
                  </a:cxn>
                  <a:cxn ang="0">
                    <a:pos x="17" y="14"/>
                  </a:cxn>
                  <a:cxn ang="0">
                    <a:pos x="21" y="11"/>
                  </a:cxn>
                  <a:cxn ang="0">
                    <a:pos x="22" y="9"/>
                  </a:cxn>
                  <a:cxn ang="0">
                    <a:pos x="22" y="3"/>
                  </a:cxn>
                  <a:cxn ang="0">
                    <a:pos x="20" y="0"/>
                  </a:cxn>
                  <a:cxn ang="0">
                    <a:pos x="17" y="3"/>
                  </a:cxn>
                  <a:cxn ang="0">
                    <a:pos x="17" y="8"/>
                  </a:cxn>
                  <a:cxn ang="0">
                    <a:pos x="12" y="12"/>
                  </a:cxn>
                  <a:cxn ang="0">
                    <a:pos x="7" y="9"/>
                  </a:cxn>
                  <a:cxn ang="0">
                    <a:pos x="5" y="5"/>
                  </a:cxn>
                  <a:cxn ang="0">
                    <a:pos x="2" y="4"/>
                  </a:cxn>
                  <a:cxn ang="0">
                    <a:pos x="1" y="7"/>
                  </a:cxn>
                  <a:cxn ang="0">
                    <a:pos x="3" y="12"/>
                  </a:cxn>
                  <a:cxn ang="0">
                    <a:pos x="4" y="13"/>
                  </a:cxn>
                  <a:cxn ang="0">
                    <a:pos x="8" y="15"/>
                  </a:cxn>
                  <a:cxn ang="0">
                    <a:pos x="8" y="23"/>
                  </a:cxn>
                  <a:cxn ang="0">
                    <a:pos x="8" y="23"/>
                  </a:cxn>
                  <a:cxn ang="0">
                    <a:pos x="8" y="26"/>
                  </a:cxn>
                  <a:cxn ang="0">
                    <a:pos x="2" y="26"/>
                  </a:cxn>
                  <a:cxn ang="0">
                    <a:pos x="0" y="28"/>
                  </a:cxn>
                  <a:cxn ang="0">
                    <a:pos x="2" y="30"/>
                  </a:cxn>
                  <a:cxn ang="0">
                    <a:pos x="11" y="30"/>
                  </a:cxn>
                  <a:cxn ang="0">
                    <a:pos x="13" y="28"/>
                  </a:cxn>
                  <a:cxn ang="0">
                    <a:pos x="13" y="23"/>
                  </a:cxn>
                  <a:cxn ang="0">
                    <a:pos x="17" y="23"/>
                  </a:cxn>
                  <a:cxn ang="0">
                    <a:pos x="17" y="28"/>
                  </a:cxn>
                  <a:cxn ang="0">
                    <a:pos x="19" y="30"/>
                  </a:cxn>
                  <a:cxn ang="0">
                    <a:pos x="22" y="28"/>
                  </a:cxn>
                  <a:cxn ang="0">
                    <a:pos x="22" y="20"/>
                  </a:cxn>
                  <a:cxn ang="0">
                    <a:pos x="19" y="18"/>
                  </a:cxn>
                </a:cxnLst>
                <a:rect l="0" t="0" r="r" b="b"/>
                <a:pathLst>
                  <a:path w="22" h="30">
                    <a:moveTo>
                      <a:pt x="19" y="18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10"/>
                      <a:pt x="22" y="9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8" y="0"/>
                      <a:pt x="17" y="1"/>
                      <a:pt x="17" y="3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3" y="3"/>
                      <a:pt x="2" y="4"/>
                    </a:cubicBezTo>
                    <a:cubicBezTo>
                      <a:pt x="1" y="4"/>
                      <a:pt x="1" y="5"/>
                      <a:pt x="1" y="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3" y="29"/>
                      <a:pt x="13" y="2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9"/>
                      <a:pt x="18" y="30"/>
                      <a:pt x="19" y="30"/>
                    </a:cubicBezTo>
                    <a:cubicBezTo>
                      <a:pt x="21" y="30"/>
                      <a:pt x="22" y="29"/>
                      <a:pt x="22" y="28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9"/>
                      <a:pt x="21" y="18"/>
                      <a:pt x="19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23">
                <a:extLst>
                  <a:ext uri="{FF2B5EF4-FFF2-40B4-BE49-F238E27FC236}">
                    <a16:creationId xmlns:a16="http://schemas.microsoft.com/office/drawing/2014/main" xmlns="" id="{0A503D4A-DB54-4C6F-99F5-3BD875EC4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651" y="4586288"/>
                <a:ext cx="120650" cy="77787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31" y="49"/>
                  </a:cxn>
                  <a:cxn ang="0">
                    <a:pos x="62" y="25"/>
                  </a:cxn>
                  <a:cxn ang="0">
                    <a:pos x="60" y="39"/>
                  </a:cxn>
                  <a:cxn ang="0">
                    <a:pos x="72" y="29"/>
                  </a:cxn>
                  <a:cxn ang="0">
                    <a:pos x="76" y="3"/>
                  </a:cxn>
                  <a:cxn ang="0">
                    <a:pos x="49" y="0"/>
                  </a:cxn>
                  <a:cxn ang="0">
                    <a:pos x="36" y="9"/>
                  </a:cxn>
                  <a:cxn ang="0">
                    <a:pos x="51" y="10"/>
                  </a:cxn>
                  <a:cxn ang="0">
                    <a:pos x="0" y="49"/>
                  </a:cxn>
                </a:cxnLst>
                <a:rect l="0" t="0" r="r" b="b"/>
                <a:pathLst>
                  <a:path w="76" h="49">
                    <a:moveTo>
                      <a:pt x="0" y="49"/>
                    </a:moveTo>
                    <a:lnTo>
                      <a:pt x="31" y="49"/>
                    </a:lnTo>
                    <a:lnTo>
                      <a:pt x="62" y="25"/>
                    </a:lnTo>
                    <a:lnTo>
                      <a:pt x="60" y="39"/>
                    </a:lnTo>
                    <a:lnTo>
                      <a:pt x="72" y="29"/>
                    </a:lnTo>
                    <a:lnTo>
                      <a:pt x="76" y="3"/>
                    </a:lnTo>
                    <a:lnTo>
                      <a:pt x="49" y="0"/>
                    </a:lnTo>
                    <a:lnTo>
                      <a:pt x="36" y="9"/>
                    </a:lnTo>
                    <a:lnTo>
                      <a:pt x="51" y="10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24">
                <a:extLst>
                  <a:ext uri="{FF2B5EF4-FFF2-40B4-BE49-F238E27FC236}">
                    <a16:creationId xmlns:a16="http://schemas.microsoft.com/office/drawing/2014/main" xmlns="" id="{63C913FA-0DDF-44CA-9A76-9FE692C33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1113" y="4625975"/>
                <a:ext cx="130175" cy="42862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63" y="22"/>
                  </a:cxn>
                  <a:cxn ang="0">
                    <a:pos x="82" y="7"/>
                  </a:cxn>
                  <a:cxn ang="0">
                    <a:pos x="56" y="0"/>
                  </a:cxn>
                  <a:cxn ang="0">
                    <a:pos x="0" y="27"/>
                  </a:cxn>
                  <a:cxn ang="0">
                    <a:pos x="42" y="27"/>
                  </a:cxn>
                  <a:cxn ang="0">
                    <a:pos x="58" y="20"/>
                  </a:cxn>
                </a:cxnLst>
                <a:rect l="0" t="0" r="r" b="b"/>
                <a:pathLst>
                  <a:path w="82" h="27">
                    <a:moveTo>
                      <a:pt x="58" y="20"/>
                    </a:moveTo>
                    <a:lnTo>
                      <a:pt x="63" y="22"/>
                    </a:lnTo>
                    <a:lnTo>
                      <a:pt x="82" y="7"/>
                    </a:lnTo>
                    <a:lnTo>
                      <a:pt x="56" y="0"/>
                    </a:lnTo>
                    <a:lnTo>
                      <a:pt x="0" y="27"/>
                    </a:lnTo>
                    <a:lnTo>
                      <a:pt x="42" y="27"/>
                    </a:lnTo>
                    <a:lnTo>
                      <a:pt x="5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24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1" name="Arc 133">
            <a:extLst>
              <a:ext uri="{FF2B5EF4-FFF2-40B4-BE49-F238E27FC236}">
                <a16:creationId xmlns:a16="http://schemas.microsoft.com/office/drawing/2014/main" xmlns="" id="{B8348B6E-2702-4B35-BF51-12E3B356F5CE}"/>
              </a:ext>
            </a:extLst>
          </p:cNvPr>
          <p:cNvSpPr/>
          <p:nvPr/>
        </p:nvSpPr>
        <p:spPr>
          <a:xfrm>
            <a:off x="9989955" y="2757460"/>
            <a:ext cx="2094881" cy="2094883"/>
          </a:xfrm>
          <a:prstGeom prst="arc">
            <a:avLst>
              <a:gd name="adj1" fmla="val 16559613"/>
              <a:gd name="adj2" fmla="val 591671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170">
              <a:defRPr/>
            </a:pPr>
            <a:endParaRPr sz="2400">
              <a:solidFill>
                <a:srgbClr val="000000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917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33333E-6 L 1.875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5E-6 -0.34467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1.45833E-6 -0.50416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2.5E-6 -0.50417 " pathEditMode="relative" rAng="0" ptsTypes="AA">
                                      <p:cBhvr>
                                        <p:cTn id="24" dur="17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07407E-6 L 3.75E-6 -0.50416 " pathEditMode="relative" rAng="0" ptsTypes="AA">
                                      <p:cBhvr>
                                        <p:cTn id="29" dur="175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4" grpId="0"/>
      <p:bldP spid="44" grpId="1"/>
      <p:bldP spid="45" grpId="0"/>
      <p:bldP spid="45" grpId="1"/>
      <p:bldP spid="1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rgbClr val="000000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rgbClr val="FFFFFF"/>
                    </a:solidFill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rgbClr val="000000"/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95298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D0D4650B-6DA2-4728-9B10-8B7F68E7BEF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51" y="2738858"/>
            <a:ext cx="4476461" cy="2927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2D73BFBA-57B4-4FA7-926B-71A662142FD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064" y="2523569"/>
            <a:ext cx="4180241" cy="328086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F79EAEB-92B2-4F20-BC91-770E87BB5A8E}"/>
              </a:ext>
            </a:extLst>
          </p:cNvPr>
          <p:cNvSpPr/>
          <p:nvPr/>
        </p:nvSpPr>
        <p:spPr>
          <a:xfrm>
            <a:off x="2573472" y="5804430"/>
            <a:ext cx="275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“Windows</a:t>
            </a:r>
            <a:r>
              <a:rPr lang="zh-CN" altLang="en-US" b="1" dirty="0"/>
              <a:t>安装程序”窗口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72318719-60FD-4F80-8836-9D3125863A27}"/>
              </a:ext>
            </a:extLst>
          </p:cNvPr>
          <p:cNvSpPr/>
          <p:nvPr/>
        </p:nvSpPr>
        <p:spPr>
          <a:xfrm>
            <a:off x="8867905" y="5424473"/>
            <a:ext cx="1338365" cy="483707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35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9DF1E317-CCC9-40A0-8540-8B485304E0DC}"/>
              </a:ext>
            </a:extLst>
          </p:cNvPr>
          <p:cNvPicPr/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399" y="2604437"/>
            <a:ext cx="3840163" cy="3007378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矩形 151">
            <a:extLst>
              <a:ext uri="{FF2B5EF4-FFF2-40B4-BE49-F238E27FC236}">
                <a16:creationId xmlns:a16="http://schemas.microsoft.com/office/drawing/2014/main" xmlns="" id="{45EF7A26-7A2A-459C-B4FC-A6C1764FABD4}"/>
              </a:ext>
            </a:extLst>
          </p:cNvPr>
          <p:cNvSpPr/>
          <p:nvPr/>
        </p:nvSpPr>
        <p:spPr>
          <a:xfrm>
            <a:off x="8304607" y="603430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“现在安装”界面</a:t>
            </a: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xmlns="" id="{32DC1E86-4012-4711-B0FD-50B28D9A1242}"/>
              </a:ext>
            </a:extLst>
          </p:cNvPr>
          <p:cNvSpPr/>
          <p:nvPr/>
        </p:nvSpPr>
        <p:spPr>
          <a:xfrm>
            <a:off x="2628579" y="5950407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“选择要安装的操作系统”对话框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xmlns="" id="{B53EDC5B-5CDE-4ACD-A01E-96A329202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782" y="2542528"/>
            <a:ext cx="4136443" cy="3083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39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15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66EC80F6-F2F1-4C91-84F9-03859DA4C1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972" y="2568035"/>
            <a:ext cx="4409977" cy="3314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E59A351C-ADC5-4DE6-88EB-3D0D90611F7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865" y="3029236"/>
            <a:ext cx="4670529" cy="19237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F41AB69-9E1F-4C31-BAE8-4E7AFE45A581}"/>
              </a:ext>
            </a:extLst>
          </p:cNvPr>
          <p:cNvSpPr/>
          <p:nvPr/>
        </p:nvSpPr>
        <p:spPr>
          <a:xfrm>
            <a:off x="8161620" y="5073134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创建额外分区的提示信息</a:t>
            </a: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xmlns="" id="{3C8E49F8-7A50-4BAD-A1E1-499D91541E0E}"/>
              </a:ext>
            </a:extLst>
          </p:cNvPr>
          <p:cNvSpPr/>
          <p:nvPr/>
        </p:nvSpPr>
        <p:spPr>
          <a:xfrm>
            <a:off x="3856413" y="595530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磁盘分区操作</a:t>
            </a:r>
          </a:p>
        </p:txBody>
      </p:sp>
    </p:spTree>
    <p:extLst>
      <p:ext uri="{BB962C8B-B14F-4D97-AF65-F5344CB8AC3E}">
        <p14:creationId xmlns:p14="http://schemas.microsoft.com/office/powerpoint/2010/main" val="284298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8" y="-214868"/>
            <a:ext cx="1770084" cy="1770084"/>
            <a:chOff x="3700441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chemeClr val="accent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64784" y="383865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381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项目基础知识，了解系统版本、最低配置、安装选项、安装方法。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50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E6CEC539-108C-4042-8E15-8D21331143A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038" y="2829188"/>
            <a:ext cx="4484438" cy="33446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78" name="图片 77">
            <a:extLst>
              <a:ext uri="{FF2B5EF4-FFF2-40B4-BE49-F238E27FC236}">
                <a16:creationId xmlns:a16="http://schemas.microsoft.com/office/drawing/2014/main" xmlns="" id="{C850EE31-6E3C-4CED-B648-6A4E7C3C27C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885" y="2836886"/>
            <a:ext cx="4310177" cy="324485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DD9B81F6-60A8-436B-8331-9A42BADE7FE1}"/>
              </a:ext>
            </a:extLst>
          </p:cNvPr>
          <p:cNvSpPr/>
          <p:nvPr/>
        </p:nvSpPr>
        <p:spPr>
          <a:xfrm>
            <a:off x="3750106" y="627302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选择安装位置</a:t>
            </a: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xmlns="" id="{9D264F4D-BD62-41F5-8116-0536C7C4961D}"/>
              </a:ext>
            </a:extLst>
          </p:cNvPr>
          <p:cNvSpPr/>
          <p:nvPr/>
        </p:nvSpPr>
        <p:spPr>
          <a:xfrm>
            <a:off x="8725025" y="624279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安装过程</a:t>
            </a:r>
          </a:p>
        </p:txBody>
      </p:sp>
    </p:spTree>
    <p:extLst>
      <p:ext uri="{BB962C8B-B14F-4D97-AF65-F5344CB8AC3E}">
        <p14:creationId xmlns:p14="http://schemas.microsoft.com/office/powerpoint/2010/main" val="14629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15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700C3547-D6D9-46E8-A6E2-2101CE4B61B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83" y="3173138"/>
            <a:ext cx="3930591" cy="210291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189FB26-2BDC-4905-9F30-AECFAF1029E9}"/>
              </a:ext>
            </a:extLst>
          </p:cNvPr>
          <p:cNvSpPr/>
          <p:nvPr/>
        </p:nvSpPr>
        <p:spPr>
          <a:xfrm>
            <a:off x="5246570" y="2740270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密码要满足复杂度要求： 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“至少6个字符”和“不包含Administrator或admin”，还至少满足以下4个条件中的2个。</a:t>
            </a:r>
          </a:p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包含大写字母（A，B，C等）。</a:t>
            </a:r>
          </a:p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包含小写字母（a，b，c等）。</a:t>
            </a:r>
          </a:p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包含数字（0，1，2等）。</a:t>
            </a:r>
          </a:p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包含非字母数字字符（#，&amp;，～等）。</a:t>
            </a:r>
          </a:p>
        </p:txBody>
      </p:sp>
    </p:spTree>
    <p:extLst>
      <p:ext uri="{BB962C8B-B14F-4D97-AF65-F5344CB8AC3E}">
        <p14:creationId xmlns:p14="http://schemas.microsoft.com/office/powerpoint/2010/main" val="307455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D216EEE-882C-433B-A6C9-84234BCD9052}"/>
              </a:ext>
            </a:extLst>
          </p:cNvPr>
          <p:cNvSpPr/>
          <p:nvPr/>
        </p:nvSpPr>
        <p:spPr>
          <a:xfrm>
            <a:off x="136897" y="3248677"/>
            <a:ext cx="446659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pc="10" dirty="0">
                <a:ea typeface="方正宋一简体"/>
                <a:cs typeface="Times New Roman" panose="02020603050405020304" pitchFamily="18" charset="0"/>
              </a:rPr>
              <a:t>虚拟机工具安装</a:t>
            </a:r>
            <a:endParaRPr lang="en-US" altLang="zh-CN" sz="2400" b="1" spc="10" dirty="0">
              <a:ea typeface="方正宋一简体"/>
              <a:cs typeface="Times New Roman" panose="02020603050405020304" pitchFamily="18" charset="0"/>
            </a:endParaRPr>
          </a:p>
          <a:p>
            <a:r>
              <a:rPr lang="zh-CN" altLang="en-US" sz="2400" b="1" spc="10" dirty="0">
                <a:ea typeface="方正宋一简体"/>
                <a:cs typeface="Times New Roman" panose="02020603050405020304" pitchFamily="18" charset="0"/>
              </a:rPr>
              <a:t>单击</a:t>
            </a:r>
            <a:r>
              <a:rPr lang="en-US" altLang="zh-CN" sz="2400" b="1" spc="10" dirty="0">
                <a:ea typeface="方正宋一简体"/>
                <a:cs typeface="Times New Roman" panose="02020603050405020304" pitchFamily="18" charset="0"/>
              </a:rPr>
              <a:t>VM</a:t>
            </a:r>
            <a:r>
              <a:rPr lang="zh-CN" altLang="en-US" sz="2400" b="1" spc="10" dirty="0">
                <a:ea typeface="方正宋一简体"/>
                <a:cs typeface="Times New Roman" panose="02020603050405020304" pitchFamily="18" charset="0"/>
              </a:rPr>
              <a:t>中的“虚拟机”→“安装</a:t>
            </a:r>
            <a:r>
              <a:rPr lang="en-US" altLang="zh-CN" sz="2400" b="1" spc="10" dirty="0">
                <a:ea typeface="方正宋一简体"/>
                <a:cs typeface="Times New Roman" panose="02020603050405020304" pitchFamily="18" charset="0"/>
              </a:rPr>
              <a:t>VMware Tools”,</a:t>
            </a:r>
            <a:r>
              <a:rPr lang="zh-CN" altLang="en-US" sz="2400" b="1" spc="10" dirty="0">
                <a:ea typeface="方正宋一简体"/>
                <a:cs typeface="Times New Roman" panose="02020603050405020304" pitchFamily="18" charset="0"/>
              </a:rPr>
              <a:t>然后在计算机资源管理器中双击“</a:t>
            </a:r>
            <a:r>
              <a:rPr lang="en-US" altLang="zh-CN" sz="2400" b="1" spc="10" dirty="0">
                <a:ea typeface="方正宋一简体"/>
                <a:cs typeface="Times New Roman" panose="02020603050405020304" pitchFamily="18" charset="0"/>
              </a:rPr>
              <a:t>DVD</a:t>
            </a:r>
            <a:r>
              <a:rPr lang="zh-CN" altLang="en-US" sz="2400" b="1" spc="10" dirty="0">
                <a:ea typeface="方正宋一简体"/>
                <a:cs typeface="Times New Roman" panose="02020603050405020304" pitchFamily="18" charset="0"/>
              </a:rPr>
              <a:t>驱动器（</a:t>
            </a:r>
            <a:r>
              <a:rPr lang="en-US" altLang="zh-CN" sz="2400" b="1" spc="10" dirty="0">
                <a:ea typeface="方正宋一简体"/>
                <a:cs typeface="Times New Roman" panose="02020603050405020304" pitchFamily="18" charset="0"/>
              </a:rPr>
              <a:t>d:</a:t>
            </a:r>
            <a:r>
              <a:rPr lang="zh-CN" altLang="en-US" sz="2400" b="1" spc="10" dirty="0">
                <a:ea typeface="方正宋一简体"/>
                <a:cs typeface="Times New Roman" panose="02020603050405020304" pitchFamily="18" charset="0"/>
              </a:rPr>
              <a:t>）</a:t>
            </a:r>
            <a:r>
              <a:rPr lang="en-US" altLang="zh-CN" sz="2400" b="1" spc="10" dirty="0">
                <a:ea typeface="方正宋一简体"/>
                <a:cs typeface="Times New Roman" panose="02020603050405020304" pitchFamily="18" charset="0"/>
              </a:rPr>
              <a:t>VMware Tools”</a:t>
            </a:r>
            <a:r>
              <a:rPr lang="zh-CN" altLang="en-US" sz="2400" b="1" spc="10" dirty="0">
                <a:ea typeface="方正宋一简体"/>
                <a:cs typeface="Times New Roman" panose="02020603050405020304" pitchFamily="18" charset="0"/>
              </a:rPr>
              <a:t>， 按照向导完成驱动程序的安装后，自动重启计算机。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xmlns="" id="{4F08B887-B598-466A-AE27-5BEC14735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768" y="2076342"/>
            <a:ext cx="5171857" cy="3872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E91D114-5496-40B3-A5F6-B102783492AB}"/>
              </a:ext>
            </a:extLst>
          </p:cNvPr>
          <p:cNvSpPr/>
          <p:nvPr/>
        </p:nvSpPr>
        <p:spPr>
          <a:xfrm>
            <a:off x="4715846" y="3599772"/>
            <a:ext cx="38553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spc="10" dirty="0">
                <a:latin typeface="+mn-ea"/>
                <a:cs typeface="Times New Roman" panose="02020603050405020304" pitchFamily="18" charset="0"/>
              </a:rPr>
              <a:t>关于产品</a:t>
            </a:r>
            <a:r>
              <a:rPr lang="zh-CN" altLang="zh-CN" sz="2400" kern="100" spc="10" dirty="0">
                <a:latin typeface="+mn-ea"/>
                <a:cs typeface="Times New Roman" panose="02020603050405020304" pitchFamily="18" charset="0"/>
              </a:rPr>
              <a:t>激活</a:t>
            </a:r>
            <a:endParaRPr lang="en-US" altLang="zh-CN" sz="2400" kern="100" spc="10" dirty="0"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400" kern="100" spc="10" dirty="0">
                <a:latin typeface="+mn-ea"/>
                <a:cs typeface="Times New Roman" panose="02020603050405020304" pitchFamily="18" charset="0"/>
              </a:rPr>
              <a:t>Windows Server 2016</a:t>
            </a:r>
            <a:r>
              <a:rPr lang="zh-CN" altLang="zh-CN" sz="2400" dirty="0">
                <a:latin typeface="+mn-ea"/>
              </a:rPr>
              <a:t>激活的最终目的在于防止软件伪造。如果不激活，可以试用</a:t>
            </a:r>
            <a:r>
              <a:rPr lang="en-US" altLang="zh-CN" sz="2400" dirty="0">
                <a:latin typeface="+mn-ea"/>
              </a:rPr>
              <a:t>60</a:t>
            </a:r>
            <a:r>
              <a:rPr lang="zh-CN" altLang="zh-CN" sz="2400" dirty="0">
                <a:latin typeface="+mn-ea"/>
              </a:rPr>
              <a:t>天。</a:t>
            </a:r>
          </a:p>
          <a:p>
            <a:endParaRPr lang="zh-CN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16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图片 152">
            <a:extLst>
              <a:ext uri="{FF2B5EF4-FFF2-40B4-BE49-F238E27FC236}">
                <a16:creationId xmlns:a16="http://schemas.microsoft.com/office/drawing/2014/main" xmlns="" id="{F2A5CDC7-4E7E-4290-989D-AC232E1C5C4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240" y="2275490"/>
            <a:ext cx="4705565" cy="34882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152" name="图片 151">
            <a:extLst>
              <a:ext uri="{FF2B5EF4-FFF2-40B4-BE49-F238E27FC236}">
                <a16:creationId xmlns:a16="http://schemas.microsoft.com/office/drawing/2014/main" xmlns="" id="{5BFE3748-A709-4076-B509-EF12DBFA97E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824" y="1891484"/>
            <a:ext cx="2979169" cy="424482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E4A6B1E-9427-4069-9A3D-17C3CA308EAF}"/>
              </a:ext>
            </a:extLst>
          </p:cNvPr>
          <p:cNvSpPr/>
          <p:nvPr/>
        </p:nvSpPr>
        <p:spPr>
          <a:xfrm>
            <a:off x="4001882" y="585134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defRPr/>
            </a:pPr>
            <a:r>
              <a:rPr lang="zh-CN" altLang="en-US" b="1" dirty="0">
                <a:latin typeface="微软雅黑"/>
                <a:cs typeface="+mn-ea"/>
                <a:sym typeface="+mn-lt"/>
              </a:rPr>
              <a:t>配置网络</a:t>
            </a: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xmlns="" id="{40F05A90-ADA0-486B-B678-511DA0424EC3}"/>
              </a:ext>
            </a:extLst>
          </p:cNvPr>
          <p:cNvSpPr/>
          <p:nvPr/>
        </p:nvSpPr>
        <p:spPr>
          <a:xfrm>
            <a:off x="7643641" y="3187146"/>
            <a:ext cx="3100437" cy="1918254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4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78" name="图片 77">
            <a:extLst>
              <a:ext uri="{FF2B5EF4-FFF2-40B4-BE49-F238E27FC236}">
                <a16:creationId xmlns:a16="http://schemas.microsoft.com/office/drawing/2014/main" xmlns="" id="{29E912AD-D1F0-4483-AB3D-8749B089FF1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632" y="2016987"/>
            <a:ext cx="3518048" cy="4445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8D8DB4D9-A83C-484C-8BBF-2738046ECD9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663" y="2192036"/>
            <a:ext cx="4539014" cy="3406327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矩形 150">
            <a:extLst>
              <a:ext uri="{FF2B5EF4-FFF2-40B4-BE49-F238E27FC236}">
                <a16:creationId xmlns:a16="http://schemas.microsoft.com/office/drawing/2014/main" xmlns="" id="{DA6508A3-A77E-45D2-BF22-2514B8DECB59}"/>
              </a:ext>
            </a:extLst>
          </p:cNvPr>
          <p:cNvSpPr/>
          <p:nvPr/>
        </p:nvSpPr>
        <p:spPr>
          <a:xfrm>
            <a:off x="8041443" y="5761657"/>
            <a:ext cx="20537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spc="10" dirty="0">
                <a:ea typeface="方正宋一简体"/>
                <a:cs typeface="Times New Roman" panose="02020603050405020304" pitchFamily="18" charset="0"/>
              </a:rPr>
              <a:t>启用网络发现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5057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DCE943C-EB83-4C7C-883F-DEF4BFEA40C3}"/>
              </a:ext>
            </a:extLst>
          </p:cNvPr>
          <p:cNvSpPr/>
          <p:nvPr/>
        </p:nvSpPr>
        <p:spPr>
          <a:xfrm>
            <a:off x="2669878" y="1898636"/>
            <a:ext cx="94487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spc="10" dirty="0">
                <a:ea typeface="方正宋一简体"/>
                <a:cs typeface="Times New Roman" panose="02020603050405020304" pitchFamily="18" charset="0"/>
              </a:rPr>
              <a:t>右击【开始】菜单，依次单击【控制面板】→【外观和个性化】→【显示】命令，打开“显示”窗口</a:t>
            </a:r>
            <a:endParaRPr lang="zh-CN" altLang="en-US" sz="3200" dirty="0"/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4BD22340-468A-4A68-9221-CC52709EC08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774" y="3089583"/>
            <a:ext cx="6095999" cy="32149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682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4751F819-D313-4D14-B2D3-F908F510A13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30" y="2372685"/>
            <a:ext cx="7319070" cy="42259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EBA606A-1F38-4C7E-B429-52F51BD1B9F7}"/>
              </a:ext>
            </a:extLst>
          </p:cNvPr>
          <p:cNvSpPr/>
          <p:nvPr/>
        </p:nvSpPr>
        <p:spPr>
          <a:xfrm>
            <a:off x="2574379" y="1731777"/>
            <a:ext cx="8590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spc="10" dirty="0">
                <a:ea typeface="方正宋一简体"/>
                <a:cs typeface="Times New Roman" panose="02020603050405020304" pitchFamily="18" charset="0"/>
              </a:rPr>
              <a:t>在防火墙设置中新建一条允许</a:t>
            </a:r>
            <a:r>
              <a:rPr lang="en-US" altLang="zh-CN" sz="2800" spc="10" dirty="0">
                <a:ea typeface="方正宋一简体"/>
                <a:cs typeface="Times New Roman" panose="02020603050405020304" pitchFamily="18" charset="0"/>
              </a:rPr>
              <a:t>ICMP v4</a:t>
            </a:r>
            <a:r>
              <a:rPr lang="zh-CN" altLang="zh-CN" sz="2800" spc="10" dirty="0">
                <a:ea typeface="方正宋一简体"/>
                <a:cs typeface="Times New Roman" panose="02020603050405020304" pitchFamily="18" charset="0"/>
              </a:rPr>
              <a:t>协议通过的规则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6584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989E3B9E-702C-4758-99A8-C3FC4826B19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190" y="2372685"/>
            <a:ext cx="5462871" cy="4062888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661EB226-0BAD-480D-A777-038E3A2A13A1}"/>
              </a:ext>
            </a:extLst>
          </p:cNvPr>
          <p:cNvSpPr/>
          <p:nvPr/>
        </p:nvSpPr>
        <p:spPr>
          <a:xfrm>
            <a:off x="2574379" y="1731777"/>
            <a:ext cx="8590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spc="10" dirty="0">
                <a:ea typeface="方正宋一简体"/>
                <a:cs typeface="Times New Roman" panose="02020603050405020304" pitchFamily="18" charset="0"/>
              </a:rPr>
              <a:t>在防火墙设置中新建一条允许</a:t>
            </a:r>
            <a:r>
              <a:rPr lang="en-US" altLang="zh-CN" sz="2800" spc="10" dirty="0">
                <a:ea typeface="方正宋一简体"/>
                <a:cs typeface="Times New Roman" panose="02020603050405020304" pitchFamily="18" charset="0"/>
              </a:rPr>
              <a:t>ICMP v4</a:t>
            </a:r>
            <a:r>
              <a:rPr lang="zh-CN" altLang="zh-CN" sz="2800" spc="10" dirty="0">
                <a:ea typeface="方正宋一简体"/>
                <a:cs typeface="Times New Roman" panose="02020603050405020304" pitchFamily="18" charset="0"/>
              </a:rPr>
              <a:t>协议通过的规则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9959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图片 154">
            <a:extLst>
              <a:ext uri="{FF2B5EF4-FFF2-40B4-BE49-F238E27FC236}">
                <a16:creationId xmlns:a16="http://schemas.microsoft.com/office/drawing/2014/main" xmlns="" id="{CE1E7B01-E235-4C55-8D9E-1CE48D42F44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817" y="1423365"/>
            <a:ext cx="3486150" cy="2616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CB7170-263E-4B5F-9481-B1E9B96D2043}"/>
              </a:ext>
            </a:extLst>
          </p:cNvPr>
          <p:cNvGrpSpPr/>
          <p:nvPr/>
        </p:nvGrpSpPr>
        <p:grpSpPr>
          <a:xfrm>
            <a:off x="167685" y="192943"/>
            <a:ext cx="1759259" cy="2455294"/>
            <a:chOff x="504555" y="2423721"/>
            <a:chExt cx="2122273" cy="2961931"/>
          </a:xfrm>
        </p:grpSpPr>
        <p:sp>
          <p:nvSpPr>
            <p:cNvPr id="80" name="i$liḋe-Rectangle 17">
              <a:extLst>
                <a:ext uri="{FF2B5EF4-FFF2-40B4-BE49-F238E27FC236}">
                  <a16:creationId xmlns:a16="http://schemas.microsoft.com/office/drawing/2014/main" xmlns="" id="{736C75BA-29F7-4A30-9EAA-FE03F2067D0B}"/>
                </a:ext>
              </a:extLst>
            </p:cNvPr>
            <p:cNvSpPr/>
            <p:nvPr/>
          </p:nvSpPr>
          <p:spPr>
            <a:xfrm>
              <a:off x="504556" y="2423721"/>
              <a:ext cx="2116923" cy="2961931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66193E9-AB61-4428-A7AB-0B102A94D1EA}"/>
                </a:ext>
              </a:extLst>
            </p:cNvPr>
            <p:cNvGrpSpPr/>
            <p:nvPr/>
          </p:nvGrpSpPr>
          <p:grpSpPr>
            <a:xfrm>
              <a:off x="504555" y="2423721"/>
              <a:ext cx="1096752" cy="1096752"/>
              <a:chOff x="8077733" y="2012415"/>
              <a:chExt cx="1096752" cy="1096752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2" name="i$liḋe-Right Triangle 18">
                <a:extLst>
                  <a:ext uri="{FF2B5EF4-FFF2-40B4-BE49-F238E27FC236}">
                    <a16:creationId xmlns:a16="http://schemas.microsoft.com/office/drawing/2014/main" xmlns="" id="{41D26D60-40E2-4287-95A2-51D84CFB7179}"/>
                  </a:ext>
                </a:extLst>
              </p:cNvPr>
              <p:cNvSpPr/>
              <p:nvPr/>
            </p:nvSpPr>
            <p:spPr>
              <a:xfrm rot="5400000">
                <a:off x="8077733" y="2012415"/>
                <a:ext cx="1096752" cy="1096752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3" name="i$liḋe-TextBox 27">
                <a:extLst>
                  <a:ext uri="{FF2B5EF4-FFF2-40B4-BE49-F238E27FC236}">
                    <a16:creationId xmlns:a16="http://schemas.microsoft.com/office/drawing/2014/main" xmlns="" id="{7B47F583-6CA9-4578-B5B8-75DE6C795CDF}"/>
                  </a:ext>
                </a:extLst>
              </p:cNvPr>
              <p:cNvSpPr txBox="1"/>
              <p:nvPr/>
            </p:nvSpPr>
            <p:spPr>
              <a:xfrm rot="18969360">
                <a:off x="8194671" y="2147307"/>
                <a:ext cx="429958" cy="366023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4C45928-3F81-4F26-819F-3B35B587E5D7}"/>
                </a:ext>
              </a:extLst>
            </p:cNvPr>
            <p:cNvSpPr/>
            <p:nvPr/>
          </p:nvSpPr>
          <p:spPr>
            <a:xfrm>
              <a:off x="504555" y="3784553"/>
              <a:ext cx="2122273" cy="556927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安装与配置</a:t>
              </a:r>
              <a:endParaRPr lang="en-US" altLang="zh-CN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1790254-186A-4E0E-813C-E1D6464E9D2F}"/>
                </a:ext>
              </a:extLst>
            </p:cNvPr>
            <p:cNvSpPr/>
            <p:nvPr/>
          </p:nvSpPr>
          <p:spPr>
            <a:xfrm>
              <a:off x="746323" y="3148059"/>
              <a:ext cx="1730046" cy="504882"/>
            </a:xfrm>
            <a:prstGeom prst="rect">
              <a:avLst/>
            </a:prstGeo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任务</a:t>
              </a:r>
              <a:r>
                <a:rPr lang="en-US" altLang="zh-CN" sz="20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EBF8F6E3-10B3-4A31-88F3-0F7A440C29B3}"/>
                </a:ext>
              </a:extLst>
            </p:cNvPr>
            <p:cNvGrpSpPr/>
            <p:nvPr/>
          </p:nvGrpSpPr>
          <p:grpSpPr>
            <a:xfrm>
              <a:off x="1438488" y="4202660"/>
              <a:ext cx="1182991" cy="1182991"/>
              <a:chOff x="9710353" y="4774702"/>
              <a:chExt cx="1182991" cy="1182991"/>
            </a:xfrm>
            <a:effectLst>
              <a:outerShdw blurRad="127000" sx="102000" sy="102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7" name="i$liḋe-Right Triangle 19">
                <a:extLst>
                  <a:ext uri="{FF2B5EF4-FFF2-40B4-BE49-F238E27FC236}">
                    <a16:creationId xmlns:a16="http://schemas.microsoft.com/office/drawing/2014/main" xmlns="" id="{AC04C500-8ABC-4464-88F9-8AD69D204501}"/>
                  </a:ext>
                </a:extLst>
              </p:cNvPr>
              <p:cNvSpPr/>
              <p:nvPr/>
            </p:nvSpPr>
            <p:spPr>
              <a:xfrm rot="16200000">
                <a:off x="9710353" y="4774702"/>
                <a:ext cx="1182991" cy="1182991"/>
              </a:xfrm>
              <a:prstGeom prst="rtTriangle">
                <a:avLst/>
              </a:prstGeom>
              <a:solidFill>
                <a:srgbClr val="2070A1"/>
              </a:solidFill>
              <a:ln w="38100">
                <a:solidFill>
                  <a:srgbClr val="2070A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2546">
                <a:extLst>
                  <a:ext uri="{FF2B5EF4-FFF2-40B4-BE49-F238E27FC236}">
                    <a16:creationId xmlns:a16="http://schemas.microsoft.com/office/drawing/2014/main" xmlns="" id="{8FAEF35C-DBC4-4DAC-889D-253F1656A4CC}"/>
                  </a:ext>
                </a:extLst>
              </p:cNvPr>
              <p:cNvSpPr/>
              <p:nvPr/>
            </p:nvSpPr>
            <p:spPr>
              <a:xfrm>
                <a:off x="10280076" y="5443267"/>
                <a:ext cx="444932" cy="3640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F3B515-D77C-45AC-AAFC-A4DAF2C47CFC}"/>
              </a:ext>
            </a:extLst>
          </p:cNvPr>
          <p:cNvGrpSpPr/>
          <p:nvPr/>
        </p:nvGrpSpPr>
        <p:grpSpPr>
          <a:xfrm>
            <a:off x="2122924" y="339624"/>
            <a:ext cx="9995686" cy="1007062"/>
            <a:chOff x="2122924" y="339624"/>
            <a:chExt cx="9995686" cy="100706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C8E8EC6-8480-479F-A393-E8F26F4803C6}"/>
                </a:ext>
              </a:extLst>
            </p:cNvPr>
            <p:cNvGrpSpPr/>
            <p:nvPr/>
          </p:nvGrpSpPr>
          <p:grpSpPr>
            <a:xfrm>
              <a:off x="2122924" y="339624"/>
              <a:ext cx="5119368" cy="1007062"/>
              <a:chOff x="1765470" y="1491630"/>
              <a:chExt cx="5814004" cy="1143708"/>
            </a:xfrm>
          </p:grpSpPr>
          <p:sp>
            <p:nvSpPr>
              <p:cNvPr id="90" name="Arrow: Notched Right 47">
                <a:extLst>
                  <a:ext uri="{FF2B5EF4-FFF2-40B4-BE49-F238E27FC236}">
                    <a16:creationId xmlns:a16="http://schemas.microsoft.com/office/drawing/2014/main" xmlns="" id="{2A9B0E6A-7212-4B81-9F0A-AA1ABAA8CA4A}"/>
                  </a:ext>
                </a:extLst>
              </p:cNvPr>
              <p:cNvSpPr/>
              <p:nvPr/>
            </p:nvSpPr>
            <p:spPr bwMode="auto">
              <a:xfrm>
                <a:off x="1765470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Arrow: Notched Right 48">
                <a:extLst>
                  <a:ext uri="{FF2B5EF4-FFF2-40B4-BE49-F238E27FC236}">
                    <a16:creationId xmlns:a16="http://schemas.microsoft.com/office/drawing/2014/main" xmlns="" id="{412EB77B-8CF5-48FB-B4B5-54B6F4100E50}"/>
                  </a:ext>
                </a:extLst>
              </p:cNvPr>
              <p:cNvSpPr/>
              <p:nvPr/>
            </p:nvSpPr>
            <p:spPr bwMode="auto">
              <a:xfrm>
                <a:off x="1855319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开始安装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Arrow: Notched Right 53">
                <a:extLst>
                  <a:ext uri="{FF2B5EF4-FFF2-40B4-BE49-F238E27FC236}">
                    <a16:creationId xmlns:a16="http://schemas.microsoft.com/office/drawing/2014/main" xmlns="" id="{7ECC66C4-07E1-4D2A-BE20-7706B145F234}"/>
                  </a:ext>
                </a:extLst>
              </p:cNvPr>
              <p:cNvSpPr/>
              <p:nvPr/>
            </p:nvSpPr>
            <p:spPr bwMode="auto">
              <a:xfrm>
                <a:off x="317498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Arrow: Notched Right 54">
                <a:extLst>
                  <a:ext uri="{FF2B5EF4-FFF2-40B4-BE49-F238E27FC236}">
                    <a16:creationId xmlns:a16="http://schemas.microsoft.com/office/drawing/2014/main" xmlns="" id="{BD08F769-7E36-48EF-B537-638D320EF500}"/>
                  </a:ext>
                </a:extLst>
              </p:cNvPr>
              <p:cNvSpPr/>
              <p:nvPr/>
            </p:nvSpPr>
            <p:spPr bwMode="auto">
              <a:xfrm>
                <a:off x="326483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Arrow: Notched Right 64">
                <a:extLst>
                  <a:ext uri="{FF2B5EF4-FFF2-40B4-BE49-F238E27FC236}">
                    <a16:creationId xmlns:a16="http://schemas.microsoft.com/office/drawing/2014/main" xmlns="" id="{DE4407ED-E44C-40A9-BDC2-88FD09B5A265}"/>
                  </a:ext>
                </a:extLst>
              </p:cNvPr>
              <p:cNvSpPr/>
              <p:nvPr/>
            </p:nvSpPr>
            <p:spPr bwMode="auto">
              <a:xfrm>
                <a:off x="4582623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Arrow: Notched Right 65">
                <a:extLst>
                  <a:ext uri="{FF2B5EF4-FFF2-40B4-BE49-F238E27FC236}">
                    <a16:creationId xmlns:a16="http://schemas.microsoft.com/office/drawing/2014/main" xmlns="" id="{A23FC85C-7AF6-4126-BE5C-C92AF064151C}"/>
                  </a:ext>
                </a:extLst>
              </p:cNvPr>
              <p:cNvSpPr/>
              <p:nvPr/>
            </p:nvSpPr>
            <p:spPr bwMode="auto">
              <a:xfrm>
                <a:off x="4672472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安装密码设置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Arrow: Notched Right 67">
                <a:extLst>
                  <a:ext uri="{FF2B5EF4-FFF2-40B4-BE49-F238E27FC236}">
                    <a16:creationId xmlns:a16="http://schemas.microsoft.com/office/drawing/2014/main" xmlns="" id="{26B911AB-6486-4E69-9E01-9A75809CF29E}"/>
                  </a:ext>
                </a:extLst>
              </p:cNvPr>
              <p:cNvSpPr/>
              <p:nvPr/>
            </p:nvSpPr>
            <p:spPr bwMode="auto">
              <a:xfrm>
                <a:off x="5992135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Arrow: Notched Right 68">
                <a:extLst>
                  <a:ext uri="{FF2B5EF4-FFF2-40B4-BE49-F238E27FC236}">
                    <a16:creationId xmlns:a16="http://schemas.microsoft.com/office/drawing/2014/main" xmlns="" id="{E1FDD67F-CA35-405B-9A85-FF924E54E45E}"/>
                  </a:ext>
                </a:extLst>
              </p:cNvPr>
              <p:cNvSpPr/>
              <p:nvPr/>
            </p:nvSpPr>
            <p:spPr bwMode="auto">
              <a:xfrm>
                <a:off x="6081984" y="1491630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安装工具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98" name="Group 102">
                <a:extLst>
                  <a:ext uri="{FF2B5EF4-FFF2-40B4-BE49-F238E27FC236}">
                    <a16:creationId xmlns:a16="http://schemas.microsoft.com/office/drawing/2014/main" xmlns="" id="{668E1B6B-2627-4051-B179-BD78715878E1}"/>
                  </a:ext>
                </a:extLst>
              </p:cNvPr>
              <p:cNvGrpSpPr/>
              <p:nvPr/>
            </p:nvGrpSpPr>
            <p:grpSpPr>
              <a:xfrm>
                <a:off x="6653171" y="1748340"/>
                <a:ext cx="265216" cy="360211"/>
                <a:chOff x="3438526" y="4625975"/>
                <a:chExt cx="106363" cy="144462"/>
              </a:xfrm>
              <a:solidFill>
                <a:schemeClr val="bg1"/>
              </a:solidFill>
            </p:grpSpPr>
            <p:sp>
              <p:nvSpPr>
                <p:cNvPr id="118" name="Freeform: Shape 103">
                  <a:extLst>
                    <a:ext uri="{FF2B5EF4-FFF2-40B4-BE49-F238E27FC236}">
                      <a16:creationId xmlns:a16="http://schemas.microsoft.com/office/drawing/2014/main" xmlns="" id="{0353AB2E-61BA-4555-878B-DFB9082F5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6151" y="4648200"/>
                  <a:ext cx="31750" cy="38100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1" y="13"/>
                    </a:cxn>
                    <a:cxn ang="0">
                      <a:pos x="0" y="11"/>
                    </a:cxn>
                    <a:cxn ang="0">
                      <a:pos x="0" y="2"/>
                    </a:cxn>
                    <a:cxn ang="0">
                      <a:pos x="1" y="0"/>
                    </a:cxn>
                    <a:cxn ang="0">
                      <a:pos x="3" y="2"/>
                    </a:cxn>
                    <a:cxn ang="0">
                      <a:pos x="3" y="10"/>
                    </a:cxn>
                    <a:cxn ang="0">
                      <a:pos x="9" y="10"/>
                    </a:cxn>
                    <a:cxn ang="0">
                      <a:pos x="11" y="11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11" h="13">
                      <a:moveTo>
                        <a:pt x="9" y="13"/>
                      </a:move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0"/>
                        <a:pt x="11" y="10"/>
                        <a:pt x="11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104">
                  <a:extLst>
                    <a:ext uri="{FF2B5EF4-FFF2-40B4-BE49-F238E27FC236}">
                      <a16:creationId xmlns:a16="http://schemas.microsoft.com/office/drawing/2014/main" xmlns="" id="{7978A6A1-CD47-41F5-A669-25AD780843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8526" y="4625975"/>
                  <a:ext cx="106363" cy="106362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19"/>
                    </a:cxn>
                    <a:cxn ang="0">
                      <a:pos x="0" y="24"/>
                    </a:cxn>
                    <a:cxn ang="0">
                      <a:pos x="2" y="22"/>
                    </a:cxn>
                    <a:cxn ang="0">
                      <a:pos x="5" y="21"/>
                    </a:cxn>
                    <a:cxn ang="0">
                      <a:pos x="5" y="19"/>
                    </a:cxn>
                    <a:cxn ang="0">
                      <a:pos x="19" y="5"/>
                    </a:cxn>
                    <a:cxn ang="0">
                      <a:pos x="33" y="19"/>
                    </a:cxn>
                    <a:cxn ang="0">
                      <a:pos x="20" y="33"/>
                    </a:cxn>
                    <a:cxn ang="0">
                      <a:pos x="21" y="34"/>
                    </a:cxn>
                    <a:cxn ang="0">
                      <a:pos x="23" y="37"/>
                    </a:cxn>
                    <a:cxn ang="0">
                      <a:pos x="37" y="1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"/>
                        <a:pt x="0" y="22"/>
                        <a:pt x="0" y="24"/>
                      </a:cubicBezTo>
                      <a:cubicBezTo>
                        <a:pt x="1" y="23"/>
                        <a:pt x="2" y="23"/>
                        <a:pt x="2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5" y="11"/>
                        <a:pt x="11" y="5"/>
                        <a:pt x="19" y="5"/>
                      </a:cubicBezTo>
                      <a:cubicBezTo>
                        <a:pt x="26" y="5"/>
                        <a:pt x="33" y="11"/>
                        <a:pt x="33" y="19"/>
                      </a:cubicBezTo>
                      <a:cubicBezTo>
                        <a:pt x="33" y="26"/>
                        <a:pt x="27" y="32"/>
                        <a:pt x="20" y="33"/>
                      </a:cubicBezTo>
                      <a:cubicBezTo>
                        <a:pt x="21" y="33"/>
                        <a:pt x="21" y="34"/>
                        <a:pt x="21" y="34"/>
                      </a:cubicBezTo>
                      <a:cubicBezTo>
                        <a:pt x="22" y="35"/>
                        <a:pt x="23" y="36"/>
                        <a:pt x="23" y="37"/>
                      </a:cubicBezTo>
                      <a:cubicBezTo>
                        <a:pt x="31" y="35"/>
                        <a:pt x="37" y="28"/>
                        <a:pt x="37" y="19"/>
                      </a:cubicBezTo>
                      <a:cubicBezTo>
                        <a:pt x="37" y="9"/>
                        <a:pt x="29" y="0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: Shape 105">
                  <a:extLst>
                    <a:ext uri="{FF2B5EF4-FFF2-40B4-BE49-F238E27FC236}">
                      <a16:creationId xmlns:a16="http://schemas.microsoft.com/office/drawing/2014/main" xmlns="" id="{F78571EA-C4C1-4DF1-915D-6DF5ADFD4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0113" y="4679950"/>
                  <a:ext cx="58738" cy="90487"/>
                </a:xfrm>
                <a:custGeom>
                  <a:avLst/>
                  <a:gdLst/>
                  <a:ahLst/>
                  <a:cxnLst>
                    <a:cxn ang="0">
                      <a:pos x="19" y="17"/>
                    </a:cxn>
                    <a:cxn ang="0">
                      <a:pos x="15" y="14"/>
                    </a:cxn>
                    <a:cxn ang="0">
                      <a:pos x="13" y="14"/>
                    </a:cxn>
                    <a:cxn ang="0">
                      <a:pos x="10" y="13"/>
                    </a:cxn>
                    <a:cxn ang="0">
                      <a:pos x="8" y="13"/>
                    </a:cxn>
                    <a:cxn ang="0">
                      <a:pos x="6" y="12"/>
                    </a:cxn>
                    <a:cxn ang="0">
                      <a:pos x="5" y="11"/>
                    </a:cxn>
                    <a:cxn ang="0">
                      <a:pos x="5" y="10"/>
                    </a:cxn>
                    <a:cxn ang="0">
                      <a:pos x="5" y="9"/>
                    </a:cxn>
                    <a:cxn ang="0">
                      <a:pos x="6" y="8"/>
                    </a:cxn>
                    <a:cxn ang="0">
                      <a:pos x="8" y="7"/>
                    </a:cxn>
                    <a:cxn ang="0">
                      <a:pos x="10" y="7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18" y="7"/>
                    </a:cxn>
                    <a:cxn ang="0">
                      <a:pos x="18" y="6"/>
                    </a:cxn>
                    <a:cxn ang="0">
                      <a:pos x="16" y="5"/>
                    </a:cxn>
                    <a:cxn ang="0">
                      <a:pos x="13" y="4"/>
                    </a:cxn>
                    <a:cxn ang="0">
                      <a:pos x="11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8" y="1"/>
                    </a:cxn>
                    <a:cxn ang="0">
                      <a:pos x="8" y="3"/>
                    </a:cxn>
                    <a:cxn ang="0">
                      <a:pos x="6" y="4"/>
                    </a:cxn>
                    <a:cxn ang="0">
                      <a:pos x="2" y="5"/>
                    </a:cxn>
                    <a:cxn ang="0">
                      <a:pos x="0" y="7"/>
                    </a:cxn>
                    <a:cxn ang="0">
                      <a:pos x="0" y="10"/>
                    </a:cxn>
                    <a:cxn ang="0">
                      <a:pos x="0" y="12"/>
                    </a:cxn>
                    <a:cxn ang="0">
                      <a:pos x="1" y="14"/>
                    </a:cxn>
                    <a:cxn ang="0">
                      <a:pos x="3" y="15"/>
                    </a:cxn>
                    <a:cxn ang="0">
                      <a:pos x="6" y="16"/>
                    </a:cxn>
                    <a:cxn ang="0">
                      <a:pos x="9" y="17"/>
                    </a:cxn>
                    <a:cxn ang="0">
                      <a:pos x="12" y="18"/>
                    </a:cxn>
                    <a:cxn ang="0">
                      <a:pos x="14" y="19"/>
                    </a:cxn>
                    <a:cxn ang="0">
                      <a:pos x="15" y="21"/>
                    </a:cxn>
                    <a:cxn ang="0">
                      <a:pos x="14" y="22"/>
                    </a:cxn>
                    <a:cxn ang="0">
                      <a:pos x="13" y="23"/>
                    </a:cxn>
                    <a:cxn ang="0">
                      <a:pos x="12" y="24"/>
                    </a:cxn>
                    <a:cxn ang="0">
                      <a:pos x="10" y="24"/>
                    </a:cxn>
                    <a:cxn ang="0">
                      <a:pos x="7" y="24"/>
                    </a:cxn>
                    <a:cxn ang="0">
                      <a:pos x="5" y="23"/>
                    </a:cxn>
                    <a:cxn ang="0">
                      <a:pos x="3" y="22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0" y="24"/>
                    </a:cxn>
                    <a:cxn ang="0">
                      <a:pos x="0" y="25"/>
                    </a:cxn>
                    <a:cxn ang="0">
                      <a:pos x="2" y="27"/>
                    </a:cxn>
                    <a:cxn ang="0">
                      <a:pos x="6" y="27"/>
                    </a:cxn>
                    <a:cxn ang="0">
                      <a:pos x="8" y="28"/>
                    </a:cxn>
                    <a:cxn ang="0">
                      <a:pos x="8" y="29"/>
                    </a:cxn>
                    <a:cxn ang="0">
                      <a:pos x="9" y="31"/>
                    </a:cxn>
                    <a:cxn ang="0">
                      <a:pos x="11" y="29"/>
                    </a:cxn>
                    <a:cxn ang="0">
                      <a:pos x="11" y="28"/>
                    </a:cxn>
                    <a:cxn ang="0">
                      <a:pos x="14" y="27"/>
                    </a:cxn>
                    <a:cxn ang="0">
                      <a:pos x="17" y="26"/>
                    </a:cxn>
                    <a:cxn ang="0">
                      <a:pos x="19" y="23"/>
                    </a:cxn>
                    <a:cxn ang="0">
                      <a:pos x="20" y="20"/>
                    </a:cxn>
                    <a:cxn ang="0">
                      <a:pos x="19" y="17"/>
                    </a:cxn>
                  </a:cxnLst>
                  <a:rect l="0" t="0" r="r" b="b"/>
                  <a:pathLst>
                    <a:path w="20" h="31">
                      <a:moveTo>
                        <a:pt x="19" y="17"/>
                      </a:moveTo>
                      <a:cubicBezTo>
                        <a:pt x="18" y="16"/>
                        <a:pt x="17" y="15"/>
                        <a:pt x="15" y="14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2" y="13"/>
                        <a:pt x="11" y="13"/>
                        <a:pt x="10" y="13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1"/>
                        <a:pt x="5" y="11"/>
                      </a:cubicBezTo>
                      <a:cubicBezTo>
                        <a:pt x="5" y="11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7" y="8"/>
                        <a:pt x="7" y="7"/>
                        <a:pt x="8" y="7"/>
                      </a:cubicBezTo>
                      <a:cubicBezTo>
                        <a:pt x="8" y="7"/>
                        <a:pt x="9" y="7"/>
                        <a:pt x="10" y="7"/>
                      </a:cubicBezTo>
                      <a:cubicBezTo>
                        <a:pt x="11" y="7"/>
                        <a:pt x="12" y="7"/>
                        <a:pt x="13" y="7"/>
                      </a:cubicBezTo>
                      <a:cubicBezTo>
                        <a:pt x="14" y="8"/>
                        <a:pt x="15" y="8"/>
                        <a:pt x="16" y="8"/>
                      </a:cubicBezTo>
                      <a:cubicBezTo>
                        <a:pt x="16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7"/>
                      </a:cubicBezTo>
                      <a:cubicBezTo>
                        <a:pt x="18" y="7"/>
                        <a:pt x="18" y="6"/>
                        <a:pt x="18" y="6"/>
                      </a:cubicBezTo>
                      <a:cubicBezTo>
                        <a:pt x="18" y="5"/>
                        <a:pt x="17" y="5"/>
                        <a:pt x="16" y="5"/>
                      </a:cubicBezTo>
                      <a:cubicBezTo>
                        <a:pt x="16" y="4"/>
                        <a:pt x="15" y="4"/>
                        <a:pt x="13" y="4"/>
                      </a:cubicBezTo>
                      <a:cubicBezTo>
                        <a:pt x="13" y="4"/>
                        <a:pt x="12" y="3"/>
                        <a:pt x="11" y="3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4" y="4"/>
                        <a:pt x="3" y="4"/>
                        <a:pt x="2" y="5"/>
                      </a:cubicBezTo>
                      <a:cubicBezTo>
                        <a:pt x="2" y="6"/>
                        <a:pt x="1" y="6"/>
                        <a:pt x="0" y="7"/>
                      </a:cubicBezTo>
                      <a:cubicBezTo>
                        <a:pt x="0" y="8"/>
                        <a:pt x="0" y="9"/>
                        <a:pt x="0" y="10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1" y="14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10" y="17"/>
                        <a:pt x="11" y="17"/>
                        <a:pt x="12" y="18"/>
                      </a:cubicBezTo>
                      <a:cubicBezTo>
                        <a:pt x="13" y="18"/>
                        <a:pt x="14" y="18"/>
                        <a:pt x="14" y="19"/>
                      </a:cubicBezTo>
                      <a:cubicBezTo>
                        <a:pt x="15" y="19"/>
                        <a:pt x="15" y="20"/>
                        <a:pt x="15" y="21"/>
                      </a:cubicBezTo>
                      <a:cubicBezTo>
                        <a:pt x="15" y="21"/>
                        <a:pt x="15" y="22"/>
                        <a:pt x="14" y="22"/>
                      </a:cubicBezTo>
                      <a:cubicBezTo>
                        <a:pt x="14" y="23"/>
                        <a:pt x="14" y="23"/>
                        <a:pt x="13" y="23"/>
                      </a:cubicBezTo>
                      <a:cubicBezTo>
                        <a:pt x="13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0" y="24"/>
                      </a:cubicBezTo>
                      <a:cubicBezTo>
                        <a:pt x="9" y="24"/>
                        <a:pt x="8" y="24"/>
                        <a:pt x="7" y="24"/>
                      </a:cubicBezTo>
                      <a:cubicBezTo>
                        <a:pt x="6" y="24"/>
                        <a:pt x="5" y="23"/>
                        <a:pt x="5" y="23"/>
                      </a:cubicBezTo>
                      <a:cubicBezTo>
                        <a:pt x="4" y="23"/>
                        <a:pt x="3" y="23"/>
                        <a:pt x="3" y="22"/>
                      </a:cubicBezTo>
                      <a:cubicBezTo>
                        <a:pt x="2" y="22"/>
                        <a:pt x="2" y="22"/>
                        <a:pt x="1" y="22"/>
                      </a:cubicBezTo>
                      <a:cubicBezTo>
                        <a:pt x="1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7"/>
                      </a:cubicBezTo>
                      <a:cubicBezTo>
                        <a:pt x="3" y="27"/>
                        <a:pt x="4" y="27"/>
                        <a:pt x="6" y="27"/>
                      </a:cubicBezTo>
                      <a:cubicBezTo>
                        <a:pt x="6" y="28"/>
                        <a:pt x="7" y="28"/>
                        <a:pt x="8" y="28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8" y="30"/>
                        <a:pt x="8" y="31"/>
                        <a:pt x="9" y="31"/>
                      </a:cubicBezTo>
                      <a:cubicBezTo>
                        <a:pt x="10" y="31"/>
                        <a:pt x="11" y="30"/>
                        <a:pt x="11" y="29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2" y="28"/>
                        <a:pt x="13" y="27"/>
                        <a:pt x="14" y="27"/>
                      </a:cubicBezTo>
                      <a:cubicBezTo>
                        <a:pt x="15" y="27"/>
                        <a:pt x="16" y="26"/>
                        <a:pt x="17" y="26"/>
                      </a:cubicBezTo>
                      <a:cubicBezTo>
                        <a:pt x="18" y="25"/>
                        <a:pt x="19" y="24"/>
                        <a:pt x="19" y="23"/>
                      </a:cubicBezTo>
                      <a:cubicBezTo>
                        <a:pt x="20" y="22"/>
                        <a:pt x="20" y="21"/>
                        <a:pt x="20" y="20"/>
                      </a:cubicBezTo>
                      <a:cubicBezTo>
                        <a:pt x="20" y="19"/>
                        <a:pt x="20" y="18"/>
                        <a:pt x="1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9" name="Group 106">
                <a:extLst>
                  <a:ext uri="{FF2B5EF4-FFF2-40B4-BE49-F238E27FC236}">
                    <a16:creationId xmlns:a16="http://schemas.microsoft.com/office/drawing/2014/main" xmlns="" id="{3134EA9B-2823-4439-BB0D-31DA575B2C97}"/>
                  </a:ext>
                </a:extLst>
              </p:cNvPr>
              <p:cNvGrpSpPr/>
              <p:nvPr/>
            </p:nvGrpSpPr>
            <p:grpSpPr>
              <a:xfrm>
                <a:off x="5182331" y="1770271"/>
                <a:ext cx="387923" cy="316671"/>
                <a:chOff x="3152776" y="4633913"/>
                <a:chExt cx="155575" cy="127000"/>
              </a:xfrm>
              <a:solidFill>
                <a:schemeClr val="bg1"/>
              </a:solidFill>
            </p:grpSpPr>
            <p:sp>
              <p:nvSpPr>
                <p:cNvPr id="113" name="Freeform: Shape 107">
                  <a:extLst>
                    <a:ext uri="{FF2B5EF4-FFF2-40B4-BE49-F238E27FC236}">
                      <a16:creationId xmlns:a16="http://schemas.microsoft.com/office/drawing/2014/main" xmlns="" id="{B57384EA-AC79-4C25-AAC3-E1A0860A1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6" y="4741863"/>
                  <a:ext cx="155575" cy="1905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0" y="7"/>
                    </a:cxn>
                    <a:cxn ang="0">
                      <a:pos x="4" y="7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50" y="0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7">
                      <a:moveTo>
                        <a:pt x="54" y="4"/>
                      </a:moveTo>
                      <a:cubicBezTo>
                        <a:pt x="54" y="6"/>
                        <a:pt x="52" y="7"/>
                        <a:pt x="50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2" y="0"/>
                        <a:pt x="54" y="2"/>
                        <a:pt x="54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: Shape 108">
                  <a:extLst>
                    <a:ext uri="{FF2B5EF4-FFF2-40B4-BE49-F238E27FC236}">
                      <a16:creationId xmlns:a16="http://schemas.microsoft.com/office/drawing/2014/main" xmlns="" id="{AC8E7DCC-A99D-4318-9731-2AB8B7F0F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7063" y="4672013"/>
                  <a:ext cx="20638" cy="6032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17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17"/>
                    </a:cxn>
                    <a:cxn ang="0">
                      <a:pos x="3" y="21"/>
                    </a:cxn>
                  </a:cxnLst>
                  <a:rect l="0" t="0" r="r" b="b"/>
                  <a:pathLst>
                    <a:path w="7" h="21">
                      <a:moveTo>
                        <a:pt x="3" y="21"/>
                      </a:moveTo>
                      <a:cubicBezTo>
                        <a:pt x="2" y="21"/>
                        <a:pt x="0" y="19"/>
                        <a:pt x="0" y="1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9"/>
                        <a:pt x="5" y="21"/>
                        <a:pt x="3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109">
                  <a:extLst>
                    <a:ext uri="{FF2B5EF4-FFF2-40B4-BE49-F238E27FC236}">
                      <a16:creationId xmlns:a16="http://schemas.microsoft.com/office/drawing/2014/main" xmlns="" id="{6F8E4262-441E-43F7-8280-A8BBA81280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5163" y="4651375"/>
                  <a:ext cx="19050" cy="80962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0" y="24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4"/>
                    </a:cxn>
                    <a:cxn ang="0">
                      <a:pos x="7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7" h="28">
                      <a:moveTo>
                        <a:pt x="3" y="28"/>
                      </a:moveTo>
                      <a:cubicBezTo>
                        <a:pt x="1" y="28"/>
                        <a:pt x="0" y="26"/>
                        <a:pt x="0" y="2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2"/>
                        <a:pt x="7" y="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6"/>
                        <a:pt x="5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10">
                  <a:extLst>
                    <a:ext uri="{FF2B5EF4-FFF2-40B4-BE49-F238E27FC236}">
                      <a16:creationId xmlns:a16="http://schemas.microsoft.com/office/drawing/2014/main" xmlns="" id="{AFCB380A-13D8-4B57-8AAB-DF39B1F0C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8501" y="4633913"/>
                  <a:ext cx="20638" cy="98425"/>
                </a:xfrm>
                <a:custGeom>
                  <a:avLst/>
                  <a:gdLst/>
                  <a:ahLst/>
                  <a:cxnLst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7" y="3"/>
                    </a:cxn>
                    <a:cxn ang="0">
                      <a:pos x="7" y="30"/>
                    </a:cxn>
                    <a:cxn ang="0">
                      <a:pos x="4" y="34"/>
                    </a:cxn>
                  </a:cxnLst>
                  <a:rect l="0" t="0" r="r" b="b"/>
                  <a:pathLst>
                    <a:path w="7" h="34">
                      <a:moveTo>
                        <a:pt x="4" y="34"/>
                      </a:move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2"/>
                        <a:pt x="6" y="34"/>
                        <a:pt x="4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111">
                  <a:extLst>
                    <a:ext uri="{FF2B5EF4-FFF2-40B4-BE49-F238E27FC236}">
                      <a16:creationId xmlns:a16="http://schemas.microsoft.com/office/drawing/2014/main" xmlns="" id="{488BEF72-E8E2-41BF-B8AA-931333FE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76601" y="4640263"/>
                  <a:ext cx="20638" cy="92075"/>
                </a:xfrm>
                <a:custGeom>
                  <a:avLst/>
                  <a:gdLst/>
                  <a:ahLst/>
                  <a:cxnLst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7" y="3"/>
                    </a:cxn>
                    <a:cxn ang="0">
                      <a:pos x="7" y="28"/>
                    </a:cxn>
                    <a:cxn ang="0">
                      <a:pos x="3" y="32"/>
                    </a:cxn>
                  </a:cxnLst>
                  <a:rect l="0" t="0" r="r" b="b"/>
                  <a:pathLst>
                    <a:path w="7" h="32">
                      <a:moveTo>
                        <a:pt x="3" y="32"/>
                      </a:moveTo>
                      <a:cubicBezTo>
                        <a:pt x="1" y="32"/>
                        <a:pt x="0" y="30"/>
                        <a:pt x="0" y="2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7" y="1"/>
                        <a:pt x="7" y="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7" y="30"/>
                        <a:pt x="5" y="32"/>
                        <a:pt x="3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0" name="Group 112">
                <a:extLst>
                  <a:ext uri="{FF2B5EF4-FFF2-40B4-BE49-F238E27FC236}">
                    <a16:creationId xmlns:a16="http://schemas.microsoft.com/office/drawing/2014/main" xmlns="" id="{EFF2C93E-5887-4A2A-8D0B-56E75A6FB26E}"/>
                  </a:ext>
                </a:extLst>
              </p:cNvPr>
              <p:cNvGrpSpPr/>
              <p:nvPr/>
            </p:nvGrpSpPr>
            <p:grpSpPr>
              <a:xfrm>
                <a:off x="3796461" y="1734491"/>
                <a:ext cx="344382" cy="387917"/>
                <a:chOff x="2884488" y="4619625"/>
                <a:chExt cx="138113" cy="155575"/>
              </a:xfrm>
              <a:solidFill>
                <a:schemeClr val="bg1"/>
              </a:solidFill>
            </p:grpSpPr>
            <p:sp>
              <p:nvSpPr>
                <p:cNvPr id="110" name="Freeform: Shape 113">
                  <a:extLst>
                    <a:ext uri="{FF2B5EF4-FFF2-40B4-BE49-F238E27FC236}">
                      <a16:creationId xmlns:a16="http://schemas.microsoft.com/office/drawing/2014/main" xmlns="" id="{1DF3874C-BAD6-441D-B8C5-C43554FB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5763" y="4695825"/>
                  <a:ext cx="42863" cy="39687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5" y="8"/>
                    </a:cxn>
                    <a:cxn ang="0">
                      <a:pos x="11" y="1"/>
                    </a:cxn>
                    <a:cxn ang="0">
                      <a:pos x="7" y="0"/>
                    </a:cxn>
                    <a:cxn ang="0">
                      <a:pos x="0" y="7"/>
                    </a:cxn>
                    <a:cxn ang="0">
                      <a:pos x="7" y="14"/>
                    </a:cxn>
                    <a:cxn ang="0">
                      <a:pos x="15" y="7"/>
                    </a:cxn>
                    <a:cxn ang="0">
                      <a:pos x="14" y="5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15" h="14">
                      <a:moveTo>
                        <a:pt x="12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1"/>
                        <a:pt x="9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ubicBezTo>
                        <a:pt x="15" y="6"/>
                        <a:pt x="14" y="6"/>
                        <a:pt x="14" y="5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14">
                  <a:extLst>
                    <a:ext uri="{FF2B5EF4-FFF2-40B4-BE49-F238E27FC236}">
                      <a16:creationId xmlns:a16="http://schemas.microsoft.com/office/drawing/2014/main" xmlns="" id="{18C30594-9360-4DCD-94C9-23BF0FCE5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4488" y="4654550"/>
                  <a:ext cx="122238" cy="120650"/>
                </a:xfrm>
                <a:custGeom>
                  <a:avLst/>
                  <a:gdLst/>
                  <a:ahLst/>
                  <a:cxnLst>
                    <a:cxn ang="0">
                      <a:pos x="33" y="14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7" y="21"/>
                    </a:cxn>
                    <a:cxn ang="0">
                      <a:pos x="21" y="7"/>
                    </a:cxn>
                    <a:cxn ang="0">
                      <a:pos x="30" y="10"/>
                    </a:cxn>
                    <a:cxn ang="0">
                      <a:pos x="35" y="5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2"/>
                    </a:cxn>
                    <a:cxn ang="0">
                      <a:pos x="42" y="21"/>
                    </a:cxn>
                    <a:cxn ang="0">
                      <a:pos x="38" y="8"/>
                    </a:cxn>
                    <a:cxn ang="0">
                      <a:pos x="33" y="14"/>
                    </a:cxn>
                  </a:cxnLst>
                  <a:rect l="0" t="0" r="r" b="b"/>
                  <a:pathLst>
                    <a:path w="42" h="42">
                      <a:moveTo>
                        <a:pt x="33" y="14"/>
                      </a:moveTo>
                      <a:cubicBezTo>
                        <a:pt x="35" y="16"/>
                        <a:pt x="36" y="18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3" y="36"/>
                        <a:pt x="7" y="29"/>
                        <a:pt x="7" y="21"/>
                      </a:cubicBezTo>
                      <a:cubicBezTo>
                        <a:pt x="7" y="13"/>
                        <a:pt x="13" y="7"/>
                        <a:pt x="21" y="7"/>
                      </a:cubicBezTo>
                      <a:cubicBezTo>
                        <a:pt x="25" y="7"/>
                        <a:pt x="28" y="8"/>
                        <a:pt x="30" y="10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1" y="2"/>
                        <a:pt x="26" y="0"/>
                        <a:pt x="21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2"/>
                        <a:pt x="21" y="42"/>
                      </a:cubicBezTo>
                      <a:cubicBezTo>
                        <a:pt x="33" y="42"/>
                        <a:pt x="42" y="33"/>
                        <a:pt x="42" y="21"/>
                      </a:cubicBezTo>
                      <a:cubicBezTo>
                        <a:pt x="42" y="16"/>
                        <a:pt x="41" y="12"/>
                        <a:pt x="38" y="8"/>
                      </a:cubicBezTo>
                      <a:lnTo>
                        <a:pt x="33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15">
                  <a:extLst>
                    <a:ext uri="{FF2B5EF4-FFF2-40B4-BE49-F238E27FC236}">
                      <a16:creationId xmlns:a16="http://schemas.microsoft.com/office/drawing/2014/main" xmlns="" id="{1AB516BB-2306-4A03-B956-A104369D5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051" y="4619625"/>
                  <a:ext cx="82550" cy="98425"/>
                </a:xfrm>
                <a:custGeom>
                  <a:avLst/>
                  <a:gdLst/>
                  <a:ahLst/>
                  <a:cxnLst>
                    <a:cxn ang="0">
                      <a:pos x="52" y="11"/>
                    </a:cxn>
                    <a:cxn ang="0">
                      <a:pos x="42" y="13"/>
                    </a:cxn>
                    <a:cxn ang="0">
                      <a:pos x="40" y="0"/>
                    </a:cxn>
                    <a:cxn ang="0">
                      <a:pos x="31" y="13"/>
                    </a:cxn>
                    <a:cxn ang="0">
                      <a:pos x="29" y="22"/>
                    </a:cxn>
                    <a:cxn ang="0">
                      <a:pos x="2" y="55"/>
                    </a:cxn>
                    <a:cxn ang="0">
                      <a:pos x="0" y="62"/>
                    </a:cxn>
                    <a:cxn ang="0">
                      <a:pos x="7" y="60"/>
                    </a:cxn>
                    <a:cxn ang="0">
                      <a:pos x="34" y="26"/>
                    </a:cxn>
                    <a:cxn ang="0">
                      <a:pos x="43" y="24"/>
                    </a:cxn>
                    <a:cxn ang="0">
                      <a:pos x="52" y="11"/>
                    </a:cxn>
                  </a:cxnLst>
                  <a:rect l="0" t="0" r="r" b="b"/>
                  <a:pathLst>
                    <a:path w="52" h="62">
                      <a:moveTo>
                        <a:pt x="52" y="11"/>
                      </a:moveTo>
                      <a:lnTo>
                        <a:pt x="42" y="13"/>
                      </a:lnTo>
                      <a:lnTo>
                        <a:pt x="40" y="0"/>
                      </a:lnTo>
                      <a:lnTo>
                        <a:pt x="31" y="13"/>
                      </a:lnTo>
                      <a:lnTo>
                        <a:pt x="29" y="22"/>
                      </a:lnTo>
                      <a:lnTo>
                        <a:pt x="2" y="55"/>
                      </a:lnTo>
                      <a:lnTo>
                        <a:pt x="0" y="62"/>
                      </a:lnTo>
                      <a:lnTo>
                        <a:pt x="7" y="60"/>
                      </a:lnTo>
                      <a:lnTo>
                        <a:pt x="34" y="26"/>
                      </a:lnTo>
                      <a:lnTo>
                        <a:pt x="43" y="2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1" name="Group 116">
                <a:extLst>
                  <a:ext uri="{FF2B5EF4-FFF2-40B4-BE49-F238E27FC236}">
                    <a16:creationId xmlns:a16="http://schemas.microsoft.com/office/drawing/2014/main" xmlns="" id="{8C97A024-0CF4-4483-82B2-13EEA1D9B5D7}"/>
                  </a:ext>
                </a:extLst>
              </p:cNvPr>
              <p:cNvGrpSpPr/>
              <p:nvPr/>
            </p:nvGrpSpPr>
            <p:grpSpPr>
              <a:xfrm>
                <a:off x="2339736" y="1748410"/>
                <a:ext cx="438772" cy="360092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102" name="Oval 117">
                  <a:extLst>
                    <a:ext uri="{FF2B5EF4-FFF2-40B4-BE49-F238E27FC236}">
                      <a16:creationId xmlns:a16="http://schemas.microsoft.com/office/drawing/2014/main" xmlns="" id="{63D74D36-7EE1-4353-8863-8398EEDE1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: Shape 118">
                  <a:extLst>
                    <a:ext uri="{FF2B5EF4-FFF2-40B4-BE49-F238E27FC236}">
                      <a16:creationId xmlns:a16="http://schemas.microsoft.com/office/drawing/2014/main" xmlns="" id="{DE9E68B5-4CC7-406F-8A0D-9C85D41A2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Oval 119">
                  <a:extLst>
                    <a:ext uri="{FF2B5EF4-FFF2-40B4-BE49-F238E27FC236}">
                      <a16:creationId xmlns:a16="http://schemas.microsoft.com/office/drawing/2014/main" xmlns="" id="{E53505ED-9800-432B-A374-2D1933A5C9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120">
                  <a:extLst>
                    <a:ext uri="{FF2B5EF4-FFF2-40B4-BE49-F238E27FC236}">
                      <a16:creationId xmlns:a16="http://schemas.microsoft.com/office/drawing/2014/main" xmlns="" id="{51D841F7-CC20-4FE3-BE29-B935755A0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Oval 121">
                  <a:extLst>
                    <a:ext uri="{FF2B5EF4-FFF2-40B4-BE49-F238E27FC236}">
                      <a16:creationId xmlns:a16="http://schemas.microsoft.com/office/drawing/2014/main" xmlns="" id="{F5B5E68B-5D15-4016-9447-847D3EFE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22">
                  <a:extLst>
                    <a:ext uri="{FF2B5EF4-FFF2-40B4-BE49-F238E27FC236}">
                      <a16:creationId xmlns:a16="http://schemas.microsoft.com/office/drawing/2014/main" xmlns="" id="{C3591BEA-A1ED-4B88-B7C9-8648BB4DD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23">
                  <a:extLst>
                    <a:ext uri="{FF2B5EF4-FFF2-40B4-BE49-F238E27FC236}">
                      <a16:creationId xmlns:a16="http://schemas.microsoft.com/office/drawing/2014/main" xmlns="" id="{09FB0DE9-43BA-403C-8574-FB0781301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124">
                  <a:extLst>
                    <a:ext uri="{FF2B5EF4-FFF2-40B4-BE49-F238E27FC236}">
                      <a16:creationId xmlns:a16="http://schemas.microsoft.com/office/drawing/2014/main" xmlns="" id="{4FC9E06A-25FC-47CB-85E3-538232F18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3E707BF3-3C7A-4255-8E36-01B39DB5A6B8}"/>
                </a:ext>
              </a:extLst>
            </p:cNvPr>
            <p:cNvGrpSpPr/>
            <p:nvPr/>
          </p:nvGrpSpPr>
          <p:grpSpPr>
            <a:xfrm flipH="1">
              <a:off x="7084062" y="347709"/>
              <a:ext cx="5034548" cy="990376"/>
              <a:chOff x="1765470" y="3075225"/>
              <a:chExt cx="5814004" cy="1143708"/>
            </a:xfrm>
          </p:grpSpPr>
          <p:sp>
            <p:nvSpPr>
              <p:cNvPr id="122" name="Arrow: Notched Right 70">
                <a:extLst>
                  <a:ext uri="{FF2B5EF4-FFF2-40B4-BE49-F238E27FC236}">
                    <a16:creationId xmlns:a16="http://schemas.microsoft.com/office/drawing/2014/main" xmlns="" id="{710FAFA5-6E23-4F48-8D93-F68FFF807F16}"/>
                  </a:ext>
                </a:extLst>
              </p:cNvPr>
              <p:cNvSpPr/>
              <p:nvPr/>
            </p:nvSpPr>
            <p:spPr bwMode="auto">
              <a:xfrm flipH="1">
                <a:off x="1855319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3" name="Arrow: Notched Right 71">
                <a:extLst>
                  <a:ext uri="{FF2B5EF4-FFF2-40B4-BE49-F238E27FC236}">
                    <a16:creationId xmlns:a16="http://schemas.microsoft.com/office/drawing/2014/main" xmlns="" id="{09533028-4919-4DD4-9F15-EF2A71047C06}"/>
                  </a:ext>
                </a:extLst>
              </p:cNvPr>
              <p:cNvSpPr/>
              <p:nvPr/>
            </p:nvSpPr>
            <p:spPr bwMode="auto">
              <a:xfrm flipH="1">
                <a:off x="1765470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latin typeface="微软雅黑"/>
                    <a:cs typeface="+mn-ea"/>
                    <a:sym typeface="+mn-lt"/>
                  </a:rPr>
                  <a:t>其他配置</a:t>
                </a:r>
                <a:endParaRPr lang="zh-CN" altLang="en-US" sz="1200" b="1" dirty="0"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4" name="Arrow: Notched Right 73">
                <a:extLst>
                  <a:ext uri="{FF2B5EF4-FFF2-40B4-BE49-F238E27FC236}">
                    <a16:creationId xmlns:a16="http://schemas.microsoft.com/office/drawing/2014/main" xmlns="" id="{1D0F62EE-C691-448E-987A-C32FE52814F5}"/>
                  </a:ext>
                </a:extLst>
              </p:cNvPr>
              <p:cNvSpPr/>
              <p:nvPr/>
            </p:nvSpPr>
            <p:spPr bwMode="auto">
              <a:xfrm flipH="1">
                <a:off x="326483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5" name="Arrow: Notched Right 74">
                <a:extLst>
                  <a:ext uri="{FF2B5EF4-FFF2-40B4-BE49-F238E27FC236}">
                    <a16:creationId xmlns:a16="http://schemas.microsoft.com/office/drawing/2014/main" xmlns="" id="{714C69E3-25DC-409A-B965-50E5475D742F}"/>
                  </a:ext>
                </a:extLst>
              </p:cNvPr>
              <p:cNvSpPr/>
              <p:nvPr/>
            </p:nvSpPr>
            <p:spPr bwMode="auto">
              <a:xfrm flipH="1">
                <a:off x="317498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配置防火墙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6" name="Arrow: Notched Right 76">
                <a:extLst>
                  <a:ext uri="{FF2B5EF4-FFF2-40B4-BE49-F238E27FC236}">
                    <a16:creationId xmlns:a16="http://schemas.microsoft.com/office/drawing/2014/main" xmlns="" id="{98E5AD04-CF4E-4108-8A40-2CDD44875525}"/>
                  </a:ext>
                </a:extLst>
              </p:cNvPr>
              <p:cNvSpPr/>
              <p:nvPr/>
            </p:nvSpPr>
            <p:spPr bwMode="auto">
              <a:xfrm flipH="1">
                <a:off x="4672472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7" name="Arrow: Notched Right 77">
                <a:extLst>
                  <a:ext uri="{FF2B5EF4-FFF2-40B4-BE49-F238E27FC236}">
                    <a16:creationId xmlns:a16="http://schemas.microsoft.com/office/drawing/2014/main" xmlns="" id="{8CB36619-151D-42AA-91DE-7E28C1050E45}"/>
                  </a:ext>
                </a:extLst>
              </p:cNvPr>
              <p:cNvSpPr/>
              <p:nvPr/>
            </p:nvSpPr>
            <p:spPr bwMode="auto">
              <a:xfrm flipH="1">
                <a:off x="4582623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外观设置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8" name="Arrow: Notched Right 79">
                <a:extLst>
                  <a:ext uri="{FF2B5EF4-FFF2-40B4-BE49-F238E27FC236}">
                    <a16:creationId xmlns:a16="http://schemas.microsoft.com/office/drawing/2014/main" xmlns="" id="{29D9D596-93ED-4D61-B17D-D4041D21DC52}"/>
                  </a:ext>
                </a:extLst>
              </p:cNvPr>
              <p:cNvSpPr/>
              <p:nvPr/>
            </p:nvSpPr>
            <p:spPr bwMode="auto">
              <a:xfrm flipH="1">
                <a:off x="6081984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defTabSz="1219170">
                  <a:defRPr/>
                </a:pPr>
                <a:endParaRPr sz="120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9" name="Arrow: Notched Right 80">
                <a:extLst>
                  <a:ext uri="{FF2B5EF4-FFF2-40B4-BE49-F238E27FC236}">
                    <a16:creationId xmlns:a16="http://schemas.microsoft.com/office/drawing/2014/main" xmlns="" id="{0F9AA92D-02BD-4B44-BEB4-F3A727B47954}"/>
                  </a:ext>
                </a:extLst>
              </p:cNvPr>
              <p:cNvSpPr/>
              <p:nvPr/>
            </p:nvSpPr>
            <p:spPr bwMode="auto">
              <a:xfrm flipH="1">
                <a:off x="5992135" y="3075225"/>
                <a:ext cx="1497490" cy="1143708"/>
              </a:xfrm>
              <a:prstGeom prst="notchedRightArrow">
                <a:avLst>
                  <a:gd name="adj1" fmla="val 100000"/>
                  <a:gd name="adj2" fmla="val 34288"/>
                </a:avLst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288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1219170">
                  <a:defRPr/>
                </a:pPr>
                <a:r>
                  <a:rPr lang="zh-CN" altLang="en-US" sz="1200" b="1" dirty="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cs typeface="+mn-ea"/>
                    <a:sym typeface="+mn-lt"/>
                  </a:rPr>
                  <a:t>配置网络</a:t>
                </a:r>
                <a:endParaRPr lang="zh-CN" altLang="en-US" sz="1200" b="1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130" name="Group 81">
                <a:extLst>
                  <a:ext uri="{FF2B5EF4-FFF2-40B4-BE49-F238E27FC236}">
                    <a16:creationId xmlns:a16="http://schemas.microsoft.com/office/drawing/2014/main" xmlns="" id="{2C61200C-CB06-425B-8CEE-5BEDAF607B40}"/>
                  </a:ext>
                </a:extLst>
              </p:cNvPr>
              <p:cNvGrpSpPr/>
              <p:nvPr/>
            </p:nvGrpSpPr>
            <p:grpSpPr>
              <a:xfrm>
                <a:off x="2448986" y="3314020"/>
                <a:ext cx="220309" cy="423132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148" name="Freeform: Shape 82">
                  <a:extLst>
                    <a:ext uri="{FF2B5EF4-FFF2-40B4-BE49-F238E27FC236}">
                      <a16:creationId xmlns:a16="http://schemas.microsoft.com/office/drawing/2014/main" xmlns="" id="{2F53750F-003C-4B89-A000-E7DA323CD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83">
                  <a:extLst>
                    <a:ext uri="{FF2B5EF4-FFF2-40B4-BE49-F238E27FC236}">
                      <a16:creationId xmlns:a16="http://schemas.microsoft.com/office/drawing/2014/main" xmlns="" id="{8BDAA4DC-CE3D-43C5-AB63-AEE53F8FC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84">
                  <a:extLst>
                    <a:ext uri="{FF2B5EF4-FFF2-40B4-BE49-F238E27FC236}">
                      <a16:creationId xmlns:a16="http://schemas.microsoft.com/office/drawing/2014/main" xmlns="" id="{D15CC1CD-4AD0-487A-9B2E-6C2526457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1" name="Group 85">
                <a:extLst>
                  <a:ext uri="{FF2B5EF4-FFF2-40B4-BE49-F238E27FC236}">
                    <a16:creationId xmlns:a16="http://schemas.microsoft.com/office/drawing/2014/main" xmlns="" id="{62F968B2-3B72-4933-AC1D-91628EBF2D51}"/>
                  </a:ext>
                </a:extLst>
              </p:cNvPr>
              <p:cNvGrpSpPr/>
              <p:nvPr/>
            </p:nvGrpSpPr>
            <p:grpSpPr>
              <a:xfrm>
                <a:off x="3835134" y="3320213"/>
                <a:ext cx="267036" cy="4108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144" name="Freeform: Shape 86">
                  <a:extLst>
                    <a:ext uri="{FF2B5EF4-FFF2-40B4-BE49-F238E27FC236}">
                      <a16:creationId xmlns:a16="http://schemas.microsoft.com/office/drawing/2014/main" xmlns="" id="{D6325C66-7017-41E6-ACC6-B32FF0C27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87">
                  <a:extLst>
                    <a:ext uri="{FF2B5EF4-FFF2-40B4-BE49-F238E27FC236}">
                      <a16:creationId xmlns:a16="http://schemas.microsoft.com/office/drawing/2014/main" xmlns="" id="{1EE126DA-4659-427C-B6A6-3F7BAF72EA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88">
                  <a:extLst>
                    <a:ext uri="{FF2B5EF4-FFF2-40B4-BE49-F238E27FC236}">
                      <a16:creationId xmlns:a16="http://schemas.microsoft.com/office/drawing/2014/main" xmlns="" id="{F9EB1265-83B7-488A-A294-4A968208D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: Shape 89">
                  <a:extLst>
                    <a:ext uri="{FF2B5EF4-FFF2-40B4-BE49-F238E27FC236}">
                      <a16:creationId xmlns:a16="http://schemas.microsoft.com/office/drawing/2014/main" xmlns="" id="{99A4CAF9-AFF0-486E-9079-96DC6100D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2" name="Group 90">
                <a:extLst>
                  <a:ext uri="{FF2B5EF4-FFF2-40B4-BE49-F238E27FC236}">
                    <a16:creationId xmlns:a16="http://schemas.microsoft.com/office/drawing/2014/main" xmlns="" id="{4D6516ED-25DF-4780-A845-77C70FFC1FB9}"/>
                  </a:ext>
                </a:extLst>
              </p:cNvPr>
              <p:cNvGrpSpPr/>
              <p:nvPr/>
            </p:nvGrpSpPr>
            <p:grpSpPr>
              <a:xfrm>
                <a:off x="5228786" y="3338020"/>
                <a:ext cx="295135" cy="375059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138" name="Oval 91">
                  <a:extLst>
                    <a:ext uri="{FF2B5EF4-FFF2-40B4-BE49-F238E27FC236}">
                      <a16:creationId xmlns:a16="http://schemas.microsoft.com/office/drawing/2014/main" xmlns="" id="{8153BA42-1983-4E44-A948-87E8B45B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: Shape 92">
                  <a:extLst>
                    <a:ext uri="{FF2B5EF4-FFF2-40B4-BE49-F238E27FC236}">
                      <a16:creationId xmlns:a16="http://schemas.microsoft.com/office/drawing/2014/main" xmlns="" id="{C83D15AF-5494-46F8-8C60-6A9549C767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93">
                  <a:extLst>
                    <a:ext uri="{FF2B5EF4-FFF2-40B4-BE49-F238E27FC236}">
                      <a16:creationId xmlns:a16="http://schemas.microsoft.com/office/drawing/2014/main" xmlns="" id="{445B0D30-4D45-4FB1-8976-E5A720296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: Shape 94">
                  <a:extLst>
                    <a:ext uri="{FF2B5EF4-FFF2-40B4-BE49-F238E27FC236}">
                      <a16:creationId xmlns:a16="http://schemas.microsoft.com/office/drawing/2014/main" xmlns="" id="{17599756-D01D-4A1F-A31E-79BD445C3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95">
                  <a:extLst>
                    <a:ext uri="{FF2B5EF4-FFF2-40B4-BE49-F238E27FC236}">
                      <a16:creationId xmlns:a16="http://schemas.microsoft.com/office/drawing/2014/main" xmlns="" id="{81D312AA-80EB-47EA-9FEF-3DF033763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96">
                  <a:extLst>
                    <a:ext uri="{FF2B5EF4-FFF2-40B4-BE49-F238E27FC236}">
                      <a16:creationId xmlns:a16="http://schemas.microsoft.com/office/drawing/2014/main" xmlns="" id="{D40875B7-75B9-4A01-B54C-558A22B7CB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3" name="Group 97">
                <a:extLst>
                  <a:ext uri="{FF2B5EF4-FFF2-40B4-BE49-F238E27FC236}">
                    <a16:creationId xmlns:a16="http://schemas.microsoft.com/office/drawing/2014/main" xmlns="" id="{724B5FE8-D3F6-4D70-9912-41DA76AB23AC}"/>
                  </a:ext>
                </a:extLst>
              </p:cNvPr>
              <p:cNvGrpSpPr/>
              <p:nvPr/>
            </p:nvGrpSpPr>
            <p:grpSpPr>
              <a:xfrm>
                <a:off x="6591827" y="3341516"/>
                <a:ext cx="387921" cy="368129"/>
                <a:chOff x="3673476" y="4625975"/>
                <a:chExt cx="155575" cy="147638"/>
              </a:xfrm>
              <a:solidFill>
                <a:schemeClr val="bg1"/>
              </a:solidFill>
            </p:grpSpPr>
            <p:sp>
              <p:nvSpPr>
                <p:cNvPr id="134" name="Freeform: Shape 98">
                  <a:extLst>
                    <a:ext uri="{FF2B5EF4-FFF2-40B4-BE49-F238E27FC236}">
                      <a16:creationId xmlns:a16="http://schemas.microsoft.com/office/drawing/2014/main" xmlns="" id="{B4878CB9-0E62-4744-A2F6-D04CCBC76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9826" y="4625975"/>
                  <a:ext cx="85725" cy="34925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21" y="4"/>
                    </a:cxn>
                    <a:cxn ang="0">
                      <a:pos x="26" y="9"/>
                    </a:cxn>
                    <a:cxn ang="0">
                      <a:pos x="26" y="12"/>
                    </a:cxn>
                    <a:cxn ang="0">
                      <a:pos x="30" y="12"/>
                    </a:cxn>
                    <a:cxn ang="0">
                      <a:pos x="30" y="9"/>
                    </a:cxn>
                    <a:cxn ang="0">
                      <a:pos x="21" y="0"/>
                    </a:cxn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30" h="12">
                      <a:moveTo>
                        <a:pt x="4" y="9"/>
                      </a:moveTo>
                      <a:cubicBezTo>
                        <a:pt x="4" y="6"/>
                        <a:pt x="6" y="4"/>
                        <a:pt x="9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4" y="4"/>
                        <a:pt x="26" y="6"/>
                        <a:pt x="26" y="9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4"/>
                        <a:pt x="26" y="0"/>
                        <a:pt x="21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99">
                  <a:extLst>
                    <a:ext uri="{FF2B5EF4-FFF2-40B4-BE49-F238E27FC236}">
                      <a16:creationId xmlns:a16="http://schemas.microsoft.com/office/drawing/2014/main" xmlns="" id="{C701F8FB-918F-43CE-99AD-A5C0DD3C03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7613" y="4721225"/>
                  <a:ext cx="14288" cy="20637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5"/>
                    </a:cxn>
                    <a:cxn ang="0">
                      <a:pos x="2" y="7"/>
                    </a:cxn>
                    <a:cxn ang="0">
                      <a:pos x="5" y="3"/>
                    </a:cxn>
                    <a:cxn ang="0">
                      <a:pos x="5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7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3" y="7"/>
                        <a:pt x="5" y="5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00">
                  <a:extLst>
                    <a:ext uri="{FF2B5EF4-FFF2-40B4-BE49-F238E27FC236}">
                      <a16:creationId xmlns:a16="http://schemas.microsoft.com/office/drawing/2014/main" xmlns="" id="{5ACF1E31-78FA-4921-AB72-E7690928B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3476" y="4665663"/>
                  <a:ext cx="98425" cy="76200"/>
                </a:xfrm>
                <a:custGeom>
                  <a:avLst/>
                  <a:gdLst/>
                  <a:ahLst/>
                  <a:cxnLst>
                    <a:cxn ang="0">
                      <a:pos x="23" y="16"/>
                    </a:cxn>
                    <a:cxn ang="0">
                      <a:pos x="34" y="10"/>
                    </a:cxn>
                    <a:cxn ang="0">
                      <a:pos x="34" y="4"/>
                    </a:cxn>
                    <a:cxn ang="0">
                      <a:pos x="30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21" y="26"/>
                    </a:cxn>
                    <a:cxn ang="0">
                      <a:pos x="23" y="16"/>
                    </a:cxn>
                    <a:cxn ang="0">
                      <a:pos x="19" y="13"/>
                    </a:cxn>
                    <a:cxn ang="0">
                      <a:pos x="19" y="16"/>
                    </a:cxn>
                    <a:cxn ang="0">
                      <a:pos x="17" y="19"/>
                    </a:cxn>
                    <a:cxn ang="0">
                      <a:pos x="15" y="16"/>
                    </a:cxn>
                    <a:cxn ang="0">
                      <a:pos x="15" y="13"/>
                    </a:cxn>
                    <a:cxn ang="0">
                      <a:pos x="13" y="10"/>
                    </a:cxn>
                    <a:cxn ang="0">
                      <a:pos x="17" y="7"/>
                    </a:cxn>
                    <a:cxn ang="0">
                      <a:pos x="21" y="10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34" h="26">
                      <a:moveTo>
                        <a:pt x="23" y="16"/>
                      </a:moveTo>
                      <a:cubicBezTo>
                        <a:pt x="25" y="13"/>
                        <a:pt x="29" y="10"/>
                        <a:pt x="34" y="10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2"/>
                        <a:pt x="32" y="0"/>
                        <a:pt x="3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21" y="23"/>
                        <a:pt x="21" y="19"/>
                        <a:pt x="23" y="16"/>
                      </a:cubicBezTo>
                      <a:close/>
                      <a:moveTo>
                        <a:pt x="19" y="13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6" y="19"/>
                        <a:pt x="15" y="18"/>
                        <a:pt x="15" y="16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4" y="13"/>
                        <a:pt x="13" y="12"/>
                        <a:pt x="13" y="10"/>
                      </a:cubicBezTo>
                      <a:cubicBezTo>
                        <a:pt x="13" y="8"/>
                        <a:pt x="15" y="7"/>
                        <a:pt x="17" y="7"/>
                      </a:cubicBezTo>
                      <a:cubicBezTo>
                        <a:pt x="19" y="7"/>
                        <a:pt x="21" y="8"/>
                        <a:pt x="21" y="10"/>
                      </a:cubicBezTo>
                      <a:cubicBezTo>
                        <a:pt x="21" y="12"/>
                        <a:pt x="20" y="13"/>
                        <a:pt x="19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01">
                  <a:extLst>
                    <a:ext uri="{FF2B5EF4-FFF2-40B4-BE49-F238E27FC236}">
                      <a16:creationId xmlns:a16="http://schemas.microsoft.com/office/drawing/2014/main" xmlns="" id="{524B120E-FE14-484F-90BA-78B4C1D0C8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976" y="4697413"/>
                  <a:ext cx="92075" cy="76200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3" y="7"/>
                    </a:cxn>
                    <a:cxn ang="0">
                      <a:pos x="6" y="22"/>
                    </a:cxn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26" y="25"/>
                    </a:cxn>
                    <a:cxn ang="0">
                      <a:pos x="31" y="24"/>
                    </a:cxn>
                    <a:cxn ang="0">
                      <a:pos x="29" y="19"/>
                    </a:cxn>
                    <a:cxn ang="0">
                      <a:pos x="23" y="15"/>
                    </a:cxn>
                    <a:cxn ang="0">
                      <a:pos x="23" y="15"/>
                    </a:cxn>
                    <a:cxn ang="0">
                      <a:pos x="18" y="3"/>
                    </a:cxn>
                    <a:cxn ang="0">
                      <a:pos x="18" y="16"/>
                    </a:cxn>
                    <a:cxn ang="0">
                      <a:pos x="9" y="18"/>
                    </a:cxn>
                    <a:cxn ang="0">
                      <a:pos x="6" y="9"/>
                    </a:cxn>
                    <a:cxn ang="0">
                      <a:pos x="16" y="7"/>
                    </a:cxn>
                    <a:cxn ang="0">
                      <a:pos x="18" y="16"/>
                    </a:cxn>
                  </a:cxnLst>
                  <a:rect l="0" t="0" r="r" b="b"/>
                  <a:pathLst>
                    <a:path w="32" h="26">
                      <a:moveTo>
                        <a:pt x="18" y="3"/>
                      </a:moveTo>
                      <a:cubicBezTo>
                        <a:pt x="13" y="0"/>
                        <a:pt x="6" y="1"/>
                        <a:pt x="3" y="7"/>
                      </a:cubicBezTo>
                      <a:cubicBezTo>
                        <a:pt x="0" y="12"/>
                        <a:pt x="1" y="18"/>
                        <a:pt x="6" y="22"/>
                      </a:cubicBezTo>
                      <a:cubicBezTo>
                        <a:pt x="10" y="24"/>
                        <a:pt x="16" y="24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9" y="25"/>
                        <a:pt x="31" y="24"/>
                      </a:cubicBezTo>
                      <a:cubicBezTo>
                        <a:pt x="32" y="22"/>
                        <a:pt x="31" y="20"/>
                        <a:pt x="29" y="19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0"/>
                        <a:pt x="22" y="5"/>
                        <a:pt x="18" y="3"/>
                      </a:cubicBezTo>
                      <a:close/>
                      <a:moveTo>
                        <a:pt x="18" y="16"/>
                      </a:moveTo>
                      <a:cubicBezTo>
                        <a:pt x="16" y="19"/>
                        <a:pt x="12" y="20"/>
                        <a:pt x="9" y="18"/>
                      </a:cubicBezTo>
                      <a:cubicBezTo>
                        <a:pt x="5" y="16"/>
                        <a:pt x="4" y="12"/>
                        <a:pt x="6" y="9"/>
                      </a:cubicBezTo>
                      <a:cubicBezTo>
                        <a:pt x="8" y="6"/>
                        <a:pt x="12" y="5"/>
                        <a:pt x="16" y="7"/>
                      </a:cubicBezTo>
                      <a:cubicBezTo>
                        <a:pt x="19" y="8"/>
                        <a:pt x="20" y="13"/>
                        <a:pt x="18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sz="1200">
                    <a:solidFill>
                      <a:schemeClr val="bg1">
                        <a:lumMod val="85000"/>
                      </a:schemeClr>
                    </a:solidFill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25E85640-8385-4EC6-AEDF-409BCCFBA9B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66" y="2586139"/>
            <a:ext cx="2279650" cy="304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xmlns="" id="{B8BB0618-6F1E-46A3-B746-C98B85BD274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372" y="3776299"/>
            <a:ext cx="1441450" cy="104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图片 151">
            <a:extLst>
              <a:ext uri="{FF2B5EF4-FFF2-40B4-BE49-F238E27FC236}">
                <a16:creationId xmlns:a16="http://schemas.microsoft.com/office/drawing/2014/main" xmlns="" id="{3EB36F94-AEA8-4E44-A010-AEE22DC47B2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4"/>
          <a:stretch>
            <a:fillRect/>
          </a:stretch>
        </p:blipFill>
        <p:spPr bwMode="auto">
          <a:xfrm>
            <a:off x="4345216" y="4130490"/>
            <a:ext cx="3270250" cy="235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图片 152">
            <a:extLst>
              <a:ext uri="{FF2B5EF4-FFF2-40B4-BE49-F238E27FC236}">
                <a16:creationId xmlns:a16="http://schemas.microsoft.com/office/drawing/2014/main" xmlns="" id="{FCC0734D-1CF6-412B-953E-C2840C92E591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607" y="1652355"/>
            <a:ext cx="2311400" cy="323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图片 153">
            <a:extLst>
              <a:ext uri="{FF2B5EF4-FFF2-40B4-BE49-F238E27FC236}">
                <a16:creationId xmlns:a16="http://schemas.microsoft.com/office/drawing/2014/main" xmlns="" id="{FBCF52CF-FE36-4CBB-BBC7-B89C921CBBA5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5843" y="2739503"/>
            <a:ext cx="2679158" cy="389846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2BEC703-27FE-4811-87A0-FD2D227B013B}"/>
              </a:ext>
            </a:extLst>
          </p:cNvPr>
          <p:cNvSpPr/>
          <p:nvPr/>
        </p:nvSpPr>
        <p:spPr>
          <a:xfrm>
            <a:off x="676444" y="5879951"/>
            <a:ext cx="2856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10" dirty="0">
                <a:ea typeface="方正宋一简体"/>
                <a:cs typeface="Times New Roman" panose="02020603050405020304" pitchFamily="18" charset="0"/>
              </a:rPr>
              <a:t>1</a:t>
            </a:r>
            <a:r>
              <a:rPr lang="zh-CN" altLang="en-US" spc="10" dirty="0">
                <a:ea typeface="方正宋一简体"/>
                <a:cs typeface="Times New Roman" panose="02020603050405020304" pitchFamily="18" charset="0"/>
              </a:rPr>
              <a:t>、</a:t>
            </a:r>
            <a:r>
              <a:rPr lang="zh-CN" altLang="zh-CN" spc="10" dirty="0">
                <a:ea typeface="方正宋一简体"/>
                <a:cs typeface="Times New Roman" panose="02020603050405020304" pitchFamily="18" charset="0"/>
              </a:rPr>
              <a:t>更改计算机名</a:t>
            </a:r>
            <a:r>
              <a:rPr lang="zh-CN" altLang="en-US" spc="10" dirty="0">
                <a:ea typeface="方正宋一简体"/>
                <a:cs typeface="Times New Roman" panose="02020603050405020304" pitchFamily="18" charset="0"/>
              </a:rPr>
              <a:t>及工作组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35B8AFE-D096-4EB7-9572-D7821B9D14D1}"/>
              </a:ext>
            </a:extLst>
          </p:cNvPr>
          <p:cNvSpPr/>
          <p:nvPr/>
        </p:nvSpPr>
        <p:spPr>
          <a:xfrm>
            <a:off x="5441703" y="2842303"/>
            <a:ext cx="2392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10" dirty="0">
                <a:ea typeface="方正宋一简体"/>
                <a:cs typeface="Times New Roman" panose="02020603050405020304" pitchFamily="18" charset="0"/>
              </a:rPr>
              <a:t>2</a:t>
            </a:r>
            <a:r>
              <a:rPr lang="zh-CN" altLang="en-US" spc="10" dirty="0">
                <a:ea typeface="方正宋一简体"/>
                <a:cs typeface="Times New Roman" panose="02020603050405020304" pitchFamily="18" charset="0"/>
              </a:rPr>
              <a:t>、</a:t>
            </a:r>
            <a:r>
              <a:rPr lang="zh-CN" altLang="zh-CN" spc="10" dirty="0">
                <a:ea typeface="方正宋一简体"/>
                <a:cs typeface="Times New Roman" panose="02020603050405020304" pitchFamily="18" charset="0"/>
              </a:rPr>
              <a:t>文件和打印机共享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34C83B1-94BB-42ED-8B85-AA0207EEE6C3}"/>
              </a:ext>
            </a:extLst>
          </p:cNvPr>
          <p:cNvSpPr/>
          <p:nvPr/>
        </p:nvSpPr>
        <p:spPr>
          <a:xfrm>
            <a:off x="5679845" y="6080188"/>
            <a:ext cx="2439129" cy="301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59080" algn="just">
              <a:lnSpc>
                <a:spcPts val="1560"/>
              </a:lnSpc>
              <a:spcAft>
                <a:spcPts val="0"/>
              </a:spcAft>
            </a:pPr>
            <a:r>
              <a:rPr lang="en-US" altLang="zh-CN" kern="100" spc="10" dirty="0">
                <a:latin typeface="方正宋一简体"/>
                <a:cs typeface="Times New Roman" panose="02020603050405020304" pitchFamily="18" charset="0"/>
              </a:rPr>
              <a:t>3</a:t>
            </a:r>
            <a:r>
              <a:rPr lang="zh-CN" altLang="en-US" kern="100" spc="10" dirty="0">
                <a:latin typeface="方正宋一简体"/>
                <a:cs typeface="Times New Roman" panose="02020603050405020304" pitchFamily="18" charset="0"/>
              </a:rPr>
              <a:t>、</a:t>
            </a:r>
            <a:r>
              <a:rPr lang="zh-CN" altLang="zh-CN" kern="100" spc="10" dirty="0">
                <a:latin typeface="方正宋一简体"/>
                <a:cs typeface="Times New Roman" panose="02020603050405020304" pitchFamily="18" charset="0"/>
              </a:rPr>
              <a:t>密码保护的共享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3AC6E5A-A670-4751-9EEB-CD17AD493ECD}"/>
              </a:ext>
            </a:extLst>
          </p:cNvPr>
          <p:cNvSpPr/>
          <p:nvPr/>
        </p:nvSpPr>
        <p:spPr>
          <a:xfrm>
            <a:off x="10085774" y="2055356"/>
            <a:ext cx="1927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10" dirty="0">
                <a:ea typeface="方正宋一简体"/>
                <a:cs typeface="Times New Roman" panose="02020603050405020304" pitchFamily="18" charset="0"/>
              </a:rPr>
              <a:t>4</a:t>
            </a:r>
            <a:r>
              <a:rPr lang="zh-CN" altLang="en-US" spc="10" dirty="0">
                <a:ea typeface="方正宋一简体"/>
                <a:cs typeface="Times New Roman" panose="02020603050405020304" pitchFamily="18" charset="0"/>
              </a:rPr>
              <a:t>、</a:t>
            </a:r>
            <a:r>
              <a:rPr lang="zh-CN" altLang="zh-CN" spc="10" dirty="0">
                <a:ea typeface="方正宋一简体"/>
                <a:cs typeface="Times New Roman" panose="02020603050405020304" pitchFamily="18" charset="0"/>
              </a:rPr>
              <a:t>配置虚拟内存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6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i$liḋe-Rectangle 3">
            <a:extLst>
              <a:ext uri="{FF2B5EF4-FFF2-40B4-BE49-F238E27FC236}">
                <a16:creationId xmlns:a16="http://schemas.microsoft.com/office/drawing/2014/main" xmlns="" id="{0AE01D7F-0B23-4250-A7E1-57B97EE55440}"/>
              </a:ext>
            </a:extLst>
          </p:cNvPr>
          <p:cNvSpPr/>
          <p:nvPr/>
        </p:nvSpPr>
        <p:spPr>
          <a:xfrm>
            <a:off x="785462" y="2394510"/>
            <a:ext cx="2116923" cy="2973125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C936CB1C-BE51-44AC-82A3-98BAD034E4FA}"/>
              </a:ext>
            </a:extLst>
          </p:cNvPr>
          <p:cNvGrpSpPr/>
          <p:nvPr/>
        </p:nvGrpSpPr>
        <p:grpSpPr>
          <a:xfrm>
            <a:off x="785461" y="2394510"/>
            <a:ext cx="1096752" cy="1096752"/>
            <a:chOff x="1314469" y="2012415"/>
            <a:chExt cx="1096752" cy="1096752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42" name="i$liḋe-Right Triangle 4">
              <a:extLst>
                <a:ext uri="{FF2B5EF4-FFF2-40B4-BE49-F238E27FC236}">
                  <a16:creationId xmlns:a16="http://schemas.microsoft.com/office/drawing/2014/main" xmlns="" id="{E4ED4EBC-8FB5-42AF-B014-C59309D4B5F8}"/>
                </a:ext>
              </a:extLst>
            </p:cNvPr>
            <p:cNvSpPr/>
            <p:nvPr/>
          </p:nvSpPr>
          <p:spPr>
            <a:xfrm rot="5400000">
              <a:off x="1314469" y="2012415"/>
              <a:ext cx="1096752" cy="1096752"/>
            </a:xfrm>
            <a:prstGeom prst="rtTriangle">
              <a:avLst/>
            </a:prstGeom>
            <a:solidFill>
              <a:srgbClr val="A6315B"/>
            </a:solidFill>
            <a:ln w="38100">
              <a:solidFill>
                <a:srgbClr val="A631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3" name="i$liḋe-TextBox 25">
              <a:extLst>
                <a:ext uri="{FF2B5EF4-FFF2-40B4-BE49-F238E27FC236}">
                  <a16:creationId xmlns:a16="http://schemas.microsoft.com/office/drawing/2014/main" xmlns="" id="{B5760C33-000E-4373-AB6C-ED04A185D073}"/>
                </a:ext>
              </a:extLst>
            </p:cNvPr>
            <p:cNvSpPr txBox="1"/>
            <p:nvPr/>
          </p:nvSpPr>
          <p:spPr>
            <a:xfrm rot="18969360">
              <a:off x="1381314" y="2136422"/>
              <a:ext cx="429958" cy="36602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83F1F97F-A8BA-4FCC-966D-0A06A1232F1A}"/>
              </a:ext>
            </a:extLst>
          </p:cNvPr>
          <p:cNvSpPr/>
          <p:nvPr/>
        </p:nvSpPr>
        <p:spPr>
          <a:xfrm>
            <a:off x="889340" y="3778986"/>
            <a:ext cx="2024578" cy="523220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快照与克隆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02E1F887-93BA-4DBD-A62A-C33A6EEC62F8}"/>
              </a:ext>
            </a:extLst>
          </p:cNvPr>
          <p:cNvSpPr/>
          <p:nvPr/>
        </p:nvSpPr>
        <p:spPr>
          <a:xfrm>
            <a:off x="1067285" y="3118870"/>
            <a:ext cx="1668689" cy="504882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任务</a:t>
            </a: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5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C6DC57E7-4A0A-4C76-A2F1-763C4E924909}"/>
              </a:ext>
            </a:extLst>
          </p:cNvPr>
          <p:cNvGrpSpPr/>
          <p:nvPr/>
        </p:nvGrpSpPr>
        <p:grpSpPr>
          <a:xfrm>
            <a:off x="1713690" y="4180392"/>
            <a:ext cx="1182991" cy="1182991"/>
            <a:chOff x="10807800" y="1920140"/>
            <a:chExt cx="1182991" cy="1182991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47" name="i$liḋe-Right Triangle 5">
              <a:extLst>
                <a:ext uri="{FF2B5EF4-FFF2-40B4-BE49-F238E27FC236}">
                  <a16:creationId xmlns:a16="http://schemas.microsoft.com/office/drawing/2014/main" xmlns="" id="{F7229845-308A-4208-90CD-944178B6A458}"/>
                </a:ext>
              </a:extLst>
            </p:cNvPr>
            <p:cNvSpPr/>
            <p:nvPr/>
          </p:nvSpPr>
          <p:spPr>
            <a:xfrm rot="16200000">
              <a:off x="10807800" y="1920140"/>
              <a:ext cx="1182991" cy="1182991"/>
            </a:xfrm>
            <a:prstGeom prst="rtTriangle">
              <a:avLst/>
            </a:prstGeom>
            <a:solidFill>
              <a:srgbClr val="A6315B"/>
            </a:solidFill>
            <a:ln w="38100">
              <a:solidFill>
                <a:srgbClr val="A631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Shape 2787">
              <a:extLst>
                <a:ext uri="{FF2B5EF4-FFF2-40B4-BE49-F238E27FC236}">
                  <a16:creationId xmlns:a16="http://schemas.microsoft.com/office/drawing/2014/main" xmlns="" id="{AC9E6933-8ABA-4FFC-A4A1-1C49F45D8684}"/>
                </a:ext>
              </a:extLst>
            </p:cNvPr>
            <p:cNvSpPr/>
            <p:nvPr/>
          </p:nvSpPr>
          <p:spPr>
            <a:xfrm>
              <a:off x="11371783" y="2482736"/>
              <a:ext cx="541351" cy="541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FAAF098A-2E3D-4469-A3FA-69E330260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069" y="2394510"/>
            <a:ext cx="7633752" cy="271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135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5E-6 -0.18473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1.8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33333E-6 L 6.25E-7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7037E-7 L 4.16667E-7 -0.50417 " pathEditMode="relative" rAng="0" ptsTypes="AA">
                                      <p:cBhvr>
                                        <p:cTn id="24" dur="17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50787 L -2.5E-6 -3.33333E-6 " pathEditMode="relative" rAng="0" ptsTypes="AA">
                                      <p:cBhvr>
                                        <p:cTn id="29" dur="1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2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4" grpId="0"/>
      <p:bldP spid="44" grpId="1"/>
      <p:bldP spid="45" grpId="0"/>
      <p:bldP spid="4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62" name="Shape 2548"/>
          <p:cNvSpPr/>
          <p:nvPr/>
        </p:nvSpPr>
        <p:spPr>
          <a:xfrm>
            <a:off x="3127428" y="5813240"/>
            <a:ext cx="673570" cy="153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099DC74-FA32-4154-A985-CAD968AD13FA}"/>
              </a:ext>
            </a:extLst>
          </p:cNvPr>
          <p:cNvSpPr>
            <a:spLocks noChangeAspect="1"/>
          </p:cNvSpPr>
          <p:nvPr/>
        </p:nvSpPr>
        <p:spPr>
          <a:xfrm>
            <a:off x="1292320" y="3404285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62F737EC-D01A-4BE7-8E54-CE214AB8E79C}"/>
              </a:ext>
            </a:extLst>
          </p:cNvPr>
          <p:cNvSpPr/>
          <p:nvPr/>
        </p:nvSpPr>
        <p:spPr>
          <a:xfrm>
            <a:off x="1760466" y="3774357"/>
            <a:ext cx="167459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系统版本；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最低配置；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安装选项；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安装方法。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FF86FA4-9BE6-4840-B481-02C015A75E34}"/>
              </a:ext>
            </a:extLst>
          </p:cNvPr>
          <p:cNvSpPr>
            <a:spLocks noChangeAspect="1"/>
          </p:cNvSpPr>
          <p:nvPr/>
        </p:nvSpPr>
        <p:spPr>
          <a:xfrm>
            <a:off x="1292319" y="1856666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80C54A8-7EDB-40A4-A3A4-2DDC3BBEBE8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280BA07F-74FC-404F-ABC6-87B5295205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9ACFA7CD-5750-4C29-ACCC-4099FA46B8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7A65756C-8FB3-47A9-BBA9-D32BC9555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563D3904-D5EC-4617-9105-6C51596D74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7314D1EE-D5B7-4FFD-8579-1F3C6A6AB0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1E497657-1BA2-4C25-BD90-90CF23890C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A50FBF03-D9EA-49D6-9012-E37702266F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F1C7343-B29B-4DD8-B765-95C754B414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DE51061F-7B98-4216-B6F8-5C20758582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54EE400-87CF-4CDB-9070-9DA5C686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4250B3D-C09D-4A20-ACFC-3E75AB1AD2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C5D6CA61-C1E5-4EE4-AE58-C72270F448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47B74DD-433B-418D-9E60-4AE174238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6F9F9E51-5646-4AD0-ACD3-5599121935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C69433-195E-4496-B74B-30A2E0F4F2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A50E3874-CC86-49CE-99C1-49BF981EAC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7B66D6C1-220A-4015-8B72-4F48994CD6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CE89BA61-B02E-46F5-B484-97D9B8C946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0056327-FC60-4BDE-B4B9-1B40AFD3C1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275B1538-4147-4E87-9579-A861D38438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A197A368-EEB8-4044-96F4-D4ECCBF454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F15417DD-829D-407A-B3D4-86848889C3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46831212-1BEF-4A73-AE70-55823F4018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743D5976-41B6-4EE0-BA7F-10E29C7BE2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0483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-0.18472 " pathEditMode="relative" rAng="0" ptsTypes="AA">
                                      <p:cBhvr>
                                        <p:cTn id="30" dur="12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-0.34468 " pathEditMode="relative" rAng="0" ptsTypes="AA">
                                      <p:cBhvr>
                                        <p:cTn id="35" dur="1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-8.33333E-7 -0.50416 " pathEditMode="relative" rAng="0" ptsTypes="AA">
                                      <p:cBhvr>
                                        <p:cTn id="40" dur="1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2" grpId="0" animBg="1"/>
      <p:bldP spid="14" grpId="0" animBg="1"/>
      <p:bldP spid="15" grpId="0" animBg="1"/>
      <p:bldP spid="19" grpId="0" animBg="1"/>
      <p:bldP spid="19" grpId="1" animBg="1"/>
      <p:bldP spid="20" grpId="0"/>
      <p:bldP spid="20" grpId="1"/>
      <p:bldP spid="21" grpId="0" animBg="1"/>
      <p:bldP spid="21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3">
            <a:extLst>
              <a:ext uri="{FF2B5EF4-FFF2-40B4-BE49-F238E27FC236}">
                <a16:creationId xmlns:a16="http://schemas.microsoft.com/office/drawing/2014/main" xmlns="" id="{383A43EA-4807-47F9-9F4D-80DF4B75B074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4">
            <a:extLst>
              <a:ext uri="{FF2B5EF4-FFF2-40B4-BE49-F238E27FC236}">
                <a16:creationId xmlns:a16="http://schemas.microsoft.com/office/drawing/2014/main" xmlns="" id="{C9680267-5E3C-4510-BBDB-EFA99C3C320A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B8DF97E-DDB6-48A7-94D1-F9F01B2C4669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项目实施 任务</a:t>
            </a:r>
            <a:r>
              <a:rPr lang="en-US" altLang="zh-CN" sz="3600" b="1" spc="600" dirty="0">
                <a:solidFill>
                  <a:srgbClr val="2070A1"/>
                </a:solidFill>
                <a:cs typeface="+mn-ea"/>
                <a:sym typeface="+mn-lt"/>
              </a:rPr>
              <a:t>4</a:t>
            </a:r>
            <a:endParaRPr lang="zh-CN" altLang="en-US" sz="3600" b="1" spc="600" dirty="0">
              <a:solidFill>
                <a:srgbClr val="2070A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344971-F7DA-4926-9AE2-FEA3CE588F1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CCC861-F16A-458C-8FC2-6A1AD44998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D9C649C-7D5B-48E9-AE0A-1549FE35F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E60708A-7946-4E5B-B392-B03F00D1A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178F977-2CCB-4153-AFB0-4CEC89BFF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A8674AD-4448-4094-B261-5018EC699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EDE3F6D-2693-4B34-BDC7-BDA01BA97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799440C-A8A2-40B3-8A9F-967069C5DF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078075A-4B3E-434D-AFFE-CA944F0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4EA3F72-9A4D-4E48-B37C-F1DC8FED6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B36D4E4-3823-4005-99C0-361EA422C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570A-1A25-49DE-9E58-2F80BDFC1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61245B90-BAD7-4911-A625-E01D1B4A1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F55A73-F182-45A3-83CF-000CC0D08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4740BE7-81B8-4738-BA82-120D28CD18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DA78CE-D95D-4A34-929F-886CFECB60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A7640D7-448A-4F15-94CA-F16830DDA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5DF66F-5932-43CF-B945-31774A353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1C90800-BE63-4F86-929D-6D390BB0A5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34AB2CC-3FF0-4707-A16B-46AD93DCC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F8011E9-CBFA-4A25-A90F-05F3EB758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50BA0DD-8BA4-4FFA-97F1-ED32E90253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052D751-9359-460C-9F44-E92DA3915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031ADCD-9A70-4034-8A9B-7EF11860A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DA654E8-E045-44C9-A28F-5BD41AC00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i$liḋe-Rectangle 3">
            <a:extLst>
              <a:ext uri="{FF2B5EF4-FFF2-40B4-BE49-F238E27FC236}">
                <a16:creationId xmlns:a16="http://schemas.microsoft.com/office/drawing/2014/main" xmlns="" id="{0AE01D7F-0B23-4250-A7E1-57B97EE55440}"/>
              </a:ext>
            </a:extLst>
          </p:cNvPr>
          <p:cNvSpPr/>
          <p:nvPr/>
        </p:nvSpPr>
        <p:spPr>
          <a:xfrm>
            <a:off x="785462" y="2394510"/>
            <a:ext cx="2116923" cy="2973125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C936CB1C-BE51-44AC-82A3-98BAD034E4FA}"/>
              </a:ext>
            </a:extLst>
          </p:cNvPr>
          <p:cNvGrpSpPr/>
          <p:nvPr/>
        </p:nvGrpSpPr>
        <p:grpSpPr>
          <a:xfrm>
            <a:off x="785461" y="2394510"/>
            <a:ext cx="1096752" cy="1096752"/>
            <a:chOff x="1314469" y="2012415"/>
            <a:chExt cx="1096752" cy="1096752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42" name="i$liḋe-Right Triangle 4">
              <a:extLst>
                <a:ext uri="{FF2B5EF4-FFF2-40B4-BE49-F238E27FC236}">
                  <a16:creationId xmlns:a16="http://schemas.microsoft.com/office/drawing/2014/main" xmlns="" id="{E4ED4EBC-8FB5-42AF-B014-C59309D4B5F8}"/>
                </a:ext>
              </a:extLst>
            </p:cNvPr>
            <p:cNvSpPr/>
            <p:nvPr/>
          </p:nvSpPr>
          <p:spPr>
            <a:xfrm rot="5400000">
              <a:off x="1314469" y="2012415"/>
              <a:ext cx="1096752" cy="1096752"/>
            </a:xfrm>
            <a:prstGeom prst="rtTriangle">
              <a:avLst/>
            </a:prstGeom>
            <a:solidFill>
              <a:srgbClr val="A6315B"/>
            </a:solidFill>
            <a:ln w="38100">
              <a:solidFill>
                <a:srgbClr val="A631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3" name="i$liḋe-TextBox 25">
              <a:extLst>
                <a:ext uri="{FF2B5EF4-FFF2-40B4-BE49-F238E27FC236}">
                  <a16:creationId xmlns:a16="http://schemas.microsoft.com/office/drawing/2014/main" xmlns="" id="{B5760C33-000E-4373-AB6C-ED04A185D073}"/>
                </a:ext>
              </a:extLst>
            </p:cNvPr>
            <p:cNvSpPr txBox="1"/>
            <p:nvPr/>
          </p:nvSpPr>
          <p:spPr>
            <a:xfrm rot="18969360">
              <a:off x="1381314" y="2136422"/>
              <a:ext cx="429958" cy="36602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83F1F97F-A8BA-4FCC-966D-0A06A1232F1A}"/>
              </a:ext>
            </a:extLst>
          </p:cNvPr>
          <p:cNvSpPr/>
          <p:nvPr/>
        </p:nvSpPr>
        <p:spPr>
          <a:xfrm>
            <a:off x="889340" y="3778986"/>
            <a:ext cx="2024578" cy="523220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快照与克隆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02E1F887-93BA-4DBD-A62A-C33A6EEC62F8}"/>
              </a:ext>
            </a:extLst>
          </p:cNvPr>
          <p:cNvSpPr/>
          <p:nvPr/>
        </p:nvSpPr>
        <p:spPr>
          <a:xfrm>
            <a:off x="1067285" y="3118870"/>
            <a:ext cx="1668689" cy="504882"/>
          </a:xfrm>
          <a:prstGeom prst="rect">
            <a:avLst/>
          </a:prstGeo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任务</a:t>
            </a: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5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C6DC57E7-4A0A-4C76-A2F1-763C4E924909}"/>
              </a:ext>
            </a:extLst>
          </p:cNvPr>
          <p:cNvGrpSpPr/>
          <p:nvPr/>
        </p:nvGrpSpPr>
        <p:grpSpPr>
          <a:xfrm>
            <a:off x="1713690" y="4180392"/>
            <a:ext cx="1182991" cy="1182991"/>
            <a:chOff x="10807800" y="1920140"/>
            <a:chExt cx="1182991" cy="1182991"/>
          </a:xfrm>
          <a:effectLst>
            <a:outerShdw blurRad="127000" sx="102000" sy="102000" algn="ctr" rotWithShape="0">
              <a:srgbClr val="000000">
                <a:alpha val="40000"/>
              </a:srgbClr>
            </a:outerShdw>
          </a:effectLst>
        </p:grpSpPr>
        <p:sp>
          <p:nvSpPr>
            <p:cNvPr id="47" name="i$liḋe-Right Triangle 5">
              <a:extLst>
                <a:ext uri="{FF2B5EF4-FFF2-40B4-BE49-F238E27FC236}">
                  <a16:creationId xmlns:a16="http://schemas.microsoft.com/office/drawing/2014/main" xmlns="" id="{F7229845-308A-4208-90CD-944178B6A458}"/>
                </a:ext>
              </a:extLst>
            </p:cNvPr>
            <p:cNvSpPr/>
            <p:nvPr/>
          </p:nvSpPr>
          <p:spPr>
            <a:xfrm rot="16200000">
              <a:off x="10807800" y="1920140"/>
              <a:ext cx="1182991" cy="1182991"/>
            </a:xfrm>
            <a:prstGeom prst="rtTriangle">
              <a:avLst/>
            </a:prstGeom>
            <a:solidFill>
              <a:srgbClr val="A6315B"/>
            </a:solidFill>
            <a:ln w="38100">
              <a:solidFill>
                <a:srgbClr val="A631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Shape 2787">
              <a:extLst>
                <a:ext uri="{FF2B5EF4-FFF2-40B4-BE49-F238E27FC236}">
                  <a16:creationId xmlns:a16="http://schemas.microsoft.com/office/drawing/2014/main" xmlns="" id="{AC9E6933-8ABA-4FFC-A4A1-1C49F45D8684}"/>
                </a:ext>
              </a:extLst>
            </p:cNvPr>
            <p:cNvSpPr/>
            <p:nvPr/>
          </p:nvSpPr>
          <p:spPr>
            <a:xfrm>
              <a:off x="11371783" y="2482736"/>
              <a:ext cx="541351" cy="541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323065B5-A242-4E3B-AA85-FD0952215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185" y="1616971"/>
            <a:ext cx="6526257" cy="4528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E498A20-536F-4D49-8ADC-69B1799B61C8}"/>
              </a:ext>
            </a:extLst>
          </p:cNvPr>
          <p:cNvSpPr/>
          <p:nvPr/>
        </p:nvSpPr>
        <p:spPr>
          <a:xfrm>
            <a:off x="4292183" y="5780782"/>
            <a:ext cx="77914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3200" b="1" spc="1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克隆后进入用系统准备工具重整系统</a:t>
            </a:r>
            <a:endParaRPr lang="en-US" altLang="zh-CN" sz="3200" b="1" spc="1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/>
            <a:r>
              <a:rPr lang="en-US" altLang="zh-CN" sz="3200" b="1" spc="1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c:\windows\system32\sysprep\sysprep.exe</a:t>
            </a:r>
            <a:endParaRPr lang="zh-CN" altLang="en-US" sz="3200" b="1" dirty="0"/>
          </a:p>
        </p:txBody>
      </p:sp>
      <p:pic>
        <p:nvPicPr>
          <p:cNvPr id="3075" name="图片 1">
            <a:extLst>
              <a:ext uri="{FF2B5EF4-FFF2-40B4-BE49-F238E27FC236}">
                <a16:creationId xmlns:a16="http://schemas.microsoft.com/office/drawing/2014/main" xmlns="" id="{2680A2D1-C207-4434-BD16-73DA2DADE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716607"/>
            <a:ext cx="4847073" cy="302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639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5E-6 -0.18473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1.875E-6 -0.34468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33333E-6 L 6.25E-7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7037E-7 L 4.16667E-7 -0.50417 " pathEditMode="relative" rAng="0" ptsTypes="AA">
                                      <p:cBhvr>
                                        <p:cTn id="24" dur="17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50787 L -2.5E-6 -3.33333E-6 " pathEditMode="relative" rAng="0" ptsTypes="AA">
                                      <p:cBhvr>
                                        <p:cTn id="29" dur="1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2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4" grpId="0"/>
      <p:bldP spid="44" grpId="1"/>
      <p:bldP spid="45" grpId="0"/>
      <p:bldP spid="45" grpId="1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F9930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458DC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E1495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2070A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7" y="-214868"/>
            <a:ext cx="1770084" cy="1770084"/>
            <a:chOff x="3700440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0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34B2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rgbClr val="34B2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21265" y="3838655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38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本项目小结与综合实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训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22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510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D2CA3E8D-ED09-44F2-A739-059BC097B0EC}"/>
              </a:ext>
            </a:extLst>
          </p:cNvPr>
          <p:cNvSpPr>
            <a:spLocks noChangeAspect="1"/>
          </p:cNvSpPr>
          <p:nvPr/>
        </p:nvSpPr>
        <p:spPr>
          <a:xfrm>
            <a:off x="1301042" y="3400041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C99E4EDB-8CC6-45BA-8579-CFE5FD2E2DD3}"/>
              </a:ext>
            </a:extLst>
          </p:cNvPr>
          <p:cNvSpPr/>
          <p:nvPr/>
        </p:nvSpPr>
        <p:spPr>
          <a:xfrm>
            <a:off x="1649013" y="4011242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FE7EC39F-1F3B-42EF-BA0C-1D02C340D726}"/>
              </a:ext>
            </a:extLst>
          </p:cNvPr>
          <p:cNvSpPr>
            <a:spLocks noChangeAspect="1"/>
          </p:cNvSpPr>
          <p:nvPr/>
        </p:nvSpPr>
        <p:spPr>
          <a:xfrm>
            <a:off x="1301041" y="1852422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501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22222E-6 L 2.91667E-6 -0.18472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96296E-6 L 2.91667E-6 -0.34467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L 2.08333E-6 -0.50417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56" grpId="0"/>
      <p:bldP spid="56" grpId="1"/>
      <p:bldP spid="57" grpId="0" animBg="1"/>
      <p:bldP spid="57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BB149E3-94F5-4BA9-98CA-CD617DD6FC96}"/>
              </a:ext>
            </a:extLst>
          </p:cNvPr>
          <p:cNvSpPr/>
          <p:nvPr/>
        </p:nvSpPr>
        <p:spPr>
          <a:xfrm>
            <a:off x="4686975" y="2008021"/>
            <a:ext cx="6762311" cy="3559210"/>
          </a:xfrm>
          <a:prstGeom prst="rect">
            <a:avLst/>
          </a:prstGeom>
          <a:solidFill>
            <a:srgbClr val="207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330157" y="2449254"/>
            <a:ext cx="2771877" cy="58734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kern="0" spc="300" dirty="0">
                <a:solidFill>
                  <a:schemeClr val="bg1"/>
                </a:solidFill>
                <a:cs typeface="+mn-ea"/>
                <a:sym typeface="+mn-lt"/>
              </a:rPr>
              <a:t>项目小结；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D6BC22-4D50-4772-8537-D2B19CB1D037}"/>
              </a:ext>
            </a:extLst>
          </p:cNvPr>
          <p:cNvSpPr/>
          <p:nvPr/>
        </p:nvSpPr>
        <p:spPr>
          <a:xfrm>
            <a:off x="5234907" y="3147255"/>
            <a:ext cx="580933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理论知识：</a:t>
            </a:r>
            <a:r>
              <a:rPr lang="en-US" altLang="zh-CN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Windows Server 2016</a:t>
            </a:r>
            <a:r>
              <a:rPr lang="zh-CN" altLang="en-US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系统版本；最低配置；安装选项；安装方法。</a:t>
            </a:r>
            <a:endParaRPr lang="en-US" altLang="zh-CN" sz="22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endParaRPr lang="en-US" altLang="zh-CN" sz="22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zh-CN" altLang="en-US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技能知识：部署</a:t>
            </a:r>
            <a:r>
              <a:rPr lang="en-US" altLang="zh-CN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Windows Server 2016</a:t>
            </a:r>
            <a:r>
              <a:rPr lang="zh-CN" altLang="en-US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虚拟机；认识</a:t>
            </a:r>
            <a:r>
              <a:rPr lang="en-US" altLang="zh-CN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UEFI</a:t>
            </a:r>
            <a:r>
              <a:rPr lang="zh-CN" altLang="en-US" sz="2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；安装与配置；快照与克隆。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1E681E-4546-49A5-BE28-D9D498C980BB}"/>
              </a:ext>
            </a:extLst>
          </p:cNvPr>
          <p:cNvSpPr/>
          <p:nvPr/>
        </p:nvSpPr>
        <p:spPr>
          <a:xfrm>
            <a:off x="5024991" y="2338593"/>
            <a:ext cx="6114500" cy="2940793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CDF713DF-0EAB-4AD7-AFB7-F9E734E405BC}"/>
              </a:ext>
            </a:extLst>
          </p:cNvPr>
          <p:cNvSpPr>
            <a:spLocks noChangeAspect="1"/>
          </p:cNvSpPr>
          <p:nvPr/>
        </p:nvSpPr>
        <p:spPr>
          <a:xfrm>
            <a:off x="1301042" y="3400041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42A2ACDD-77D8-429A-881C-D019729C74F4}"/>
              </a:ext>
            </a:extLst>
          </p:cNvPr>
          <p:cNvSpPr/>
          <p:nvPr/>
        </p:nvSpPr>
        <p:spPr>
          <a:xfrm>
            <a:off x="1649013" y="4011242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3DE01FF6-8D84-4A76-9236-C6A47DB9AAC3}"/>
              </a:ext>
            </a:extLst>
          </p:cNvPr>
          <p:cNvSpPr>
            <a:spLocks noChangeAspect="1"/>
          </p:cNvSpPr>
          <p:nvPr/>
        </p:nvSpPr>
        <p:spPr>
          <a:xfrm>
            <a:off x="1301041" y="1852422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422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0"/>
      <p:bldP spid="3" grpId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BB149E3-94F5-4BA9-98CA-CD617DD6FC96}"/>
              </a:ext>
            </a:extLst>
          </p:cNvPr>
          <p:cNvSpPr/>
          <p:nvPr/>
        </p:nvSpPr>
        <p:spPr>
          <a:xfrm>
            <a:off x="4686975" y="2008021"/>
            <a:ext cx="6762311" cy="3559210"/>
          </a:xfrm>
          <a:prstGeom prst="rect">
            <a:avLst/>
          </a:prstGeom>
          <a:solidFill>
            <a:schemeClr val="bg1"/>
          </a:solidFill>
          <a:ln w="127000">
            <a:solidFill>
              <a:srgbClr val="207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200126" y="2415036"/>
            <a:ext cx="6192010" cy="58734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spc="300" dirty="0">
                <a:cs typeface="+mn-ea"/>
                <a:sym typeface="+mn-lt"/>
              </a:rPr>
              <a:t>项目实训：</a:t>
            </a:r>
            <a:r>
              <a:rPr lang="zh-CN" altLang="zh-CN" sz="2400" dirty="0"/>
              <a:t>基础配置</a:t>
            </a:r>
            <a:r>
              <a:rPr lang="en-US" altLang="zh-CN" sz="2400" dirty="0"/>
              <a:t>Windows Server 2016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D6BC22-4D50-4772-8537-D2B19CB1D037}"/>
              </a:ext>
            </a:extLst>
          </p:cNvPr>
          <p:cNvSpPr/>
          <p:nvPr/>
        </p:nvSpPr>
        <p:spPr>
          <a:xfrm>
            <a:off x="4953000" y="3534188"/>
            <a:ext cx="643913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kern="100" spc="10" dirty="0">
                <a:latin typeface="+mn-ea"/>
                <a:cs typeface="Times New Roman" panose="02020603050405020304" pitchFamily="18" charset="0"/>
              </a:rPr>
              <a:t>公司新购进一台服务器，硬盘空间为</a:t>
            </a:r>
            <a:r>
              <a:rPr lang="en-US" altLang="zh-CN" sz="2200" b="1" kern="100" spc="10" dirty="0">
                <a:latin typeface="+mn-ea"/>
                <a:cs typeface="Times New Roman" panose="02020603050405020304" pitchFamily="18" charset="0"/>
              </a:rPr>
              <a:t>500 GB</a:t>
            </a:r>
            <a:r>
              <a:rPr lang="zh-CN" altLang="en-US" sz="2200" b="1" kern="100" spc="10" dirty="0">
                <a:latin typeface="+mn-ea"/>
                <a:cs typeface="Times New Roman" panose="02020603050405020304" pitchFamily="18" charset="0"/>
              </a:rPr>
              <a:t>。已经安装了</a:t>
            </a:r>
            <a:r>
              <a:rPr lang="en-US" altLang="zh-CN" sz="2200" b="1" kern="100" spc="10" dirty="0">
                <a:latin typeface="+mn-ea"/>
                <a:cs typeface="Times New Roman" panose="02020603050405020304" pitchFamily="18" charset="0"/>
              </a:rPr>
              <a:t>Windows 10</a:t>
            </a:r>
            <a:r>
              <a:rPr lang="zh-CN" altLang="en-US" sz="2200" b="1" kern="100" spc="10" dirty="0">
                <a:latin typeface="+mn-ea"/>
                <a:cs typeface="Times New Roman" panose="02020603050405020304" pitchFamily="18" charset="0"/>
              </a:rPr>
              <a:t>网络操作系统和</a:t>
            </a:r>
            <a:r>
              <a:rPr lang="en-US" altLang="zh-CN" sz="2200" b="1" kern="100" spc="10" dirty="0">
                <a:latin typeface="+mn-ea"/>
                <a:cs typeface="Times New Roman" panose="02020603050405020304" pitchFamily="18" charset="0"/>
              </a:rPr>
              <a:t>VMware Workstation Pro 15.5</a:t>
            </a:r>
            <a:r>
              <a:rPr lang="zh-CN" altLang="en-US" sz="2200" b="1" kern="100" spc="10" dirty="0">
                <a:latin typeface="+mn-ea"/>
                <a:cs typeface="Times New Roman" panose="02020603050405020304" pitchFamily="18" charset="0"/>
              </a:rPr>
              <a:t>，计算机名为</a:t>
            </a:r>
            <a:r>
              <a:rPr lang="en-US" altLang="zh-CN" sz="2200" b="1" kern="100" spc="10" dirty="0">
                <a:latin typeface="+mn-ea"/>
                <a:cs typeface="Times New Roman" panose="02020603050405020304" pitchFamily="18" charset="0"/>
              </a:rPr>
              <a:t>client1</a:t>
            </a:r>
            <a:r>
              <a:rPr lang="zh-CN" altLang="en-US" sz="2200" b="1" kern="100" spc="10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en-US" altLang="zh-CN" sz="2200" b="1" kern="100" spc="10" dirty="0">
                <a:latin typeface="+mn-ea"/>
                <a:cs typeface="Times New Roman" panose="02020603050405020304" pitchFamily="18" charset="0"/>
              </a:rPr>
              <a:t>Windows Server 2016</a:t>
            </a:r>
            <a:r>
              <a:rPr lang="zh-CN" altLang="en-US" sz="2200" b="1" kern="100" spc="10" dirty="0">
                <a:latin typeface="+mn-ea"/>
                <a:cs typeface="Times New Roman" panose="02020603050405020304" pitchFamily="18" charset="0"/>
              </a:rPr>
              <a:t>的镜像文件已保存在硬盘上。请你为公司服务器做相关基础配置操作。</a:t>
            </a:r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习题与实训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CB9009B2-9C98-48FA-8840-9E9A676399E4}"/>
              </a:ext>
            </a:extLst>
          </p:cNvPr>
          <p:cNvCxnSpPr>
            <a:cxnSpLocks/>
          </p:cNvCxnSpPr>
          <p:nvPr/>
        </p:nvCxnSpPr>
        <p:spPr>
          <a:xfrm>
            <a:off x="4643131" y="3286384"/>
            <a:ext cx="6806155" cy="0"/>
          </a:xfrm>
          <a:prstGeom prst="line">
            <a:avLst/>
          </a:prstGeom>
          <a:ln w="63500">
            <a:solidFill>
              <a:srgbClr val="2070A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ACA1E794-720E-438C-95E6-03E2ABE97127}"/>
              </a:ext>
            </a:extLst>
          </p:cNvPr>
          <p:cNvSpPr>
            <a:spLocks noChangeAspect="1"/>
          </p:cNvSpPr>
          <p:nvPr/>
        </p:nvSpPr>
        <p:spPr>
          <a:xfrm>
            <a:off x="1301042" y="3400041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0C1621A7-C83C-47C6-B6B5-4B05AA519B14}"/>
              </a:ext>
            </a:extLst>
          </p:cNvPr>
          <p:cNvSpPr/>
          <p:nvPr/>
        </p:nvSpPr>
        <p:spPr>
          <a:xfrm>
            <a:off x="1649013" y="4011242"/>
            <a:ext cx="200457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项目小结；</a:t>
            </a:r>
            <a:endParaRPr lang="en-US" altLang="zh-CN" sz="24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习题与实训。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F9D19B46-C183-496B-9781-71D7D891BB35}"/>
              </a:ext>
            </a:extLst>
          </p:cNvPr>
          <p:cNvSpPr>
            <a:spLocks noChangeAspect="1"/>
          </p:cNvSpPr>
          <p:nvPr/>
        </p:nvSpPr>
        <p:spPr>
          <a:xfrm>
            <a:off x="1301041" y="1852422"/>
            <a:ext cx="2384174" cy="1572334"/>
          </a:xfrm>
          <a:prstGeom prst="rect">
            <a:avLst/>
          </a:prstGeom>
          <a:solidFill>
            <a:srgbClr val="2070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习题与实训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507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重要说明</a:t>
            </a:r>
            <a:endParaRPr lang="zh-CN" altLang="en-US" dirty="0"/>
          </a:p>
        </p:txBody>
      </p:sp>
      <p:sp>
        <p:nvSpPr>
          <p:cNvPr id="7" name="文本框 1"/>
          <p:cNvSpPr txBox="1"/>
          <p:nvPr/>
        </p:nvSpPr>
        <p:spPr>
          <a:xfrm>
            <a:off x="373708" y="1143531"/>
            <a:ext cx="8844866" cy="4816647"/>
          </a:xfrm>
          <a:prstGeom prst="rect">
            <a:avLst/>
          </a:prstGeom>
          <a:noFill/>
        </p:spPr>
        <p:txBody>
          <a:bodyPr wrap="square" lIns="91385" tIns="45692" rIns="91385" bIns="45692" rtlCol="0" anchor="t">
            <a:spAutoFit/>
          </a:bodyPr>
          <a:lstStyle/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订购教材后请向作者索要含电子教案、微课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+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课堂慕课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+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项目实录视频、课件、课标、授课计划、项目任务单、试卷等的备课包。</a:t>
            </a: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全套资源提供群： </a:t>
            </a:r>
            <a:r>
              <a:rPr lang="en-US" altLang="zh-CN" sz="2400" b="1" kern="100" dirty="0">
                <a:solidFill>
                  <a:srgbClr val="FF0000"/>
                </a:solidFill>
                <a:latin typeface="微软雅黑"/>
                <a:cs typeface="Times New Roman" panose="02020603050405020304" pitchFamily="18" charset="0"/>
              </a:rPr>
              <a:t>774974869   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作者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QQ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400" b="1" kern="100" dirty="0">
                <a:solidFill>
                  <a:srgbClr val="FF0000"/>
                </a:solidFill>
                <a:latin typeface="微软雅黑"/>
                <a:cs typeface="Times New Roman" panose="02020603050405020304" pitchFamily="18" charset="0"/>
              </a:rPr>
              <a:t>68433059</a:t>
            </a: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教材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  <a:hlinkClick r:id="rId2"/>
              </a:rPr>
              <a:t>www.tup.tsinghua.edu.cn/booksCenter/book_09572501.html</a:t>
            </a:r>
            <a:endParaRPr lang="en-US" altLang="zh-CN" sz="2000" kern="100" dirty="0" smtClean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ISBN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9787302608721   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定价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：</a:t>
            </a: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69.8</a:t>
            </a:r>
            <a:r>
              <a:rPr lang="zh-CN" altLang="en-US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元    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出版时间：</a:t>
            </a:r>
            <a:r>
              <a:rPr lang="en-US" altLang="zh-CN" sz="2000" kern="100" dirty="0" smtClean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2022.07.01</a:t>
            </a:r>
            <a:endParaRPr lang="en-US" altLang="zh-CN" sz="2000" kern="100" dirty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微信扫码关注</a:t>
            </a:r>
            <a:r>
              <a:rPr lang="zh-CN" altLang="en-US" sz="2400" b="1" kern="100" dirty="0">
                <a:solidFill>
                  <a:srgbClr val="FF0000"/>
                </a:solidFill>
                <a:latin typeface="微软雅黑"/>
                <a:cs typeface="Times New Roman" panose="02020603050405020304" pitchFamily="18" charset="0"/>
              </a:rPr>
              <a:t>“规划教材”“计算机优秀教材”</a:t>
            </a:r>
            <a:r>
              <a:rPr lang="zh-CN" altLang="en-US" sz="2000" kern="100" dirty="0">
                <a:solidFill>
                  <a:prstClr val="black"/>
                </a:solidFill>
                <a:latin typeface="微软雅黑"/>
                <a:cs typeface="Times New Roman" panose="02020603050405020304" pitchFamily="18" charset="0"/>
              </a:rPr>
              <a:t>，时刻关注新书出版、资源提供和更新！随时可免费寄您公众号上的样书：</a:t>
            </a:r>
            <a:endParaRPr lang="en-US" altLang="zh-CN" sz="2000" kern="100" dirty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  <a:p>
            <a:pPr indent="266541" defTabSz="1218467">
              <a:lnSpc>
                <a:spcPct val="150000"/>
              </a:lnSpc>
              <a:spcBef>
                <a:spcPts val="360"/>
              </a:spcBef>
              <a:spcAft>
                <a:spcPts val="240"/>
              </a:spcAft>
            </a:pPr>
            <a:endParaRPr lang="en-US" altLang="zh-CN" sz="2000" kern="100" dirty="0">
              <a:solidFill>
                <a:prstClr val="black"/>
              </a:solidFill>
              <a:latin typeface="微软雅黑"/>
              <a:cs typeface="Times New Roman" panose="02020603050405020304" pitchFamily="18" charset="0"/>
            </a:endParaRPr>
          </a:p>
        </p:txBody>
      </p:sp>
      <p:sp>
        <p:nvSpPr>
          <p:cNvPr id="8" name="Freeform 3"/>
          <p:cNvSpPr/>
          <p:nvPr/>
        </p:nvSpPr>
        <p:spPr>
          <a:xfrm rot="10800000">
            <a:off x="1145739" y="914985"/>
            <a:ext cx="9883624" cy="45710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44" tIns="60922" rIns="121844" bIns="60922" rtlCol="0" anchor="ctr"/>
          <a:lstStyle/>
          <a:p>
            <a:pPr algn="ctr" defTabSz="1218467"/>
            <a:endParaRPr lang="zh-CN" altLang="en-US" sz="2400">
              <a:solidFill>
                <a:prstClr val="black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8682" y="1143531"/>
            <a:ext cx="2669345" cy="267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574" y="3966248"/>
            <a:ext cx="2741772" cy="2742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07598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56972" y="2209802"/>
            <a:ext cx="7678057" cy="60959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spcCol="0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56972" y="4024089"/>
            <a:ext cx="7678057" cy="60959"/>
          </a:xfrm>
          <a:prstGeom prst="rect">
            <a:avLst/>
          </a:prstGeom>
          <a:gradFill flip="none" rotWithShape="1">
            <a:gsLst>
              <a:gs pos="0">
                <a:srgbClr val="28A7E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28A7E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spcCol="0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089866" y="2479773"/>
            <a:ext cx="203094" cy="203153"/>
          </a:xfrm>
          <a:prstGeom prst="ellipse">
            <a:avLst/>
          </a:prstGeom>
          <a:solidFill>
            <a:srgbClr val="3E5CC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5" tIns="45692" rIns="91385" bIns="45692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089866" y="2727364"/>
            <a:ext cx="203094" cy="203153"/>
          </a:xfrm>
          <a:prstGeom prst="ellipse">
            <a:avLst/>
          </a:pr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5" tIns="45692" rIns="91385" bIns="45692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089866" y="2974957"/>
            <a:ext cx="203094" cy="203153"/>
          </a:xfrm>
          <a:prstGeom prst="ellipse">
            <a:avLst/>
          </a:prstGeom>
          <a:solidFill>
            <a:srgbClr val="F08E3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5" tIns="45692" rIns="91385" bIns="45692" rtlCol="0" anchor="ctr"/>
          <a:lstStyle/>
          <a:p>
            <a:pPr algn="ctr" defTabSz="1218467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2610077" y="2133901"/>
            <a:ext cx="7002795" cy="1938543"/>
          </a:xfrm>
          <a:prstGeom prst="rect">
            <a:avLst/>
          </a:prstGeom>
          <a:noFill/>
        </p:spPr>
        <p:txBody>
          <a:bodyPr wrap="square" lIns="91385" tIns="45692" rIns="91385" bIns="45692" rtlCol="0">
            <a:spAutoFit/>
          </a:bodyPr>
          <a:lstStyle/>
          <a:p>
            <a:pPr defTabSz="1218467"/>
            <a:r>
              <a:rPr lang="en-US" altLang="zh-CN" sz="12000" b="1" dirty="0">
                <a:solidFill>
                  <a:prstClr val="white"/>
                </a:solidFill>
                <a:latin typeface="微软雅黑" pitchFamily="34" charset="-122"/>
              </a:rPr>
              <a:t>THANKS</a:t>
            </a:r>
            <a:endParaRPr lang="zh-CN" altLang="en-US" sz="12000" b="1" dirty="0">
              <a:solidFill>
                <a:prstClr val="white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202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BB149E3-94F5-4BA9-98CA-CD617DD6FC96}"/>
              </a:ext>
            </a:extLst>
          </p:cNvPr>
          <p:cNvSpPr/>
          <p:nvPr/>
        </p:nvSpPr>
        <p:spPr>
          <a:xfrm>
            <a:off x="4686975" y="2008021"/>
            <a:ext cx="6762311" cy="3602752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5684879" y="2434412"/>
            <a:ext cx="5454612" cy="82541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zh-CN" altLang="en-US" sz="32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系统版本</a:t>
            </a:r>
            <a:r>
              <a:rPr lang="zh-CN" altLang="en-US" sz="3200" b="1" kern="100" spc="10" noProof="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  <a:sym typeface="+mn-lt"/>
              </a:rPr>
              <a:t>（</a:t>
            </a:r>
            <a:r>
              <a:rPr lang="zh-CN" altLang="zh-CN" sz="3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有</a:t>
            </a:r>
            <a:r>
              <a:rPr lang="en-US" altLang="zh-CN" sz="3600" b="1" kern="100" spc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zh-CN" sz="3600" b="1" kern="100" spc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 pitchFamily="18" charset="0"/>
              </a:rPr>
              <a:t>个</a:t>
            </a:r>
            <a:r>
              <a:rPr lang="zh-CN" altLang="zh-CN" sz="3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版本</a:t>
            </a:r>
            <a:r>
              <a:rPr lang="zh-CN" altLang="en-US" sz="32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D6BC22-4D50-4772-8537-D2B19CB1D037}"/>
              </a:ext>
            </a:extLst>
          </p:cNvPr>
          <p:cNvSpPr/>
          <p:nvPr/>
        </p:nvSpPr>
        <p:spPr>
          <a:xfrm>
            <a:off x="5310899" y="3252510"/>
            <a:ext cx="55778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Essential</a:t>
            </a:r>
            <a:r>
              <a:rPr lang="zh-CN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（精华版）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Standard</a:t>
            </a:r>
            <a:r>
              <a:rPr lang="zh-CN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（标准版）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Datacenter</a:t>
            </a:r>
            <a:r>
              <a:rPr lang="zh-CN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（数据中心版）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Hyper-V Server 2016</a:t>
            </a:r>
            <a:r>
              <a:rPr lang="zh-CN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版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1E681E-4546-49A5-BE28-D9D498C980BB}"/>
              </a:ext>
            </a:extLst>
          </p:cNvPr>
          <p:cNvSpPr/>
          <p:nvPr/>
        </p:nvSpPr>
        <p:spPr>
          <a:xfrm>
            <a:off x="5024991" y="2338593"/>
            <a:ext cx="6114500" cy="2940793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Shape 2548">
            <a:extLst>
              <a:ext uri="{FF2B5EF4-FFF2-40B4-BE49-F238E27FC236}">
                <a16:creationId xmlns:a16="http://schemas.microsoft.com/office/drawing/2014/main" xmlns="" id="{C35BDC14-BAC9-42F7-B498-11C0E54370E6}"/>
              </a:ext>
            </a:extLst>
          </p:cNvPr>
          <p:cNvSpPr/>
          <p:nvPr/>
        </p:nvSpPr>
        <p:spPr>
          <a:xfrm>
            <a:off x="3127428" y="5813240"/>
            <a:ext cx="673570" cy="153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6C3BB4E-B57F-472A-83C9-0CCF88C2ADB4}"/>
              </a:ext>
            </a:extLst>
          </p:cNvPr>
          <p:cNvSpPr>
            <a:spLocks noChangeAspect="1"/>
          </p:cNvSpPr>
          <p:nvPr/>
        </p:nvSpPr>
        <p:spPr>
          <a:xfrm>
            <a:off x="1292320" y="3404285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91739F5-80AA-4AA2-B156-77292BCDD9BD}"/>
              </a:ext>
            </a:extLst>
          </p:cNvPr>
          <p:cNvSpPr/>
          <p:nvPr/>
        </p:nvSpPr>
        <p:spPr>
          <a:xfrm>
            <a:off x="1760466" y="3774357"/>
            <a:ext cx="167459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系统版本；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最低配置；</a:t>
            </a:r>
            <a:endParaRPr lang="en-US" altLang="zh-CN" sz="24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安装选项；</a:t>
            </a:r>
            <a:endParaRPr lang="en-US" altLang="zh-CN" sz="24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安装方法。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8C56664-1A1C-4172-B419-FC994C2211C4}"/>
              </a:ext>
            </a:extLst>
          </p:cNvPr>
          <p:cNvSpPr>
            <a:spLocks noChangeAspect="1"/>
          </p:cNvSpPr>
          <p:nvPr/>
        </p:nvSpPr>
        <p:spPr>
          <a:xfrm>
            <a:off x="1292319" y="1856666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B5E192C-8A99-40D7-9B01-70E7E8204F33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948B96E-D03F-49D6-A1F4-A7055409ED9C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BF9C8DA-5788-4E2A-ADF9-FFCC47B43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BFEACF0-D649-491B-BBCA-C0F184431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2D66DD2-451E-4EE0-B917-4464712CC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DAC2FD0-4908-4442-9198-4D3CAF09F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30FB27-B428-4154-9ACD-C8406645E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AE27D4C-7D06-4947-95C7-470AFB730B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E7F5DD6-61B1-4189-9457-2CD88446E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D1E386E-2B22-487A-908B-35C23A04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32BE500-19B6-41A3-BA85-2294DAE0BB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536B2C-C67C-4D29-99AC-B537991435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B9E4F5-3605-4755-BDFB-CDE4129F7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46FC371-723C-46A3-9D6A-26CF8E893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FBDF68-6A38-4AA8-9A17-D92C340E8F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7B2C16F-44ED-46A5-B54C-C6A0021A4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98C4E0F4-8F75-4394-B4E3-253C6A7A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13BFA1F-8A00-4359-BEC8-36BF0E1E16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DA8EE71-D2DE-46D1-AFB8-A872B80F0B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FFF8B753-A908-444C-82D1-6892E87C0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D0A02CE-5697-4BA8-87A9-0B6A066C78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BF90D6D-BC3C-4F3A-86EC-6B1ACB74A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F5AADCC-605D-4142-87E0-F697D49F35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CFA2BD8-8E3C-4A9D-9DE0-DC542552BB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5090FAD6-6669-4EAC-B98E-4203135D9F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1064C9B-A6D4-4423-B6B5-19BB3C305E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Shape 2537">
            <a:extLst>
              <a:ext uri="{FF2B5EF4-FFF2-40B4-BE49-F238E27FC236}">
                <a16:creationId xmlns:a16="http://schemas.microsoft.com/office/drawing/2014/main" xmlns="" id="{9AD73BD6-A1DF-4ABB-88A7-5F04F1593DE2}"/>
              </a:ext>
            </a:extLst>
          </p:cNvPr>
          <p:cNvSpPr/>
          <p:nvPr/>
        </p:nvSpPr>
        <p:spPr>
          <a:xfrm>
            <a:off x="10425949" y="2527775"/>
            <a:ext cx="462813" cy="565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779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57" grpId="0"/>
      <p:bldP spid="57" grpId="1"/>
      <p:bldP spid="3" grpId="1"/>
      <p:bldP spid="10" grpId="0" animBg="1"/>
      <p:bldP spid="10" grpId="1" animBg="1"/>
      <p:bldP spid="56" grpId="0" animBg="1"/>
      <p:bldP spid="5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FF40147-23D8-4E1A-B5B3-29112D1A9D3F}"/>
              </a:ext>
            </a:extLst>
          </p:cNvPr>
          <p:cNvSpPr/>
          <p:nvPr/>
        </p:nvSpPr>
        <p:spPr>
          <a:xfrm>
            <a:off x="4687693" y="2008021"/>
            <a:ext cx="6762311" cy="3602752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1DC0986-D1CD-40A0-82F8-43978428E4A7}"/>
              </a:ext>
            </a:extLst>
          </p:cNvPr>
          <p:cNvSpPr/>
          <p:nvPr/>
        </p:nvSpPr>
        <p:spPr>
          <a:xfrm>
            <a:off x="5025709" y="2338593"/>
            <a:ext cx="6114500" cy="2940793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Shape 2548">
            <a:extLst>
              <a:ext uri="{FF2B5EF4-FFF2-40B4-BE49-F238E27FC236}">
                <a16:creationId xmlns:a16="http://schemas.microsoft.com/office/drawing/2014/main" xmlns="" id="{C35BDC14-BAC9-42F7-B498-11C0E54370E6}"/>
              </a:ext>
            </a:extLst>
          </p:cNvPr>
          <p:cNvSpPr/>
          <p:nvPr/>
        </p:nvSpPr>
        <p:spPr>
          <a:xfrm>
            <a:off x="3127428" y="5813240"/>
            <a:ext cx="673570" cy="153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6C3BB4E-B57F-472A-83C9-0CCF88C2ADB4}"/>
              </a:ext>
            </a:extLst>
          </p:cNvPr>
          <p:cNvSpPr>
            <a:spLocks noChangeAspect="1"/>
          </p:cNvSpPr>
          <p:nvPr/>
        </p:nvSpPr>
        <p:spPr>
          <a:xfrm>
            <a:off x="1292320" y="3404285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91739F5-80AA-4AA2-B156-77292BCDD9BD}"/>
              </a:ext>
            </a:extLst>
          </p:cNvPr>
          <p:cNvSpPr/>
          <p:nvPr/>
        </p:nvSpPr>
        <p:spPr>
          <a:xfrm>
            <a:off x="1760466" y="3774357"/>
            <a:ext cx="167459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系统版本；</a:t>
            </a:r>
            <a:endParaRPr lang="en-US" altLang="zh-CN" sz="24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最低配置；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安装选项；</a:t>
            </a:r>
            <a:endParaRPr lang="en-US" altLang="zh-CN" sz="24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安装方法。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8C56664-1A1C-4172-B419-FC994C2211C4}"/>
              </a:ext>
            </a:extLst>
          </p:cNvPr>
          <p:cNvSpPr>
            <a:spLocks noChangeAspect="1"/>
          </p:cNvSpPr>
          <p:nvPr/>
        </p:nvSpPr>
        <p:spPr>
          <a:xfrm>
            <a:off x="1292319" y="1856666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C9AFD9A-9EA3-428F-964B-383F31E654B7}"/>
              </a:ext>
            </a:extLst>
          </p:cNvPr>
          <p:cNvSpPr/>
          <p:nvPr/>
        </p:nvSpPr>
        <p:spPr>
          <a:xfrm>
            <a:off x="6096000" y="3371364"/>
            <a:ext cx="3759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处理器（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CPU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</a:t>
            </a:r>
          </a:p>
          <a:p>
            <a:pPr algn="ctr"/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内存（</a:t>
            </a:r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RAM</a:t>
            </a:r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）</a:t>
            </a:r>
          </a:p>
          <a:p>
            <a:pPr algn="ctr"/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硬盘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23962CC-375A-4559-841D-C86B65E695DB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F21E5FC-E489-423D-8316-0575384FDD43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85191BE-2988-46D1-A636-705CB963A8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1621C8D-54EA-4BA1-84F5-E7804A65A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307B01F-1BC9-4431-8974-AC2CCA90F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4536B52-10CC-4E9D-931A-19161A758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9B7763-B63E-43F7-88C7-274872DB80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050298B-A7DC-44E9-89F4-1079B3CE84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F9C6D7F-1644-46CE-941E-C5EC118ED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AB1AB99-E987-48DE-BE9A-6E724A68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B31036B-BD4D-4900-AE25-54D07B5C6D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75A2A7E-325A-4FFA-B671-895B3BA35F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E2C596A-75D1-4E3A-9B6D-178DBE654C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A9EDB84-D40E-404D-A3BB-E450DCA132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C2C1A0B-C500-4D4E-9A91-30C64AE2C3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CFAC390-4051-4338-B78C-EF5B4199D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5907B60-D6CC-463D-A38D-60A7C45F22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66466E83-93BE-4164-94A1-2F09C9B61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630D604-FD30-4897-9858-C98F0FF4ED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2DC83D4-E633-4B42-9DAF-0BD3D9DCF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3F171F9E-66F4-4D7C-928D-866FDA26F2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22C7DF3A-0764-4CB9-830D-BB70876504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A0E54A7-F8C0-4203-B10D-D22AC4BD1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12EACC5-6F29-449C-97E4-B70A923749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1650FA7-63B9-4A8D-BF9F-E6184AC8C0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CAB40DF-0D80-487D-BADA-D0E88E6698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Shape 2608">
            <a:extLst>
              <a:ext uri="{FF2B5EF4-FFF2-40B4-BE49-F238E27FC236}">
                <a16:creationId xmlns:a16="http://schemas.microsoft.com/office/drawing/2014/main" xmlns="" id="{E4A558FD-FE15-45BB-8D13-DF23952278EC}"/>
              </a:ext>
            </a:extLst>
          </p:cNvPr>
          <p:cNvSpPr/>
          <p:nvPr/>
        </p:nvSpPr>
        <p:spPr>
          <a:xfrm>
            <a:off x="10334020" y="2558149"/>
            <a:ext cx="588901" cy="481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BBD1845-7931-44A5-B1B3-F0CCB1D2ED1C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最低配置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833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15" grpId="1"/>
      <p:bldP spid="54" grpId="0" animBg="1"/>
      <p:bldP spid="54" grpId="1" animBg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9A45C49-77FE-47BF-9B2C-798F9E8308CD}"/>
              </a:ext>
            </a:extLst>
          </p:cNvPr>
          <p:cNvSpPr/>
          <p:nvPr/>
        </p:nvSpPr>
        <p:spPr>
          <a:xfrm>
            <a:off x="4686673" y="2008021"/>
            <a:ext cx="6762311" cy="3602752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0C81BB0-7157-4C69-95F9-A5B644BB4451}"/>
              </a:ext>
            </a:extLst>
          </p:cNvPr>
          <p:cNvSpPr/>
          <p:nvPr/>
        </p:nvSpPr>
        <p:spPr>
          <a:xfrm>
            <a:off x="5024689" y="2338593"/>
            <a:ext cx="6114500" cy="2940793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Shape 2548">
            <a:extLst>
              <a:ext uri="{FF2B5EF4-FFF2-40B4-BE49-F238E27FC236}">
                <a16:creationId xmlns:a16="http://schemas.microsoft.com/office/drawing/2014/main" xmlns="" id="{C35BDC14-BAC9-42F7-B498-11C0E54370E6}"/>
              </a:ext>
            </a:extLst>
          </p:cNvPr>
          <p:cNvSpPr/>
          <p:nvPr/>
        </p:nvSpPr>
        <p:spPr>
          <a:xfrm>
            <a:off x="3127428" y="5813240"/>
            <a:ext cx="673570" cy="153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6C3BB4E-B57F-472A-83C9-0CCF88C2ADB4}"/>
              </a:ext>
            </a:extLst>
          </p:cNvPr>
          <p:cNvSpPr>
            <a:spLocks noChangeAspect="1"/>
          </p:cNvSpPr>
          <p:nvPr/>
        </p:nvSpPr>
        <p:spPr>
          <a:xfrm>
            <a:off x="1292320" y="3404285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91739F5-80AA-4AA2-B156-77292BCDD9BD}"/>
              </a:ext>
            </a:extLst>
          </p:cNvPr>
          <p:cNvSpPr/>
          <p:nvPr/>
        </p:nvSpPr>
        <p:spPr>
          <a:xfrm>
            <a:off x="1760466" y="3774357"/>
            <a:ext cx="167459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系统版本；</a:t>
            </a:r>
            <a:endParaRPr lang="en-US" altLang="zh-CN" sz="24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最低配置；</a:t>
            </a:r>
            <a:endParaRPr lang="en-US" altLang="zh-CN" sz="24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安装选项；</a:t>
            </a:r>
            <a:endParaRPr lang="en-US" altLang="zh-CN" sz="2400" b="1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安装方法。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8C56664-1A1C-4172-B419-FC994C2211C4}"/>
              </a:ext>
            </a:extLst>
          </p:cNvPr>
          <p:cNvSpPr>
            <a:spLocks noChangeAspect="1"/>
          </p:cNvSpPr>
          <p:nvPr/>
        </p:nvSpPr>
        <p:spPr>
          <a:xfrm>
            <a:off x="1292319" y="1856666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C9AFD9A-9EA3-428F-964B-383F31E654B7}"/>
              </a:ext>
            </a:extLst>
          </p:cNvPr>
          <p:cNvSpPr/>
          <p:nvPr/>
        </p:nvSpPr>
        <p:spPr>
          <a:xfrm>
            <a:off x="5310597" y="3371364"/>
            <a:ext cx="51209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包含桌面体验的服务器</a:t>
            </a:r>
          </a:p>
          <a:p>
            <a:pPr algn="ctr"/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Server Core</a:t>
            </a:r>
            <a:endParaRPr lang="zh-CN" altLang="en-US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en-US" altLang="zh-CN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Nano Server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4D8ACCA-5F80-4CB0-85C1-C8F15A9E3C2C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EDC47A7-3BDD-4253-95D0-CBBD3CF8CF52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156C21A6-E811-448E-881A-866C95C0FC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C413AC4-458B-4D88-9A4E-11D25DC4A3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37808DF7-D064-437C-950A-1EB0E114D8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DFE49DE-5284-4C16-AF14-F4EBE7AF3E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9BF4967-419F-4372-9A9B-F22BC99352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9CB03D4-B4B5-4D9F-89F9-7B4150FF6B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DE60500-0A74-4A2D-AA95-03E8F3C9BF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03F7A55-C8E1-4116-982A-24F13F0CFF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18B028D-6E5B-4F98-8FB6-B63EC8ECB6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F733AB9B-4320-4F5C-8871-0B1E5F2BBA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2D29B718-EF31-4B67-8344-CEB76A3C24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5EB2EEF-68A1-4214-B63D-5D44307731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3763A6B6-EE66-465C-B60F-ED8C41020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D41A89EA-B3F2-43BD-9845-EE02CB3BEC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D7E3746D-F98B-413E-B383-532C90A543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EC9C6000-7C37-4EB7-8D8A-CACBB085A8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46C70AA1-C104-4749-86F1-43150103D2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12A05A9-7BC5-487C-A270-882021AA6F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0614A633-913D-4554-8AA5-5F6C1D0C9F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28D8D8D-5E32-4B0D-9260-133D8910D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5F456654-3130-47C8-B15E-476088CB1F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938C7124-B441-4B8D-84A9-0565819C95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905F5BEA-71FB-4585-87D0-B4FCCC49BD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AF75F31F-BB3C-435A-8993-B8A61F8D4B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îṣļîḑé-Freeform: Shape 25">
            <a:extLst>
              <a:ext uri="{FF2B5EF4-FFF2-40B4-BE49-F238E27FC236}">
                <a16:creationId xmlns:a16="http://schemas.microsoft.com/office/drawing/2014/main" xmlns="" id="{5BD9193E-805B-46FF-8C01-90A047C71980}"/>
              </a:ext>
            </a:extLst>
          </p:cNvPr>
          <p:cNvSpPr>
            <a:spLocks/>
          </p:cNvSpPr>
          <p:nvPr/>
        </p:nvSpPr>
        <p:spPr bwMode="auto">
          <a:xfrm>
            <a:off x="10280165" y="2556618"/>
            <a:ext cx="692831" cy="464344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3F24C16-FBAA-46F3-9683-AC428BE0839C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安装选项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831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15" grpId="1"/>
      <p:bldP spid="52" grpId="0" animBg="1"/>
      <p:bldP spid="52" grpId="1" animBg="1"/>
      <p:bldP spid="54" grpId="0"/>
      <p:bldP spid="5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8BF6DFD-F37E-4B31-BF42-8F62F36A6755}"/>
              </a:ext>
            </a:extLst>
          </p:cNvPr>
          <p:cNvSpPr/>
          <p:nvPr/>
        </p:nvSpPr>
        <p:spPr>
          <a:xfrm>
            <a:off x="4686673" y="2008021"/>
            <a:ext cx="6762311" cy="3602752"/>
          </a:xfrm>
          <a:prstGeom prst="rect">
            <a:avLst/>
          </a:prstGeom>
          <a:solidFill>
            <a:srgbClr val="F99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8300AF3-412B-432B-885F-3BD1D044B6EF}"/>
              </a:ext>
            </a:extLst>
          </p:cNvPr>
          <p:cNvSpPr/>
          <p:nvPr/>
        </p:nvSpPr>
        <p:spPr>
          <a:xfrm>
            <a:off x="5024689" y="2338593"/>
            <a:ext cx="6114500" cy="2940793"/>
          </a:xfrm>
          <a:prstGeom prst="rect">
            <a:avLst/>
          </a:prstGeom>
          <a:noFill/>
          <a:ln w="635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Shape 2548">
            <a:extLst>
              <a:ext uri="{FF2B5EF4-FFF2-40B4-BE49-F238E27FC236}">
                <a16:creationId xmlns:a16="http://schemas.microsoft.com/office/drawing/2014/main" xmlns="" id="{C35BDC14-BAC9-42F7-B498-11C0E54370E6}"/>
              </a:ext>
            </a:extLst>
          </p:cNvPr>
          <p:cNvSpPr/>
          <p:nvPr/>
        </p:nvSpPr>
        <p:spPr>
          <a:xfrm>
            <a:off x="3127428" y="5813240"/>
            <a:ext cx="673570" cy="153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圆角矩形 13">
            <a:extLst>
              <a:ext uri="{FF2B5EF4-FFF2-40B4-BE49-F238E27FC236}">
                <a16:creationId xmlns:a16="http://schemas.microsoft.com/office/drawing/2014/main" xmlns="" id="{5FC534B4-C11F-4F07-8CF7-F7A146C505BC}"/>
              </a:ext>
            </a:extLst>
          </p:cNvPr>
          <p:cNvSpPr/>
          <p:nvPr/>
        </p:nvSpPr>
        <p:spPr>
          <a:xfrm rot="2700000">
            <a:off x="708419" y="695645"/>
            <a:ext cx="590584" cy="590584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BE272C4-60DF-4610-82D0-C983E5673A90}"/>
              </a:ext>
            </a:extLst>
          </p:cNvPr>
          <p:cNvSpPr/>
          <p:nvPr/>
        </p:nvSpPr>
        <p:spPr>
          <a:xfrm rot="2700000">
            <a:off x="579421" y="695645"/>
            <a:ext cx="590584" cy="59058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6C3BB4E-B57F-472A-83C9-0CCF88C2ADB4}"/>
              </a:ext>
            </a:extLst>
          </p:cNvPr>
          <p:cNvSpPr>
            <a:spLocks noChangeAspect="1"/>
          </p:cNvSpPr>
          <p:nvPr/>
        </p:nvSpPr>
        <p:spPr>
          <a:xfrm>
            <a:off x="1292320" y="3404285"/>
            <a:ext cx="2384174" cy="220648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91739F5-80AA-4AA2-B156-77292BCDD9BD}"/>
              </a:ext>
            </a:extLst>
          </p:cNvPr>
          <p:cNvSpPr/>
          <p:nvPr/>
        </p:nvSpPr>
        <p:spPr>
          <a:xfrm>
            <a:off x="1760466" y="3774357"/>
            <a:ext cx="1674597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系统版本；</a:t>
            </a:r>
            <a:endParaRPr lang="en-US" altLang="zh-CN" sz="24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最低配置；</a:t>
            </a:r>
            <a:endParaRPr lang="en-US" altLang="zh-CN" sz="24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安装选项；</a:t>
            </a:r>
            <a:endParaRPr lang="en-US" altLang="zh-CN" sz="24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安装方法。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8C56664-1A1C-4172-B419-FC994C2211C4}"/>
              </a:ext>
            </a:extLst>
          </p:cNvPr>
          <p:cNvSpPr>
            <a:spLocks noChangeAspect="1"/>
          </p:cNvSpPr>
          <p:nvPr/>
        </p:nvSpPr>
        <p:spPr>
          <a:xfrm>
            <a:off x="1292319" y="1856666"/>
            <a:ext cx="2384174" cy="1572334"/>
          </a:xfrm>
          <a:prstGeom prst="rect">
            <a:avLst/>
          </a:prstGeom>
          <a:solidFill>
            <a:srgbClr val="F9930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lvl="0" algn="ctr">
              <a:defRPr/>
            </a:pPr>
            <a:r>
              <a:rPr lang="zh-CN" altLang="en-US" sz="2800" b="1" kern="0" dirty="0">
                <a:solidFill>
                  <a:prstClr val="white"/>
                </a:solidFill>
                <a:cs typeface="+mn-ea"/>
                <a:sym typeface="+mn-lt"/>
              </a:rPr>
              <a:t>项目基础知识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C9AFD9A-9EA3-428F-964B-383F31E654B7}"/>
              </a:ext>
            </a:extLst>
          </p:cNvPr>
          <p:cNvSpPr/>
          <p:nvPr/>
        </p:nvSpPr>
        <p:spPr>
          <a:xfrm>
            <a:off x="5310597" y="3290084"/>
            <a:ext cx="49980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全新安装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升级安装</a:t>
            </a:r>
          </a:p>
          <a:p>
            <a:pPr algn="ctr"/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远程安装</a:t>
            </a:r>
            <a:endParaRPr lang="en-US" altLang="zh-CN" sz="2800" b="1" kern="100" spc="1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 kern="100" spc="1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服务器核心安装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1A3A633-CA1C-4514-99F0-8FB8434E8F68}"/>
              </a:ext>
            </a:extLst>
          </p:cNvPr>
          <p:cNvSpPr/>
          <p:nvPr/>
        </p:nvSpPr>
        <p:spPr>
          <a:xfrm>
            <a:off x="1344771" y="692150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600" dirty="0">
                <a:solidFill>
                  <a:srgbClr val="2070A1"/>
                </a:solidFill>
                <a:cs typeface="+mn-ea"/>
                <a:sym typeface="+mn-lt"/>
              </a:rPr>
              <a:t>项目基础知识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065B06D-80CB-4E03-93D7-4DB3007BBEF4}"/>
              </a:ext>
            </a:extLst>
          </p:cNvPr>
          <p:cNvGrpSpPr/>
          <p:nvPr/>
        </p:nvGrpSpPr>
        <p:grpSpPr>
          <a:xfrm>
            <a:off x="1550315" y="1348122"/>
            <a:ext cx="3196876" cy="104046"/>
            <a:chOff x="5708155" y="392856"/>
            <a:chExt cx="3196876" cy="10404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B95C5E26-5D11-4F8D-8C79-C7D562AEE9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155" y="392859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D1EB644C-5AE2-4E77-BC4A-A5CC478136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2481" y="392859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B984E4E-77B7-4DA5-B0BE-E43AD1C5FA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6807" y="392859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FAAEE68-DCB2-4BD5-99FD-0A6C9F2C1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1133" y="392859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16A8373-B54F-48BD-B7A8-13222C595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59" y="392858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7FF6ACD-EB07-4E1B-8BC5-A23CFD389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785" y="392858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67E2F77-0C6F-46D1-9F06-349F7B5009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5217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D4CAE14-1198-4434-920A-F367145768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9543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0311BBA-F274-41B9-9855-F0A4421019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3869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ECEB006-5353-4862-A199-1A41CBAC10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8195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92D756D-C2B6-49D1-9294-4976CCDC7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2521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8BD2998-62E7-4156-82B1-4116D6FDF9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6847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323AADD-3625-4C4E-BBDE-0449BCE324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22279" y="392858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35F484E2-204D-495D-A22C-77A638E8D1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6605" y="392858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BBB3402-1797-47CC-8FD5-865B4C50E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0931" y="392858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FB61EF0-D9A8-4CE7-923E-3EA1E3452F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5257" y="392858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D3A87C3-FDD7-4E24-8B7B-13168DAD7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9583" y="392857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789155C-C0F6-4AC7-BF91-2B59569370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93909" y="392857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738E997-BA70-46D7-9649-C9DED9A23C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9341" y="392857"/>
              <a:ext cx="104060" cy="104043"/>
            </a:xfrm>
            <a:prstGeom prst="ellipse">
              <a:avLst/>
            </a:prstGeom>
            <a:solidFill>
              <a:srgbClr val="F9930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1F99DEC-E722-4DEE-9403-58B6BAAB52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3667" y="392857"/>
              <a:ext cx="104060" cy="104043"/>
            </a:xfrm>
            <a:prstGeom prst="ellipse">
              <a:avLst/>
            </a:prstGeom>
            <a:solidFill>
              <a:srgbClr val="E149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C3AD385-EC9E-43A5-A59E-7B8D9D0B18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97993" y="392857"/>
              <a:ext cx="104060" cy="104043"/>
            </a:xfrm>
            <a:prstGeom prst="ellipse">
              <a:avLst/>
            </a:prstGeom>
            <a:solidFill>
              <a:srgbClr val="A631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C5601E44-7B40-4321-9951-4257065F38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319" y="392857"/>
              <a:ext cx="104060" cy="104043"/>
            </a:xfrm>
            <a:prstGeom prst="ellipse">
              <a:avLst/>
            </a:prstGeom>
            <a:solidFill>
              <a:srgbClr val="2070A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4FF0ED-CA3D-4408-AC99-86AC249DB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66645" y="392856"/>
              <a:ext cx="104060" cy="104043"/>
            </a:xfrm>
            <a:prstGeom prst="ellipse">
              <a:avLst/>
            </a:prstGeom>
            <a:solidFill>
              <a:srgbClr val="34B2E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616A829-5FEC-4B93-A0D7-D09A0BEDA2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00971" y="392856"/>
              <a:ext cx="104060" cy="104043"/>
            </a:xfrm>
            <a:prstGeom prst="ellipse">
              <a:avLst/>
            </a:prstGeom>
            <a:solidFill>
              <a:srgbClr val="2CC6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îṣļîḑé-Freeform: Shape 26">
            <a:extLst>
              <a:ext uri="{FF2B5EF4-FFF2-40B4-BE49-F238E27FC236}">
                <a16:creationId xmlns:a16="http://schemas.microsoft.com/office/drawing/2014/main" xmlns="" id="{EEF34071-D013-46B7-A0E0-A734B1D1378A}"/>
              </a:ext>
            </a:extLst>
          </p:cNvPr>
          <p:cNvSpPr>
            <a:spLocks noChangeAspect="1"/>
          </p:cNvSpPr>
          <p:nvPr/>
        </p:nvSpPr>
        <p:spPr bwMode="auto">
          <a:xfrm>
            <a:off x="10436772" y="2593785"/>
            <a:ext cx="451688" cy="451688"/>
          </a:xfrm>
          <a:custGeom>
            <a:avLst/>
            <a:gdLst/>
            <a:ahLst/>
            <a:cxnLst>
              <a:cxn ang="0">
                <a:pos x="48" y="26"/>
              </a:cxn>
              <a:cxn ang="0">
                <a:pos x="16" y="58"/>
              </a:cxn>
              <a:cxn ang="0">
                <a:pos x="0" y="58"/>
              </a:cxn>
              <a:cxn ang="0">
                <a:pos x="0" y="42"/>
              </a:cxn>
              <a:cxn ang="0">
                <a:pos x="32" y="10"/>
              </a:cxn>
              <a:cxn ang="0">
                <a:pos x="48" y="26"/>
              </a:cxn>
              <a:cxn ang="0">
                <a:pos x="18" y="50"/>
              </a:cxn>
              <a:cxn ang="0">
                <a:pos x="9" y="41"/>
              </a:cxn>
              <a:cxn ang="0">
                <a:pos x="5" y="44"/>
              </a:cxn>
              <a:cxn ang="0">
                <a:pos x="5" y="48"/>
              </a:cxn>
              <a:cxn ang="0">
                <a:pos x="10" y="48"/>
              </a:cxn>
              <a:cxn ang="0">
                <a:pos x="10" y="53"/>
              </a:cxn>
              <a:cxn ang="0">
                <a:pos x="14" y="53"/>
              </a:cxn>
              <a:cxn ang="0">
                <a:pos x="18" y="50"/>
              </a:cxn>
              <a:cxn ang="0">
                <a:pos x="33" y="17"/>
              </a:cxn>
              <a:cxn ang="0">
                <a:pos x="33" y="17"/>
              </a:cxn>
              <a:cxn ang="0">
                <a:pos x="12" y="38"/>
              </a:cxn>
              <a:cxn ang="0">
                <a:pos x="12" y="38"/>
              </a:cxn>
              <a:cxn ang="0">
                <a:pos x="13" y="39"/>
              </a:cxn>
              <a:cxn ang="0">
                <a:pos x="13" y="39"/>
              </a:cxn>
              <a:cxn ang="0">
                <a:pos x="34" y="18"/>
              </a:cxn>
              <a:cxn ang="0">
                <a:pos x="34" y="18"/>
              </a:cxn>
              <a:cxn ang="0">
                <a:pos x="33" y="17"/>
              </a:cxn>
              <a:cxn ang="0">
                <a:pos x="57" y="18"/>
              </a:cxn>
              <a:cxn ang="0">
                <a:pos x="50" y="24"/>
              </a:cxn>
              <a:cxn ang="0">
                <a:pos x="34" y="8"/>
              </a:cxn>
              <a:cxn ang="0">
                <a:pos x="41" y="2"/>
              </a:cxn>
              <a:cxn ang="0">
                <a:pos x="44" y="0"/>
              </a:cxn>
              <a:cxn ang="0">
                <a:pos x="48" y="2"/>
              </a:cxn>
              <a:cxn ang="0">
                <a:pos x="57" y="11"/>
              </a:cxn>
              <a:cxn ang="0">
                <a:pos x="58" y="14"/>
              </a:cxn>
              <a:cxn ang="0">
                <a:pos x="57" y="18"/>
              </a:cxn>
            </a:cxnLst>
            <a:rect l="0" t="0" r="r" b="b"/>
            <a:pathLst>
              <a:path w="58" h="58">
                <a:moveTo>
                  <a:pt x="48" y="26"/>
                </a:moveTo>
                <a:cubicBezTo>
                  <a:pt x="16" y="58"/>
                  <a:pt x="16" y="58"/>
                  <a:pt x="16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32" y="10"/>
                  <a:pt x="32" y="10"/>
                  <a:pt x="32" y="10"/>
                </a:cubicBezTo>
                <a:lnTo>
                  <a:pt x="48" y="26"/>
                </a:lnTo>
                <a:close/>
                <a:moveTo>
                  <a:pt x="18" y="50"/>
                </a:moveTo>
                <a:cubicBezTo>
                  <a:pt x="9" y="41"/>
                  <a:pt x="9" y="41"/>
                  <a:pt x="9" y="41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8"/>
                  <a:pt x="5" y="48"/>
                  <a:pt x="5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53"/>
                  <a:pt x="10" y="53"/>
                  <a:pt x="10" y="53"/>
                </a:cubicBezTo>
                <a:cubicBezTo>
                  <a:pt x="14" y="53"/>
                  <a:pt x="14" y="53"/>
                  <a:pt x="14" y="53"/>
                </a:cubicBezTo>
                <a:lnTo>
                  <a:pt x="18" y="50"/>
                </a:ln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9"/>
                  <a:pt x="12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3" y="17"/>
                </a:cubicBezTo>
                <a:close/>
                <a:moveTo>
                  <a:pt x="57" y="18"/>
                </a:moveTo>
                <a:cubicBezTo>
                  <a:pt x="50" y="24"/>
                  <a:pt x="50" y="24"/>
                  <a:pt x="50" y="24"/>
                </a:cubicBezTo>
                <a:cubicBezTo>
                  <a:pt x="34" y="8"/>
                  <a:pt x="34" y="8"/>
                  <a:pt x="34" y="8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1"/>
                  <a:pt x="43" y="0"/>
                  <a:pt x="44" y="0"/>
                </a:cubicBezTo>
                <a:cubicBezTo>
                  <a:pt x="45" y="0"/>
                  <a:pt x="47" y="1"/>
                  <a:pt x="48" y="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2"/>
                  <a:pt x="58" y="13"/>
                  <a:pt x="58" y="14"/>
                </a:cubicBezTo>
                <a:cubicBezTo>
                  <a:pt x="58" y="15"/>
                  <a:pt x="57" y="17"/>
                  <a:pt x="5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E538D984-5504-4BC7-BFD6-4755EDAE2D28}"/>
              </a:ext>
            </a:extLst>
          </p:cNvPr>
          <p:cNvSpPr/>
          <p:nvPr/>
        </p:nvSpPr>
        <p:spPr>
          <a:xfrm>
            <a:off x="5286218" y="2486370"/>
            <a:ext cx="5022402" cy="75238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 kern="0" spc="300" dirty="0">
                <a:solidFill>
                  <a:schemeClr val="bg1"/>
                </a:solidFill>
                <a:cs typeface="+mn-ea"/>
                <a:sym typeface="+mn-lt"/>
              </a:rPr>
              <a:t>安装方法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A65B639F-5A40-4A50-9EC0-C96B029CA74B}"/>
              </a:ext>
            </a:extLst>
          </p:cNvPr>
          <p:cNvGrpSpPr/>
          <p:nvPr/>
        </p:nvGrpSpPr>
        <p:grpSpPr>
          <a:xfrm>
            <a:off x="2448491" y="5881396"/>
            <a:ext cx="4597400" cy="836610"/>
            <a:chOff x="2371994" y="5017258"/>
            <a:chExt cx="4597400" cy="836610"/>
          </a:xfrm>
          <a:solidFill>
            <a:srgbClr val="2070A1"/>
          </a:solidFill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62C08295-4B00-4B87-88C5-2F96FBAC4C25}"/>
                </a:ext>
              </a:extLst>
            </p:cNvPr>
            <p:cNvGrpSpPr/>
            <p:nvPr/>
          </p:nvGrpSpPr>
          <p:grpSpPr>
            <a:xfrm>
              <a:off x="2371994" y="5074081"/>
              <a:ext cx="537252" cy="779787"/>
              <a:chOff x="2371994" y="5074081"/>
              <a:chExt cx="537252" cy="779787"/>
            </a:xfrm>
            <a:grpFill/>
          </p:grpSpPr>
          <p:sp>
            <p:nvSpPr>
              <p:cNvPr id="61" name="Freeform 177">
                <a:extLst>
                  <a:ext uri="{FF2B5EF4-FFF2-40B4-BE49-F238E27FC236}">
                    <a16:creationId xmlns:a16="http://schemas.microsoft.com/office/drawing/2014/main" xmlns="" id="{3ED43CF9-27E7-4FDE-BC98-5675B31B26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71994" y="5074081"/>
                <a:ext cx="537252" cy="569348"/>
              </a:xfrm>
              <a:custGeom>
                <a:avLst/>
                <a:gdLst>
                  <a:gd name="T0" fmla="*/ 2147483646 w 176"/>
                  <a:gd name="T1" fmla="*/ 0 h 187"/>
                  <a:gd name="T2" fmla="*/ 0 w 176"/>
                  <a:gd name="T3" fmla="*/ 2147483646 h 187"/>
                  <a:gd name="T4" fmla="*/ 2147483646 w 176"/>
                  <a:gd name="T5" fmla="*/ 2147483646 h 187"/>
                  <a:gd name="T6" fmla="*/ 2147483646 w 176"/>
                  <a:gd name="T7" fmla="*/ 2147483646 h 187"/>
                  <a:gd name="T8" fmla="*/ 2147483646 w 176"/>
                  <a:gd name="T9" fmla="*/ 2147483646 h 187"/>
                  <a:gd name="T10" fmla="*/ 2147483646 w 176"/>
                  <a:gd name="T11" fmla="*/ 2147483646 h 187"/>
                  <a:gd name="T12" fmla="*/ 2147483646 w 176"/>
                  <a:gd name="T13" fmla="*/ 2147483646 h 187"/>
                  <a:gd name="T14" fmla="*/ 2147483646 w 176"/>
                  <a:gd name="T15" fmla="*/ 2147483646 h 187"/>
                  <a:gd name="T16" fmla="*/ 2147483646 w 176"/>
                  <a:gd name="T17" fmla="*/ 2147483646 h 187"/>
                  <a:gd name="T18" fmla="*/ 2147483646 w 176"/>
                  <a:gd name="T19" fmla="*/ 0 h 187"/>
                  <a:gd name="T20" fmla="*/ 2147483646 w 176"/>
                  <a:gd name="T21" fmla="*/ 2147483646 h 187"/>
                  <a:gd name="T22" fmla="*/ 2147483646 w 176"/>
                  <a:gd name="T23" fmla="*/ 2147483646 h 187"/>
                  <a:gd name="T24" fmla="*/ 2147483646 w 176"/>
                  <a:gd name="T25" fmla="*/ 2147483646 h 187"/>
                  <a:gd name="T26" fmla="*/ 2147483646 w 176"/>
                  <a:gd name="T27" fmla="*/ 2147483646 h 187"/>
                  <a:gd name="T28" fmla="*/ 2147483646 w 176"/>
                  <a:gd name="T29" fmla="*/ 2147483646 h 187"/>
                  <a:gd name="T30" fmla="*/ 2147483646 w 176"/>
                  <a:gd name="T31" fmla="*/ 2147483646 h 187"/>
                  <a:gd name="T32" fmla="*/ 2147483646 w 176"/>
                  <a:gd name="T33" fmla="*/ 2147483646 h 187"/>
                  <a:gd name="T34" fmla="*/ 2147483646 w 176"/>
                  <a:gd name="T35" fmla="*/ 2147483646 h 187"/>
                  <a:gd name="T36" fmla="*/ 2147483646 w 176"/>
                  <a:gd name="T37" fmla="*/ 2147483646 h 187"/>
                  <a:gd name="T38" fmla="*/ 2147483646 w 176"/>
                  <a:gd name="T39" fmla="*/ 2147483646 h 18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6" h="187">
                    <a:moveTo>
                      <a:pt x="88" y="0"/>
                    </a:moveTo>
                    <a:cubicBezTo>
                      <a:pt x="39" y="0"/>
                      <a:pt x="0" y="40"/>
                      <a:pt x="0" y="88"/>
                    </a:cubicBezTo>
                    <a:cubicBezTo>
                      <a:pt x="0" y="123"/>
                      <a:pt x="20" y="154"/>
                      <a:pt x="51" y="169"/>
                    </a:cubicBezTo>
                    <a:cubicBezTo>
                      <a:pt x="51" y="179"/>
                      <a:pt x="51" y="179"/>
                      <a:pt x="51" y="179"/>
                    </a:cubicBezTo>
                    <a:cubicBezTo>
                      <a:pt x="51" y="183"/>
                      <a:pt x="54" y="187"/>
                      <a:pt x="59" y="187"/>
                    </a:cubicBezTo>
                    <a:cubicBezTo>
                      <a:pt x="117" y="187"/>
                      <a:pt x="117" y="187"/>
                      <a:pt x="117" y="187"/>
                    </a:cubicBezTo>
                    <a:cubicBezTo>
                      <a:pt x="122" y="187"/>
                      <a:pt x="125" y="183"/>
                      <a:pt x="125" y="179"/>
                    </a:cubicBezTo>
                    <a:cubicBezTo>
                      <a:pt x="125" y="169"/>
                      <a:pt x="125" y="169"/>
                      <a:pt x="125" y="169"/>
                    </a:cubicBezTo>
                    <a:cubicBezTo>
                      <a:pt x="156" y="154"/>
                      <a:pt x="176" y="123"/>
                      <a:pt x="176" y="88"/>
                    </a:cubicBezTo>
                    <a:cubicBezTo>
                      <a:pt x="176" y="40"/>
                      <a:pt x="137" y="0"/>
                      <a:pt x="88" y="0"/>
                    </a:cubicBezTo>
                    <a:close/>
                    <a:moveTo>
                      <a:pt x="114" y="156"/>
                    </a:moveTo>
                    <a:cubicBezTo>
                      <a:pt x="111" y="157"/>
                      <a:pt x="109" y="160"/>
                      <a:pt x="109" y="163"/>
                    </a:cubicBezTo>
                    <a:cubicBezTo>
                      <a:pt x="109" y="171"/>
                      <a:pt x="109" y="171"/>
                      <a:pt x="109" y="171"/>
                    </a:cubicBezTo>
                    <a:cubicBezTo>
                      <a:pt x="67" y="171"/>
                      <a:pt x="67" y="171"/>
                      <a:pt x="67" y="171"/>
                    </a:cubicBezTo>
                    <a:cubicBezTo>
                      <a:pt x="67" y="163"/>
                      <a:pt x="67" y="163"/>
                      <a:pt x="67" y="163"/>
                    </a:cubicBezTo>
                    <a:cubicBezTo>
                      <a:pt x="67" y="160"/>
                      <a:pt x="65" y="157"/>
                      <a:pt x="62" y="156"/>
                    </a:cubicBezTo>
                    <a:cubicBezTo>
                      <a:pt x="34" y="145"/>
                      <a:pt x="16" y="119"/>
                      <a:pt x="16" y="88"/>
                    </a:cubicBezTo>
                    <a:cubicBezTo>
                      <a:pt x="16" y="49"/>
                      <a:pt x="48" y="16"/>
                      <a:pt x="88" y="16"/>
                    </a:cubicBezTo>
                    <a:cubicBezTo>
                      <a:pt x="128" y="16"/>
                      <a:pt x="160" y="49"/>
                      <a:pt x="160" y="88"/>
                    </a:cubicBezTo>
                    <a:cubicBezTo>
                      <a:pt x="160" y="119"/>
                      <a:pt x="142" y="145"/>
                      <a:pt x="114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62" name="Freeform 178">
                <a:extLst>
                  <a:ext uri="{FF2B5EF4-FFF2-40B4-BE49-F238E27FC236}">
                    <a16:creationId xmlns:a16="http://schemas.microsoft.com/office/drawing/2014/main" xmlns="" id="{3770C49E-71BA-4AAE-9BA5-790D6768C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430" y="5287101"/>
                <a:ext cx="36161" cy="91664"/>
              </a:xfrm>
              <a:custGeom>
                <a:avLst/>
                <a:gdLst>
                  <a:gd name="T0" fmla="*/ 2147483646 w 12"/>
                  <a:gd name="T1" fmla="*/ 2147483646 h 30"/>
                  <a:gd name="T2" fmla="*/ 2147483646 w 12"/>
                  <a:gd name="T3" fmla="*/ 2147483646 h 30"/>
                  <a:gd name="T4" fmla="*/ 0 w 12"/>
                  <a:gd name="T5" fmla="*/ 2147483646 h 30"/>
                  <a:gd name="T6" fmla="*/ 2147483646 w 12"/>
                  <a:gd name="T7" fmla="*/ 2147483646 h 30"/>
                  <a:gd name="T8" fmla="*/ 2147483646 w 12"/>
                  <a:gd name="T9" fmla="*/ 2147483646 h 30"/>
                  <a:gd name="T10" fmla="*/ 2147483646 w 12"/>
                  <a:gd name="T11" fmla="*/ 2147483646 h 30"/>
                  <a:gd name="T12" fmla="*/ 2147483646 w 12"/>
                  <a:gd name="T13" fmla="*/ 2147483646 h 30"/>
                  <a:gd name="T14" fmla="*/ 2147483646 w 12"/>
                  <a:gd name="T15" fmla="*/ 2147483646 h 30"/>
                  <a:gd name="T16" fmla="*/ 2147483646 w 12"/>
                  <a:gd name="T17" fmla="*/ 2147483646 h 30"/>
                  <a:gd name="T18" fmla="*/ 2147483646 w 12"/>
                  <a:gd name="T19" fmla="*/ 2147483646 h 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" h="30">
                    <a:moveTo>
                      <a:pt x="11" y="5"/>
                    </a:moveTo>
                    <a:cubicBezTo>
                      <a:pt x="10" y="2"/>
                      <a:pt x="7" y="0"/>
                      <a:pt x="4" y="1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1" y="11"/>
                      <a:pt x="2" y="15"/>
                      <a:pt x="2" y="18"/>
                    </a:cubicBezTo>
                    <a:cubicBezTo>
                      <a:pt x="2" y="20"/>
                      <a:pt x="2" y="22"/>
                      <a:pt x="1" y="24"/>
                    </a:cubicBezTo>
                    <a:cubicBezTo>
                      <a:pt x="1" y="27"/>
                      <a:pt x="3" y="30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9" y="30"/>
                      <a:pt x="12" y="28"/>
                      <a:pt x="12" y="25"/>
                    </a:cubicBezTo>
                    <a:cubicBezTo>
                      <a:pt x="12" y="23"/>
                      <a:pt x="12" y="21"/>
                      <a:pt x="12" y="18"/>
                    </a:cubicBezTo>
                    <a:cubicBezTo>
                      <a:pt x="12" y="14"/>
                      <a:pt x="12" y="9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179">
                <a:extLst>
                  <a:ext uri="{FF2B5EF4-FFF2-40B4-BE49-F238E27FC236}">
                    <a16:creationId xmlns:a16="http://schemas.microsoft.com/office/drawing/2014/main" xmlns="" id="{BD144BCD-6649-451D-9744-C9A2B44B14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117" y="5159289"/>
                <a:ext cx="139478" cy="96828"/>
              </a:xfrm>
              <a:custGeom>
                <a:avLst/>
                <a:gdLst>
                  <a:gd name="T0" fmla="*/ 2147483646 w 46"/>
                  <a:gd name="T1" fmla="*/ 2147483646 h 32"/>
                  <a:gd name="T2" fmla="*/ 2147483646 w 46"/>
                  <a:gd name="T3" fmla="*/ 0 h 32"/>
                  <a:gd name="T4" fmla="*/ 2147483646 w 46"/>
                  <a:gd name="T5" fmla="*/ 2147483646 h 32"/>
                  <a:gd name="T6" fmla="*/ 2147483646 w 46"/>
                  <a:gd name="T7" fmla="*/ 2147483646 h 32"/>
                  <a:gd name="T8" fmla="*/ 2147483646 w 46"/>
                  <a:gd name="T9" fmla="*/ 2147483646 h 32"/>
                  <a:gd name="T10" fmla="*/ 2147483646 w 46"/>
                  <a:gd name="T11" fmla="*/ 2147483646 h 32"/>
                  <a:gd name="T12" fmla="*/ 2147483646 w 46"/>
                  <a:gd name="T13" fmla="*/ 2147483646 h 32"/>
                  <a:gd name="T14" fmla="*/ 2147483646 w 46"/>
                  <a:gd name="T15" fmla="*/ 2147483646 h 3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6" h="32">
                    <a:moveTo>
                      <a:pt x="44" y="24"/>
                    </a:moveTo>
                    <a:cubicBezTo>
                      <a:pt x="35" y="12"/>
                      <a:pt x="22" y="3"/>
                      <a:pt x="7" y="0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17" y="13"/>
                      <a:pt x="28" y="20"/>
                      <a:pt x="36" y="30"/>
                    </a:cubicBezTo>
                    <a:cubicBezTo>
                      <a:pt x="37" y="32"/>
                      <a:pt x="38" y="32"/>
                      <a:pt x="40" y="32"/>
                    </a:cubicBezTo>
                    <a:cubicBezTo>
                      <a:pt x="41" y="32"/>
                      <a:pt x="42" y="32"/>
                      <a:pt x="43" y="31"/>
                    </a:cubicBezTo>
                    <a:cubicBezTo>
                      <a:pt x="45" y="30"/>
                      <a:pt x="46" y="26"/>
                      <a:pt x="4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180">
                <a:extLst>
                  <a:ext uri="{FF2B5EF4-FFF2-40B4-BE49-F238E27FC236}">
                    <a16:creationId xmlns:a16="http://schemas.microsoft.com/office/drawing/2014/main" xmlns="" id="{D5BB0448-BAE6-49EA-93C7-8FE23EE21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382" y="5674414"/>
                <a:ext cx="167892" cy="49059"/>
              </a:xfrm>
              <a:custGeom>
                <a:avLst/>
                <a:gdLst>
                  <a:gd name="T0" fmla="*/ 2147483646 w 55"/>
                  <a:gd name="T1" fmla="*/ 0 h 16"/>
                  <a:gd name="T2" fmla="*/ 2147483646 w 55"/>
                  <a:gd name="T3" fmla="*/ 0 h 16"/>
                  <a:gd name="T4" fmla="*/ 0 w 55"/>
                  <a:gd name="T5" fmla="*/ 2147483646 h 16"/>
                  <a:gd name="T6" fmla="*/ 2147483646 w 55"/>
                  <a:gd name="T7" fmla="*/ 2147483646 h 16"/>
                  <a:gd name="T8" fmla="*/ 2147483646 w 55"/>
                  <a:gd name="T9" fmla="*/ 2147483646 h 16"/>
                  <a:gd name="T10" fmla="*/ 2147483646 w 55"/>
                  <a:gd name="T11" fmla="*/ 2147483646 h 16"/>
                  <a:gd name="T12" fmla="*/ 2147483646 w 55"/>
                  <a:gd name="T13" fmla="*/ 0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5" h="16">
                    <a:moveTo>
                      <a:pt x="4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52" y="16"/>
                      <a:pt x="55" y="12"/>
                      <a:pt x="55" y="8"/>
                    </a:cubicBezTo>
                    <a:cubicBezTo>
                      <a:pt x="55" y="4"/>
                      <a:pt x="52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181">
                <a:extLst>
                  <a:ext uri="{FF2B5EF4-FFF2-40B4-BE49-F238E27FC236}">
                    <a16:creationId xmlns:a16="http://schemas.microsoft.com/office/drawing/2014/main" xmlns="" id="{4DB2E1EE-F68E-462F-BA98-CECE6EF7A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9590" y="5750584"/>
                <a:ext cx="140770" cy="49059"/>
              </a:xfrm>
              <a:custGeom>
                <a:avLst/>
                <a:gdLst>
                  <a:gd name="T0" fmla="*/ 2147483646 w 46"/>
                  <a:gd name="T1" fmla="*/ 0 h 16"/>
                  <a:gd name="T2" fmla="*/ 2147483646 w 46"/>
                  <a:gd name="T3" fmla="*/ 0 h 16"/>
                  <a:gd name="T4" fmla="*/ 0 w 46"/>
                  <a:gd name="T5" fmla="*/ 2147483646 h 16"/>
                  <a:gd name="T6" fmla="*/ 2147483646 w 46"/>
                  <a:gd name="T7" fmla="*/ 2147483646 h 16"/>
                  <a:gd name="T8" fmla="*/ 2147483646 w 46"/>
                  <a:gd name="T9" fmla="*/ 2147483646 h 16"/>
                  <a:gd name="T10" fmla="*/ 2147483646 w 46"/>
                  <a:gd name="T11" fmla="*/ 2147483646 h 16"/>
                  <a:gd name="T12" fmla="*/ 2147483646 w 46"/>
                  <a:gd name="T13" fmla="*/ 0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43" y="16"/>
                      <a:pt x="46" y="12"/>
                      <a:pt x="46" y="8"/>
                    </a:cubicBezTo>
                    <a:cubicBezTo>
                      <a:pt x="46" y="3"/>
                      <a:pt x="43" y="0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182">
                <a:extLst>
                  <a:ext uri="{FF2B5EF4-FFF2-40B4-BE49-F238E27FC236}">
                    <a16:creationId xmlns:a16="http://schemas.microsoft.com/office/drawing/2014/main" xmlns="" id="{AFC65773-49CD-40FE-966D-D930CAAB7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168" y="5821591"/>
                <a:ext cx="73614" cy="32277"/>
              </a:xfrm>
              <a:custGeom>
                <a:avLst/>
                <a:gdLst>
                  <a:gd name="T0" fmla="*/ 2147483646 w 24"/>
                  <a:gd name="T1" fmla="*/ 0 h 11"/>
                  <a:gd name="T2" fmla="*/ 2147483646 w 24"/>
                  <a:gd name="T3" fmla="*/ 0 h 11"/>
                  <a:gd name="T4" fmla="*/ 0 w 24"/>
                  <a:gd name="T5" fmla="*/ 2147483646 h 11"/>
                  <a:gd name="T6" fmla="*/ 2147483646 w 24"/>
                  <a:gd name="T7" fmla="*/ 2147483646 h 11"/>
                  <a:gd name="T8" fmla="*/ 2147483646 w 24"/>
                  <a:gd name="T9" fmla="*/ 2147483646 h 11"/>
                  <a:gd name="T10" fmla="*/ 2147483646 w 24"/>
                  <a:gd name="T11" fmla="*/ 2147483646 h 11"/>
                  <a:gd name="T12" fmla="*/ 2147483646 w 2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11">
                    <a:moveTo>
                      <a:pt x="1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2" y="11"/>
                      <a:pt x="24" y="9"/>
                      <a:pt x="24" y="6"/>
                    </a:cubicBezTo>
                    <a:cubicBezTo>
                      <a:pt x="24" y="3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183">
                <a:extLst>
                  <a:ext uri="{FF2B5EF4-FFF2-40B4-BE49-F238E27FC236}">
                    <a16:creationId xmlns:a16="http://schemas.microsoft.com/office/drawing/2014/main" xmlns="" id="{C7626A40-BB96-46CC-880B-CACC43798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5050" y="5332288"/>
                <a:ext cx="192430" cy="229805"/>
              </a:xfrm>
              <a:custGeom>
                <a:avLst/>
                <a:gdLst>
                  <a:gd name="T0" fmla="*/ 2147483646 w 63"/>
                  <a:gd name="T1" fmla="*/ 2147483646 h 75"/>
                  <a:gd name="T2" fmla="*/ 2147483646 w 63"/>
                  <a:gd name="T3" fmla="*/ 2147483646 h 75"/>
                  <a:gd name="T4" fmla="*/ 2147483646 w 63"/>
                  <a:gd name="T5" fmla="*/ 2147483646 h 75"/>
                  <a:gd name="T6" fmla="*/ 2147483646 w 63"/>
                  <a:gd name="T7" fmla="*/ 2147483646 h 75"/>
                  <a:gd name="T8" fmla="*/ 2147483646 w 63"/>
                  <a:gd name="T9" fmla="*/ 2147483646 h 75"/>
                  <a:gd name="T10" fmla="*/ 2147483646 w 63"/>
                  <a:gd name="T11" fmla="*/ 2147483646 h 75"/>
                  <a:gd name="T12" fmla="*/ 2147483646 w 63"/>
                  <a:gd name="T13" fmla="*/ 2147483646 h 75"/>
                  <a:gd name="T14" fmla="*/ 2147483646 w 63"/>
                  <a:gd name="T15" fmla="*/ 2147483646 h 75"/>
                  <a:gd name="T16" fmla="*/ 2147483646 w 63"/>
                  <a:gd name="T17" fmla="*/ 2147483646 h 75"/>
                  <a:gd name="T18" fmla="*/ 2147483646 w 63"/>
                  <a:gd name="T19" fmla="*/ 2147483646 h 75"/>
                  <a:gd name="T20" fmla="*/ 2147483646 w 63"/>
                  <a:gd name="T21" fmla="*/ 2147483646 h 75"/>
                  <a:gd name="T22" fmla="*/ 2147483646 w 63"/>
                  <a:gd name="T23" fmla="*/ 2147483646 h 75"/>
                  <a:gd name="T24" fmla="*/ 2147483646 w 63"/>
                  <a:gd name="T25" fmla="*/ 2147483646 h 75"/>
                  <a:gd name="T26" fmla="*/ 2147483646 w 63"/>
                  <a:gd name="T27" fmla="*/ 2147483646 h 75"/>
                  <a:gd name="T28" fmla="*/ 2147483646 w 63"/>
                  <a:gd name="T29" fmla="*/ 2147483646 h 75"/>
                  <a:gd name="T30" fmla="*/ 2147483646 w 63"/>
                  <a:gd name="T31" fmla="*/ 2147483646 h 75"/>
                  <a:gd name="T32" fmla="*/ 2147483646 w 63"/>
                  <a:gd name="T33" fmla="*/ 2147483646 h 75"/>
                  <a:gd name="T34" fmla="*/ 2147483646 w 63"/>
                  <a:gd name="T35" fmla="*/ 2147483646 h 75"/>
                  <a:gd name="T36" fmla="*/ 2147483646 w 63"/>
                  <a:gd name="T37" fmla="*/ 2147483646 h 75"/>
                  <a:gd name="T38" fmla="*/ 2147483646 w 63"/>
                  <a:gd name="T39" fmla="*/ 2147483646 h 75"/>
                  <a:gd name="T40" fmla="*/ 0 w 63"/>
                  <a:gd name="T41" fmla="*/ 2147483646 h 75"/>
                  <a:gd name="T42" fmla="*/ 0 w 63"/>
                  <a:gd name="T43" fmla="*/ 2147483646 h 75"/>
                  <a:gd name="T44" fmla="*/ 0 w 63"/>
                  <a:gd name="T45" fmla="*/ 2147483646 h 75"/>
                  <a:gd name="T46" fmla="*/ 0 w 63"/>
                  <a:gd name="T47" fmla="*/ 2147483646 h 75"/>
                  <a:gd name="T48" fmla="*/ 0 w 63"/>
                  <a:gd name="T49" fmla="*/ 2147483646 h 75"/>
                  <a:gd name="T50" fmla="*/ 0 w 63"/>
                  <a:gd name="T51" fmla="*/ 2147483646 h 75"/>
                  <a:gd name="T52" fmla="*/ 0 w 63"/>
                  <a:gd name="T53" fmla="*/ 2147483646 h 75"/>
                  <a:gd name="T54" fmla="*/ 0 w 63"/>
                  <a:gd name="T55" fmla="*/ 2147483646 h 75"/>
                  <a:gd name="T56" fmla="*/ 0 w 63"/>
                  <a:gd name="T57" fmla="*/ 2147483646 h 75"/>
                  <a:gd name="T58" fmla="*/ 0 w 63"/>
                  <a:gd name="T59" fmla="*/ 2147483646 h 75"/>
                  <a:gd name="T60" fmla="*/ 2147483646 w 63"/>
                  <a:gd name="T61" fmla="*/ 2147483646 h 75"/>
                  <a:gd name="T62" fmla="*/ 2147483646 w 63"/>
                  <a:gd name="T63" fmla="*/ 2147483646 h 75"/>
                  <a:gd name="T64" fmla="*/ 2147483646 w 63"/>
                  <a:gd name="T65" fmla="*/ 2147483646 h 75"/>
                  <a:gd name="T66" fmla="*/ 2147483646 w 63"/>
                  <a:gd name="T67" fmla="*/ 2147483646 h 75"/>
                  <a:gd name="T68" fmla="*/ 2147483646 w 63"/>
                  <a:gd name="T69" fmla="*/ 2147483646 h 75"/>
                  <a:gd name="T70" fmla="*/ 2147483646 w 63"/>
                  <a:gd name="T71" fmla="*/ 2147483646 h 75"/>
                  <a:gd name="T72" fmla="*/ 2147483646 w 63"/>
                  <a:gd name="T73" fmla="*/ 2147483646 h 7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" h="75">
                    <a:moveTo>
                      <a:pt x="59" y="1"/>
                    </a:moveTo>
                    <a:cubicBezTo>
                      <a:pt x="56" y="0"/>
                      <a:pt x="53" y="1"/>
                      <a:pt x="52" y="4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8" y="11"/>
                      <a:pt x="41" y="9"/>
                      <a:pt x="41" y="6"/>
                    </a:cubicBezTo>
                    <a:cubicBezTo>
                      <a:pt x="41" y="3"/>
                      <a:pt x="38" y="1"/>
                      <a:pt x="3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7" y="74"/>
                      <a:pt x="29" y="75"/>
                      <a:pt x="31" y="75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3" y="75"/>
                      <a:pt x="35" y="74"/>
                      <a:pt x="36" y="72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3" y="5"/>
                      <a:pt x="61" y="2"/>
                      <a:pt x="5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2C161F69-AF11-4A80-BBEE-0A49FC4391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44484" y="5017258"/>
              <a:ext cx="3724910" cy="732241"/>
              <a:chOff x="0" y="0"/>
              <a:chExt cx="3725380" cy="732578"/>
            </a:xfrm>
            <a:grpFill/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855BB7DE-6EF3-4BE7-BA7D-22A094C76B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725380" cy="4618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rgbClr val="2070A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小贴士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E3688258-12DB-4F50-BA39-53BFC13B4E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5" y="441531"/>
                <a:ext cx="3685052" cy="29104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ts val="1700"/>
                  </a:lnSpc>
                  <a:spcBef>
                    <a:spcPct val="0"/>
                  </a:spcBef>
                  <a:buNone/>
                </a:pPr>
                <a:r>
                  <a:rPr lang="zh-CN" altLang="en-US" sz="1200" b="1" dirty="0">
                    <a:solidFill>
                      <a:srgbClr val="3B3838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软件升级的限制</a:t>
                </a:r>
              </a:p>
            </p:txBody>
          </p: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5F05634E-F55F-4504-879F-E65FB96E586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08599" y="444705"/>
                <a:ext cx="1702015" cy="0"/>
              </a:xfrm>
              <a:prstGeom prst="line">
                <a:avLst/>
              </a:prstGeom>
              <a:grpFill/>
              <a:ln w="19050">
                <a:solidFill>
                  <a:srgbClr val="2070A1"/>
                </a:solidFill>
                <a:prstDash val="dashDot"/>
                <a:round/>
                <a:headEnd/>
                <a:tailEnd/>
              </a:ln>
            </p:spPr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899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15" grpId="1"/>
      <p:bldP spid="52" grpId="0" animBg="1"/>
      <p:bldP spid="52" grpId="1" animBg="1"/>
      <p:bldP spid="53" grpId="0"/>
      <p:bldP spid="5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7422729" y="1312941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8148449" y="237986"/>
            <a:ext cx="753462" cy="753462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7224" y="-1426198"/>
            <a:ext cx="1494170" cy="1494170"/>
            <a:chOff x="3700441" y="1274408"/>
            <a:chExt cx="1646508" cy="1646508"/>
          </a:xfrm>
        </p:grpSpPr>
        <p:sp>
          <p:nvSpPr>
            <p:cNvPr id="6" name="圆角矩形 5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F9930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29316" y="-66455"/>
            <a:ext cx="1494170" cy="1494170"/>
            <a:chOff x="3700441" y="1274408"/>
            <a:chExt cx="1646508" cy="1646508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458DC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59235" y="1272375"/>
            <a:ext cx="1494170" cy="1494170"/>
            <a:chOff x="3700441" y="1274408"/>
            <a:chExt cx="1646508" cy="1646508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E1495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7739" y="-1984570"/>
            <a:ext cx="2300444" cy="2300444"/>
            <a:chOff x="3700441" y="1274408"/>
            <a:chExt cx="1646508" cy="1646508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2070A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65878" y="-214868"/>
            <a:ext cx="1770084" cy="1770084"/>
            <a:chOff x="3700441" y="1274408"/>
            <a:chExt cx="1646508" cy="1646508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34B2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1673" y="533697"/>
            <a:ext cx="787017" cy="787017"/>
            <a:chOff x="3700441" y="1274408"/>
            <a:chExt cx="1646508" cy="1646508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3700441" y="1274408"/>
              <a:ext cx="1646508" cy="1646508"/>
            </a:xfrm>
            <a:prstGeom prst="roundRect">
              <a:avLst>
                <a:gd name="adj" fmla="val 6887"/>
              </a:avLst>
            </a:prstGeom>
            <a:solidFill>
              <a:srgbClr val="A6315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3794878" y="1368844"/>
              <a:ext cx="1457637" cy="1457637"/>
            </a:xfrm>
            <a:prstGeom prst="roundRect">
              <a:avLst>
                <a:gd name="adj" fmla="val 6887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190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700000">
            <a:off x="6111242" y="1401214"/>
            <a:ext cx="1068341" cy="1068341"/>
          </a:xfrm>
          <a:prstGeom prst="roundRect">
            <a:avLst>
              <a:gd name="adj" fmla="val 6887"/>
            </a:avLst>
          </a:prstGeom>
          <a:solidFill>
            <a:schemeClr val="bg1"/>
          </a:solidFill>
          <a:ln w="12700">
            <a:noFill/>
          </a:ln>
          <a:effectLst>
            <a:innerShdw blurRad="190500" dist="508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2700000">
            <a:off x="6821898" y="1162435"/>
            <a:ext cx="1149463" cy="1149463"/>
          </a:xfrm>
          <a:custGeom>
            <a:avLst/>
            <a:gdLst>
              <a:gd name="connsiteX0" fmla="*/ 95270 w 1266657"/>
              <a:gd name="connsiteY0" fmla="*/ 95268 h 1266657"/>
              <a:gd name="connsiteX1" fmla="*/ 72650 w 1266657"/>
              <a:gd name="connsiteY1" fmla="*/ 149877 h 1266657"/>
              <a:gd name="connsiteX2" fmla="*/ 72650 w 1266657"/>
              <a:gd name="connsiteY2" fmla="*/ 1116780 h 1266657"/>
              <a:gd name="connsiteX3" fmla="*/ 149878 w 1266657"/>
              <a:gd name="connsiteY3" fmla="*/ 1194008 h 1266657"/>
              <a:gd name="connsiteX4" fmla="*/ 1116781 w 1266657"/>
              <a:gd name="connsiteY4" fmla="*/ 1194008 h 1266657"/>
              <a:gd name="connsiteX5" fmla="*/ 1194009 w 1266657"/>
              <a:gd name="connsiteY5" fmla="*/ 1116780 h 1266657"/>
              <a:gd name="connsiteX6" fmla="*/ 1194010 w 1266657"/>
              <a:gd name="connsiteY6" fmla="*/ 149877 h 1266657"/>
              <a:gd name="connsiteX7" fmla="*/ 1116782 w 1266657"/>
              <a:gd name="connsiteY7" fmla="*/ 72649 h 1266657"/>
              <a:gd name="connsiteX8" fmla="*/ 149879 w 1266657"/>
              <a:gd name="connsiteY8" fmla="*/ 72649 h 1266657"/>
              <a:gd name="connsiteX9" fmla="*/ 95270 w 1266657"/>
              <a:gd name="connsiteY9" fmla="*/ 95268 h 1266657"/>
              <a:gd name="connsiteX10" fmla="*/ 25551 w 1266657"/>
              <a:gd name="connsiteY10" fmla="*/ 25550 h 1266657"/>
              <a:gd name="connsiteX11" fmla="*/ 87235 w 1266657"/>
              <a:gd name="connsiteY11" fmla="*/ 0 h 1266657"/>
              <a:gd name="connsiteX12" fmla="*/ 1179422 w 1266657"/>
              <a:gd name="connsiteY12" fmla="*/ 0 h 1266657"/>
              <a:gd name="connsiteX13" fmla="*/ 1266657 w 1266657"/>
              <a:gd name="connsiteY13" fmla="*/ 87235 h 1266657"/>
              <a:gd name="connsiteX14" fmla="*/ 1266657 w 1266657"/>
              <a:gd name="connsiteY14" fmla="*/ 1179422 h 1266657"/>
              <a:gd name="connsiteX15" fmla="*/ 1179422 w 1266657"/>
              <a:gd name="connsiteY15" fmla="*/ 1266657 h 1266657"/>
              <a:gd name="connsiteX16" fmla="*/ 87235 w 1266657"/>
              <a:gd name="connsiteY16" fmla="*/ 1266657 h 1266657"/>
              <a:gd name="connsiteX17" fmla="*/ 0 w 1266657"/>
              <a:gd name="connsiteY17" fmla="*/ 1179422 h 1266657"/>
              <a:gd name="connsiteX18" fmla="*/ 0 w 1266657"/>
              <a:gd name="connsiteY18" fmla="*/ 87235 h 1266657"/>
              <a:gd name="connsiteX19" fmla="*/ 25551 w 1266657"/>
              <a:gd name="connsiteY19" fmla="*/ 25550 h 126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66657" h="1266657">
                <a:moveTo>
                  <a:pt x="95270" y="95268"/>
                </a:moveTo>
                <a:cubicBezTo>
                  <a:pt x="81294" y="109244"/>
                  <a:pt x="72651" y="128551"/>
                  <a:pt x="72650" y="149877"/>
                </a:cubicBezTo>
                <a:lnTo>
                  <a:pt x="72650" y="1116780"/>
                </a:lnTo>
                <a:cubicBezTo>
                  <a:pt x="72650" y="1159432"/>
                  <a:pt x="107227" y="1194008"/>
                  <a:pt x="149878" y="1194008"/>
                </a:cubicBezTo>
                <a:lnTo>
                  <a:pt x="1116781" y="1194008"/>
                </a:lnTo>
                <a:cubicBezTo>
                  <a:pt x="1159434" y="1194008"/>
                  <a:pt x="1194009" y="1159432"/>
                  <a:pt x="1194009" y="1116780"/>
                </a:cubicBezTo>
                <a:lnTo>
                  <a:pt x="1194010" y="149877"/>
                </a:lnTo>
                <a:cubicBezTo>
                  <a:pt x="1194009" y="107225"/>
                  <a:pt x="1159433" y="72649"/>
                  <a:pt x="1116782" y="72649"/>
                </a:cubicBezTo>
                <a:lnTo>
                  <a:pt x="149879" y="72649"/>
                </a:lnTo>
                <a:cubicBezTo>
                  <a:pt x="128552" y="72649"/>
                  <a:pt x="109246" y="81293"/>
                  <a:pt x="95270" y="95268"/>
                </a:cubicBezTo>
                <a:close/>
                <a:moveTo>
                  <a:pt x="25551" y="25550"/>
                </a:moveTo>
                <a:cubicBezTo>
                  <a:pt x="41337" y="9764"/>
                  <a:pt x="63146" y="0"/>
                  <a:pt x="87235" y="0"/>
                </a:cubicBezTo>
                <a:lnTo>
                  <a:pt x="1179422" y="0"/>
                </a:lnTo>
                <a:cubicBezTo>
                  <a:pt x="1227601" y="0"/>
                  <a:pt x="1266657" y="39057"/>
                  <a:pt x="1266657" y="87235"/>
                </a:cubicBezTo>
                <a:lnTo>
                  <a:pt x="1266657" y="1179422"/>
                </a:lnTo>
                <a:cubicBezTo>
                  <a:pt x="1266657" y="1227601"/>
                  <a:pt x="1227601" y="1266657"/>
                  <a:pt x="1179422" y="1266657"/>
                </a:cubicBezTo>
                <a:lnTo>
                  <a:pt x="87235" y="1266657"/>
                </a:lnTo>
                <a:cubicBezTo>
                  <a:pt x="39057" y="1266657"/>
                  <a:pt x="0" y="1227601"/>
                  <a:pt x="0" y="1179422"/>
                </a:cubicBezTo>
                <a:lnTo>
                  <a:pt x="0" y="87235"/>
                </a:lnTo>
                <a:cubicBezTo>
                  <a:pt x="0" y="63146"/>
                  <a:pt x="9764" y="41337"/>
                  <a:pt x="25551" y="25550"/>
                </a:cubicBezTo>
                <a:close/>
              </a:path>
            </a:pathLst>
          </a:custGeom>
          <a:solidFill>
            <a:srgbClr val="34B2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208304" y="3838655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070A1"/>
                </a:solidFill>
                <a:cs typeface="+mn-ea"/>
                <a:sym typeface="+mn-lt"/>
              </a:rPr>
              <a:t>项目设计及准备</a:t>
            </a:r>
          </a:p>
        </p:txBody>
      </p:sp>
      <p:sp>
        <p:nvSpPr>
          <p:cNvPr id="29" name="矩形 28"/>
          <p:cNvSpPr/>
          <p:nvPr/>
        </p:nvSpPr>
        <p:spPr>
          <a:xfrm>
            <a:off x="2943873" y="4955518"/>
            <a:ext cx="6304253" cy="381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安装与规划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Windows Server 2016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的设计及准备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483454" y="4781807"/>
            <a:ext cx="1268886" cy="0"/>
          </a:xfrm>
          <a:prstGeom prst="line">
            <a:avLst/>
          </a:prstGeom>
          <a:ln w="25400" cap="rnd">
            <a:solidFill>
              <a:srgbClr val="34B2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8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5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27" grpId="0" animBg="1"/>
      <p:bldP spid="28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F73F4E4-F6F8-4FBC-821E-31CA0161945B"/>
  <p:tag name="ISPRING_SCORM_RATE_SLIDES" val="1"/>
  <p:tag name="ISPRINGONLINEFOLDERID" val="0"/>
  <p:tag name="ISPRINGONLINEFOLDERPATH" val="內容清單"/>
  <p:tag name="ISPRINGCLOUDFOLDERID" val="0"/>
  <p:tag name="ISPRINGCLOUDFOLDERPATH" val="函式庫"/>
  <p:tag name="ISPRING_PRESENTATION_TITLE" val="演示文稿1"/>
  <p:tag name="ISPRING_PRESENTER_PHOTO_0" val="png|iVBORw0KGgoAAAANSUhEUgAAAQwAAAAyCAYAAACpi+X6AAAABHNCSVQICAgIfAhkiAAAAAlwSFlz&#10;AABHGAAARxgBc4LeuQAAACV0RVh0U29mdHdhcmUATWFjcm9tZWRpYSBGaXJld29ya3MgTVggMjAw&#10;NId2rM8AAAAWdEVYdENyZWF0aW9uIFRpbWUAMDcvMzAvMTcbpQfcAAADMXByVld4nO2UQVbbQAyG&#10;Z6KpBFI8PQJH6CIH4DZZ9wblGrlMH+s+DsENypJFH+6vsSdAsQmvfZSNvsSOHXlG0i/JPx6+/0xf&#10;05fRucFnvMH5MB5uxgPO+/GwG/eHcb8f97hI42437hLIOGT+PZt/z+dfxTE+5x5/0biO2/Mr9rv0&#10;cs+n3Lr92wn7xbr9+oT9yu1ywv5Kgim9HuBkXw3gYbKvBvBrsq8q1O2XK/b72f55xX4329dK1O1r&#10;Gd52+8Wy/brbVyQ82lcyvDraLxftR/OKhOm/88z9/enn39X/7Qf7v/pY/w//3336YPmDIAiCIPgH&#10;8rvsSo/4raXEQgxvKv3TDGyUaFogKRNZX4CzSjNoWyvs/yv5zkWUTvhXA9VPlki0CrMk47QphViM&#10;uJQNHpPB1KTCkbKwiG5VJOEJNZbK3CJOYoOYecAIy0xVeFG1P4IS7VoUK1QUv00A30t8t2KeR1ZP&#10;Vs5UE7N5nki28FYLQkqM+FwbXCaywfqmS+6Rat6I9TB4vvJs8DWIXnAzBYbLxAXblllmaEyFkXNp&#10;K8RdIUg6GwpbKxieqp6/3yz6r7UOOOocQBmsRZAJKRTUMZM/5KVRG8oUsqEoTSxoXFACr1PrHk+b&#10;spcI19DDfRIqhTS8TVb8T+SuvwzSnGBbqGPwWRDGuWvA7tOYq+vipVXo7j1AWIhiNL00byqKZXIu&#10;sLd2QSu60kvIULcQoAfH5iXGzVAUVZWmGnnyOKrLnNGaUF1dsYokB/i3NgfkDe+z4LqztQpgrWZP&#10;owW/BPLOfIzteCVsirafZPEW5pQ/UQu4Vbv1H/pSIEdp/qbhQaDZdUPxzJsXNSSMQ9Hl9F/I0fsf&#10;y5ENJrG0Jj52D5RsvvxScYP8ffCaTXWWEX2D+GsbjIR3iLQueAs9f1LI527ZGwBDtHVts88/sfVq&#10;FU/MdZe21NUWf0d4raHQNPIGITDMbxOAH8NsI5z8XWSIgdhboKT5pXIUAwvEx7cHxS4NiZd9rpL6&#10;vFJabYCT5KeDQ8/eYtS/qUnz9P/H5X/pNgiCIAiCIAiCIAiCIAiCIAiCIAiCIAiCIAiCIAiCIAiC&#10;IAiCxm9LnZaLwrCmnAAAAEhta0JG+t7K/gAAAAQAAAAAAAAAAAAAAAAAAAAAAAAAAAAAAAAAAAAA&#10;AAAAAAAAAAAAAAAAAAAAAAAAAAAAAAAAAAAAAAAAAAAAAAAAKaQzoQAAHPxta1RTeJztXU9s49h5&#10;ZzY7O2vP/91iW7QXB0Ub9LCz/C+qhwCWZdnekW2NKO94tkEHEiXOKOOxd22PNxOFWTRoDgXazqVZ&#10;JEWaW9uc0p4K5NKeeilQoClaoEDPvfRY9JDc+n3fe6TIJ5IiZVmSXY53/SQ+PvLx933v9/1579Hb&#10;Dypng1pzrT9QvObDnf5A0xVD1dy2t19fcwey95gVj7aq7kA1LW9zq+UODNlrrtvuQLHU+5Yly7Lh&#10;Ne09vEZlAy7l0j+vUa+fDSoN+LW22joZSEtSR3KkJ1JD6kmH8KkvHXhbO9tQsww1h1CjSO9DbV/6&#10;Jpxx4DWrux24dWUVuoWFDb3rWV6lukV32t6GO0EBh9texV6nk+wa1dmbVFTqdLDygIq1HX6B9Rp9&#10;b7bopFqFvtWaVOywg3ajPyibXqXFKlvs6i2b3WSbXY8VW6vYyx3slexVd5X+wIJCxctUdzUqanBQ&#10;hUJlhYaFlwmZX41DRlqRVuHoKXx/Hz4dQNmWTqCmO0vMlHNiplwUZjc4ZhvSMeDyifQM6k6lXio2&#10;OsOml4KNHIuN40SwkVOwcSyGjabmRkfRGTxtBk+bwWMxeCwGj+XZjY/hLh3PtnnZ2AXUjDYc4B+y&#10;AXiPA7gmHYFyHQGMoFqgdOEzw2DChQlN1UhDs50BTUHT0tAUNK093dFJEJpmDIR2o8JqbFaGIX2b&#10;Q1qh8diXHA7oHQ6oDWC6oIsrUhM+vYRj3bGjNhZLxdWnO241Z8Jx2847bpMwuskx2oTjx6Rudag9&#10;vKhxm8MO5MBGvhhs7oxgc079mbKlnD9CN0dG2MTaI46tPPoz57HlU3qV0HlGuhHVoFBNBMU0lNQF&#10;ZSBl6ijdjUWpSmOtA6YwXZsWFSd16jjdjsWJs1N+jObO12maZDCEDIaQca7xtgllWzqTXl1Ki69E&#10;fVGDwWQwmNoMpjaDKd7TzDrgWqBGfXDcL+uA06Y+4JYCnI7AuJ3O0GlMdcEdfULLJjNoZAaNzKCR&#10;GTQyg0aOQHOTQ7MKinEM1r0Cv18iSBygtzlA2SwaijSEj6kzgKh+LECWngIQxXYhiLrn9IxUhpDK&#10;ENIZQjpDSGcBH4o1EvHhY1C4AgfyYOjHzS1Qr2+Ckr1kgV86krFjMB1IpcyhVDtpwbMIZa7weWIw&#10;1XI2MG9zMNdA4Q4oBfM0SDe8EkYtKuUL+HwkHaUnaPiwVbTMzroi6/nHrSEzJIkQEEk3LXqOjlzV&#10;yoylZvE4WlO6ubFLH9ClLoPOchhyvSm5FXKaW6FOSHbZIJsUoIcwTvt4VgQg3WAAKR1Bt/zsn8ww&#10;ctIGKqrFeN0iQgzhZHKjQEp1AUCN6lYwUCcdoE2o7dAAPUxVM6U8XT2bbrh4MXr2FsfoEdiC01h0&#10;SoKKCV5HWjSNTSP4qHPHh/J7lEStjJD+jQCvZxTrOKAx7SBt6mvTGtlNpPx0P1/AS1GdWMQEwi85&#10;+VVK57nSNsdM6+qZbefkg7LiZ065qcmPZIPI/3T8bJCApKtnsJyubznRn8gIZMBtHEjySaaPI8Jn&#10;+94IkhtzS/wPiCzzS/wPzdwQX48mzPLASzZjbDxB6pwb3x73TLAxAkxZ/qkC3ARc1V6PYSYajXTM&#10;JnGQ40mRZkqSoXPU/GM8cI8NlUHHMMyGndLLTI2B4qlubPC6RhbkFdnSSWKzaGhGIcKEGessA1m1&#10;uJdCQUlGtDQ1Di2ToWUytEw2lBkB4oeOKwxltDHNzRw4Xg+8lbb0fExqxGIolhmK5KKFUJTPi6LO&#10;UGQqFgsjzgkijmoKjgZPA4BbxVIkZY4kVzyTa56pJ4EZzMz5YLrxmadkpWzR9LAjPc8zijNpZTbv&#10;OV4taTCjoe5Mnf/IwNAY9oFshi0Nsz3J6ukzZI0WIuBESwtzdTGJ4WNQ0hVpm3/qScdZFDYPwIrR&#10;y5KSiXeFpuQ9miNT8BU/I5PsPqZjt0lu+DPujj8j9+c4dr6d7ASppxwZ7sy6jAz32MiEjHjWvEH7&#10;QrHLDpWfXa8HECUrmhilOLEJKzUlSBl6MhO43BemZ2H2G/rbOJ7J37Z6OfC8HiHDw+nOJ2dM98nT&#10;WUeUY5gGYIkrY97iYO3GLFGr0NwEBiXjZifak068I+ePg0kTDLBvMPyAhBR6xPwqGZw+PEozFBws&#10;1WIWguzBKpk1Uj5cAoP2QceSgq6xGN4LYYh+NS5ksGmep81nNdJtRDs2DMkAKfr7KQksp81AVTmo&#10;jipEIV3uSbOIZ4wdBtVlsFocV4sB6/DlWg4H1rFErwY/NP0PowuPmsEH3w1vNLnlbjb9QNAeDWri&#10;RHEjCP9mAL/WzQS/EMgE6KdmpxM8Sp17lDrDXnMY9lRqVBLSDMVYpMmII8Ck6E2m+FnhXQ7gPSXP&#10;ExfqnGTxf/zUvz8lpbR7552S4oxhCIwRZVbkWwRXSQHX1POB6wOnuIEnSQCq45ni3fhIm09aZePf&#10;0oT8m8lM8QDIbQszKRxOvROhXz2Ofn04RZ4w+DyowSdCoYxOTTFfvckAtZucmvl3BFpxYyn5Fgf6&#10;EY33Hk9v0AJPISjKtk5BmPsLvM5s88yYpsjpDASMQIRyrtRG7NLZIO82DNbJk/c/NHdDSi0zrIUV&#10;oNkxzhZ4qlZs+ojCoyki7Medmp87MrIDHO9xaXFxJy2bTVpYmw/GPC6ry7nVjXKr284AYhZn7Lzh&#10;UbyKqnEIMp817CMEAbs4y+rnPprc/hxJLwTjj+u7DyUXJ3ZwM0EchoqhMwzNKIbtHBCasXoox0HI&#10;0keTrJfwtTC6Ql7lakilRiUbvSYfvtlBuy6Fl+CkG3MtbtAKU61yLFZydttDfDuKVUcfn3gLLLmQ&#10;eEOCJbzYB419YNYHAkpmffBDw8fQ9h2jps+RLCTIhqk/t1hDAx+HaEePuJ6+9uXxPVM3aBCGcQnN&#10;eO+IY6rFYepY8ea8zGPPMk8Ml00WR5HR9vNslaER9/NuQu4oGcShr/kpwNgmTyldPY1JZ7FzWBTm&#10;EYUi0xwzOeA9xaonHq/x4zV2PICSrHWJG+sS01AfUlLQTeY45RvsjwnPdOsStdCZ5h4z6WZ0tHdi&#10;l9oJfmasdUly25Oy7NFZXK6K5E8mrCfbA6gOyVC/pGDHd+KvcRA1qTrBFFkpy1q8LAk5LeriRAEE&#10;VYlx1LMFlaoVkynZZDY6D07LQ5wgwNkgN+ezdMRiDUy25Ys+ZMp4nXNiDYzSiyNDZaaQ3Qw8mGe0&#10;0AKTmr2R5TsibOakGTkle448iFU0M//Eou8Ijtvmt+m7zpujrvM46O4FNveAVo7lTcLF58/Pr3q0&#10;JiWUhWvHetO+8mXJU4iWOFb5fI+mGaTSRh2YrAN4F46f0rzNuI1H0xjARvb0hIBhebzR8Ke4BXd6&#10;SsPX10Fc39OnncwXroMjs7FarBKWrWgq2I21GvHZdWGRgBNPgXH+oLhvd5gE5l5MOMvD1BUesGQw&#10;s2zm09ZbQeR8RKHMMwCeL7NK19npbbdIs9NW7DJbzIOEEFfz5CeTtJb5N/ZoEDgOwdshBL9JSZwV&#10;ylTkxpCWRuVYMB/gqI8PpSd+ewHGyhmMECUhnFLMohaaAqcD/gc/OdngziQ+IpuuCHmXYl59nBTe&#10;41L4iPLBDm3SO6FXIyAD4071lSHB5KcTthwzq2LHsklUsQVvilJto1ySywPVeI5I49uJoCQu4eIJ&#10;27cGF04kmUnSCiWSrWgeGf19r1avng1q4R24LonFpoRcP7RFySVx7NALA16QoPYSa7g4agyQGuOG&#10;GsOhtk5aXGtW6ZRmk9VtsmIfC68WjuJYh/iGX4zYhC6Fa/YSaybrksq6BMVG0KN70B8neAFFl2vj&#10;aeh9CicBFzt8RhRNnyM9Bx7xX1dR2/gIgN9ZYxffgs8bDXwVS429YkWmf16oSvGr+PtXsO4x1snn&#10;v44y4SX8KvxXCy9HcPm6rD7ldl/S84tya3L0RlUpXDOZ3DQmN62QWx653eZyawIyDjwt5k2eCtK7&#10;Hcgo7py9DOdMJtE2k2i7kGgeiS4HIxHnAtCXCcc1bmiewK/bS6mbTHI6k5xeSG6SscgkcEr+z7GP&#10;lzAW48/Zy3DOudhVUQqR5hHp0Ldq09u9houVXZ7i94/vJRyfTFwGE5dRSGsSaTXIiXRCe9Fdnt3w&#10;j+8lHJ9MWiUmrVIhrUmkVSNEugEevlSGx/cSjk8mLYtJyyqklUdat7i01vm+1E+I38LOyS0un7gz&#10;9saeMZksy0yW5UKWeWR5ncuyQpOpJ8EUqxvsCjsORp14dDI5OUxOTiGnPHJaCoI7HCvs9TtiQD6s&#10;EQPyYc1kMusymXULmU1i1R7Res3eiFUbHt9LOD6ZtHpMWr1CWpME243hPFfg4y8H3mG4bi+lbjLJ&#10;uUxybqRjNwM16kkdqUqieEbTcP58u682Yv3emPrJOqnwTC+WVSWEaK2qRr5pkW965FsLr+p5G5TA&#10;LtQ0XU0nAuhuCKCXcFaTFuk/puUYbBXLECYttm9lWe6o4b7J943hA6Y9u0MdFzC8qJvMC+B7AsAh&#10;aP1jSRDfH3aiI6vtdtLzd12ojlaWxZapME/5RvOC+jaHGms69D6cU9puIoJsxvdLs3Ashh9OtYa1&#10;arlditbqxrC2Y4ptzbSmpZSmitgjUXSXr/vzUoilkEKga4vWbKgGelxvyiXdVIQBoAUDoNO1HCNa&#10;aQW1pqP2FDP2QXput+N0R0U5ny7M29as03I/WghAa9c2aMEztBo3RlVZc6J9Cyu50imXlE6Skis9&#10;3dWNBCU32z1HVpKUfPTCitijTGN0obs/L6VY5koRelEU1I1RBHhk0zSTkLRkSxb5bIikaTKnKxZJ&#10;bFhyk5BkN07wNErwX0ZFWOjuz1sRmAc6arVj+5Pi+/k+oyiRc1xnXtDciUAT0OU4/zH54UJOnSzj&#10;/4ndjnNALuom83YTbHoL55ngJsSO4LJWBr1IGsG6ij9JI7hjdLSOkjCCTXOUGoYjuNvDn1gQkDWs&#10;rJZoobs/LzW4EajBJ3xNC75c+cV4WzSq+Gq4coTLhx1W2yl+tzhkwNELM3liyMtRyGaIFrXv86Za&#10;XJJ6RFtSTqVd/gKIp+PtkVqW20Y5ycTGuornuM68QPKzakEubZhfG2+wRfdltFfZDHaW60wj+bte&#10;q54N1muhec0ewbRFi5oxjqnA7zN6w6k/L9YL9ue0pVNvvWGfDapr6/jrAdR/FeKf51IH6vukYQjk&#10;MQdyF1oeSK8k9uKMF0BFRySOYzi2Lrm01RupaQ/O32Ebp7zq2kdw1S8//F7vR3/0r54XutOdSJst&#10;cLDZUus+/1sorOWbnOp6kbY3Im236XU/W1KVt/ktaSCVqNaUFPiRJVV6Hz47cAQ/4bEu/c07C46V&#10;oEamH4POLMFvBWrwmxe569IQTUDgFVIxv+OXJDly5nLozEe0C+pUesbPfQN7FDn7Vuhsf5nUMQs5&#10;gjYlyRDarMNVYdTTKwpoUy6UtJYgoU+36K/6PSWp+n/H6JDanQQttEiLm/TWsxPQh6TzxTsM35hW&#10;5a9RadNalEAPSBoiVsNWQQ9D52vCky9Bbw4oadIbI4U7oTO3afnnKf/DH33yo/xWitCKbbSKjJ4h&#10;0fBW16XfBPxdrjnR+96mXfyfcScYx1t3pP0StJdDP5rkClhu0qhLv4Ib+hGvcIOucMDHblz/Q62F&#10;ljZtfOzSU8S1DPV8ZEyzP0UAWgIc0qYxN+7ZRzXCJl3+DCTRkb7BRjlvew16i7mZkxFGqJDUTmn8&#10;2KR5p4macc/fB8vPPE7UWLHlUtBSHNd0JlLyBGzcpDVbTws2Ltj4CrGxUbBxwcaXiI2XAjZ+SXJA&#10;zS8YuWDkq8PIZsHIBSNfQka2ATX+OoGCkQtGvkKMLHJrwcgFIy8yI78zysj8fJqblNgfjy04uuDo&#10;q8PRasHRBUdfIo5e5hz9MY2Aj+HeT0GHC04uOPnqcLJecHLByZeIk/1MRoiTC0YuGPkKMbJWMHLB&#10;yAvHyDH6NN+VcI/fu+JsrBRsvABsXKyEK9j4MrLxjFfCFWxcsPEM2LhYCVew8WVi4zmuhCsYuWDk&#10;GTBysRKuYOTLyMhzWAlXMHLByDNg5GIlXMHIl4mRF2olXMHRBUfPgKOLlXAFR18mjp7rSriCkwtO&#10;ngEnFyvhCk6+TJw8x5VwBSMXjDwDRi5WwhWMvHiMXIXroxaGUA3eK8gYefiHKJ5EzpoNO7/R+f6T&#10;T2fIzW1gs7Kkw08XrmdNhZvTdVbUuLYQTy9HWo9b5Rw+l71sd8glusAE4XOTNKyU8iSjjKgBAkZu&#10;TfNX+XAmLzTrgjTLFOY3p6dZVm7NQk9DPbdu3ea6FWZ20bN8m2sX5mCBmWemX28+/OXD3ovDL/79&#10;CnuWmqAjyZ6lmCW8vH6l+Bzz9iuLNb2X0a9UhLF9VfzKPIzchPv26almxci/+JPPrjgji75jwcgF&#10;IxeM/P850r8TwXGFrsz+htVBKAa7GdqlvDKHOP/Nh9/b/esv9JlGZAZnXJe4Fhm5BD86nO9zswaf&#10;8O/yIRa+lljE5i7FccjQ54v1jRidu7yxfjZdW47oml83Qz2zf/5wa4Z6ppIOWaBbEPOSTllQqiD/&#10;yfUsi7U2Be0ab0nFWcOsNiiJQy+G4XRB626CdnaBoV/SdVdCPfT/TM4qPccR1NWD5ziZlcb9wX83&#10;f/Ld4y9MYUSewBVgxJJtesKf9Ql8fyp1Ej2JaJtn3GOJtvoyaJYxIvkuSfo0451uhc7PfpclqMcn&#10;fwG/xesrGZ++l+g5pj39sFX2p0++U9LTp99FfPrw9aNPfzfh6Z9K/l+VTPIXkhAQW8b173YMCuPu&#10;eCcWiSx3uxFBY/Q+orcbj0hHYn8uLr53Io7DHkbbxfXvVgwa6Xe7HYvF+DstR5AQ7xHF4TeAoStw&#10;lksMxJj3CXDNMbEWxgvYz9OAn9BCfSu42jWyJyv4O6eFQgujQ71LkahCnpACfdVHolSL7BZ6Lugx&#10;oa/Uhf8xcihLXk5efg+e9TiIurgtkj4Q7Zl0H39mxNZLOz/9/b+SPvi9Xz7/NyjZnaNjsBPT5yd0&#10;DdTFw8D+jo4lR3iuLK3mpREayBZl2iFPhHnEZZC4EvFZsB5HBWpEjzSiTLF1F0aBxfIWuTRiOfSn&#10;u1a4ZA9mZad/8KPvHu8/f7g+Q8+wS0jp5Pc55A+2KfNTFjxDRL4dyQ5RpE0zST3BM7yWGGXHeWjX&#10;AbFPKEJG/F6lZEiWQlkA1NpulClzyXkJjiBvn9H4meX4vub+z3f+IWZcLzN/hcbWkdSncXribTTg&#10;kTYarbPBfn0N/xDbY1Z4w2OqYbCj+MEbuSb++dNpXvPm0JZO9bo3fMs01asuBnv1AvbSLpS97kmb&#10;hOAHEO1g3ucl6SQ+HfL+TK3Yd4/PfiF98MNPW38ca8WWwXoxWY+3QOh1jj5NlpZ3Ke+X31LehBYH&#10;dK4TWIOoXsRn3xZD27qBtqkXqm1L4Vh2thyK0WyMVhUxbRHTFjFtEdMuYkyrBjGtcaEx7VvhvZ6z&#10;Wslm//PrgwXBXKV4RuHW7X2aWelKZgzmcmbMrwE2uI+2F6B8l+cI/D21Kzy7uwrP8wnOQMzKz3p9&#10;4HR2fjdy50WQA6KvwW/0Ldqk+w6UOq06DMvBoDmGlFUHY+SwTHiyOR5/JcDM8upP/6vzndc/+/zX&#10;FgJxl1ZwyIS7S+i68NkIzSXKhDjG69nZ5s1gXo/hPfw+I2b5xle+/U8Lgq8CdS5ZRT3IUPqx3aRs&#10;LuK75H+HPm4TSrNam3Tt9X/uSM97C4q3ekF435U2oN1Ligz7NCO4EkhglhHN9T//j97fIPYxUc2v&#10;kK8T7qPv8RyTT4y5uz7W82u9AxjcJyZI/jEXQsZRD0kOPCRtqjK+Tff28wbzke+11//S/AnKd+W3&#10;FwJ5A5CzyNKa8KwmWQuX+0k6jTOXcsFomx04u0w5A5PiDYvOaEti3vce5VWG+ZmhjraFtRtv4PUE&#10;HU9q242dref7BFPlflP6WMI3oLyYl8w//53e1xZI5mW+8wOlbAYZIZUYFXeFdEjmqBUmzQh0SN4u&#10;zRGolENC78wTosVvcYyj8hYzbG9AazHujmv5KZRt6SAyF/AGjv2xY7zJeRBbz0feb/W+9vU3j/9u&#10;gSTeJRuq0UopZkNVQskiieNcmkGjHFnUpXHeJf9RJ8Z1iWEdQeLvBBYHkc4r9XcTW2eV/HW+wuuY&#10;1rMeBmM9cnRe3tP379rvLYTkcd2WSv8bPA4u09gvjVhWf8VXFssaj714dEaRwcJg7ZBvgrEWrrNj&#10;kRdbTT8aeZXOifUdQOKQ1rizmpVgRd1MvdU/+wv7vT/84fFmjLe6GPGCPnm8EGGrlxG0n1C+8YR2&#10;Ik/D7067fhybGgKbvpfS/jRtP4SQVdmh+VaczfLZdJWs/sqwZraeU+9v93/8tPLJzwQ7epcwx/ns&#10;w6Bf2ZB6N7blS14Gs3yBFi7W/F6PtFSmtbgdyug4pL8a2XGHR0z426CdIv7qXvTXeuT1oX0fZRi2&#10;Uyq6NtrfC71JCBzNLIM82xXRs94VFV3XPP03oJgjbcbvi1KEFuP2RaE3lnc9tzg/VOyMYrNexc6o&#10;q7MzyhK0L/u+gXgG9t9EtUPsiRZ9VisQCxY+Lwvn35168Sw8+qaLgocLHr56PJx9/5a4a/Admj1+&#10;Bf3H9RRsz+Ar+Kzzp8ZdW+ucncM8gHlGhuAso6O0HixCtIL5RYXmCyy+Xt+lvYSdSD7EpLl/jeYS&#10;8Df7jmWZ5oTEaCWPjJaIEY+ZjZrtuteYO18FmXTp2HlkckeYhWsRovics5TPuF5cDVnhCihRVu/S&#10;CqG+xLLjNmDb55/QziIHh6X19nA1zUzlM3rfyyOREsihRDMtJZpxwd8mea4GZSRJIt62DSLxGqut&#10;s0Flrd4fuK5M/7wa++a6mobfGoHk3qasJns7HUqwG7CcOxIn7CXWNKu7nQFct1XpY7Feo8Le7g9U&#10;+NbqDxSv1qzSKc0mq9tkxT4WXmu/cjZgN/4ymOAdaRUe5cHZ4FED6k3Z2+Rly/4YrgVP0NqCJ2ht&#10;VfuDktvudBV8+NZ+7fwX8db3G2eD2nYL+7VWp8426vQEjVUCt77DjkGVBWVrBx+yUQcAFG+1UWeF&#10;TcXqGiuqVNhwlR6cWcX2G3W6w4eNh/2BgaXNvu6yooFYbdS2sPjQxnPaUK6zry283Id2hfCsN+hy&#10;dh2/1e09LKqsqNsE+c5j6k3dtvEpNlvb2GCz1SLtrJJ+4yj5jEpac+jt16g7+9vU11Zzu8NaYrFf&#10;XcViZ1s/G8AvgNSjwmWFwgpZKKCs4fmgGYZHBcDdWq3T9RuP6JTtHThle6cKHQN9rj8GuOurj0GV&#10;H2zgc+w12TMyCX+9AqNNQY3Hg9trBHx1ix51rY76vY7t1x5g9Xp9GyS9D8OiXmu5A/l+WTG91m7D&#10;Haiy19yCQ6pp3ldhpCiqV9mF77pVDKPzDKNKs0HjosV6vdvCXjd34CS1K5tWtwfw77sDw7yPwGoK&#10;fH3sDjRvt7lFw2uthoJs2HCOJvvnNGw4p+w11qNH19nRWvRojY7u10jdW6ur2I/WqtIfOPhV7Q90&#10;KHdBzy1vtbVOI7T1oEOd3cG0w5Ofvj764h9//HN4Bhv0wwK9IFXbalGxt0OC2LTXXGjzoLmD+8aa&#10;D7C4LxtepW7jgfp6FavrVerFh0gBAMoWndywK6xYxaJVAxPYauKtv/TVv5yoE+e5O9347Z0brz33&#10;fx//+rf//vM//cZXnn4Opqy1CqS3tb1xNtjfrdEWOVbQ5rj3tRLbHKfoHumHYpSYgqguUxArqh9W&#10;zwApsM9mGbWIfS6VVce/Gf37aAu08CM2nIELRBpQfBr4/OEPXn69wmhAYTQgp9PAyMW9jWb1bLCB&#10;6ghEimqIfIrKZEL5mJVs4Csy/kCLKghro0o326g+YAyB/8O3TbjFRvUjvNGuTQN5116l4fl/hJQC&#10;w2oX5bUAAAC3bWtCU3icXU7LCoMwEBT6I/0EY4nao8ZXMGmLRqqlFy0Eci7ksuy/N1HbQ+cyw+zM&#10;MrLNLVQdM0BwFExDiNNGd15oiGiMDVcaSBJhV/YaPPeDcYG8di29A8UkLIhsspC39eLOQyc8iYt8&#10;Q3B45sExICj71WTChVnpG6z1RimkBS5rC+O1Wkds9DfpNrqdYYiNF/MLVf8wkIaouHuleGEg0eco&#10;JbhrmizzV8/RKf5pmlLEQmUWcMcHGEtbktGSn+8AAAq1bWtCVPrOyv4Af1e6AAAAAAAAAAAAAAAA&#10;AAAAAAAAAAAAAAAAAAAAAAAAAAAAAAAAAAAAAAAAAAAAAAAAAAAAAAAAAAAAAAAAAAAAAAAAAAB4&#10;nO2djZHbOAxGU0gaSSEpJI2kkBSSRlJIbpCbd/PuC0jJWa8d23gzntXqh6QIEqIAkPr5cxiGYRiG&#10;YRiGYRiGYXhJvn///tvvx48f/x27J1WOe5fh2fnw4cNvv69fv/6q99q+Z/1XOaoMw/uBvM/i9vCW&#10;/rm7to7Vbyd/rkdXDXs+fvzY1tVK/u7/bH/69OnX32/fvv388uXLf/qi9he1r/IpKi/O5RjnkU79&#10;XK7az7Hab/mTdp1baVpf1bFhz0rOnf4vOvl//vz51zb1T/8tuZQMkDkyYj/nVP7IFJnX/mwX9GvO&#10;JT+3E9oC5Rv27ORfMvL4r+jkzzHkQn+1DJFztRX3WeTHNeA+vjqGPgDKYz0x7NnJ/6z+T/l37wzo&#10;eeRef6stINfatiz9zFjJ33oA6PuVnnXD0HNN+SPXklVd6z5IX/eYwHn4WZLHdroh24n1jOVfbcRp&#10;DP9SdeL+c7QfXc1YnG0fp19n+ylZWd4pD/pt5l3XeSyXsqxt2iB6hjHJ6pphGIZhGIZheEUYx9+T&#10;R7DXp//zby/vWfLd+h5c6mu6NvWueITL6O1qB8/mZ0id8Jb2vruW9/Od/M/Y8Y98hnme93W+xC69&#10;lfz/hv7zFlz+9LNhz8Omjk0m/Xfp28MX5GvpI53PkPokP85d+QNN52+kjFyP/ci+LNsv7d/apZfy&#10;tx/iUdtAyt9+Nh9zPyl9ic4suSAbbL7s55z0C9hnWCAj7HYF51HntA+T9me3HdoM90KemRby7uzZ&#10;mV7K33X0qOOBrv8DdWi94L5tP459e12M0C5+yH3Qdl/3/0o763jnb8xnSvbr9Fldkt6z639AtukD&#10;LuyrKZnhb3F/Q5b8v5M/fd8+QMf7WJ/Azt+Y8ict/ADk08n/KL1XkT/P9vqbsrG8i/TF2xfn+t7p&#10;BvSJ2wm6xboYdv7GlL/P6+RPnMqZ9FL+nNf5w/527FtLP1tBfaU/Lf139u3ltdRt0dWR/X08R8hj&#10;5UuElb8xfYi8p3Xl8XjmTHreph4eVf7DMAzDMAzDUGNb7Jv8PD6/Z1w99oAZY78ftn3xs02+iwu9&#10;FX/D/MNnZ2fT6vzg1gnoDseE59zA9C1CXuvza19nP8zyoK9GP5yjs6sg/5Xd13YwfHzYjtAb2H89&#10;x6dIv1DG7ttn53Pst+Mvx2gf2JHxSQ3HdP3cfhfXe5Hy5/puXqd9gbbvWub4D7p5RJ7rl/PP7Lfz&#10;NeiI6f/nWMl/pf9XdvD0padPHRsp7SL7sWMwzhzLdlngk9jFCwz/51ry73x+4LlfJS/PBSzO9H9w&#10;XIDLybl5zrDnWvIv0MnpOy94hhfW4c5z9fxf6Qa3OT//HatQzNyvNd27XO1bveN5fN7ZAhjD5/XE&#10;jTid1M/d+J9nAOT7v8vKsUx75D8MwzAMwzAM5xhf4GszvsDnhj60kuP4Ap8b29zGF/h65BqryfgC&#10;X4Od/McX+PxcU/7jC3w8rin/YnyBj8XK5ze+wGEYhmEYhmF4bi61lXTrhhxhfxI/bMT3XkPjld8R&#10;dmutrNi9I67g/dx+ZfuQ7in/tDM8M17XB9sbtrnCa/CsZGz5Y3/BJrdqSyubnOVvfyJl8vo8LuPK&#10;nmCbwepeKDN6zPLP9uh1Cp/BpmzbKza7+t92tO6bPJmG1xDDr4cNvms3Xf8vbNNjG1tg/U/a9vnQ&#10;bn291+fymoSr7wuRR8rf646xBprXxHp0kBG4Xnbf5DIpfz87V23GcvU1nfwdb+Rj9h+zn/5Jeuw/&#10;+r6Yj5FP7vd6ePeMe7km2Mch+4VluXou/qn8u/2d/NMX1MUi0a/R7aR/9A253TH8FNbz5MHxR2fX&#10;/+17K9KPA7eSf9cebPt3PAH9PX1H3b3s2kbGqJBe+ikf9Z2Btux6SR1w5Ee/lfwLr+NL7ACs1pzO&#10;e8172cnfZcjvC/uaR5V/kTEy6cfbra/Pca+nmWl1bWYXl5M+vy6/1f7dfayuzevynK5+nmHsPwzD&#10;MAzDMAywmlt1tL+bK/A3+FN2cazD7+zm1q32ec6F5wodvT/egpF/j30YtqHlnBpY+ed37cW2kdp2&#10;zD/f5bDfqfD3RPD/gY/5WtuT8C1xL5Y/37PxPb/qPBHLzH62jJuHI/3f2eat/9nmuz6209lGa/+M&#10;2yJx/vh6sAFyrb9R6G8JOcbEcqYs+IjuraduzVlbOxztp2/mOgEpf0APuC1g16ct2DeL/Ch7zhux&#10;36+bU9Ltp936u0CvwrXl3/WfS+TvOR/o7vzWoL/JuJN/Pg86n27BM+kV5wpfW/9fKn/rbXSwY23s&#10;w0M+5HGk/1P+tI1Mk/gQxwg8sj/nEjxuoo/Rr24h/8I+Pffn3TzyvDbHfzv548er9HP89+j+3GEY&#10;hmEYhmEYhnvgeMuMmVzFf96K3fvqcB1457Y/MNeLvBcj/zWe3+D4eubH0Y+Zg2O/XaazsqF4Dl76&#10;6myH8ryglQ/QxygT12b5sf86fh+fpsvT2aNeAWygaQ/Fbuc1Gjmvs6kXnlfHz363XDsU2z92/m6O&#10;l+279ueSNmXMcqXf0f2/81ViU352+af+o16591UMTzdPKOl8Oyv5U8/pR/T8NHw/2GbtH7T/0Pe2&#10;Kj/Hco6X91d+zzLPb8VO/pbZn8p/pf9T/jn/135kjmGr55jn8u7Wh9zJ320USIs29uxtwFj/W//d&#10;Sv6F/ZB+znMu4xLaA3mc0f+QbYM02bZP3O3vFXxCHv+tZPye8vf4L+f42QeY/sFiNf7byb/Ief7d&#10;+O9V5D8MwzAMwzAMwzAMwzAMwzAMwzAMwzC8LsRQFpd+DwQf/irWzjFAR1zin7/k3EvK8N4Q33JL&#10;WP+YtXMyf+KxKN+l8ue6jkrr7LcWujiUjownPuKSWEDilrwOzlGs+1H9GmKj4Npx9I6d8nd4iQvs&#10;Yvcpk7/r7rhfykt8lY+Rds4XIN7cMeeO1U28NhBrCGWfZS0yx5vv+jX5nzmX8x0/S16ORbqkfok5&#10;8s+xUe+xrlmu10a5OJbrfxEPTj/lfjs6PUo8l+/b3/6hLex0APG6xJJ5TkHeG8fpZ7v+Q/6OCVzh&#10;+0794ljKS+qXcykn6V5L/2dcfuLnMn2bNu191LO/t+HvKbke3G5dT7v7ct4dXhvM97Nqh36GIrfu&#10;ex9w5rni+TI5d4A2lBzVL9AuHJ96LXbtOvsr/cf/o/OyTXveV5ce/Y/7Slm5r1r3rcrqtaJgJbeM&#10;De3SpGw5j4W8EueV7Z62mRzVr88jT89VeivowVX/Pzvu/RP5c47n3GSafh528eBOt5uHRJ3nNyou&#10;WeerGyt2OtN5ZTv0+DjLfaZ+6f/dfIW3sivDkd6FTv45f6Pg3cB9lXtCxp4jdAav6ZjXeO6Q49Wt&#10;c49Yyb9rr4xTrB9W7Zv8L9Xnu3VKPW/qDEf9v/A8i9W7TCf/o7LzTKzyOg/kRF2yNtxqrGadmfJn&#10;TJjrBHqdL68r2L1be46Z3x26cvDdQ/RNrlnXcaZ+4ehbuxx7j3mLvKOu8s15GgljBch6Qb+n3vS7&#10;9JHeO9Pud++Eq7GAxzmXrBN6yXN6V7+U+0iunPPs81aHYXgz/wCggvog4L8lowAABXVta0JU+s7K&#10;/gB/aWAAAAAAAAAAAAAAAAAAAAAAAAAAAAAAAAAAAAAAAAAAAAAAAAAAAAAAAAAAAAAAAAAAAAAA&#10;AAAAAAAAAAAAAAAAAAAAAHic7ZvNjeM8DIbn6HOq8H3vrsJVpIpUkRbSR6pIFT7npu8zICIcgvq1&#10;PLPAPocHu4ht/bykSEr2fIUQvgAAAAD+Mqbw52uOjG57b/PS2O7IsbS209vv5ST9zmYfd4g8Thj/&#10;3u6rsV0Zz9G+H43zkvufHX2/4rOeD9yUxmfRqvHOerLtf9v+i5rfVohDL3Xv/R+w/109+/6fWyOT&#10;098U145eP3Zsr6jvGn/30HNKUZtTLtH2OY20jkun33n2Xwe2NRKtcS+psdm1q3WXXPOMPjSyf6kZ&#10;PJboA0viusT91PWaesSzWU9MPtP+Oh6GhrV+izbTz3rrf0drae0vMae0Llrj/zzAn4/4fMpmNkZN&#10;lVq/wycnl+6t8RGJyzoXpuzncW14dlFjt/aXeWl9vHWm9faw/V9CPldY3qqPludq6oecPc7w01vB&#10;jjbO6vtLOVR0re1L0OtXNBa/0LVBbx6qHUdJk974XDt2277Yf8v49hw+9co1c4/E2ZwWeoy2/pU+&#10;Uj5g68OWXPSMz0xKB4khur5agx/TSvnpaF4cYf97+MSFLXzXWX63+4i5st+aWHILdWtBtLe/672f&#10;9oFcvOihR+fW/J8a+yhK49d1VU38/0n753iocd/NnJ+hrUZotX+upimt/1QM+C37ax1r83+uzvBi&#10;SaqGOWL/S2Kua+g7D66tb0bUQUfmPSL+a/S4ZA95RJ8zddjX9DV8z1mixRxt39u2rcM3076uo3P1&#10;Tw1HYtNI+2u9rB+k7P/T8V9sbvfwO4/wyf86fvaeXZ2lc8kGLWcZom/ruaenibSla3bR0NbWtfaX&#10;tnI+XrL/3vfdWecyVlsT9uzFSvN4F+7r3f+NaufofMWeT+VTNob22D81zxb721zzjv5gfdKeCY6y&#10;v9ZgS/St107N+UtKl9b134td/zImeZehY/bduf+n8/9+7eroLuh8UPvOU9e6uRxhz9m8mNh6zl2z&#10;LmrQPt/bxmzaqJmL1Ec5f0/VTCPrf52jSnZM+UvuGdHmqubhxUTRrOac++Y830vrdwEeYifRv9aX&#10;LyFvt7VybD37/9Wsydo9/mT8suQv+pxf5wk5Y9iMZq2ktDgbrfXTjKXV/ikdX5lrvVi77//X+xOx&#10;i+cLtj4ovTO4Gq1snfBU7chcc+fc3nuhv8H+S/heQ3v2T/mC1vRq7h8V46ze3hwEWdubuaafrdnD&#10;Tc74vWfFh34j/8s6kH9HfffkzSU3Vp0PJQ7bnDICabfUptaj9x2A904q5zuj6v9aZHzv2MYWxvmA&#10;Z/+Sbt7ey67Bn8Lbm7xC2znbqrRtsf/R/N9ie53DpgNzrbF/Dd6Z3P5bbt82kiV83iWn6oNWP2q1&#10;/5nx39Y+tq7S3wfu3Dv9oGUuF0fzR/DP6kS/e/i89+p5N+PZ3O7PZZ820r9+w/5y3q3nV/r+177/&#10;3JTeR+0/RV1TmttvxlLnti31qW5vLbSp3wGMpsf++rxtjrFI4qTNLztztLenb0v94q1LTe67cDuX&#10;JXzOPI9oPsfxy/cmOb+wz3q5RTR8hP4Yf7b9c3WBF5+8/d8zcW8NqXekubxg5yJ+JOOTM/DRmksu&#10;SPmSzh9rYQ5nIH1718SnvXcS3vlfbr3IN+Vn+PRS0a43l7P+pgYAAAAAAAAAAAAAAAAAAAAAAAAA&#10;AAAAAAAAAAAAAAAAAAAAAAAAAAAAAAAAAAAAAAAAAAAAAAAAAAAAAAAAAAAAAAAAAAAAAAAAAAAA&#10;AAAAAAAAAAAAAAAAAAAAAAAAoJX/AOCrivumi2J+AAADJW1rQlT6zsr+AH95LAAAAAAAAAAAAAAA&#10;AAAAAAAAAAAAAAAAAAAAAAAAAAAAAAAAAAAAAAAAAAAAAAAAAAAAAAAAAAAAAAAAAAAAAAAAAAAA&#10;eJzt2s+R2jAUB+A9cqaKvedOFVRBFVRBC/RBFVTBmZsDM9bk5UVa22ADM/kO32TiP/Kuf9KzLO9X&#10;13VfAMB/a9X9+vq+uf+b9637fe/+GVnO/pZvd7Ov5Hzu903tA11/3rt/Nz4//1J/in3veHO//rVv&#10;S3+aN/OiZHwO24py74+VfY/kvw9ZPmKjD8zimQzGjMWp+Z+DU+hju1AXavMTHhPr7TGM8e/k0u/b&#10;VfY9k/9Q/eB15nj+x/FbzsnjettfQ/6fpcy5ahmXzIZq75jnxV7+H2OdxuYU64HsNj/MEeT/Gb6f&#10;mPcNPQsOI/K/LtDvmJ7/ecI9HTsXuIzIf4l+x/vzX6XMtmnc5vpf2vzpuqUt73/z5z/3OGyN79IH&#10;cv6HtD8rc4mr7BfLf+zzd0z+13TsLvWBnP82HFdrr/SPo/xntQnZjz1nqP5vK5nftx/DtXL+5Xlx&#10;arRZ1p+t+86rjP9r9++6fkvJopV/2R/nALHv1Mb/3SUdW6wr7TBv/nM9/8vYL+N4yvv/rrLtrtSN&#10;g/wXy//S/b2mv2tsj98CavnnOt3K/9DIOh8fa4h5/+tsGvkMyXP0Vv6tOUSuC8b+svLYzt8C9439&#10;re9/p7StlX+pE7X3vS5k7rm/rEef/V0jm5xn7ZjavDDapPbN+ZdTm98f0v0/VY555u9/dqHd2jnr&#10;dH3r/a916v6stTz6d38/5V9q/7bSZhz7V33gpe51ucztL+F+l22PfKvN+W+7du2Pa8Zlne8YtvlW&#10;vIx1mO/l7ItzGJOtNdox+deyjO+UtbqQfzbf/+YTa+zQGMvfdC7d8HtZzD/2ofv/V/0cILbXqvPb&#10;dG3fAeYR7+eY9ZVVqhVT8s/rRlNr+zrMCcwH5lGbg815bvlm2DrnMLLf5X7w7vsGAAAAAAAAAAAA&#10;AAAAAAAAAAAAAAAAAAAAAAAAAAAAAAAAAAAAAAAAAAAAAAAAAADM5zdT8ocUYo2ougAAAzxta0JU&#10;+s7K/gB/jlEAAAAAAAAAAAAAAAAAAAAAAAAAAAAAAAAAAAAAAAAAAAAAAAAAAAAAAAAAAAAAAAAA&#10;AAAAAAAAAAAAAAAAAAAAAAAAAHic7dq9caNAGAZgh8SuQvnlqkJVqApXoRbUh6tQFY6VcccMO/N5&#10;bxEIsxYwT/AEkoAF3v1j0Vvbtm8AAGzSof3z1nn1ebC8279c25F8236b+N27+rALc/L/6j+f1YHZ&#10;97u2W5ZN02eci1nmvzX9MfL8z6GcT3VgE/l/zDjGR3+MdM7xeIewXVeHjAfTvA+0w5J0f69P7JPk&#10;eRz6PHP3UEb+WxoTSvmna0nneJL/4vJ2WMOU8T9tU2rj7zvI/jTzHte+7rXlv9dnwKH+bcp+Nce+&#10;pfKfM/bPVbOu1s6/efLc41zuWOG64z09zDi/pOunbj+Q5ghfE7bd4liQcrwPzJGGpPtSq+6n414q&#10;ldFd9+eE/iv1HzXq+Bos+Uy25PNwfL6KZdwXyCI+X4xtm/LfYt/+2/kv+Twc23zT1628rk0dE/K+&#10;6yuc66M+run79FL+zYzzWKNaazI/baOlPv/Y/j/uTFmHnXsNcS0i79tSv3DfcPY1879UyD+5ZGXd&#10;RvqclOMx7HNqx9eRun2bUEbp/LY453t0L9fQ9sfyT5nm5Y71BelaY91M+045l/w4eZ3YoubJbB9Z&#10;cj1gLP8kzgse9cXHgW2m5B/XAOO6717WhJq+TTzzXJxnv/S7sKn5d04hn7Hjfbbf53ixnNL8r9s3&#10;tfdzuPbrTrKf65bdu6WPv/Sx587/3kL9il59/18t5V9rXWTp/MfeMw7N/0r1Z69rQc+4LDjW/0b+&#10;Y+VM3a7U73f1YevPAWvzG/nH9p/eg36EuVCq39ewXWnOn/pC/wlbX/7NgznrlPH/Wvg+7//vYftX&#10;37e9WLL9x7ab3vvk8//SuH/Nfo/bl47/6nu2J68e/+O6Qhzb47uD7vM5+8y28+/G/PtA9un30ljx&#10;0/Vu1pF/J/X7Q883pTqw5XeAa5T/D7d2OXP2Pbff1wkBAAAAAAAAAAAAAAAAAAAAAAAAAAAAAAAA&#10;AAAAAAAAAAAAAAAAAAAAAAAAAAAAAGBN/gI7hxmAP4Ji9QAADtdta0JU+s7K/gB/koEAAAAAAAAA&#10;AAAAAAAAAAAAAAAAAAAAAAAAAAAAAAAAAAAAAAAAAAAAAAAAAAAAAAAAAAAAAAAAAAAAAAAAAAAA&#10;AAAAAHic7Z2NkRwpDIUdiBNxIA7EiTgQB+JEHMhe6eo+17tnSUDPz/5Yr2pqZ7tpEBII0IOel5fB&#10;YDAYDAaDwWAwGAwGg8HgP/z69evl58+ff3ziOveq5+JzpawAZfj3wf9R6fmK/jN8//795dOnT398&#10;4jr3Mnz58uXfzy6+ffv2O++wN2UE9PtHRtT7tJ6Vnk/1vwI20f6u9l/1Ufp2laaT1+3f+Z1dVPKs&#10;5ARdGr1epcuuZ+28ez5wauereuvsH+Vr33W5tG97HpoPeQWq/q95ZfWO+58/f/73e+gt0v348eP3&#10;vXiGuqgvC0Q6vR7pM0T+nibyiLy5F2WrXkgX1/V56qBpIy9PRx30evyNz6r/x9+vX7/+fu4KOvtz&#10;TWXR8iNNlM8zWZ8jPfcy+7sMUZ7bCJvH39CZponvjFtccz1FGp3zOLR9RT6kRxfIqelU7vigC9qy&#10;yh3XVB+qZy2f8X3X/vrMFaz8f1Zm1v/pf528gcz+6m+oU1Z37Bx6Vn3RLuKDL9A+qH6BPFZydrpA&#10;PsohP/cVVZ39+ZDPy98Z/+8xF7jF/ug8+iP17uSl/pX9fR3iwLbYPf5GWyB//vd+hqz0UdqLQvOh&#10;Tpku8LcuK+2RuV5lf2TU5738TG8rW1zFLfanHWu77+QNZPZXf4fvzfoofd39j+o27nHd/SS+I7M/&#10;etA2lulC06nNaRfI7/bHP/JM/OUZzTeuIeMz7E9fUX3QnwF19e/qbxnfHJoemelb+j2epQ90a6XI&#10;i/v4TcD/kcbvISd9LwP1xodkutByMvnJX8dD+of/77Ko/DqXqfTpuh0MBoPBYDAYDDo495fdf83y&#10;b8E9uIQrOC3zNH3F257CY+XEpVjPZHGBe2JV/urZFZ/WcZiPwqnOrui44m3vIavGtqtnKs6q8h9V&#10;XHq3/Fv5tEdB5dY9E16nK3J18fx7tetMVuXV/P4J51WlPyn/Vj6t0pPzhs4p+h4F53iQhXycA1np&#10;rNKBxhW7Zx5pf/TjnFzFeWncXmPmVfrT8m/h0yo9EaMLwLPC8yHzyv7E7VQWlbPTWaUDtT9yZvJn&#10;/v/KHpoT+1ecl3PWyr1WHNlu+dT1Kp9W2R/uWPkj5RQ9/8xGyNz9f6oDz6uSf5crW6Eaq+BG9H7F&#10;eQVIq1xMl363/Fv5tM5P0oejjGgP9DWe3bW/jhme9lQHp/a/Fepv4BqUd698U2YXrvvcwdOflH8r&#10;n9bpKbO3zjsZF7TszEYB5RaztDs6eA3769jJx/fiKS+IT1POC3my61X6k/Jv4dMy3s5lA8opVmUz&#10;J3eulOeRZ0dnmY4970r+rl6DwWAwGAwGg8EKxL6I+ZyCdSBrmFUsqksTc9sd/uce2JE1gG4eWeau&#10;LPcG52JYd3sMfwXiH6y/d9Ym3fr1mfsZM65R15SB+E6s8FFldtcfCY9dB6ivxre69q9nY0iv+sue&#10;5xnuab2d94p77pf0zEGmM57p9El/8ziGx2iz8nfyymTM0nXXd8vI9LiDVRxJ9+RX53GUg/A4re7V&#10;1+dJoz4HnSuXo/FA5eyUD3CZ9BxRxZ/h88hHY/5al6r8nfJcxqrM6vqOvMQbVcYTrOzfnbcEXczS&#10;+S/4Ou3/6MrPM2TnO8mrOmdCOchSnY3I9O98R1d+lZfu13cZqzKr6zvyZno8QcePkd+KZ+zsX+l/&#10;52wR+fqnyxd50P2Oz9L+nsXis/I9r52zhFWZ1fUdeTM9niAb/5Vb9DZf7fu52v8zXVX9X8vu7O8c&#10;9Kr/a95d/6/mf13/17KrMqvrO/Leav+Aji0+huGfdHzp+CuXaTX+q9xu/4Ce4avOn2e6Ws1ZfDz1&#10;MU55xax8RTf+a/qqzOr6jrz3sD/1rtb/ei9rm9zXPuQ8ms//PY3OkX1On83luxiBzoX5ngEZ/D7l&#10;deVXea1krMqsrq/SZHocDAaDwWAwGAwq6NxcP1c4wEejksvXHx8Bz+ICWbv7HszVOoL90s9EFWer&#10;9mO+ZzyLC8z2MiuyuIDu2dX9/yfrV7UVsTa9nnFu2J97ngdy6HXnIne4PNJUa/TOLpke9FygcqSV&#10;vm7lG0/g++/VPlXsj5gTfmOHI1Q/o/Erruueefbve7xR+cIsjyxenXFGHS9Yxft2OLou1qlnE+HX&#10;M33tyLjiAk9Q+X/sjwx+biXjaFUH3kc0Dqfn+Chf+4VzbnxXfVRnJnheY+v0kyxG7f2Ftsf5FbDD&#10;0a24DvKr9LUr44oLPMHK/yMrfS/jVXc4Qs5SaF/Pyu/k0Xy7MzMhD22Wclw3VTmMberfKHvF0Z1w&#10;nZm+dmXc5QJ30Olb+6z6eK/rDkeo77XM+r+O313/37E/Zzv1LOdu39K9A9pvdzi6Xa6z0teV/q/P&#10;32J/9//I7uM/+sdPVum8Pfm4Wtlf887G/x37oyO/dmX8P+HodrnOTl9Xxv+ds44VqvW/ct5ZTIDr&#10;2m87jhD5sJ/OMbNnsjlwVl6VR7V+PplbX+HodrhOT7dT9x0ZnxUzGAwGg8FgMBi8f8Dn6NrvUbiS&#10;t75b4x7vvtfYwAl2ZX9PXBRrXjgA1pSPqAN2PAHrWmJ6uq+y2wdcAY7hFBpP7HCljq8FYha+biR+&#10;FvB9rL4Ox2/oepUzGPHRmA1tS+ML6KvjdlXGzv5dXrtptE66D97luFcdQfa7I7T3eI7rlKvpApHm&#10;at/KdMT17BwLcQuNszoHo7/PRT3QDXol1oXfcfkpQ2Px1VkBtUXF0e2kcZm0rsp5Ukf9LaErdQwo&#10;D0tcD/torFDTESel3Cpe2KGyv16v7K/xcdo9bRI9eXxL8/L4dsWrZfyJ21z9mHLIip00AbWfxx89&#10;jpvxe1fquPrdMdL7+wSdOz3dt+XyeBza6xNw+ztvQD76m5TImOkGVFzUjv0rHkOxkwY9Ku+Zyat8&#10;mL9H8EodT7hDyuUDV135lhV4jjEus5nvtaAPOV9Fn9CxqeINvf1W/XHH/gH1f8rjKXbSKOeo46DK&#10;kX3P7L9bR+UE8fkdd6icn+7HugId2/Tjey3ig2/0vRzcUx1k15Vfy57vzteDyv74MuXUHTtpVCaf&#10;dyrfznf6h7eZkzoG1Aa6p8fHZ9ettpNT/k+h4wdzzOzeao/d6rrvJVqNW35fy69k6daut6Txsiud&#10;nNbx9LnMd13Z/zcYDAaDwWAw+Lug6xhdz9xrHtntSYx1kL4rZadMXasS787Wgu8Bb0Fej+ew7js9&#10;R1Khsz+cAOl27K+xFtY7PPcW9HmCtyBvFo8kTu4xG+e0iD0636VQ7lbjFQGedZ+jPLTHIDwmq/y/&#10;6jNLq3kTQ6m4GC8X+TSWoxxyxylpPbX+Ki98zo5ekF3LUblO0J0xcY5HuQiNpXc+w7l75ZXhCzxG&#10;qvXz843OwVb+n3KyMr1u2d5sb//Yjdinx3yxbbZvm7YCJ+JxYuyt7aLTi8vucp1gZX/s6mVmsf8V&#10;j+g2CjAHqGx6kp9zQd5fsryrGLDuD9J4N7HW7LejKu5VfY3urVKuJfMZK724v0OuE6z8v9tf5wm3&#10;2p9+SVz9UfbXfrFrf/wGeanPI1+3/2pvB35EeVXlD8CuXqr6nmA1/6OecIy6B+UW+2u57odvtT86&#10;pBzVy679yUPHDrW57nfZyQd/rvyfy+s+P9NLds/lOkG2/vN9RTq3yM5fq24cK3vR/nX/wz3sr/O/&#10;6txyoLOb93HNk77Ms10+Pv/LZNF9GCu9+PzP5Rp8TLyF9eLg9TD2/7sx/P5gMBgM7oVs/beKZYC3&#10;9K75jmc6ha7XuvG2ip2eYFfX9ywzy0/jP6u9kQFdl74FXDn7UIH41+5+zVuwo2tP/wj7V/lp7Edj&#10;FX7GKeMIHcQtPJ4Od6a8Lv2PM3HMfZUP455/J3aqdfB3JFaxkqxuGpPRduHyKLJysrrC/7iuNY7v&#10;Mqm9iFM7V7iLyv9rjF/PS9HPlPOtOEIvB93BnWj56EXP1aAflyeLOep3P39LO9J4OvJ4G/C6BTyW&#10;7HxAtg/bY7PEz72uFYen+Vb64HnixhUHu2N/9/9A25aOUx53zThCBxyV8nGuw+7/XfujFz2P6TIH&#10;9GyPQtNlNlZ9Zfb3uYieravyUv0ot9jpw8vh3glW/t9lyvZaVByh64Q03fsf72F/ZKKtZTIH3pL9&#10;K27xWfbP5n/4QvWXuo8Cn1RxhK5T/H/X/wO7/g7flOk8m8Pv+H+tWybPPfx/Zv+OW3yG//cP9fdz&#10;sHruUOcpGUfo5ejZwap9e1rXhc4zq7OZbjfFav4XcPtX87/Od2bldPbvuEW/d8/531vHvdc7g/eF&#10;sf9gbD8YDAaDwWAwGAwGg8FgMBgMBoPBYPD34RF70dn79JHBfhP/rPa9s8fS32kRYG9M9nmEPnVv&#10;qcPfaVxxiexL83x9/wjvANIP+zeeyVN2dTnNR/ft8ansr79jwr4j9tnpPrcsz2pv8K3yd3v11Yb6&#10;HhCH1hvdsodM+wT5PattV+jq8sgydV+k9o2s/zjYr5bl6Z9qb54/u9obsmt/3stE+vjf37Gh9n9t&#10;vIb9/XcH1D70ww7sI66gfanbyxbX9bdFOqzsT9uhTzs8/6z/c538eZeb7qHUfZsB2pu+a4l9fvqM&#10;7rHVfLVNkobvJzgZQ1QX/q6hrG8rqFtXnvqCzPaMvfiGVZnkqe/vUZn1/XIn9ve97lznf60n55J0&#10;nFRZuM939IrMei5E86U9qNxXfNPJfnE9X6G+AHmqvk273PHn2dkBzcf3lq/kx49r/gF0p+9iUz0y&#10;5vt8pdKxz3m0TtpffU+v7mXX+ZTmkb3bj/bg/fB0TOCcUzafcWBD/+3Mahxm/bQzliPL6dywsz96&#10;1TEL/+ntSO2v/l33mpPnif31XCLtV8vM3l3l86zK/vxPO74yJ0C+7ONAfnRHG878Orqr/Krne+Xd&#10;dYHK/uo3AW0xixXomVFd31BXnR9W5xsy+1OujuV6Xc+lep/Scx+d/ZHJ29cz0MVdducWke6q3N14&#10;d9Ke9N062pc+2nmKwWDwofEPiCRqout3vRYAAAR5bWtCVPrOyv4Af6I2AAAAAAAAAAAAAAAAAAAA&#10;AAAAAAAAAAAAAAAAAAAAAAAAAAAAAAAAAAAAAAAAAAAAAAAAAAAAAAAAAAAAAAAAAAAAAAB4nO2a&#10;iW3rMBAFXUgaSSEpJI2kkBSSRlKIPzb4YzxsSNmxZPiaBwx0kOKxy0Mitd8rpZRSSimllFJK/df3&#10;9/f+6+trSoXfg7Iel0z7EulfU1Wf3W435fPzc//6+vpzfst1px5V1i1Vvn95eTnYY+v0r630//v7&#10;+y9Kdax6P6P/afvP4P+ZPj4+ftoAcwFto64rjHbBdYXVkfgVzr1ZmnXMOLO0+rN1ThnSP6RXUD7K&#10;MUpzpIpXaVb/5/yR/V91S/BFH/+Jz7iIL3KczPmjwohf4ppnS5VXXdexnpnNRVke8mNsyvMsW6af&#10;VJxZG0i7VL7P4P8Otpv5/+3t7fCOiH14pvfHTCN9QZsgvNLinPZH/J5WHcs3vJeRXvd9PpNp0p66&#10;si3nHPjo/p9p5v/sO32eTEr4sOxY7SbHVMpQ9zP9VN4jr/TfqB1n/67wSh8f1vlsDiAeZeT9J+89&#10;itb4P4XNmG/p5/lugO2xYfbr7Jv0vXw3GI0V+T6a/T/HkPRVliXLO6vvEo+irfyPL/Ft9rWeTn8v&#10;6ONJjrXZ92bzUdaD/Hp7yPE802TM6TbpZJlu+Tvor9rK/6WyUb4Dlm37e3v3Ne0k/cD7BGnRpnjm&#10;FP9nPMYk8iLNXr4lPer8r5RSSimlnlOX2ufNdO9lL/nWlOsgl7BhfRvNvmv699RftfZ5tT+sOdSa&#10;yWzNeo3S/31tI7/zR9/8S2shrJv082soyznqR/zjMbu/lN7oepbXLK1RvybubM1pVua/iv2y3Psj&#10;X9Y88pz2wjO5zp5tJPdeOWcNl3s5JrB3sya82zrLmeuJdY/1Ztaa+rpShfc61r1MK21Xx/QZkFde&#10;ox6nxHol90mXve6lMp+j7pdsb6P+z1obtmY/vms09le83Mct6COs860JP1Yv7JdjXv+3IfchEHsZ&#10;dcy1yrRVptnzGtm3/xNBnNH9kf9HZT5Hff4/xf8Zf/b+kHbinL0Zjvgz/8lYE35qvfqcl3sC+HpU&#10;p/RBt09ez/LKsNE+E/ezP3OdeY/KfK628H/fRymfUKY8LzHWMX4yltGe14afUi/CGDf4jwAb074Q&#10;c233fx9zco/ymP/5fyLzKPX73f+zMp+rY/7PuR079H6SdS318Sl9g7+Iyzy2Vfgxu2cYtuT9Oudh&#10;xnDiYue0NXud+DP3KI+Vg39r8SFtJ23KntnI/6Myn/MuyH5b1il9R9/OumKP0VhF3Eyv59f92fvB&#10;mnDCluqVYdSDuaT7N+fy0TcYz/fnRnn1MNpA34tMGxM/856Vufe1S2hpvUA9vvS/UkoppZRSSiml&#10;lFJKXU07ERERERERERERERERERERERERERERERERERERERERERERERERERERERERERERERERERER&#10;EREREREREREREREREREREREREREREREREREREREREZE75B+Hl45q2TuOnAAAAVNta0JU+s7K/gB/&#10;pYUAAAAAAAAAAAAAAAAAAAAAAAAAAAAAAAAAAAAAAAAAAAAAAAAAAAAAAAAAAAAAAAAAAAAAAAAA&#10;AAAAAAAAAAAAAAAAAHic7dbhaYNgFIZRB3ERB3EQF3EQB3ERB7G8gQu3piH/ignngUObT/vrTWzO&#10;U5IkSZIkSZIkSZIkSZIkSZIkSR/RcRznvu9P5znLtXf3v7pP929d13Mcx3OapsfP7Bj9LPfUvXUW&#10;y7I8XscwDH++h3TvsmOVfbNhdq3N+z21f9U3v/6N7l+263tWOeuf5XqdffvG2b+6XtP9y3O+71//&#10;1+d5fto/1+z/fWXbeu7X79u2/frM9+e//b+v+h7X96v3QK7Vd/ucRdWfHddrkiRJkiRJkiRJ+vcG&#10;AAAAAAAAAAAAAAAAAAAAAAAAAAAAAAAAAAAAAAAAAAAAAAAAAAAAAAD4QD8K+ay4UtoqZgAAEXJt&#10;a0JU+s7K/gB/q9EAAAABAAAAAAAAAAAAAAAAAAAAAAAAAAAAAAAAAAAAAAAAAAAAAAAAAAAAAAAA&#10;AAAAAAAAAAAAAAAAAAAAAAAAAAAAAHic7Vyts6y4037/NiQSGYuMjMQikZGxkcjIyNhIJBKLHMmb&#10;/ghwbm0Vkplf9bO1u/ceZk7xdDqd/sxgtBmM6buuW47jiEYBxvLnrUG4A7AYowv6Oc150q2Z3dh1&#10;bUEoDyd82APKd+kLBZ8wDMP/fTlinstbml518N7rQByUXo5A/PUGXGKREZOEx531kyoia7tUHiZ4&#10;VOmreJzY4vI2vyeUtyzLZLRyn/JHSzwKi+k4ehLAhEzG8iFzkRyWgHJQsP6zuQTTdf64421+T4B3&#10;XGfdjfCHrC89Xo5cBQAbI4MALv5qSEVnVD8suP7wLaaPGlGwJ599+rzN7wkZ3tU2DazjETQBWM5F&#10;6Yl/O/h123Ow9REKwNmuHcreyD7a8RJMpxaknyb86/g2vyfodGyFfjN+6kZmlnZejwHomwGVfEkD&#10;PsE1Lsx61Qx7+bmHL1/bv+tw/2c0JMVAvM3vCa2eNK6y/8BGNoYNfVnIPs6w+oWUPU7hqGL1mwYE&#10;YOOOJ4P1br4LoM+zJVMJn32b3xM6ZQdS8zE4awxLAPa26mFt20ILN0mAB7imRQLlqV9R0bM7vA2n&#10;4ei7cmRMqicBqO5tfk9Q/fwhAQx2hAObBFDIF8CDrjBBk5bhQY82rm27vvcolcNPzhYZmmo6usbu&#10;q9WsAeptfk+AxU2NCvMn6XwsE0mgvDq8vmtQADMSDfQA93hbxDOGFBMbSXMJrjPkLtE26t/m94Ti&#10;0hUTZkMOMRfLvTrir/H9R9oZZkbjyB4ACqDw18brYusWBZsEBIBfVHj+hdOQvM3vCbqsemxNoTWi&#10;o3esaUvo7RXH2DQMeLSeHgAcbH3fNsYWzVgm+IAaSAC6t2T+WR2+n7/9fCK5feHy2tapvP9gK/0m&#10;HdVPZE+v/OuyB43JqpwHxR0eUQCWhPhxrA/mbX5PGJbPVrYrqOpyc1ujm9OeKv12ctGF5KoH2J/S&#10;yt7pFoKkEJa4prV+Hw3J8AP8lyu6uQUux2ZWcm2QvsJQz1hLhhGUYEhg/5Mpj8BFdnfh4S/wpA9v&#10;83sC+eoeXvVze/19K84NuD+NdRrZFzF0Iyy8xnMQI904lPOgRRN5fXkJiwfXaEtLyPvb/J5w4It/&#10;8uoDL+FaYnzcxbMqrl3j5q67BKCL5Z9my1ZgwAMfBHAGfWnEJ6Yq09v8npCr1Vs0+TMY14HH84Ft&#10;7ZuRPP4WMezb+ikfrYGQRo+wCKDSDSSZKwx+m98TuoGXfVvwD9uABPR27LCtLfr/pwAwR1RO9zNK&#10;HPDIbzlLdCR9Ov5tEYlzX3/+Far+dvAdkY+4cOZ/zsAe+ONHV/ZtdI9+n1Z1/T8T/VjBbunT0HRf&#10;7//dUlbJF5ueOM1lA2c/PMf75PYvtEWqd2fpmGu1W5ZiNmZOkik0Fz3EDm/zewJqMez83SHRQVP8&#10;x3a92P8zswHpvkCHYw0T10/ecjYlGkTHWNfgEWPEIgHz9fxxGcG9c8yzcujVUBy8Wfv+yu10imyk&#10;NeTsU2AUyeLBp2rwyJvFfb//U9zcAPQtRXxwdBVuAyQ0LCj7x5ubAPiYTxadu5lPjvJVWHzd66Gu&#10;PwhAF536+vx3DnjW++rXFZM+uck0Y3TsEE+33H495j455FhdPjb68F8KgXizGEiAv83vCZyt9eX1&#10;OWJvOeu/LOTNb1facz7WfLr4l8MHwTIlfKCUwmrUqfKr89fz5xUdgT8Z7+6q+lSXjgQAPl31ku6Y&#10;WmW4OEAKQD5AOLacvt7+MZ1Ibj28O65//MPQdmqwuFEW77e/7HeM/xtFZ0Zf416wjV7N6W1+TzgX&#10;WfOZppp/1/9YIRGgXczHqgtTlsAefXTRqhokltOxLZGyRQlMWBdSy9f7vydJ3+PC8bF/X/+95kHA&#10;HcZgzxXi/kwO/UHYUsgh7dm7GeoGb/N7wkVz6PpOdUzjvv6UBsB8j1P/SfqGkQPhiYPit/k94aI5&#10;32noy8xvWB8xdNqt/73qjS3OMymH/5y/DELAt/k94eKf/xCa9tP44epXs7/+pwZwhpw0ILhANjH+&#10;Cv+YwFx590cDBrQBG62qPT9VjUF7FxYLhwRw7hT3I/xjObriceX7CjkMX4Zi54ry2xyW7fyULb6d&#10;yfMygqlQwQfFxWMWQNu7eaWd8ivrnzAE+rgz390qKnMiKjn6FLZIgC3Y81h03WfgfCU/fYfZE/Qq&#10;519Y/+gTlD3LGw+XPisKYf/oNtT/IEUMCQLiO2NGyJqmlkKPgzLpRQToIjg/f33/S4fdPrYscuXf&#10;doMvblCN4WEpt2WOa5gXtAjLRvRDz0nBEuucuXNOn0D7TIkLi0v0Nr8nIH+lpu2o1Q7jl8SF3prZ&#10;XfpLqytWTfypHaJnDdg4e4DNVKBEb/N7AvNX48ZuDqzkPg0UxXJmN5oeoxskuVJcGLFnri0uE1TD&#10;+hnz5mvm8rFFBVHqB/hzfs9v6jrJlwkrvR3v/8gxHdaBF53WsAR/tsJg5iRGzIHMXEAHEXlQobf5&#10;PQEXD3N3G/p27PjuOdl58GATjrOc32cwa1ucag8URPk9ZT6wNFb2SAABjLBTdg3ieZvfE3D58dCK&#10;4Nu1xe05Pb/jgNYQd3U/cq7o7PbDQjj2CpjaHBb2tCb8DREThm/ze4Licjbs4EiMzC34S2gAsPTf&#10;s5FbaxG861AIYPGGlDnvcaVHNFjHn+Dfo3VLAXqeEPPlz9COSCOUOSwfcbo2wsFXHcS7azERrCL1&#10;m45Khm/zewJ2suCCTtT0pP708Mam6W2Y9yUk65fziKMihynMq+tXVARbRqontHGj2Nv8ntDiDsbc&#10;7a271WzHBzbxNlAD4KUQ0AdES606ffcHQEXMcArOc8XobX5P4OWn7GdPPXsFk1VhW8JAwYC6Vwh3&#10;7pBS1DN8YptDyCmxAbDcKPY2vyco4q71RBlcXraWit8AsHJDgJRX3RPc6dTqP7nwZT72EiRyLdFy&#10;p9jb/J5Q0542cnNbpX9m+5oaCUE+fy7/bCSAERrjXHCJTEA2Nu+fTOu/lvj4N/ofOV9t13A194EA&#10;SmTr/0n1uGWi0YClnPFx5XjBQliwzEY1dyMBDfPYLPQ2vydg3944b2DWrib+Fqs3nOyzyzpDSsca&#10;to9k5DlbYuay4pAEmY6/2OLi3fQ2vyfkuFHX2jZdzY3g1Q9HTfYVBwBzmn+GQ658IWwCU7bI5BJq&#10;fvTLclbJvr//6VLYWw87eMW5rrFdyukf9pragE/AsxXaHmvKkMJgu9FUiL16Cd/m9wQ01hkj+3iN&#10;d/AACK/xBPt+dLWyV/6CWz20Q+JN0PH3RtpDet5+iH8q74wCcFd3KzeFUE1goI6YczKia8En3rJW&#10;2CJr/ci1c/SlTvn8BP+yUjD1hKfWXPUfWdT1bzuq6VqqbSvMeTlIAI14MNr98OdwHPvSIM7FR22+&#10;vv6thjXV3tfM3i+RgPYPh7lwYu64v52yXu7YsSyKp95aa8fQAQP/m8EfgFLi1/s/nfJl/5PTtnBr&#10;M/nDRSfI/tsVqNvVY7NfnX9aSDvG6JN3XPNG/jA8sJbIgbrA3ub3hK6npTfjEIeOyFP9fl35/HfQ&#10;HpvghIQkAJ2OGBLB+g+4X+r0Q9/BlyEKitwF9Ta/J6jeI/22o8S/4VEWkAqPf1wVgMGcx2Mxjx/4&#10;AifPWAAKesW1w98I+cBfiH8cNjGQz99A+wIoMCrF/A9/V9xCthBgHiE27tkloPmXYUw+DahR7E5/&#10;/f634x8fPx9LhI5PSvVTAHDG9A1Ow7EAJhwO66tPZOMSA/Y8F7ufYlogY/QD80+17NHRIANYc3D0&#10;yH+jAdgxZmhuXVEdaoqIGiXas2sOgqCqKDmU8wTzId9//tXuDtitLel62eYmfcp6fmaO8Cach8Si&#10;fksC6NoqNbIGyoSpmUPEREmCUUKYfgjr1/s/tP4de3ZtA45QXvJmNbi8DZa4Pc9yojCSt3RJQIu+&#10;UTEbMAyJfxt1j5kiFGn4Df8PG3Wa6ezb5rGFCJS7jnZE0CdhYBXYTW4x6sEsN06KNhAggrFIHDX+&#10;Av8N1njKZ98272GwAWcnZO5rORwy4Nt5EQQQJ38goKcI/lFacz79wh/gD8o67HE4+9ap8ScZLO82&#10;WP+NunYDYBvMOdva0fGnigsJ0yKNietSxLMcs9PtGEJ27uv7H52FLbvxaCtoPCQ+YJKDBpvAIu6m&#10;NgO0Ge4Iqc6+7mhMFmYBizOkMOmxbyWiMlxI6b++/7uhoz5y9gs4o+XyHZX/8W+D4rCnMTwHTOPB&#10;LWVP4RqIg5QDsVP1HMpJX+//VTsd2MYXjqAA29kNA/tfXyMwqTyqLb4ex37NAKnC6cY/mjON8PX8&#10;z8FFsuoQs1Gv38adjivbf3L04ZacwLPOodg8F3Isq5/gcGjPUbp6H47WX8//Glzk2QVo5pkXqOsF&#10;7OPLPOCgr8xGRP4B4l9qd12xFabpHF75AhYSzYPWw9fnf0/nfhvqDT8U5A31HptlHTgkBlIory0t&#10;3vusGx78nNk84B4xceEhgHne/dv8nuAy128OuvziyoHWot+qOnMOfHEP1Gc27AHT1Sh1PI7EMOIc&#10;EAjw8/X8YzonOrCspW8CYA1w08TXGRg9YWJ3m2jEsQC/Hc+6Gf1Ur8Us4Gno3ub3BOPttQXSZs/J&#10;Vqh68mUGx2rr/R4TtHfvU99Vqg00hewDl034p+osjM5v83tCp9R4G3x32twkcEnGD3W0a1qPub+o&#10;Ng3edzJySww3RNYv7l8f/8MpTUO9WLMa9K3KoW5TEBtdkgFT/+vQ/9F2MIEfuvIIt8GtXyB8ff5H&#10;caXjWDDn4eoU2K0NJkecjz2l4msWmCXQo/gGDiHQ7aFR8pzT19e/+9qztK24/r029Ta3rqP1z2Tj&#10;ql6oyfBC8yZoySfgswMzoqRROttf4G9vDX+a5iC5DwBofHbn4RNrnXnv/fBnJp5yBvXM78/a2bGv&#10;i/l6/l033gb6Qnve3AVpbkgNOyx+7meDm+6nwfwVAN2hd6ueDvX3TV/v/3LHMyFNeJMft3eShzNi&#10;XDxjDyxJwJ+dEiSBbqZdcvWPnY3i4evrP97ZsIIGpBhmVTw3VUMdngTE7GY7upkLI3pep+HWKVH4&#10;kwM1neuPy58X6Bf6/vtvvDs8DDRa1ZfFHkOxZCQA7fj6M1hsqOzAAWjgLrA43FtFahtc/uM2ZJwW&#10;8l/v//VmpD4vOsrQFVpCHvvWHSsIwEBxf9pX0zjfO/RqP95cTnLXc/wQT88JzCZ0Ccc8fH3/0znm&#10;hLp+nQQL1L89DP7tccH9PJmUmerur7twTW11ybqOkON9qUVHhp/o/1enBNrpdotVpAZASurkFV2g&#10;8+En8o2Xxp/Oc1IcJlNKIWcYE/h6/5cuKyL+Jbr9hByY0XAV/5ZC9s/wDwxIhOTi1e2+J6cVDtHP&#10;kdRkxe3wNr8n4OnGweyUggX/jozAWNN/tJn/veAMGn6vn0WKAPvRL+wvsj14m98T+KpTPOsjX18V&#10;yACc6V+sCPqw0PhHiPXm01oZjmE8O8c9DEihXNBh+Hr+6MpRrcOs0LVQZzh2f1Y8CpfVQVYM24Tm&#10;Wtvy/P+o++s4uFrF40/cfwiTfuX1Ie+b6I7Xc4bjfiRsA1KEy9A/bTPSjxq6Oyzr/pY1MtWdXtFf&#10;epvfEyCpgY07HbqxDv5q0dbtZ/77uKI/vO6+g5zPCj2vOBJzpodJANcw9PAD998LBAKBQCAQCAQC&#10;gUAgEAgEAoFAIBAIBAKBQCAQCAQCgUAgEAgEAoFAIBAIBAKBQCAQCAQCgUAgEAgEAoFAIBAIBAKB&#10;QCAQCAQCgUAgEAgEAoFAIBAIBAKBQCAQCAQCgUAgEAgEAoFAIBAIBAKBQCAQCAQCgUAgEAgEAoFA&#10;IBAIBAKBQCAQCAQCgUDwv4D/BzR/CDSC1LItAAAON0lEQVR4nO1dP2hcRxr/zXEgpZQMW6TaIiAb&#10;XMQwpDBIBhVJc4VDHFjDNUkRkAwpXKkwaA0uXKUQyIIUSRO4BdskRaoUBlvg4nhFCoO9cIWrFAJJ&#10;1zmq3hXffJo/b2bezNu3knKeHyxPu2/mzbyZb77/MxJ1XaOgoKAgBX877w4UFBT8dVAYRkFBQTIK&#10;wygoKEhGYRgFBQXJKAyjoKAgGYVhFBQUJKMwjIKCgmQUhlFQUJCMwjAKCgqSURhGQUFBMgrDKCgo&#10;SEZhGAUFBckoDKOgoCAZhWEUFBQkozCMgoKCZBSGUVBQkIzCMAoKCpJRGEZXSHEZUlw+7270DikW&#10;5/Zu9NzlDnX66Uvuc7q2K8Vya109zoud6p8TCsPwQYo3kKJumbTX6mPWy1sMFw3U/3eg99qeQwuv&#10;AbzsUOd1a6k2SPEvAK/VNaf8iw6tvVR1Y/SzBXqvrY71myCaneuZm3+f58PfK0hxBGAJUtxBVT+K&#10;lBtjPovRxBRVnUtstwA8Vt8mqOrbvffqfLEHYARgBCk+A/ARqvrIW1KKNwBW1LdXZ9O9MwZpNkPj&#10;l5G6rgC4pu4tAACqWnChi8Ew7AmaJ+yF1Bw0xkBd1yGFe+8tqvpPT517AHYB7EKKEap6bfbunhGk&#10;eARgQ307ATBVjC0VDxtjQmP7GwAEx4Lm/Zn6PGjp45vI3evBxc+o6heQ4hKA/wBYAknxJlO1JfQN&#10;VHUXDaMJYshXjV9Gp9cmjQ3VdRtSTK07VT3u0PYYswgpKdZ4HC4Gwzg/bCE+kLue3+4DGAOYwmRy&#10;Vf0IUjwDqZmrSuNoSjGa8HFyDzUzvYKqji2abmgy6wXkE9cEgN23qv4TUqxG2l1W7R6oT5vAiN0f&#10;ANDjHFflbwL4BcA3gXIT0GK+AeAg+Kz8uXgA/zusIDzeI89v48x2YzCZ0QGIcbt/WwLyojCM69BS&#10;vQ1sz05AizcHB873SaDcFmjhTGAPaqwOERFJsUOQFFsH8CSzj2cDKdYAPDd+yRnLdQAmM3gbKEeL&#10;z5BQBlij2EFVP0FoIbDEN9TiKGiBp/g8ns90X4pcBu7S+DaIIfjo+CWIfu5AL9w+cL+ThmLgYjAM&#10;ksJxlZKh1bfpzBKX6o89bYxAnP9+axtSLFtaRFUfKaaxrhZCqN4i/A4vF0N1baqnTUwS+sumAi/4&#10;YwAfBswsX/3NjLrsN9gA4DKMrwHgdIxI4wgLjbDW4JqIB2gy+RiGYFs9r54rfOJwaVzPZZOOpTgA&#10;MYxn0fkMmWn27/ey+tmCMMNgmyuXI0lxK7pQ/v9gq8MAE0fbGAyRp/r71FMfxsE7TVtWSxyX8TXr&#10;LoMkH6vV7dKK/AYA9V07UUm7WQCwb5Q2n+1DSGtgE5HbPILPNxGCHpN8R7F+RsgH99oRcObzJ87V&#10;xD2Qv+NtS8uh8TJ/vxoo0wkxDYNtrnHmMx9Aiu8R80JfBKQ5gswJn6VMbHEdg9TVEFLUU1Zvw7CJ&#10;+hjm/OgIzyXvnDWdoh9naHf7AD5x8g2YiE3pdw9+4uY5CplMYRPx7GDOywA0XwCN88FpGc10Tfic&#10;nr57TceuaaaZJqZrvuU5sKNoN0mkWExWVzWWABxCiv68zD6QmhqKWrThFfJUUBdDkJQ0iSLWVggH&#10;LWpnu3rabqoAVX1ZMY0dT9j3G1BI9dBiGjGNJBVmhISJn9p/5JR7Ap9WJsW2up/Xbn5kYCUxh6Gp&#10;iVT1ptGu6Ru6bs0Z0WvXaGBTk7WRooFuKXM7BxajSvFh/BdSPMxoYGj8/RxSzOxoCWAAVlO7tBEm&#10;0DcgBnCzRUUfgwjy5lyZYp8IqdxV/QRScHTgEFLsQWsUAGkJn3ZkzO1IkYDxMu2+m7PDRnuRDPMn&#10;PeUghREsJD7LhMWoUhhGlzCbiW1IsT6HvARzgLYhxRaIqLsvXi0BVjLMqXU0HXo5WGnJMeAJfqm0&#10;DR+GM7TPuAM9pkz0U5Cp8Eq1kb4ow9EKV5JfQRp9tZUZW99Sw9d9+DBsmHQ5gBRdQrB5IHNvyfh+&#10;C6SRujRMgpWZUCzypOforfnzWUVJwnkJ3bED4CG0x38BpNGkS8Om1PpWXY9bJNpDhMwMmrx3yJPK&#10;KVx/CSZR9AHq69cgf5X57CkoX+EqdPan7VxshxutMG17N/5/JeO5PrydsX4/oIVq4rn63TXNU82f&#10;VLjRtseqXb9PinwuK0FHN5lVAHDi0u9ZhlX792vQy6ypF/wNxDRWAbxrTdEmhKTWUuQeQI42Zhjr&#10;sBcST94nicwiLtlSErdy7HXNJEawcykAeq87KjRsPvPL7MiXG62IS/L+nOPNjMo2sEYwzHQOvvKM&#10;CeeWHEM7qndBguySUzbVf5YiTLZgJxJyu4eedgFiGBugd/etER6Tn90b55GHMcJsKnwTxIAWHW/+&#10;LqT4FvG0YZZsA2hH1Zdo2z9ACVrs9XdzB3iR/TOx923g57/t/ATyzj8Ajb2rpRwDuGcx16bd/Dgh&#10;EtSm0sdzTrpuD2iq1aGMyjbkmt5TmD4wbc7uQ2tTz0D0RA5lyh6lun35MIhBLoA0bspMpqzjVdB8&#10;v0QzkvSruoYYxtfquufeiDGMZ9GOdsN8oyZVvQkpdqBt5xUQl/VrGyyxibEAwJ6RSBTPMKTUZ24D&#10;qg63Me0xF2XptL3uGMB2xp0A+AHEKMxkIjf7sx9ooqa+0DjdCzDylKgTEKbNUHi2b7hC5Rd13YG5&#10;L4Ycynug9cTvlaPNDFvu/6SuP8DcylDVtyHFNVDI/lurBtHuMZoaJgsX3nTWWKsxhnEXaR7fFNhx&#10;/3mCmIAAbUvmAfkOfk7Ki2QDZK9tesuEQWqg3tbO43Uz4xlp9uwsNi9pRPdBBDsJ2K3meO0nOalp&#10;Czirr7GMwgcgJrUAYoAbADYCNrYdigy37R+PUPQr/Jxw/kL6M3S4lBiEvZGO6Upnq84aSOB2mRHv&#10;GwLMbPeyKuerTZslpRg7EUZmOg3tAogxDOrAB6DFtp7SfwWX86cRX9+o6jXoLdsfRkqyRP23l+v7&#10;JQHvzmQtbATNxVNDfOwUHCAsUUOOQhdDaAnuRyjsTKne5ia7NH+FzWDCdfRiYruaIy+sprvUnJIC&#10;3yeYyc+SAMbJWKn7cdxkvXXQ2PiS+DhxzwfWLtrSv5sp92S27IIY1xgA+7dYANz1PSjuw6BFkSd1&#10;bZtrXjkYaSAiTpUaq/CpaH5JwLsz2Xlkq4JpfTuCFNdBi2bHO06a4cXPp+iyfZme/RM0o0mL6hBR&#10;/QFNxG0M5ncAJoGaavoGpDhCVZsHD+UmFrn9G6Ob9B5lJjWZtP0KwGpCqjxpvy6k4AW94xE2sUOZ&#10;FkCacZuZzwLfZYr3QQyatYwf1e97ITqYp9Nzvv6K/hAK6b0O3udJJcI379xolE3DNqSIed2fRmvn&#10;bJlvMooTmPkr2nH8QYNomj6OUNiOy2+qdpqSl/xNV0Ehd3NRpO7QnP0Urv7Q7jeJb7nfSCzn5nTs&#10;g7J02zBUV1uTpZyMbRD9DcDMOmKai7ru+USvuEOrj+dzh+ervaRuq9b9aWoBtMAGUQlsL0LtnDUT&#10;n7ra1s22TDMC8I0h7ysBji3Jb9dt9/LrfBTdfxor9xCjZaVt5Z37kbvt3f+MP8FSmo8z6OOkMd+7&#10;9JV3Ye8fsfMofGPimwe7r64QiAr6/jWMfMfhxYPJ5e24/gCk3l1XRG6eD3nN86TvQU7NcE4I7ejk&#10;0NuuUos/Rb5dnIJPQeaE3wSi/iyrhbSk3m+KbvtJWL2N978pWGIZrf2B3o1V+kXFKGmz13yOJwyN&#10;gxvB2kfqGRhpQplDpPuB+260J5pScDHOwzgPEOf9XX2LhY8fe34bKHvctHlX0DwoZqiucQIg0+YG&#10;iNNT4hnhuFctikyMlIOKPwZpN+b7TUG7VFPDu08BfN6h//1ntLqwozsfGtd3IKZxDXnv2o6w05np&#10;ZQISOqsAvkl0nKfgO3Xd8bRtahesZdkbEB28v6eGEzGsqM9UffZBksCUBldOP1UtlFpnbie/YpR3&#10;cxg4nt0++cRoXCmwBCleQIpNnMWJ5FKsgU/L1jgBqamXsxYQmWEfd+iFHufYpwukuKW0J567L08X&#10;Br3bJVCkYgWULfwIvn8D0Afo3wwcgRjEMar6tjLVjkFHJox7aEPnv7hmMT2f6XWCql6Edooehtrv&#10;34cxb5y3DyMUTnRtfx2utH0BzXaWVTlTmk8AfAa/pJ1CJwFpr3dXiaTzUD6HHZql8GefhyH5fBj6&#10;3nx8GDoV/jvo94vnBdkZw1x+B6kh89i7NOe7SR+6/gmAu0FzttmuPSa+tULmthmqtaNctvZFYV7j&#10;Hd5fkyQXNNF/QBOdG078CHyWp+3gskNZRMD/APAF/Iv0puEo86V0s1YEmL6FZnKOz6G5DPLBrMOf&#10;Js79vTM3p3UutKR7pT4D6OjRiaf8ZegzR93xBdJOCtuEFHwKPI8TRxO41F6yv46Y8gjEuMz++PtC&#10;Z5eMVZu7yvw9BjGs1DZ5kZ+oaIjvaEbfIdW3IcVTkCm+BNJ2Tp3BhWGkgpycP4Mmvmnj6bM8D52a&#10;OgGGFqx7HwgtUvq+Cc6FocUwgna+moldbn/H1vdmhIRxAtpktHdBw+B8vqoPvv06IzTzMPahDxtO&#10;A439bUjxFfw7er2JTQHwRi/GBMBXUROPFvlDkPM4xNxj4NwONgt/hJ7/ONMkn9olaAF5h2/9FU2S&#10;sfprvoemcDvd/g/EJmjCfP+vYwzKCp2A3qG/RaqjOwdeDYFNAv2/QH7t1bHX3j9KdvNJSTIDdARK&#10;/74Gf6bxTsSkeAF+x76ZIG/9jj3X9y6k6j/tbOKlnJXLWoVOCbfrUL/uZs25E7r96zGMgoKCc8P7&#10;GyUpKCjIRmEYBQUFySgMo6CgIBn/A8ba7jvXcwuQAAAAAElFTkSuQmCC"/>
  <p:tag name="ISPRING_COMPANY_LOGO" val="ISPRING_PRESENTER_PHOTO_0"/>
  <p:tag name="ISPRING_COMPANY_WEBSITE" val="http://hi.ooopic.com/QQB58BB2BC/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E:\设计\LPJ\2017原创\000未发布\菱形 简约\WT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6K2RLKzpha/oEAAAZEQAAHQAAAHVuaXZlcnNhbC9jb21tb25fbWVzc2FnZXMubG5nvVhdTxpZGL5v0v9ASJrsXqxtN2nTC8UMcMRJhxk7M6jdj0zMaoyJxaTsbnqJH1QUFbJu/aQusBYRAb+iIqL7Y5YzZ+aqf2HfmQE6Yl1m7GYvTDzo87zfz3sOnd1vXo07fh15HRqbCHY5H3c8cjpGgj9NDI8FR7ucAbHnm2dOR+jnoeDw0PhEcKTLGZxwOrpd9+91jg8FR38ZGh2B3+/fczg6X42EQnAMubTTp7NjbLjL2eeWPJy/j2JfSgzn4yQ37XO6cKSA42U5t67kFxw/vP7q26fP3jx+8vTrzod1qBUmwU8xTAuXzvTkkQUiVuQ5RgI2xEgsGhSdrlo5ViuH1fSJPTAXEBmaReDI9g45PbQH7uNRv2Z53qLlAM8jVpQEhvYiiRYklhP1pDBIRF6nS57K4b8iaiqq7IRJMoYjOXU6J8+/w5eHZG5WnltUpi/JeZVUFtpZ8nJ+imYlHgkiT3tEmmMhwIPFWnlROTn7WF0gB2mcOsQXFbIXU8IRfHZETpdJdlIuZgzb9X+I7ODS+d/hqbb2eGqAZn2SyHGMICHW2/jE6SInCfn9H+Q8j5MrNml4SkA8pGU3TTZK8nL2DnCp3mRaJnE0r65v2yPppX29DPyImiPKVgZH5kjxrT2OPgTZt4CC1kA8dJYgDHA8tINSLePIB7z/lmSqRvHlfEbJrhi1kfO/y+loO06a9XDQdB7RxGswQi/IxT9JptKOwo8EgfIhyc0NQsMCPJG1A+GeQ/CZCi5t2EG9RAIUfm2/HYal+mkfpTW4Nk+Nfm8MUzwPScPFNRxfqZ3H8Nyi1ujJmDq5RDZmmoNlz4aAXgSgUjTFmAa2dvWeRHbU1FtciZNwXMleWmYHDfEgr9YtLwL0d1IPRTPIK0H7eLkBSdSlDcxok5vZw5FJJXcIcajhI5hivJkiUxX4q5zMq+ENCAsnP+mF40FdZ1gvGnzQASqlBV0uqLurNn26JlM3XDMygCNRvLaq7GZvd8FhdsGOmn3GHa2bb/XlZi6s+WEk1ro3ggexFE9ztxWNzKTl43dm7pai4dKCHE2Ao6RQuJ4rXD1pOm+4C/Kt7B7ewTm71bPsC75a+E+y17aemne2M3VX7wRDht00SJ0ym8dTx9ZBCLYuyIK6eYGLCXX6pHZxah1Msz1g0hB32MnK8aySm7cOZ7kGw0z6ziT9kFezE5YlrI4fQG6BFuE2RU6PyN56O6A+zkYxb6m8XnbzpKqbGXUlJhe3zXVvZ8d0D7q2ZURaZLSr38ESKDbsBpBYdT2Bo6cWCAN+1Ajc2A2tESjZSXy1BS0pF9I3l07tcpFcliAUvBOTJzP4ard+5Vpd6v4S60ZEZsZ2bM05/NdCNEdQH66WWjSjsnBVFBDFe3olD8V6kHY1i6/Ip1GLIOhxLXZGFCSGcmtw+eg3OTlHNsukkFVTEbJZskhlXOC9qIcCuka0iSQ+iHV0dFjkaPVFh2v33a3kx+qGLRKYXU0HUZPsezy1ruQufmzHIlLu60ADZwVWf/o0gZYeQCINnfe/vSv0dq7XihJFytPrh46HqyEIm1xJ2IH7Kf45KJR+JYda5bQs4bMPOHJmh0VPteUkm4A235lm6BeuCC1ike6TKK9Xf3nDfrrYkpfnYUHi+ZT2wjA9wa2SeXopFkS0hY+c5ZTqvh0+feE0NAfG2zhfG+7PSXzzFNK/xOh8aPpO4x9QSwMEFAACAAgAOitkS9wXQPwjBAAA0w0AACcAAAB1bml2ZXJzYWwvZmxhc2hfcHVibGlzaGluZ19zZXR0aW5ncy54bWzVV99P21YUfs9fYXnqY2PogDHkBDEIWjR+rcm09QndxJfkDse27JvR7CnQskFDgJcWRtkEaArQUQadulFE2P+y5trx0/6FHcchcQiiCW2nTVGU+N5zvvN95xz7XIv991My9w3WDaIqAb7T38FzWImrElESAf6L6PDtXp4zKFIkJKsKDvCKynP9QZ+opWMyMZIRTCmYGhzAKEafRgN8klKtTxBmZmb8xNB0Z1eV0xTwDX9cTQmajg2sUKwLmowy8EMzGjb4KkILAPBNqUrVLejzcZzoIo2qUlrGHJGAuUIcUUgelpGR5AXXLIbi0wldTSvSoCqrOqcnYgH+g94B53Nh40INkRRWnJwYQVh0lmkfkiTisEByhHyLuSQmiSTQ7bzTxXMzRKLJAA9/BcdBFJphKuCuduTADKqQBIVW8VOYIglR5F66ASm+T42LBXdJyigoReJR2OGcBAT4oejk4PjoxMDYvckvQ59EwtGQS+ENPp/emwjdHQmPfTYZHR8fiYYn6l5AviG2KDSSE0GEmtbjuMZNhJJoSMmMqAn1EmEDU2goGekJHFWHCeRrCskG5rmvNZz4PI1kQjOQww7ou2mMtQFDw3F610lQgKd6GvN1OBcQeEHW6tnv7qlnv6e3Qbvgxq/ruoqmiChF8STUCfRWuImCd+nCbEpVGorhXHMxVZZqinAqhqUxlMKe9otME2UYLDt5bgqKIIPWAZ0gmecIBe3xmrORjhmU0EqbD3stOcCC+xFzo5GmXMSTSAeBhne9mnanx+JBc26vXJhl5z+VTh6ZB9vWZs6eXbY2HpqPHrPisbX4famYt4qH9pMc282ZszvsfN862mZbx2xtud/Nnwt0TQD257y9tcAOl8yFVfPkwN5fMxfz5QdF++kO4JrPf2ZnL2vx2sK0sxtAl23u1dxvRUbCQ6HJ8NhQ6KtbHIhytHhiWq/OrNMltpi3sy/aoz+/wNbXyvsFbzSutXAtBiqd5Ms7v7D52fLescvw77Ml9nTLmjuFXXPzWbPcRgJ+L4G21VXqw47y5f3jS/WphXudnbsh7OaedXDQyNZbdZe4G5ydL73DWv0rYa2H2+Zvj72OlyrXfhbaElzezcKdy+b37Af13rhBB7KVZ+DCnq+zlSelVzmQwv540fxMaItb6fxHa37X3vqOna5Y2ZVyodgWTkfnnQ+7uns+6v24zy/8lS3cvtapOskmZESUi1E2eO38e4PnNVOwNkGaH7Ki4Dz8r54FlZn1XxwF0H2lk6y9/bKVspROcq0bm+u/tmLGVgutmFk7p+xwo6W4nnnVEoGjZWhPaHl4DNs/rLKF399lh96gV97q3OA22vvplfeo+W3uj/+NZPeqdnxuOC+LwpUvAc5OiigkBYmQiYRrbw7B7q4OOIFfueXzAVrji1jQ9w9QSwMEFAACAAgAOitkS1JaJ2SxAgAAXwoAACEAAAB1bml2ZXJzYWwvZmxhc2hfc2tpbl9zZXR0aW5ncy54bWyVVttu4jAQfd+vQOx70722K6VILWWlSt1tVaq+O8mQWDh2ZE/o8vfrW4gDCUltIeEz54zH4/FArLaULz7NZnEqmJBrQKQ8VwZpsBnNbuZJjSj4RSo4AscLLmRJ2Hzx+bcdcWSZYyqxAzlVsyEptNtc2TFF4vf4cWXmkCAVZUX4/lHk4iIh6TaXoubZaGjFvgLJKN9q5uWvq+VqcANGFT4glJ2YVtdmTpNUEpQCE9LPlZmjKkYSYM1Ol3ZM1LRbnT/9kWxHFUUru/1i5pCsIjl0k3x9a+Ywn2vvHcHKjvMChH+oqd++mjlIZWQP8kPORVVXH6mRSorcJLSrOX+JBw0TJNPPTwvuL80cFZgDmY1Gb8Gn5/u9mQHJfw3ffWyeqxTs2eT1qCGYS08YLFDWEEfNytlUId6fatTvAxYbwpQmhFBLetZBP5NaNW66WMt7gXfKs9CXR1rKm2B1CUsXcOCui7f85fLO9orQ6QELIpSw82AQYgu2zL86ryfMAGyZa0YzeOJsfxrBscmJmku+I/46z+dfW4ETvTxkrFk2ZrPVo3m7KojVAw2nFBksTEfQ/ZogFfyVlmDuL46syYUWncQWc7KjuVX8Mbxkv0aoVBwd4b7k+gssRooM+urORqq7dRi4WY5XpfttaA/o1jPUrfxmThBJWpT6rGo+87qbuU3fPOqX+NyAfOAbMVVUErkF+SoEm7wPFwiTycK9sSF6HAVZiKP+LMfeSV/6eV0mIFf61iiopry6oCMWNC+Y/uAbhXfIjhQDVifFQvvjhB6qMwB8EQCRadGUgFs4S1kzpAx20PSAALBHHjpbrPTLGyq4W3yEDYYP1SNHNRkQgqL0LaMtlpDXNfQI3nRc/Qpn6Ra+53UrH0mi7NE6DWCsQzd9zZRfSHKAL6eOa20/TaIGzR/L/1BLAwQUAAIACAA6K2RLx6WdgfIDAADkDAAAJgAAAHVuaXZlcnNhbC9odG1sX3B1Ymxpc2hpbmdfc2V0dGluZ3MueG1szVffT9tWFH7PX2G56mNj6FrGkBPEIKjRKLCSausTutiX5K6Obdk3o9lToM0KDQFeWhhlE6AphI4y6NQtRYT9L2uuHT/tX9gxDvlBUJogVlVRlPj6nu9833dO7nHE/kdxhfseGybR1ADf7e/iOaxKmkzUaIC/Hxm+0ctzJkWqjBRNxQFe1XiuP+gT9cSUQszYBKYUtpocwKhmn04DfIxSvU8QZmZm/MTUDfeupiQo4Jt+SYsLuoFNrFJsCLqCkvBBkzo2+QpCGwDwjmtqJSzo83Gc6CHd1eSEgjkiA3OVuKKQcofGFV7wdk0h6WHU0BKqPKgpmsEZ0akAf613wH2d7fGQhkgcq64lZhAW3WXah2SZuCSQMkF+wFwMk2gM2HbfvMVzM0SmsQAPXwU3QBSaYU7BPenIhRnUwAOVVvDjmCIZUeRdegkpfkTNswVvSU6qKE6kCNzhXP0BfigyOTh2d3xg9MHkN6EvJ8KRkEfhAzF3HoyH7o2ER7+ajIyNjUTC47UoIN+QWxQayYkgQksYEq5yE6EiOlKTI1pUO0fYxBT6SUFGFEe0YQJ+TSPFxDz3nY6jXyeQQmgSPOyCtnuIsT5g6lii91yDAjw1EpivwXmAwAtcq7l/u6fmfk9vg3bBy1/TdRFNEVGKpBjUCfSechOF+qWzbdOa2lAM95qb0hS5qmgaXFZAzIBBkMJzhII4qXqXuhbQYaKA/25st39apU3qpBgygLJZv14x0u0aKWjN5cu5WXbyS6nwzNrbsjcyzuySvf7EevacFQ/thaelYtYu7jsvMmwnY81us5Nd+2CLbR6y1aV+zxEPqEUC9nfa2Zxn+4vW/IpV2HN2V62FbPlx0Xm5DbjW61/Z8dtqvo4wndQ60GUb+Wr49YmR8FBoMjw6FPr2OgeiXC11Oe13x/bRIlvIOqk3ndFPz7O11fJurj4b1166NhOVCtny9m8sPVvOH3oM/z1eZC837bkjuGttvGqW20jAX0+gY3Wn9WEH2fLu4bn6VNO9T81dEnYjb+/tNbKtr7pH3EvOThavsFYfJa39ZMv643l94LnKde5CR4LLOyn45bJ03nlc641LdCBbfgUh7PUaW35RepcBKeyvN81nQkfcSic/2+kdZ/NHdrRsp5bLuWJHOF3dNz+7dbvn894v+vzCP6ncjZZBldk0riCing2nwZYT7QORLeZadSY0H7Ki4B7JF5/up1Po4xzu0E+lQsrZetuO0aVCpv3N1trv7WxjK7l2ttnbR2x/va28dROoLQIHS9Bw0MRwsDo/rbD5P6+y5y5R/daz3euNK6r+/6iiZQ9/uiK8q+pjaMNzpyhc+DDtg/XGfyZB339QSwMEFAACAAgAOitkS4StLLSIAQAACgYAAB8AAAB1bml2ZXJzYWwvaHRtbF9za2luX3NldHRpbmdzLmpzjZRNb8IwDIbv/Ioqu06IfbLthkYnTeIwabtNO6TFlIo0iZK0o0P899VhQJOmA/vSOE9f107jzSBqjKQkeoo29tmu39y1jQHGFpRpuHQ3GG4YVfrxAuNEKtDADTW54B95ASznQDyy2iscwtsjEdIn3Gon9bsBqVtyRAS+ksiAggrEdOjlKgB+B2Lr0Ms/h+CgVdaupFa/k9IYwYep4Kbp1ZALVVDLkIsXa+0SPVhUoE6gC5qCIzq21kceFe/G6G0uFYWkvJ6JTAwTmq4yJUo+78u/rCWo5sRXO2D0OH6OHTmWa/NqoPATxw/o/ST+VRr+8t7H6EGY0QRYS3dk7R/UEe4W5NFVrnOzpydX6G1a0gw6XXqYoLsYb7R8LrbW5QyszY64uUZ3CEZrUOdICVnKMw5QKpFhRzpot+cHlAk6z3m246Yj9CCHH4uyfd07Fno7RSfOFRLeFVqGrl/RNzp8UAdA40ylfV7t5Z2F5FgoGEzcP6+Cc6g7Sow/SnD9GX2dGKDuyN0Otr9QSwMEFAACAAgAOitk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itkS7DtXVduAAAAdgAAABwAAAB1bml2ZXJzYWwvbG9jYWxfc2V0dGluZ3MueG1sDcw9DsIwDEDhvaewvJefjaFpNzYQEuUAVmNQJMdGiYXg9nh7w6c3Ld8q8OHWi2nC4+6AwLpZLvpK+FjP4wmhO2kmMeWEagjLPExiG8md3QN2eAv9uK1cI5yvVEPeGndWJ48zjHCJ57Nwxv08/A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itkSxep4UFvAQAA+wIAACkAAAB1bml2ZXJzYWwvc2tpbl9jdXN0b21pemF0aW9uX3NldHRpbmdzLnhtbI1S22rcMBB9z1eI/MBKGt0M7oJuLn5JQrKQZ3etFtNELpZCS9HHV06ybLbZ0GqeZs6ZM8zotOn7FO1TyvPj9HvI0xzvQs5T/Ja2Fwi1+/lhXm6WkEJOm2Plforj/LOPX+e1VqspD3EcltGuaNpi1D0/pKRWTtWMGUaRZJ56hZzntmINuAZsxRwltt38JfGiu4R9iPm8ars5Qd839DGFJfdxDL+2cMp+C51u8HkZxqny0lawNcphanFsDcQIl9wXqgFAIMsdcbhI2UhNkMeMYyhGUaCACOekEYVIyqFmXSOqCvONQEwyRl2hntZupLVx1BYJDSG6TvOqsaXrjMQYEUKAucIFdAajyoaqoUGtBwQHBkTRRhMFqLOd6VjxzgvLkaJeYFyYMYDx8bjH7d6e61j973UO5/yH4NkvOIuu3tqcMVe7f1qWSt6Fxx8PQw7oy5BCP366vLn1d/5qp3f99dXlqzeffXxgroatm3/o7z9QSwMEFAACAAgAOitkSwKaTYiBEQAAmyUAABcAAAB1bml2ZXJzYWwvdW5pdmVyc2FsLnBuZ+1aaVhTZ9M+IoqIGy4BBUHBqlXZVRSUlEXBVhYVBYUQbBQqSAAh7CSAIqjBlK9vDYgQ1Lcssgk0CWQhoEJqWaIFQYghSIRIAokQkhCyvYf2bfXvd33X948fuc/1nDMzz8zcM/M8P3LLz8dz9cotKwEAWH3Cy+M0AOjqA8DS2BXLwTc3X488Bh9L4k57ugG1PaYT4EI33NXbFQDqcQaqi8vAtX6M1/k4AFjzfOG3hBldcQkAvrI94eHqnxQyxfmu6lL4IPO95mSPGlhjemubhVfMyLb1uq5511+46+n6btbdP7RBv2LEg+dxa3dmhp3lKdsNRRk/jni5ndzy1TM0Vxld8mHiTWINjCmC0etMrBMSz9ZcOKv0m+QHVEVwmwrGOYlcepJyimwznCKsmeNDtaDzwXbm6o+ejvYdwYwJM4ObIrtL1YpINXxraIncss1ZTOtFrgKFrDhuobafRSpTWgs8sjBaJXdq2RIgoypcNRONtSsKw3v5PTHoezcnxmjZIWC4Tfc9dBBdlxsjd+x+o4fsi1xHcVgQP7EDtHVQ6ZElWOo4nCbplp0EgJGI9fpYO3y3S37pfGueCNx0RPDPm1xdAIgJw9qFsSfM3Pv/tyuzDyohXEuZG7PBJE/P8XDMaIySLe+x6whu/0Loher9WkzT3LC8Ra5xLmNh7QISKcwfD1gsAYAHhcoD2jkm1Bo98xMhOG3cgXCF1zrygw6iVhSP2x7poQMAhxzKSy7MDnynT9n2qrJzC6J2/IsvBWxyNH9MlzD3YtfQuphCJ0EoLcB1a7rfw/csjCZu+HmrsWSkLHXVecv1ANBaeLgf67g9bbKeOZSt3clbbRCpjL2QnblytWTs5sq1RO9juZTg9uuUarvx2d6jN6sNQQ5HukydIqPdmk7QbVytPglzM5M7pH2KA3g6pu30stuKj9fHpCaINUUgcXleICvhYYRBmfcK/B4df/+3+1HDTVfV1LsnC8jcs1tRMb+dWs77mKt3VKqotdwZxl7+I0UdUnbx7gEO4rct+aByT1dto/DUUumkxtrgjaEZcphWmP1pZj5B+txc84keOZy+50ZXfqji9G2FN0RIsn58Igoappi5tdKYjfahsBRpHJTmrdwe2zdFsIns2v45gkn7ouFdoZWQJ8QYDv+86kIfTliZnUi/WupTtSwZJqYRoiap39SmswxLke7Hsux4cafIdWH7+pjPGD51EqZWqKLcndZOt6xkd62w4vShBRL7u68q2Ge1BNz+ivRurWMY9zPXCcXE7BSr48xHydzK9smmFmQm/M6k07sWSDf7xXUi3rG6O7APV4mxEQdZDTOjJmVnyXEemU4MDbSMZGL4SNRJi4o6w8f91vAuocRp9PuW4gNSRQE0USqOun7DLvKLkJyII6YGn06zSgauMNPKUkz74QP0qa7pUsgLnmwqbr+7dxQVYhyB4dnzKrLmAwl3Lupm3ad4E0vr2IEd/Jow09W2yEgYyUWPqG4SUeBE9cyKG0PIzesE9jxKpEBFWYNYU/yZ04HmyUINouuQP2OfUSu7i6Z2cYC8kVhgSpzoEIHl99jOAQu0btaFDwNapv/Jik4c+6yB4nBo3+XIIkpwMbTHRH65RbRyKa/ippO4wcs2q8OF8B1i/HPOZIUXbtzNFn4dti+iU1WtIJ0x+DCUgLc0HN/Mmkw8Q66BSCQOWsv1XWITP35eu+rQllIXuOUR7G7bMh9zw4stJbftO9vVK5YdQCk6LVy7TSHYwS/aKz3sCBXmI72ZtEmvw6XjWQp7s+FjF5EDsVVEqlFeMFDac8sM9Q9a9TMfoYfLNHRaNC/Bpi78MAJzAEXvxB/Dqnt6i8O6ar9IvQPxaU37FSt/X+In0xwOXlEojSqDTOe8Iw1xVfsw3hy+U1Rv/mqpInC4x8m+NOvb4pYjTy56ZBnqHveq6OxxfegDFzXWxgXDrTR4PmvAuQyprCV4Iu59sYMzr1CTvnaCcTXCNWgAHrGd1omdksE24vB6XWcwrmDZ4ogx5h3f03zq2tVzmHR0h6EeStet2HGN3Lzt4o3c2Eutb0kht21FkkMRiKvOIR1+ytrNfNxjfcHsYXtsZScW72ncKP48RJQ9gW97DPrcyyG9vPPyWM7lfbnkwvpWG8RrOqsvqkAcYDXkjJgOccjJM1zR0Tf1pLdD0SnfVXD9eHHIwFEZnP/mGYNUhHheMK/qUsI6MiglZ9pN4+hfTJ1LHd+3QH5V+ljlRr4OMhirf1VsRKOarfYzGK1XbxfjbZG9z21R0HsX2wrSv9QaD3+aCPtxoFGF8tIk3Uyr0A5MKM22QLll7uWp5zTvypCMxyu66r/U2LMKuyyZvlPbULlQkoprWQ1H4jHczeKfY357vRqx59LkzOmcqkMo5drkwWw7yecM5PhYdUSeCvEE4h1CfGytHasC/e68jd347BCl1DrIXPjLctSQakjTGTbJv5hcmWEXcOVzfbmX67QGzrI8dfpSl2LDpXjB7HRZ2iZgz/J4T6MugWolsGlTBNvbZqkxHiq3BLDNt7+crMTfCNxkBmSGk4Wh6b+fqchwOl0KURMr6sK1VMs1/djHazpkvFnD7Vg75ucRO27cOJGb6T5842lIlt+Sh8/c6Ny2srmnL2uj//0Dtjnts2uIrrT9rpXL1F9rPwxf9jSfnA/fkGfH9pYbNxzfAQAZDnHVm1mq1OXcgpzP/bIZgR1M+D+vCqfDl+bZhfVimbf+cfv4nyfzwufgDRaZduMNfybh/rqFg/hPiYEbXqHY5qsLjDTt7LDRbkV0SYtE9aEf/xkUlOxWUALdexSy6u8zA1ixiIu4iIu4iIu4iIu4iIu4iIu4iIu4iIu4iIv4/4y5dIs2k2ha7LRKwoIfkXQ5GPkelfa141tmf9lbjgzgtFCKUalU5RIAaJWejWwnaFX8884Jwt8PEL0rp+CpU0TZvDNqsJ6VLg9iEyKKqXE7KpxnX2zw/dVR9uQJm9pptBoAMnLYVXUtKb/uopNhcWZxR2FkusidTHCfNNUvSRU1y5aHoFBUqjKugqCZLX9dTJ4ds8EoRuswauHRcq1GzmAkzU+U8zyh86+P8uOcpFJjghKuFgQkFjtiYCHJYz9Te4reDGCCRWKMVgnj5/WS1RTkvNnhDpeDsFpRUPHBHniItt5UuWKHp8ES4GndhWrzvetWkZGcCPmBqs54tqhK9LyesI57eP0D9ildd45IpDF9BDlnPv8qp+GpoAee8iHfU3S4BoJBpVj5RZ6az8el7TDH43n7BXFw+PX5BxhRHCEVurHPLTnN6ncmVDOdl1le+9iln4Rqjg1Jh7+jJTvw8zAsdgJFnI+YRPSOCVzeqB9A9VCaa0r3rY0FCSQrMgD4+dqm8525VzB1R/zJjPPk7oeCFlPJicZiS9fExz3HEjGys6y5/u+j2MfOWnVEFI1NoC5Y9XRohRSfei9eiDSZYPROik2xKhByJW4U/3Vb4Iz60loMrtXBOoC7FoVWU3X+UFWrcqCq9wf3rypq8ZRxPDk502JvfJXygPl5P3mVwaYcirnntmLBD9sBwMwatSNCrvxgF68sQrFN3TnlSIxynb5s/xooN+EU3KA++SH5lqW+iHDhBxtGArGgFteZ5GBTstcMe2w+d+XzOXTFsrlr9TAtXDkEUjGYaC4Vz7twxkh96hC0z933aNPM+NuPswEgqakvco7K/Qr3C5tfzR43FiS+R9ChmV4xpfWhQpDWRgae3k+F/MBxePnguJxokh/anFti2XY1GG08MAhD9z5Lezt79NpHFxI9OBvn1DDaIO5Nj4fiyl9NmQDAt1v/BzMp3x4okDkLSYfvpQy6klmwW7p6WwxIItrgtfyDVcfOF9usewfnDIhcj2eJ5jvVubqo+BeVOq4TaDPfh2xHAPgXgnEltJwtBp0rEPhaJig52f91ziTCjjRhT9xd1T6omk8U4VLG09Y4SFLX903wvlp2Ge2bdR6GpokYWLlBRe89mw2Bqb5ZRHG+uzx2cEyAPrv/0Nltuzks3tfxyuVAhhE8rV6tnn5LSWdRou5OjeHhSDm9Rg+if69xKjnno4j1kHRLdxPQkWq8741OjYWr1fqcMQtcbwUrzuoec6CsBWKp25UzjPvR4ZFrenVd77UiSknyNMxAklw05paeMCj/zUVZIe7stA7Q1gqr5G7GXEwRkrmdQmB20j49M5iaiMTpc1qWAE3DPmo8KYyjCeccZCZ8hGvW66/xv1NdPzd0KblC7neH5RQ90SDkJQniYDkS/Nh7GdHWnJ93LKWQ2xSjeyO2WRHpCJlFzZtaOklRYh8bpehxbZwKAxY8upubOrbRkwhSU3RE8eEnI3I0d3iukTEx+wdIVIZwyh8jeto7hemPiluZQwP5Bx4EyyVvk2WD4Taid82SYV8NHWcgYfqQowGgti4lDy1P5VXGky+CCnuULX8rHKrunrn2t1R5ShRa7sz7GkVGgFLfKmlfSB1iKN9OyFaDMy0eCg+zjf9LhHVEcjLVuT9Xt/UlCop7PoSVUHHFSC4ABPtyxHfK+zl3wbasBO3leT19pDl5/Gf8woxKrOwV0JAmIyEgm08P8lQiRPlC4QyckStHK//aPIIzFWi5fr9mBs/YsfzI/MfHRlzVuCNX65DjTlcqw6HKweAyazZM71OmiB8bWBSLltf3/pmXl52rZcq9ehZtz4R1DPS0goVx2T6yMGKOg+Pr98uCBqJ3IqxVG7/g7T4bR8zkQjWNpDx5zKByN/tWUrc2IovODPFXJOWHvg/izp+zZmdn+sBIpIlagzmCgh/TbWBD+zTsq9aGuUSrMGl/qc8/wd9OZDiWfJtoEsY5WN7AKoJA8kNnft9b9+GyLmxVoKTSN10wasSYa28HB/aunpPqqVdMs1TsJq5alGgznMTLk4WHBYHZ2MlyUU62FzsnHtRMRjvR/2uciyAkjd6SJTLPfEQ+B9tqo8BFrHSmedlW/nFa7PoUC0gnx7+zoW+UiscU3LkOR+sWGbGOeMevtgV5sYtDIeBhYLiRJWkzL++wydFkfs3RnX9FXcVVULlbwbbVLlgNQSvGErTspND8EVewgarvWsy1rUXHBABJGgVffN6//4rkcotWLYanzfxEoPGvPchBnvrH/F/zQ7BiVCRnIoSyo+D4IPFLUms5cpJH1styqHqCCtH+EuR/b2zMRVaPI+J5AiGk/V2NMnnwmFyStHKhmUrf4RgJr6YSQf5PLpypbTabIPo7LdqkfVa3m4PkkoY7Iv70Rkr6UuCb5CnigI9Go8tBLzTerKCqjrQwZ2wnQpB+YEqC/a25+NbO1T1B5N3jSA6r01rELGrvc1nQbfWreyNG44/cQxJArhGK7mh0ryguwKLt35p/XZR3ZDOUHPEw3K+fgecPmBihx/bCmyPfv1R8/NtbuvUTZeGRMnd46jKwG2J+l+/6KHMEw72J0FjT4nY0ETAuowWk5HvT7UZwWtLsa0/xLQCfDJ6I1mhZI4Fo4FdLAssRN/WoYG3a9B34VUxIQqzAnSqgRJovJCG0UtMAk6eObReoAUp6t8CeQ8qpUP4xFQl39sxSTmNHvr4adM4Mo5q+U+QYTbIrPYOviaIIdVz86nBO7ddjYXy7kD8dO+VruzW1raX7vuStcIKyloluuMr3ioEOT75/mwA6F41RBg0XjVTB1REmy24GkZFj9qjBoTKqNXjDqS1LeTQRGMmOGnjADPYdkD4YfdkAHqqH3zhklT9lNWLrGJqUYcKIAXzuWXuvLzTdd9ucjMwoxn/VB/YXBwVaiCFuRURRhfclrpNxRqnHsoSjAwwNyu0b9ZUX54vP8VFsUKa1eb0++MhY9wU2TY8XRZPCF65ZA57STJNohjohdeeCwXR/86ZpEVVMCtf5+6ORFiqmSXxSwZsWMPI+AFa6M790vKfYeeGvROANKkCaYSf2zLoP3r+gRtF06TmqISj46VOFFIPKWDs+OqoF1r2rYH3H1Nm6sN+JYz4etW6hWf8BUEsDBBQAAgAIADorZEu2gi+oTQAAAGsAAAAbAAAAdW5pdmVyc2FsL3VuaXZlcnNhbC5wbmcueG1ss7GvyM1RKEstKs7Mz7NVMtQzULK34+WyKShKLctMLVeoAIoZ6RlAgJJCpa2SGRK3PDOlJAOowsDAEiGYkZqZnlFiq2Ruag4X1AeaCQBQSwECAAAUAAIACABDlFdHDcAxHsABAADaAwAADwAAAAAAAAABAAAAAAAAAAAAbm9uZS9wbGF5ZXIueG1sUEsBAgAAFAACAAgAOitkSys6YWv6BAAAGREAAB0AAAAAAAAAAQAAAAAA7QEAAHVuaXZlcnNhbC9jb21tb25fbWVzc2FnZXMubG5nUEsBAgAAFAACAAgAOitkS9wXQPwjBAAA0w0AACcAAAAAAAAAAQAAAAAAIgcAAHVuaXZlcnNhbC9mbGFzaF9wdWJsaXNoaW5nX3NldHRpbmdzLnhtbFBLAQIAABQAAgAIADorZEtSWidksQIAAF8KAAAhAAAAAAAAAAEAAAAAAIoLAAB1bml2ZXJzYWwvZmxhc2hfc2tpbl9zZXR0aW5ncy54bWxQSwECAAAUAAIACAA6K2RLx6WdgfIDAADkDAAAJgAAAAAAAAABAAAAAAB6DgAAdW5pdmVyc2FsL2h0bWxfcHVibGlzaGluZ19zZXR0aW5ncy54bWxQSwECAAAUAAIACAA6K2RLhK0stIgBAAAKBgAAHwAAAAAAAAABAAAAAACwEgAAdW5pdmVyc2FsL2h0bWxfc2tpbl9zZXR0aW5ncy5qc1BLAQIAABQAAgAIADorZEs9PC/RwQAAAOUBAAAaAAAAAAAAAAEAAAAAAHUUAAB1bml2ZXJzYWwvaTE4bl9wcmVzZXRzLnhtbFBLAQIAABQAAgAIADorZEuw7V1XbgAAAHYAAAAcAAAAAAAAAAEAAAAAAG4VAAB1bml2ZXJzYWwvbG9jYWxfc2V0dGluZ3MueG1sUEsBAgAAFAACAAgARJRXRyO0Tvv7AgAAsAgAABQAAAAAAAAAAQAAAAAAFhYAAHVuaXZlcnNhbC9wbGF5ZXIueG1sUEsBAgAAFAACAAgAOitkSxep4UFvAQAA+wIAACkAAAAAAAAAAQAAAAAAQxkAAHVuaXZlcnNhbC9za2luX2N1c3RvbWl6YXRpb25fc2V0dGluZ3MueG1sUEsBAgAAFAACAAgAOitkSwKaTYiBEQAAmyUAABcAAAAAAAAAAAAAAAAA+RoAAHVuaXZlcnNhbC91bml2ZXJzYWwucG5nUEsBAgAAFAACAAgAOitkS7aCL6hNAAAAawAAABsAAAAAAAAAAQAAAAAArywAAHVuaXZlcnNhbC91bml2ZXJzYWwucG5nLnhtbFBLBQYAAAAADAAMAIYDAAA1LQAAAAA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a2dbe-43a9-4945-9bd5-638fded57017"/>
</p:tagLst>
</file>

<file path=ppt/theme/theme1.xml><?xml version="1.0" encoding="utf-8"?>
<a:theme xmlns:a="http://schemas.openxmlformats.org/drawingml/2006/main" name="第一PPT，www.1ppt.com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9302"/>
      </a:accent1>
      <a:accent2>
        <a:srgbClr val="E14956"/>
      </a:accent2>
      <a:accent3>
        <a:srgbClr val="A6315B"/>
      </a:accent3>
      <a:accent4>
        <a:srgbClr val="2070A1"/>
      </a:accent4>
      <a:accent5>
        <a:srgbClr val="34B2E4"/>
      </a:accent5>
      <a:accent6>
        <a:srgbClr val="2CC6D2"/>
      </a:accent6>
      <a:hlink>
        <a:srgbClr val="0563C1"/>
      </a:hlink>
      <a:folHlink>
        <a:srgbClr val="954F72"/>
      </a:folHlink>
    </a:clrScheme>
    <a:fontScheme name="gpmpuylo">
      <a:majorFont>
        <a:latin typeface="Calibri Light" panose="020F0302020204030204"/>
        <a:ea typeface="微软雅黑"/>
        <a:cs typeface=""/>
      </a:majorFont>
      <a:minorFont>
        <a:latin typeface="Calibri Light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2167</TotalTime>
  <Words>1864</Words>
  <Application>Microsoft Office PowerPoint</Application>
  <PresentationFormat>自定义</PresentationFormat>
  <Paragraphs>544</Paragraphs>
  <Slides>46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48" baseType="lpstr"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重要说明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简洁方框</dc:title>
  <dc:creator>第一PPT</dc:creator>
  <cp:keywords>www.1ppt.com</cp:keywords>
  <dc:description>www.1ppt.com</dc:description>
  <cp:lastModifiedBy>个人用户</cp:lastModifiedBy>
  <cp:revision>182</cp:revision>
  <dcterms:created xsi:type="dcterms:W3CDTF">2017-09-17T15:37:53Z</dcterms:created>
  <dcterms:modified xsi:type="dcterms:W3CDTF">2022-08-14T03:20:14Z</dcterms:modified>
</cp:coreProperties>
</file>