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4.xml" ContentType="application/vnd.openxmlformats-officedocument.presentationml.tags+xml"/>
  <Override PartName="/ppt/notesSlides/notesSlide8.xml" ContentType="application/vnd.openxmlformats-officedocument.presentationml.notesSlide+xml"/>
  <Override PartName="/ppt/tags/tag5.xml" ContentType="application/vnd.openxmlformats-officedocument.presentationml.tags+xml"/>
  <Override PartName="/ppt/notesSlides/notesSlide9.xml" ContentType="application/vnd.openxmlformats-officedocument.presentationml.notesSlide+xml"/>
  <Override PartName="/ppt/tags/tag6.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7.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8.xml" ContentType="application/vnd.openxmlformats-officedocument.presentationml.tags+xml"/>
  <Override PartName="/ppt/notesSlides/notesSlide33.xml" ContentType="application/vnd.openxmlformats-officedocument.presentationml.notesSlide+xml"/>
  <Override PartName="/ppt/tags/tag9.xml" ContentType="application/vnd.openxmlformats-officedocument.presentationml.tags+xml"/>
  <Override PartName="/ppt/notesSlides/notesSlide34.xml" ContentType="application/vnd.openxmlformats-officedocument.presentationml.notesSlide+xml"/>
  <Override PartName="/ppt/tags/tag10.xml" ContentType="application/vnd.openxmlformats-officedocument.presentationml.tags+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68"/>
  </p:notesMasterIdLst>
  <p:sldIdLst>
    <p:sldId id="257" r:id="rId3"/>
    <p:sldId id="258" r:id="rId4"/>
    <p:sldId id="259" r:id="rId5"/>
    <p:sldId id="260" r:id="rId6"/>
    <p:sldId id="319" r:id="rId7"/>
    <p:sldId id="320" r:id="rId8"/>
    <p:sldId id="311" r:id="rId9"/>
    <p:sldId id="323" r:id="rId10"/>
    <p:sldId id="324" r:id="rId11"/>
    <p:sldId id="493" r:id="rId12"/>
    <p:sldId id="312" r:id="rId13"/>
    <p:sldId id="326" r:id="rId14"/>
    <p:sldId id="543" r:id="rId15"/>
    <p:sldId id="487" r:id="rId16"/>
    <p:sldId id="495" r:id="rId17"/>
    <p:sldId id="499" r:id="rId18"/>
    <p:sldId id="500" r:id="rId19"/>
    <p:sldId id="544" r:id="rId20"/>
    <p:sldId id="545" r:id="rId21"/>
    <p:sldId id="507" r:id="rId22"/>
    <p:sldId id="514" r:id="rId23"/>
    <p:sldId id="515" r:id="rId24"/>
    <p:sldId id="516" r:id="rId25"/>
    <p:sldId id="546" r:id="rId26"/>
    <p:sldId id="547" r:id="rId27"/>
    <p:sldId id="517" r:id="rId28"/>
    <p:sldId id="520" r:id="rId29"/>
    <p:sldId id="484" r:id="rId30"/>
    <p:sldId id="549" r:id="rId31"/>
    <p:sldId id="518" r:id="rId32"/>
    <p:sldId id="523" r:id="rId33"/>
    <p:sldId id="521" r:id="rId34"/>
    <p:sldId id="522" r:id="rId35"/>
    <p:sldId id="519" r:id="rId36"/>
    <p:sldId id="524" r:id="rId37"/>
    <p:sldId id="530" r:id="rId38"/>
    <p:sldId id="550" r:id="rId39"/>
    <p:sldId id="551" r:id="rId40"/>
    <p:sldId id="525" r:id="rId41"/>
    <p:sldId id="552" r:id="rId42"/>
    <p:sldId id="553" r:id="rId43"/>
    <p:sldId id="526" r:id="rId44"/>
    <p:sldId id="532" r:id="rId45"/>
    <p:sldId id="533" r:id="rId46"/>
    <p:sldId id="534" r:id="rId47"/>
    <p:sldId id="535" r:id="rId48"/>
    <p:sldId id="554" r:id="rId49"/>
    <p:sldId id="555" r:id="rId50"/>
    <p:sldId id="531" r:id="rId51"/>
    <p:sldId id="536" r:id="rId52"/>
    <p:sldId id="537" r:id="rId53"/>
    <p:sldId id="557" r:id="rId54"/>
    <p:sldId id="556" r:id="rId55"/>
    <p:sldId id="558" r:id="rId56"/>
    <p:sldId id="538" r:id="rId57"/>
    <p:sldId id="539" r:id="rId58"/>
    <p:sldId id="540" r:id="rId59"/>
    <p:sldId id="541" r:id="rId60"/>
    <p:sldId id="542" r:id="rId61"/>
    <p:sldId id="313" r:id="rId62"/>
    <p:sldId id="329" r:id="rId63"/>
    <p:sldId id="330" r:id="rId64"/>
    <p:sldId id="331" r:id="rId65"/>
    <p:sldId id="559" r:id="rId66"/>
    <p:sldId id="560" r:id="rId6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C6D2"/>
    <a:srgbClr val="E58F1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5" d="100"/>
          <a:sy n="55" d="100"/>
        </p:scale>
        <p:origin x="-978" y="-96"/>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730237-5508-45FA-945D-B30F9F4309E0}" type="datetimeFigureOut">
              <a:rPr lang="zh-CN" altLang="en-US" smtClean="0"/>
              <a:t>2022/8/14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6E2FD3-E3D9-4EAC-B64B-D3AC0FF6BA2C}" type="slidenum">
              <a:rPr lang="zh-CN" altLang="en-US" smtClean="0"/>
              <a:t>‹#›</a:t>
            </a:fld>
            <a:endParaRPr lang="zh-CN" altLang="en-US"/>
          </a:p>
        </p:txBody>
      </p:sp>
    </p:spTree>
    <p:extLst>
      <p:ext uri="{BB962C8B-B14F-4D97-AF65-F5344CB8AC3E}">
        <p14:creationId xmlns:p14="http://schemas.microsoft.com/office/powerpoint/2010/main" val="23716620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1</a:t>
            </a:fld>
            <a:endParaRPr lang="zh-CN" altLang="en-US"/>
          </a:p>
        </p:txBody>
      </p:sp>
    </p:spTree>
    <p:extLst>
      <p:ext uri="{BB962C8B-B14F-4D97-AF65-F5344CB8AC3E}">
        <p14:creationId xmlns:p14="http://schemas.microsoft.com/office/powerpoint/2010/main" val="2400690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10</a:t>
            </a:fld>
            <a:endParaRPr lang="zh-CN" altLang="en-US"/>
          </a:p>
        </p:txBody>
      </p:sp>
    </p:spTree>
    <p:extLst>
      <p:ext uri="{BB962C8B-B14F-4D97-AF65-F5344CB8AC3E}">
        <p14:creationId xmlns:p14="http://schemas.microsoft.com/office/powerpoint/2010/main" val="299843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11</a:t>
            </a:fld>
            <a:endParaRPr lang="zh-CN" altLang="en-US"/>
          </a:p>
        </p:txBody>
      </p:sp>
    </p:spTree>
    <p:extLst>
      <p:ext uri="{BB962C8B-B14F-4D97-AF65-F5344CB8AC3E}">
        <p14:creationId xmlns:p14="http://schemas.microsoft.com/office/powerpoint/2010/main" val="6442169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12</a:t>
            </a:fld>
            <a:endParaRPr lang="zh-CN" altLang="en-US"/>
          </a:p>
        </p:txBody>
      </p:sp>
    </p:spTree>
    <p:extLst>
      <p:ext uri="{BB962C8B-B14F-4D97-AF65-F5344CB8AC3E}">
        <p14:creationId xmlns:p14="http://schemas.microsoft.com/office/powerpoint/2010/main" val="2921099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13</a:t>
            </a:fld>
            <a:endParaRPr lang="zh-CN" altLang="en-US"/>
          </a:p>
        </p:txBody>
      </p:sp>
    </p:spTree>
    <p:extLst>
      <p:ext uri="{BB962C8B-B14F-4D97-AF65-F5344CB8AC3E}">
        <p14:creationId xmlns:p14="http://schemas.microsoft.com/office/powerpoint/2010/main" val="24006909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E2BD074-6B3C-49C5-971A-604B9C1E19FB}" type="slidenum">
              <a:rPr lang="zh-CN" altLang="en-US" smtClean="0"/>
              <a:t>14</a:t>
            </a:fld>
            <a:endParaRPr lang="zh-CN" altLang="en-US"/>
          </a:p>
        </p:txBody>
      </p:sp>
    </p:spTree>
    <p:extLst>
      <p:ext uri="{BB962C8B-B14F-4D97-AF65-F5344CB8AC3E}">
        <p14:creationId xmlns:p14="http://schemas.microsoft.com/office/powerpoint/2010/main" val="27786396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18</a:t>
            </a:fld>
            <a:endParaRPr lang="zh-CN" altLang="en-US"/>
          </a:p>
        </p:txBody>
      </p:sp>
    </p:spTree>
    <p:extLst>
      <p:ext uri="{BB962C8B-B14F-4D97-AF65-F5344CB8AC3E}">
        <p14:creationId xmlns:p14="http://schemas.microsoft.com/office/powerpoint/2010/main" val="24006909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E2BD074-6B3C-49C5-971A-604B9C1E19FB}" type="slidenum">
              <a:rPr lang="zh-CN" altLang="en-US" smtClean="0"/>
              <a:t>19</a:t>
            </a:fld>
            <a:endParaRPr lang="zh-CN" altLang="en-US"/>
          </a:p>
        </p:txBody>
      </p:sp>
    </p:spTree>
    <p:extLst>
      <p:ext uri="{BB962C8B-B14F-4D97-AF65-F5344CB8AC3E}">
        <p14:creationId xmlns:p14="http://schemas.microsoft.com/office/powerpoint/2010/main" val="27786396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24</a:t>
            </a:fld>
            <a:endParaRPr lang="zh-CN" altLang="en-US"/>
          </a:p>
        </p:txBody>
      </p:sp>
    </p:spTree>
    <p:extLst>
      <p:ext uri="{BB962C8B-B14F-4D97-AF65-F5344CB8AC3E}">
        <p14:creationId xmlns:p14="http://schemas.microsoft.com/office/powerpoint/2010/main" val="24006909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E2BD074-6B3C-49C5-971A-604B9C1E19FB}" type="slidenum">
              <a:rPr lang="zh-CN" altLang="en-US" smtClean="0"/>
              <a:t>25</a:t>
            </a:fld>
            <a:endParaRPr lang="zh-CN" altLang="en-US"/>
          </a:p>
        </p:txBody>
      </p:sp>
    </p:spTree>
    <p:extLst>
      <p:ext uri="{BB962C8B-B14F-4D97-AF65-F5344CB8AC3E}">
        <p14:creationId xmlns:p14="http://schemas.microsoft.com/office/powerpoint/2010/main" val="27786396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28</a:t>
            </a:fld>
            <a:endParaRPr lang="zh-CN" altLang="en-US"/>
          </a:p>
        </p:txBody>
      </p:sp>
    </p:spTree>
    <p:extLst>
      <p:ext uri="{BB962C8B-B14F-4D97-AF65-F5344CB8AC3E}">
        <p14:creationId xmlns:p14="http://schemas.microsoft.com/office/powerpoint/2010/main" val="2400690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2</a:t>
            </a:fld>
            <a:endParaRPr lang="zh-CN" altLang="en-US"/>
          </a:p>
        </p:txBody>
      </p:sp>
    </p:spTree>
    <p:extLst>
      <p:ext uri="{BB962C8B-B14F-4D97-AF65-F5344CB8AC3E}">
        <p14:creationId xmlns:p14="http://schemas.microsoft.com/office/powerpoint/2010/main" val="14655012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E2BD074-6B3C-49C5-971A-604B9C1E19FB}" type="slidenum">
              <a:rPr lang="zh-CN" altLang="en-US" smtClean="0"/>
              <a:t>29</a:t>
            </a:fld>
            <a:endParaRPr lang="zh-CN" altLang="en-US"/>
          </a:p>
        </p:txBody>
      </p:sp>
    </p:spTree>
    <p:extLst>
      <p:ext uri="{BB962C8B-B14F-4D97-AF65-F5344CB8AC3E}">
        <p14:creationId xmlns:p14="http://schemas.microsoft.com/office/powerpoint/2010/main" val="27786396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37</a:t>
            </a:fld>
            <a:endParaRPr lang="zh-CN" altLang="en-US"/>
          </a:p>
        </p:txBody>
      </p:sp>
    </p:spTree>
    <p:extLst>
      <p:ext uri="{BB962C8B-B14F-4D97-AF65-F5344CB8AC3E}">
        <p14:creationId xmlns:p14="http://schemas.microsoft.com/office/powerpoint/2010/main" val="24006909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E2BD074-6B3C-49C5-971A-604B9C1E19FB}" type="slidenum">
              <a:rPr lang="zh-CN" altLang="en-US" smtClean="0"/>
              <a:t>38</a:t>
            </a:fld>
            <a:endParaRPr lang="zh-CN" altLang="en-US"/>
          </a:p>
        </p:txBody>
      </p:sp>
    </p:spTree>
    <p:extLst>
      <p:ext uri="{BB962C8B-B14F-4D97-AF65-F5344CB8AC3E}">
        <p14:creationId xmlns:p14="http://schemas.microsoft.com/office/powerpoint/2010/main" val="27786396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40</a:t>
            </a:fld>
            <a:endParaRPr lang="zh-CN" altLang="en-US"/>
          </a:p>
        </p:txBody>
      </p:sp>
    </p:spTree>
    <p:extLst>
      <p:ext uri="{BB962C8B-B14F-4D97-AF65-F5344CB8AC3E}">
        <p14:creationId xmlns:p14="http://schemas.microsoft.com/office/powerpoint/2010/main" val="24006909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E2BD074-6B3C-49C5-971A-604B9C1E19FB}" type="slidenum">
              <a:rPr lang="zh-CN" altLang="en-US" smtClean="0"/>
              <a:t>41</a:t>
            </a:fld>
            <a:endParaRPr lang="zh-CN" altLang="en-US"/>
          </a:p>
        </p:txBody>
      </p:sp>
    </p:spTree>
    <p:extLst>
      <p:ext uri="{BB962C8B-B14F-4D97-AF65-F5344CB8AC3E}">
        <p14:creationId xmlns:p14="http://schemas.microsoft.com/office/powerpoint/2010/main" val="27786396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36E2FD3-E3D9-4EAC-B64B-D3AC0FF6BA2C}" type="slidenum">
              <a:rPr lang="zh-CN" altLang="en-US" smtClean="0"/>
              <a:t>45</a:t>
            </a:fld>
            <a:endParaRPr lang="zh-CN" altLang="en-US"/>
          </a:p>
        </p:txBody>
      </p:sp>
    </p:spTree>
    <p:extLst>
      <p:ext uri="{BB962C8B-B14F-4D97-AF65-F5344CB8AC3E}">
        <p14:creationId xmlns:p14="http://schemas.microsoft.com/office/powerpoint/2010/main" val="41915895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36E2FD3-E3D9-4EAC-B64B-D3AC0FF6BA2C}" type="slidenum">
              <a:rPr lang="zh-CN" altLang="en-US" smtClean="0"/>
              <a:t>46</a:t>
            </a:fld>
            <a:endParaRPr lang="zh-CN" altLang="en-US"/>
          </a:p>
        </p:txBody>
      </p:sp>
    </p:spTree>
    <p:extLst>
      <p:ext uri="{BB962C8B-B14F-4D97-AF65-F5344CB8AC3E}">
        <p14:creationId xmlns:p14="http://schemas.microsoft.com/office/powerpoint/2010/main" val="37730085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47</a:t>
            </a:fld>
            <a:endParaRPr lang="zh-CN" altLang="en-US"/>
          </a:p>
        </p:txBody>
      </p:sp>
    </p:spTree>
    <p:extLst>
      <p:ext uri="{BB962C8B-B14F-4D97-AF65-F5344CB8AC3E}">
        <p14:creationId xmlns:p14="http://schemas.microsoft.com/office/powerpoint/2010/main" val="24006909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E2BD074-6B3C-49C5-971A-604B9C1E19FB}" type="slidenum">
              <a:rPr lang="zh-CN" altLang="en-US" smtClean="0"/>
              <a:t>48</a:t>
            </a:fld>
            <a:endParaRPr lang="zh-CN" altLang="en-US"/>
          </a:p>
        </p:txBody>
      </p:sp>
    </p:spTree>
    <p:extLst>
      <p:ext uri="{BB962C8B-B14F-4D97-AF65-F5344CB8AC3E}">
        <p14:creationId xmlns:p14="http://schemas.microsoft.com/office/powerpoint/2010/main" val="27786396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52</a:t>
            </a:fld>
            <a:endParaRPr lang="zh-CN" altLang="en-US"/>
          </a:p>
        </p:txBody>
      </p:sp>
    </p:spTree>
    <p:extLst>
      <p:ext uri="{BB962C8B-B14F-4D97-AF65-F5344CB8AC3E}">
        <p14:creationId xmlns:p14="http://schemas.microsoft.com/office/powerpoint/2010/main" val="30824130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3</a:t>
            </a:fld>
            <a:endParaRPr lang="zh-CN" altLang="en-US"/>
          </a:p>
        </p:txBody>
      </p:sp>
    </p:spTree>
    <p:extLst>
      <p:ext uri="{BB962C8B-B14F-4D97-AF65-F5344CB8AC3E}">
        <p14:creationId xmlns:p14="http://schemas.microsoft.com/office/powerpoint/2010/main" val="11634281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E2BD074-6B3C-49C5-971A-604B9C1E19FB}" type="slidenum">
              <a:rPr lang="zh-CN" altLang="en-US" smtClean="0"/>
              <a:t>53</a:t>
            </a:fld>
            <a:endParaRPr lang="zh-CN" altLang="en-US"/>
          </a:p>
        </p:txBody>
      </p:sp>
    </p:spTree>
    <p:extLst>
      <p:ext uri="{BB962C8B-B14F-4D97-AF65-F5344CB8AC3E}">
        <p14:creationId xmlns:p14="http://schemas.microsoft.com/office/powerpoint/2010/main" val="27786396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E2BD074-6B3C-49C5-971A-604B9C1E19FB}" type="slidenum">
              <a:rPr lang="zh-CN" altLang="en-US" smtClean="0"/>
              <a:t>54</a:t>
            </a:fld>
            <a:endParaRPr lang="zh-CN" altLang="en-US"/>
          </a:p>
        </p:txBody>
      </p:sp>
    </p:spTree>
    <p:extLst>
      <p:ext uri="{BB962C8B-B14F-4D97-AF65-F5344CB8AC3E}">
        <p14:creationId xmlns:p14="http://schemas.microsoft.com/office/powerpoint/2010/main" val="24652012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60</a:t>
            </a:fld>
            <a:endParaRPr lang="zh-CN" altLang="en-US"/>
          </a:p>
        </p:txBody>
      </p:sp>
    </p:spTree>
    <p:extLst>
      <p:ext uri="{BB962C8B-B14F-4D97-AF65-F5344CB8AC3E}">
        <p14:creationId xmlns:p14="http://schemas.microsoft.com/office/powerpoint/2010/main" val="33576670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61</a:t>
            </a:fld>
            <a:endParaRPr lang="zh-CN" altLang="en-US"/>
          </a:p>
        </p:txBody>
      </p:sp>
    </p:spTree>
    <p:extLst>
      <p:ext uri="{BB962C8B-B14F-4D97-AF65-F5344CB8AC3E}">
        <p14:creationId xmlns:p14="http://schemas.microsoft.com/office/powerpoint/2010/main" val="19788360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62</a:t>
            </a:fld>
            <a:endParaRPr lang="zh-CN" altLang="en-US"/>
          </a:p>
        </p:txBody>
      </p:sp>
    </p:spTree>
    <p:extLst>
      <p:ext uri="{BB962C8B-B14F-4D97-AF65-F5344CB8AC3E}">
        <p14:creationId xmlns:p14="http://schemas.microsoft.com/office/powerpoint/2010/main" val="20476361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63</a:t>
            </a:fld>
            <a:endParaRPr lang="zh-CN" altLang="en-US"/>
          </a:p>
        </p:txBody>
      </p:sp>
    </p:spTree>
    <p:extLst>
      <p:ext uri="{BB962C8B-B14F-4D97-AF65-F5344CB8AC3E}">
        <p14:creationId xmlns:p14="http://schemas.microsoft.com/office/powerpoint/2010/main" val="19832693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4</a:t>
            </a:fld>
            <a:endParaRPr lang="zh-CN" altLang="en-US"/>
          </a:p>
        </p:txBody>
      </p:sp>
    </p:spTree>
    <p:extLst>
      <p:ext uri="{BB962C8B-B14F-4D97-AF65-F5344CB8AC3E}">
        <p14:creationId xmlns:p14="http://schemas.microsoft.com/office/powerpoint/2010/main" val="2340713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5</a:t>
            </a:fld>
            <a:endParaRPr lang="zh-CN" altLang="en-US"/>
          </a:p>
        </p:txBody>
      </p:sp>
    </p:spTree>
    <p:extLst>
      <p:ext uri="{BB962C8B-B14F-4D97-AF65-F5344CB8AC3E}">
        <p14:creationId xmlns:p14="http://schemas.microsoft.com/office/powerpoint/2010/main" val="19934518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6</a:t>
            </a:fld>
            <a:endParaRPr lang="zh-CN" altLang="en-US"/>
          </a:p>
        </p:txBody>
      </p:sp>
    </p:spTree>
    <p:extLst>
      <p:ext uri="{BB962C8B-B14F-4D97-AF65-F5344CB8AC3E}">
        <p14:creationId xmlns:p14="http://schemas.microsoft.com/office/powerpoint/2010/main" val="2134519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7</a:t>
            </a:fld>
            <a:endParaRPr lang="zh-CN" altLang="en-US"/>
          </a:p>
        </p:txBody>
      </p:sp>
    </p:spTree>
    <p:extLst>
      <p:ext uri="{BB962C8B-B14F-4D97-AF65-F5344CB8AC3E}">
        <p14:creationId xmlns:p14="http://schemas.microsoft.com/office/powerpoint/2010/main" val="821870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8</a:t>
            </a:fld>
            <a:endParaRPr lang="zh-CN" altLang="en-US"/>
          </a:p>
        </p:txBody>
      </p:sp>
    </p:spTree>
    <p:extLst>
      <p:ext uri="{BB962C8B-B14F-4D97-AF65-F5344CB8AC3E}">
        <p14:creationId xmlns:p14="http://schemas.microsoft.com/office/powerpoint/2010/main" val="26787788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9</a:t>
            </a:fld>
            <a:endParaRPr lang="zh-CN" altLang="en-US"/>
          </a:p>
        </p:txBody>
      </p:sp>
    </p:spTree>
    <p:extLst>
      <p:ext uri="{BB962C8B-B14F-4D97-AF65-F5344CB8AC3E}">
        <p14:creationId xmlns:p14="http://schemas.microsoft.com/office/powerpoint/2010/main" val="1663339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5FA48D8-6B10-4482-8F7C-0EBC5B7767D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E43305C3-303A-4B1D-B6DB-C98E6C9DEA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39E6D58A-D86D-44EA-892F-18618154E220}"/>
              </a:ext>
            </a:extLst>
          </p:cNvPr>
          <p:cNvSpPr>
            <a:spLocks noGrp="1"/>
          </p:cNvSpPr>
          <p:nvPr>
            <p:ph type="dt" sz="half" idx="10"/>
          </p:nvPr>
        </p:nvSpPr>
        <p:spPr/>
        <p:txBody>
          <a:bodyPr/>
          <a:lstStyle/>
          <a:p>
            <a:fld id="{06BDD38C-B826-4D6D-9147-87E4F9A4B16E}" type="datetimeFigureOut">
              <a:rPr lang="zh-CN" altLang="en-US" smtClean="0"/>
              <a:t>2022/8/14</a:t>
            </a:fld>
            <a:endParaRPr lang="zh-CN" altLang="en-US"/>
          </a:p>
        </p:txBody>
      </p:sp>
      <p:sp>
        <p:nvSpPr>
          <p:cNvPr id="5" name="页脚占位符 4">
            <a:extLst>
              <a:ext uri="{FF2B5EF4-FFF2-40B4-BE49-F238E27FC236}">
                <a16:creationId xmlns:a16="http://schemas.microsoft.com/office/drawing/2014/main" xmlns="" id="{12CD0C95-90EA-4052-80FD-8604E487478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AAF1E63-C62D-48F0-A3EE-211D73A31014}"/>
              </a:ext>
            </a:extLst>
          </p:cNvPr>
          <p:cNvSpPr>
            <a:spLocks noGrp="1"/>
          </p:cNvSpPr>
          <p:nvPr>
            <p:ph type="sldNum" sz="quarter" idx="12"/>
          </p:nvPr>
        </p:nvSpPr>
        <p:spPr/>
        <p:txBody>
          <a:bodyPr/>
          <a:lstStyle/>
          <a:p>
            <a:fld id="{DD1529D3-3BBA-424D-A796-366467E6B96E}" type="slidenum">
              <a:rPr lang="zh-CN" altLang="en-US" smtClean="0"/>
              <a:t>‹#›</a:t>
            </a:fld>
            <a:endParaRPr lang="zh-CN" altLang="en-US"/>
          </a:p>
        </p:txBody>
      </p:sp>
    </p:spTree>
    <p:extLst>
      <p:ext uri="{BB962C8B-B14F-4D97-AF65-F5344CB8AC3E}">
        <p14:creationId xmlns:p14="http://schemas.microsoft.com/office/powerpoint/2010/main" val="25275110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79C9C26-9A59-4372-BFA5-83F629AD0DC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E6AC144E-0B5E-4D27-A210-7F6222A3035A}"/>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9970B59-7897-417D-A08E-8F8FCD90D7F8}"/>
              </a:ext>
            </a:extLst>
          </p:cNvPr>
          <p:cNvSpPr>
            <a:spLocks noGrp="1"/>
          </p:cNvSpPr>
          <p:nvPr>
            <p:ph type="dt" sz="half" idx="10"/>
          </p:nvPr>
        </p:nvSpPr>
        <p:spPr/>
        <p:txBody>
          <a:bodyPr/>
          <a:lstStyle/>
          <a:p>
            <a:fld id="{06BDD38C-B826-4D6D-9147-87E4F9A4B16E}" type="datetimeFigureOut">
              <a:rPr lang="zh-CN" altLang="en-US" smtClean="0"/>
              <a:t>2022/8/14</a:t>
            </a:fld>
            <a:endParaRPr lang="zh-CN" altLang="en-US"/>
          </a:p>
        </p:txBody>
      </p:sp>
      <p:sp>
        <p:nvSpPr>
          <p:cNvPr id="5" name="页脚占位符 4">
            <a:extLst>
              <a:ext uri="{FF2B5EF4-FFF2-40B4-BE49-F238E27FC236}">
                <a16:creationId xmlns:a16="http://schemas.microsoft.com/office/drawing/2014/main" xmlns="" id="{FF2F21E5-1A3C-4155-A1EA-B69ABEB081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8EA28DB-D9BE-421C-8002-97315F9E3C14}"/>
              </a:ext>
            </a:extLst>
          </p:cNvPr>
          <p:cNvSpPr>
            <a:spLocks noGrp="1"/>
          </p:cNvSpPr>
          <p:nvPr>
            <p:ph type="sldNum" sz="quarter" idx="12"/>
          </p:nvPr>
        </p:nvSpPr>
        <p:spPr/>
        <p:txBody>
          <a:bodyPr/>
          <a:lstStyle/>
          <a:p>
            <a:fld id="{DD1529D3-3BBA-424D-A796-366467E6B96E}" type="slidenum">
              <a:rPr lang="zh-CN" altLang="en-US" smtClean="0"/>
              <a:t>‹#›</a:t>
            </a:fld>
            <a:endParaRPr lang="zh-CN" altLang="en-US"/>
          </a:p>
        </p:txBody>
      </p:sp>
    </p:spTree>
    <p:extLst>
      <p:ext uri="{BB962C8B-B14F-4D97-AF65-F5344CB8AC3E}">
        <p14:creationId xmlns:p14="http://schemas.microsoft.com/office/powerpoint/2010/main" val="216792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B31DD150-9D8E-400A-A4E4-7F5222C874A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BF8DF2CB-2BE4-40FE-9839-D009CC12FB5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1FC8A9F-87B5-48FA-B095-7A49A263A99F}"/>
              </a:ext>
            </a:extLst>
          </p:cNvPr>
          <p:cNvSpPr>
            <a:spLocks noGrp="1"/>
          </p:cNvSpPr>
          <p:nvPr>
            <p:ph type="dt" sz="half" idx="10"/>
          </p:nvPr>
        </p:nvSpPr>
        <p:spPr/>
        <p:txBody>
          <a:bodyPr/>
          <a:lstStyle/>
          <a:p>
            <a:fld id="{06BDD38C-B826-4D6D-9147-87E4F9A4B16E}" type="datetimeFigureOut">
              <a:rPr lang="zh-CN" altLang="en-US" smtClean="0"/>
              <a:t>2022/8/14</a:t>
            </a:fld>
            <a:endParaRPr lang="zh-CN" altLang="en-US"/>
          </a:p>
        </p:txBody>
      </p:sp>
      <p:sp>
        <p:nvSpPr>
          <p:cNvPr id="5" name="页脚占位符 4">
            <a:extLst>
              <a:ext uri="{FF2B5EF4-FFF2-40B4-BE49-F238E27FC236}">
                <a16:creationId xmlns:a16="http://schemas.microsoft.com/office/drawing/2014/main" xmlns="" id="{5A78B7DE-5C8A-470B-A6B7-75DFA2A56E7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315BABA-8123-454D-A4BB-70C9062A94E2}"/>
              </a:ext>
            </a:extLst>
          </p:cNvPr>
          <p:cNvSpPr>
            <a:spLocks noGrp="1"/>
          </p:cNvSpPr>
          <p:nvPr>
            <p:ph type="sldNum" sz="quarter" idx="12"/>
          </p:nvPr>
        </p:nvSpPr>
        <p:spPr/>
        <p:txBody>
          <a:bodyPr/>
          <a:lstStyle/>
          <a:p>
            <a:fld id="{DD1529D3-3BBA-424D-A796-366467E6B96E}" type="slidenum">
              <a:rPr lang="zh-CN" altLang="en-US" smtClean="0"/>
              <a:t>‹#›</a:t>
            </a:fld>
            <a:endParaRPr lang="zh-CN" altLang="en-US"/>
          </a:p>
        </p:txBody>
      </p:sp>
    </p:spTree>
    <p:extLst>
      <p:ext uri="{BB962C8B-B14F-4D97-AF65-F5344CB8AC3E}">
        <p14:creationId xmlns:p14="http://schemas.microsoft.com/office/powerpoint/2010/main" val="10867723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8276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840568"/>
            <a:ext cx="10363200" cy="1960033"/>
          </a:xfrm>
          <a:prstGeom prst="rect">
            <a:avLst/>
          </a:prstGeom>
        </p:spPr>
        <p:txBody>
          <a:bodyPr/>
          <a:lstStyle/>
          <a:p>
            <a:r>
              <a:rPr lang="en-US" dirty="0"/>
              <a:t>Click to edit Master title style</a:t>
            </a:r>
          </a:p>
        </p:txBody>
      </p:sp>
      <p:sp>
        <p:nvSpPr>
          <p:cNvPr id="3" name="Subtitle 2"/>
          <p:cNvSpPr>
            <a:spLocks noGrp="1"/>
          </p:cNvSpPr>
          <p:nvPr>
            <p:ph type="subTitle" idx="1"/>
          </p:nvPr>
        </p:nvSpPr>
        <p:spPr>
          <a:xfrm>
            <a:off x="1828801" y="5181601"/>
            <a:ext cx="8534400" cy="2336800"/>
          </a:xfrm>
          <a:prstGeom prst="rect">
            <a:avLst/>
          </a:prstGeom>
        </p:spPr>
        <p:txBody>
          <a:bodyPr/>
          <a:lstStyle>
            <a:lvl1pPr marL="0" indent="0" algn="ctr">
              <a:buNone/>
              <a:defRPr>
                <a:solidFill>
                  <a:schemeClr val="tx1">
                    <a:tint val="75000"/>
                  </a:schemeClr>
                </a:solidFill>
              </a:defRPr>
            </a:lvl1pPr>
            <a:lvl2pPr marL="609295" indent="0" algn="ctr">
              <a:buNone/>
              <a:defRPr>
                <a:solidFill>
                  <a:schemeClr val="tx1">
                    <a:tint val="75000"/>
                  </a:schemeClr>
                </a:solidFill>
              </a:defRPr>
            </a:lvl2pPr>
            <a:lvl3pPr marL="1219225" indent="0" algn="ctr">
              <a:buNone/>
              <a:defRPr>
                <a:solidFill>
                  <a:schemeClr val="tx1">
                    <a:tint val="75000"/>
                  </a:schemeClr>
                </a:solidFill>
              </a:defRPr>
            </a:lvl3pPr>
            <a:lvl4pPr marL="1828520" indent="0" algn="ctr">
              <a:buNone/>
              <a:defRPr>
                <a:solidFill>
                  <a:schemeClr val="tx1">
                    <a:tint val="75000"/>
                  </a:schemeClr>
                </a:solidFill>
              </a:defRPr>
            </a:lvl4pPr>
            <a:lvl5pPr marL="2437815" indent="0" algn="ctr">
              <a:buNone/>
              <a:defRPr>
                <a:solidFill>
                  <a:schemeClr val="tx1">
                    <a:tint val="75000"/>
                  </a:schemeClr>
                </a:solidFill>
              </a:defRPr>
            </a:lvl5pPr>
            <a:lvl6pPr marL="3047745" indent="0" algn="ctr">
              <a:buNone/>
              <a:defRPr>
                <a:solidFill>
                  <a:schemeClr val="tx1">
                    <a:tint val="75000"/>
                  </a:schemeClr>
                </a:solidFill>
              </a:defRPr>
            </a:lvl6pPr>
            <a:lvl7pPr marL="3657041" indent="0" algn="ctr">
              <a:buNone/>
              <a:defRPr>
                <a:solidFill>
                  <a:schemeClr val="tx1">
                    <a:tint val="75000"/>
                  </a:schemeClr>
                </a:solidFill>
              </a:defRPr>
            </a:lvl7pPr>
            <a:lvl8pPr marL="4266336" indent="0" algn="ctr">
              <a:buNone/>
              <a:defRPr>
                <a:solidFill>
                  <a:schemeClr val="tx1">
                    <a:tint val="75000"/>
                  </a:schemeClr>
                </a:solidFill>
              </a:defRPr>
            </a:lvl8pPr>
            <a:lvl9pPr marL="487626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8/14/2022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368086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297" y="352343"/>
            <a:ext cx="5331223" cy="429320"/>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609601" y="1143530"/>
            <a:ext cx="10972800" cy="5028036"/>
          </a:xfrm>
          <a:prstGeom prst="rect">
            <a:avLst/>
          </a:prstGeom>
        </p:spPr>
        <p:txBody>
          <a:bodyPr/>
          <a:lstStyle>
            <a:lvl1pPr marL="456971" indent="-456971">
              <a:lnSpc>
                <a:spcPct val="120000"/>
              </a:lnSpc>
              <a:buSzPct val="80000"/>
              <a:buFont typeface="Wingdings"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8/14/2022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916352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297" y="362660"/>
            <a:ext cx="6578349" cy="399957"/>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609601" y="1600623"/>
            <a:ext cx="10972800" cy="4570942"/>
          </a:xfrm>
          <a:prstGeom prst="rect">
            <a:avLst/>
          </a:prstGeom>
        </p:spPr>
        <p:txBody>
          <a:bodyPr/>
          <a:lstStyle>
            <a:lvl1pPr marL="456971" indent="-456971">
              <a:lnSpc>
                <a:spcPct val="120000"/>
              </a:lnSpc>
              <a:buSzPct val="80000"/>
              <a:buFont typeface="Wingdings"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8/14/2022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
        <p:nvSpPr>
          <p:cNvPr id="7" name="Content Placeholder 2"/>
          <p:cNvSpPr>
            <a:spLocks noGrp="1"/>
          </p:cNvSpPr>
          <p:nvPr>
            <p:ph idx="13"/>
          </p:nvPr>
        </p:nvSpPr>
        <p:spPr>
          <a:xfrm>
            <a:off x="840937" y="983909"/>
            <a:ext cx="10741463" cy="464350"/>
          </a:xfrm>
          <a:prstGeom prst="rect">
            <a:avLst/>
          </a:prstGeom>
        </p:spPr>
        <p:txBody>
          <a:bodyPr/>
          <a:lstStyle>
            <a:lvl1pPr marL="0" indent="0">
              <a:lnSpc>
                <a:spcPct val="120000"/>
              </a:lnSpc>
              <a:buSzPct val="80000"/>
              <a:buFont typeface="Wingdings" pitchFamily="2" charset="2"/>
              <a:buNone/>
              <a:defRPr b="0">
                <a:solidFill>
                  <a:schemeClr val="tx1">
                    <a:lumMod val="95000"/>
                    <a:lumOff val="5000"/>
                  </a:schemeClr>
                </a:solidFill>
              </a:defRPr>
            </a:lvl1pPr>
          </a:lstStyle>
          <a:p>
            <a:pPr lvl="0"/>
            <a:r>
              <a:rPr lang="en-US" dirty="0"/>
              <a:t>Click to edit Master text styles</a:t>
            </a:r>
          </a:p>
        </p:txBody>
      </p:sp>
    </p:spTree>
    <p:extLst>
      <p:ext uri="{BB962C8B-B14F-4D97-AF65-F5344CB8AC3E}">
        <p14:creationId xmlns:p14="http://schemas.microsoft.com/office/powerpoint/2010/main" val="27338579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2987" y="0"/>
            <a:ext cx="12264987" cy="68580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02" tIns="60951" rIns="121902" bIns="60951" rtlCol="0" anchor="ctr"/>
          <a:lstStyle/>
          <a:p>
            <a:pPr algn="ctr" defTabSz="1218590"/>
            <a:endParaRPr lang="zh-CN" altLang="en-US" sz="2400">
              <a:solidFill>
                <a:prstClr val="white"/>
              </a:solidFill>
            </a:endParaRP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8/14/2022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
        <p:nvSpPr>
          <p:cNvPr id="10" name="TextBox 1"/>
          <p:cNvSpPr txBox="1"/>
          <p:nvPr userDrawn="1"/>
        </p:nvSpPr>
        <p:spPr>
          <a:xfrm>
            <a:off x="2171195" y="711200"/>
            <a:ext cx="1359346" cy="946404"/>
          </a:xfrm>
          <a:prstGeom prst="rect">
            <a:avLst/>
          </a:prstGeom>
          <a:noFill/>
        </p:spPr>
        <p:txBody>
          <a:bodyPr wrap="none" lIns="0" tIns="0" rIns="0" bIns="60951" rtlCol="0">
            <a:spAutoFit/>
          </a:bodyPr>
          <a:lstStyle/>
          <a:p>
            <a:pPr defTabSz="1218590">
              <a:lnSpc>
                <a:spcPts val="6932"/>
              </a:lnSpc>
            </a:pPr>
            <a:r>
              <a:rPr lang="zh-CN" altLang="en-US" sz="5300" dirty="0">
                <a:solidFill>
                  <a:srgbClr val="4197DF"/>
                </a:solidFill>
                <a:latin typeface="Microsoft YaHei UI" pitchFamily="18" charset="0"/>
                <a:cs typeface="Microsoft YaHei UI" pitchFamily="18" charset="0"/>
              </a:rPr>
              <a:t>内容</a:t>
            </a:r>
            <a:endParaRPr lang="en-US" altLang="zh-CN" sz="5300" dirty="0">
              <a:solidFill>
                <a:srgbClr val="4197DF"/>
              </a:solidFill>
              <a:latin typeface="Microsoft YaHei UI" pitchFamily="18" charset="0"/>
              <a:cs typeface="Microsoft YaHei UI" pitchFamily="18" charset="0"/>
            </a:endParaRPr>
          </a:p>
        </p:txBody>
      </p:sp>
      <p:sp>
        <p:nvSpPr>
          <p:cNvPr id="11" name="TextBox 1"/>
          <p:cNvSpPr txBox="1"/>
          <p:nvPr userDrawn="1"/>
        </p:nvSpPr>
        <p:spPr>
          <a:xfrm>
            <a:off x="2232824" y="1642534"/>
            <a:ext cx="1273725" cy="266699"/>
          </a:xfrm>
          <a:prstGeom prst="rect">
            <a:avLst/>
          </a:prstGeom>
          <a:noFill/>
        </p:spPr>
        <p:txBody>
          <a:bodyPr wrap="none" lIns="0" tIns="0" rIns="0" bIns="60951" rtlCol="0">
            <a:spAutoFit/>
          </a:bodyPr>
          <a:lstStyle/>
          <a:p>
            <a:pPr defTabSz="1218590">
              <a:lnSpc>
                <a:spcPts val="1599"/>
              </a:lnSpc>
            </a:pPr>
            <a:r>
              <a:rPr lang="en-US" altLang="zh-CN" sz="1900" dirty="0">
                <a:solidFill>
                  <a:srgbClr val="4197DF"/>
                </a:solidFill>
                <a:latin typeface="Times New Roman" pitchFamily="18" charset="0"/>
                <a:cs typeface="Times New Roman" pitchFamily="18" charset="0"/>
              </a:rPr>
              <a:t>CONTENTS</a:t>
            </a:r>
          </a:p>
        </p:txBody>
      </p:sp>
      <p:sp>
        <p:nvSpPr>
          <p:cNvPr id="12" name="TextBox 1"/>
          <p:cNvSpPr txBox="1"/>
          <p:nvPr userDrawn="1"/>
        </p:nvSpPr>
        <p:spPr>
          <a:xfrm>
            <a:off x="3565934" y="762617"/>
            <a:ext cx="717771" cy="946215"/>
          </a:xfrm>
          <a:prstGeom prst="rect">
            <a:avLst/>
          </a:prstGeom>
          <a:noFill/>
        </p:spPr>
        <p:txBody>
          <a:bodyPr wrap="none" lIns="0" tIns="0" rIns="0" bIns="60951" rtlCol="0">
            <a:spAutoFit/>
          </a:bodyPr>
          <a:lstStyle/>
          <a:p>
            <a:pPr defTabSz="1218590">
              <a:lnSpc>
                <a:spcPts val="6932"/>
              </a:lnSpc>
            </a:pPr>
            <a:r>
              <a:rPr lang="zh-CN" altLang="en-US" sz="2800" dirty="0">
                <a:solidFill>
                  <a:srgbClr val="4197DF"/>
                </a:solidFill>
                <a:latin typeface="Microsoft YaHei UI" pitchFamily="18" charset="0"/>
                <a:cs typeface="Microsoft YaHei UI" pitchFamily="18" charset="0"/>
              </a:rPr>
              <a:t>导航</a:t>
            </a:r>
            <a:endParaRPr lang="en-US" altLang="zh-CN" sz="2800" dirty="0">
              <a:solidFill>
                <a:srgbClr val="4197DF"/>
              </a:solidFill>
              <a:latin typeface="Microsoft YaHei UI" pitchFamily="18" charset="0"/>
              <a:cs typeface="Microsoft YaHei UI" pitchFamily="18" charset="0"/>
            </a:endParaRPr>
          </a:p>
        </p:txBody>
      </p:sp>
      <p:sp>
        <p:nvSpPr>
          <p:cNvPr id="13" name="矩形 12"/>
          <p:cNvSpPr/>
          <p:nvPr userDrawn="1"/>
        </p:nvSpPr>
        <p:spPr>
          <a:xfrm>
            <a:off x="1570807" y="828483"/>
            <a:ext cx="488695" cy="985610"/>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4" tIns="45697" rIns="91394" bIns="45697" rtlCol="0" anchor="ctr"/>
          <a:lstStyle/>
          <a:p>
            <a:pPr algn="ctr" defTabSz="1218590"/>
            <a:endParaRPr lang="zh-CN" altLang="en-US" sz="2400">
              <a:solidFill>
                <a:prstClr val="white"/>
              </a:solidFill>
            </a:endParaRPr>
          </a:p>
        </p:txBody>
      </p:sp>
    </p:spTree>
    <p:extLst>
      <p:ext uri="{BB962C8B-B14F-4D97-AF65-F5344CB8AC3E}">
        <p14:creationId xmlns:p14="http://schemas.microsoft.com/office/powerpoint/2010/main" val="26409187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366185"/>
            <a:ext cx="10972800" cy="1524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600" y="2133601"/>
            <a:ext cx="5384800" cy="6034618"/>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2133601"/>
            <a:ext cx="5384800" cy="6034618"/>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8/14/2022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322507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1" y="366185"/>
            <a:ext cx="10972800" cy="1524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2046817"/>
            <a:ext cx="5386917" cy="853016"/>
          </a:xfrm>
          <a:prstGeom prst="rect">
            <a:avLst/>
          </a:prstGeom>
        </p:spPr>
        <p:txBody>
          <a:bodyPr anchor="b"/>
          <a:lstStyle>
            <a:lvl1pPr marL="0" indent="0">
              <a:buNone/>
              <a:defRPr sz="3200" b="1"/>
            </a:lvl1pPr>
            <a:lvl2pPr marL="609295" indent="0">
              <a:buNone/>
              <a:defRPr sz="2700" b="1"/>
            </a:lvl2pPr>
            <a:lvl3pPr marL="1219225" indent="0">
              <a:buNone/>
              <a:defRPr sz="2400" b="1"/>
            </a:lvl3pPr>
            <a:lvl4pPr marL="1828520" indent="0">
              <a:buNone/>
              <a:defRPr sz="2100" b="1"/>
            </a:lvl4pPr>
            <a:lvl5pPr marL="2437815" indent="0">
              <a:buNone/>
              <a:defRPr sz="2100" b="1"/>
            </a:lvl5pPr>
            <a:lvl6pPr marL="3047745" indent="0">
              <a:buNone/>
              <a:defRPr sz="2100" b="1"/>
            </a:lvl6pPr>
            <a:lvl7pPr marL="3657041" indent="0">
              <a:buNone/>
              <a:defRPr sz="2100" b="1"/>
            </a:lvl7pPr>
            <a:lvl8pPr marL="4266336" indent="0">
              <a:buNone/>
              <a:defRPr sz="2100" b="1"/>
            </a:lvl8pPr>
            <a:lvl9pPr marL="4876266" indent="0">
              <a:buNone/>
              <a:defRPr sz="2100" b="1"/>
            </a:lvl9pPr>
          </a:lstStyle>
          <a:p>
            <a:pPr lvl="0"/>
            <a:r>
              <a:rPr lang="en-US"/>
              <a:t>Click to edit Master text styles</a:t>
            </a:r>
          </a:p>
        </p:txBody>
      </p:sp>
      <p:sp>
        <p:nvSpPr>
          <p:cNvPr id="4" name="Content Placeholder 3"/>
          <p:cNvSpPr>
            <a:spLocks noGrp="1"/>
          </p:cNvSpPr>
          <p:nvPr>
            <p:ph sz="half" idx="2"/>
          </p:nvPr>
        </p:nvSpPr>
        <p:spPr>
          <a:xfrm>
            <a:off x="609601" y="2899834"/>
            <a:ext cx="5386917" cy="526838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7" y="2046817"/>
            <a:ext cx="5389033" cy="853016"/>
          </a:xfrm>
          <a:prstGeom prst="rect">
            <a:avLst/>
          </a:prstGeom>
        </p:spPr>
        <p:txBody>
          <a:bodyPr anchor="b"/>
          <a:lstStyle>
            <a:lvl1pPr marL="0" indent="0">
              <a:buNone/>
              <a:defRPr sz="3200" b="1"/>
            </a:lvl1pPr>
            <a:lvl2pPr marL="609295" indent="0">
              <a:buNone/>
              <a:defRPr sz="2700" b="1"/>
            </a:lvl2pPr>
            <a:lvl3pPr marL="1219225" indent="0">
              <a:buNone/>
              <a:defRPr sz="2400" b="1"/>
            </a:lvl3pPr>
            <a:lvl4pPr marL="1828520" indent="0">
              <a:buNone/>
              <a:defRPr sz="2100" b="1"/>
            </a:lvl4pPr>
            <a:lvl5pPr marL="2437815" indent="0">
              <a:buNone/>
              <a:defRPr sz="2100" b="1"/>
            </a:lvl5pPr>
            <a:lvl6pPr marL="3047745" indent="0">
              <a:buNone/>
              <a:defRPr sz="2100" b="1"/>
            </a:lvl6pPr>
            <a:lvl7pPr marL="3657041" indent="0">
              <a:buNone/>
              <a:defRPr sz="2100" b="1"/>
            </a:lvl7pPr>
            <a:lvl8pPr marL="4266336" indent="0">
              <a:buNone/>
              <a:defRPr sz="2100" b="1"/>
            </a:lvl8pPr>
            <a:lvl9pPr marL="4876266"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193367" y="2899834"/>
            <a:ext cx="5389033" cy="526838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8/14/2022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509418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8/14/2022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860058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76C9A47-BB6D-4CE4-B9DB-DDD02BBA204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554177F-53E1-480F-B09B-F2A8AF8C4999}"/>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55A1BD88-6F23-4B26-A63D-E523B42E5844}"/>
              </a:ext>
            </a:extLst>
          </p:cNvPr>
          <p:cNvSpPr>
            <a:spLocks noGrp="1"/>
          </p:cNvSpPr>
          <p:nvPr>
            <p:ph type="dt" sz="half" idx="10"/>
          </p:nvPr>
        </p:nvSpPr>
        <p:spPr/>
        <p:txBody>
          <a:bodyPr/>
          <a:lstStyle/>
          <a:p>
            <a:fld id="{06BDD38C-B826-4D6D-9147-87E4F9A4B16E}" type="datetimeFigureOut">
              <a:rPr lang="zh-CN" altLang="en-US" smtClean="0"/>
              <a:t>2022/8/14</a:t>
            </a:fld>
            <a:endParaRPr lang="zh-CN" altLang="en-US"/>
          </a:p>
        </p:txBody>
      </p:sp>
      <p:sp>
        <p:nvSpPr>
          <p:cNvPr id="5" name="页脚占位符 4">
            <a:extLst>
              <a:ext uri="{FF2B5EF4-FFF2-40B4-BE49-F238E27FC236}">
                <a16:creationId xmlns:a16="http://schemas.microsoft.com/office/drawing/2014/main" xmlns="" id="{9A0DE44D-2C29-4672-A42D-BCAC789E0A4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4C244F9-20EB-41DE-AA1D-D7377015BD41}"/>
              </a:ext>
            </a:extLst>
          </p:cNvPr>
          <p:cNvSpPr>
            <a:spLocks noGrp="1"/>
          </p:cNvSpPr>
          <p:nvPr>
            <p:ph type="sldNum" sz="quarter" idx="12"/>
          </p:nvPr>
        </p:nvSpPr>
        <p:spPr/>
        <p:txBody>
          <a:bodyPr/>
          <a:lstStyle/>
          <a:p>
            <a:fld id="{DD1529D3-3BBA-424D-A796-366467E6B96E}" type="slidenum">
              <a:rPr lang="zh-CN" altLang="en-US" smtClean="0"/>
              <a:t>‹#›</a:t>
            </a:fld>
            <a:endParaRPr lang="zh-CN" altLang="en-US"/>
          </a:p>
        </p:txBody>
      </p:sp>
    </p:spTree>
    <p:extLst>
      <p:ext uri="{BB962C8B-B14F-4D97-AF65-F5344CB8AC3E}">
        <p14:creationId xmlns:p14="http://schemas.microsoft.com/office/powerpoint/2010/main" val="8097814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364067"/>
            <a:ext cx="4011084" cy="1549400"/>
          </a:xfrm>
          <a:prstGeom prst="rect">
            <a:avLst/>
          </a:prstGeo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733" y="364068"/>
            <a:ext cx="6815666" cy="7804151"/>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913467"/>
            <a:ext cx="4011084" cy="6254751"/>
          </a:xfrm>
          <a:prstGeom prst="rect">
            <a:avLst/>
          </a:prstGeom>
        </p:spPr>
        <p:txBody>
          <a:bodyPr/>
          <a:lstStyle>
            <a:lvl1pPr marL="0" indent="0">
              <a:buNone/>
              <a:defRPr sz="1900"/>
            </a:lvl1pPr>
            <a:lvl2pPr marL="609295" indent="0">
              <a:buNone/>
              <a:defRPr sz="1600"/>
            </a:lvl2pPr>
            <a:lvl3pPr marL="1219225" indent="0">
              <a:buNone/>
              <a:defRPr sz="1300"/>
            </a:lvl3pPr>
            <a:lvl4pPr marL="1828520" indent="0">
              <a:buNone/>
              <a:defRPr sz="1200"/>
            </a:lvl4pPr>
            <a:lvl5pPr marL="2437815" indent="0">
              <a:buNone/>
              <a:defRPr sz="1200"/>
            </a:lvl5pPr>
            <a:lvl6pPr marL="3047745" indent="0">
              <a:buNone/>
              <a:defRPr sz="1200"/>
            </a:lvl6pPr>
            <a:lvl7pPr marL="3657041" indent="0">
              <a:buNone/>
              <a:defRPr sz="1200"/>
            </a:lvl7pPr>
            <a:lvl8pPr marL="4266336" indent="0">
              <a:buNone/>
              <a:defRPr sz="1200"/>
            </a:lvl8pPr>
            <a:lvl9pPr marL="4876266"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8/14/2022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025068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6400800"/>
            <a:ext cx="7315200" cy="755651"/>
          </a:xfrm>
          <a:prstGeom prst="rect">
            <a:avLst/>
          </a:prstGeo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717" y="817034"/>
            <a:ext cx="7315200" cy="5486400"/>
          </a:xfrm>
          <a:prstGeom prst="rect">
            <a:avLst/>
          </a:prstGeom>
        </p:spPr>
        <p:txBody>
          <a:bodyPr/>
          <a:lstStyle>
            <a:lvl1pPr marL="0" indent="0">
              <a:buNone/>
              <a:defRPr sz="4300"/>
            </a:lvl1pPr>
            <a:lvl2pPr marL="609295" indent="0">
              <a:buNone/>
              <a:defRPr sz="3700"/>
            </a:lvl2pPr>
            <a:lvl3pPr marL="1219225" indent="0">
              <a:buNone/>
              <a:defRPr sz="3200"/>
            </a:lvl3pPr>
            <a:lvl4pPr marL="1828520" indent="0">
              <a:buNone/>
              <a:defRPr sz="2700"/>
            </a:lvl4pPr>
            <a:lvl5pPr marL="2437815" indent="0">
              <a:buNone/>
              <a:defRPr sz="2700"/>
            </a:lvl5pPr>
            <a:lvl6pPr marL="3047745" indent="0">
              <a:buNone/>
              <a:defRPr sz="2700"/>
            </a:lvl6pPr>
            <a:lvl7pPr marL="3657041" indent="0">
              <a:buNone/>
              <a:defRPr sz="2700"/>
            </a:lvl7pPr>
            <a:lvl8pPr marL="4266336" indent="0">
              <a:buNone/>
              <a:defRPr sz="2700"/>
            </a:lvl8pPr>
            <a:lvl9pPr marL="4876266" indent="0">
              <a:buNone/>
              <a:defRPr sz="2700"/>
            </a:lvl9pPr>
          </a:lstStyle>
          <a:p>
            <a:endParaRPr lang="en-US"/>
          </a:p>
        </p:txBody>
      </p:sp>
      <p:sp>
        <p:nvSpPr>
          <p:cNvPr id="4" name="Text Placeholder 3"/>
          <p:cNvSpPr>
            <a:spLocks noGrp="1"/>
          </p:cNvSpPr>
          <p:nvPr>
            <p:ph type="body" sz="half" idx="2"/>
          </p:nvPr>
        </p:nvSpPr>
        <p:spPr>
          <a:xfrm>
            <a:off x="2389717" y="7156451"/>
            <a:ext cx="7315200" cy="1073150"/>
          </a:xfrm>
          <a:prstGeom prst="rect">
            <a:avLst/>
          </a:prstGeom>
        </p:spPr>
        <p:txBody>
          <a:bodyPr/>
          <a:lstStyle>
            <a:lvl1pPr marL="0" indent="0">
              <a:buNone/>
              <a:defRPr sz="1900"/>
            </a:lvl1pPr>
            <a:lvl2pPr marL="609295" indent="0">
              <a:buNone/>
              <a:defRPr sz="1600"/>
            </a:lvl2pPr>
            <a:lvl3pPr marL="1219225" indent="0">
              <a:buNone/>
              <a:defRPr sz="1300"/>
            </a:lvl3pPr>
            <a:lvl4pPr marL="1828520" indent="0">
              <a:buNone/>
              <a:defRPr sz="1200"/>
            </a:lvl4pPr>
            <a:lvl5pPr marL="2437815" indent="0">
              <a:buNone/>
              <a:defRPr sz="1200"/>
            </a:lvl5pPr>
            <a:lvl6pPr marL="3047745" indent="0">
              <a:buNone/>
              <a:defRPr sz="1200"/>
            </a:lvl6pPr>
            <a:lvl7pPr marL="3657041" indent="0">
              <a:buNone/>
              <a:defRPr sz="1200"/>
            </a:lvl7pPr>
            <a:lvl8pPr marL="4266336" indent="0">
              <a:buNone/>
              <a:defRPr sz="1200"/>
            </a:lvl8pPr>
            <a:lvl9pPr marL="4876266"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8/14/2022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935185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1" y="366185"/>
            <a:ext cx="10972800" cy="1524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609601" y="2133601"/>
            <a:ext cx="10972800" cy="603461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8/14/2022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501394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366184"/>
            <a:ext cx="2743200" cy="7802033"/>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366184"/>
            <a:ext cx="8026400" cy="780203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8/14/2022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05004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44CFF76-FA7F-4B9D-A914-D23E53FC702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90B554C1-E9C7-4CD5-A442-3BF5EE3689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4A45AC02-9055-4A56-9DF9-6C2521B435CC}"/>
              </a:ext>
            </a:extLst>
          </p:cNvPr>
          <p:cNvSpPr>
            <a:spLocks noGrp="1"/>
          </p:cNvSpPr>
          <p:nvPr>
            <p:ph type="dt" sz="half" idx="10"/>
          </p:nvPr>
        </p:nvSpPr>
        <p:spPr/>
        <p:txBody>
          <a:bodyPr/>
          <a:lstStyle/>
          <a:p>
            <a:fld id="{06BDD38C-B826-4D6D-9147-87E4F9A4B16E}" type="datetimeFigureOut">
              <a:rPr lang="zh-CN" altLang="en-US" smtClean="0"/>
              <a:t>2022/8/14</a:t>
            </a:fld>
            <a:endParaRPr lang="zh-CN" altLang="en-US"/>
          </a:p>
        </p:txBody>
      </p:sp>
      <p:sp>
        <p:nvSpPr>
          <p:cNvPr id="5" name="页脚占位符 4">
            <a:extLst>
              <a:ext uri="{FF2B5EF4-FFF2-40B4-BE49-F238E27FC236}">
                <a16:creationId xmlns:a16="http://schemas.microsoft.com/office/drawing/2014/main" xmlns="" id="{45D32FF2-4500-45F0-97A4-E61D8D3588C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A4E9EA8-B086-47AA-9E38-7D14C09BC015}"/>
              </a:ext>
            </a:extLst>
          </p:cNvPr>
          <p:cNvSpPr>
            <a:spLocks noGrp="1"/>
          </p:cNvSpPr>
          <p:nvPr>
            <p:ph type="sldNum" sz="quarter" idx="12"/>
          </p:nvPr>
        </p:nvSpPr>
        <p:spPr/>
        <p:txBody>
          <a:bodyPr/>
          <a:lstStyle/>
          <a:p>
            <a:fld id="{DD1529D3-3BBA-424D-A796-366467E6B96E}" type="slidenum">
              <a:rPr lang="zh-CN" altLang="en-US" smtClean="0"/>
              <a:t>‹#›</a:t>
            </a:fld>
            <a:endParaRPr lang="zh-CN" altLang="en-US"/>
          </a:p>
        </p:txBody>
      </p:sp>
    </p:spTree>
    <p:extLst>
      <p:ext uri="{BB962C8B-B14F-4D97-AF65-F5344CB8AC3E}">
        <p14:creationId xmlns:p14="http://schemas.microsoft.com/office/powerpoint/2010/main" val="307218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DD0C0D0-2FA8-4ABC-804C-567B8A63D9F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CEA4FBA-B46C-44CA-9F1D-96D1C43AD722}"/>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DD4834B7-335B-473A-8F62-F33F995C2906}"/>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EF61F789-30FF-4486-8C02-B258EE446A3C}"/>
              </a:ext>
            </a:extLst>
          </p:cNvPr>
          <p:cNvSpPr>
            <a:spLocks noGrp="1"/>
          </p:cNvSpPr>
          <p:nvPr>
            <p:ph type="dt" sz="half" idx="10"/>
          </p:nvPr>
        </p:nvSpPr>
        <p:spPr/>
        <p:txBody>
          <a:bodyPr/>
          <a:lstStyle/>
          <a:p>
            <a:fld id="{06BDD38C-B826-4D6D-9147-87E4F9A4B16E}" type="datetimeFigureOut">
              <a:rPr lang="zh-CN" altLang="en-US" smtClean="0"/>
              <a:t>2022/8/14</a:t>
            </a:fld>
            <a:endParaRPr lang="zh-CN" altLang="en-US"/>
          </a:p>
        </p:txBody>
      </p:sp>
      <p:sp>
        <p:nvSpPr>
          <p:cNvPr id="6" name="页脚占位符 5">
            <a:extLst>
              <a:ext uri="{FF2B5EF4-FFF2-40B4-BE49-F238E27FC236}">
                <a16:creationId xmlns:a16="http://schemas.microsoft.com/office/drawing/2014/main" xmlns="" id="{776865A9-F640-448A-B1C6-87107C64A22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3D8B8F0-F071-45DA-824F-6115012D0BF8}"/>
              </a:ext>
            </a:extLst>
          </p:cNvPr>
          <p:cNvSpPr>
            <a:spLocks noGrp="1"/>
          </p:cNvSpPr>
          <p:nvPr>
            <p:ph type="sldNum" sz="quarter" idx="12"/>
          </p:nvPr>
        </p:nvSpPr>
        <p:spPr/>
        <p:txBody>
          <a:bodyPr/>
          <a:lstStyle/>
          <a:p>
            <a:fld id="{DD1529D3-3BBA-424D-A796-366467E6B96E}" type="slidenum">
              <a:rPr lang="zh-CN" altLang="en-US" smtClean="0"/>
              <a:t>‹#›</a:t>
            </a:fld>
            <a:endParaRPr lang="zh-CN" altLang="en-US"/>
          </a:p>
        </p:txBody>
      </p:sp>
    </p:spTree>
    <p:extLst>
      <p:ext uri="{BB962C8B-B14F-4D97-AF65-F5344CB8AC3E}">
        <p14:creationId xmlns:p14="http://schemas.microsoft.com/office/powerpoint/2010/main" val="3773086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04DEE46-31E3-4498-B526-D08108C3294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A2E31C2D-2640-4565-866B-DC706738F52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E61418BD-74AA-433A-BF06-5515842F978E}"/>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ABAC3E41-2642-4C16-A504-82CE1958EDF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1759EA24-DF02-4BBB-A7A8-888A6EFB6231}"/>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AF5D40BB-C7FB-495B-9954-AB790EBC623B}"/>
              </a:ext>
            </a:extLst>
          </p:cNvPr>
          <p:cNvSpPr>
            <a:spLocks noGrp="1"/>
          </p:cNvSpPr>
          <p:nvPr>
            <p:ph type="dt" sz="half" idx="10"/>
          </p:nvPr>
        </p:nvSpPr>
        <p:spPr/>
        <p:txBody>
          <a:bodyPr/>
          <a:lstStyle/>
          <a:p>
            <a:fld id="{06BDD38C-B826-4D6D-9147-87E4F9A4B16E}" type="datetimeFigureOut">
              <a:rPr lang="zh-CN" altLang="en-US" smtClean="0"/>
              <a:t>2022/8/14</a:t>
            </a:fld>
            <a:endParaRPr lang="zh-CN" altLang="en-US"/>
          </a:p>
        </p:txBody>
      </p:sp>
      <p:sp>
        <p:nvSpPr>
          <p:cNvPr id="8" name="页脚占位符 7">
            <a:extLst>
              <a:ext uri="{FF2B5EF4-FFF2-40B4-BE49-F238E27FC236}">
                <a16:creationId xmlns:a16="http://schemas.microsoft.com/office/drawing/2014/main" xmlns="" id="{2BC037B4-4C78-46ED-A974-44363277221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E55F6098-0809-45E1-AC6B-321F08D31379}"/>
              </a:ext>
            </a:extLst>
          </p:cNvPr>
          <p:cNvSpPr>
            <a:spLocks noGrp="1"/>
          </p:cNvSpPr>
          <p:nvPr>
            <p:ph type="sldNum" sz="quarter" idx="12"/>
          </p:nvPr>
        </p:nvSpPr>
        <p:spPr/>
        <p:txBody>
          <a:bodyPr/>
          <a:lstStyle/>
          <a:p>
            <a:fld id="{DD1529D3-3BBA-424D-A796-366467E6B96E}" type="slidenum">
              <a:rPr lang="zh-CN" altLang="en-US" smtClean="0"/>
              <a:t>‹#›</a:t>
            </a:fld>
            <a:endParaRPr lang="zh-CN" altLang="en-US"/>
          </a:p>
        </p:txBody>
      </p:sp>
    </p:spTree>
    <p:extLst>
      <p:ext uri="{BB962C8B-B14F-4D97-AF65-F5344CB8AC3E}">
        <p14:creationId xmlns:p14="http://schemas.microsoft.com/office/powerpoint/2010/main" val="36872280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90DAC6D-080F-499D-A0B6-7F9D37D9F5D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67534968-EB07-4C6A-9EC2-C339864C3BF7}"/>
              </a:ext>
            </a:extLst>
          </p:cNvPr>
          <p:cNvSpPr>
            <a:spLocks noGrp="1"/>
          </p:cNvSpPr>
          <p:nvPr>
            <p:ph type="dt" sz="half" idx="10"/>
          </p:nvPr>
        </p:nvSpPr>
        <p:spPr/>
        <p:txBody>
          <a:bodyPr/>
          <a:lstStyle/>
          <a:p>
            <a:fld id="{06BDD38C-B826-4D6D-9147-87E4F9A4B16E}" type="datetimeFigureOut">
              <a:rPr lang="zh-CN" altLang="en-US" smtClean="0"/>
              <a:t>2022/8/14</a:t>
            </a:fld>
            <a:endParaRPr lang="zh-CN" altLang="en-US"/>
          </a:p>
        </p:txBody>
      </p:sp>
      <p:sp>
        <p:nvSpPr>
          <p:cNvPr id="4" name="页脚占位符 3">
            <a:extLst>
              <a:ext uri="{FF2B5EF4-FFF2-40B4-BE49-F238E27FC236}">
                <a16:creationId xmlns:a16="http://schemas.microsoft.com/office/drawing/2014/main" xmlns="" id="{5CEE073C-B309-4CC4-840F-EAA5DA6E560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FC8E6D06-DB9C-418D-8E39-2FFFD940E7D3}"/>
              </a:ext>
            </a:extLst>
          </p:cNvPr>
          <p:cNvSpPr>
            <a:spLocks noGrp="1"/>
          </p:cNvSpPr>
          <p:nvPr>
            <p:ph type="sldNum" sz="quarter" idx="12"/>
          </p:nvPr>
        </p:nvSpPr>
        <p:spPr/>
        <p:txBody>
          <a:bodyPr/>
          <a:lstStyle/>
          <a:p>
            <a:fld id="{DD1529D3-3BBA-424D-A796-366467E6B96E}" type="slidenum">
              <a:rPr lang="zh-CN" altLang="en-US" smtClean="0"/>
              <a:t>‹#›</a:t>
            </a:fld>
            <a:endParaRPr lang="zh-CN" altLang="en-US"/>
          </a:p>
        </p:txBody>
      </p:sp>
    </p:spTree>
    <p:extLst>
      <p:ext uri="{BB962C8B-B14F-4D97-AF65-F5344CB8AC3E}">
        <p14:creationId xmlns:p14="http://schemas.microsoft.com/office/powerpoint/2010/main" val="29104978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E7AFCB43-8B53-43EF-A6EA-3ADB29D9B8D0}"/>
              </a:ext>
            </a:extLst>
          </p:cNvPr>
          <p:cNvSpPr>
            <a:spLocks noGrp="1"/>
          </p:cNvSpPr>
          <p:nvPr>
            <p:ph type="dt" sz="half" idx="10"/>
          </p:nvPr>
        </p:nvSpPr>
        <p:spPr/>
        <p:txBody>
          <a:bodyPr/>
          <a:lstStyle/>
          <a:p>
            <a:fld id="{06BDD38C-B826-4D6D-9147-87E4F9A4B16E}" type="datetimeFigureOut">
              <a:rPr lang="zh-CN" altLang="en-US" smtClean="0"/>
              <a:t>2022/8/14</a:t>
            </a:fld>
            <a:endParaRPr lang="zh-CN" altLang="en-US"/>
          </a:p>
        </p:txBody>
      </p:sp>
      <p:sp>
        <p:nvSpPr>
          <p:cNvPr id="3" name="页脚占位符 2">
            <a:extLst>
              <a:ext uri="{FF2B5EF4-FFF2-40B4-BE49-F238E27FC236}">
                <a16:creationId xmlns:a16="http://schemas.microsoft.com/office/drawing/2014/main" xmlns="" id="{FCE7DD6A-8296-4BF1-B6C2-DA246CB01C5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D349847A-49A0-4F1E-AB48-F41CF157EC13}"/>
              </a:ext>
            </a:extLst>
          </p:cNvPr>
          <p:cNvSpPr>
            <a:spLocks noGrp="1"/>
          </p:cNvSpPr>
          <p:nvPr>
            <p:ph type="sldNum" sz="quarter" idx="12"/>
          </p:nvPr>
        </p:nvSpPr>
        <p:spPr/>
        <p:txBody>
          <a:bodyPr/>
          <a:lstStyle/>
          <a:p>
            <a:fld id="{DD1529D3-3BBA-424D-A796-366467E6B96E}" type="slidenum">
              <a:rPr lang="zh-CN" altLang="en-US" smtClean="0"/>
              <a:t>‹#›</a:t>
            </a:fld>
            <a:endParaRPr lang="zh-CN" altLang="en-US"/>
          </a:p>
        </p:txBody>
      </p:sp>
    </p:spTree>
    <p:extLst>
      <p:ext uri="{BB962C8B-B14F-4D97-AF65-F5344CB8AC3E}">
        <p14:creationId xmlns:p14="http://schemas.microsoft.com/office/powerpoint/2010/main" val="20690588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4354373-DA81-4B60-9942-23152B11C4C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6BBC7A7-3D86-4D42-A9D8-8892E119594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FDE6380A-D3E7-465A-A4F8-0738672E37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833A6B0E-8299-4FA3-B540-EC7BCE613614}"/>
              </a:ext>
            </a:extLst>
          </p:cNvPr>
          <p:cNvSpPr>
            <a:spLocks noGrp="1"/>
          </p:cNvSpPr>
          <p:nvPr>
            <p:ph type="dt" sz="half" idx="10"/>
          </p:nvPr>
        </p:nvSpPr>
        <p:spPr/>
        <p:txBody>
          <a:bodyPr/>
          <a:lstStyle/>
          <a:p>
            <a:fld id="{06BDD38C-B826-4D6D-9147-87E4F9A4B16E}" type="datetimeFigureOut">
              <a:rPr lang="zh-CN" altLang="en-US" smtClean="0"/>
              <a:t>2022/8/14</a:t>
            </a:fld>
            <a:endParaRPr lang="zh-CN" altLang="en-US"/>
          </a:p>
        </p:txBody>
      </p:sp>
      <p:sp>
        <p:nvSpPr>
          <p:cNvPr id="6" name="页脚占位符 5">
            <a:extLst>
              <a:ext uri="{FF2B5EF4-FFF2-40B4-BE49-F238E27FC236}">
                <a16:creationId xmlns:a16="http://schemas.microsoft.com/office/drawing/2014/main" xmlns="" id="{04C114EC-B560-4662-9745-D1245BB99F7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27DCF86-0774-4A74-85E2-8678D2E8F49D}"/>
              </a:ext>
            </a:extLst>
          </p:cNvPr>
          <p:cNvSpPr>
            <a:spLocks noGrp="1"/>
          </p:cNvSpPr>
          <p:nvPr>
            <p:ph type="sldNum" sz="quarter" idx="12"/>
          </p:nvPr>
        </p:nvSpPr>
        <p:spPr/>
        <p:txBody>
          <a:bodyPr/>
          <a:lstStyle/>
          <a:p>
            <a:fld id="{DD1529D3-3BBA-424D-A796-366467E6B96E}" type="slidenum">
              <a:rPr lang="zh-CN" altLang="en-US" smtClean="0"/>
              <a:t>‹#›</a:t>
            </a:fld>
            <a:endParaRPr lang="zh-CN" altLang="en-US"/>
          </a:p>
        </p:txBody>
      </p:sp>
    </p:spTree>
    <p:extLst>
      <p:ext uri="{BB962C8B-B14F-4D97-AF65-F5344CB8AC3E}">
        <p14:creationId xmlns:p14="http://schemas.microsoft.com/office/powerpoint/2010/main" val="38926725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103F847-4C22-4FFB-BFBE-312C1D3EE74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4E480001-E7FE-4CEA-8CD3-FAB342F6EC3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5BBD5CBE-07DD-4633-9C3E-BE8D038A4C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023F06D9-1739-491E-9779-648B1AF97563}"/>
              </a:ext>
            </a:extLst>
          </p:cNvPr>
          <p:cNvSpPr>
            <a:spLocks noGrp="1"/>
          </p:cNvSpPr>
          <p:nvPr>
            <p:ph type="dt" sz="half" idx="10"/>
          </p:nvPr>
        </p:nvSpPr>
        <p:spPr/>
        <p:txBody>
          <a:bodyPr/>
          <a:lstStyle/>
          <a:p>
            <a:fld id="{06BDD38C-B826-4D6D-9147-87E4F9A4B16E}" type="datetimeFigureOut">
              <a:rPr lang="zh-CN" altLang="en-US" smtClean="0"/>
              <a:t>2022/8/14</a:t>
            </a:fld>
            <a:endParaRPr lang="zh-CN" altLang="en-US"/>
          </a:p>
        </p:txBody>
      </p:sp>
      <p:sp>
        <p:nvSpPr>
          <p:cNvPr id="6" name="页脚占位符 5">
            <a:extLst>
              <a:ext uri="{FF2B5EF4-FFF2-40B4-BE49-F238E27FC236}">
                <a16:creationId xmlns:a16="http://schemas.microsoft.com/office/drawing/2014/main" xmlns="" id="{9D25AB79-AF6A-437C-A22C-8F3CC0FB5DD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BFFA93E-1780-4290-B885-11845427A859}"/>
              </a:ext>
            </a:extLst>
          </p:cNvPr>
          <p:cNvSpPr>
            <a:spLocks noGrp="1"/>
          </p:cNvSpPr>
          <p:nvPr>
            <p:ph type="sldNum" sz="quarter" idx="12"/>
          </p:nvPr>
        </p:nvSpPr>
        <p:spPr/>
        <p:txBody>
          <a:bodyPr/>
          <a:lstStyle/>
          <a:p>
            <a:fld id="{DD1529D3-3BBA-424D-A796-366467E6B96E}" type="slidenum">
              <a:rPr lang="zh-CN" altLang="en-US" smtClean="0"/>
              <a:t>‹#›</a:t>
            </a:fld>
            <a:endParaRPr lang="zh-CN" altLang="en-US"/>
          </a:p>
        </p:txBody>
      </p:sp>
    </p:spTree>
    <p:extLst>
      <p:ext uri="{BB962C8B-B14F-4D97-AF65-F5344CB8AC3E}">
        <p14:creationId xmlns:p14="http://schemas.microsoft.com/office/powerpoint/2010/main" val="30519885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059FB3A5-8BA0-4EDA-BC80-CE71103184E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27419CD0-4121-4EB9-88CF-41FF767E23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379EE420-BEC6-4022-AF16-D0C2FCDF71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BDD38C-B826-4D6D-9147-87E4F9A4B16E}" type="datetimeFigureOut">
              <a:rPr lang="zh-CN" altLang="en-US" smtClean="0"/>
              <a:t>2022/8/14</a:t>
            </a:fld>
            <a:endParaRPr lang="zh-CN" altLang="en-US"/>
          </a:p>
        </p:txBody>
      </p:sp>
      <p:sp>
        <p:nvSpPr>
          <p:cNvPr id="5" name="页脚占位符 4">
            <a:extLst>
              <a:ext uri="{FF2B5EF4-FFF2-40B4-BE49-F238E27FC236}">
                <a16:creationId xmlns:a16="http://schemas.microsoft.com/office/drawing/2014/main" xmlns="" id="{03DC7EFA-E880-4567-BC89-1B15B304060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93101243-0FAB-45E0-8CCD-6B2195DCDD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1529D3-3BBA-424D-A796-366467E6B96E}" type="slidenum">
              <a:rPr lang="zh-CN" altLang="en-US" smtClean="0"/>
              <a:t>‹#›</a:t>
            </a:fld>
            <a:endParaRPr lang="zh-CN" altLang="en-US"/>
          </a:p>
        </p:txBody>
      </p:sp>
    </p:spTree>
    <p:extLst>
      <p:ext uri="{BB962C8B-B14F-4D97-AF65-F5344CB8AC3E}">
        <p14:creationId xmlns:p14="http://schemas.microsoft.com/office/powerpoint/2010/main" val="4353643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600" y="8475134"/>
            <a:ext cx="2844800" cy="486833"/>
          </a:xfrm>
          <a:prstGeom prst="rect">
            <a:avLst/>
          </a:prstGeom>
        </p:spPr>
        <p:txBody>
          <a:bodyPr vert="horz" lIns="121902" tIns="60951" rIns="121902" bIns="60951" rtlCol="0" anchor="ctr"/>
          <a:lstStyle>
            <a:lvl1pPr algn="l">
              <a:defRPr sz="1600">
                <a:solidFill>
                  <a:schemeClr val="tx1">
                    <a:tint val="75000"/>
                  </a:schemeClr>
                </a:solidFill>
              </a:defRPr>
            </a:lvl1pPr>
          </a:lstStyle>
          <a:p>
            <a:pPr defTabSz="1218590"/>
            <a:fld id="{1D8BD707-D9CF-40AE-B4C6-C98DA3205C09}" type="datetimeFigureOut">
              <a:rPr lang="en-US" smtClean="0">
                <a:solidFill>
                  <a:prstClr val="black">
                    <a:tint val="75000"/>
                  </a:prstClr>
                </a:solidFill>
              </a:rPr>
              <a:pPr defTabSz="1218590"/>
              <a:t>8/14/2022</a:t>
            </a:fld>
            <a:endParaRPr lang="en-US">
              <a:solidFill>
                <a:prstClr val="black">
                  <a:tint val="75000"/>
                </a:prstClr>
              </a:solidFill>
            </a:endParaRPr>
          </a:p>
        </p:txBody>
      </p:sp>
      <p:sp>
        <p:nvSpPr>
          <p:cNvPr id="5" name="Footer Placeholder 4"/>
          <p:cNvSpPr>
            <a:spLocks noGrp="1"/>
          </p:cNvSpPr>
          <p:nvPr>
            <p:ph type="ftr" sz="quarter" idx="3"/>
          </p:nvPr>
        </p:nvSpPr>
        <p:spPr>
          <a:xfrm>
            <a:off x="4165601" y="8475134"/>
            <a:ext cx="3860800" cy="486833"/>
          </a:xfrm>
          <a:prstGeom prst="rect">
            <a:avLst/>
          </a:prstGeom>
        </p:spPr>
        <p:txBody>
          <a:bodyPr vert="horz" lIns="121902" tIns="60951" rIns="121902" bIns="60951" rtlCol="0" anchor="ctr"/>
          <a:lstStyle>
            <a:lvl1pPr algn="ctr">
              <a:defRPr sz="1600">
                <a:solidFill>
                  <a:schemeClr val="tx1">
                    <a:tint val="75000"/>
                  </a:schemeClr>
                </a:solidFill>
              </a:defRPr>
            </a:lvl1pPr>
          </a:lstStyle>
          <a:p>
            <a:pPr defTabSz="1218590"/>
            <a:endParaRPr lang="en-US">
              <a:solidFill>
                <a:prstClr val="black">
                  <a:tint val="75000"/>
                </a:prstClr>
              </a:solidFill>
            </a:endParaRPr>
          </a:p>
        </p:txBody>
      </p:sp>
      <p:sp>
        <p:nvSpPr>
          <p:cNvPr id="6" name="Slide Number Placeholder 5"/>
          <p:cNvSpPr>
            <a:spLocks noGrp="1"/>
          </p:cNvSpPr>
          <p:nvPr>
            <p:ph type="sldNum" sz="quarter" idx="4"/>
          </p:nvPr>
        </p:nvSpPr>
        <p:spPr>
          <a:xfrm>
            <a:off x="8737600" y="8475134"/>
            <a:ext cx="2844800" cy="486833"/>
          </a:xfrm>
          <a:prstGeom prst="rect">
            <a:avLst/>
          </a:prstGeom>
        </p:spPr>
        <p:txBody>
          <a:bodyPr vert="horz" lIns="121902" tIns="60951" rIns="121902" bIns="60951" rtlCol="0" anchor="ctr"/>
          <a:lstStyle>
            <a:lvl1pPr algn="r">
              <a:defRPr sz="1600">
                <a:solidFill>
                  <a:schemeClr val="tx1">
                    <a:tint val="75000"/>
                  </a:schemeClr>
                </a:solidFill>
              </a:defRPr>
            </a:lvl1pPr>
          </a:lstStyle>
          <a:p>
            <a:pPr defTabSz="1218590"/>
            <a:fld id="{B6F15528-21DE-4FAA-801E-634DDDAF4B2B}" type="slidenum">
              <a:rPr lang="en-US" smtClean="0">
                <a:solidFill>
                  <a:prstClr val="black">
                    <a:tint val="75000"/>
                  </a:prstClr>
                </a:solidFill>
              </a:rPr>
              <a:pPr defTabSz="1218590"/>
              <a:t>‹#›</a:t>
            </a:fld>
            <a:endParaRPr lang="en-US">
              <a:solidFill>
                <a:prstClr val="black">
                  <a:tint val="75000"/>
                </a:prstClr>
              </a:solidFill>
            </a:endParaRPr>
          </a:p>
        </p:txBody>
      </p:sp>
      <p:sp>
        <p:nvSpPr>
          <p:cNvPr id="21" name="Text Placeholder 2"/>
          <p:cNvSpPr>
            <a:spLocks noGrp="1"/>
          </p:cNvSpPr>
          <p:nvPr>
            <p:ph type="body" idx="1"/>
          </p:nvPr>
        </p:nvSpPr>
        <p:spPr>
          <a:xfrm>
            <a:off x="609204" y="1143530"/>
            <a:ext cx="10965661" cy="4999211"/>
          </a:xfrm>
          <a:prstGeom prst="rect">
            <a:avLst/>
          </a:prstGeom>
        </p:spPr>
        <p:txBody>
          <a:bodyPr vert="horz" lIns="121856" tIns="60928" rIns="121856" bIns="6092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矩形 23"/>
          <p:cNvSpPr/>
          <p:nvPr/>
        </p:nvSpPr>
        <p:spPr>
          <a:xfrm>
            <a:off x="0" y="332579"/>
            <a:ext cx="12192000" cy="4319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856" tIns="60928" rIns="121856" bIns="60928" rtlCol="0" anchor="ctr"/>
          <a:lstStyle/>
          <a:p>
            <a:pPr algn="ctr" defTabSz="1218590"/>
            <a:endParaRPr lang="zh-CN" altLang="en-US" sz="2400">
              <a:solidFill>
                <a:prstClr val="white"/>
              </a:solidFill>
            </a:endParaRPr>
          </a:p>
        </p:txBody>
      </p:sp>
      <p:sp>
        <p:nvSpPr>
          <p:cNvPr id="25" name="矩形 24"/>
          <p:cNvSpPr/>
          <p:nvPr/>
        </p:nvSpPr>
        <p:spPr>
          <a:xfrm>
            <a:off x="0" y="764527"/>
            <a:ext cx="12192000" cy="7199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394" tIns="45697" rIns="91394" bIns="45697" rtlCol="0" anchor="ctr"/>
          <a:lstStyle/>
          <a:p>
            <a:pPr algn="ctr" defTabSz="1218590"/>
            <a:endParaRPr lang="zh-CN" altLang="en-US" sz="2400">
              <a:solidFill>
                <a:prstClr val="white"/>
              </a:solidFill>
            </a:endParaRPr>
          </a:p>
        </p:txBody>
      </p:sp>
      <p:sp>
        <p:nvSpPr>
          <p:cNvPr id="26" name="椭圆 25"/>
          <p:cNvSpPr/>
          <p:nvPr/>
        </p:nvSpPr>
        <p:spPr>
          <a:xfrm>
            <a:off x="11274903" y="330031"/>
            <a:ext cx="484980" cy="48512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394" tIns="45697" rIns="91394" bIns="45697" rtlCol="0" anchor="ctr"/>
          <a:lstStyle/>
          <a:p>
            <a:pPr algn="ctr" defTabSz="1218590"/>
            <a:endParaRPr lang="zh-CN" altLang="en-US" sz="2400" dirty="0">
              <a:solidFill>
                <a:prstClr val="white"/>
              </a:solidFill>
              <a:latin typeface="微软雅黑" pitchFamily="34" charset="-122"/>
            </a:endParaRPr>
          </a:p>
        </p:txBody>
      </p:sp>
      <p:sp>
        <p:nvSpPr>
          <p:cNvPr id="27" name="TextBox 15"/>
          <p:cNvSpPr txBox="1"/>
          <p:nvPr/>
        </p:nvSpPr>
        <p:spPr>
          <a:xfrm>
            <a:off x="11277489" y="441990"/>
            <a:ext cx="483141" cy="246164"/>
          </a:xfrm>
          <a:prstGeom prst="rect">
            <a:avLst/>
          </a:prstGeom>
          <a:noFill/>
        </p:spPr>
        <p:txBody>
          <a:bodyPr wrap="square" lIns="0" tIns="0" rIns="0" bIns="0" rtlCol="0">
            <a:spAutoFit/>
          </a:bodyPr>
          <a:lstStyle/>
          <a:p>
            <a:pPr algn="ctr" defTabSz="1218590"/>
            <a:fld id="{2EEF1883-7A0E-4F66-9932-E581691AD397}" type="slidenum">
              <a:rPr lang="zh-CN" altLang="en-US" sz="1600" smtClean="0">
                <a:solidFill>
                  <a:prstClr val="white"/>
                </a:solidFill>
                <a:latin typeface="Arial Unicode MS" pitchFamily="34" charset="-122"/>
                <a:ea typeface="Arial Unicode MS" pitchFamily="34" charset="-122"/>
                <a:cs typeface="Arial Unicode MS" pitchFamily="34" charset="-122"/>
              </a:rPr>
              <a:pPr algn="ctr" defTabSz="1218590"/>
              <a:t>‹#›</a:t>
            </a:fld>
            <a:r>
              <a:rPr lang="zh-CN" altLang="en-US" sz="1600" dirty="0">
                <a:solidFill>
                  <a:prstClr val="white"/>
                </a:solidFill>
                <a:latin typeface="Arial Unicode MS" pitchFamily="34" charset="-122"/>
                <a:ea typeface="Arial Unicode MS" pitchFamily="34" charset="-122"/>
                <a:cs typeface="Arial Unicode MS" pitchFamily="34" charset="-122"/>
              </a:rPr>
              <a:t> </a:t>
            </a:r>
          </a:p>
        </p:txBody>
      </p:sp>
      <p:sp>
        <p:nvSpPr>
          <p:cNvPr id="29" name="矩形 28"/>
          <p:cNvSpPr/>
          <p:nvPr/>
        </p:nvSpPr>
        <p:spPr>
          <a:xfrm>
            <a:off x="7009924" y="332579"/>
            <a:ext cx="3742723" cy="4319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394" tIns="45697" rIns="91394" bIns="45697" rtlCol="0" anchor="ctr"/>
          <a:lstStyle/>
          <a:p>
            <a:pPr algn="ctr" defTabSz="1218590"/>
            <a:r>
              <a:rPr lang="zh-CN" altLang="en-US" dirty="0">
                <a:solidFill>
                  <a:prstClr val="white"/>
                </a:solidFill>
                <a:latin typeface="微软雅黑" pitchFamily="34" charset="-122"/>
              </a:rPr>
              <a:t>第</a:t>
            </a:r>
            <a:r>
              <a:rPr lang="en-US" altLang="zh-CN" dirty="0">
                <a:solidFill>
                  <a:prstClr val="white"/>
                </a:solidFill>
                <a:latin typeface="微软雅黑" pitchFamily="34" charset="-122"/>
              </a:rPr>
              <a:t>1</a:t>
            </a:r>
            <a:r>
              <a:rPr lang="zh-CN" altLang="en-US" dirty="0">
                <a:solidFill>
                  <a:prstClr val="white"/>
                </a:solidFill>
                <a:latin typeface="微软雅黑" pitchFamily="34" charset="-122"/>
              </a:rPr>
              <a:t>章搭建与测试</a:t>
            </a:r>
            <a:r>
              <a:rPr lang="en-US" altLang="zh-CN" dirty="0">
                <a:solidFill>
                  <a:prstClr val="white"/>
                </a:solidFill>
                <a:latin typeface="微软雅黑" pitchFamily="34" charset="-122"/>
              </a:rPr>
              <a:t>Linux</a:t>
            </a:r>
            <a:r>
              <a:rPr lang="zh-CN" altLang="en-US" dirty="0">
                <a:solidFill>
                  <a:prstClr val="white"/>
                </a:solidFill>
                <a:latin typeface="微软雅黑" pitchFamily="34" charset="-122"/>
              </a:rPr>
              <a:t>服务器</a:t>
            </a:r>
          </a:p>
        </p:txBody>
      </p:sp>
      <p:sp>
        <p:nvSpPr>
          <p:cNvPr id="20" name="Title Placeholder 1"/>
          <p:cNvSpPr>
            <a:spLocks noGrp="1"/>
          </p:cNvSpPr>
          <p:nvPr>
            <p:ph type="title"/>
          </p:nvPr>
        </p:nvSpPr>
        <p:spPr>
          <a:xfrm>
            <a:off x="772540" y="362750"/>
            <a:ext cx="5302924" cy="399867"/>
          </a:xfrm>
          <a:prstGeom prst="rect">
            <a:avLst/>
          </a:prstGeom>
        </p:spPr>
        <p:txBody>
          <a:bodyPr vert="horz" lIns="121856" tIns="60928" rIns="121856" bIns="60928" rtlCol="0" anchor="ctr">
            <a:noAutofit/>
          </a:bodyPr>
          <a:lstStyle/>
          <a:p>
            <a:r>
              <a:rPr lang="en-US" dirty="0"/>
              <a:t>Click to edit Master title style</a:t>
            </a:r>
          </a:p>
        </p:txBody>
      </p:sp>
      <p:sp>
        <p:nvSpPr>
          <p:cNvPr id="40" name="等腰三角形 39">
            <a:hlinkClick r:id="" action="ppaction://hlinkshowjump?jump=previousslide"/>
          </p:cNvPr>
          <p:cNvSpPr/>
          <p:nvPr/>
        </p:nvSpPr>
        <p:spPr>
          <a:xfrm rot="5400000" flipH="1">
            <a:off x="385203" y="517670"/>
            <a:ext cx="98640" cy="101095"/>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56" tIns="60928" rIns="121856" bIns="6092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endParaRPr>
          </a:p>
        </p:txBody>
      </p:sp>
      <p:sp>
        <p:nvSpPr>
          <p:cNvPr id="41" name="等腰三角形 40">
            <a:hlinkClick r:id="" action="ppaction://hlinkshowjump?jump=previousslide"/>
          </p:cNvPr>
          <p:cNvSpPr/>
          <p:nvPr/>
        </p:nvSpPr>
        <p:spPr>
          <a:xfrm rot="5400000" flipH="1">
            <a:off x="524830" y="517670"/>
            <a:ext cx="98640" cy="101095"/>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56" tIns="60928" rIns="121856" bIns="6092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endParaRPr>
          </a:p>
        </p:txBody>
      </p:sp>
      <p:sp>
        <p:nvSpPr>
          <p:cNvPr id="42" name="等腰三角形 41">
            <a:hlinkClick r:id="" action="ppaction://hlinkshowjump?jump=previousslide"/>
          </p:cNvPr>
          <p:cNvSpPr/>
          <p:nvPr/>
        </p:nvSpPr>
        <p:spPr>
          <a:xfrm rot="5400000" flipH="1">
            <a:off x="658111" y="517670"/>
            <a:ext cx="98640" cy="101095"/>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56" tIns="60928" rIns="121856" bIns="6092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endParaRPr>
          </a:p>
        </p:txBody>
      </p:sp>
    </p:spTree>
    <p:extLst>
      <p:ext uri="{BB962C8B-B14F-4D97-AF65-F5344CB8AC3E}">
        <p14:creationId xmlns:p14="http://schemas.microsoft.com/office/powerpoint/2010/main" val="360078653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1218590" rtl="0" eaLnBrk="1" latinLnBrk="0" hangingPunct="1">
        <a:spcBef>
          <a:spcPct val="0"/>
        </a:spcBef>
        <a:buNone/>
        <a:defRPr sz="2200" kern="1200">
          <a:solidFill>
            <a:schemeClr val="bg1"/>
          </a:solidFill>
          <a:latin typeface="+mj-lt"/>
          <a:ea typeface="+mj-ea"/>
          <a:cs typeface="+mj-cs"/>
        </a:defRPr>
      </a:lvl1pPr>
    </p:titleStyle>
    <p:bodyStyle>
      <a:lvl1pPr marL="456971" indent="-456971" algn="l" defTabSz="1218590" rtl="0" eaLnBrk="1" latinLnBrk="0" hangingPunct="1">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739" indent="-380810" algn="l" defTabSz="1218590"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3873" indent="-304648" algn="l" defTabSz="121859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3168" indent="-304648" algn="l" defTabSz="121859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3098" indent="-304648" algn="l" defTabSz="121859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2393" indent="-304648" algn="l" defTabSz="121859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688" indent="-304648" algn="l" defTabSz="121859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618" indent="-304648" algn="l" defTabSz="121859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913" indent="-304648" algn="l" defTabSz="121859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90" rtl="0" eaLnBrk="1" latinLnBrk="0" hangingPunct="1">
        <a:defRPr sz="2400" kern="1200">
          <a:solidFill>
            <a:schemeClr val="tx1"/>
          </a:solidFill>
          <a:latin typeface="+mn-lt"/>
          <a:ea typeface="+mn-ea"/>
          <a:cs typeface="+mn-cs"/>
        </a:defRPr>
      </a:lvl1pPr>
      <a:lvl2pPr marL="609295" algn="l" defTabSz="1218590" rtl="0" eaLnBrk="1" latinLnBrk="0" hangingPunct="1">
        <a:defRPr sz="2400" kern="1200">
          <a:solidFill>
            <a:schemeClr val="tx1"/>
          </a:solidFill>
          <a:latin typeface="+mn-lt"/>
          <a:ea typeface="+mn-ea"/>
          <a:cs typeface="+mn-cs"/>
        </a:defRPr>
      </a:lvl2pPr>
      <a:lvl3pPr marL="1219225" algn="l" defTabSz="1218590" rtl="0" eaLnBrk="1" latinLnBrk="0" hangingPunct="1">
        <a:defRPr sz="2400" kern="1200">
          <a:solidFill>
            <a:schemeClr val="tx1"/>
          </a:solidFill>
          <a:latin typeface="+mn-lt"/>
          <a:ea typeface="+mn-ea"/>
          <a:cs typeface="+mn-cs"/>
        </a:defRPr>
      </a:lvl3pPr>
      <a:lvl4pPr marL="1828520" algn="l" defTabSz="1218590" rtl="0" eaLnBrk="1" latinLnBrk="0" hangingPunct="1">
        <a:defRPr sz="2400" kern="1200">
          <a:solidFill>
            <a:schemeClr val="tx1"/>
          </a:solidFill>
          <a:latin typeface="+mn-lt"/>
          <a:ea typeface="+mn-ea"/>
          <a:cs typeface="+mn-cs"/>
        </a:defRPr>
      </a:lvl4pPr>
      <a:lvl5pPr marL="2437815" algn="l" defTabSz="1218590" rtl="0" eaLnBrk="1" latinLnBrk="0" hangingPunct="1">
        <a:defRPr sz="2400" kern="1200">
          <a:solidFill>
            <a:schemeClr val="tx1"/>
          </a:solidFill>
          <a:latin typeface="+mn-lt"/>
          <a:ea typeface="+mn-ea"/>
          <a:cs typeface="+mn-cs"/>
        </a:defRPr>
      </a:lvl5pPr>
      <a:lvl6pPr marL="3047745" algn="l" defTabSz="1218590" rtl="0" eaLnBrk="1" latinLnBrk="0" hangingPunct="1">
        <a:defRPr sz="2400" kern="1200">
          <a:solidFill>
            <a:schemeClr val="tx1"/>
          </a:solidFill>
          <a:latin typeface="+mn-lt"/>
          <a:ea typeface="+mn-ea"/>
          <a:cs typeface="+mn-cs"/>
        </a:defRPr>
      </a:lvl6pPr>
      <a:lvl7pPr marL="3657041" algn="l" defTabSz="1218590" rtl="0" eaLnBrk="1" latinLnBrk="0" hangingPunct="1">
        <a:defRPr sz="2400" kern="1200">
          <a:solidFill>
            <a:schemeClr val="tx1"/>
          </a:solidFill>
          <a:latin typeface="+mn-lt"/>
          <a:ea typeface="+mn-ea"/>
          <a:cs typeface="+mn-cs"/>
        </a:defRPr>
      </a:lvl7pPr>
      <a:lvl8pPr marL="4266336" algn="l" defTabSz="1218590" rtl="0" eaLnBrk="1" latinLnBrk="0" hangingPunct="1">
        <a:defRPr sz="2400" kern="1200">
          <a:solidFill>
            <a:schemeClr val="tx1"/>
          </a:solidFill>
          <a:latin typeface="+mn-lt"/>
          <a:ea typeface="+mn-ea"/>
          <a:cs typeface="+mn-cs"/>
        </a:defRPr>
      </a:lvl8pPr>
      <a:lvl9pPr marL="4876266" algn="l" defTabSz="121859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2.xml"/><Relationship Id="rId5" Type="http://schemas.openxmlformats.org/officeDocument/2006/relationships/image" Target="../media/image16.jpeg"/><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2.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2.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2.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2.png"/></Relationships>
</file>

<file path=ppt/slides/_rels/slide6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www.tup.tsinghua.edu.cn/booksCenter/book_09572501.html" TargetMode="External"/><Relationship Id="rId1" Type="http://schemas.openxmlformats.org/officeDocument/2006/relationships/slideLayout" Target="../slideLayouts/slideLayout15.xml"/><Relationship Id="rId4" Type="http://schemas.openxmlformats.org/officeDocument/2006/relationships/image" Target="../media/image35.png"/></Relationships>
</file>

<file path=ppt/slides/_rels/slide6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4.xml"/><Relationship Id="rId5" Type="http://schemas.openxmlformats.org/officeDocument/2006/relationships/image" Target="../media/image1.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212215" y="1439281"/>
            <a:ext cx="7023317" cy="769441"/>
          </a:xfrm>
          <a:prstGeom prst="rect">
            <a:avLst/>
          </a:prstGeom>
          <a:noFill/>
        </p:spPr>
        <p:txBody>
          <a:bodyPr wrap="square" rtlCol="0">
            <a:spAutoFit/>
          </a:bodyPr>
          <a:lstStyle/>
          <a:p>
            <a:r>
              <a:rPr lang="zh-CN" altLang="en-US" sz="4400" spc="300" dirty="0" smtClean="0">
                <a:solidFill>
                  <a:srgbClr val="2070A1"/>
                </a:solidFill>
                <a:cs typeface="+mn-ea"/>
                <a:sym typeface="+mn-lt"/>
              </a:rPr>
              <a:t>项目</a:t>
            </a:r>
            <a:r>
              <a:rPr lang="en-US" altLang="zh-CN" sz="4400" spc="300" dirty="0" smtClean="0">
                <a:solidFill>
                  <a:srgbClr val="2070A1"/>
                </a:solidFill>
                <a:cs typeface="+mn-ea"/>
                <a:sym typeface="+mn-lt"/>
              </a:rPr>
              <a:t>3</a:t>
            </a:r>
            <a:endParaRPr lang="zh-CN" altLang="en-US" sz="4400" spc="300" dirty="0">
              <a:solidFill>
                <a:srgbClr val="2070A1"/>
              </a:solidFill>
              <a:cs typeface="+mn-ea"/>
              <a:sym typeface="+mn-lt"/>
            </a:endParaRPr>
          </a:p>
        </p:txBody>
      </p:sp>
      <p:sp>
        <p:nvSpPr>
          <p:cNvPr id="6" name="矩形 5"/>
          <p:cNvSpPr/>
          <p:nvPr/>
        </p:nvSpPr>
        <p:spPr>
          <a:xfrm>
            <a:off x="4042447" y="1317881"/>
            <a:ext cx="5243289" cy="834909"/>
          </a:xfrm>
          <a:prstGeom prst="rect">
            <a:avLst/>
          </a:prstGeom>
        </p:spPr>
        <p:txBody>
          <a:bodyPr wrap="square">
            <a:spAutoFit/>
          </a:bodyPr>
          <a:lstStyle/>
          <a:p>
            <a:pPr>
              <a:lnSpc>
                <a:spcPct val="150000"/>
              </a:lnSpc>
            </a:pPr>
            <a:r>
              <a:rPr lang="zh-CN" altLang="en-US" sz="3600" dirty="0">
                <a:solidFill>
                  <a:schemeClr val="tx1">
                    <a:lumMod val="50000"/>
                    <a:lumOff val="50000"/>
                  </a:schemeClr>
                </a:solidFill>
                <a:cs typeface="+mn-ea"/>
                <a:sym typeface="+mn-lt"/>
              </a:rPr>
              <a:t>管理文件系统与共享资源</a:t>
            </a:r>
          </a:p>
        </p:txBody>
      </p:sp>
      <p:sp>
        <p:nvSpPr>
          <p:cNvPr id="7" name="矩形 6"/>
          <p:cNvSpPr/>
          <p:nvPr/>
        </p:nvSpPr>
        <p:spPr>
          <a:xfrm>
            <a:off x="618449" y="2470450"/>
            <a:ext cx="4535425" cy="3738780"/>
          </a:xfrm>
          <a:prstGeom prst="rect">
            <a:avLst/>
          </a:prstGeom>
          <a:ln>
            <a:solidFill>
              <a:schemeClr val="bg1">
                <a:lumMod val="65000"/>
              </a:schemeClr>
            </a:solidFill>
          </a:ln>
        </p:spPr>
        <p:txBody>
          <a:bodyPr wrap="square">
            <a:spAutoFit/>
          </a:bodyPr>
          <a:lstStyle/>
          <a:p>
            <a:pPr algn="ctr">
              <a:lnSpc>
                <a:spcPct val="150000"/>
              </a:lnSpc>
            </a:pPr>
            <a:r>
              <a:rPr lang="zh-CN" altLang="en-US" sz="2000" dirty="0">
                <a:solidFill>
                  <a:schemeClr val="tx1">
                    <a:lumMod val="65000"/>
                    <a:lumOff val="35000"/>
                  </a:schemeClr>
                </a:solidFill>
                <a:effectLst>
                  <a:outerShdw blurRad="38100" dist="38100" dir="2700000" algn="tl">
                    <a:srgbClr val="000000">
                      <a:alpha val="43137"/>
                    </a:srgbClr>
                  </a:outerShdw>
                </a:effectLst>
                <a:cs typeface="+mn-ea"/>
                <a:sym typeface="+mn-lt"/>
              </a:rPr>
              <a:t>项目背景</a:t>
            </a:r>
            <a:endParaRPr lang="en-US" altLang="zh-CN" sz="2000" dirty="0">
              <a:solidFill>
                <a:schemeClr val="tx1">
                  <a:lumMod val="65000"/>
                  <a:lumOff val="35000"/>
                </a:schemeClr>
              </a:solidFill>
              <a:effectLst>
                <a:outerShdw blurRad="38100" dist="38100" dir="2700000" algn="tl">
                  <a:srgbClr val="000000">
                    <a:alpha val="43137"/>
                  </a:srgbClr>
                </a:outerShdw>
              </a:effectLst>
              <a:cs typeface="+mn-ea"/>
              <a:sym typeface="+mn-lt"/>
            </a:endParaRPr>
          </a:p>
          <a:p>
            <a:pPr>
              <a:lnSpc>
                <a:spcPct val="150000"/>
              </a:lnSpc>
            </a:pPr>
            <a:r>
              <a:rPr lang="zh-CN" altLang="en-US" sz="2000" dirty="0">
                <a:solidFill>
                  <a:schemeClr val="tx1">
                    <a:lumMod val="65000"/>
                    <a:lumOff val="35000"/>
                  </a:schemeClr>
                </a:solidFill>
                <a:effectLst>
                  <a:outerShdw blurRad="38100" dist="38100" dir="2700000" algn="tl">
                    <a:srgbClr val="000000">
                      <a:alpha val="43137"/>
                    </a:srgbClr>
                  </a:outerShdw>
                </a:effectLst>
                <a:cs typeface="+mn-ea"/>
                <a:sym typeface="+mn-lt"/>
              </a:rPr>
              <a:t>网络中最重要的是安全，安全中最重要的是权限。权限决定着用户可以访问的数据、资源，也决定着用户享受的服务。更甚者，权限决定着用户拥有什么样的桌面。理解</a:t>
            </a:r>
            <a:r>
              <a:rPr lang="en-US" altLang="zh-CN" sz="2000" dirty="0">
                <a:solidFill>
                  <a:schemeClr val="tx1">
                    <a:lumMod val="65000"/>
                    <a:lumOff val="35000"/>
                  </a:schemeClr>
                </a:solidFill>
                <a:effectLst>
                  <a:outerShdw blurRad="38100" dist="38100" dir="2700000" algn="tl">
                    <a:srgbClr val="000000">
                      <a:alpha val="43137"/>
                    </a:srgbClr>
                  </a:outerShdw>
                </a:effectLst>
                <a:cs typeface="+mn-ea"/>
                <a:sym typeface="+mn-lt"/>
              </a:rPr>
              <a:t>NTFS</a:t>
            </a:r>
            <a:r>
              <a:rPr lang="zh-CN" altLang="en-US" sz="2000" dirty="0">
                <a:solidFill>
                  <a:schemeClr val="tx1">
                    <a:lumMod val="65000"/>
                    <a:lumOff val="35000"/>
                  </a:schemeClr>
                </a:solidFill>
                <a:effectLst>
                  <a:outerShdw blurRad="38100" dist="38100" dir="2700000" algn="tl">
                    <a:srgbClr val="000000">
                      <a:alpha val="43137"/>
                    </a:srgbClr>
                  </a:outerShdw>
                </a:effectLst>
                <a:cs typeface="+mn-ea"/>
                <a:sym typeface="+mn-lt"/>
              </a:rPr>
              <a:t>和它的能力，对于高效地在</a:t>
            </a:r>
            <a:r>
              <a:rPr lang="en-US" altLang="zh-CN" sz="2000" dirty="0">
                <a:solidFill>
                  <a:schemeClr val="tx1">
                    <a:lumMod val="65000"/>
                    <a:lumOff val="35000"/>
                  </a:schemeClr>
                </a:solidFill>
                <a:effectLst>
                  <a:outerShdw blurRad="38100" dist="38100" dir="2700000" algn="tl">
                    <a:srgbClr val="000000">
                      <a:alpha val="43137"/>
                    </a:srgbClr>
                  </a:outerShdw>
                </a:effectLst>
                <a:cs typeface="+mn-ea"/>
                <a:sym typeface="+mn-lt"/>
              </a:rPr>
              <a:t>Windows Server 2016</a:t>
            </a:r>
            <a:r>
              <a:rPr lang="zh-CN" altLang="en-US" sz="2000" dirty="0">
                <a:solidFill>
                  <a:schemeClr val="tx1">
                    <a:lumMod val="65000"/>
                    <a:lumOff val="35000"/>
                  </a:schemeClr>
                </a:solidFill>
                <a:effectLst>
                  <a:outerShdw blurRad="38100" dist="38100" dir="2700000" algn="tl">
                    <a:srgbClr val="000000">
                      <a:alpha val="43137"/>
                    </a:srgbClr>
                  </a:outerShdw>
                </a:effectLst>
                <a:cs typeface="+mn-ea"/>
                <a:sym typeface="+mn-lt"/>
              </a:rPr>
              <a:t>中实现这种功能来说是非常重要的。</a:t>
            </a:r>
          </a:p>
        </p:txBody>
      </p:sp>
      <p:cxnSp>
        <p:nvCxnSpPr>
          <p:cNvPr id="9" name="直接连接符 8"/>
          <p:cNvCxnSpPr>
            <a:cxnSpLocks/>
          </p:cNvCxnSpPr>
          <p:nvPr/>
        </p:nvCxnSpPr>
        <p:spPr>
          <a:xfrm>
            <a:off x="1875900" y="2237170"/>
            <a:ext cx="7796420" cy="0"/>
          </a:xfrm>
          <a:prstGeom prst="line">
            <a:avLst/>
          </a:prstGeom>
          <a:ln w="25400">
            <a:solidFill>
              <a:srgbClr val="34B2E4"/>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10823156" y="563905"/>
            <a:ext cx="683354" cy="683354"/>
            <a:chOff x="3700441" y="1274408"/>
            <a:chExt cx="1646508" cy="1646508"/>
          </a:xfrm>
        </p:grpSpPr>
        <p:sp>
          <p:nvSpPr>
            <p:cNvPr id="12" name="圆角矩形 11"/>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10854928" y="1231773"/>
            <a:ext cx="619809" cy="619809"/>
            <a:chOff x="3700441" y="1274408"/>
            <a:chExt cx="1646508" cy="1646508"/>
          </a:xfrm>
        </p:grpSpPr>
        <p:sp>
          <p:nvSpPr>
            <p:cNvPr id="15" name="圆角矩形 14"/>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 name="矩形 2">
            <a:extLst>
              <a:ext uri="{FF2B5EF4-FFF2-40B4-BE49-F238E27FC236}">
                <a16:creationId xmlns:a16="http://schemas.microsoft.com/office/drawing/2014/main" xmlns="" id="{E5A81F03-CABA-4CD6-866F-85DDE257D816}"/>
              </a:ext>
            </a:extLst>
          </p:cNvPr>
          <p:cNvSpPr/>
          <p:nvPr/>
        </p:nvSpPr>
        <p:spPr>
          <a:xfrm>
            <a:off x="7919020" y="5875327"/>
            <a:ext cx="1107997" cy="463588"/>
          </a:xfrm>
          <a:prstGeom prst="rect">
            <a:avLst/>
          </a:prstGeom>
        </p:spPr>
        <p:txBody>
          <a:bodyPr wrap="none">
            <a:spAutoFit/>
          </a:bodyPr>
          <a:lstStyle/>
          <a:p>
            <a:pPr algn="ctr">
              <a:lnSpc>
                <a:spcPct val="150000"/>
              </a:lnSpc>
            </a:pPr>
            <a:r>
              <a:rPr lang="zh-CN" altLang="en-US" dirty="0">
                <a:solidFill>
                  <a:schemeClr val="tx1">
                    <a:lumMod val="65000"/>
                    <a:lumOff val="35000"/>
                  </a:schemeClr>
                </a:solidFill>
                <a:effectLst>
                  <a:outerShdw blurRad="38100" dist="38100" dir="2700000" algn="tl">
                    <a:srgbClr val="000000">
                      <a:alpha val="43137"/>
                    </a:srgbClr>
                  </a:outerShdw>
                </a:effectLst>
                <a:cs typeface="+mn-ea"/>
                <a:sym typeface="+mn-lt"/>
              </a:rPr>
              <a:t>项目拓扑</a:t>
            </a:r>
            <a:endParaRPr lang="en-US" altLang="zh-CN" dirty="0">
              <a:solidFill>
                <a:schemeClr val="tx1">
                  <a:lumMod val="65000"/>
                  <a:lumOff val="35000"/>
                </a:schemeClr>
              </a:solidFill>
              <a:effectLst>
                <a:outerShdw blurRad="38100" dist="38100" dir="2700000" algn="tl">
                  <a:srgbClr val="000000">
                    <a:alpha val="43137"/>
                  </a:srgbClr>
                </a:outerShdw>
              </a:effectLst>
              <a:cs typeface="+mn-ea"/>
              <a:sym typeface="+mn-lt"/>
            </a:endParaRPr>
          </a:p>
        </p:txBody>
      </p:sp>
      <p:pic>
        <p:nvPicPr>
          <p:cNvPr id="17" name="图片 16">
            <a:extLst>
              <a:ext uri="{FF2B5EF4-FFF2-40B4-BE49-F238E27FC236}">
                <a16:creationId xmlns:a16="http://schemas.microsoft.com/office/drawing/2014/main" xmlns="" id="{FFA50AC7-3072-4B28-96C3-1BB2D2D5B9C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213834" y="2864609"/>
            <a:ext cx="6638290" cy="3004185"/>
          </a:xfrm>
          <a:prstGeom prst="rect">
            <a:avLst/>
          </a:prstGeom>
          <a:noFill/>
          <a:ln>
            <a:noFill/>
          </a:ln>
        </p:spPr>
      </p:pic>
    </p:spTree>
    <p:extLst>
      <p:ext uri="{BB962C8B-B14F-4D97-AF65-F5344CB8AC3E}">
        <p14:creationId xmlns:p14="http://schemas.microsoft.com/office/powerpoint/2010/main" val="164729372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500">
        <p15:prstTrans prst="airplan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10"/>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11"/>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14"/>
                                        </p:tgtEl>
                                        <p:attrNameLst>
                                          <p:attrName>ppt_x</p:attrName>
                                          <p:attrName>ppt_y</p:attrName>
                                        </p:attrNameLst>
                                      </p:cBhvr>
                                      <p:rCtr x="0" y="-25208"/>
                                    </p:animMotion>
                                  </p:childTnLst>
                                </p:cTn>
                              </p:par>
                            </p:childTnLst>
                          </p:cTn>
                        </p:par>
                        <p:par>
                          <p:cTn id="20" fill="hold">
                            <p:stCondLst>
                              <p:cond delay="1750"/>
                            </p:stCondLst>
                            <p:childTnLst>
                              <p:par>
                                <p:cTn id="21" presetID="45" presetClass="entr" presetSubtype="0" fill="hold" grpId="0" nodeType="afterEffect">
                                  <p:stCondLst>
                                    <p:cond delay="0"/>
                                  </p:stCondLst>
                                  <p:iterate type="lt">
                                    <p:tmPct val="20000"/>
                                  </p:iterate>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ppt_w</p:attrName>
                                        </p:attrNameLst>
                                      </p:cBhvr>
                                      <p:tavLst>
                                        <p:tav tm="0" fmla="#ppt_w*sin(2.5*pi*$)">
                                          <p:val>
                                            <p:fltVal val="0"/>
                                          </p:val>
                                        </p:tav>
                                        <p:tav tm="100000">
                                          <p:val>
                                            <p:fltVal val="1"/>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childTnLst>
                                </p:cTn>
                              </p:par>
                            </p:childTnLst>
                          </p:cTn>
                        </p:par>
                        <p:par>
                          <p:cTn id="26" fill="hold">
                            <p:stCondLst>
                              <p:cond delay="245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750"/>
                                        <p:tgtEl>
                                          <p:spTgt spid="6"/>
                                        </p:tgtEl>
                                      </p:cBhvr>
                                    </p:animEffect>
                                  </p:childTnLst>
                                </p:cTn>
                              </p:par>
                            </p:childTnLst>
                          </p:cTn>
                        </p:par>
                        <p:par>
                          <p:cTn id="30" fill="hold">
                            <p:stCondLst>
                              <p:cond delay="3200"/>
                            </p:stCondLst>
                            <p:childTnLst>
                              <p:par>
                                <p:cTn id="31" presetID="22" presetClass="entr" presetSubtype="8"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par>
                          <p:cTn id="34" fill="hold">
                            <p:stCondLst>
                              <p:cond delay="3700"/>
                            </p:stCondLst>
                            <p:childTnLst>
                              <p:par>
                                <p:cTn id="35" presetID="22" presetClass="entr" presetSubtype="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75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10" grpId="0" animBg="1"/>
      <p:bldP spid="10" grpId="1" animBg="1"/>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15000"/>
            <a:lum/>
          </a:blip>
          <a:srcRect/>
          <a:stretch>
            <a:fillRect/>
          </a:stretch>
        </a:blipFill>
        <a:effectLst/>
      </p:bgPr>
    </p:bg>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FBB149E3-94F5-4BA9-98CA-CD617DD6FC96}"/>
              </a:ext>
            </a:extLst>
          </p:cNvPr>
          <p:cNvSpPr/>
          <p:nvPr/>
        </p:nvSpPr>
        <p:spPr>
          <a:xfrm>
            <a:off x="3614389" y="1715120"/>
            <a:ext cx="8127180" cy="4142814"/>
          </a:xfrm>
          <a:prstGeom prst="rect">
            <a:avLst/>
          </a:prstGeom>
          <a:solidFill>
            <a:srgbClr val="E14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p:cNvSpPr/>
          <p:nvPr/>
        </p:nvSpPr>
        <p:spPr>
          <a:xfrm>
            <a:off x="5106774" y="2114392"/>
            <a:ext cx="5142410" cy="752385"/>
          </a:xfrm>
          <a:prstGeom prst="rect">
            <a:avLst/>
          </a:prstGeom>
          <a:effectLst/>
        </p:spPr>
        <p:txBody>
          <a:bodyPr wrap="square">
            <a:spAutoFit/>
          </a:bodyPr>
          <a:lstStyle/>
          <a:p>
            <a:pPr lvl="0" algn="ctr">
              <a:lnSpc>
                <a:spcPct val="150000"/>
              </a:lnSpc>
              <a:defRPr/>
            </a:pPr>
            <a:r>
              <a:rPr lang="zh-CN" altLang="en-US" sz="3200" b="1" kern="0" spc="300" dirty="0">
                <a:solidFill>
                  <a:schemeClr val="bg1"/>
                </a:solidFill>
                <a:cs typeface="+mn-ea"/>
                <a:sym typeface="+mn-lt"/>
              </a:rPr>
              <a:t>项目准备</a:t>
            </a:r>
          </a:p>
        </p:txBody>
      </p:sp>
      <p:sp>
        <p:nvSpPr>
          <p:cNvPr id="3" name="矩形 2">
            <a:extLst>
              <a:ext uri="{FF2B5EF4-FFF2-40B4-BE49-F238E27FC236}">
                <a16:creationId xmlns:a16="http://schemas.microsoft.com/office/drawing/2014/main" xmlns="" id="{6AD6BC22-4D50-4772-8537-D2B19CB1D037}"/>
              </a:ext>
            </a:extLst>
          </p:cNvPr>
          <p:cNvSpPr/>
          <p:nvPr/>
        </p:nvSpPr>
        <p:spPr>
          <a:xfrm>
            <a:off x="4152799" y="2853889"/>
            <a:ext cx="7268082" cy="2677656"/>
          </a:xfrm>
          <a:prstGeom prst="rect">
            <a:avLst/>
          </a:prstGeom>
        </p:spPr>
        <p:txBody>
          <a:bodyPr wrap="square">
            <a:spAutoFit/>
          </a:bodyPr>
          <a:lstStyle/>
          <a:p>
            <a:r>
              <a:rPr lang="zh-CN" altLang="en-US" sz="2800" b="1" kern="100" spc="10" dirty="0">
                <a:solidFill>
                  <a:schemeClr val="bg1"/>
                </a:solidFill>
                <a:latin typeface="+mn-ea"/>
                <a:cs typeface="Times New Roman" panose="02020603050405020304" pitchFamily="18" charset="0"/>
              </a:rPr>
              <a:t>本项目所有实例部署如图所示。</a:t>
            </a:r>
            <a:r>
              <a:rPr lang="en-US" altLang="zh-CN" sz="2800" b="1" kern="100" spc="10" dirty="0">
                <a:solidFill>
                  <a:schemeClr val="bg1"/>
                </a:solidFill>
                <a:latin typeface="+mn-ea"/>
                <a:cs typeface="Times New Roman" panose="02020603050405020304" pitchFamily="18" charset="0"/>
              </a:rPr>
              <a:t>DC1</a:t>
            </a:r>
            <a:r>
              <a:rPr lang="zh-CN" altLang="en-US" sz="2800" b="1" kern="100" spc="10" dirty="0">
                <a:solidFill>
                  <a:schemeClr val="bg1"/>
                </a:solidFill>
                <a:latin typeface="+mn-ea"/>
                <a:cs typeface="Times New Roman" panose="02020603050405020304" pitchFamily="18" charset="0"/>
              </a:rPr>
              <a:t>、</a:t>
            </a:r>
            <a:r>
              <a:rPr lang="en-US" altLang="zh-CN" sz="2800" b="1" kern="100" spc="10" dirty="0">
                <a:solidFill>
                  <a:schemeClr val="bg1"/>
                </a:solidFill>
                <a:latin typeface="+mn-ea"/>
                <a:cs typeface="Times New Roman" panose="02020603050405020304" pitchFamily="18" charset="0"/>
              </a:rPr>
              <a:t>DC2</a:t>
            </a:r>
            <a:r>
              <a:rPr lang="zh-CN" altLang="en-US" sz="2800" b="1" kern="100" spc="10" dirty="0">
                <a:solidFill>
                  <a:schemeClr val="bg1"/>
                </a:solidFill>
                <a:latin typeface="+mn-ea"/>
                <a:cs typeface="Times New Roman" panose="02020603050405020304" pitchFamily="18" charset="0"/>
              </a:rPr>
              <a:t>和</a:t>
            </a:r>
            <a:r>
              <a:rPr lang="en-US" altLang="zh-CN" sz="2800" b="1" kern="100" spc="10" dirty="0">
                <a:solidFill>
                  <a:schemeClr val="bg1"/>
                </a:solidFill>
                <a:latin typeface="+mn-ea"/>
                <a:cs typeface="Times New Roman" panose="02020603050405020304" pitchFamily="18" charset="0"/>
              </a:rPr>
              <a:t>MS1</a:t>
            </a:r>
            <a:r>
              <a:rPr lang="zh-CN" altLang="en-US" sz="2800" b="1" kern="100" spc="10" dirty="0">
                <a:solidFill>
                  <a:schemeClr val="bg1"/>
                </a:solidFill>
                <a:latin typeface="+mn-ea"/>
                <a:cs typeface="Times New Roman" panose="02020603050405020304" pitchFamily="18" charset="0"/>
              </a:rPr>
              <a:t>是</a:t>
            </a:r>
            <a:r>
              <a:rPr lang="en-US" altLang="zh-CN" sz="2800" b="1" kern="100" spc="10" dirty="0">
                <a:solidFill>
                  <a:schemeClr val="bg1"/>
                </a:solidFill>
                <a:latin typeface="+mn-ea"/>
                <a:cs typeface="Times New Roman" panose="02020603050405020304" pitchFamily="18" charset="0"/>
              </a:rPr>
              <a:t>3</a:t>
            </a:r>
            <a:r>
              <a:rPr lang="zh-CN" altLang="en-US" sz="2800" b="1" kern="100" spc="10" dirty="0">
                <a:solidFill>
                  <a:schemeClr val="bg1"/>
                </a:solidFill>
                <a:latin typeface="+mn-ea"/>
                <a:cs typeface="Times New Roman" panose="02020603050405020304" pitchFamily="18" charset="0"/>
              </a:rPr>
              <a:t>台虚拟机。在</a:t>
            </a:r>
            <a:r>
              <a:rPr lang="en-US" altLang="zh-CN" sz="2800" b="1" kern="100" spc="10" dirty="0">
                <a:solidFill>
                  <a:schemeClr val="bg1"/>
                </a:solidFill>
                <a:latin typeface="+mn-ea"/>
                <a:cs typeface="Times New Roman" panose="02020603050405020304" pitchFamily="18" charset="0"/>
              </a:rPr>
              <a:t>DC1</a:t>
            </a:r>
            <a:r>
              <a:rPr lang="zh-CN" altLang="en-US" sz="2800" b="1" kern="100" spc="10" dirty="0">
                <a:solidFill>
                  <a:schemeClr val="bg1"/>
                </a:solidFill>
                <a:latin typeface="+mn-ea"/>
                <a:cs typeface="Times New Roman" panose="02020603050405020304" pitchFamily="18" charset="0"/>
              </a:rPr>
              <a:t>与</a:t>
            </a:r>
            <a:r>
              <a:rPr lang="en-US" altLang="zh-CN" sz="2800" b="1" kern="100" spc="10" dirty="0">
                <a:solidFill>
                  <a:schemeClr val="bg1"/>
                </a:solidFill>
                <a:latin typeface="+mn-ea"/>
                <a:cs typeface="Times New Roman" panose="02020603050405020304" pitchFamily="18" charset="0"/>
              </a:rPr>
              <a:t>MS1</a:t>
            </a:r>
            <a:r>
              <a:rPr lang="zh-CN" altLang="en-US" sz="2800" b="1" kern="100" spc="10" dirty="0">
                <a:solidFill>
                  <a:schemeClr val="bg1"/>
                </a:solidFill>
                <a:latin typeface="+mn-ea"/>
                <a:cs typeface="Times New Roman" panose="02020603050405020304" pitchFamily="18" charset="0"/>
              </a:rPr>
              <a:t>上可以测试资源共享情况，而资源访问权限的控制、加密文件系统与压缩等在</a:t>
            </a:r>
            <a:r>
              <a:rPr lang="en-US" altLang="zh-CN" sz="2800" b="1" kern="100" spc="10" dirty="0">
                <a:solidFill>
                  <a:schemeClr val="bg1"/>
                </a:solidFill>
                <a:latin typeface="+mn-ea"/>
                <a:cs typeface="Times New Roman" panose="02020603050405020304" pitchFamily="18" charset="0"/>
              </a:rPr>
              <a:t>MS1</a:t>
            </a:r>
            <a:r>
              <a:rPr lang="zh-CN" altLang="en-US" sz="2800" b="1" kern="100" spc="10" dirty="0">
                <a:solidFill>
                  <a:schemeClr val="bg1"/>
                </a:solidFill>
                <a:latin typeface="+mn-ea"/>
                <a:cs typeface="Times New Roman" panose="02020603050405020304" pitchFamily="18" charset="0"/>
              </a:rPr>
              <a:t>上实施并测试。注意：为了不受外部环境影响，</a:t>
            </a:r>
            <a:r>
              <a:rPr lang="en-US" altLang="zh-CN" sz="2800" b="1" kern="100" spc="10" dirty="0">
                <a:solidFill>
                  <a:schemeClr val="bg1"/>
                </a:solidFill>
                <a:latin typeface="+mn-ea"/>
                <a:cs typeface="Times New Roman" panose="02020603050405020304" pitchFamily="18" charset="0"/>
              </a:rPr>
              <a:t>3</a:t>
            </a:r>
            <a:r>
              <a:rPr lang="zh-CN" altLang="en-US" sz="2800" b="1" kern="100" spc="10" dirty="0">
                <a:solidFill>
                  <a:schemeClr val="bg1"/>
                </a:solidFill>
                <a:latin typeface="+mn-ea"/>
                <a:cs typeface="Times New Roman" panose="02020603050405020304" pitchFamily="18" charset="0"/>
              </a:rPr>
              <a:t>台虚拟机的网络连接方式设置为“仅主机模式”</a:t>
            </a:r>
            <a:endParaRPr lang="en-US" altLang="zh-CN" sz="2800" b="1" kern="100" spc="10" dirty="0">
              <a:solidFill>
                <a:schemeClr val="bg1"/>
              </a:solidFill>
              <a:latin typeface="+mn-ea"/>
              <a:cs typeface="Times New Roman" panose="02020603050405020304" pitchFamily="18" charset="0"/>
            </a:endParaRPr>
          </a:p>
        </p:txBody>
      </p:sp>
      <p:sp>
        <p:nvSpPr>
          <p:cNvPr id="10" name="矩形 9">
            <a:extLst>
              <a:ext uri="{FF2B5EF4-FFF2-40B4-BE49-F238E27FC236}">
                <a16:creationId xmlns:a16="http://schemas.microsoft.com/office/drawing/2014/main" xmlns="" id="{461E681E-4546-49A5-BE28-D9D498C980BB}"/>
              </a:ext>
            </a:extLst>
          </p:cNvPr>
          <p:cNvSpPr/>
          <p:nvPr/>
        </p:nvSpPr>
        <p:spPr>
          <a:xfrm>
            <a:off x="3988206" y="2064328"/>
            <a:ext cx="7432675" cy="3445549"/>
          </a:xfrm>
          <a:prstGeom prst="rect">
            <a:avLst/>
          </a:prstGeom>
          <a:noFill/>
          <a:ln w="635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3">
            <a:extLst>
              <a:ext uri="{FF2B5EF4-FFF2-40B4-BE49-F238E27FC236}">
                <a16:creationId xmlns:a16="http://schemas.microsoft.com/office/drawing/2014/main" xmlns="" id="{5FC534B4-C11F-4F07-8CF7-F7A146C505BC}"/>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14">
            <a:extLst>
              <a:ext uri="{FF2B5EF4-FFF2-40B4-BE49-F238E27FC236}">
                <a16:creationId xmlns:a16="http://schemas.microsoft.com/office/drawing/2014/main" xmlns="" id="{5BE272C4-60DF-4610-82D0-C983E5673A90}"/>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a:extLst>
              <a:ext uri="{FF2B5EF4-FFF2-40B4-BE49-F238E27FC236}">
                <a16:creationId xmlns:a16="http://schemas.microsoft.com/office/drawing/2014/main" xmlns="" id="{EB5E192C-8A99-40D7-9B01-70E7E8204F33}"/>
              </a:ext>
            </a:extLst>
          </p:cNvPr>
          <p:cNvSpPr/>
          <p:nvPr/>
        </p:nvSpPr>
        <p:spPr>
          <a:xfrm>
            <a:off x="1344771" y="692150"/>
            <a:ext cx="3985386" cy="646331"/>
          </a:xfrm>
          <a:prstGeom prst="rect">
            <a:avLst/>
          </a:prstGeom>
          <a:noFill/>
        </p:spPr>
        <p:txBody>
          <a:bodyPr wrap="none" rtlCol="0">
            <a:spAutoFit/>
          </a:bodyPr>
          <a:lstStyle/>
          <a:p>
            <a:r>
              <a:rPr lang="zh-CN" altLang="en-US" sz="3600" b="1" spc="600" dirty="0">
                <a:solidFill>
                  <a:srgbClr val="2070A1"/>
                </a:solidFill>
                <a:cs typeface="+mn-ea"/>
                <a:sym typeface="+mn-lt"/>
              </a:rPr>
              <a:t>项目设计及准备</a:t>
            </a:r>
          </a:p>
        </p:txBody>
      </p:sp>
      <p:grpSp>
        <p:nvGrpSpPr>
          <p:cNvPr id="29" name="组合 28">
            <a:extLst>
              <a:ext uri="{FF2B5EF4-FFF2-40B4-BE49-F238E27FC236}">
                <a16:creationId xmlns:a16="http://schemas.microsoft.com/office/drawing/2014/main" xmlns="" id="{4948B96E-D03F-49D6-A1F4-A7055409ED9C}"/>
              </a:ext>
            </a:extLst>
          </p:cNvPr>
          <p:cNvGrpSpPr/>
          <p:nvPr/>
        </p:nvGrpSpPr>
        <p:grpSpPr>
          <a:xfrm>
            <a:off x="1550315" y="1348122"/>
            <a:ext cx="3196876" cy="104046"/>
            <a:chOff x="5708155" y="392856"/>
            <a:chExt cx="3196876" cy="104046"/>
          </a:xfrm>
        </p:grpSpPr>
        <p:sp>
          <p:nvSpPr>
            <p:cNvPr id="30" name="椭圆 29">
              <a:extLst>
                <a:ext uri="{FF2B5EF4-FFF2-40B4-BE49-F238E27FC236}">
                  <a16:creationId xmlns:a16="http://schemas.microsoft.com/office/drawing/2014/main" xmlns="" id="{0BF9C8DA-5788-4E2A-ADF9-FFCC47B432C4}"/>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3BFEACF0-D649-491B-BBCA-C0F18443131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52D66DD2-451E-4EE0-B917-4464712CC3D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1DAC2FD0-4908-4442-9198-4D3CAF09FD2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EB30FB27-B428-4154-9ACD-C8406645EA65}"/>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FAE27D4C-7D06-4947-95C7-470AFB730BE3}"/>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FE7F5DD6-61B1-4189-9457-2CD88446E7A6}"/>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0D1E386E-2B22-487A-908B-35C23A040C1E}"/>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532BE500-19B6-41A3-BA85-2294DAE0BB3A}"/>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46536B2C-C67C-4D29-99AC-B53799143519}"/>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06B9E4F5-3605-4755-BDFB-CDE4129F754F}"/>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B46FC371-723C-46A3-9D6A-26CF8E8933C5}"/>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67FBDF68-6A38-4AA8-9A17-D92C340E8F0A}"/>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D7B2C16F-44ED-46A5-B54C-C6A0021A473F}"/>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98C4E0F4-8F75-4394-B4E3-253C6A7A5D14}"/>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B13BFA1F-8A00-4359-BEC8-36BF0E1E16F2}"/>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EDA8EE71-D2DE-46D1-AFB8-A872B80F0BB0}"/>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FFF8B753-A908-444C-82D1-6892E87C0D61}"/>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CD0A02CE-5697-4BA8-87A9-0B6A066C7804}"/>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a:extLst>
                <a:ext uri="{FF2B5EF4-FFF2-40B4-BE49-F238E27FC236}">
                  <a16:creationId xmlns:a16="http://schemas.microsoft.com/office/drawing/2014/main" xmlns="" id="{EBF90D6D-BC3C-4F3A-86EC-6B1ACB74AEBF}"/>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椭圆 49">
              <a:extLst>
                <a:ext uri="{FF2B5EF4-FFF2-40B4-BE49-F238E27FC236}">
                  <a16:creationId xmlns:a16="http://schemas.microsoft.com/office/drawing/2014/main" xmlns="" id="{2F5AADCC-605D-4142-87E0-F697D49F35B9}"/>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xmlns="" id="{9CFA2BD8-8E3C-4A9D-9DE0-DC542552BB9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2" name="椭圆 51">
              <a:extLst>
                <a:ext uri="{FF2B5EF4-FFF2-40B4-BE49-F238E27FC236}">
                  <a16:creationId xmlns:a16="http://schemas.microsoft.com/office/drawing/2014/main" xmlns="" id="{5090FAD6-6669-4EAC-B98E-4203135D9FCA}"/>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3" name="椭圆 52">
              <a:extLst>
                <a:ext uri="{FF2B5EF4-FFF2-40B4-BE49-F238E27FC236}">
                  <a16:creationId xmlns:a16="http://schemas.microsoft.com/office/drawing/2014/main" xmlns="" id="{C1064C9B-A6D4-4423-B6B5-19BB3C305ECA}"/>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54" name="矩形 53">
            <a:extLst>
              <a:ext uri="{FF2B5EF4-FFF2-40B4-BE49-F238E27FC236}">
                <a16:creationId xmlns:a16="http://schemas.microsoft.com/office/drawing/2014/main" xmlns="" id="{438286FD-9E5B-4920-B862-994DD141E3F6}"/>
              </a:ext>
            </a:extLst>
          </p:cNvPr>
          <p:cNvSpPr>
            <a:spLocks noChangeAspect="1"/>
          </p:cNvSpPr>
          <p:nvPr/>
        </p:nvSpPr>
        <p:spPr>
          <a:xfrm>
            <a:off x="1073071" y="3405706"/>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5" name="矩形 54">
            <a:extLst>
              <a:ext uri="{FF2B5EF4-FFF2-40B4-BE49-F238E27FC236}">
                <a16:creationId xmlns:a16="http://schemas.microsoft.com/office/drawing/2014/main" xmlns="" id="{2DE7D47F-4E52-464C-9E14-52F2762965EC}"/>
              </a:ext>
            </a:extLst>
          </p:cNvPr>
          <p:cNvSpPr/>
          <p:nvPr/>
        </p:nvSpPr>
        <p:spPr>
          <a:xfrm>
            <a:off x="1605772" y="4016907"/>
            <a:ext cx="1540964" cy="830997"/>
          </a:xfrm>
          <a:prstGeom prst="rect">
            <a:avLst/>
          </a:prstGeom>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dirty="0">
                <a:solidFill>
                  <a:prstClr val="black">
                    <a:lumMod val="65000"/>
                    <a:lumOff val="35000"/>
                  </a:prstClr>
                </a:solidFill>
                <a:cs typeface="+mn-ea"/>
                <a:sym typeface="+mn-lt"/>
              </a:rPr>
              <a:t>项目设计；</a:t>
            </a:r>
            <a:endParaRPr lang="en-US" altLang="zh-CN" sz="2400" kern="0" dirty="0">
              <a:solidFill>
                <a:prstClr val="black">
                  <a:lumMod val="65000"/>
                  <a:lumOff val="35000"/>
                </a:prstClr>
              </a:solidFill>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prstClr val="black">
                    <a:lumMod val="65000"/>
                    <a:lumOff val="35000"/>
                  </a:prstClr>
                </a:solidFill>
                <a:cs typeface="+mn-ea"/>
                <a:sym typeface="+mn-lt"/>
              </a:rPr>
              <a:t>项目准备。</a:t>
            </a:r>
          </a:p>
        </p:txBody>
      </p:sp>
      <p:sp>
        <p:nvSpPr>
          <p:cNvPr id="56" name="矩形 55">
            <a:extLst>
              <a:ext uri="{FF2B5EF4-FFF2-40B4-BE49-F238E27FC236}">
                <a16:creationId xmlns:a16="http://schemas.microsoft.com/office/drawing/2014/main" xmlns="" id="{A36FA38E-FE95-4350-A408-3AF3F2FADC84}"/>
              </a:ext>
            </a:extLst>
          </p:cNvPr>
          <p:cNvSpPr>
            <a:spLocks noChangeAspect="1"/>
          </p:cNvSpPr>
          <p:nvPr/>
        </p:nvSpPr>
        <p:spPr>
          <a:xfrm>
            <a:off x="1073070" y="1858087"/>
            <a:ext cx="2384174" cy="1572334"/>
          </a:xfrm>
          <a:prstGeom prst="rect">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02</a:t>
            </a:r>
          </a:p>
          <a:p>
            <a:pPr lvl="0" algn="ctr">
              <a:defRPr/>
            </a:pPr>
            <a:r>
              <a:rPr lang="zh-CN" altLang="en-US" sz="2800" b="1" kern="0" dirty="0">
                <a:solidFill>
                  <a:prstClr val="white"/>
                </a:solidFill>
                <a:cs typeface="+mn-ea"/>
                <a:sym typeface="+mn-lt"/>
              </a:rPr>
              <a:t>设计及准备</a:t>
            </a:r>
          </a:p>
        </p:txBody>
      </p:sp>
      <p:sp>
        <p:nvSpPr>
          <p:cNvPr id="58" name="Shape 2785">
            <a:extLst>
              <a:ext uri="{FF2B5EF4-FFF2-40B4-BE49-F238E27FC236}">
                <a16:creationId xmlns:a16="http://schemas.microsoft.com/office/drawing/2014/main" xmlns="" id="{88B13238-C561-4E5E-8D02-7CD76E814692}"/>
              </a:ext>
            </a:extLst>
          </p:cNvPr>
          <p:cNvSpPr/>
          <p:nvPr/>
        </p:nvSpPr>
        <p:spPr>
          <a:xfrm>
            <a:off x="10016539" y="2307380"/>
            <a:ext cx="713506" cy="583777"/>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spTree>
    <p:custDataLst>
      <p:tags r:id="rId1"/>
    </p:custDataLst>
    <p:extLst>
      <p:ext uri="{BB962C8B-B14F-4D97-AF65-F5344CB8AC3E}">
        <p14:creationId xmlns:p14="http://schemas.microsoft.com/office/powerpoint/2010/main" val="3876130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rot="2700000">
            <a:off x="7422729" y="1312941"/>
            <a:ext cx="1068341" cy="1068341"/>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2"/>
          <p:cNvSpPr/>
          <p:nvPr/>
        </p:nvSpPr>
        <p:spPr>
          <a:xfrm rot="2700000">
            <a:off x="8148449" y="237986"/>
            <a:ext cx="753462" cy="753462"/>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3857224" y="-1426198"/>
            <a:ext cx="1494170" cy="1494170"/>
            <a:chOff x="3700441" y="1274408"/>
            <a:chExt cx="1646508" cy="1646508"/>
          </a:xfrm>
        </p:grpSpPr>
        <p:sp>
          <p:nvSpPr>
            <p:cNvPr id="6" name="圆角矩形 5"/>
            <p:cNvSpPr/>
            <p:nvPr/>
          </p:nvSpPr>
          <p:spPr>
            <a:xfrm rot="2700000">
              <a:off x="3700441" y="1274408"/>
              <a:ext cx="1646508" cy="1646508"/>
            </a:xfrm>
            <a:prstGeom prst="roundRect">
              <a:avLst>
                <a:gd name="adj" fmla="val 6887"/>
              </a:avLst>
            </a:prstGeom>
            <a:solidFill>
              <a:srgbClr val="F9930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圆角矩形 6"/>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p:cNvGrpSpPr/>
          <p:nvPr/>
        </p:nvGrpSpPr>
        <p:grpSpPr>
          <a:xfrm>
            <a:off x="5229316" y="-66455"/>
            <a:ext cx="1494170" cy="1494170"/>
            <a:chOff x="3700441" y="1274408"/>
            <a:chExt cx="1646508" cy="1646508"/>
          </a:xfrm>
        </p:grpSpPr>
        <p:sp>
          <p:nvSpPr>
            <p:cNvPr id="9" name="圆角矩形 8"/>
            <p:cNvSpPr/>
            <p:nvPr/>
          </p:nvSpPr>
          <p:spPr>
            <a:xfrm rot="2700000">
              <a:off x="3700441" y="1274408"/>
              <a:ext cx="1646508" cy="1646508"/>
            </a:xfrm>
            <a:prstGeom prst="roundRect">
              <a:avLst>
                <a:gd name="adj" fmla="val 6887"/>
              </a:avLst>
            </a:prstGeom>
            <a:solidFill>
              <a:srgbClr val="458DC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圆角矩形 9"/>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 name="组合 10"/>
          <p:cNvGrpSpPr/>
          <p:nvPr/>
        </p:nvGrpSpPr>
        <p:grpSpPr>
          <a:xfrm>
            <a:off x="3959235" y="1272375"/>
            <a:ext cx="1494170" cy="1494170"/>
            <a:chOff x="3700441" y="1274408"/>
            <a:chExt cx="1646508" cy="1646508"/>
          </a:xfrm>
        </p:grpSpPr>
        <p:sp>
          <p:nvSpPr>
            <p:cNvPr id="12" name="圆角矩形 11"/>
            <p:cNvSpPr/>
            <p:nvPr/>
          </p:nvSpPr>
          <p:spPr>
            <a:xfrm rot="2700000">
              <a:off x="3700441" y="1274408"/>
              <a:ext cx="1646508" cy="1646508"/>
            </a:xfrm>
            <a:prstGeom prst="roundRect">
              <a:avLst>
                <a:gd name="adj" fmla="val 6887"/>
              </a:avLst>
            </a:prstGeom>
            <a:solidFill>
              <a:srgbClr val="E1495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6407739" y="-1984570"/>
            <a:ext cx="2300444" cy="2300444"/>
            <a:chOff x="3700441" y="1274408"/>
            <a:chExt cx="1646508" cy="1646508"/>
          </a:xfrm>
        </p:grpSpPr>
        <p:sp>
          <p:nvSpPr>
            <p:cNvPr id="15" name="圆角矩形 14"/>
            <p:cNvSpPr/>
            <p:nvPr/>
          </p:nvSpPr>
          <p:spPr>
            <a:xfrm rot="2700000">
              <a:off x="3700441" y="1274408"/>
              <a:ext cx="1646508" cy="1646508"/>
            </a:xfrm>
            <a:prstGeom prst="roundRect">
              <a:avLst>
                <a:gd name="adj" fmla="val 6887"/>
              </a:avLst>
            </a:prstGeom>
            <a:solidFill>
              <a:srgbClr val="2070A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7" name="组合 16"/>
          <p:cNvGrpSpPr/>
          <p:nvPr/>
        </p:nvGrpSpPr>
        <p:grpSpPr>
          <a:xfrm>
            <a:off x="2365878" y="-214868"/>
            <a:ext cx="1770084" cy="1770084"/>
            <a:chOff x="3700441" y="1274408"/>
            <a:chExt cx="1646508" cy="1646508"/>
          </a:xfrm>
        </p:grpSpPr>
        <p:sp>
          <p:nvSpPr>
            <p:cNvPr id="18" name="圆角矩形 17"/>
            <p:cNvSpPr/>
            <p:nvPr/>
          </p:nvSpPr>
          <p:spPr>
            <a:xfrm rot="2700000">
              <a:off x="3700441" y="1274408"/>
              <a:ext cx="1646508" cy="1646508"/>
            </a:xfrm>
            <a:prstGeom prst="roundRect">
              <a:avLst>
                <a:gd name="adj" fmla="val 6887"/>
              </a:avLst>
            </a:prstGeom>
            <a:solidFill>
              <a:srgbClr val="34B2E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圆角矩形 18"/>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组合 19"/>
          <p:cNvGrpSpPr/>
          <p:nvPr/>
        </p:nvGrpSpPr>
        <p:grpSpPr>
          <a:xfrm>
            <a:off x="8131673" y="533697"/>
            <a:ext cx="787017" cy="787017"/>
            <a:chOff x="3700441" y="1274408"/>
            <a:chExt cx="1646508" cy="1646508"/>
          </a:xfrm>
        </p:grpSpPr>
        <p:sp>
          <p:nvSpPr>
            <p:cNvPr id="21" name="圆角矩形 20"/>
            <p:cNvSpPr/>
            <p:nvPr/>
          </p:nvSpPr>
          <p:spPr>
            <a:xfrm rot="2700000">
              <a:off x="3700441" y="1274408"/>
              <a:ext cx="1646508" cy="1646508"/>
            </a:xfrm>
            <a:prstGeom prst="roundRect">
              <a:avLst>
                <a:gd name="adj" fmla="val 6887"/>
              </a:avLst>
            </a:prstGeom>
            <a:solidFill>
              <a:srgbClr val="A6315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圆角矩形 21"/>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6" name="圆角矩形 25"/>
          <p:cNvSpPr/>
          <p:nvPr/>
        </p:nvSpPr>
        <p:spPr>
          <a:xfrm rot="2700000">
            <a:off x="6111242" y="1401214"/>
            <a:ext cx="1068341" cy="1068341"/>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任意多边形 26"/>
          <p:cNvSpPr/>
          <p:nvPr/>
        </p:nvSpPr>
        <p:spPr>
          <a:xfrm rot="2700000">
            <a:off x="6821898" y="1162435"/>
            <a:ext cx="1149463" cy="1149463"/>
          </a:xfrm>
          <a:custGeom>
            <a:avLst/>
            <a:gdLst>
              <a:gd name="connsiteX0" fmla="*/ 95270 w 1266657"/>
              <a:gd name="connsiteY0" fmla="*/ 95268 h 1266657"/>
              <a:gd name="connsiteX1" fmla="*/ 72650 w 1266657"/>
              <a:gd name="connsiteY1" fmla="*/ 149877 h 1266657"/>
              <a:gd name="connsiteX2" fmla="*/ 72650 w 1266657"/>
              <a:gd name="connsiteY2" fmla="*/ 1116780 h 1266657"/>
              <a:gd name="connsiteX3" fmla="*/ 149878 w 1266657"/>
              <a:gd name="connsiteY3" fmla="*/ 1194008 h 1266657"/>
              <a:gd name="connsiteX4" fmla="*/ 1116781 w 1266657"/>
              <a:gd name="connsiteY4" fmla="*/ 1194008 h 1266657"/>
              <a:gd name="connsiteX5" fmla="*/ 1194009 w 1266657"/>
              <a:gd name="connsiteY5" fmla="*/ 1116780 h 1266657"/>
              <a:gd name="connsiteX6" fmla="*/ 1194010 w 1266657"/>
              <a:gd name="connsiteY6" fmla="*/ 149877 h 1266657"/>
              <a:gd name="connsiteX7" fmla="*/ 1116782 w 1266657"/>
              <a:gd name="connsiteY7" fmla="*/ 72649 h 1266657"/>
              <a:gd name="connsiteX8" fmla="*/ 149879 w 1266657"/>
              <a:gd name="connsiteY8" fmla="*/ 72649 h 1266657"/>
              <a:gd name="connsiteX9" fmla="*/ 95270 w 1266657"/>
              <a:gd name="connsiteY9" fmla="*/ 95268 h 1266657"/>
              <a:gd name="connsiteX10" fmla="*/ 25551 w 1266657"/>
              <a:gd name="connsiteY10" fmla="*/ 25550 h 1266657"/>
              <a:gd name="connsiteX11" fmla="*/ 87235 w 1266657"/>
              <a:gd name="connsiteY11" fmla="*/ 0 h 1266657"/>
              <a:gd name="connsiteX12" fmla="*/ 1179422 w 1266657"/>
              <a:gd name="connsiteY12" fmla="*/ 0 h 1266657"/>
              <a:gd name="connsiteX13" fmla="*/ 1266657 w 1266657"/>
              <a:gd name="connsiteY13" fmla="*/ 87235 h 1266657"/>
              <a:gd name="connsiteX14" fmla="*/ 1266657 w 1266657"/>
              <a:gd name="connsiteY14" fmla="*/ 1179422 h 1266657"/>
              <a:gd name="connsiteX15" fmla="*/ 1179422 w 1266657"/>
              <a:gd name="connsiteY15" fmla="*/ 1266657 h 1266657"/>
              <a:gd name="connsiteX16" fmla="*/ 87235 w 1266657"/>
              <a:gd name="connsiteY16" fmla="*/ 1266657 h 1266657"/>
              <a:gd name="connsiteX17" fmla="*/ 0 w 1266657"/>
              <a:gd name="connsiteY17" fmla="*/ 1179422 h 1266657"/>
              <a:gd name="connsiteX18" fmla="*/ 0 w 1266657"/>
              <a:gd name="connsiteY18" fmla="*/ 87235 h 1266657"/>
              <a:gd name="connsiteX19" fmla="*/ 25551 w 1266657"/>
              <a:gd name="connsiteY19" fmla="*/ 25550 h 126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66657" h="1266657">
                <a:moveTo>
                  <a:pt x="95270" y="95268"/>
                </a:moveTo>
                <a:cubicBezTo>
                  <a:pt x="81294" y="109244"/>
                  <a:pt x="72651" y="128551"/>
                  <a:pt x="72650" y="149877"/>
                </a:cubicBezTo>
                <a:lnTo>
                  <a:pt x="72650" y="1116780"/>
                </a:lnTo>
                <a:cubicBezTo>
                  <a:pt x="72650" y="1159432"/>
                  <a:pt x="107227" y="1194008"/>
                  <a:pt x="149878" y="1194008"/>
                </a:cubicBezTo>
                <a:lnTo>
                  <a:pt x="1116781" y="1194008"/>
                </a:lnTo>
                <a:cubicBezTo>
                  <a:pt x="1159434" y="1194008"/>
                  <a:pt x="1194009" y="1159432"/>
                  <a:pt x="1194009" y="1116780"/>
                </a:cubicBezTo>
                <a:lnTo>
                  <a:pt x="1194010" y="149877"/>
                </a:lnTo>
                <a:cubicBezTo>
                  <a:pt x="1194009" y="107225"/>
                  <a:pt x="1159433" y="72649"/>
                  <a:pt x="1116782" y="72649"/>
                </a:cubicBezTo>
                <a:lnTo>
                  <a:pt x="149879" y="72649"/>
                </a:lnTo>
                <a:cubicBezTo>
                  <a:pt x="128552" y="72649"/>
                  <a:pt x="109246" y="81293"/>
                  <a:pt x="95270" y="95268"/>
                </a:cubicBezTo>
                <a:close/>
                <a:moveTo>
                  <a:pt x="25551" y="25550"/>
                </a:moveTo>
                <a:cubicBezTo>
                  <a:pt x="41337" y="9764"/>
                  <a:pt x="63146" y="0"/>
                  <a:pt x="87235" y="0"/>
                </a:cubicBezTo>
                <a:lnTo>
                  <a:pt x="1179422" y="0"/>
                </a:lnTo>
                <a:cubicBezTo>
                  <a:pt x="1227601" y="0"/>
                  <a:pt x="1266657" y="39057"/>
                  <a:pt x="1266657" y="87235"/>
                </a:cubicBezTo>
                <a:lnTo>
                  <a:pt x="1266657" y="1179422"/>
                </a:lnTo>
                <a:cubicBezTo>
                  <a:pt x="1266657" y="1227601"/>
                  <a:pt x="1227601" y="1266657"/>
                  <a:pt x="1179422" y="1266657"/>
                </a:cubicBezTo>
                <a:lnTo>
                  <a:pt x="87235" y="1266657"/>
                </a:lnTo>
                <a:cubicBezTo>
                  <a:pt x="39057" y="1266657"/>
                  <a:pt x="0" y="1227601"/>
                  <a:pt x="0" y="1179422"/>
                </a:cubicBezTo>
                <a:lnTo>
                  <a:pt x="0" y="87235"/>
                </a:lnTo>
                <a:cubicBezTo>
                  <a:pt x="0" y="63146"/>
                  <a:pt x="9764" y="41337"/>
                  <a:pt x="25551" y="25550"/>
                </a:cubicBezTo>
                <a:close/>
              </a:path>
            </a:pathLst>
          </a:custGeom>
          <a:solidFill>
            <a:srgbClr val="34B2E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文本框 27"/>
          <p:cNvSpPr txBox="1"/>
          <p:nvPr/>
        </p:nvSpPr>
        <p:spPr>
          <a:xfrm>
            <a:off x="4977745" y="3838655"/>
            <a:ext cx="2236510" cy="707886"/>
          </a:xfrm>
          <a:prstGeom prst="rect">
            <a:avLst/>
          </a:prstGeom>
          <a:noFill/>
        </p:spPr>
        <p:txBody>
          <a:bodyPr wrap="none" rtlCol="0">
            <a:spAutoFit/>
          </a:bodyPr>
          <a:lstStyle/>
          <a:p>
            <a:pPr algn="ctr"/>
            <a:r>
              <a:rPr lang="zh-CN" altLang="en-US" sz="4000" b="1" dirty="0">
                <a:solidFill>
                  <a:srgbClr val="2070A1"/>
                </a:solidFill>
                <a:cs typeface="+mn-ea"/>
                <a:sym typeface="+mn-lt"/>
              </a:rPr>
              <a:t>项目实施</a:t>
            </a:r>
          </a:p>
        </p:txBody>
      </p:sp>
      <p:sp>
        <p:nvSpPr>
          <p:cNvPr id="29" name="矩形 28"/>
          <p:cNvSpPr/>
          <p:nvPr/>
        </p:nvSpPr>
        <p:spPr>
          <a:xfrm>
            <a:off x="2943873" y="4955518"/>
            <a:ext cx="6304253" cy="381066"/>
          </a:xfrm>
          <a:prstGeom prst="rect">
            <a:avLst/>
          </a:prstGeom>
        </p:spPr>
        <p:txBody>
          <a:bodyPr wrap="square">
            <a:spAutoFit/>
          </a:bodyPr>
          <a:lstStyle/>
          <a:p>
            <a:pPr algn="ctr">
              <a:lnSpc>
                <a:spcPct val="150000"/>
              </a:lnSpc>
            </a:pPr>
            <a:r>
              <a:rPr lang="zh-CN" altLang="en-US" sz="1400" dirty="0">
                <a:solidFill>
                  <a:schemeClr val="tx1">
                    <a:lumMod val="50000"/>
                    <a:lumOff val="50000"/>
                  </a:schemeClr>
                </a:solidFill>
                <a:cs typeface="+mn-ea"/>
                <a:sym typeface="+mn-lt"/>
              </a:rPr>
              <a:t>掌握管理文件系统与共享资源的基本方法</a:t>
            </a:r>
          </a:p>
        </p:txBody>
      </p:sp>
      <p:cxnSp>
        <p:nvCxnSpPr>
          <p:cNvPr id="31" name="直接连接符 30"/>
          <p:cNvCxnSpPr/>
          <p:nvPr/>
        </p:nvCxnSpPr>
        <p:spPr>
          <a:xfrm>
            <a:off x="5483454" y="4781807"/>
            <a:ext cx="1268886" cy="0"/>
          </a:xfrm>
          <a:prstGeom prst="line">
            <a:avLst/>
          </a:prstGeom>
          <a:ln w="25400" cap="rnd">
            <a:solidFill>
              <a:srgbClr val="34B2E4"/>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233951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ppt_x"/>
                                          </p:val>
                                        </p:tav>
                                        <p:tav tm="100000">
                                          <p:val>
                                            <p:strVal val="#ppt_x"/>
                                          </p:val>
                                        </p:tav>
                                      </p:tavLst>
                                    </p:anim>
                                    <p:anim calcmode="lin" valueType="num">
                                      <p:cBhvr additive="base">
                                        <p:cTn id="12" dur="10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ppt_x"/>
                                          </p:val>
                                        </p:tav>
                                        <p:tav tm="100000">
                                          <p:val>
                                            <p:strVal val="#ppt_x"/>
                                          </p:val>
                                        </p:tav>
                                      </p:tavLst>
                                    </p:anim>
                                    <p:anim calcmode="lin" valueType="num">
                                      <p:cBhvr additive="base">
                                        <p:cTn id="16" dur="10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75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000" fill="hold"/>
                                        <p:tgtEl>
                                          <p:spTgt spid="27"/>
                                        </p:tgtEl>
                                        <p:attrNameLst>
                                          <p:attrName>ppt_x</p:attrName>
                                        </p:attrNameLst>
                                      </p:cBhvr>
                                      <p:tavLst>
                                        <p:tav tm="0">
                                          <p:val>
                                            <p:strVal val="#ppt_x"/>
                                          </p:val>
                                        </p:tav>
                                        <p:tav tm="100000">
                                          <p:val>
                                            <p:strVal val="#ppt_x"/>
                                          </p:val>
                                        </p:tav>
                                      </p:tavLst>
                                    </p:anim>
                                    <p:anim calcmode="lin" valueType="num">
                                      <p:cBhvr additive="base">
                                        <p:cTn id="20" dur="1000" fill="hold"/>
                                        <p:tgtEl>
                                          <p:spTgt spid="27"/>
                                        </p:tgtEl>
                                        <p:attrNameLst>
                                          <p:attrName>ppt_y</p:attrName>
                                        </p:attrNameLst>
                                      </p:cBhvr>
                                      <p:tavLst>
                                        <p:tav tm="0">
                                          <p:val>
                                            <p:strVal val="0-#ppt_h/2"/>
                                          </p:val>
                                        </p:tav>
                                        <p:tav tm="100000">
                                          <p:val>
                                            <p:strVal val="#ppt_y"/>
                                          </p:val>
                                        </p:tav>
                                      </p:tavLst>
                                    </p:anim>
                                  </p:childTnLst>
                                </p:cTn>
                              </p:par>
                              <p:par>
                                <p:cTn id="21" presetID="2" presetClass="entr" presetSubtype="1" decel="100000" fill="hold" nodeType="withEffect">
                                  <p:stCondLst>
                                    <p:cond delay="1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ppt_x"/>
                                          </p:val>
                                        </p:tav>
                                        <p:tav tm="100000">
                                          <p:val>
                                            <p:strVal val="#ppt_x"/>
                                          </p:val>
                                        </p:tav>
                                      </p:tavLst>
                                    </p:anim>
                                    <p:anim calcmode="lin" valueType="num">
                                      <p:cBhvr additive="base">
                                        <p:cTn id="24" dur="1000" fill="hold"/>
                                        <p:tgtEl>
                                          <p:spTgt spid="17"/>
                                        </p:tgtEl>
                                        <p:attrNameLst>
                                          <p:attrName>ppt_y</p:attrName>
                                        </p:attrNameLst>
                                      </p:cBhvr>
                                      <p:tavLst>
                                        <p:tav tm="0">
                                          <p:val>
                                            <p:strVal val="0-#ppt_h/2"/>
                                          </p:val>
                                        </p:tav>
                                        <p:tav tm="100000">
                                          <p:val>
                                            <p:strVal val="#ppt_y"/>
                                          </p:val>
                                        </p:tav>
                                      </p:tavLst>
                                    </p:anim>
                                  </p:childTnLst>
                                </p:cTn>
                              </p:par>
                              <p:par>
                                <p:cTn id="25" presetID="2" presetClass="entr" presetSubtype="1" decel="100000" fill="hold" nodeType="withEffect">
                                  <p:stCondLst>
                                    <p:cond delay="125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ppt_x"/>
                                          </p:val>
                                        </p:tav>
                                        <p:tav tm="100000">
                                          <p:val>
                                            <p:strVal val="#ppt_x"/>
                                          </p:val>
                                        </p:tav>
                                      </p:tavLst>
                                    </p:anim>
                                    <p:anim calcmode="lin" valueType="num">
                                      <p:cBhvr additive="base">
                                        <p:cTn id="28" dur="100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nodeType="withEffect">
                                  <p:stCondLst>
                                    <p:cond delay="1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1000" fill="hold"/>
                                        <p:tgtEl>
                                          <p:spTgt spid="20"/>
                                        </p:tgtEl>
                                        <p:attrNameLst>
                                          <p:attrName>ppt_x</p:attrName>
                                        </p:attrNameLst>
                                      </p:cBhvr>
                                      <p:tavLst>
                                        <p:tav tm="0">
                                          <p:val>
                                            <p:strVal val="#ppt_x"/>
                                          </p:val>
                                        </p:tav>
                                        <p:tav tm="100000">
                                          <p:val>
                                            <p:strVal val="#ppt_x"/>
                                          </p:val>
                                        </p:tav>
                                      </p:tavLst>
                                    </p:anim>
                                    <p:anim calcmode="lin" valueType="num">
                                      <p:cBhvr additive="base">
                                        <p:cTn id="32" dur="1000" fill="hold"/>
                                        <p:tgtEl>
                                          <p:spTgt spid="20"/>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175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1000" fill="hold"/>
                                        <p:tgtEl>
                                          <p:spTgt spid="3"/>
                                        </p:tgtEl>
                                        <p:attrNameLst>
                                          <p:attrName>ppt_x</p:attrName>
                                        </p:attrNameLst>
                                      </p:cBhvr>
                                      <p:tavLst>
                                        <p:tav tm="0">
                                          <p:val>
                                            <p:strVal val="#ppt_x"/>
                                          </p:val>
                                        </p:tav>
                                        <p:tav tm="100000">
                                          <p:val>
                                            <p:strVal val="#ppt_x"/>
                                          </p:val>
                                        </p:tav>
                                      </p:tavLst>
                                    </p:anim>
                                    <p:anim calcmode="lin" valueType="num">
                                      <p:cBhvr additive="base">
                                        <p:cTn id="36" dur="1000" fill="hold"/>
                                        <p:tgtEl>
                                          <p:spTgt spid="3"/>
                                        </p:tgtEl>
                                        <p:attrNameLst>
                                          <p:attrName>ppt_y</p:attrName>
                                        </p:attrNameLst>
                                      </p:cBhvr>
                                      <p:tavLst>
                                        <p:tav tm="0">
                                          <p:val>
                                            <p:strVal val="0-#ppt_h/2"/>
                                          </p:val>
                                        </p:tav>
                                        <p:tav tm="100000">
                                          <p:val>
                                            <p:strVal val="#ppt_y"/>
                                          </p:val>
                                        </p:tav>
                                      </p:tavLst>
                                    </p:anim>
                                  </p:childTnLst>
                                </p:cTn>
                              </p:par>
                              <p:par>
                                <p:cTn id="37" presetID="2" presetClass="entr" presetSubtype="1" decel="100000" fill="hold" nodeType="withEffect">
                                  <p:stCondLst>
                                    <p:cond delay="200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000" fill="hold"/>
                                        <p:tgtEl>
                                          <p:spTgt spid="14"/>
                                        </p:tgtEl>
                                        <p:attrNameLst>
                                          <p:attrName>ppt_x</p:attrName>
                                        </p:attrNameLst>
                                      </p:cBhvr>
                                      <p:tavLst>
                                        <p:tav tm="0">
                                          <p:val>
                                            <p:strVal val="#ppt_x"/>
                                          </p:val>
                                        </p:tav>
                                        <p:tav tm="100000">
                                          <p:val>
                                            <p:strVal val="#ppt_x"/>
                                          </p:val>
                                        </p:tav>
                                      </p:tavLst>
                                    </p:anim>
                                    <p:anim calcmode="lin" valueType="num">
                                      <p:cBhvr additive="base">
                                        <p:cTn id="40" dur="1000" fill="hold"/>
                                        <p:tgtEl>
                                          <p:spTgt spid="14"/>
                                        </p:tgtEl>
                                        <p:attrNameLst>
                                          <p:attrName>ppt_y</p:attrName>
                                        </p:attrNameLst>
                                      </p:cBhvr>
                                      <p:tavLst>
                                        <p:tav tm="0">
                                          <p:val>
                                            <p:strVal val="0-#ppt_h/2"/>
                                          </p:val>
                                        </p:tav>
                                        <p:tav tm="100000">
                                          <p:val>
                                            <p:strVal val="#ppt_y"/>
                                          </p:val>
                                        </p:tav>
                                      </p:tavLst>
                                    </p:anim>
                                  </p:childTnLst>
                                </p:cTn>
                              </p:par>
                              <p:par>
                                <p:cTn id="41" presetID="2" presetClass="entr" presetSubtype="1" decel="100000" fill="hold" nodeType="withEffect">
                                  <p:stCondLst>
                                    <p:cond delay="225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1000" fill="hold"/>
                                        <p:tgtEl>
                                          <p:spTgt spid="5"/>
                                        </p:tgtEl>
                                        <p:attrNameLst>
                                          <p:attrName>ppt_x</p:attrName>
                                        </p:attrNameLst>
                                      </p:cBhvr>
                                      <p:tavLst>
                                        <p:tav tm="0">
                                          <p:val>
                                            <p:strVal val="#ppt_x"/>
                                          </p:val>
                                        </p:tav>
                                        <p:tav tm="100000">
                                          <p:val>
                                            <p:strVal val="#ppt_x"/>
                                          </p:val>
                                        </p:tav>
                                      </p:tavLst>
                                    </p:anim>
                                    <p:anim calcmode="lin" valueType="num">
                                      <p:cBhvr additive="base">
                                        <p:cTn id="44" dur="1000" fill="hold"/>
                                        <p:tgtEl>
                                          <p:spTgt spid="5"/>
                                        </p:tgtEl>
                                        <p:attrNameLst>
                                          <p:attrName>ppt_y</p:attrName>
                                        </p:attrNameLst>
                                      </p:cBhvr>
                                      <p:tavLst>
                                        <p:tav tm="0">
                                          <p:val>
                                            <p:strVal val="0-#ppt_h/2"/>
                                          </p:val>
                                        </p:tav>
                                        <p:tav tm="100000">
                                          <p:val>
                                            <p:strVal val="#ppt_y"/>
                                          </p:val>
                                        </p:tav>
                                      </p:tavLst>
                                    </p:anim>
                                  </p:childTnLst>
                                </p:cTn>
                              </p:par>
                            </p:childTnLst>
                          </p:cTn>
                        </p:par>
                        <p:par>
                          <p:cTn id="45" fill="hold">
                            <p:stCondLst>
                              <p:cond delay="3250"/>
                            </p:stCondLst>
                            <p:childTnLst>
                              <p:par>
                                <p:cTn id="46" presetID="45" presetClass="entr" presetSubtype="0" fill="hold" grpId="0" nodeType="afterEffect">
                                  <p:stCondLst>
                                    <p:cond delay="0"/>
                                  </p:stCondLst>
                                  <p:iterate type="lt">
                                    <p:tmPct val="20000"/>
                                  </p:iterate>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anim calcmode="lin" valueType="num">
                                      <p:cBhvr>
                                        <p:cTn id="49" dur="500" fill="hold"/>
                                        <p:tgtEl>
                                          <p:spTgt spid="28"/>
                                        </p:tgtEl>
                                        <p:attrNameLst>
                                          <p:attrName>ppt_w</p:attrName>
                                        </p:attrNameLst>
                                      </p:cBhvr>
                                      <p:tavLst>
                                        <p:tav tm="0" fmla="#ppt_w*sin(2.5*pi*$)">
                                          <p:val>
                                            <p:fltVal val="0"/>
                                          </p:val>
                                        </p:tav>
                                        <p:tav tm="100000">
                                          <p:val>
                                            <p:fltVal val="1"/>
                                          </p:val>
                                        </p:tav>
                                      </p:tavLst>
                                    </p:anim>
                                    <p:anim calcmode="lin" valueType="num">
                                      <p:cBhvr>
                                        <p:cTn id="50" dur="500" fill="hold"/>
                                        <p:tgtEl>
                                          <p:spTgt spid="28"/>
                                        </p:tgtEl>
                                        <p:attrNameLst>
                                          <p:attrName>ppt_h</p:attrName>
                                        </p:attrNameLst>
                                      </p:cBhvr>
                                      <p:tavLst>
                                        <p:tav tm="0">
                                          <p:val>
                                            <p:strVal val="#ppt_h"/>
                                          </p:val>
                                        </p:tav>
                                        <p:tav tm="100000">
                                          <p:val>
                                            <p:strVal val="#ppt_h"/>
                                          </p:val>
                                        </p:tav>
                                      </p:tavLst>
                                    </p:anim>
                                  </p:childTnLst>
                                </p:cTn>
                              </p:par>
                            </p:childTnLst>
                          </p:cTn>
                        </p:par>
                        <p:par>
                          <p:cTn id="51" fill="hold">
                            <p:stCondLst>
                              <p:cond delay="4050"/>
                            </p:stCondLst>
                            <p:childTnLst>
                              <p:par>
                                <p:cTn id="52" presetID="16" presetClass="entr" presetSubtype="37"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barn(outVertical)">
                                      <p:cBhvr>
                                        <p:cTn id="54" dur="500"/>
                                        <p:tgtEl>
                                          <p:spTgt spid="31"/>
                                        </p:tgtEl>
                                      </p:cBhvr>
                                    </p:animEffect>
                                  </p:childTnLst>
                                </p:cTn>
                              </p:par>
                            </p:childTnLst>
                          </p:cTn>
                        </p:par>
                        <p:par>
                          <p:cTn id="55" fill="hold">
                            <p:stCondLst>
                              <p:cond delay="4550"/>
                            </p:stCondLst>
                            <p:childTnLst>
                              <p:par>
                                <p:cTn id="56" presetID="22" presetClass="entr" presetSubtype="1"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up)">
                                      <p:cBhvr>
                                        <p:cTn id="58"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6" grpId="0" animBg="1"/>
      <p:bldP spid="27" grpId="0" animBg="1"/>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 name="组合 124">
            <a:extLst>
              <a:ext uri="{FF2B5EF4-FFF2-40B4-BE49-F238E27FC236}">
                <a16:creationId xmlns:a16="http://schemas.microsoft.com/office/drawing/2014/main" xmlns="" id="{53D4BEBF-E775-4E77-9BD3-C2318AEACBD4}"/>
              </a:ext>
            </a:extLst>
          </p:cNvPr>
          <p:cNvGrpSpPr>
            <a:grpSpLocks/>
          </p:cNvGrpSpPr>
          <p:nvPr/>
        </p:nvGrpSpPr>
        <p:grpSpPr bwMode="auto">
          <a:xfrm>
            <a:off x="-316577" y="3219969"/>
            <a:ext cx="6669088" cy="3611563"/>
            <a:chOff x="2290763" y="2182813"/>
            <a:chExt cx="8264525" cy="4683125"/>
          </a:xfrm>
        </p:grpSpPr>
        <p:sp>
          <p:nvSpPr>
            <p:cNvPr id="126" name="Freeform 5">
              <a:extLst>
                <a:ext uri="{FF2B5EF4-FFF2-40B4-BE49-F238E27FC236}">
                  <a16:creationId xmlns:a16="http://schemas.microsoft.com/office/drawing/2014/main" xmlns="" id="{DA41E17F-E29E-483E-B2E1-AEFABB947E31}"/>
                </a:ext>
              </a:extLst>
            </p:cNvPr>
            <p:cNvSpPr>
              <a:spLocks noChangeArrowheads="1"/>
            </p:cNvSpPr>
            <p:nvPr/>
          </p:nvSpPr>
          <p:spPr bwMode="auto">
            <a:xfrm>
              <a:off x="3441091" y="2182813"/>
              <a:ext cx="5980849" cy="3542760"/>
            </a:xfrm>
            <a:custGeom>
              <a:avLst/>
              <a:gdLst>
                <a:gd name="T0" fmla="*/ 2147483647 w 2269"/>
                <a:gd name="T1" fmla="*/ 2147483647 h 1621"/>
                <a:gd name="T2" fmla="*/ 2147483647 w 2269"/>
                <a:gd name="T3" fmla="*/ 2147483647 h 1621"/>
                <a:gd name="T4" fmla="*/ 2147483647 w 2269"/>
                <a:gd name="T5" fmla="*/ 2147483647 h 1621"/>
                <a:gd name="T6" fmla="*/ 0 w 2269"/>
                <a:gd name="T7" fmla="*/ 2147483647 h 1621"/>
                <a:gd name="T8" fmla="*/ 0 w 2269"/>
                <a:gd name="T9" fmla="*/ 2147483647 h 1621"/>
                <a:gd name="T10" fmla="*/ 2147483647 w 2269"/>
                <a:gd name="T11" fmla="*/ 0 h 1621"/>
                <a:gd name="T12" fmla="*/ 2147483647 w 2269"/>
                <a:gd name="T13" fmla="*/ 0 h 1621"/>
                <a:gd name="T14" fmla="*/ 2147483647 w 2269"/>
                <a:gd name="T15" fmla="*/ 2147483647 h 1621"/>
                <a:gd name="T16" fmla="*/ 2147483647 w 2269"/>
                <a:gd name="T17" fmla="*/ 2147483647 h 16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69"/>
                <a:gd name="T28" fmla="*/ 0 h 1621"/>
                <a:gd name="T29" fmla="*/ 2269 w 2269"/>
                <a:gd name="T30" fmla="*/ 1621 h 16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69" h="1621">
                  <a:moveTo>
                    <a:pt x="2269" y="1496"/>
                  </a:moveTo>
                  <a:cubicBezTo>
                    <a:pt x="2269" y="1576"/>
                    <a:pt x="2224" y="1621"/>
                    <a:pt x="2144" y="1621"/>
                  </a:cubicBezTo>
                  <a:cubicBezTo>
                    <a:pt x="125" y="1621"/>
                    <a:pt x="125" y="1621"/>
                    <a:pt x="125" y="1621"/>
                  </a:cubicBezTo>
                  <a:cubicBezTo>
                    <a:pt x="44" y="1621"/>
                    <a:pt x="0" y="1576"/>
                    <a:pt x="0" y="1496"/>
                  </a:cubicBezTo>
                  <a:cubicBezTo>
                    <a:pt x="0" y="124"/>
                    <a:pt x="0" y="124"/>
                    <a:pt x="0" y="124"/>
                  </a:cubicBezTo>
                  <a:cubicBezTo>
                    <a:pt x="0" y="44"/>
                    <a:pt x="44" y="0"/>
                    <a:pt x="125" y="0"/>
                  </a:cubicBezTo>
                  <a:cubicBezTo>
                    <a:pt x="2144" y="0"/>
                    <a:pt x="2144" y="0"/>
                    <a:pt x="2144" y="0"/>
                  </a:cubicBezTo>
                  <a:cubicBezTo>
                    <a:pt x="2224" y="0"/>
                    <a:pt x="2269" y="44"/>
                    <a:pt x="2269" y="124"/>
                  </a:cubicBezTo>
                  <a:lnTo>
                    <a:pt x="2269" y="1496"/>
                  </a:ln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7" name="Oval 7">
              <a:extLst>
                <a:ext uri="{FF2B5EF4-FFF2-40B4-BE49-F238E27FC236}">
                  <a16:creationId xmlns:a16="http://schemas.microsoft.com/office/drawing/2014/main" xmlns="" id="{DEDC5A2F-3C0F-41BD-AFDE-9F98BAF27803}"/>
                </a:ext>
              </a:extLst>
            </p:cNvPr>
            <p:cNvSpPr>
              <a:spLocks noChangeArrowheads="1"/>
            </p:cNvSpPr>
            <p:nvPr/>
          </p:nvSpPr>
          <p:spPr bwMode="auto">
            <a:xfrm>
              <a:off x="3651205" y="3508770"/>
              <a:ext cx="40326" cy="35057"/>
            </a:xfrm>
            <a:prstGeom prst="ellipse">
              <a:avLst/>
            </a:prstGeom>
            <a:solidFill>
              <a:srgbClr val="4F535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zh-CN"/>
            </a:p>
          </p:txBody>
        </p:sp>
        <p:sp>
          <p:nvSpPr>
            <p:cNvPr id="128" name="Freeform 8">
              <a:extLst>
                <a:ext uri="{FF2B5EF4-FFF2-40B4-BE49-F238E27FC236}">
                  <a16:creationId xmlns:a16="http://schemas.microsoft.com/office/drawing/2014/main" xmlns="" id="{919E7D9B-8409-484D-98FC-B9C863918478}"/>
                </a:ext>
              </a:extLst>
            </p:cNvPr>
            <p:cNvSpPr>
              <a:spLocks noChangeArrowheads="1"/>
            </p:cNvSpPr>
            <p:nvPr/>
          </p:nvSpPr>
          <p:spPr bwMode="auto">
            <a:xfrm>
              <a:off x="3908013" y="2570496"/>
              <a:ext cx="5030025" cy="2761209"/>
            </a:xfrm>
            <a:custGeom>
              <a:avLst/>
              <a:gdLst>
                <a:gd name="T0" fmla="*/ 2147483647 w 1908"/>
                <a:gd name="T1" fmla="*/ 2147483647 h 1264"/>
                <a:gd name="T2" fmla="*/ 2147483647 w 1908"/>
                <a:gd name="T3" fmla="*/ 2147483647 h 1264"/>
                <a:gd name="T4" fmla="*/ 2147483647 w 1908"/>
                <a:gd name="T5" fmla="*/ 2147483647 h 1264"/>
                <a:gd name="T6" fmla="*/ 0 w 1908"/>
                <a:gd name="T7" fmla="*/ 2147483647 h 1264"/>
                <a:gd name="T8" fmla="*/ 0 w 1908"/>
                <a:gd name="T9" fmla="*/ 2147483647 h 1264"/>
                <a:gd name="T10" fmla="*/ 2147483647 w 1908"/>
                <a:gd name="T11" fmla="*/ 0 h 1264"/>
                <a:gd name="T12" fmla="*/ 2147483647 w 1908"/>
                <a:gd name="T13" fmla="*/ 0 h 1264"/>
                <a:gd name="T14" fmla="*/ 2147483647 w 1908"/>
                <a:gd name="T15" fmla="*/ 2147483647 h 1264"/>
                <a:gd name="T16" fmla="*/ 2147483647 w 1908"/>
                <a:gd name="T17" fmla="*/ 2147483647 h 1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
                <a:gd name="T28" fmla="*/ 0 h 1264"/>
                <a:gd name="T29" fmla="*/ 1908 w 1908"/>
                <a:gd name="T30" fmla="*/ 1264 h 12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 h="1264">
                  <a:moveTo>
                    <a:pt x="1908" y="1256"/>
                  </a:moveTo>
                  <a:cubicBezTo>
                    <a:pt x="1908" y="1260"/>
                    <a:pt x="1905" y="1264"/>
                    <a:pt x="1900" y="1264"/>
                  </a:cubicBezTo>
                  <a:cubicBezTo>
                    <a:pt x="8" y="1264"/>
                    <a:pt x="8" y="1264"/>
                    <a:pt x="8" y="1264"/>
                  </a:cubicBezTo>
                  <a:cubicBezTo>
                    <a:pt x="3" y="1264"/>
                    <a:pt x="0" y="1260"/>
                    <a:pt x="0" y="1256"/>
                  </a:cubicBezTo>
                  <a:cubicBezTo>
                    <a:pt x="0" y="8"/>
                    <a:pt x="0" y="8"/>
                    <a:pt x="0" y="8"/>
                  </a:cubicBezTo>
                  <a:cubicBezTo>
                    <a:pt x="0" y="3"/>
                    <a:pt x="3" y="0"/>
                    <a:pt x="8" y="0"/>
                  </a:cubicBezTo>
                  <a:cubicBezTo>
                    <a:pt x="1900" y="0"/>
                    <a:pt x="1900" y="0"/>
                    <a:pt x="1900" y="0"/>
                  </a:cubicBezTo>
                  <a:cubicBezTo>
                    <a:pt x="1905" y="0"/>
                    <a:pt x="1908" y="3"/>
                    <a:pt x="1908" y="8"/>
                  </a:cubicBezTo>
                  <a:lnTo>
                    <a:pt x="1908" y="125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9" name="Freeform 9">
              <a:extLst>
                <a:ext uri="{FF2B5EF4-FFF2-40B4-BE49-F238E27FC236}">
                  <a16:creationId xmlns:a16="http://schemas.microsoft.com/office/drawing/2014/main" xmlns="" id="{0D380BAB-C6C3-4AF9-BED1-09C51B6BF349}"/>
                </a:ext>
              </a:extLst>
            </p:cNvPr>
            <p:cNvSpPr>
              <a:spLocks noChangeArrowheads="1"/>
            </p:cNvSpPr>
            <p:nvPr/>
          </p:nvSpPr>
          <p:spPr bwMode="auto">
            <a:xfrm>
              <a:off x="2405373" y="3401538"/>
              <a:ext cx="1360442" cy="3423156"/>
            </a:xfrm>
            <a:custGeom>
              <a:avLst/>
              <a:gdLst>
                <a:gd name="T0" fmla="*/ 0 w 516"/>
                <a:gd name="T1" fmla="*/ 2147483647 h 1566"/>
                <a:gd name="T2" fmla="*/ 2147483647 w 516"/>
                <a:gd name="T3" fmla="*/ 2147483647 h 1566"/>
                <a:gd name="T4" fmla="*/ 2147483647 w 516"/>
                <a:gd name="T5" fmla="*/ 2147483647 h 1566"/>
                <a:gd name="T6" fmla="*/ 2147483647 w 516"/>
                <a:gd name="T7" fmla="*/ 2147483647 h 1566"/>
                <a:gd name="T8" fmla="*/ 2147483647 w 516"/>
                <a:gd name="T9" fmla="*/ 2147483647 h 1566"/>
                <a:gd name="T10" fmla="*/ 2147483647 w 516"/>
                <a:gd name="T11" fmla="*/ 2147483647 h 1566"/>
                <a:gd name="T12" fmla="*/ 2147483647 w 516"/>
                <a:gd name="T13" fmla="*/ 2147483647 h 1566"/>
                <a:gd name="T14" fmla="*/ 2147483647 w 516"/>
                <a:gd name="T15" fmla="*/ 2147483647 h 1566"/>
                <a:gd name="T16" fmla="*/ 2147483647 w 516"/>
                <a:gd name="T17" fmla="*/ 2147483647 h 1566"/>
                <a:gd name="T18" fmla="*/ 2147483647 w 516"/>
                <a:gd name="T19" fmla="*/ 2147483647 h 1566"/>
                <a:gd name="T20" fmla="*/ 2147483647 w 516"/>
                <a:gd name="T21" fmla="*/ 2147483647 h 1566"/>
                <a:gd name="T22" fmla="*/ 2147483647 w 516"/>
                <a:gd name="T23" fmla="*/ 2147483647 h 1566"/>
                <a:gd name="T24" fmla="*/ 2147483647 w 516"/>
                <a:gd name="T25" fmla="*/ 2147483647 h 1566"/>
                <a:gd name="T26" fmla="*/ 2147483647 w 516"/>
                <a:gd name="T27" fmla="*/ 2147483647 h 1566"/>
                <a:gd name="T28" fmla="*/ 2147483647 w 516"/>
                <a:gd name="T29" fmla="*/ 2147483647 h 1566"/>
                <a:gd name="T30" fmla="*/ 2147483647 w 516"/>
                <a:gd name="T31" fmla="*/ 2147483647 h 1566"/>
                <a:gd name="T32" fmla="*/ 2147483647 w 516"/>
                <a:gd name="T33" fmla="*/ 2147483647 h 1566"/>
                <a:gd name="T34" fmla="*/ 2147483647 w 516"/>
                <a:gd name="T35" fmla="*/ 2147483647 h 1566"/>
                <a:gd name="T36" fmla="*/ 2147483647 w 516"/>
                <a:gd name="T37" fmla="*/ 2147483647 h 1566"/>
                <a:gd name="T38" fmla="*/ 2147483647 w 516"/>
                <a:gd name="T39" fmla="*/ 2147483647 h 1566"/>
                <a:gd name="T40" fmla="*/ 2147483647 w 516"/>
                <a:gd name="T41" fmla="*/ 2147483647 h 1566"/>
                <a:gd name="T42" fmla="*/ 2147483647 w 516"/>
                <a:gd name="T43" fmla="*/ 2147483647 h 1566"/>
                <a:gd name="T44" fmla="*/ 2147483647 w 516"/>
                <a:gd name="T45" fmla="*/ 2147483647 h 1566"/>
                <a:gd name="T46" fmla="*/ 2147483647 w 516"/>
                <a:gd name="T47" fmla="*/ 2147483647 h 1566"/>
                <a:gd name="T48" fmla="*/ 2147483647 w 516"/>
                <a:gd name="T49" fmla="*/ 2147483647 h 1566"/>
                <a:gd name="T50" fmla="*/ 2147483647 w 516"/>
                <a:gd name="T51" fmla="*/ 2147483647 h 1566"/>
                <a:gd name="T52" fmla="*/ 2147483647 w 516"/>
                <a:gd name="T53" fmla="*/ 2147483647 h 1566"/>
                <a:gd name="T54" fmla="*/ 2147483647 w 516"/>
                <a:gd name="T55" fmla="*/ 2147483647 h 1566"/>
                <a:gd name="T56" fmla="*/ 2147483647 w 516"/>
                <a:gd name="T57" fmla="*/ 2147483647 h 1566"/>
                <a:gd name="T58" fmla="*/ 2147483647 w 516"/>
                <a:gd name="T59" fmla="*/ 2147483647 h 1566"/>
                <a:gd name="T60" fmla="*/ 0 w 516"/>
                <a:gd name="T61" fmla="*/ 2147483647 h 15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16"/>
                <a:gd name="T94" fmla="*/ 0 h 1566"/>
                <a:gd name="T95" fmla="*/ 516 w 516"/>
                <a:gd name="T96" fmla="*/ 1566 h 15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16" h="1566">
                  <a:moveTo>
                    <a:pt x="0" y="1561"/>
                  </a:moveTo>
                  <a:cubicBezTo>
                    <a:pt x="0" y="1561"/>
                    <a:pt x="40" y="1341"/>
                    <a:pt x="59" y="1260"/>
                  </a:cubicBezTo>
                  <a:cubicBezTo>
                    <a:pt x="78" y="1179"/>
                    <a:pt x="100" y="1064"/>
                    <a:pt x="109" y="931"/>
                  </a:cubicBezTo>
                  <a:cubicBezTo>
                    <a:pt x="112" y="883"/>
                    <a:pt x="110" y="737"/>
                    <a:pt x="113" y="635"/>
                  </a:cubicBezTo>
                  <a:cubicBezTo>
                    <a:pt x="116" y="533"/>
                    <a:pt x="107" y="498"/>
                    <a:pt x="116" y="435"/>
                  </a:cubicBezTo>
                  <a:cubicBezTo>
                    <a:pt x="123" y="384"/>
                    <a:pt x="117" y="379"/>
                    <a:pt x="118" y="359"/>
                  </a:cubicBezTo>
                  <a:cubicBezTo>
                    <a:pt x="120" y="338"/>
                    <a:pt x="123" y="312"/>
                    <a:pt x="134" y="295"/>
                  </a:cubicBezTo>
                  <a:cubicBezTo>
                    <a:pt x="145" y="278"/>
                    <a:pt x="194" y="215"/>
                    <a:pt x="219" y="191"/>
                  </a:cubicBezTo>
                  <a:cubicBezTo>
                    <a:pt x="244" y="166"/>
                    <a:pt x="326" y="81"/>
                    <a:pt x="326" y="81"/>
                  </a:cubicBezTo>
                  <a:cubicBezTo>
                    <a:pt x="326" y="81"/>
                    <a:pt x="325" y="35"/>
                    <a:pt x="340" y="21"/>
                  </a:cubicBezTo>
                  <a:cubicBezTo>
                    <a:pt x="355" y="5"/>
                    <a:pt x="380" y="0"/>
                    <a:pt x="407" y="6"/>
                  </a:cubicBezTo>
                  <a:cubicBezTo>
                    <a:pt x="435" y="12"/>
                    <a:pt x="452" y="30"/>
                    <a:pt x="464" y="55"/>
                  </a:cubicBezTo>
                  <a:cubicBezTo>
                    <a:pt x="464" y="55"/>
                    <a:pt x="483" y="108"/>
                    <a:pt x="489" y="141"/>
                  </a:cubicBezTo>
                  <a:cubicBezTo>
                    <a:pt x="494" y="173"/>
                    <a:pt x="497" y="182"/>
                    <a:pt x="490" y="220"/>
                  </a:cubicBezTo>
                  <a:cubicBezTo>
                    <a:pt x="482" y="259"/>
                    <a:pt x="471" y="283"/>
                    <a:pt x="470" y="310"/>
                  </a:cubicBezTo>
                  <a:cubicBezTo>
                    <a:pt x="470" y="336"/>
                    <a:pt x="468" y="361"/>
                    <a:pt x="481" y="415"/>
                  </a:cubicBezTo>
                  <a:cubicBezTo>
                    <a:pt x="495" y="468"/>
                    <a:pt x="504" y="533"/>
                    <a:pt x="505" y="545"/>
                  </a:cubicBezTo>
                  <a:cubicBezTo>
                    <a:pt x="506" y="557"/>
                    <a:pt x="516" y="611"/>
                    <a:pt x="513" y="657"/>
                  </a:cubicBezTo>
                  <a:cubicBezTo>
                    <a:pt x="510" y="704"/>
                    <a:pt x="502" y="749"/>
                    <a:pt x="496" y="766"/>
                  </a:cubicBezTo>
                  <a:cubicBezTo>
                    <a:pt x="491" y="783"/>
                    <a:pt x="490" y="790"/>
                    <a:pt x="490" y="792"/>
                  </a:cubicBezTo>
                  <a:cubicBezTo>
                    <a:pt x="490" y="795"/>
                    <a:pt x="490" y="811"/>
                    <a:pt x="488" y="819"/>
                  </a:cubicBezTo>
                  <a:cubicBezTo>
                    <a:pt x="485" y="828"/>
                    <a:pt x="481" y="837"/>
                    <a:pt x="481" y="837"/>
                  </a:cubicBezTo>
                  <a:cubicBezTo>
                    <a:pt x="481" y="837"/>
                    <a:pt x="487" y="856"/>
                    <a:pt x="488" y="871"/>
                  </a:cubicBezTo>
                  <a:cubicBezTo>
                    <a:pt x="489" y="886"/>
                    <a:pt x="495" y="934"/>
                    <a:pt x="485" y="966"/>
                  </a:cubicBezTo>
                  <a:cubicBezTo>
                    <a:pt x="475" y="997"/>
                    <a:pt x="459" y="1022"/>
                    <a:pt x="451" y="1034"/>
                  </a:cubicBezTo>
                  <a:cubicBezTo>
                    <a:pt x="442" y="1045"/>
                    <a:pt x="439" y="1056"/>
                    <a:pt x="435" y="1071"/>
                  </a:cubicBezTo>
                  <a:cubicBezTo>
                    <a:pt x="430" y="1087"/>
                    <a:pt x="428" y="1089"/>
                    <a:pt x="425" y="1116"/>
                  </a:cubicBezTo>
                  <a:cubicBezTo>
                    <a:pt x="421" y="1144"/>
                    <a:pt x="414" y="1194"/>
                    <a:pt x="416" y="1216"/>
                  </a:cubicBezTo>
                  <a:cubicBezTo>
                    <a:pt x="418" y="1238"/>
                    <a:pt x="422" y="1430"/>
                    <a:pt x="423" y="1461"/>
                  </a:cubicBezTo>
                  <a:cubicBezTo>
                    <a:pt x="424" y="1491"/>
                    <a:pt x="416" y="1566"/>
                    <a:pt x="416" y="1566"/>
                  </a:cubicBezTo>
                  <a:lnTo>
                    <a:pt x="0" y="1561"/>
                  </a:ln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0" name="Freeform 10">
              <a:extLst>
                <a:ext uri="{FF2B5EF4-FFF2-40B4-BE49-F238E27FC236}">
                  <a16:creationId xmlns:a16="http://schemas.microsoft.com/office/drawing/2014/main" xmlns="" id="{071966AC-FEBD-4B15-B4D7-9F2E705904F3}"/>
                </a:ext>
              </a:extLst>
            </p:cNvPr>
            <p:cNvSpPr>
              <a:spLocks noChangeArrowheads="1"/>
            </p:cNvSpPr>
            <p:nvPr/>
          </p:nvSpPr>
          <p:spPr bwMode="auto">
            <a:xfrm>
              <a:off x="3003882"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0 w 99"/>
                <a:gd name="T11" fmla="*/ 2147483647 h 418"/>
                <a:gd name="T12" fmla="*/ 2147483647 w 99"/>
                <a:gd name="T13" fmla="*/ 2147483647 h 418"/>
                <a:gd name="T14" fmla="*/ 2147483647 w 99"/>
                <a:gd name="T15" fmla="*/ 2147483647 h 418"/>
                <a:gd name="T16" fmla="*/ 2147483647 w 99"/>
                <a:gd name="T17" fmla="*/ 2147483647 h 418"/>
                <a:gd name="T18" fmla="*/ 2147483647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96" y="37"/>
                  </a:moveTo>
                  <a:cubicBezTo>
                    <a:pt x="96" y="37"/>
                    <a:pt x="92" y="81"/>
                    <a:pt x="94" y="90"/>
                  </a:cubicBezTo>
                  <a:cubicBezTo>
                    <a:pt x="96" y="99"/>
                    <a:pt x="92" y="130"/>
                    <a:pt x="93" y="141"/>
                  </a:cubicBezTo>
                  <a:cubicBezTo>
                    <a:pt x="95" y="151"/>
                    <a:pt x="93" y="190"/>
                    <a:pt x="91" y="206"/>
                  </a:cubicBezTo>
                  <a:cubicBezTo>
                    <a:pt x="89" y="222"/>
                    <a:pt x="84" y="260"/>
                    <a:pt x="66" y="300"/>
                  </a:cubicBezTo>
                  <a:cubicBezTo>
                    <a:pt x="49" y="340"/>
                    <a:pt x="0" y="418"/>
                    <a:pt x="0" y="418"/>
                  </a:cubicBezTo>
                  <a:cubicBezTo>
                    <a:pt x="0" y="418"/>
                    <a:pt x="44" y="318"/>
                    <a:pt x="50" y="293"/>
                  </a:cubicBezTo>
                  <a:cubicBezTo>
                    <a:pt x="57" y="268"/>
                    <a:pt x="69" y="164"/>
                    <a:pt x="70" y="135"/>
                  </a:cubicBezTo>
                  <a:cubicBezTo>
                    <a:pt x="71" y="105"/>
                    <a:pt x="87" y="50"/>
                    <a:pt x="89" y="44"/>
                  </a:cubicBezTo>
                  <a:cubicBezTo>
                    <a:pt x="90" y="38"/>
                    <a:pt x="99" y="0"/>
                    <a:pt x="99" y="0"/>
                  </a:cubicBezTo>
                  <a:lnTo>
                    <a:pt x="96"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1" name="Freeform 11">
              <a:extLst>
                <a:ext uri="{FF2B5EF4-FFF2-40B4-BE49-F238E27FC236}">
                  <a16:creationId xmlns:a16="http://schemas.microsoft.com/office/drawing/2014/main" xmlns="" id="{9F931828-73B2-4217-8A9B-DB8CC96F4104}"/>
                </a:ext>
              </a:extLst>
            </p:cNvPr>
            <p:cNvSpPr>
              <a:spLocks noChangeArrowheads="1"/>
            </p:cNvSpPr>
            <p:nvPr/>
          </p:nvSpPr>
          <p:spPr bwMode="auto">
            <a:xfrm>
              <a:off x="3294646" y="3420098"/>
              <a:ext cx="297132" cy="241271"/>
            </a:xfrm>
            <a:custGeom>
              <a:avLst/>
              <a:gdLst>
                <a:gd name="T0" fmla="*/ 2147483647 w 113"/>
                <a:gd name="T1" fmla="*/ 2147483647 h 111"/>
                <a:gd name="T2" fmla="*/ 2147483647 w 113"/>
                <a:gd name="T3" fmla="*/ 2147483647 h 111"/>
                <a:gd name="T4" fmla="*/ 2147483647 w 113"/>
                <a:gd name="T5" fmla="*/ 2147483647 h 111"/>
                <a:gd name="T6" fmla="*/ 2147483647 w 113"/>
                <a:gd name="T7" fmla="*/ 2147483647 h 111"/>
                <a:gd name="T8" fmla="*/ 2147483647 w 113"/>
                <a:gd name="T9" fmla="*/ 2147483647 h 111"/>
                <a:gd name="T10" fmla="*/ 2147483647 w 113"/>
                <a:gd name="T11" fmla="*/ 2147483647 h 111"/>
                <a:gd name="T12" fmla="*/ 2147483647 w 113"/>
                <a:gd name="T13" fmla="*/ 2147483647 h 111"/>
                <a:gd name="T14" fmla="*/ 2147483647 w 113"/>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3"/>
                <a:gd name="T25" fmla="*/ 0 h 111"/>
                <a:gd name="T26" fmla="*/ 113 w 113"/>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 h="111">
                  <a:moveTo>
                    <a:pt x="1" y="68"/>
                  </a:moveTo>
                  <a:cubicBezTo>
                    <a:pt x="3" y="76"/>
                    <a:pt x="6" y="107"/>
                    <a:pt x="26" y="109"/>
                  </a:cubicBezTo>
                  <a:cubicBezTo>
                    <a:pt x="46" y="111"/>
                    <a:pt x="85" y="108"/>
                    <a:pt x="101" y="100"/>
                  </a:cubicBezTo>
                  <a:cubicBezTo>
                    <a:pt x="110" y="95"/>
                    <a:pt x="113" y="80"/>
                    <a:pt x="108" y="59"/>
                  </a:cubicBezTo>
                  <a:cubicBezTo>
                    <a:pt x="102" y="33"/>
                    <a:pt x="89" y="14"/>
                    <a:pt x="75" y="8"/>
                  </a:cubicBezTo>
                  <a:cubicBezTo>
                    <a:pt x="56" y="0"/>
                    <a:pt x="27" y="3"/>
                    <a:pt x="17" y="13"/>
                  </a:cubicBezTo>
                  <a:cubicBezTo>
                    <a:pt x="6" y="22"/>
                    <a:pt x="2" y="41"/>
                    <a:pt x="1" y="50"/>
                  </a:cubicBezTo>
                  <a:cubicBezTo>
                    <a:pt x="0" y="60"/>
                    <a:pt x="1" y="68"/>
                    <a:pt x="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2" name="Freeform 12">
              <a:extLst>
                <a:ext uri="{FF2B5EF4-FFF2-40B4-BE49-F238E27FC236}">
                  <a16:creationId xmlns:a16="http://schemas.microsoft.com/office/drawing/2014/main" xmlns="" id="{82544A47-7DD1-43F1-BD7E-21508FE81018}"/>
                </a:ext>
              </a:extLst>
            </p:cNvPr>
            <p:cNvSpPr>
              <a:spLocks noChangeArrowheads="1"/>
            </p:cNvSpPr>
            <p:nvPr/>
          </p:nvSpPr>
          <p:spPr bwMode="auto">
            <a:xfrm>
              <a:off x="3307381" y="3943882"/>
              <a:ext cx="237706" cy="43306"/>
            </a:xfrm>
            <a:custGeom>
              <a:avLst/>
              <a:gdLst>
                <a:gd name="T0" fmla="*/ 2147483647 w 90"/>
                <a:gd name="T1" fmla="*/ 2147483647 h 20"/>
                <a:gd name="T2" fmla="*/ 2147483647 w 90"/>
                <a:gd name="T3" fmla="*/ 2147483647 h 20"/>
                <a:gd name="T4" fmla="*/ 2147483647 w 90"/>
                <a:gd name="T5" fmla="*/ 2147483647 h 20"/>
                <a:gd name="T6" fmla="*/ 2147483647 w 90"/>
                <a:gd name="T7" fmla="*/ 2147483647 h 20"/>
                <a:gd name="T8" fmla="*/ 2147483647 w 90"/>
                <a:gd name="T9" fmla="*/ 2147483647 h 20"/>
                <a:gd name="T10" fmla="*/ 0 60000 65536"/>
                <a:gd name="T11" fmla="*/ 0 60000 65536"/>
                <a:gd name="T12" fmla="*/ 0 60000 65536"/>
                <a:gd name="T13" fmla="*/ 0 60000 65536"/>
                <a:gd name="T14" fmla="*/ 0 60000 65536"/>
                <a:gd name="T15" fmla="*/ 0 w 90"/>
                <a:gd name="T16" fmla="*/ 0 h 20"/>
                <a:gd name="T17" fmla="*/ 90 w 90"/>
                <a:gd name="T18" fmla="*/ 20 h 20"/>
              </a:gdLst>
              <a:ahLst/>
              <a:cxnLst>
                <a:cxn ang="T10">
                  <a:pos x="T0" y="T1"/>
                </a:cxn>
                <a:cxn ang="T11">
                  <a:pos x="T2" y="T3"/>
                </a:cxn>
                <a:cxn ang="T12">
                  <a:pos x="T4" y="T5"/>
                </a:cxn>
                <a:cxn ang="T13">
                  <a:pos x="T6" y="T7"/>
                </a:cxn>
                <a:cxn ang="T14">
                  <a:pos x="T8" y="T9"/>
                </a:cxn>
              </a:cxnLst>
              <a:rect l="T15" t="T16" r="T17" b="T18"/>
              <a:pathLst>
                <a:path w="90" h="20">
                  <a:moveTo>
                    <a:pt x="3" y="7"/>
                  </a:moveTo>
                  <a:cubicBezTo>
                    <a:pt x="29" y="20"/>
                    <a:pt x="59" y="16"/>
                    <a:pt x="86" y="11"/>
                  </a:cubicBezTo>
                  <a:cubicBezTo>
                    <a:pt x="90" y="11"/>
                    <a:pt x="88" y="5"/>
                    <a:pt x="85" y="5"/>
                  </a:cubicBezTo>
                  <a:cubicBezTo>
                    <a:pt x="59" y="10"/>
                    <a:pt x="30" y="14"/>
                    <a:pt x="7" y="2"/>
                  </a:cubicBezTo>
                  <a:cubicBezTo>
                    <a:pt x="3" y="0"/>
                    <a:pt x="0" y="6"/>
                    <a:pt x="3"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 name="Freeform 13">
              <a:extLst>
                <a:ext uri="{FF2B5EF4-FFF2-40B4-BE49-F238E27FC236}">
                  <a16:creationId xmlns:a16="http://schemas.microsoft.com/office/drawing/2014/main" xmlns="" id="{E81EAC28-D48D-4F46-A100-D7621CF0BC38}"/>
                </a:ext>
              </a:extLst>
            </p:cNvPr>
            <p:cNvSpPr>
              <a:spLocks noChangeArrowheads="1"/>
            </p:cNvSpPr>
            <p:nvPr/>
          </p:nvSpPr>
          <p:spPr bwMode="auto">
            <a:xfrm>
              <a:off x="3330728" y="3890267"/>
              <a:ext cx="203748" cy="20621"/>
            </a:xfrm>
            <a:custGeom>
              <a:avLst/>
              <a:gdLst>
                <a:gd name="T0" fmla="*/ 2147483647 w 77"/>
                <a:gd name="T1" fmla="*/ 2147483647 h 10"/>
                <a:gd name="T2" fmla="*/ 2147483647 w 77"/>
                <a:gd name="T3" fmla="*/ 2147483647 h 10"/>
                <a:gd name="T4" fmla="*/ 2147483647 w 77"/>
                <a:gd name="T5" fmla="*/ 2147483647 h 10"/>
                <a:gd name="T6" fmla="*/ 2147483647 w 77"/>
                <a:gd name="T7" fmla="*/ 2147483647 h 10"/>
                <a:gd name="T8" fmla="*/ 2147483647 w 77"/>
                <a:gd name="T9" fmla="*/ 2147483647 h 10"/>
                <a:gd name="T10" fmla="*/ 0 60000 65536"/>
                <a:gd name="T11" fmla="*/ 0 60000 65536"/>
                <a:gd name="T12" fmla="*/ 0 60000 65536"/>
                <a:gd name="T13" fmla="*/ 0 60000 65536"/>
                <a:gd name="T14" fmla="*/ 0 60000 65536"/>
                <a:gd name="T15" fmla="*/ 0 w 77"/>
                <a:gd name="T16" fmla="*/ 0 h 10"/>
                <a:gd name="T17" fmla="*/ 77 w 77"/>
                <a:gd name="T18" fmla="*/ 10 h 10"/>
              </a:gdLst>
              <a:ahLst/>
              <a:cxnLst>
                <a:cxn ang="T10">
                  <a:pos x="T0" y="T1"/>
                </a:cxn>
                <a:cxn ang="T11">
                  <a:pos x="T2" y="T3"/>
                </a:cxn>
                <a:cxn ang="T12">
                  <a:pos x="T4" y="T5"/>
                </a:cxn>
                <a:cxn ang="T13">
                  <a:pos x="T6" y="T7"/>
                </a:cxn>
                <a:cxn ang="T14">
                  <a:pos x="T8" y="T9"/>
                </a:cxn>
              </a:cxnLst>
              <a:rect l="T15" t="T16" r="T17" b="T18"/>
              <a:pathLst>
                <a:path w="77" h="10">
                  <a:moveTo>
                    <a:pt x="4" y="9"/>
                  </a:moveTo>
                  <a:cubicBezTo>
                    <a:pt x="27" y="9"/>
                    <a:pt x="50" y="10"/>
                    <a:pt x="73" y="7"/>
                  </a:cubicBezTo>
                  <a:cubicBezTo>
                    <a:pt x="77" y="6"/>
                    <a:pt x="77" y="0"/>
                    <a:pt x="73" y="1"/>
                  </a:cubicBezTo>
                  <a:cubicBezTo>
                    <a:pt x="50" y="3"/>
                    <a:pt x="27" y="3"/>
                    <a:pt x="4" y="3"/>
                  </a:cubicBezTo>
                  <a:cubicBezTo>
                    <a:pt x="0" y="3"/>
                    <a:pt x="0" y="9"/>
                    <a:pt x="4" y="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 name="Freeform 14">
              <a:extLst>
                <a:ext uri="{FF2B5EF4-FFF2-40B4-BE49-F238E27FC236}">
                  <a16:creationId xmlns:a16="http://schemas.microsoft.com/office/drawing/2014/main" xmlns="" id="{F55BD6F9-2066-45F5-BBF1-33314CB260FD}"/>
                </a:ext>
              </a:extLst>
            </p:cNvPr>
            <p:cNvSpPr>
              <a:spLocks noChangeArrowheads="1"/>
            </p:cNvSpPr>
            <p:nvPr/>
          </p:nvSpPr>
          <p:spPr bwMode="auto">
            <a:xfrm>
              <a:off x="3589657" y="5230659"/>
              <a:ext cx="89140" cy="134040"/>
            </a:xfrm>
            <a:custGeom>
              <a:avLst/>
              <a:gdLst>
                <a:gd name="T0" fmla="*/ 2147483647 w 34"/>
                <a:gd name="T1" fmla="*/ 2147483647 h 61"/>
                <a:gd name="T2" fmla="*/ 2147483647 w 34"/>
                <a:gd name="T3" fmla="*/ 2147483647 h 61"/>
                <a:gd name="T4" fmla="*/ 2147483647 w 34"/>
                <a:gd name="T5" fmla="*/ 2147483647 h 61"/>
                <a:gd name="T6" fmla="*/ 2147483647 w 34"/>
                <a:gd name="T7" fmla="*/ 2147483647 h 61"/>
                <a:gd name="T8" fmla="*/ 2147483647 w 34"/>
                <a:gd name="T9" fmla="*/ 2147483647 h 61"/>
                <a:gd name="T10" fmla="*/ 0 60000 65536"/>
                <a:gd name="T11" fmla="*/ 0 60000 65536"/>
                <a:gd name="T12" fmla="*/ 0 60000 65536"/>
                <a:gd name="T13" fmla="*/ 0 60000 65536"/>
                <a:gd name="T14" fmla="*/ 0 60000 65536"/>
                <a:gd name="T15" fmla="*/ 0 w 34"/>
                <a:gd name="T16" fmla="*/ 0 h 61"/>
                <a:gd name="T17" fmla="*/ 34 w 34"/>
                <a:gd name="T18" fmla="*/ 61 h 61"/>
              </a:gdLst>
              <a:ahLst/>
              <a:cxnLst>
                <a:cxn ang="T10">
                  <a:pos x="T0" y="T1"/>
                </a:cxn>
                <a:cxn ang="T11">
                  <a:pos x="T2" y="T3"/>
                </a:cxn>
                <a:cxn ang="T12">
                  <a:pos x="T4" y="T5"/>
                </a:cxn>
                <a:cxn ang="T13">
                  <a:pos x="T6" y="T7"/>
                </a:cxn>
                <a:cxn ang="T14">
                  <a:pos x="T8" y="T9"/>
                </a:cxn>
              </a:cxnLst>
              <a:rect l="T15" t="T16" r="T17" b="T18"/>
              <a:pathLst>
                <a:path w="34" h="61">
                  <a:moveTo>
                    <a:pt x="27" y="4"/>
                  </a:moveTo>
                  <a:cubicBezTo>
                    <a:pt x="22" y="22"/>
                    <a:pt x="15" y="39"/>
                    <a:pt x="3" y="54"/>
                  </a:cubicBezTo>
                  <a:cubicBezTo>
                    <a:pt x="0" y="57"/>
                    <a:pt x="5" y="61"/>
                    <a:pt x="7" y="58"/>
                  </a:cubicBezTo>
                  <a:cubicBezTo>
                    <a:pt x="20" y="43"/>
                    <a:pt x="28" y="24"/>
                    <a:pt x="33" y="5"/>
                  </a:cubicBezTo>
                  <a:cubicBezTo>
                    <a:pt x="34" y="2"/>
                    <a:pt x="28" y="0"/>
                    <a:pt x="27" y="4"/>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5" name="Freeform 15">
              <a:extLst>
                <a:ext uri="{FF2B5EF4-FFF2-40B4-BE49-F238E27FC236}">
                  <a16:creationId xmlns:a16="http://schemas.microsoft.com/office/drawing/2014/main" xmlns="" id="{8315EAD6-B1CA-451A-959C-48AF49E15DB5}"/>
                </a:ext>
              </a:extLst>
            </p:cNvPr>
            <p:cNvSpPr>
              <a:spLocks noChangeArrowheads="1"/>
            </p:cNvSpPr>
            <p:nvPr/>
          </p:nvSpPr>
          <p:spPr bwMode="auto">
            <a:xfrm>
              <a:off x="3044206" y="4051114"/>
              <a:ext cx="133710" cy="55678"/>
            </a:xfrm>
            <a:custGeom>
              <a:avLst/>
              <a:gdLst>
                <a:gd name="T0" fmla="*/ 2147483647 w 51"/>
                <a:gd name="T1" fmla="*/ 2147483647 h 26"/>
                <a:gd name="T2" fmla="*/ 2147483647 w 51"/>
                <a:gd name="T3" fmla="*/ 2147483647 h 26"/>
                <a:gd name="T4" fmla="*/ 2147483647 w 51"/>
                <a:gd name="T5" fmla="*/ 2147483647 h 26"/>
                <a:gd name="T6" fmla="*/ 2147483647 w 51"/>
                <a:gd name="T7" fmla="*/ 2147483647 h 26"/>
                <a:gd name="T8" fmla="*/ 2147483647 w 51"/>
                <a:gd name="T9" fmla="*/ 2147483647 h 26"/>
                <a:gd name="T10" fmla="*/ 0 60000 65536"/>
                <a:gd name="T11" fmla="*/ 0 60000 65536"/>
                <a:gd name="T12" fmla="*/ 0 60000 65536"/>
                <a:gd name="T13" fmla="*/ 0 60000 65536"/>
                <a:gd name="T14" fmla="*/ 0 60000 65536"/>
                <a:gd name="T15" fmla="*/ 0 w 51"/>
                <a:gd name="T16" fmla="*/ 0 h 26"/>
                <a:gd name="T17" fmla="*/ 51 w 51"/>
                <a:gd name="T18" fmla="*/ 26 h 26"/>
              </a:gdLst>
              <a:ahLst/>
              <a:cxnLst>
                <a:cxn ang="T10">
                  <a:pos x="T0" y="T1"/>
                </a:cxn>
                <a:cxn ang="T11">
                  <a:pos x="T2" y="T3"/>
                </a:cxn>
                <a:cxn ang="T12">
                  <a:pos x="T4" y="T5"/>
                </a:cxn>
                <a:cxn ang="T13">
                  <a:pos x="T6" y="T7"/>
                </a:cxn>
                <a:cxn ang="T14">
                  <a:pos x="T8" y="T9"/>
                </a:cxn>
              </a:cxnLst>
              <a:rect l="T15" t="T16" r="T17" b="T18"/>
              <a:pathLst>
                <a:path w="51" h="26">
                  <a:moveTo>
                    <a:pt x="48" y="19"/>
                  </a:moveTo>
                  <a:cubicBezTo>
                    <a:pt x="38" y="8"/>
                    <a:pt x="19" y="0"/>
                    <a:pt x="4" y="4"/>
                  </a:cubicBezTo>
                  <a:cubicBezTo>
                    <a:pt x="0" y="5"/>
                    <a:pt x="2" y="11"/>
                    <a:pt x="6" y="10"/>
                  </a:cubicBezTo>
                  <a:cubicBezTo>
                    <a:pt x="19" y="6"/>
                    <a:pt x="35" y="14"/>
                    <a:pt x="44" y="23"/>
                  </a:cubicBezTo>
                  <a:cubicBezTo>
                    <a:pt x="47" y="26"/>
                    <a:pt x="51" y="22"/>
                    <a:pt x="48" y="1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6" name="Freeform 16">
              <a:extLst>
                <a:ext uri="{FF2B5EF4-FFF2-40B4-BE49-F238E27FC236}">
                  <a16:creationId xmlns:a16="http://schemas.microsoft.com/office/drawing/2014/main" xmlns="" id="{13B08179-D272-4EF3-942E-413A5148B9F5}"/>
                </a:ext>
              </a:extLst>
            </p:cNvPr>
            <p:cNvSpPr>
              <a:spLocks noChangeArrowheads="1"/>
            </p:cNvSpPr>
            <p:nvPr/>
          </p:nvSpPr>
          <p:spPr bwMode="auto">
            <a:xfrm>
              <a:off x="3143959" y="4009871"/>
              <a:ext cx="42447" cy="30933"/>
            </a:xfrm>
            <a:custGeom>
              <a:avLst/>
              <a:gdLst>
                <a:gd name="T0" fmla="*/ 2147483647 w 16"/>
                <a:gd name="T1" fmla="*/ 2147483647 h 14"/>
                <a:gd name="T2" fmla="*/ 2147483647 w 16"/>
                <a:gd name="T3" fmla="*/ 2147483647 h 14"/>
                <a:gd name="T4" fmla="*/ 2147483647 w 16"/>
                <a:gd name="T5" fmla="*/ 2147483647 h 14"/>
                <a:gd name="T6" fmla="*/ 2147483647 w 16"/>
                <a:gd name="T7" fmla="*/ 2147483647 h 14"/>
                <a:gd name="T8" fmla="*/ 2147483647 w 16"/>
                <a:gd name="T9" fmla="*/ 2147483647 h 14"/>
                <a:gd name="T10" fmla="*/ 0 60000 65536"/>
                <a:gd name="T11" fmla="*/ 0 60000 65536"/>
                <a:gd name="T12" fmla="*/ 0 60000 65536"/>
                <a:gd name="T13" fmla="*/ 0 60000 65536"/>
                <a:gd name="T14" fmla="*/ 0 60000 65536"/>
                <a:gd name="T15" fmla="*/ 0 w 16"/>
                <a:gd name="T16" fmla="*/ 0 h 14"/>
                <a:gd name="T17" fmla="*/ 16 w 16"/>
                <a:gd name="T18" fmla="*/ 14 h 14"/>
              </a:gdLst>
              <a:ahLst/>
              <a:cxnLst>
                <a:cxn ang="T10">
                  <a:pos x="T0" y="T1"/>
                </a:cxn>
                <a:cxn ang="T11">
                  <a:pos x="T2" y="T3"/>
                </a:cxn>
                <a:cxn ang="T12">
                  <a:pos x="T4" y="T5"/>
                </a:cxn>
                <a:cxn ang="T13">
                  <a:pos x="T6" y="T7"/>
                </a:cxn>
                <a:cxn ang="T14">
                  <a:pos x="T8" y="T9"/>
                </a:cxn>
              </a:cxnLst>
              <a:rect l="T15" t="T16" r="T17" b="T18"/>
              <a:pathLst>
                <a:path w="16" h="14">
                  <a:moveTo>
                    <a:pt x="14" y="7"/>
                  </a:moveTo>
                  <a:cubicBezTo>
                    <a:pt x="11" y="5"/>
                    <a:pt x="9" y="3"/>
                    <a:pt x="5" y="2"/>
                  </a:cubicBezTo>
                  <a:cubicBezTo>
                    <a:pt x="1" y="0"/>
                    <a:pt x="0" y="6"/>
                    <a:pt x="4" y="8"/>
                  </a:cubicBezTo>
                  <a:cubicBezTo>
                    <a:pt x="6" y="8"/>
                    <a:pt x="8" y="10"/>
                    <a:pt x="9" y="12"/>
                  </a:cubicBezTo>
                  <a:cubicBezTo>
                    <a:pt x="12" y="14"/>
                    <a:pt x="16" y="10"/>
                    <a:pt x="14"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7" name="Freeform 17">
              <a:extLst>
                <a:ext uri="{FF2B5EF4-FFF2-40B4-BE49-F238E27FC236}">
                  <a16:creationId xmlns:a16="http://schemas.microsoft.com/office/drawing/2014/main" xmlns="" id="{8725D010-E6CB-4817-AB0B-3E88B5C94BB5}"/>
                </a:ext>
              </a:extLst>
            </p:cNvPr>
            <p:cNvSpPr>
              <a:spLocks noChangeArrowheads="1"/>
            </p:cNvSpPr>
            <p:nvPr/>
          </p:nvSpPr>
          <p:spPr bwMode="auto">
            <a:xfrm>
              <a:off x="9082361" y="3401538"/>
              <a:ext cx="1290403" cy="3258184"/>
            </a:xfrm>
            <a:custGeom>
              <a:avLst/>
              <a:gdLst>
                <a:gd name="T0" fmla="*/ 2147483647 w 490"/>
                <a:gd name="T1" fmla="*/ 2147483647 h 1491"/>
                <a:gd name="T2" fmla="*/ 2147483647 w 490"/>
                <a:gd name="T3" fmla="*/ 2147483647 h 1491"/>
                <a:gd name="T4" fmla="*/ 2147483647 w 490"/>
                <a:gd name="T5" fmla="*/ 2147483647 h 1491"/>
                <a:gd name="T6" fmla="*/ 2147483647 w 490"/>
                <a:gd name="T7" fmla="*/ 2147483647 h 1491"/>
                <a:gd name="T8" fmla="*/ 2147483647 w 490"/>
                <a:gd name="T9" fmla="*/ 2147483647 h 1491"/>
                <a:gd name="T10" fmla="*/ 2147483647 w 490"/>
                <a:gd name="T11" fmla="*/ 2147483647 h 1491"/>
                <a:gd name="T12" fmla="*/ 2147483647 w 490"/>
                <a:gd name="T13" fmla="*/ 2147483647 h 1491"/>
                <a:gd name="T14" fmla="*/ 2147483647 w 490"/>
                <a:gd name="T15" fmla="*/ 2147483647 h 1491"/>
                <a:gd name="T16" fmla="*/ 2147483647 w 490"/>
                <a:gd name="T17" fmla="*/ 2147483647 h 1491"/>
                <a:gd name="T18" fmla="*/ 2147483647 w 490"/>
                <a:gd name="T19" fmla="*/ 2147483647 h 1491"/>
                <a:gd name="T20" fmla="*/ 2147483647 w 490"/>
                <a:gd name="T21" fmla="*/ 2147483647 h 1491"/>
                <a:gd name="T22" fmla="*/ 2147483647 w 490"/>
                <a:gd name="T23" fmla="*/ 2147483647 h 1491"/>
                <a:gd name="T24" fmla="*/ 2147483647 w 490"/>
                <a:gd name="T25" fmla="*/ 2147483647 h 1491"/>
                <a:gd name="T26" fmla="*/ 2147483647 w 490"/>
                <a:gd name="T27" fmla="*/ 2147483647 h 1491"/>
                <a:gd name="T28" fmla="*/ 2147483647 w 490"/>
                <a:gd name="T29" fmla="*/ 2147483647 h 1491"/>
                <a:gd name="T30" fmla="*/ 2147483647 w 490"/>
                <a:gd name="T31" fmla="*/ 2147483647 h 1491"/>
                <a:gd name="T32" fmla="*/ 2147483647 w 490"/>
                <a:gd name="T33" fmla="*/ 2147483647 h 1491"/>
                <a:gd name="T34" fmla="*/ 2147483647 w 490"/>
                <a:gd name="T35" fmla="*/ 2147483647 h 1491"/>
                <a:gd name="T36" fmla="*/ 2147483647 w 490"/>
                <a:gd name="T37" fmla="*/ 2147483647 h 1491"/>
                <a:gd name="T38" fmla="*/ 2147483647 w 490"/>
                <a:gd name="T39" fmla="*/ 2147483647 h 1491"/>
                <a:gd name="T40" fmla="*/ 2147483647 w 490"/>
                <a:gd name="T41" fmla="*/ 2147483647 h 1491"/>
                <a:gd name="T42" fmla="*/ 2147483647 w 490"/>
                <a:gd name="T43" fmla="*/ 2147483647 h 1491"/>
                <a:gd name="T44" fmla="*/ 2147483647 w 490"/>
                <a:gd name="T45" fmla="*/ 2147483647 h 1491"/>
                <a:gd name="T46" fmla="*/ 2147483647 w 490"/>
                <a:gd name="T47" fmla="*/ 2147483647 h 1491"/>
                <a:gd name="T48" fmla="*/ 2147483647 w 490"/>
                <a:gd name="T49" fmla="*/ 2147483647 h 1491"/>
                <a:gd name="T50" fmla="*/ 2147483647 w 490"/>
                <a:gd name="T51" fmla="*/ 2147483647 h 1491"/>
                <a:gd name="T52" fmla="*/ 2147483647 w 490"/>
                <a:gd name="T53" fmla="*/ 2147483647 h 1491"/>
                <a:gd name="T54" fmla="*/ 2147483647 w 490"/>
                <a:gd name="T55" fmla="*/ 2147483647 h 1491"/>
                <a:gd name="T56" fmla="*/ 2147483647 w 490"/>
                <a:gd name="T57" fmla="*/ 2147483647 h 149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0"/>
                <a:gd name="T88" fmla="*/ 0 h 1491"/>
                <a:gd name="T89" fmla="*/ 490 w 490"/>
                <a:gd name="T90" fmla="*/ 1491 h 149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0" h="1491">
                  <a:moveTo>
                    <a:pt x="471" y="1333"/>
                  </a:moveTo>
                  <a:cubicBezTo>
                    <a:pt x="452" y="1252"/>
                    <a:pt x="415" y="1064"/>
                    <a:pt x="407" y="931"/>
                  </a:cubicBezTo>
                  <a:cubicBezTo>
                    <a:pt x="404" y="883"/>
                    <a:pt x="406" y="737"/>
                    <a:pt x="403" y="635"/>
                  </a:cubicBezTo>
                  <a:cubicBezTo>
                    <a:pt x="399" y="533"/>
                    <a:pt x="409" y="498"/>
                    <a:pt x="399" y="435"/>
                  </a:cubicBezTo>
                  <a:cubicBezTo>
                    <a:pt x="392" y="384"/>
                    <a:pt x="398" y="379"/>
                    <a:pt x="397" y="359"/>
                  </a:cubicBezTo>
                  <a:cubicBezTo>
                    <a:pt x="396" y="338"/>
                    <a:pt x="393" y="312"/>
                    <a:pt x="382" y="295"/>
                  </a:cubicBezTo>
                  <a:cubicBezTo>
                    <a:pt x="371" y="278"/>
                    <a:pt x="322" y="215"/>
                    <a:pt x="297" y="191"/>
                  </a:cubicBezTo>
                  <a:cubicBezTo>
                    <a:pt x="272" y="166"/>
                    <a:pt x="189" y="81"/>
                    <a:pt x="189" y="81"/>
                  </a:cubicBezTo>
                  <a:cubicBezTo>
                    <a:pt x="189" y="81"/>
                    <a:pt x="190" y="35"/>
                    <a:pt x="176" y="21"/>
                  </a:cubicBezTo>
                  <a:cubicBezTo>
                    <a:pt x="161" y="5"/>
                    <a:pt x="136" y="0"/>
                    <a:pt x="108" y="6"/>
                  </a:cubicBezTo>
                  <a:cubicBezTo>
                    <a:pt x="81" y="12"/>
                    <a:pt x="64" y="30"/>
                    <a:pt x="51" y="55"/>
                  </a:cubicBezTo>
                  <a:cubicBezTo>
                    <a:pt x="51" y="55"/>
                    <a:pt x="33" y="108"/>
                    <a:pt x="27" y="141"/>
                  </a:cubicBezTo>
                  <a:cubicBezTo>
                    <a:pt x="21" y="173"/>
                    <a:pt x="19" y="182"/>
                    <a:pt x="26" y="220"/>
                  </a:cubicBezTo>
                  <a:cubicBezTo>
                    <a:pt x="33" y="259"/>
                    <a:pt x="45" y="283"/>
                    <a:pt x="45" y="310"/>
                  </a:cubicBezTo>
                  <a:cubicBezTo>
                    <a:pt x="46" y="336"/>
                    <a:pt x="48" y="361"/>
                    <a:pt x="34" y="415"/>
                  </a:cubicBezTo>
                  <a:cubicBezTo>
                    <a:pt x="21" y="468"/>
                    <a:pt x="11" y="533"/>
                    <a:pt x="10" y="545"/>
                  </a:cubicBezTo>
                  <a:cubicBezTo>
                    <a:pt x="9" y="557"/>
                    <a:pt x="0" y="611"/>
                    <a:pt x="3" y="657"/>
                  </a:cubicBezTo>
                  <a:cubicBezTo>
                    <a:pt x="5" y="704"/>
                    <a:pt x="13" y="749"/>
                    <a:pt x="19" y="766"/>
                  </a:cubicBezTo>
                  <a:cubicBezTo>
                    <a:pt x="25" y="783"/>
                    <a:pt x="26" y="790"/>
                    <a:pt x="26" y="792"/>
                  </a:cubicBezTo>
                  <a:cubicBezTo>
                    <a:pt x="26" y="795"/>
                    <a:pt x="25" y="811"/>
                    <a:pt x="28" y="819"/>
                  </a:cubicBezTo>
                  <a:cubicBezTo>
                    <a:pt x="31" y="828"/>
                    <a:pt x="34" y="837"/>
                    <a:pt x="34" y="837"/>
                  </a:cubicBezTo>
                  <a:cubicBezTo>
                    <a:pt x="34" y="837"/>
                    <a:pt x="29" y="856"/>
                    <a:pt x="28" y="871"/>
                  </a:cubicBezTo>
                  <a:cubicBezTo>
                    <a:pt x="27" y="886"/>
                    <a:pt x="21" y="934"/>
                    <a:pt x="31" y="966"/>
                  </a:cubicBezTo>
                  <a:cubicBezTo>
                    <a:pt x="40" y="997"/>
                    <a:pt x="56" y="1022"/>
                    <a:pt x="65" y="1034"/>
                  </a:cubicBezTo>
                  <a:cubicBezTo>
                    <a:pt x="73" y="1045"/>
                    <a:pt x="76" y="1056"/>
                    <a:pt x="81" y="1071"/>
                  </a:cubicBezTo>
                  <a:cubicBezTo>
                    <a:pt x="86" y="1087"/>
                    <a:pt x="87" y="1089"/>
                    <a:pt x="91" y="1116"/>
                  </a:cubicBezTo>
                  <a:cubicBezTo>
                    <a:pt x="94" y="1144"/>
                    <a:pt x="101" y="1194"/>
                    <a:pt x="100" y="1216"/>
                  </a:cubicBezTo>
                  <a:cubicBezTo>
                    <a:pt x="98" y="1238"/>
                    <a:pt x="93" y="1430"/>
                    <a:pt x="92" y="1461"/>
                  </a:cubicBezTo>
                  <a:cubicBezTo>
                    <a:pt x="91" y="1491"/>
                    <a:pt x="490" y="1414"/>
                    <a:pt x="471" y="1333"/>
                  </a:cubicBez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8" name="Freeform 18">
              <a:extLst>
                <a:ext uri="{FF2B5EF4-FFF2-40B4-BE49-F238E27FC236}">
                  <a16:creationId xmlns:a16="http://schemas.microsoft.com/office/drawing/2014/main" xmlns="" id="{215C4FC3-09C0-4E78-B158-24E984210493}"/>
                </a:ext>
              </a:extLst>
            </p:cNvPr>
            <p:cNvSpPr>
              <a:spLocks noChangeArrowheads="1"/>
            </p:cNvSpPr>
            <p:nvPr/>
          </p:nvSpPr>
          <p:spPr bwMode="auto">
            <a:xfrm>
              <a:off x="9583241"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2147483647 w 99"/>
                <a:gd name="T11" fmla="*/ 2147483647 h 418"/>
                <a:gd name="T12" fmla="*/ 2147483647 w 99"/>
                <a:gd name="T13" fmla="*/ 2147483647 h 418"/>
                <a:gd name="T14" fmla="*/ 2147483647 w 99"/>
                <a:gd name="T15" fmla="*/ 2147483647 h 418"/>
                <a:gd name="T16" fmla="*/ 2147483647 w 99"/>
                <a:gd name="T17" fmla="*/ 2147483647 h 418"/>
                <a:gd name="T18" fmla="*/ 0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3" y="37"/>
                  </a:moveTo>
                  <a:cubicBezTo>
                    <a:pt x="3" y="37"/>
                    <a:pt x="6" y="81"/>
                    <a:pt x="4" y="90"/>
                  </a:cubicBezTo>
                  <a:cubicBezTo>
                    <a:pt x="3" y="99"/>
                    <a:pt x="6" y="130"/>
                    <a:pt x="5" y="141"/>
                  </a:cubicBezTo>
                  <a:cubicBezTo>
                    <a:pt x="4" y="151"/>
                    <a:pt x="5" y="190"/>
                    <a:pt x="7" y="206"/>
                  </a:cubicBezTo>
                  <a:cubicBezTo>
                    <a:pt x="9" y="222"/>
                    <a:pt x="15" y="260"/>
                    <a:pt x="32" y="300"/>
                  </a:cubicBezTo>
                  <a:cubicBezTo>
                    <a:pt x="49" y="340"/>
                    <a:pt x="99" y="418"/>
                    <a:pt x="99" y="418"/>
                  </a:cubicBezTo>
                  <a:cubicBezTo>
                    <a:pt x="99" y="418"/>
                    <a:pt x="55" y="318"/>
                    <a:pt x="48" y="293"/>
                  </a:cubicBezTo>
                  <a:cubicBezTo>
                    <a:pt x="41" y="268"/>
                    <a:pt x="30" y="164"/>
                    <a:pt x="29" y="135"/>
                  </a:cubicBezTo>
                  <a:cubicBezTo>
                    <a:pt x="28" y="105"/>
                    <a:pt x="11" y="50"/>
                    <a:pt x="10" y="44"/>
                  </a:cubicBezTo>
                  <a:cubicBezTo>
                    <a:pt x="8" y="38"/>
                    <a:pt x="0" y="0"/>
                    <a:pt x="0" y="0"/>
                  </a:cubicBezTo>
                  <a:lnTo>
                    <a:pt x="3"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9" name="Freeform 19">
              <a:extLst>
                <a:ext uri="{FF2B5EF4-FFF2-40B4-BE49-F238E27FC236}">
                  <a16:creationId xmlns:a16="http://schemas.microsoft.com/office/drawing/2014/main" xmlns="" id="{9C92C0AC-ACC8-4A68-92B7-FCC4F1AE5657}"/>
                </a:ext>
              </a:extLst>
            </p:cNvPr>
            <p:cNvSpPr>
              <a:spLocks noChangeArrowheads="1"/>
            </p:cNvSpPr>
            <p:nvPr/>
          </p:nvSpPr>
          <p:spPr bwMode="auto">
            <a:xfrm>
              <a:off x="9256395" y="3420098"/>
              <a:ext cx="295011" cy="241271"/>
            </a:xfrm>
            <a:custGeom>
              <a:avLst/>
              <a:gdLst>
                <a:gd name="T0" fmla="*/ 2147483647 w 112"/>
                <a:gd name="T1" fmla="*/ 2147483647 h 111"/>
                <a:gd name="T2" fmla="*/ 2147483647 w 112"/>
                <a:gd name="T3" fmla="*/ 2147483647 h 111"/>
                <a:gd name="T4" fmla="*/ 2147483647 w 112"/>
                <a:gd name="T5" fmla="*/ 2147483647 h 111"/>
                <a:gd name="T6" fmla="*/ 2147483647 w 112"/>
                <a:gd name="T7" fmla="*/ 2147483647 h 111"/>
                <a:gd name="T8" fmla="*/ 2147483647 w 112"/>
                <a:gd name="T9" fmla="*/ 2147483647 h 111"/>
                <a:gd name="T10" fmla="*/ 2147483647 w 112"/>
                <a:gd name="T11" fmla="*/ 2147483647 h 111"/>
                <a:gd name="T12" fmla="*/ 2147483647 w 112"/>
                <a:gd name="T13" fmla="*/ 2147483647 h 111"/>
                <a:gd name="T14" fmla="*/ 2147483647 w 112"/>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1"/>
                <a:gd name="T26" fmla="*/ 112 w 112"/>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1">
                  <a:moveTo>
                    <a:pt x="111" y="68"/>
                  </a:moveTo>
                  <a:cubicBezTo>
                    <a:pt x="110" y="76"/>
                    <a:pt x="106" y="107"/>
                    <a:pt x="86" y="109"/>
                  </a:cubicBezTo>
                  <a:cubicBezTo>
                    <a:pt x="67" y="111"/>
                    <a:pt x="27" y="108"/>
                    <a:pt x="12" y="100"/>
                  </a:cubicBezTo>
                  <a:cubicBezTo>
                    <a:pt x="3" y="95"/>
                    <a:pt x="0" y="80"/>
                    <a:pt x="4" y="59"/>
                  </a:cubicBezTo>
                  <a:cubicBezTo>
                    <a:pt x="11" y="33"/>
                    <a:pt x="24" y="14"/>
                    <a:pt x="38" y="8"/>
                  </a:cubicBezTo>
                  <a:cubicBezTo>
                    <a:pt x="57" y="0"/>
                    <a:pt x="85" y="3"/>
                    <a:pt x="96" y="13"/>
                  </a:cubicBezTo>
                  <a:cubicBezTo>
                    <a:pt x="107" y="22"/>
                    <a:pt x="111" y="41"/>
                    <a:pt x="111" y="50"/>
                  </a:cubicBezTo>
                  <a:cubicBezTo>
                    <a:pt x="112" y="60"/>
                    <a:pt x="111" y="68"/>
                    <a:pt x="11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0" name="Freeform 20">
              <a:extLst>
                <a:ext uri="{FF2B5EF4-FFF2-40B4-BE49-F238E27FC236}">
                  <a16:creationId xmlns:a16="http://schemas.microsoft.com/office/drawing/2014/main" xmlns="" id="{B8BA6A4E-13B4-43D2-B7AE-F374C9EED917}"/>
                </a:ext>
              </a:extLst>
            </p:cNvPr>
            <p:cNvSpPr>
              <a:spLocks noChangeArrowheads="1"/>
            </p:cNvSpPr>
            <p:nvPr/>
          </p:nvSpPr>
          <p:spPr bwMode="auto">
            <a:xfrm>
              <a:off x="9300964" y="3943882"/>
              <a:ext cx="239829" cy="43306"/>
            </a:xfrm>
            <a:custGeom>
              <a:avLst/>
              <a:gdLst>
                <a:gd name="T0" fmla="*/ 2147483647 w 91"/>
                <a:gd name="T1" fmla="*/ 2147483647 h 20"/>
                <a:gd name="T2" fmla="*/ 2147483647 w 91"/>
                <a:gd name="T3" fmla="*/ 2147483647 h 20"/>
                <a:gd name="T4" fmla="*/ 2147483647 w 91"/>
                <a:gd name="T5" fmla="*/ 2147483647 h 20"/>
                <a:gd name="T6" fmla="*/ 2147483647 w 91"/>
                <a:gd name="T7" fmla="*/ 2147483647 h 20"/>
                <a:gd name="T8" fmla="*/ 2147483647 w 91"/>
                <a:gd name="T9" fmla="*/ 2147483647 h 20"/>
                <a:gd name="T10" fmla="*/ 0 60000 65536"/>
                <a:gd name="T11" fmla="*/ 0 60000 65536"/>
                <a:gd name="T12" fmla="*/ 0 60000 65536"/>
                <a:gd name="T13" fmla="*/ 0 60000 65536"/>
                <a:gd name="T14" fmla="*/ 0 60000 65536"/>
                <a:gd name="T15" fmla="*/ 0 w 91"/>
                <a:gd name="T16" fmla="*/ 0 h 20"/>
                <a:gd name="T17" fmla="*/ 91 w 91"/>
                <a:gd name="T18" fmla="*/ 20 h 20"/>
              </a:gdLst>
              <a:ahLst/>
              <a:cxnLst>
                <a:cxn ang="T10">
                  <a:pos x="T0" y="T1"/>
                </a:cxn>
                <a:cxn ang="T11">
                  <a:pos x="T2" y="T3"/>
                </a:cxn>
                <a:cxn ang="T12">
                  <a:pos x="T4" y="T5"/>
                </a:cxn>
                <a:cxn ang="T13">
                  <a:pos x="T6" y="T7"/>
                </a:cxn>
                <a:cxn ang="T14">
                  <a:pos x="T8" y="T9"/>
                </a:cxn>
              </a:cxnLst>
              <a:rect l="T15" t="T16" r="T17" b="T18"/>
              <a:pathLst>
                <a:path w="91" h="20">
                  <a:moveTo>
                    <a:pt x="84" y="2"/>
                  </a:moveTo>
                  <a:cubicBezTo>
                    <a:pt x="60" y="14"/>
                    <a:pt x="31" y="10"/>
                    <a:pt x="6" y="5"/>
                  </a:cubicBezTo>
                  <a:cubicBezTo>
                    <a:pt x="2" y="5"/>
                    <a:pt x="0" y="11"/>
                    <a:pt x="4" y="11"/>
                  </a:cubicBezTo>
                  <a:cubicBezTo>
                    <a:pt x="31" y="16"/>
                    <a:pt x="61" y="20"/>
                    <a:pt x="87" y="7"/>
                  </a:cubicBezTo>
                  <a:cubicBezTo>
                    <a:pt x="91" y="6"/>
                    <a:pt x="88" y="0"/>
                    <a:pt x="84" y="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1" name="Freeform 21">
              <a:extLst>
                <a:ext uri="{FF2B5EF4-FFF2-40B4-BE49-F238E27FC236}">
                  <a16:creationId xmlns:a16="http://schemas.microsoft.com/office/drawing/2014/main" xmlns="" id="{0574510A-F89A-4E5C-AF52-C6CBC7093169}"/>
                </a:ext>
              </a:extLst>
            </p:cNvPr>
            <p:cNvSpPr>
              <a:spLocks noChangeArrowheads="1"/>
            </p:cNvSpPr>
            <p:nvPr/>
          </p:nvSpPr>
          <p:spPr bwMode="auto">
            <a:xfrm>
              <a:off x="9311577" y="3890267"/>
              <a:ext cx="205871" cy="20621"/>
            </a:xfrm>
            <a:custGeom>
              <a:avLst/>
              <a:gdLst>
                <a:gd name="T0" fmla="*/ 2147483647 w 78"/>
                <a:gd name="T1" fmla="*/ 2147483647 h 10"/>
                <a:gd name="T2" fmla="*/ 2147483647 w 78"/>
                <a:gd name="T3" fmla="*/ 2147483647 h 10"/>
                <a:gd name="T4" fmla="*/ 2147483647 w 78"/>
                <a:gd name="T5" fmla="*/ 2147483647 h 10"/>
                <a:gd name="T6" fmla="*/ 2147483647 w 78"/>
                <a:gd name="T7" fmla="*/ 2147483647 h 10"/>
                <a:gd name="T8" fmla="*/ 2147483647 w 78"/>
                <a:gd name="T9" fmla="*/ 2147483647 h 10"/>
                <a:gd name="T10" fmla="*/ 0 60000 65536"/>
                <a:gd name="T11" fmla="*/ 0 60000 65536"/>
                <a:gd name="T12" fmla="*/ 0 60000 65536"/>
                <a:gd name="T13" fmla="*/ 0 60000 65536"/>
                <a:gd name="T14" fmla="*/ 0 60000 65536"/>
                <a:gd name="T15" fmla="*/ 0 w 78"/>
                <a:gd name="T16" fmla="*/ 0 h 10"/>
                <a:gd name="T17" fmla="*/ 78 w 78"/>
                <a:gd name="T18" fmla="*/ 10 h 10"/>
              </a:gdLst>
              <a:ahLst/>
              <a:cxnLst>
                <a:cxn ang="T10">
                  <a:pos x="T0" y="T1"/>
                </a:cxn>
                <a:cxn ang="T11">
                  <a:pos x="T2" y="T3"/>
                </a:cxn>
                <a:cxn ang="T12">
                  <a:pos x="T4" y="T5"/>
                </a:cxn>
                <a:cxn ang="T13">
                  <a:pos x="T6" y="T7"/>
                </a:cxn>
                <a:cxn ang="T14">
                  <a:pos x="T8" y="T9"/>
                </a:cxn>
              </a:cxnLst>
              <a:rect l="T15" t="T16" r="T17" b="T18"/>
              <a:pathLst>
                <a:path w="78" h="10">
                  <a:moveTo>
                    <a:pt x="74" y="3"/>
                  </a:moveTo>
                  <a:cubicBezTo>
                    <a:pt x="51" y="3"/>
                    <a:pt x="27" y="3"/>
                    <a:pt x="4" y="1"/>
                  </a:cubicBezTo>
                  <a:cubicBezTo>
                    <a:pt x="0" y="0"/>
                    <a:pt x="0" y="6"/>
                    <a:pt x="4" y="7"/>
                  </a:cubicBezTo>
                  <a:cubicBezTo>
                    <a:pt x="27" y="10"/>
                    <a:pt x="51" y="9"/>
                    <a:pt x="74" y="9"/>
                  </a:cubicBezTo>
                  <a:cubicBezTo>
                    <a:pt x="78" y="9"/>
                    <a:pt x="78" y="3"/>
                    <a:pt x="74" y="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2" name="Freeform 22">
              <a:extLst>
                <a:ext uri="{FF2B5EF4-FFF2-40B4-BE49-F238E27FC236}">
                  <a16:creationId xmlns:a16="http://schemas.microsoft.com/office/drawing/2014/main" xmlns="" id="{21946338-4C3B-4802-9134-A8E59C673ACC}"/>
                </a:ext>
              </a:extLst>
            </p:cNvPr>
            <p:cNvSpPr>
              <a:spLocks noChangeArrowheads="1"/>
            </p:cNvSpPr>
            <p:nvPr/>
          </p:nvSpPr>
          <p:spPr bwMode="auto">
            <a:xfrm>
              <a:off x="9169377" y="5230659"/>
              <a:ext cx="87018" cy="134040"/>
            </a:xfrm>
            <a:custGeom>
              <a:avLst/>
              <a:gdLst>
                <a:gd name="T0" fmla="*/ 2147483647 w 33"/>
                <a:gd name="T1" fmla="*/ 2147483647 h 61"/>
                <a:gd name="T2" fmla="*/ 2147483647 w 33"/>
                <a:gd name="T3" fmla="*/ 2147483647 h 61"/>
                <a:gd name="T4" fmla="*/ 2147483647 w 33"/>
                <a:gd name="T5" fmla="*/ 2147483647 h 61"/>
                <a:gd name="T6" fmla="*/ 2147483647 w 33"/>
                <a:gd name="T7" fmla="*/ 2147483647 h 61"/>
                <a:gd name="T8" fmla="*/ 2147483647 w 33"/>
                <a:gd name="T9" fmla="*/ 2147483647 h 61"/>
                <a:gd name="T10" fmla="*/ 0 60000 65536"/>
                <a:gd name="T11" fmla="*/ 0 60000 65536"/>
                <a:gd name="T12" fmla="*/ 0 60000 65536"/>
                <a:gd name="T13" fmla="*/ 0 60000 65536"/>
                <a:gd name="T14" fmla="*/ 0 60000 65536"/>
                <a:gd name="T15" fmla="*/ 0 w 33"/>
                <a:gd name="T16" fmla="*/ 0 h 61"/>
                <a:gd name="T17" fmla="*/ 33 w 33"/>
                <a:gd name="T18" fmla="*/ 61 h 61"/>
              </a:gdLst>
              <a:ahLst/>
              <a:cxnLst>
                <a:cxn ang="T10">
                  <a:pos x="T0" y="T1"/>
                </a:cxn>
                <a:cxn ang="T11">
                  <a:pos x="T2" y="T3"/>
                </a:cxn>
                <a:cxn ang="T12">
                  <a:pos x="T4" y="T5"/>
                </a:cxn>
                <a:cxn ang="T13">
                  <a:pos x="T6" y="T7"/>
                </a:cxn>
                <a:cxn ang="T14">
                  <a:pos x="T8" y="T9"/>
                </a:cxn>
              </a:cxnLst>
              <a:rect l="T15" t="T16" r="T17" b="T18"/>
              <a:pathLst>
                <a:path w="33" h="61">
                  <a:moveTo>
                    <a:pt x="1" y="5"/>
                  </a:moveTo>
                  <a:cubicBezTo>
                    <a:pt x="5" y="24"/>
                    <a:pt x="14" y="43"/>
                    <a:pt x="26" y="58"/>
                  </a:cubicBezTo>
                  <a:cubicBezTo>
                    <a:pt x="29" y="61"/>
                    <a:pt x="33" y="57"/>
                    <a:pt x="31" y="54"/>
                  </a:cubicBezTo>
                  <a:cubicBezTo>
                    <a:pt x="19" y="39"/>
                    <a:pt x="11" y="22"/>
                    <a:pt x="7" y="4"/>
                  </a:cubicBezTo>
                  <a:cubicBezTo>
                    <a:pt x="6" y="0"/>
                    <a:pt x="0" y="2"/>
                    <a:pt x="1" y="5"/>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3" name="Freeform 23">
              <a:extLst>
                <a:ext uri="{FF2B5EF4-FFF2-40B4-BE49-F238E27FC236}">
                  <a16:creationId xmlns:a16="http://schemas.microsoft.com/office/drawing/2014/main" xmlns="" id="{0F363B2B-DD4B-48EF-9AEB-4859450EB2A4}"/>
                </a:ext>
              </a:extLst>
            </p:cNvPr>
            <p:cNvSpPr>
              <a:spLocks noChangeArrowheads="1"/>
            </p:cNvSpPr>
            <p:nvPr/>
          </p:nvSpPr>
          <p:spPr bwMode="auto">
            <a:xfrm>
              <a:off x="9670257" y="4051114"/>
              <a:ext cx="131587" cy="55678"/>
            </a:xfrm>
            <a:custGeom>
              <a:avLst/>
              <a:gdLst>
                <a:gd name="T0" fmla="*/ 2147483647 w 50"/>
                <a:gd name="T1" fmla="*/ 2147483647 h 26"/>
                <a:gd name="T2" fmla="*/ 2147483647 w 50"/>
                <a:gd name="T3" fmla="*/ 2147483647 h 26"/>
                <a:gd name="T4" fmla="*/ 2147483647 w 50"/>
                <a:gd name="T5" fmla="*/ 2147483647 h 26"/>
                <a:gd name="T6" fmla="*/ 2147483647 w 50"/>
                <a:gd name="T7" fmla="*/ 2147483647 h 26"/>
                <a:gd name="T8" fmla="*/ 2147483647 w 50"/>
                <a:gd name="T9" fmla="*/ 2147483647 h 26"/>
                <a:gd name="T10" fmla="*/ 0 60000 65536"/>
                <a:gd name="T11" fmla="*/ 0 60000 65536"/>
                <a:gd name="T12" fmla="*/ 0 60000 65536"/>
                <a:gd name="T13" fmla="*/ 0 60000 65536"/>
                <a:gd name="T14" fmla="*/ 0 60000 65536"/>
                <a:gd name="T15" fmla="*/ 0 w 50"/>
                <a:gd name="T16" fmla="*/ 0 h 26"/>
                <a:gd name="T17" fmla="*/ 50 w 50"/>
                <a:gd name="T18" fmla="*/ 26 h 26"/>
              </a:gdLst>
              <a:ahLst/>
              <a:cxnLst>
                <a:cxn ang="T10">
                  <a:pos x="T0" y="T1"/>
                </a:cxn>
                <a:cxn ang="T11">
                  <a:pos x="T2" y="T3"/>
                </a:cxn>
                <a:cxn ang="T12">
                  <a:pos x="T4" y="T5"/>
                </a:cxn>
                <a:cxn ang="T13">
                  <a:pos x="T6" y="T7"/>
                </a:cxn>
                <a:cxn ang="T14">
                  <a:pos x="T8" y="T9"/>
                </a:cxn>
              </a:cxnLst>
              <a:rect l="T15" t="T16" r="T17" b="T18"/>
              <a:pathLst>
                <a:path w="50" h="26">
                  <a:moveTo>
                    <a:pt x="7" y="23"/>
                  </a:moveTo>
                  <a:cubicBezTo>
                    <a:pt x="16" y="14"/>
                    <a:pt x="32" y="6"/>
                    <a:pt x="45" y="10"/>
                  </a:cubicBezTo>
                  <a:cubicBezTo>
                    <a:pt x="48" y="11"/>
                    <a:pt x="50" y="5"/>
                    <a:pt x="46" y="4"/>
                  </a:cubicBezTo>
                  <a:cubicBezTo>
                    <a:pt x="31" y="0"/>
                    <a:pt x="13" y="8"/>
                    <a:pt x="2" y="19"/>
                  </a:cubicBezTo>
                  <a:cubicBezTo>
                    <a:pt x="0" y="22"/>
                    <a:pt x="4" y="26"/>
                    <a:pt x="7" y="2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4" name="Freeform 24">
              <a:extLst>
                <a:ext uri="{FF2B5EF4-FFF2-40B4-BE49-F238E27FC236}">
                  <a16:creationId xmlns:a16="http://schemas.microsoft.com/office/drawing/2014/main" xmlns="" id="{8F993CA8-D4A3-44B2-AB8C-0759A6738D79}"/>
                </a:ext>
              </a:extLst>
            </p:cNvPr>
            <p:cNvSpPr>
              <a:spLocks noChangeArrowheads="1"/>
            </p:cNvSpPr>
            <p:nvPr/>
          </p:nvSpPr>
          <p:spPr bwMode="auto">
            <a:xfrm>
              <a:off x="9659646" y="4009871"/>
              <a:ext cx="44571" cy="30933"/>
            </a:xfrm>
            <a:custGeom>
              <a:avLst/>
              <a:gdLst>
                <a:gd name="T0" fmla="*/ 2147483647 w 17"/>
                <a:gd name="T1" fmla="*/ 2147483647 h 14"/>
                <a:gd name="T2" fmla="*/ 2147483647 w 17"/>
                <a:gd name="T3" fmla="*/ 2147483647 h 14"/>
                <a:gd name="T4" fmla="*/ 2147483647 w 17"/>
                <a:gd name="T5" fmla="*/ 2147483647 h 14"/>
                <a:gd name="T6" fmla="*/ 2147483647 w 17"/>
                <a:gd name="T7" fmla="*/ 2147483647 h 14"/>
                <a:gd name="T8" fmla="*/ 2147483647 w 17"/>
                <a:gd name="T9" fmla="*/ 2147483647 h 14"/>
                <a:gd name="T10" fmla="*/ 0 60000 65536"/>
                <a:gd name="T11" fmla="*/ 0 60000 65536"/>
                <a:gd name="T12" fmla="*/ 0 60000 65536"/>
                <a:gd name="T13" fmla="*/ 0 60000 65536"/>
                <a:gd name="T14" fmla="*/ 0 60000 65536"/>
                <a:gd name="T15" fmla="*/ 0 w 17"/>
                <a:gd name="T16" fmla="*/ 0 h 14"/>
                <a:gd name="T17" fmla="*/ 17 w 17"/>
                <a:gd name="T18" fmla="*/ 14 h 14"/>
              </a:gdLst>
              <a:ahLst/>
              <a:cxnLst>
                <a:cxn ang="T10">
                  <a:pos x="T0" y="T1"/>
                </a:cxn>
                <a:cxn ang="T11">
                  <a:pos x="T2" y="T3"/>
                </a:cxn>
                <a:cxn ang="T12">
                  <a:pos x="T4" y="T5"/>
                </a:cxn>
                <a:cxn ang="T13">
                  <a:pos x="T6" y="T7"/>
                </a:cxn>
                <a:cxn ang="T14">
                  <a:pos x="T8" y="T9"/>
                </a:cxn>
              </a:cxnLst>
              <a:rect l="T15" t="T16" r="T17" b="T18"/>
              <a:pathLst>
                <a:path w="17" h="14">
                  <a:moveTo>
                    <a:pt x="7" y="12"/>
                  </a:moveTo>
                  <a:cubicBezTo>
                    <a:pt x="9" y="10"/>
                    <a:pt x="11" y="8"/>
                    <a:pt x="13" y="8"/>
                  </a:cubicBezTo>
                  <a:cubicBezTo>
                    <a:pt x="17" y="6"/>
                    <a:pt x="15" y="0"/>
                    <a:pt x="11" y="2"/>
                  </a:cubicBezTo>
                  <a:cubicBezTo>
                    <a:pt x="8" y="3"/>
                    <a:pt x="5" y="5"/>
                    <a:pt x="3" y="7"/>
                  </a:cubicBezTo>
                  <a:cubicBezTo>
                    <a:pt x="0" y="10"/>
                    <a:pt x="4" y="14"/>
                    <a:pt x="7" y="1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5" name="Freeform 41">
              <a:extLst>
                <a:ext uri="{FF2B5EF4-FFF2-40B4-BE49-F238E27FC236}">
                  <a16:creationId xmlns:a16="http://schemas.microsoft.com/office/drawing/2014/main" xmlns="" id="{91445810-D8D4-41FF-BD18-7F3AE831A61A}"/>
                </a:ext>
              </a:extLst>
            </p:cNvPr>
            <p:cNvSpPr>
              <a:spLocks noChangeArrowheads="1"/>
            </p:cNvSpPr>
            <p:nvPr/>
          </p:nvSpPr>
          <p:spPr bwMode="auto">
            <a:xfrm>
              <a:off x="2290763"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91" y="43"/>
                  </a:moveTo>
                  <a:cubicBezTo>
                    <a:pt x="487" y="25"/>
                    <a:pt x="412" y="16"/>
                    <a:pt x="360" y="11"/>
                  </a:cubicBezTo>
                  <a:cubicBezTo>
                    <a:pt x="323" y="8"/>
                    <a:pt x="244" y="5"/>
                    <a:pt x="221" y="7"/>
                  </a:cubicBezTo>
                  <a:cubicBezTo>
                    <a:pt x="198" y="10"/>
                    <a:pt x="64" y="0"/>
                    <a:pt x="46" y="23"/>
                  </a:cubicBezTo>
                  <a:cubicBezTo>
                    <a:pt x="38" y="34"/>
                    <a:pt x="19" y="158"/>
                    <a:pt x="0" y="286"/>
                  </a:cubicBezTo>
                  <a:cubicBezTo>
                    <a:pt x="502" y="286"/>
                    <a:pt x="502" y="286"/>
                    <a:pt x="502" y="286"/>
                  </a:cubicBezTo>
                  <a:cubicBezTo>
                    <a:pt x="497" y="158"/>
                    <a:pt x="493" y="50"/>
                    <a:pt x="491" y="4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6" name="Freeform 42">
              <a:extLst>
                <a:ext uri="{FF2B5EF4-FFF2-40B4-BE49-F238E27FC236}">
                  <a16:creationId xmlns:a16="http://schemas.microsoft.com/office/drawing/2014/main" xmlns="" id="{8CBC6A8E-5F71-486A-87BF-6FB293593D5F}"/>
                </a:ext>
              </a:extLst>
            </p:cNvPr>
            <p:cNvSpPr>
              <a:spLocks noChangeArrowheads="1"/>
            </p:cNvSpPr>
            <p:nvPr/>
          </p:nvSpPr>
          <p:spPr bwMode="auto">
            <a:xfrm>
              <a:off x="9233048"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56" y="23"/>
                  </a:moveTo>
                  <a:cubicBezTo>
                    <a:pt x="439" y="0"/>
                    <a:pt x="304" y="10"/>
                    <a:pt x="281" y="7"/>
                  </a:cubicBezTo>
                  <a:cubicBezTo>
                    <a:pt x="258" y="5"/>
                    <a:pt x="179" y="9"/>
                    <a:pt x="142" y="12"/>
                  </a:cubicBezTo>
                  <a:cubicBezTo>
                    <a:pt x="90" y="16"/>
                    <a:pt x="16" y="25"/>
                    <a:pt x="11" y="43"/>
                  </a:cubicBezTo>
                  <a:cubicBezTo>
                    <a:pt x="10" y="50"/>
                    <a:pt x="5" y="158"/>
                    <a:pt x="0" y="286"/>
                  </a:cubicBezTo>
                  <a:cubicBezTo>
                    <a:pt x="502" y="286"/>
                    <a:pt x="502" y="286"/>
                    <a:pt x="502" y="286"/>
                  </a:cubicBezTo>
                  <a:cubicBezTo>
                    <a:pt x="484" y="158"/>
                    <a:pt x="464" y="34"/>
                    <a:pt x="456" y="2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3" name="圆角矩形 13">
            <a:extLst>
              <a:ext uri="{FF2B5EF4-FFF2-40B4-BE49-F238E27FC236}">
                <a16:creationId xmlns:a16="http://schemas.microsoft.com/office/drawing/2014/main" xmlns="" id="{5FC534B4-C11F-4F07-8CF7-F7A146C505BC}"/>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14">
            <a:extLst>
              <a:ext uri="{FF2B5EF4-FFF2-40B4-BE49-F238E27FC236}">
                <a16:creationId xmlns:a16="http://schemas.microsoft.com/office/drawing/2014/main" xmlns="" id="{5BE272C4-60DF-4610-82D0-C983E5673A90}"/>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a:extLst>
              <a:ext uri="{FF2B5EF4-FFF2-40B4-BE49-F238E27FC236}">
                <a16:creationId xmlns:a16="http://schemas.microsoft.com/office/drawing/2014/main" xmlns="" id="{F1A3A633-CA1C-4514-99F0-8FB8434E8F68}"/>
              </a:ext>
            </a:extLst>
          </p:cNvPr>
          <p:cNvSpPr/>
          <p:nvPr/>
        </p:nvSpPr>
        <p:spPr>
          <a:xfrm>
            <a:off x="1344771" y="692150"/>
            <a:ext cx="5106829"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a:t>
            </a:r>
          </a:p>
        </p:txBody>
      </p:sp>
      <p:grpSp>
        <p:nvGrpSpPr>
          <p:cNvPr id="21" name="组合 20">
            <a:extLst>
              <a:ext uri="{FF2B5EF4-FFF2-40B4-BE49-F238E27FC236}">
                <a16:creationId xmlns:a16="http://schemas.microsoft.com/office/drawing/2014/main" xmlns="" id="{7065B06D-80CB-4E03-93D7-4DB3007BBEF4}"/>
              </a:ext>
            </a:extLst>
          </p:cNvPr>
          <p:cNvGrpSpPr/>
          <p:nvPr/>
        </p:nvGrpSpPr>
        <p:grpSpPr>
          <a:xfrm>
            <a:off x="1550315" y="1348122"/>
            <a:ext cx="3196876" cy="104046"/>
            <a:chOff x="5708155" y="392856"/>
            <a:chExt cx="3196876" cy="104046"/>
          </a:xfrm>
        </p:grpSpPr>
        <p:sp>
          <p:nvSpPr>
            <p:cNvPr id="28" name="椭圆 27">
              <a:extLst>
                <a:ext uri="{FF2B5EF4-FFF2-40B4-BE49-F238E27FC236}">
                  <a16:creationId xmlns:a16="http://schemas.microsoft.com/office/drawing/2014/main" xmlns="" id="{B95C5E26-5D11-4F8D-8C79-C7D562AEE965}"/>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9" name="椭圆 28">
              <a:extLst>
                <a:ext uri="{FF2B5EF4-FFF2-40B4-BE49-F238E27FC236}">
                  <a16:creationId xmlns:a16="http://schemas.microsoft.com/office/drawing/2014/main" xmlns="" id="{D1EB644C-5AE2-4E77-BC4A-A5CC47813635}"/>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xmlns="" id="{BB984E4E-77B7-4DA5-B0BE-E43AD1C5FA71}"/>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0FAAEE68-DCB2-4BD5-99FD-0A6C9F2C1FC7}"/>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116A8373-B54F-48BD-B7A8-13222C595B79}"/>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37FF6ACD-EB07-4E1B-8BC5-A23CFD38909F}"/>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667E2F77-0C6F-46D1-9F06-349F7B5009F4}"/>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7D4CAE14-1198-4434-920A-F3671457685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80311BBA-F274-41B9-9855-F0A4421019C0}"/>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6ECEB006-5353-4862-A199-1A41CBAC10EF}"/>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592D756D-C2B6-49D1-9294-4976CCDC77FC}"/>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68BD2998-62E7-4156-82B1-4116D6FDF9E4}"/>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4323AADD-3625-4C4E-BBDE-0449BCE324C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35F484E2-204D-495D-A22C-77A638E8D1A4}"/>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8BBB3402-1797-47CC-8FD5-865B4C50EB8C}"/>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2FB61EF0-D9A8-4CE7-923E-3EA1E3452F9E}"/>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5D3A87C3-FDD7-4E24-8B7B-13168DAD71EF}"/>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7789155C-C0F6-4AC7-BF91-2B5956937062}"/>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E738E997-BA70-46D7-9649-C9DED9A23CA7}"/>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81F99DEC-E722-4DEE-9403-58B6BAAB5289}"/>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1C3AD385-EC9E-43A5-A59E-7B8D9D0B1810}"/>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a:extLst>
                <a:ext uri="{FF2B5EF4-FFF2-40B4-BE49-F238E27FC236}">
                  <a16:creationId xmlns:a16="http://schemas.microsoft.com/office/drawing/2014/main" xmlns="" id="{C5601E44-7B40-4321-9951-4257065F38E4}"/>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椭圆 49">
              <a:extLst>
                <a:ext uri="{FF2B5EF4-FFF2-40B4-BE49-F238E27FC236}">
                  <a16:creationId xmlns:a16="http://schemas.microsoft.com/office/drawing/2014/main" xmlns="" id="{064FF0ED-CA3D-4408-AC99-86AC249DBB84}"/>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xmlns="" id="{C616A829-5FEC-4B93-A0D7-D09A0BEDA2C7}"/>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59" name="Freeform 27">
            <a:extLst>
              <a:ext uri="{FF2B5EF4-FFF2-40B4-BE49-F238E27FC236}">
                <a16:creationId xmlns:a16="http://schemas.microsoft.com/office/drawing/2014/main" xmlns="" id="{FCAF9763-C0DE-4C6B-8912-86789B4DE958}"/>
              </a:ext>
            </a:extLst>
          </p:cNvPr>
          <p:cNvSpPr>
            <a:spLocks noEditPoints="1"/>
          </p:cNvSpPr>
          <p:nvPr/>
        </p:nvSpPr>
        <p:spPr bwMode="auto">
          <a:xfrm>
            <a:off x="4566626" y="5132645"/>
            <a:ext cx="347432" cy="305992"/>
          </a:xfrm>
          <a:custGeom>
            <a:avLst/>
            <a:gdLst>
              <a:gd name="T0" fmla="*/ 2147483647 w 392"/>
              <a:gd name="T1" fmla="*/ 2147483647 h 280"/>
              <a:gd name="T2" fmla="*/ 2147483647 w 392"/>
              <a:gd name="T3" fmla="*/ 2147483647 h 280"/>
              <a:gd name="T4" fmla="*/ 2147483647 w 392"/>
              <a:gd name="T5" fmla="*/ 0 h 280"/>
              <a:gd name="T6" fmla="*/ 2147483647 w 392"/>
              <a:gd name="T7" fmla="*/ 0 h 280"/>
              <a:gd name="T8" fmla="*/ 0 w 392"/>
              <a:gd name="T9" fmla="*/ 2147483647 h 280"/>
              <a:gd name="T10" fmla="*/ 0 w 392"/>
              <a:gd name="T11" fmla="*/ 2147483647 h 280"/>
              <a:gd name="T12" fmla="*/ 2147483647 w 392"/>
              <a:gd name="T13" fmla="*/ 2147483647 h 280"/>
              <a:gd name="T14" fmla="*/ 2147483647 w 392"/>
              <a:gd name="T15" fmla="*/ 2147483647 h 280"/>
              <a:gd name="T16" fmla="*/ 0 w 392"/>
              <a:gd name="T17" fmla="*/ 2147483647 h 280"/>
              <a:gd name="T18" fmla="*/ 0 w 392"/>
              <a:gd name="T19" fmla="*/ 2147483647 h 280"/>
              <a:gd name="T20" fmla="*/ 2147483647 w 392"/>
              <a:gd name="T21" fmla="*/ 2147483647 h 280"/>
              <a:gd name="T22" fmla="*/ 2147483647 w 392"/>
              <a:gd name="T23" fmla="*/ 2147483647 h 280"/>
              <a:gd name="T24" fmla="*/ 0 w 392"/>
              <a:gd name="T25" fmla="*/ 2147483647 h 280"/>
              <a:gd name="T26" fmla="*/ 0 w 392"/>
              <a:gd name="T27" fmla="*/ 2147483647 h 280"/>
              <a:gd name="T28" fmla="*/ 2147483647 w 392"/>
              <a:gd name="T29" fmla="*/ 2147483647 h 280"/>
              <a:gd name="T30" fmla="*/ 2147483647 w 392"/>
              <a:gd name="T31" fmla="*/ 2147483647 h 280"/>
              <a:gd name="T32" fmla="*/ 0 w 392"/>
              <a:gd name="T33" fmla="*/ 2147483647 h 280"/>
              <a:gd name="T34" fmla="*/ 0 w 392"/>
              <a:gd name="T35" fmla="*/ 2147483647 h 280"/>
              <a:gd name="T36" fmla="*/ 2147483647 w 392"/>
              <a:gd name="T37" fmla="*/ 2147483647 h 280"/>
              <a:gd name="T38" fmla="*/ 2147483647 w 392"/>
              <a:gd name="T39" fmla="*/ 2147483647 h 280"/>
              <a:gd name="T40" fmla="*/ 2147483647 w 392"/>
              <a:gd name="T41" fmla="*/ 2147483647 h 280"/>
              <a:gd name="T42" fmla="*/ 2147483647 w 392"/>
              <a:gd name="T43" fmla="*/ 2147483647 h 280"/>
              <a:gd name="T44" fmla="*/ 2147483647 w 392"/>
              <a:gd name="T45" fmla="*/ 2147483647 h 280"/>
              <a:gd name="T46" fmla="*/ 2147483647 w 392"/>
              <a:gd name="T47" fmla="*/ 2147483647 h 280"/>
              <a:gd name="T48" fmla="*/ 2147483647 w 392"/>
              <a:gd name="T49" fmla="*/ 2147483647 h 280"/>
              <a:gd name="T50" fmla="*/ 2147483647 w 392"/>
              <a:gd name="T51" fmla="*/ 2147483647 h 280"/>
              <a:gd name="T52" fmla="*/ 2147483647 w 392"/>
              <a:gd name="T53" fmla="*/ 2147483647 h 280"/>
              <a:gd name="T54" fmla="*/ 2147483647 w 392"/>
              <a:gd name="T55" fmla="*/ 2147483647 h 280"/>
              <a:gd name="T56" fmla="*/ 2147483647 w 392"/>
              <a:gd name="T57" fmla="*/ 2147483647 h 280"/>
              <a:gd name="T58" fmla="*/ 2147483647 w 392"/>
              <a:gd name="T59" fmla="*/ 2147483647 h 280"/>
              <a:gd name="T60" fmla="*/ 2147483647 w 392"/>
              <a:gd name="T61" fmla="*/ 2147483647 h 280"/>
              <a:gd name="T62" fmla="*/ 2147483647 w 392"/>
              <a:gd name="T63" fmla="*/ 2147483647 h 280"/>
              <a:gd name="T64" fmla="*/ 2147483647 w 392"/>
              <a:gd name="T65" fmla="*/ 2147483647 h 280"/>
              <a:gd name="T66" fmla="*/ 2147483647 w 392"/>
              <a:gd name="T67" fmla="*/ 2147483647 h 280"/>
              <a:gd name="T68" fmla="*/ 2147483647 w 392"/>
              <a:gd name="T69" fmla="*/ 2147483647 h 280"/>
              <a:gd name="T70" fmla="*/ 2147483647 w 392"/>
              <a:gd name="T71" fmla="*/ 2147483647 h 280"/>
              <a:gd name="T72" fmla="*/ 2147483647 w 392"/>
              <a:gd name="T73" fmla="*/ 2147483647 h 28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rgbClr val="F99302"/>
          </a:solidFill>
          <a:ln>
            <a:solidFill>
              <a:srgbClr val="FEBB58"/>
            </a:solidFill>
          </a:ln>
        </p:spPr>
        <p:txBody>
          <a:bodyPr lIns="121682" tIns="60841" rIns="121682" bIns="60841"/>
          <a:lstStyle/>
          <a:p>
            <a:endParaRPr lang="zh-CN" altLang="en-US"/>
          </a:p>
        </p:txBody>
      </p:sp>
      <p:sp>
        <p:nvSpPr>
          <p:cNvPr id="168" name="矩形 167">
            <a:extLst>
              <a:ext uri="{FF2B5EF4-FFF2-40B4-BE49-F238E27FC236}">
                <a16:creationId xmlns:a16="http://schemas.microsoft.com/office/drawing/2014/main" xmlns="" id="{07AFCAD1-8576-43D5-BACF-3213E1BC557E}"/>
              </a:ext>
            </a:extLst>
          </p:cNvPr>
          <p:cNvSpPr/>
          <p:nvPr/>
        </p:nvSpPr>
        <p:spPr>
          <a:xfrm>
            <a:off x="3548294" y="3604921"/>
            <a:ext cx="1547127" cy="400110"/>
          </a:xfrm>
          <a:prstGeom prst="rect">
            <a:avLst/>
          </a:prstGeom>
          <a:noFill/>
        </p:spPr>
        <p:txBody>
          <a:bodyPr wrap="square" rtlCol="0">
            <a:spAutoFit/>
          </a:bodyPr>
          <a:lstStyle/>
          <a:p>
            <a:r>
              <a:rPr lang="zh-CN" altLang="en-US" sz="2000" b="1" spc="600" dirty="0">
                <a:solidFill>
                  <a:srgbClr val="2070A1"/>
                </a:solidFill>
                <a:cs typeface="+mn-ea"/>
                <a:sym typeface="+mn-lt"/>
              </a:rPr>
              <a:t>项目实施</a:t>
            </a:r>
          </a:p>
        </p:txBody>
      </p:sp>
      <p:grpSp>
        <p:nvGrpSpPr>
          <p:cNvPr id="100" name="组合 99">
            <a:extLst>
              <a:ext uri="{FF2B5EF4-FFF2-40B4-BE49-F238E27FC236}">
                <a16:creationId xmlns:a16="http://schemas.microsoft.com/office/drawing/2014/main" xmlns="" id="{A832D0EC-E8FD-440B-B66D-3074862E01AE}"/>
              </a:ext>
            </a:extLst>
          </p:cNvPr>
          <p:cNvGrpSpPr/>
          <p:nvPr/>
        </p:nvGrpSpPr>
        <p:grpSpPr>
          <a:xfrm>
            <a:off x="7425884" y="3035792"/>
            <a:ext cx="2089789" cy="2089789"/>
            <a:chOff x="7050838" y="3950837"/>
            <a:chExt cx="2089789" cy="2089789"/>
          </a:xfrm>
        </p:grpSpPr>
        <p:sp>
          <p:nvSpPr>
            <p:cNvPr id="101" name="íṩľíḍè-Diamond 8">
              <a:extLst>
                <a:ext uri="{FF2B5EF4-FFF2-40B4-BE49-F238E27FC236}">
                  <a16:creationId xmlns:a16="http://schemas.microsoft.com/office/drawing/2014/main" xmlns="" id="{71F8D445-07D2-446B-874B-09407F5526B2}"/>
                </a:ext>
              </a:extLst>
            </p:cNvPr>
            <p:cNvSpPr/>
            <p:nvPr/>
          </p:nvSpPr>
          <p:spPr>
            <a:xfrm>
              <a:off x="7050838" y="3950837"/>
              <a:ext cx="2089789" cy="2089789"/>
            </a:xfrm>
            <a:prstGeom prst="diamond">
              <a:avLst/>
            </a:prstGeom>
            <a:solidFill>
              <a:srgbClr val="E1495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sz="2800" b="1">
                <a:cs typeface="+mn-ea"/>
                <a:sym typeface="+mn-lt"/>
              </a:endParaRPr>
            </a:p>
          </p:txBody>
        </p:sp>
        <p:sp>
          <p:nvSpPr>
            <p:cNvPr id="102" name="文本框 101">
              <a:extLst>
                <a:ext uri="{FF2B5EF4-FFF2-40B4-BE49-F238E27FC236}">
                  <a16:creationId xmlns:a16="http://schemas.microsoft.com/office/drawing/2014/main" xmlns="" id="{B8795548-885C-4A0F-9027-ECC2BC7BDCF4}"/>
                </a:ext>
              </a:extLst>
            </p:cNvPr>
            <p:cNvSpPr txBox="1"/>
            <p:nvPr/>
          </p:nvSpPr>
          <p:spPr>
            <a:xfrm>
              <a:off x="7274164" y="4523641"/>
              <a:ext cx="1620957" cy="954107"/>
            </a:xfrm>
            <a:prstGeom prst="rect">
              <a:avLst/>
            </a:prstGeom>
            <a:noFill/>
          </p:spPr>
          <p:txBody>
            <a:bodyPr wrap="none" rtlCol="0">
              <a:spAutoFit/>
            </a:bodyPr>
            <a:lstStyle/>
            <a:p>
              <a:pPr algn="ctr"/>
              <a:r>
                <a:rPr lang="zh-CN" altLang="en-US" sz="2800" b="1" dirty="0">
                  <a:solidFill>
                    <a:schemeClr val="bg1"/>
                  </a:solidFill>
                  <a:cs typeface="+mn-ea"/>
                  <a:sym typeface="+mn-lt"/>
                </a:rPr>
                <a:t>任务</a:t>
              </a:r>
              <a:r>
                <a:rPr lang="en-US" altLang="zh-CN" sz="2800" b="1" dirty="0">
                  <a:solidFill>
                    <a:schemeClr val="bg1"/>
                  </a:solidFill>
                  <a:cs typeface="+mn-ea"/>
                  <a:sym typeface="+mn-lt"/>
                </a:rPr>
                <a:t>6</a:t>
              </a:r>
            </a:p>
            <a:p>
              <a:pPr algn="ctr"/>
              <a:r>
                <a:rPr lang="zh-CN" altLang="en-US" sz="2800" b="1" dirty="0">
                  <a:solidFill>
                    <a:schemeClr val="bg1"/>
                  </a:solidFill>
                  <a:cs typeface="+mn-ea"/>
                  <a:sym typeface="+mn-lt"/>
                </a:rPr>
                <a:t>复制移动</a:t>
              </a:r>
              <a:endParaRPr lang="en-US" altLang="zh-CN" sz="2800" b="1" dirty="0">
                <a:solidFill>
                  <a:schemeClr val="bg1"/>
                </a:solidFill>
                <a:cs typeface="+mn-ea"/>
                <a:sym typeface="+mn-lt"/>
              </a:endParaRPr>
            </a:p>
          </p:txBody>
        </p:sp>
      </p:grpSp>
      <p:grpSp>
        <p:nvGrpSpPr>
          <p:cNvPr id="103" name="组合 102">
            <a:extLst>
              <a:ext uri="{FF2B5EF4-FFF2-40B4-BE49-F238E27FC236}">
                <a16:creationId xmlns:a16="http://schemas.microsoft.com/office/drawing/2014/main" xmlns="" id="{07E5C0A9-B657-4059-8418-39637C8F9757}"/>
              </a:ext>
            </a:extLst>
          </p:cNvPr>
          <p:cNvGrpSpPr/>
          <p:nvPr/>
        </p:nvGrpSpPr>
        <p:grpSpPr>
          <a:xfrm>
            <a:off x="6296636" y="1925289"/>
            <a:ext cx="2089789" cy="2089789"/>
            <a:chOff x="5921590" y="2840334"/>
            <a:chExt cx="2089789" cy="2089789"/>
          </a:xfrm>
        </p:grpSpPr>
        <p:sp>
          <p:nvSpPr>
            <p:cNvPr id="104" name="íṩľíḍè-Diamond 6">
              <a:extLst>
                <a:ext uri="{FF2B5EF4-FFF2-40B4-BE49-F238E27FC236}">
                  <a16:creationId xmlns:a16="http://schemas.microsoft.com/office/drawing/2014/main" xmlns="" id="{95C5F265-6316-4B6B-A7BF-F3783A5900EC}"/>
                </a:ext>
              </a:extLst>
            </p:cNvPr>
            <p:cNvSpPr/>
            <p:nvPr/>
          </p:nvSpPr>
          <p:spPr>
            <a:xfrm>
              <a:off x="5921590" y="2840334"/>
              <a:ext cx="2089789" cy="2089789"/>
            </a:xfrm>
            <a:prstGeom prst="diamond">
              <a:avLst/>
            </a:prstGeom>
            <a:solidFill>
              <a:srgbClr val="2070A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sz="2800" b="1">
                <a:cs typeface="+mn-ea"/>
                <a:sym typeface="+mn-lt"/>
              </a:endParaRPr>
            </a:p>
          </p:txBody>
        </p:sp>
        <p:sp>
          <p:nvSpPr>
            <p:cNvPr id="105" name="文本框 104">
              <a:extLst>
                <a:ext uri="{FF2B5EF4-FFF2-40B4-BE49-F238E27FC236}">
                  <a16:creationId xmlns:a16="http://schemas.microsoft.com/office/drawing/2014/main" xmlns="" id="{6ACB0A22-D82E-4AA3-A1A0-EF18822EA496}"/>
                </a:ext>
              </a:extLst>
            </p:cNvPr>
            <p:cNvSpPr txBox="1"/>
            <p:nvPr/>
          </p:nvSpPr>
          <p:spPr>
            <a:xfrm>
              <a:off x="6088972" y="3363084"/>
              <a:ext cx="1754006" cy="954107"/>
            </a:xfrm>
            <a:prstGeom prst="rect">
              <a:avLst/>
            </a:prstGeom>
            <a:noFill/>
          </p:spPr>
          <p:txBody>
            <a:bodyPr wrap="none" rtlCol="0">
              <a:spAutoFit/>
            </a:bodyPr>
            <a:lstStyle/>
            <a:p>
              <a:pPr algn="ctr"/>
              <a:r>
                <a:rPr lang="zh-CN" altLang="en-US" sz="2800" b="1" dirty="0">
                  <a:solidFill>
                    <a:schemeClr val="bg1"/>
                  </a:solidFill>
                  <a:cs typeface="+mn-ea"/>
                  <a:sym typeface="+mn-lt"/>
                </a:rPr>
                <a:t>任务</a:t>
              </a:r>
              <a:r>
                <a:rPr lang="en-US" altLang="zh-CN" sz="2800" b="1" dirty="0">
                  <a:solidFill>
                    <a:schemeClr val="bg1"/>
                  </a:solidFill>
                  <a:cs typeface="+mn-ea"/>
                  <a:sym typeface="+mn-lt"/>
                </a:rPr>
                <a:t>4</a:t>
              </a:r>
            </a:p>
            <a:p>
              <a:pPr algn="ctr"/>
              <a:r>
                <a:rPr lang="en-US" altLang="zh-CN" sz="2800" b="1" dirty="0">
                  <a:solidFill>
                    <a:schemeClr val="bg1"/>
                  </a:solidFill>
                  <a:cs typeface="+mn-ea"/>
                  <a:sym typeface="+mn-lt"/>
                </a:rPr>
                <a:t>NTFS</a:t>
              </a:r>
              <a:r>
                <a:rPr lang="zh-CN" altLang="en-US" sz="2800" b="1" dirty="0">
                  <a:solidFill>
                    <a:schemeClr val="bg1"/>
                  </a:solidFill>
                  <a:cs typeface="+mn-ea"/>
                  <a:sym typeface="+mn-lt"/>
                </a:rPr>
                <a:t>基础</a:t>
              </a:r>
            </a:p>
          </p:txBody>
        </p:sp>
      </p:grpSp>
      <p:grpSp>
        <p:nvGrpSpPr>
          <p:cNvPr id="106" name="组合 105">
            <a:extLst>
              <a:ext uri="{FF2B5EF4-FFF2-40B4-BE49-F238E27FC236}">
                <a16:creationId xmlns:a16="http://schemas.microsoft.com/office/drawing/2014/main" xmlns="" id="{7F61EA3B-8913-4F7E-AC40-75516FF0BE42}"/>
              </a:ext>
            </a:extLst>
          </p:cNvPr>
          <p:cNvGrpSpPr/>
          <p:nvPr/>
        </p:nvGrpSpPr>
        <p:grpSpPr>
          <a:xfrm>
            <a:off x="8555132" y="1925289"/>
            <a:ext cx="2089789" cy="2089789"/>
            <a:chOff x="8180086" y="2840334"/>
            <a:chExt cx="2089789" cy="2089789"/>
          </a:xfrm>
        </p:grpSpPr>
        <p:sp>
          <p:nvSpPr>
            <p:cNvPr id="107" name="íṩľíḍè-Diamond 4">
              <a:extLst>
                <a:ext uri="{FF2B5EF4-FFF2-40B4-BE49-F238E27FC236}">
                  <a16:creationId xmlns:a16="http://schemas.microsoft.com/office/drawing/2014/main" xmlns="" id="{4ED6A6DF-08C0-44A1-B850-5C03AF2A1A76}"/>
                </a:ext>
              </a:extLst>
            </p:cNvPr>
            <p:cNvSpPr/>
            <p:nvPr/>
          </p:nvSpPr>
          <p:spPr>
            <a:xfrm>
              <a:off x="8180086" y="2840334"/>
              <a:ext cx="2089789" cy="2089789"/>
            </a:xfrm>
            <a:prstGeom prst="diamond">
              <a:avLst/>
            </a:prstGeom>
            <a:solidFill>
              <a:srgbClr val="FBAE4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sz="2800" b="1">
                <a:cs typeface="+mn-ea"/>
                <a:sym typeface="+mn-lt"/>
              </a:endParaRPr>
            </a:p>
          </p:txBody>
        </p:sp>
        <p:sp>
          <p:nvSpPr>
            <p:cNvPr id="108" name="文本框 107">
              <a:extLst>
                <a:ext uri="{FF2B5EF4-FFF2-40B4-BE49-F238E27FC236}">
                  <a16:creationId xmlns:a16="http://schemas.microsoft.com/office/drawing/2014/main" xmlns="" id="{2D35C659-8D12-4697-854A-A0B1D1025D3A}"/>
                </a:ext>
              </a:extLst>
            </p:cNvPr>
            <p:cNvSpPr txBox="1"/>
            <p:nvPr/>
          </p:nvSpPr>
          <p:spPr>
            <a:xfrm>
              <a:off x="8362858" y="3396753"/>
              <a:ext cx="1768433" cy="954107"/>
            </a:xfrm>
            <a:prstGeom prst="rect">
              <a:avLst/>
            </a:prstGeom>
            <a:noFill/>
          </p:spPr>
          <p:txBody>
            <a:bodyPr wrap="none" rtlCol="0">
              <a:spAutoFit/>
            </a:bodyPr>
            <a:lstStyle/>
            <a:p>
              <a:pPr algn="ctr"/>
              <a:r>
                <a:rPr lang="zh-CN" altLang="en-US" sz="2800" b="1" dirty="0">
                  <a:solidFill>
                    <a:schemeClr val="bg1"/>
                  </a:solidFill>
                  <a:cs typeface="+mn-ea"/>
                  <a:sym typeface="+mn-lt"/>
                </a:rPr>
                <a:t>任务</a:t>
              </a:r>
              <a:r>
                <a:rPr lang="en-US" altLang="zh-CN" sz="2800" b="1" dirty="0">
                  <a:solidFill>
                    <a:schemeClr val="bg1"/>
                  </a:solidFill>
                  <a:cs typeface="+mn-ea"/>
                  <a:sym typeface="+mn-lt"/>
                </a:rPr>
                <a:t>5</a:t>
              </a:r>
            </a:p>
            <a:p>
              <a:pPr algn="ctr"/>
              <a:r>
                <a:rPr lang="zh-CN" altLang="en-US" sz="2800" b="1" dirty="0">
                  <a:solidFill>
                    <a:schemeClr val="bg1"/>
                  </a:solidFill>
                  <a:cs typeface="+mn-ea"/>
                  <a:sym typeface="+mn-lt"/>
                </a:rPr>
                <a:t>继承</a:t>
              </a:r>
              <a:r>
                <a:rPr lang="en-US" altLang="zh-CN" sz="1400" b="1" dirty="0">
                  <a:solidFill>
                    <a:schemeClr val="bg1"/>
                  </a:solidFill>
                  <a:cs typeface="+mn-ea"/>
                  <a:sym typeface="+mn-lt"/>
                </a:rPr>
                <a:t>&amp;</a:t>
              </a:r>
              <a:r>
                <a:rPr lang="zh-CN" altLang="en-US" sz="2800" b="1" dirty="0">
                  <a:solidFill>
                    <a:schemeClr val="bg1"/>
                  </a:solidFill>
                  <a:cs typeface="+mn-ea"/>
                  <a:sym typeface="+mn-lt"/>
                </a:rPr>
                <a:t>阻止</a:t>
              </a:r>
            </a:p>
          </p:txBody>
        </p:sp>
      </p:grpSp>
      <p:grpSp>
        <p:nvGrpSpPr>
          <p:cNvPr id="109" name="组合 108">
            <a:extLst>
              <a:ext uri="{FF2B5EF4-FFF2-40B4-BE49-F238E27FC236}">
                <a16:creationId xmlns:a16="http://schemas.microsoft.com/office/drawing/2014/main" xmlns="" id="{D63EF828-5D80-42DF-94C3-4332A2F5AB1F}"/>
              </a:ext>
            </a:extLst>
          </p:cNvPr>
          <p:cNvGrpSpPr/>
          <p:nvPr/>
        </p:nvGrpSpPr>
        <p:grpSpPr>
          <a:xfrm>
            <a:off x="7425531" y="831270"/>
            <a:ext cx="2089789" cy="2089789"/>
            <a:chOff x="9309335" y="3950837"/>
            <a:chExt cx="2089789" cy="2089789"/>
          </a:xfrm>
        </p:grpSpPr>
        <p:sp>
          <p:nvSpPr>
            <p:cNvPr id="110" name="íṩľíḍè-Diamond 10">
              <a:extLst>
                <a:ext uri="{FF2B5EF4-FFF2-40B4-BE49-F238E27FC236}">
                  <a16:creationId xmlns:a16="http://schemas.microsoft.com/office/drawing/2014/main" xmlns="" id="{3B72A01D-5E99-43B0-9599-F896610DDEB9}"/>
                </a:ext>
              </a:extLst>
            </p:cNvPr>
            <p:cNvSpPr/>
            <p:nvPr/>
          </p:nvSpPr>
          <p:spPr>
            <a:xfrm>
              <a:off x="9309335" y="3950837"/>
              <a:ext cx="2089789" cy="2089789"/>
            </a:xfrm>
            <a:prstGeom prst="diamond">
              <a:avLst/>
            </a:prstGeom>
            <a:solidFill>
              <a:srgbClr val="A6315B"/>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sz="2800" b="1">
                <a:cs typeface="+mn-ea"/>
                <a:sym typeface="+mn-lt"/>
              </a:endParaRPr>
            </a:p>
          </p:txBody>
        </p:sp>
        <p:sp>
          <p:nvSpPr>
            <p:cNvPr id="111" name="文本框 110">
              <a:extLst>
                <a:ext uri="{FF2B5EF4-FFF2-40B4-BE49-F238E27FC236}">
                  <a16:creationId xmlns:a16="http://schemas.microsoft.com/office/drawing/2014/main" xmlns="" id="{A86BBE5E-C890-456B-8293-373D427E64EA}"/>
                </a:ext>
              </a:extLst>
            </p:cNvPr>
            <p:cNvSpPr txBox="1"/>
            <p:nvPr/>
          </p:nvSpPr>
          <p:spPr>
            <a:xfrm>
              <a:off x="9544104" y="4482444"/>
              <a:ext cx="1620957" cy="954107"/>
            </a:xfrm>
            <a:prstGeom prst="rect">
              <a:avLst/>
            </a:prstGeom>
            <a:noFill/>
          </p:spPr>
          <p:txBody>
            <a:bodyPr wrap="none" rtlCol="0">
              <a:spAutoFit/>
            </a:bodyPr>
            <a:lstStyle/>
            <a:p>
              <a:pPr algn="ctr"/>
              <a:r>
                <a:rPr lang="zh-CN" altLang="en-US" sz="2800" b="1" dirty="0">
                  <a:solidFill>
                    <a:schemeClr val="bg1"/>
                  </a:solidFill>
                  <a:cs typeface="+mn-ea"/>
                  <a:sym typeface="+mn-lt"/>
                </a:rPr>
                <a:t>任务</a:t>
              </a:r>
              <a:r>
                <a:rPr lang="en-US" altLang="zh-CN" sz="2800" b="1" dirty="0">
                  <a:solidFill>
                    <a:schemeClr val="bg1"/>
                  </a:solidFill>
                  <a:cs typeface="+mn-ea"/>
                  <a:sym typeface="+mn-lt"/>
                </a:rPr>
                <a:t>2</a:t>
              </a:r>
            </a:p>
            <a:p>
              <a:pPr algn="ctr"/>
              <a:r>
                <a:rPr lang="zh-CN" altLang="en-US" sz="2800" b="1" dirty="0">
                  <a:solidFill>
                    <a:schemeClr val="bg1"/>
                  </a:solidFill>
                  <a:cs typeface="+mn-ea"/>
                  <a:sym typeface="+mn-lt"/>
                </a:rPr>
                <a:t>访问共享</a:t>
              </a:r>
            </a:p>
          </p:txBody>
        </p:sp>
      </p:grpSp>
      <p:grpSp>
        <p:nvGrpSpPr>
          <p:cNvPr id="115" name="组合 114">
            <a:extLst>
              <a:ext uri="{FF2B5EF4-FFF2-40B4-BE49-F238E27FC236}">
                <a16:creationId xmlns:a16="http://schemas.microsoft.com/office/drawing/2014/main" xmlns="" id="{8CAD11EE-8FD5-4800-A58B-0A3AB8E2474B}"/>
              </a:ext>
            </a:extLst>
          </p:cNvPr>
          <p:cNvGrpSpPr/>
          <p:nvPr/>
        </p:nvGrpSpPr>
        <p:grpSpPr>
          <a:xfrm>
            <a:off x="9685603" y="3030895"/>
            <a:ext cx="2089789" cy="2089789"/>
            <a:chOff x="9310557" y="3945940"/>
            <a:chExt cx="2089789" cy="2089789"/>
          </a:xfrm>
        </p:grpSpPr>
        <p:sp>
          <p:nvSpPr>
            <p:cNvPr id="116" name="íṩľíḍè-Diamond 12">
              <a:extLst>
                <a:ext uri="{FF2B5EF4-FFF2-40B4-BE49-F238E27FC236}">
                  <a16:creationId xmlns:a16="http://schemas.microsoft.com/office/drawing/2014/main" xmlns="" id="{B1ADE4B4-B244-48F4-BB6A-A84944B95047}"/>
                </a:ext>
              </a:extLst>
            </p:cNvPr>
            <p:cNvSpPr/>
            <p:nvPr/>
          </p:nvSpPr>
          <p:spPr>
            <a:xfrm>
              <a:off x="9310557" y="3945940"/>
              <a:ext cx="2089789" cy="2089789"/>
            </a:xfrm>
            <a:prstGeom prst="diamond">
              <a:avLst/>
            </a:prstGeom>
            <a:solidFill>
              <a:srgbClr val="34B2E4"/>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id-ID" sz="2800" b="1" dirty="0">
                <a:cs typeface="+mn-ea"/>
                <a:sym typeface="+mn-lt"/>
              </a:endParaRPr>
            </a:p>
          </p:txBody>
        </p:sp>
        <p:sp>
          <p:nvSpPr>
            <p:cNvPr id="117" name="矩形 116">
              <a:extLst>
                <a:ext uri="{FF2B5EF4-FFF2-40B4-BE49-F238E27FC236}">
                  <a16:creationId xmlns:a16="http://schemas.microsoft.com/office/drawing/2014/main" xmlns="" id="{0AD93A83-C824-442E-9A11-2F654F357602}"/>
                </a:ext>
              </a:extLst>
            </p:cNvPr>
            <p:cNvSpPr/>
            <p:nvPr/>
          </p:nvSpPr>
          <p:spPr>
            <a:xfrm>
              <a:off x="9519014" y="4511287"/>
              <a:ext cx="1667441" cy="1138773"/>
            </a:xfrm>
            <a:prstGeom prst="rect">
              <a:avLst/>
            </a:prstGeom>
          </p:spPr>
          <p:txBody>
            <a:bodyPr wrap="square">
              <a:spAutoFit/>
            </a:bodyPr>
            <a:lstStyle/>
            <a:p>
              <a:pPr algn="ctr"/>
              <a:r>
                <a:rPr lang="zh-CN" altLang="en-US" sz="2800" b="1" dirty="0">
                  <a:solidFill>
                    <a:schemeClr val="bg1"/>
                  </a:solidFill>
                  <a:cs typeface="+mn-ea"/>
                  <a:sym typeface="+mn-lt"/>
                </a:rPr>
                <a:t>任务</a:t>
              </a:r>
              <a:r>
                <a:rPr lang="en-US" altLang="zh-CN" sz="2800" b="1" dirty="0">
                  <a:solidFill>
                    <a:schemeClr val="bg1"/>
                  </a:solidFill>
                  <a:cs typeface="+mn-ea"/>
                  <a:sym typeface="+mn-lt"/>
                </a:rPr>
                <a:t>7</a:t>
              </a:r>
            </a:p>
            <a:p>
              <a:pPr algn="ctr"/>
              <a:r>
                <a:rPr lang="zh-CN" altLang="en-US" sz="2000" b="1" dirty="0">
                  <a:solidFill>
                    <a:schemeClr val="bg1"/>
                  </a:solidFill>
                  <a:cs typeface="+mn-ea"/>
                  <a:sym typeface="+mn-lt"/>
                </a:rPr>
                <a:t>标准与特殊</a:t>
              </a:r>
              <a:endParaRPr lang="en-US" altLang="zh-CN" sz="2000" b="1" dirty="0">
                <a:solidFill>
                  <a:schemeClr val="bg1"/>
                </a:solidFill>
                <a:cs typeface="+mn-ea"/>
                <a:sym typeface="+mn-lt"/>
              </a:endParaRPr>
            </a:p>
            <a:p>
              <a:pPr algn="ctr"/>
              <a:r>
                <a:rPr lang="en-US" altLang="zh-CN" sz="2000" b="1" dirty="0">
                  <a:solidFill>
                    <a:schemeClr val="bg1"/>
                  </a:solidFill>
                  <a:cs typeface="+mn-ea"/>
                  <a:sym typeface="+mn-lt"/>
                </a:rPr>
                <a:t>NTFS</a:t>
              </a:r>
              <a:endParaRPr lang="zh-CN" altLang="en-US" sz="2000" b="1" dirty="0">
                <a:solidFill>
                  <a:schemeClr val="bg1"/>
                </a:solidFill>
                <a:cs typeface="+mn-ea"/>
                <a:sym typeface="+mn-lt"/>
              </a:endParaRPr>
            </a:p>
          </p:txBody>
        </p:sp>
      </p:grpSp>
      <p:grpSp>
        <p:nvGrpSpPr>
          <p:cNvPr id="118" name="组合 117">
            <a:extLst>
              <a:ext uri="{FF2B5EF4-FFF2-40B4-BE49-F238E27FC236}">
                <a16:creationId xmlns:a16="http://schemas.microsoft.com/office/drawing/2014/main" xmlns="" id="{438D9AC1-BC50-4E30-B6AD-8EA8A813B344}"/>
              </a:ext>
            </a:extLst>
          </p:cNvPr>
          <p:cNvGrpSpPr/>
          <p:nvPr/>
        </p:nvGrpSpPr>
        <p:grpSpPr>
          <a:xfrm>
            <a:off x="6296735" y="4122221"/>
            <a:ext cx="2089789" cy="2089789"/>
            <a:chOff x="9310557" y="3945940"/>
            <a:chExt cx="2089789" cy="2089789"/>
          </a:xfrm>
        </p:grpSpPr>
        <p:sp>
          <p:nvSpPr>
            <p:cNvPr id="119" name="íṩľíḍè-Diamond 12">
              <a:extLst>
                <a:ext uri="{FF2B5EF4-FFF2-40B4-BE49-F238E27FC236}">
                  <a16:creationId xmlns:a16="http://schemas.microsoft.com/office/drawing/2014/main" xmlns="" id="{EAF88F0B-0ACE-4CB2-9F5F-7FF34784E5C4}"/>
                </a:ext>
              </a:extLst>
            </p:cNvPr>
            <p:cNvSpPr/>
            <p:nvPr/>
          </p:nvSpPr>
          <p:spPr>
            <a:xfrm>
              <a:off x="9310557" y="3945940"/>
              <a:ext cx="2089789" cy="2089789"/>
            </a:xfrm>
            <a:prstGeom prst="diamond">
              <a:avLst/>
            </a:prstGeom>
            <a:solidFill>
              <a:srgbClr val="2CC6D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id-ID" sz="2800" b="1" dirty="0">
                <a:cs typeface="+mn-ea"/>
                <a:sym typeface="+mn-lt"/>
              </a:endParaRPr>
            </a:p>
          </p:txBody>
        </p:sp>
        <p:sp>
          <p:nvSpPr>
            <p:cNvPr id="120" name="矩形 119">
              <a:extLst>
                <a:ext uri="{FF2B5EF4-FFF2-40B4-BE49-F238E27FC236}">
                  <a16:creationId xmlns:a16="http://schemas.microsoft.com/office/drawing/2014/main" xmlns="" id="{DF9C999D-1115-4F1F-B01E-439716CCF909}"/>
                </a:ext>
              </a:extLst>
            </p:cNvPr>
            <p:cNvSpPr/>
            <p:nvPr/>
          </p:nvSpPr>
          <p:spPr>
            <a:xfrm>
              <a:off x="9529183" y="4477888"/>
              <a:ext cx="1667441" cy="954107"/>
            </a:xfrm>
            <a:prstGeom prst="rect">
              <a:avLst/>
            </a:prstGeom>
          </p:spPr>
          <p:txBody>
            <a:bodyPr wrap="square">
              <a:spAutoFit/>
            </a:bodyPr>
            <a:lstStyle/>
            <a:p>
              <a:pPr algn="ctr"/>
              <a:r>
                <a:rPr lang="zh-CN" altLang="en-US" sz="2800" b="1" dirty="0">
                  <a:solidFill>
                    <a:schemeClr val="bg1"/>
                  </a:solidFill>
                  <a:cs typeface="+mn-ea"/>
                  <a:sym typeface="+mn-lt"/>
                </a:rPr>
                <a:t>任务</a:t>
              </a:r>
              <a:r>
                <a:rPr lang="en-US" altLang="zh-CN" sz="2800" b="1" dirty="0">
                  <a:solidFill>
                    <a:schemeClr val="bg1"/>
                  </a:solidFill>
                  <a:cs typeface="+mn-ea"/>
                  <a:sym typeface="+mn-lt"/>
                </a:rPr>
                <a:t>8</a:t>
              </a:r>
            </a:p>
            <a:p>
              <a:pPr algn="ctr"/>
              <a:r>
                <a:rPr lang="zh-CN" altLang="en-US" sz="2800" b="1" dirty="0">
                  <a:solidFill>
                    <a:schemeClr val="bg1"/>
                  </a:solidFill>
                  <a:cs typeface="+mn-ea"/>
                  <a:sym typeface="+mn-lt"/>
                </a:rPr>
                <a:t>压缩</a:t>
              </a:r>
            </a:p>
          </p:txBody>
        </p:sp>
      </p:grpSp>
      <p:grpSp>
        <p:nvGrpSpPr>
          <p:cNvPr id="74" name="组合 73">
            <a:extLst>
              <a:ext uri="{FF2B5EF4-FFF2-40B4-BE49-F238E27FC236}">
                <a16:creationId xmlns:a16="http://schemas.microsoft.com/office/drawing/2014/main" xmlns="" id="{84B510F5-9905-4279-A996-B7532AA9D78E}"/>
              </a:ext>
            </a:extLst>
          </p:cNvPr>
          <p:cNvGrpSpPr/>
          <p:nvPr/>
        </p:nvGrpSpPr>
        <p:grpSpPr>
          <a:xfrm>
            <a:off x="5175371" y="802606"/>
            <a:ext cx="2089789" cy="2089789"/>
            <a:chOff x="8180086" y="2840334"/>
            <a:chExt cx="2089789" cy="2089789"/>
          </a:xfrm>
        </p:grpSpPr>
        <p:sp>
          <p:nvSpPr>
            <p:cNvPr id="75" name="íṩľíḍè-Diamond 4">
              <a:extLst>
                <a:ext uri="{FF2B5EF4-FFF2-40B4-BE49-F238E27FC236}">
                  <a16:creationId xmlns:a16="http://schemas.microsoft.com/office/drawing/2014/main" xmlns="" id="{C6C4E3BF-F4B4-4945-AEBC-5DF4C7885FBA}"/>
                </a:ext>
              </a:extLst>
            </p:cNvPr>
            <p:cNvSpPr/>
            <p:nvPr/>
          </p:nvSpPr>
          <p:spPr>
            <a:xfrm>
              <a:off x="8180086" y="2840334"/>
              <a:ext cx="2089789" cy="2089789"/>
            </a:xfrm>
            <a:prstGeom prst="diamond">
              <a:avLst/>
            </a:prstGeom>
            <a:solidFill>
              <a:srgbClr val="E58F1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sz="2800" b="1">
                <a:cs typeface="+mn-ea"/>
                <a:sym typeface="+mn-lt"/>
              </a:endParaRPr>
            </a:p>
          </p:txBody>
        </p:sp>
        <p:sp>
          <p:nvSpPr>
            <p:cNvPr id="76" name="文本框 75">
              <a:extLst>
                <a:ext uri="{FF2B5EF4-FFF2-40B4-BE49-F238E27FC236}">
                  <a16:creationId xmlns:a16="http://schemas.microsoft.com/office/drawing/2014/main" xmlns="" id="{D35E2AAD-3032-4339-834A-B324E1C6E408}"/>
                </a:ext>
              </a:extLst>
            </p:cNvPr>
            <p:cNvSpPr txBox="1"/>
            <p:nvPr/>
          </p:nvSpPr>
          <p:spPr>
            <a:xfrm>
              <a:off x="8436597" y="3396753"/>
              <a:ext cx="1620957" cy="954107"/>
            </a:xfrm>
            <a:prstGeom prst="rect">
              <a:avLst/>
            </a:prstGeom>
            <a:noFill/>
          </p:spPr>
          <p:txBody>
            <a:bodyPr wrap="none" rtlCol="0">
              <a:spAutoFit/>
            </a:bodyPr>
            <a:lstStyle/>
            <a:p>
              <a:pPr algn="ctr"/>
              <a:r>
                <a:rPr lang="zh-CN" altLang="en-US" sz="2800" b="1" dirty="0">
                  <a:solidFill>
                    <a:schemeClr val="bg1"/>
                  </a:solidFill>
                  <a:cs typeface="+mn-ea"/>
                  <a:sym typeface="+mn-lt"/>
                </a:rPr>
                <a:t>任务</a:t>
              </a:r>
              <a:r>
                <a:rPr lang="en-US" altLang="zh-CN" sz="2800" b="1" dirty="0">
                  <a:solidFill>
                    <a:schemeClr val="bg1"/>
                  </a:solidFill>
                  <a:cs typeface="+mn-ea"/>
                  <a:sym typeface="+mn-lt"/>
                </a:rPr>
                <a:t>1</a:t>
              </a:r>
            </a:p>
            <a:p>
              <a:pPr algn="ctr"/>
              <a:r>
                <a:rPr lang="zh-CN" altLang="en-US" sz="2800" b="1" dirty="0">
                  <a:solidFill>
                    <a:schemeClr val="bg1"/>
                  </a:solidFill>
                  <a:cs typeface="+mn-ea"/>
                  <a:sym typeface="+mn-lt"/>
                </a:rPr>
                <a:t>设置共享</a:t>
              </a:r>
            </a:p>
          </p:txBody>
        </p:sp>
      </p:grpSp>
      <p:grpSp>
        <p:nvGrpSpPr>
          <p:cNvPr id="77" name="组合 76">
            <a:extLst>
              <a:ext uri="{FF2B5EF4-FFF2-40B4-BE49-F238E27FC236}">
                <a16:creationId xmlns:a16="http://schemas.microsoft.com/office/drawing/2014/main" xmlns="" id="{76BCE092-4667-40C4-8443-3A0E42BCDBE8}"/>
              </a:ext>
            </a:extLst>
          </p:cNvPr>
          <p:cNvGrpSpPr/>
          <p:nvPr/>
        </p:nvGrpSpPr>
        <p:grpSpPr>
          <a:xfrm>
            <a:off x="9650664" y="782015"/>
            <a:ext cx="2089789" cy="2089789"/>
            <a:chOff x="9309335" y="3950837"/>
            <a:chExt cx="2089789" cy="2089789"/>
          </a:xfrm>
        </p:grpSpPr>
        <p:sp>
          <p:nvSpPr>
            <p:cNvPr id="78" name="íṩľíḍè-Diamond 10">
              <a:extLst>
                <a:ext uri="{FF2B5EF4-FFF2-40B4-BE49-F238E27FC236}">
                  <a16:creationId xmlns:a16="http://schemas.microsoft.com/office/drawing/2014/main" xmlns="" id="{FE18074F-3938-4235-AC31-32FF312ADBDE}"/>
                </a:ext>
              </a:extLst>
            </p:cNvPr>
            <p:cNvSpPr/>
            <p:nvPr/>
          </p:nvSpPr>
          <p:spPr>
            <a:xfrm>
              <a:off x="9309335" y="3950837"/>
              <a:ext cx="2089789" cy="2089789"/>
            </a:xfrm>
            <a:prstGeom prst="diamond">
              <a:avLst/>
            </a:prstGeom>
            <a:solidFill>
              <a:srgbClr val="2CC6D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sz="2800" b="1">
                <a:cs typeface="+mn-ea"/>
                <a:sym typeface="+mn-lt"/>
              </a:endParaRPr>
            </a:p>
          </p:txBody>
        </p:sp>
        <p:sp>
          <p:nvSpPr>
            <p:cNvPr id="79" name="文本框 78">
              <a:extLst>
                <a:ext uri="{FF2B5EF4-FFF2-40B4-BE49-F238E27FC236}">
                  <a16:creationId xmlns:a16="http://schemas.microsoft.com/office/drawing/2014/main" xmlns="" id="{0D7945CE-C992-4A00-9A40-9300310A7B6D}"/>
                </a:ext>
              </a:extLst>
            </p:cNvPr>
            <p:cNvSpPr txBox="1"/>
            <p:nvPr/>
          </p:nvSpPr>
          <p:spPr>
            <a:xfrm>
              <a:off x="9537692" y="4482444"/>
              <a:ext cx="1633782" cy="954107"/>
            </a:xfrm>
            <a:prstGeom prst="rect">
              <a:avLst/>
            </a:prstGeom>
            <a:noFill/>
          </p:spPr>
          <p:txBody>
            <a:bodyPr wrap="none" rtlCol="0">
              <a:spAutoFit/>
            </a:bodyPr>
            <a:lstStyle/>
            <a:p>
              <a:pPr algn="ctr"/>
              <a:r>
                <a:rPr lang="zh-CN" altLang="en-US" sz="2800" b="1" dirty="0">
                  <a:solidFill>
                    <a:schemeClr val="bg1"/>
                  </a:solidFill>
                  <a:cs typeface="+mn-ea"/>
                  <a:sym typeface="+mn-lt"/>
                </a:rPr>
                <a:t>任务</a:t>
              </a:r>
              <a:r>
                <a:rPr lang="en-US" altLang="zh-CN" sz="2800" b="1" dirty="0">
                  <a:solidFill>
                    <a:schemeClr val="bg1"/>
                  </a:solidFill>
                  <a:cs typeface="+mn-ea"/>
                  <a:sym typeface="+mn-lt"/>
                </a:rPr>
                <a:t>3</a:t>
              </a:r>
            </a:p>
            <a:p>
              <a:pPr algn="ctr"/>
              <a:r>
                <a:rPr lang="zh-CN" altLang="en-US" sz="2800" b="1" dirty="0">
                  <a:solidFill>
                    <a:schemeClr val="bg1"/>
                  </a:solidFill>
                  <a:cs typeface="+mn-ea"/>
                  <a:sym typeface="+mn-lt"/>
                </a:rPr>
                <a:t>卷影副本</a:t>
              </a:r>
            </a:p>
          </p:txBody>
        </p:sp>
      </p:grpSp>
      <p:grpSp>
        <p:nvGrpSpPr>
          <p:cNvPr id="80" name="组合 79">
            <a:extLst>
              <a:ext uri="{FF2B5EF4-FFF2-40B4-BE49-F238E27FC236}">
                <a16:creationId xmlns:a16="http://schemas.microsoft.com/office/drawing/2014/main" xmlns="" id="{0448FE63-1DAF-4162-8390-13B33A3CD346}"/>
              </a:ext>
            </a:extLst>
          </p:cNvPr>
          <p:cNvGrpSpPr/>
          <p:nvPr/>
        </p:nvGrpSpPr>
        <p:grpSpPr>
          <a:xfrm>
            <a:off x="8548753" y="4154231"/>
            <a:ext cx="2089789" cy="2089789"/>
            <a:chOff x="9309335" y="3950837"/>
            <a:chExt cx="2089789" cy="2089789"/>
          </a:xfrm>
        </p:grpSpPr>
        <p:sp>
          <p:nvSpPr>
            <p:cNvPr id="81" name="íṩľíḍè-Diamond 10">
              <a:extLst>
                <a:ext uri="{FF2B5EF4-FFF2-40B4-BE49-F238E27FC236}">
                  <a16:creationId xmlns:a16="http://schemas.microsoft.com/office/drawing/2014/main" xmlns="" id="{56804801-DD91-45C6-9E2D-88B515F1078F}"/>
                </a:ext>
              </a:extLst>
            </p:cNvPr>
            <p:cNvSpPr/>
            <p:nvPr/>
          </p:nvSpPr>
          <p:spPr>
            <a:xfrm>
              <a:off x="9309335" y="3950837"/>
              <a:ext cx="2089789" cy="2089789"/>
            </a:xfrm>
            <a:prstGeom prst="diamond">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sz="2800" b="1">
                <a:cs typeface="+mn-ea"/>
                <a:sym typeface="+mn-lt"/>
              </a:endParaRPr>
            </a:p>
          </p:txBody>
        </p:sp>
        <p:sp>
          <p:nvSpPr>
            <p:cNvPr id="82" name="文本框 81">
              <a:extLst>
                <a:ext uri="{FF2B5EF4-FFF2-40B4-BE49-F238E27FC236}">
                  <a16:creationId xmlns:a16="http://schemas.microsoft.com/office/drawing/2014/main" xmlns="" id="{237BBDD0-A7B0-461C-A7B1-08EC19638B88}"/>
                </a:ext>
              </a:extLst>
            </p:cNvPr>
            <p:cNvSpPr txBox="1"/>
            <p:nvPr/>
          </p:nvSpPr>
          <p:spPr>
            <a:xfrm>
              <a:off x="9803790" y="4482444"/>
              <a:ext cx="1101584" cy="954107"/>
            </a:xfrm>
            <a:prstGeom prst="rect">
              <a:avLst/>
            </a:prstGeom>
            <a:noFill/>
          </p:spPr>
          <p:txBody>
            <a:bodyPr wrap="none" rtlCol="0">
              <a:spAutoFit/>
            </a:bodyPr>
            <a:lstStyle/>
            <a:p>
              <a:pPr algn="ctr"/>
              <a:r>
                <a:rPr lang="zh-CN" altLang="en-US" sz="2800" b="1" dirty="0">
                  <a:solidFill>
                    <a:schemeClr val="bg1"/>
                  </a:solidFill>
                  <a:cs typeface="+mn-ea"/>
                  <a:sym typeface="+mn-lt"/>
                </a:rPr>
                <a:t>任务</a:t>
              </a:r>
              <a:r>
                <a:rPr lang="en-US" altLang="zh-CN" sz="2800" b="1" dirty="0">
                  <a:solidFill>
                    <a:schemeClr val="bg1"/>
                  </a:solidFill>
                  <a:cs typeface="+mn-ea"/>
                  <a:sym typeface="+mn-lt"/>
                </a:rPr>
                <a:t>9</a:t>
              </a:r>
            </a:p>
            <a:p>
              <a:pPr algn="ctr"/>
              <a:r>
                <a:rPr lang="zh-CN" altLang="en-US" sz="2800" b="1" dirty="0">
                  <a:solidFill>
                    <a:schemeClr val="bg1"/>
                  </a:solidFill>
                  <a:cs typeface="+mn-ea"/>
                  <a:sym typeface="+mn-lt"/>
                </a:rPr>
                <a:t>加密</a:t>
              </a:r>
            </a:p>
          </p:txBody>
        </p:sp>
      </p:grpSp>
      <p:pic>
        <p:nvPicPr>
          <p:cNvPr id="83" name="图片 82">
            <a:extLst>
              <a:ext uri="{FF2B5EF4-FFF2-40B4-BE49-F238E27FC236}">
                <a16:creationId xmlns:a16="http://schemas.microsoft.com/office/drawing/2014/main" xmlns="" id="{A148D5B5-74BA-4750-9B39-E414A89DE0AE}"/>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362040" y="3982467"/>
            <a:ext cx="3187459" cy="1442497"/>
          </a:xfrm>
          <a:prstGeom prst="rect">
            <a:avLst/>
          </a:prstGeom>
          <a:noFill/>
          <a:ln>
            <a:noFill/>
          </a:ln>
        </p:spPr>
      </p:pic>
      <p:sp>
        <p:nvSpPr>
          <p:cNvPr id="167" name="Shape 2591">
            <a:extLst>
              <a:ext uri="{FF2B5EF4-FFF2-40B4-BE49-F238E27FC236}">
                <a16:creationId xmlns:a16="http://schemas.microsoft.com/office/drawing/2014/main" xmlns="" id="{97483959-8E62-4CF0-9D74-A9A5D1F7C7C8}"/>
              </a:ext>
            </a:extLst>
          </p:cNvPr>
          <p:cNvSpPr/>
          <p:nvPr/>
        </p:nvSpPr>
        <p:spPr>
          <a:xfrm>
            <a:off x="1241020" y="3751636"/>
            <a:ext cx="547681" cy="547681"/>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rgbClr val="2070A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spTree>
    <p:custDataLst>
      <p:tags r:id="rId1"/>
    </p:custDataLst>
    <p:extLst>
      <p:ext uri="{BB962C8B-B14F-4D97-AF65-F5344CB8AC3E}">
        <p14:creationId xmlns:p14="http://schemas.microsoft.com/office/powerpoint/2010/main" val="3746203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fade">
                                          <p:cBhvr>
                                            <p:cTn id="7" dur="500"/>
                                            <p:tgtEl>
                                              <p:spTgt spid="1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8"/>
                                            </p:tgtEl>
                                            <p:attrNameLst>
                                              <p:attrName>style.visibility</p:attrName>
                                            </p:attrNameLst>
                                          </p:cBhvr>
                                          <p:to>
                                            <p:strVal val="visible"/>
                                          </p:to>
                                        </p:set>
                                        <p:animEffect transition="in" filter="fade">
                                          <p:cBhvr>
                                            <p:cTn id="10" dur="500"/>
                                            <p:tgtEl>
                                              <p:spTgt spid="16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67"/>
                                            </p:tgtEl>
                                            <p:attrNameLst>
                                              <p:attrName>style.visibility</p:attrName>
                                            </p:attrNameLst>
                                          </p:cBhvr>
                                          <p:to>
                                            <p:strVal val="visible"/>
                                          </p:to>
                                        </p:set>
                                        <p:animEffect transition="in" filter="fade">
                                          <p:cBhvr>
                                            <p:cTn id="14" dur="500"/>
                                            <p:tgtEl>
                                              <p:spTgt spid="167"/>
                                            </p:tgtEl>
                                          </p:cBhvr>
                                        </p:animEffect>
                                      </p:childTnLst>
                                    </p:cTn>
                                  </p:par>
                                </p:childTnLst>
                              </p:cTn>
                            </p:par>
                            <p:par>
                              <p:cTn id="15" fill="hold">
                                <p:stCondLst>
                                  <p:cond delay="1000"/>
                                </p:stCondLst>
                                <p:childTnLst>
                                  <p:par>
                                    <p:cTn id="16" presetID="8" presetClass="emph" presetSubtype="0" repeatCount="indefinite" fill="hold" grpId="1" nodeType="afterEffect">
                                      <p:stCondLst>
                                        <p:cond delay="0"/>
                                      </p:stCondLst>
                                      <p:endCondLst>
                                        <p:cond evt="onNext" delay="0">
                                          <p:tgtEl>
                                            <p:sldTgt/>
                                          </p:tgtEl>
                                        </p:cond>
                                      </p:endCondLst>
                                      <p:childTnLst>
                                        <p:animRot by="21600000">
                                          <p:cBhvr>
                                            <p:cTn id="17" dur="2000" fill="hold"/>
                                            <p:tgtEl>
                                              <p:spTgt spid="167"/>
                                            </p:tgtEl>
                                            <p:attrNameLst>
                                              <p:attrName>r</p:attrName>
                                            </p:attrNameLst>
                                          </p:cBhvr>
                                        </p:animRot>
                                      </p:childTnLst>
                                    </p:cTn>
                                  </p:par>
                                  <p:par>
                                    <p:cTn id="18" presetID="10" presetClass="entr" presetSubtype="0" fill="hold" grpId="0" nodeType="withEffect">
                                      <p:stCondLst>
                                        <p:cond delay="0"/>
                                      </p:stCondLst>
                                      <p:childTnLst>
                                        <p:set>
                                          <p:cBhvr>
                                            <p:cTn id="19" dur="1" fill="hold">
                                              <p:stCondLst>
                                                <p:cond delay="0"/>
                                              </p:stCondLst>
                                            </p:cTn>
                                            <p:tgtEl>
                                              <p:spTgt spid="159"/>
                                            </p:tgtEl>
                                            <p:attrNameLst>
                                              <p:attrName>style.visibility</p:attrName>
                                            </p:attrNameLst>
                                          </p:cBhvr>
                                          <p:to>
                                            <p:strVal val="visible"/>
                                          </p:to>
                                        </p:set>
                                        <p:animEffect transition="in" filter="fade">
                                          <p:cBhvr>
                                            <p:cTn id="20" dur="500"/>
                                            <p:tgtEl>
                                              <p:spTgt spid="159"/>
                                            </p:tgtEl>
                                          </p:cBhvr>
                                        </p:animEffect>
                                      </p:childTnLst>
                                    </p:cTn>
                                  </p:par>
                                  <p:par>
                                    <p:cTn id="21" presetID="22" presetClass="entr" presetSubtype="4" fill="hold" nodeType="with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wipe(down)">
                                          <p:cBhvr>
                                            <p:cTn id="23" dur="500"/>
                                            <p:tgtEl>
                                              <p:spTgt spid="83"/>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accel="6000" fill="hold" nodeType="clickEffect" p14:presetBounceEnd="10000">
                                      <p:stCondLst>
                                        <p:cond delay="0"/>
                                      </p:stCondLst>
                                      <p:childTnLst>
                                        <p:set>
                                          <p:cBhvr>
                                            <p:cTn id="27" dur="1" fill="hold">
                                              <p:stCondLst>
                                                <p:cond delay="0"/>
                                              </p:stCondLst>
                                            </p:cTn>
                                            <p:tgtEl>
                                              <p:spTgt spid="74"/>
                                            </p:tgtEl>
                                            <p:attrNameLst>
                                              <p:attrName>style.visibility</p:attrName>
                                            </p:attrNameLst>
                                          </p:cBhvr>
                                          <p:to>
                                            <p:strVal val="visible"/>
                                          </p:to>
                                        </p:set>
                                        <p:anim calcmode="lin" valueType="num" p14:bounceEnd="10000">
                                          <p:cBhvr additive="base">
                                            <p:cTn id="28" dur="500" fill="hold"/>
                                            <p:tgtEl>
                                              <p:spTgt spid="74"/>
                                            </p:tgtEl>
                                            <p:attrNameLst>
                                              <p:attrName>ppt_x</p:attrName>
                                            </p:attrNameLst>
                                          </p:cBhvr>
                                          <p:tavLst>
                                            <p:tav tm="0">
                                              <p:val>
                                                <p:strVal val="1+#ppt_w/2"/>
                                              </p:val>
                                            </p:tav>
                                            <p:tav tm="100000">
                                              <p:val>
                                                <p:strVal val="#ppt_x"/>
                                              </p:val>
                                            </p:tav>
                                          </p:tavLst>
                                        </p:anim>
                                        <p:anim calcmode="lin" valueType="num" p14:bounceEnd="10000">
                                          <p:cBhvr additive="base">
                                            <p:cTn id="29" dur="500" fill="hold"/>
                                            <p:tgtEl>
                                              <p:spTgt spid="74"/>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 presetClass="entr" presetSubtype="2" accel="6000" fill="hold" nodeType="afterEffect" p14:presetBounceEnd="10000">
                                      <p:stCondLst>
                                        <p:cond delay="0"/>
                                      </p:stCondLst>
                                      <p:childTnLst>
                                        <p:set>
                                          <p:cBhvr>
                                            <p:cTn id="32" dur="1" fill="hold">
                                              <p:stCondLst>
                                                <p:cond delay="0"/>
                                              </p:stCondLst>
                                            </p:cTn>
                                            <p:tgtEl>
                                              <p:spTgt spid="109"/>
                                            </p:tgtEl>
                                            <p:attrNameLst>
                                              <p:attrName>style.visibility</p:attrName>
                                            </p:attrNameLst>
                                          </p:cBhvr>
                                          <p:to>
                                            <p:strVal val="visible"/>
                                          </p:to>
                                        </p:set>
                                        <p:anim calcmode="lin" valueType="num" p14:bounceEnd="10000">
                                          <p:cBhvr additive="base">
                                            <p:cTn id="33" dur="500" fill="hold"/>
                                            <p:tgtEl>
                                              <p:spTgt spid="109"/>
                                            </p:tgtEl>
                                            <p:attrNameLst>
                                              <p:attrName>ppt_x</p:attrName>
                                            </p:attrNameLst>
                                          </p:cBhvr>
                                          <p:tavLst>
                                            <p:tav tm="0">
                                              <p:val>
                                                <p:strVal val="1+#ppt_w/2"/>
                                              </p:val>
                                            </p:tav>
                                            <p:tav tm="100000">
                                              <p:val>
                                                <p:strVal val="#ppt_x"/>
                                              </p:val>
                                            </p:tav>
                                          </p:tavLst>
                                        </p:anim>
                                        <p:anim calcmode="lin" valueType="num" p14:bounceEnd="10000">
                                          <p:cBhvr additive="base">
                                            <p:cTn id="34" dur="500" fill="hold"/>
                                            <p:tgtEl>
                                              <p:spTgt spid="109"/>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2" presetClass="entr" presetSubtype="2" accel="6000" fill="hold" nodeType="afterEffect" p14:presetBounceEnd="10000">
                                      <p:stCondLst>
                                        <p:cond delay="0"/>
                                      </p:stCondLst>
                                      <p:childTnLst>
                                        <p:set>
                                          <p:cBhvr>
                                            <p:cTn id="37" dur="1" fill="hold">
                                              <p:stCondLst>
                                                <p:cond delay="0"/>
                                              </p:stCondLst>
                                            </p:cTn>
                                            <p:tgtEl>
                                              <p:spTgt spid="103"/>
                                            </p:tgtEl>
                                            <p:attrNameLst>
                                              <p:attrName>style.visibility</p:attrName>
                                            </p:attrNameLst>
                                          </p:cBhvr>
                                          <p:to>
                                            <p:strVal val="visible"/>
                                          </p:to>
                                        </p:set>
                                        <p:anim calcmode="lin" valueType="num" p14:bounceEnd="10000">
                                          <p:cBhvr additive="base">
                                            <p:cTn id="38" dur="500" fill="hold"/>
                                            <p:tgtEl>
                                              <p:spTgt spid="103"/>
                                            </p:tgtEl>
                                            <p:attrNameLst>
                                              <p:attrName>ppt_x</p:attrName>
                                            </p:attrNameLst>
                                          </p:cBhvr>
                                          <p:tavLst>
                                            <p:tav tm="0">
                                              <p:val>
                                                <p:strVal val="1+#ppt_w/2"/>
                                              </p:val>
                                            </p:tav>
                                            <p:tav tm="100000">
                                              <p:val>
                                                <p:strVal val="#ppt_x"/>
                                              </p:val>
                                            </p:tav>
                                          </p:tavLst>
                                        </p:anim>
                                        <p:anim calcmode="lin" valueType="num" p14:bounceEnd="10000">
                                          <p:cBhvr additive="base">
                                            <p:cTn id="39" dur="500" fill="hold"/>
                                            <p:tgtEl>
                                              <p:spTgt spid="103"/>
                                            </p:tgtEl>
                                            <p:attrNameLst>
                                              <p:attrName>ppt_y</p:attrName>
                                            </p:attrNameLst>
                                          </p:cBhvr>
                                          <p:tavLst>
                                            <p:tav tm="0">
                                              <p:val>
                                                <p:strVal val="#ppt_y"/>
                                              </p:val>
                                            </p:tav>
                                            <p:tav tm="100000">
                                              <p:val>
                                                <p:strVal val="#ppt_y"/>
                                              </p:val>
                                            </p:tav>
                                          </p:tavLst>
                                        </p:anim>
                                      </p:childTnLst>
                                    </p:cTn>
                                  </p:par>
                                </p:childTnLst>
                              </p:cTn>
                            </p:par>
                            <p:par>
                              <p:cTn id="40" fill="hold">
                                <p:stCondLst>
                                  <p:cond delay="1500"/>
                                </p:stCondLst>
                                <p:childTnLst>
                                  <p:par>
                                    <p:cTn id="41" presetID="2" presetClass="entr" presetSubtype="2" accel="6000" fill="hold" nodeType="afterEffect" p14:presetBounceEnd="10000">
                                      <p:stCondLst>
                                        <p:cond delay="0"/>
                                      </p:stCondLst>
                                      <p:childTnLst>
                                        <p:set>
                                          <p:cBhvr>
                                            <p:cTn id="42" dur="1" fill="hold">
                                              <p:stCondLst>
                                                <p:cond delay="0"/>
                                              </p:stCondLst>
                                            </p:cTn>
                                            <p:tgtEl>
                                              <p:spTgt spid="106"/>
                                            </p:tgtEl>
                                            <p:attrNameLst>
                                              <p:attrName>style.visibility</p:attrName>
                                            </p:attrNameLst>
                                          </p:cBhvr>
                                          <p:to>
                                            <p:strVal val="visible"/>
                                          </p:to>
                                        </p:set>
                                        <p:anim calcmode="lin" valueType="num" p14:bounceEnd="10000">
                                          <p:cBhvr additive="base">
                                            <p:cTn id="43" dur="500" fill="hold"/>
                                            <p:tgtEl>
                                              <p:spTgt spid="106"/>
                                            </p:tgtEl>
                                            <p:attrNameLst>
                                              <p:attrName>ppt_x</p:attrName>
                                            </p:attrNameLst>
                                          </p:cBhvr>
                                          <p:tavLst>
                                            <p:tav tm="0">
                                              <p:val>
                                                <p:strVal val="1+#ppt_w/2"/>
                                              </p:val>
                                            </p:tav>
                                            <p:tav tm="100000">
                                              <p:val>
                                                <p:strVal val="#ppt_x"/>
                                              </p:val>
                                            </p:tav>
                                          </p:tavLst>
                                        </p:anim>
                                        <p:anim calcmode="lin" valueType="num" p14:bounceEnd="10000">
                                          <p:cBhvr additive="base">
                                            <p:cTn id="44" dur="500" fill="hold"/>
                                            <p:tgtEl>
                                              <p:spTgt spid="106"/>
                                            </p:tgtEl>
                                            <p:attrNameLst>
                                              <p:attrName>ppt_y</p:attrName>
                                            </p:attrNameLst>
                                          </p:cBhvr>
                                          <p:tavLst>
                                            <p:tav tm="0">
                                              <p:val>
                                                <p:strVal val="#ppt_y"/>
                                              </p:val>
                                            </p:tav>
                                            <p:tav tm="100000">
                                              <p:val>
                                                <p:strVal val="#ppt_y"/>
                                              </p:val>
                                            </p:tav>
                                          </p:tavLst>
                                        </p:anim>
                                      </p:childTnLst>
                                    </p:cTn>
                                  </p:par>
                                </p:childTnLst>
                              </p:cTn>
                            </p:par>
                            <p:par>
                              <p:cTn id="45" fill="hold">
                                <p:stCondLst>
                                  <p:cond delay="2000"/>
                                </p:stCondLst>
                                <p:childTnLst>
                                  <p:par>
                                    <p:cTn id="46" presetID="2" presetClass="entr" presetSubtype="2" accel="6000" fill="hold" nodeType="afterEffect" p14:presetBounceEnd="10000">
                                      <p:stCondLst>
                                        <p:cond delay="0"/>
                                      </p:stCondLst>
                                      <p:childTnLst>
                                        <p:set>
                                          <p:cBhvr>
                                            <p:cTn id="47" dur="1" fill="hold">
                                              <p:stCondLst>
                                                <p:cond delay="0"/>
                                              </p:stCondLst>
                                            </p:cTn>
                                            <p:tgtEl>
                                              <p:spTgt spid="100"/>
                                            </p:tgtEl>
                                            <p:attrNameLst>
                                              <p:attrName>style.visibility</p:attrName>
                                            </p:attrNameLst>
                                          </p:cBhvr>
                                          <p:to>
                                            <p:strVal val="visible"/>
                                          </p:to>
                                        </p:set>
                                        <p:anim calcmode="lin" valueType="num" p14:bounceEnd="10000">
                                          <p:cBhvr additive="base">
                                            <p:cTn id="48" dur="500" fill="hold"/>
                                            <p:tgtEl>
                                              <p:spTgt spid="100"/>
                                            </p:tgtEl>
                                            <p:attrNameLst>
                                              <p:attrName>ppt_x</p:attrName>
                                            </p:attrNameLst>
                                          </p:cBhvr>
                                          <p:tavLst>
                                            <p:tav tm="0">
                                              <p:val>
                                                <p:strVal val="1+#ppt_w/2"/>
                                              </p:val>
                                            </p:tav>
                                            <p:tav tm="100000">
                                              <p:val>
                                                <p:strVal val="#ppt_x"/>
                                              </p:val>
                                            </p:tav>
                                          </p:tavLst>
                                        </p:anim>
                                        <p:anim calcmode="lin" valueType="num" p14:bounceEnd="10000">
                                          <p:cBhvr additive="base">
                                            <p:cTn id="49" dur="500" fill="hold"/>
                                            <p:tgtEl>
                                              <p:spTgt spid="100"/>
                                            </p:tgtEl>
                                            <p:attrNameLst>
                                              <p:attrName>ppt_y</p:attrName>
                                            </p:attrNameLst>
                                          </p:cBhvr>
                                          <p:tavLst>
                                            <p:tav tm="0">
                                              <p:val>
                                                <p:strVal val="#ppt_y"/>
                                              </p:val>
                                            </p:tav>
                                            <p:tav tm="100000">
                                              <p:val>
                                                <p:strVal val="#ppt_y"/>
                                              </p:val>
                                            </p:tav>
                                          </p:tavLst>
                                        </p:anim>
                                      </p:childTnLst>
                                    </p:cTn>
                                  </p:par>
                                </p:childTnLst>
                              </p:cTn>
                            </p:par>
                            <p:par>
                              <p:cTn id="50" fill="hold">
                                <p:stCondLst>
                                  <p:cond delay="2500"/>
                                </p:stCondLst>
                                <p:childTnLst>
                                  <p:par>
                                    <p:cTn id="51" presetID="2" presetClass="entr" presetSubtype="2" accel="6000" fill="hold" nodeType="afterEffect" p14:presetBounceEnd="10000">
                                      <p:stCondLst>
                                        <p:cond delay="0"/>
                                      </p:stCondLst>
                                      <p:childTnLst>
                                        <p:set>
                                          <p:cBhvr>
                                            <p:cTn id="52" dur="1" fill="hold">
                                              <p:stCondLst>
                                                <p:cond delay="0"/>
                                              </p:stCondLst>
                                            </p:cTn>
                                            <p:tgtEl>
                                              <p:spTgt spid="115"/>
                                            </p:tgtEl>
                                            <p:attrNameLst>
                                              <p:attrName>style.visibility</p:attrName>
                                            </p:attrNameLst>
                                          </p:cBhvr>
                                          <p:to>
                                            <p:strVal val="visible"/>
                                          </p:to>
                                        </p:set>
                                        <p:anim calcmode="lin" valueType="num" p14:bounceEnd="10000">
                                          <p:cBhvr additive="base">
                                            <p:cTn id="53" dur="500" fill="hold"/>
                                            <p:tgtEl>
                                              <p:spTgt spid="115"/>
                                            </p:tgtEl>
                                            <p:attrNameLst>
                                              <p:attrName>ppt_x</p:attrName>
                                            </p:attrNameLst>
                                          </p:cBhvr>
                                          <p:tavLst>
                                            <p:tav tm="0">
                                              <p:val>
                                                <p:strVal val="1+#ppt_w/2"/>
                                              </p:val>
                                            </p:tav>
                                            <p:tav tm="100000">
                                              <p:val>
                                                <p:strVal val="#ppt_x"/>
                                              </p:val>
                                            </p:tav>
                                          </p:tavLst>
                                        </p:anim>
                                        <p:anim calcmode="lin" valueType="num" p14:bounceEnd="10000">
                                          <p:cBhvr additive="base">
                                            <p:cTn id="54" dur="500" fill="hold"/>
                                            <p:tgtEl>
                                              <p:spTgt spid="115"/>
                                            </p:tgtEl>
                                            <p:attrNameLst>
                                              <p:attrName>ppt_y</p:attrName>
                                            </p:attrNameLst>
                                          </p:cBhvr>
                                          <p:tavLst>
                                            <p:tav tm="0">
                                              <p:val>
                                                <p:strVal val="#ppt_y"/>
                                              </p:val>
                                            </p:tav>
                                            <p:tav tm="100000">
                                              <p:val>
                                                <p:strVal val="#ppt_y"/>
                                              </p:val>
                                            </p:tav>
                                          </p:tavLst>
                                        </p:anim>
                                      </p:childTnLst>
                                    </p:cTn>
                                  </p:par>
                                </p:childTnLst>
                              </p:cTn>
                            </p:par>
                            <p:par>
                              <p:cTn id="55" fill="hold">
                                <p:stCondLst>
                                  <p:cond delay="3000"/>
                                </p:stCondLst>
                                <p:childTnLst>
                                  <p:par>
                                    <p:cTn id="56" presetID="2" presetClass="entr" presetSubtype="2" accel="6000" fill="hold" nodeType="afterEffect" p14:presetBounceEnd="10000">
                                      <p:stCondLst>
                                        <p:cond delay="0"/>
                                      </p:stCondLst>
                                      <p:childTnLst>
                                        <p:set>
                                          <p:cBhvr>
                                            <p:cTn id="57" dur="1" fill="hold">
                                              <p:stCondLst>
                                                <p:cond delay="0"/>
                                              </p:stCondLst>
                                            </p:cTn>
                                            <p:tgtEl>
                                              <p:spTgt spid="118"/>
                                            </p:tgtEl>
                                            <p:attrNameLst>
                                              <p:attrName>style.visibility</p:attrName>
                                            </p:attrNameLst>
                                          </p:cBhvr>
                                          <p:to>
                                            <p:strVal val="visible"/>
                                          </p:to>
                                        </p:set>
                                        <p:anim calcmode="lin" valueType="num" p14:bounceEnd="10000">
                                          <p:cBhvr additive="base">
                                            <p:cTn id="58" dur="500" fill="hold"/>
                                            <p:tgtEl>
                                              <p:spTgt spid="118"/>
                                            </p:tgtEl>
                                            <p:attrNameLst>
                                              <p:attrName>ppt_x</p:attrName>
                                            </p:attrNameLst>
                                          </p:cBhvr>
                                          <p:tavLst>
                                            <p:tav tm="0">
                                              <p:val>
                                                <p:strVal val="1+#ppt_w/2"/>
                                              </p:val>
                                            </p:tav>
                                            <p:tav tm="100000">
                                              <p:val>
                                                <p:strVal val="#ppt_x"/>
                                              </p:val>
                                            </p:tav>
                                          </p:tavLst>
                                        </p:anim>
                                        <p:anim calcmode="lin" valueType="num" p14:bounceEnd="10000">
                                          <p:cBhvr additive="base">
                                            <p:cTn id="59" dur="500" fill="hold"/>
                                            <p:tgtEl>
                                              <p:spTgt spid="118"/>
                                            </p:tgtEl>
                                            <p:attrNameLst>
                                              <p:attrName>ppt_y</p:attrName>
                                            </p:attrNameLst>
                                          </p:cBhvr>
                                          <p:tavLst>
                                            <p:tav tm="0">
                                              <p:val>
                                                <p:strVal val="#ppt_y"/>
                                              </p:val>
                                            </p:tav>
                                            <p:tav tm="100000">
                                              <p:val>
                                                <p:strVal val="#ppt_y"/>
                                              </p:val>
                                            </p:tav>
                                          </p:tavLst>
                                        </p:anim>
                                      </p:childTnLst>
                                    </p:cTn>
                                  </p:par>
                                </p:childTnLst>
                              </p:cTn>
                            </p:par>
                            <p:par>
                              <p:cTn id="60" fill="hold">
                                <p:stCondLst>
                                  <p:cond delay="3500"/>
                                </p:stCondLst>
                                <p:childTnLst>
                                  <p:par>
                                    <p:cTn id="61" presetID="2" presetClass="entr" presetSubtype="2" accel="6000" fill="hold" nodeType="afterEffect" p14:presetBounceEnd="10000">
                                      <p:stCondLst>
                                        <p:cond delay="0"/>
                                      </p:stCondLst>
                                      <p:childTnLst>
                                        <p:set>
                                          <p:cBhvr>
                                            <p:cTn id="62" dur="1" fill="hold">
                                              <p:stCondLst>
                                                <p:cond delay="0"/>
                                              </p:stCondLst>
                                            </p:cTn>
                                            <p:tgtEl>
                                              <p:spTgt spid="77"/>
                                            </p:tgtEl>
                                            <p:attrNameLst>
                                              <p:attrName>style.visibility</p:attrName>
                                            </p:attrNameLst>
                                          </p:cBhvr>
                                          <p:to>
                                            <p:strVal val="visible"/>
                                          </p:to>
                                        </p:set>
                                        <p:anim calcmode="lin" valueType="num" p14:bounceEnd="10000">
                                          <p:cBhvr additive="base">
                                            <p:cTn id="63" dur="500" fill="hold"/>
                                            <p:tgtEl>
                                              <p:spTgt spid="77"/>
                                            </p:tgtEl>
                                            <p:attrNameLst>
                                              <p:attrName>ppt_x</p:attrName>
                                            </p:attrNameLst>
                                          </p:cBhvr>
                                          <p:tavLst>
                                            <p:tav tm="0">
                                              <p:val>
                                                <p:strVal val="1+#ppt_w/2"/>
                                              </p:val>
                                            </p:tav>
                                            <p:tav tm="100000">
                                              <p:val>
                                                <p:strVal val="#ppt_x"/>
                                              </p:val>
                                            </p:tav>
                                          </p:tavLst>
                                        </p:anim>
                                        <p:anim calcmode="lin" valueType="num" p14:bounceEnd="10000">
                                          <p:cBhvr additive="base">
                                            <p:cTn id="64" dur="500" fill="hold"/>
                                            <p:tgtEl>
                                              <p:spTgt spid="77"/>
                                            </p:tgtEl>
                                            <p:attrNameLst>
                                              <p:attrName>ppt_y</p:attrName>
                                            </p:attrNameLst>
                                          </p:cBhvr>
                                          <p:tavLst>
                                            <p:tav tm="0">
                                              <p:val>
                                                <p:strVal val="#ppt_y"/>
                                              </p:val>
                                            </p:tav>
                                            <p:tav tm="100000">
                                              <p:val>
                                                <p:strVal val="#ppt_y"/>
                                              </p:val>
                                            </p:tav>
                                          </p:tavLst>
                                        </p:anim>
                                      </p:childTnLst>
                                    </p:cTn>
                                  </p:par>
                                </p:childTnLst>
                              </p:cTn>
                            </p:par>
                            <p:par>
                              <p:cTn id="65" fill="hold">
                                <p:stCondLst>
                                  <p:cond delay="4000"/>
                                </p:stCondLst>
                                <p:childTnLst>
                                  <p:par>
                                    <p:cTn id="66" presetID="2" presetClass="entr" presetSubtype="2" accel="6000" fill="hold" nodeType="afterEffect" p14:presetBounceEnd="10000">
                                      <p:stCondLst>
                                        <p:cond delay="0"/>
                                      </p:stCondLst>
                                      <p:childTnLst>
                                        <p:set>
                                          <p:cBhvr>
                                            <p:cTn id="67" dur="1" fill="hold">
                                              <p:stCondLst>
                                                <p:cond delay="0"/>
                                              </p:stCondLst>
                                            </p:cTn>
                                            <p:tgtEl>
                                              <p:spTgt spid="80"/>
                                            </p:tgtEl>
                                            <p:attrNameLst>
                                              <p:attrName>style.visibility</p:attrName>
                                            </p:attrNameLst>
                                          </p:cBhvr>
                                          <p:to>
                                            <p:strVal val="visible"/>
                                          </p:to>
                                        </p:set>
                                        <p:anim calcmode="lin" valueType="num" p14:bounceEnd="10000">
                                          <p:cBhvr additive="base">
                                            <p:cTn id="68" dur="500" fill="hold"/>
                                            <p:tgtEl>
                                              <p:spTgt spid="80"/>
                                            </p:tgtEl>
                                            <p:attrNameLst>
                                              <p:attrName>ppt_x</p:attrName>
                                            </p:attrNameLst>
                                          </p:cBhvr>
                                          <p:tavLst>
                                            <p:tav tm="0">
                                              <p:val>
                                                <p:strVal val="1+#ppt_w/2"/>
                                              </p:val>
                                            </p:tav>
                                            <p:tav tm="100000">
                                              <p:val>
                                                <p:strVal val="#ppt_x"/>
                                              </p:val>
                                            </p:tav>
                                          </p:tavLst>
                                        </p:anim>
                                        <p:anim calcmode="lin" valueType="num" p14:bounceEnd="10000">
                                          <p:cBhvr additive="base">
                                            <p:cTn id="69" dur="5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animBg="1"/>
          <p:bldP spid="168" grpId="0"/>
          <p:bldP spid="167" grpId="0" animBg="1"/>
          <p:bldP spid="167" grpId="1"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fade">
                                          <p:cBhvr>
                                            <p:cTn id="7" dur="500"/>
                                            <p:tgtEl>
                                              <p:spTgt spid="1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8"/>
                                            </p:tgtEl>
                                            <p:attrNameLst>
                                              <p:attrName>style.visibility</p:attrName>
                                            </p:attrNameLst>
                                          </p:cBhvr>
                                          <p:to>
                                            <p:strVal val="visible"/>
                                          </p:to>
                                        </p:set>
                                        <p:animEffect transition="in" filter="fade">
                                          <p:cBhvr>
                                            <p:cTn id="10" dur="500"/>
                                            <p:tgtEl>
                                              <p:spTgt spid="16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67"/>
                                            </p:tgtEl>
                                            <p:attrNameLst>
                                              <p:attrName>style.visibility</p:attrName>
                                            </p:attrNameLst>
                                          </p:cBhvr>
                                          <p:to>
                                            <p:strVal val="visible"/>
                                          </p:to>
                                        </p:set>
                                        <p:animEffect transition="in" filter="fade">
                                          <p:cBhvr>
                                            <p:cTn id="14" dur="500"/>
                                            <p:tgtEl>
                                              <p:spTgt spid="167"/>
                                            </p:tgtEl>
                                          </p:cBhvr>
                                        </p:animEffect>
                                      </p:childTnLst>
                                    </p:cTn>
                                  </p:par>
                                </p:childTnLst>
                              </p:cTn>
                            </p:par>
                            <p:par>
                              <p:cTn id="15" fill="hold">
                                <p:stCondLst>
                                  <p:cond delay="1000"/>
                                </p:stCondLst>
                                <p:childTnLst>
                                  <p:par>
                                    <p:cTn id="16" presetID="8" presetClass="emph" presetSubtype="0" repeatCount="indefinite" fill="hold" grpId="1" nodeType="afterEffect">
                                      <p:stCondLst>
                                        <p:cond delay="0"/>
                                      </p:stCondLst>
                                      <p:endCondLst>
                                        <p:cond evt="onNext" delay="0">
                                          <p:tgtEl>
                                            <p:sldTgt/>
                                          </p:tgtEl>
                                        </p:cond>
                                      </p:endCondLst>
                                      <p:childTnLst>
                                        <p:animRot by="21600000">
                                          <p:cBhvr>
                                            <p:cTn id="17" dur="2000" fill="hold"/>
                                            <p:tgtEl>
                                              <p:spTgt spid="167"/>
                                            </p:tgtEl>
                                            <p:attrNameLst>
                                              <p:attrName>r</p:attrName>
                                            </p:attrNameLst>
                                          </p:cBhvr>
                                        </p:animRot>
                                      </p:childTnLst>
                                    </p:cTn>
                                  </p:par>
                                  <p:par>
                                    <p:cTn id="18" presetID="10" presetClass="entr" presetSubtype="0" fill="hold" grpId="0" nodeType="withEffect">
                                      <p:stCondLst>
                                        <p:cond delay="0"/>
                                      </p:stCondLst>
                                      <p:childTnLst>
                                        <p:set>
                                          <p:cBhvr>
                                            <p:cTn id="19" dur="1" fill="hold">
                                              <p:stCondLst>
                                                <p:cond delay="0"/>
                                              </p:stCondLst>
                                            </p:cTn>
                                            <p:tgtEl>
                                              <p:spTgt spid="159"/>
                                            </p:tgtEl>
                                            <p:attrNameLst>
                                              <p:attrName>style.visibility</p:attrName>
                                            </p:attrNameLst>
                                          </p:cBhvr>
                                          <p:to>
                                            <p:strVal val="visible"/>
                                          </p:to>
                                        </p:set>
                                        <p:animEffect transition="in" filter="fade">
                                          <p:cBhvr>
                                            <p:cTn id="20" dur="500"/>
                                            <p:tgtEl>
                                              <p:spTgt spid="159"/>
                                            </p:tgtEl>
                                          </p:cBhvr>
                                        </p:animEffect>
                                      </p:childTnLst>
                                    </p:cTn>
                                  </p:par>
                                  <p:par>
                                    <p:cTn id="21" presetID="22" presetClass="entr" presetSubtype="4" fill="hold" nodeType="with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wipe(down)">
                                          <p:cBhvr>
                                            <p:cTn id="23" dur="500"/>
                                            <p:tgtEl>
                                              <p:spTgt spid="83"/>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accel="6000" fill="hold" nodeType="clickEffect">
                                      <p:stCondLst>
                                        <p:cond delay="0"/>
                                      </p:stCondLst>
                                      <p:childTnLst>
                                        <p:set>
                                          <p:cBhvr>
                                            <p:cTn id="27" dur="1" fill="hold">
                                              <p:stCondLst>
                                                <p:cond delay="0"/>
                                              </p:stCondLst>
                                            </p:cTn>
                                            <p:tgtEl>
                                              <p:spTgt spid="74"/>
                                            </p:tgtEl>
                                            <p:attrNameLst>
                                              <p:attrName>style.visibility</p:attrName>
                                            </p:attrNameLst>
                                          </p:cBhvr>
                                          <p:to>
                                            <p:strVal val="visible"/>
                                          </p:to>
                                        </p:set>
                                        <p:anim calcmode="lin" valueType="num">
                                          <p:cBhvr additive="base">
                                            <p:cTn id="28" dur="500" fill="hold"/>
                                            <p:tgtEl>
                                              <p:spTgt spid="74"/>
                                            </p:tgtEl>
                                            <p:attrNameLst>
                                              <p:attrName>ppt_x</p:attrName>
                                            </p:attrNameLst>
                                          </p:cBhvr>
                                          <p:tavLst>
                                            <p:tav tm="0">
                                              <p:val>
                                                <p:strVal val="1+#ppt_w/2"/>
                                              </p:val>
                                            </p:tav>
                                            <p:tav tm="100000">
                                              <p:val>
                                                <p:strVal val="#ppt_x"/>
                                              </p:val>
                                            </p:tav>
                                          </p:tavLst>
                                        </p:anim>
                                        <p:anim calcmode="lin" valueType="num">
                                          <p:cBhvr additive="base">
                                            <p:cTn id="29" dur="500" fill="hold"/>
                                            <p:tgtEl>
                                              <p:spTgt spid="74"/>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 presetClass="entr" presetSubtype="2" accel="6000" fill="hold" nodeType="afterEffect">
                                      <p:stCondLst>
                                        <p:cond delay="0"/>
                                      </p:stCondLst>
                                      <p:childTnLst>
                                        <p:set>
                                          <p:cBhvr>
                                            <p:cTn id="32" dur="1" fill="hold">
                                              <p:stCondLst>
                                                <p:cond delay="0"/>
                                              </p:stCondLst>
                                            </p:cTn>
                                            <p:tgtEl>
                                              <p:spTgt spid="109"/>
                                            </p:tgtEl>
                                            <p:attrNameLst>
                                              <p:attrName>style.visibility</p:attrName>
                                            </p:attrNameLst>
                                          </p:cBhvr>
                                          <p:to>
                                            <p:strVal val="visible"/>
                                          </p:to>
                                        </p:set>
                                        <p:anim calcmode="lin" valueType="num">
                                          <p:cBhvr additive="base">
                                            <p:cTn id="33" dur="500" fill="hold"/>
                                            <p:tgtEl>
                                              <p:spTgt spid="109"/>
                                            </p:tgtEl>
                                            <p:attrNameLst>
                                              <p:attrName>ppt_x</p:attrName>
                                            </p:attrNameLst>
                                          </p:cBhvr>
                                          <p:tavLst>
                                            <p:tav tm="0">
                                              <p:val>
                                                <p:strVal val="1+#ppt_w/2"/>
                                              </p:val>
                                            </p:tav>
                                            <p:tav tm="100000">
                                              <p:val>
                                                <p:strVal val="#ppt_x"/>
                                              </p:val>
                                            </p:tav>
                                          </p:tavLst>
                                        </p:anim>
                                        <p:anim calcmode="lin" valueType="num">
                                          <p:cBhvr additive="base">
                                            <p:cTn id="34" dur="500" fill="hold"/>
                                            <p:tgtEl>
                                              <p:spTgt spid="109"/>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2" presetClass="entr" presetSubtype="2" accel="6000" fill="hold" nodeType="afterEffect">
                                      <p:stCondLst>
                                        <p:cond delay="0"/>
                                      </p:stCondLst>
                                      <p:childTnLst>
                                        <p:set>
                                          <p:cBhvr>
                                            <p:cTn id="37" dur="1" fill="hold">
                                              <p:stCondLst>
                                                <p:cond delay="0"/>
                                              </p:stCondLst>
                                            </p:cTn>
                                            <p:tgtEl>
                                              <p:spTgt spid="103"/>
                                            </p:tgtEl>
                                            <p:attrNameLst>
                                              <p:attrName>style.visibility</p:attrName>
                                            </p:attrNameLst>
                                          </p:cBhvr>
                                          <p:to>
                                            <p:strVal val="visible"/>
                                          </p:to>
                                        </p:set>
                                        <p:anim calcmode="lin" valueType="num">
                                          <p:cBhvr additive="base">
                                            <p:cTn id="38" dur="500" fill="hold"/>
                                            <p:tgtEl>
                                              <p:spTgt spid="103"/>
                                            </p:tgtEl>
                                            <p:attrNameLst>
                                              <p:attrName>ppt_x</p:attrName>
                                            </p:attrNameLst>
                                          </p:cBhvr>
                                          <p:tavLst>
                                            <p:tav tm="0">
                                              <p:val>
                                                <p:strVal val="1+#ppt_w/2"/>
                                              </p:val>
                                            </p:tav>
                                            <p:tav tm="100000">
                                              <p:val>
                                                <p:strVal val="#ppt_x"/>
                                              </p:val>
                                            </p:tav>
                                          </p:tavLst>
                                        </p:anim>
                                        <p:anim calcmode="lin" valueType="num">
                                          <p:cBhvr additive="base">
                                            <p:cTn id="39" dur="500" fill="hold"/>
                                            <p:tgtEl>
                                              <p:spTgt spid="103"/>
                                            </p:tgtEl>
                                            <p:attrNameLst>
                                              <p:attrName>ppt_y</p:attrName>
                                            </p:attrNameLst>
                                          </p:cBhvr>
                                          <p:tavLst>
                                            <p:tav tm="0">
                                              <p:val>
                                                <p:strVal val="#ppt_y"/>
                                              </p:val>
                                            </p:tav>
                                            <p:tav tm="100000">
                                              <p:val>
                                                <p:strVal val="#ppt_y"/>
                                              </p:val>
                                            </p:tav>
                                          </p:tavLst>
                                        </p:anim>
                                      </p:childTnLst>
                                    </p:cTn>
                                  </p:par>
                                </p:childTnLst>
                              </p:cTn>
                            </p:par>
                            <p:par>
                              <p:cTn id="40" fill="hold">
                                <p:stCondLst>
                                  <p:cond delay="1500"/>
                                </p:stCondLst>
                                <p:childTnLst>
                                  <p:par>
                                    <p:cTn id="41" presetID="2" presetClass="entr" presetSubtype="2" accel="6000" fill="hold" nodeType="afterEffect">
                                      <p:stCondLst>
                                        <p:cond delay="0"/>
                                      </p:stCondLst>
                                      <p:childTnLst>
                                        <p:set>
                                          <p:cBhvr>
                                            <p:cTn id="42" dur="1" fill="hold">
                                              <p:stCondLst>
                                                <p:cond delay="0"/>
                                              </p:stCondLst>
                                            </p:cTn>
                                            <p:tgtEl>
                                              <p:spTgt spid="106"/>
                                            </p:tgtEl>
                                            <p:attrNameLst>
                                              <p:attrName>style.visibility</p:attrName>
                                            </p:attrNameLst>
                                          </p:cBhvr>
                                          <p:to>
                                            <p:strVal val="visible"/>
                                          </p:to>
                                        </p:set>
                                        <p:anim calcmode="lin" valueType="num">
                                          <p:cBhvr additive="base">
                                            <p:cTn id="43" dur="500" fill="hold"/>
                                            <p:tgtEl>
                                              <p:spTgt spid="106"/>
                                            </p:tgtEl>
                                            <p:attrNameLst>
                                              <p:attrName>ppt_x</p:attrName>
                                            </p:attrNameLst>
                                          </p:cBhvr>
                                          <p:tavLst>
                                            <p:tav tm="0">
                                              <p:val>
                                                <p:strVal val="1+#ppt_w/2"/>
                                              </p:val>
                                            </p:tav>
                                            <p:tav tm="100000">
                                              <p:val>
                                                <p:strVal val="#ppt_x"/>
                                              </p:val>
                                            </p:tav>
                                          </p:tavLst>
                                        </p:anim>
                                        <p:anim calcmode="lin" valueType="num">
                                          <p:cBhvr additive="base">
                                            <p:cTn id="44" dur="500" fill="hold"/>
                                            <p:tgtEl>
                                              <p:spTgt spid="106"/>
                                            </p:tgtEl>
                                            <p:attrNameLst>
                                              <p:attrName>ppt_y</p:attrName>
                                            </p:attrNameLst>
                                          </p:cBhvr>
                                          <p:tavLst>
                                            <p:tav tm="0">
                                              <p:val>
                                                <p:strVal val="#ppt_y"/>
                                              </p:val>
                                            </p:tav>
                                            <p:tav tm="100000">
                                              <p:val>
                                                <p:strVal val="#ppt_y"/>
                                              </p:val>
                                            </p:tav>
                                          </p:tavLst>
                                        </p:anim>
                                      </p:childTnLst>
                                    </p:cTn>
                                  </p:par>
                                </p:childTnLst>
                              </p:cTn>
                            </p:par>
                            <p:par>
                              <p:cTn id="45" fill="hold">
                                <p:stCondLst>
                                  <p:cond delay="2000"/>
                                </p:stCondLst>
                                <p:childTnLst>
                                  <p:par>
                                    <p:cTn id="46" presetID="2" presetClass="entr" presetSubtype="2" accel="6000" fill="hold" nodeType="afterEffect">
                                      <p:stCondLst>
                                        <p:cond delay="0"/>
                                      </p:stCondLst>
                                      <p:childTnLst>
                                        <p:set>
                                          <p:cBhvr>
                                            <p:cTn id="47" dur="1" fill="hold">
                                              <p:stCondLst>
                                                <p:cond delay="0"/>
                                              </p:stCondLst>
                                            </p:cTn>
                                            <p:tgtEl>
                                              <p:spTgt spid="100"/>
                                            </p:tgtEl>
                                            <p:attrNameLst>
                                              <p:attrName>style.visibility</p:attrName>
                                            </p:attrNameLst>
                                          </p:cBhvr>
                                          <p:to>
                                            <p:strVal val="visible"/>
                                          </p:to>
                                        </p:set>
                                        <p:anim calcmode="lin" valueType="num">
                                          <p:cBhvr additive="base">
                                            <p:cTn id="48" dur="500" fill="hold"/>
                                            <p:tgtEl>
                                              <p:spTgt spid="100"/>
                                            </p:tgtEl>
                                            <p:attrNameLst>
                                              <p:attrName>ppt_x</p:attrName>
                                            </p:attrNameLst>
                                          </p:cBhvr>
                                          <p:tavLst>
                                            <p:tav tm="0">
                                              <p:val>
                                                <p:strVal val="1+#ppt_w/2"/>
                                              </p:val>
                                            </p:tav>
                                            <p:tav tm="100000">
                                              <p:val>
                                                <p:strVal val="#ppt_x"/>
                                              </p:val>
                                            </p:tav>
                                          </p:tavLst>
                                        </p:anim>
                                        <p:anim calcmode="lin" valueType="num">
                                          <p:cBhvr additive="base">
                                            <p:cTn id="49" dur="500" fill="hold"/>
                                            <p:tgtEl>
                                              <p:spTgt spid="100"/>
                                            </p:tgtEl>
                                            <p:attrNameLst>
                                              <p:attrName>ppt_y</p:attrName>
                                            </p:attrNameLst>
                                          </p:cBhvr>
                                          <p:tavLst>
                                            <p:tav tm="0">
                                              <p:val>
                                                <p:strVal val="#ppt_y"/>
                                              </p:val>
                                            </p:tav>
                                            <p:tav tm="100000">
                                              <p:val>
                                                <p:strVal val="#ppt_y"/>
                                              </p:val>
                                            </p:tav>
                                          </p:tavLst>
                                        </p:anim>
                                      </p:childTnLst>
                                    </p:cTn>
                                  </p:par>
                                </p:childTnLst>
                              </p:cTn>
                            </p:par>
                            <p:par>
                              <p:cTn id="50" fill="hold">
                                <p:stCondLst>
                                  <p:cond delay="2500"/>
                                </p:stCondLst>
                                <p:childTnLst>
                                  <p:par>
                                    <p:cTn id="51" presetID="2" presetClass="entr" presetSubtype="2" accel="6000" fill="hold" nodeType="afterEffect">
                                      <p:stCondLst>
                                        <p:cond delay="0"/>
                                      </p:stCondLst>
                                      <p:childTnLst>
                                        <p:set>
                                          <p:cBhvr>
                                            <p:cTn id="52" dur="1" fill="hold">
                                              <p:stCondLst>
                                                <p:cond delay="0"/>
                                              </p:stCondLst>
                                            </p:cTn>
                                            <p:tgtEl>
                                              <p:spTgt spid="115"/>
                                            </p:tgtEl>
                                            <p:attrNameLst>
                                              <p:attrName>style.visibility</p:attrName>
                                            </p:attrNameLst>
                                          </p:cBhvr>
                                          <p:to>
                                            <p:strVal val="visible"/>
                                          </p:to>
                                        </p:set>
                                        <p:anim calcmode="lin" valueType="num">
                                          <p:cBhvr additive="base">
                                            <p:cTn id="53" dur="500" fill="hold"/>
                                            <p:tgtEl>
                                              <p:spTgt spid="115"/>
                                            </p:tgtEl>
                                            <p:attrNameLst>
                                              <p:attrName>ppt_x</p:attrName>
                                            </p:attrNameLst>
                                          </p:cBhvr>
                                          <p:tavLst>
                                            <p:tav tm="0">
                                              <p:val>
                                                <p:strVal val="1+#ppt_w/2"/>
                                              </p:val>
                                            </p:tav>
                                            <p:tav tm="100000">
                                              <p:val>
                                                <p:strVal val="#ppt_x"/>
                                              </p:val>
                                            </p:tav>
                                          </p:tavLst>
                                        </p:anim>
                                        <p:anim calcmode="lin" valueType="num">
                                          <p:cBhvr additive="base">
                                            <p:cTn id="54" dur="500" fill="hold"/>
                                            <p:tgtEl>
                                              <p:spTgt spid="115"/>
                                            </p:tgtEl>
                                            <p:attrNameLst>
                                              <p:attrName>ppt_y</p:attrName>
                                            </p:attrNameLst>
                                          </p:cBhvr>
                                          <p:tavLst>
                                            <p:tav tm="0">
                                              <p:val>
                                                <p:strVal val="#ppt_y"/>
                                              </p:val>
                                            </p:tav>
                                            <p:tav tm="100000">
                                              <p:val>
                                                <p:strVal val="#ppt_y"/>
                                              </p:val>
                                            </p:tav>
                                          </p:tavLst>
                                        </p:anim>
                                      </p:childTnLst>
                                    </p:cTn>
                                  </p:par>
                                </p:childTnLst>
                              </p:cTn>
                            </p:par>
                            <p:par>
                              <p:cTn id="55" fill="hold">
                                <p:stCondLst>
                                  <p:cond delay="3000"/>
                                </p:stCondLst>
                                <p:childTnLst>
                                  <p:par>
                                    <p:cTn id="56" presetID="2" presetClass="entr" presetSubtype="2" accel="6000" fill="hold" nodeType="afterEffect">
                                      <p:stCondLst>
                                        <p:cond delay="0"/>
                                      </p:stCondLst>
                                      <p:childTnLst>
                                        <p:set>
                                          <p:cBhvr>
                                            <p:cTn id="57" dur="1" fill="hold">
                                              <p:stCondLst>
                                                <p:cond delay="0"/>
                                              </p:stCondLst>
                                            </p:cTn>
                                            <p:tgtEl>
                                              <p:spTgt spid="118"/>
                                            </p:tgtEl>
                                            <p:attrNameLst>
                                              <p:attrName>style.visibility</p:attrName>
                                            </p:attrNameLst>
                                          </p:cBhvr>
                                          <p:to>
                                            <p:strVal val="visible"/>
                                          </p:to>
                                        </p:set>
                                        <p:anim calcmode="lin" valueType="num">
                                          <p:cBhvr additive="base">
                                            <p:cTn id="58" dur="500" fill="hold"/>
                                            <p:tgtEl>
                                              <p:spTgt spid="118"/>
                                            </p:tgtEl>
                                            <p:attrNameLst>
                                              <p:attrName>ppt_x</p:attrName>
                                            </p:attrNameLst>
                                          </p:cBhvr>
                                          <p:tavLst>
                                            <p:tav tm="0">
                                              <p:val>
                                                <p:strVal val="1+#ppt_w/2"/>
                                              </p:val>
                                            </p:tav>
                                            <p:tav tm="100000">
                                              <p:val>
                                                <p:strVal val="#ppt_x"/>
                                              </p:val>
                                            </p:tav>
                                          </p:tavLst>
                                        </p:anim>
                                        <p:anim calcmode="lin" valueType="num">
                                          <p:cBhvr additive="base">
                                            <p:cTn id="59" dur="500" fill="hold"/>
                                            <p:tgtEl>
                                              <p:spTgt spid="118"/>
                                            </p:tgtEl>
                                            <p:attrNameLst>
                                              <p:attrName>ppt_y</p:attrName>
                                            </p:attrNameLst>
                                          </p:cBhvr>
                                          <p:tavLst>
                                            <p:tav tm="0">
                                              <p:val>
                                                <p:strVal val="#ppt_y"/>
                                              </p:val>
                                            </p:tav>
                                            <p:tav tm="100000">
                                              <p:val>
                                                <p:strVal val="#ppt_y"/>
                                              </p:val>
                                            </p:tav>
                                          </p:tavLst>
                                        </p:anim>
                                      </p:childTnLst>
                                    </p:cTn>
                                  </p:par>
                                </p:childTnLst>
                              </p:cTn>
                            </p:par>
                            <p:par>
                              <p:cTn id="60" fill="hold">
                                <p:stCondLst>
                                  <p:cond delay="3500"/>
                                </p:stCondLst>
                                <p:childTnLst>
                                  <p:par>
                                    <p:cTn id="61" presetID="2" presetClass="entr" presetSubtype="2" accel="6000" fill="hold" nodeType="afterEffect">
                                      <p:stCondLst>
                                        <p:cond delay="0"/>
                                      </p:stCondLst>
                                      <p:childTnLst>
                                        <p:set>
                                          <p:cBhvr>
                                            <p:cTn id="62" dur="1" fill="hold">
                                              <p:stCondLst>
                                                <p:cond delay="0"/>
                                              </p:stCondLst>
                                            </p:cTn>
                                            <p:tgtEl>
                                              <p:spTgt spid="77"/>
                                            </p:tgtEl>
                                            <p:attrNameLst>
                                              <p:attrName>style.visibility</p:attrName>
                                            </p:attrNameLst>
                                          </p:cBhvr>
                                          <p:to>
                                            <p:strVal val="visible"/>
                                          </p:to>
                                        </p:set>
                                        <p:anim calcmode="lin" valueType="num">
                                          <p:cBhvr additive="base">
                                            <p:cTn id="63" dur="500" fill="hold"/>
                                            <p:tgtEl>
                                              <p:spTgt spid="77"/>
                                            </p:tgtEl>
                                            <p:attrNameLst>
                                              <p:attrName>ppt_x</p:attrName>
                                            </p:attrNameLst>
                                          </p:cBhvr>
                                          <p:tavLst>
                                            <p:tav tm="0">
                                              <p:val>
                                                <p:strVal val="1+#ppt_w/2"/>
                                              </p:val>
                                            </p:tav>
                                            <p:tav tm="100000">
                                              <p:val>
                                                <p:strVal val="#ppt_x"/>
                                              </p:val>
                                            </p:tav>
                                          </p:tavLst>
                                        </p:anim>
                                        <p:anim calcmode="lin" valueType="num">
                                          <p:cBhvr additive="base">
                                            <p:cTn id="64" dur="500" fill="hold"/>
                                            <p:tgtEl>
                                              <p:spTgt spid="77"/>
                                            </p:tgtEl>
                                            <p:attrNameLst>
                                              <p:attrName>ppt_y</p:attrName>
                                            </p:attrNameLst>
                                          </p:cBhvr>
                                          <p:tavLst>
                                            <p:tav tm="0">
                                              <p:val>
                                                <p:strVal val="#ppt_y"/>
                                              </p:val>
                                            </p:tav>
                                            <p:tav tm="100000">
                                              <p:val>
                                                <p:strVal val="#ppt_y"/>
                                              </p:val>
                                            </p:tav>
                                          </p:tavLst>
                                        </p:anim>
                                      </p:childTnLst>
                                    </p:cTn>
                                  </p:par>
                                </p:childTnLst>
                              </p:cTn>
                            </p:par>
                            <p:par>
                              <p:cTn id="65" fill="hold">
                                <p:stCondLst>
                                  <p:cond delay="4000"/>
                                </p:stCondLst>
                                <p:childTnLst>
                                  <p:par>
                                    <p:cTn id="66" presetID="2" presetClass="entr" presetSubtype="2" accel="6000" fill="hold" nodeType="afterEffect">
                                      <p:stCondLst>
                                        <p:cond delay="0"/>
                                      </p:stCondLst>
                                      <p:childTnLst>
                                        <p:set>
                                          <p:cBhvr>
                                            <p:cTn id="67" dur="1" fill="hold">
                                              <p:stCondLst>
                                                <p:cond delay="0"/>
                                              </p:stCondLst>
                                            </p:cTn>
                                            <p:tgtEl>
                                              <p:spTgt spid="80"/>
                                            </p:tgtEl>
                                            <p:attrNameLst>
                                              <p:attrName>style.visibility</p:attrName>
                                            </p:attrNameLst>
                                          </p:cBhvr>
                                          <p:to>
                                            <p:strVal val="visible"/>
                                          </p:to>
                                        </p:set>
                                        <p:anim calcmode="lin" valueType="num">
                                          <p:cBhvr additive="base">
                                            <p:cTn id="68" dur="500" fill="hold"/>
                                            <p:tgtEl>
                                              <p:spTgt spid="80"/>
                                            </p:tgtEl>
                                            <p:attrNameLst>
                                              <p:attrName>ppt_x</p:attrName>
                                            </p:attrNameLst>
                                          </p:cBhvr>
                                          <p:tavLst>
                                            <p:tav tm="0">
                                              <p:val>
                                                <p:strVal val="1+#ppt_w/2"/>
                                              </p:val>
                                            </p:tav>
                                            <p:tav tm="100000">
                                              <p:val>
                                                <p:strVal val="#ppt_x"/>
                                              </p:val>
                                            </p:tav>
                                          </p:tavLst>
                                        </p:anim>
                                        <p:anim calcmode="lin" valueType="num">
                                          <p:cBhvr additive="base">
                                            <p:cTn id="69" dur="5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animBg="1"/>
          <p:bldP spid="168" grpId="0"/>
          <p:bldP spid="167" grpId="0" animBg="1"/>
          <p:bldP spid="167" grpId="1"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554480" y="427909"/>
            <a:ext cx="8689431" cy="769441"/>
          </a:xfrm>
          <a:prstGeom prst="rect">
            <a:avLst/>
          </a:prstGeom>
          <a:noFill/>
        </p:spPr>
        <p:txBody>
          <a:bodyPr wrap="square" rtlCol="0">
            <a:spAutoFit/>
          </a:bodyPr>
          <a:lstStyle/>
          <a:p>
            <a:pPr algn="ctr"/>
            <a:r>
              <a:rPr lang="zh-CN" altLang="en-US" sz="4400" b="1" spc="300" dirty="0">
                <a:solidFill>
                  <a:srgbClr val="2070A1"/>
                </a:solidFill>
                <a:cs typeface="+mn-ea"/>
                <a:sym typeface="+mn-lt"/>
              </a:rPr>
              <a:t>任务</a:t>
            </a:r>
            <a:r>
              <a:rPr lang="en-US" altLang="zh-CN" sz="4400" b="1" spc="300" dirty="0">
                <a:solidFill>
                  <a:srgbClr val="2070A1"/>
                </a:solidFill>
                <a:cs typeface="+mn-ea"/>
                <a:sym typeface="+mn-lt"/>
              </a:rPr>
              <a:t>1 </a:t>
            </a:r>
            <a:r>
              <a:rPr lang="zh-CN" altLang="en-US" sz="4400" b="1" spc="300" dirty="0">
                <a:solidFill>
                  <a:srgbClr val="2070A1"/>
                </a:solidFill>
                <a:cs typeface="+mn-ea"/>
                <a:sym typeface="+mn-lt"/>
              </a:rPr>
              <a:t>设置资源共享</a:t>
            </a:r>
          </a:p>
        </p:txBody>
      </p:sp>
      <p:cxnSp>
        <p:nvCxnSpPr>
          <p:cNvPr id="9" name="直接连接符 8"/>
          <p:cNvCxnSpPr>
            <a:cxnSpLocks/>
          </p:cNvCxnSpPr>
          <p:nvPr/>
        </p:nvCxnSpPr>
        <p:spPr>
          <a:xfrm>
            <a:off x="1948089" y="1225798"/>
            <a:ext cx="7796420" cy="0"/>
          </a:xfrm>
          <a:prstGeom prst="line">
            <a:avLst/>
          </a:prstGeom>
          <a:ln w="25400">
            <a:solidFill>
              <a:srgbClr val="34B2E4"/>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10823156" y="563905"/>
            <a:ext cx="683354" cy="683354"/>
            <a:chOff x="3700441" y="1274408"/>
            <a:chExt cx="1646508" cy="1646508"/>
          </a:xfrm>
        </p:grpSpPr>
        <p:sp>
          <p:nvSpPr>
            <p:cNvPr id="12" name="圆角矩形 11"/>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10854928" y="1231773"/>
            <a:ext cx="619809" cy="619809"/>
            <a:chOff x="3700441" y="1274408"/>
            <a:chExt cx="1646508" cy="1646508"/>
          </a:xfrm>
        </p:grpSpPr>
        <p:sp>
          <p:nvSpPr>
            <p:cNvPr id="15" name="圆角矩形 14"/>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a:extLst>
              <a:ext uri="{FF2B5EF4-FFF2-40B4-BE49-F238E27FC236}">
                <a16:creationId xmlns:a16="http://schemas.microsoft.com/office/drawing/2014/main" xmlns="" id="{1E3C36CB-5B0C-40CC-90F9-BFACBDB1E4E9}"/>
              </a:ext>
            </a:extLst>
          </p:cNvPr>
          <p:cNvGrpSpPr/>
          <p:nvPr/>
        </p:nvGrpSpPr>
        <p:grpSpPr>
          <a:xfrm>
            <a:off x="2569302" y="2301407"/>
            <a:ext cx="6531266" cy="1191137"/>
            <a:chOff x="2447982" y="2203431"/>
            <a:chExt cx="6531266" cy="1191137"/>
          </a:xfrm>
        </p:grpSpPr>
        <p:grpSp>
          <p:nvGrpSpPr>
            <p:cNvPr id="3" name="组合 2">
              <a:extLst>
                <a:ext uri="{FF2B5EF4-FFF2-40B4-BE49-F238E27FC236}">
                  <a16:creationId xmlns:a16="http://schemas.microsoft.com/office/drawing/2014/main" xmlns="" id="{B5AA7674-8873-491F-B6C5-855B0A718A28}"/>
                </a:ext>
              </a:extLst>
            </p:cNvPr>
            <p:cNvGrpSpPr/>
            <p:nvPr/>
          </p:nvGrpSpPr>
          <p:grpSpPr>
            <a:xfrm>
              <a:off x="2447982" y="2203431"/>
              <a:ext cx="6531266" cy="1191137"/>
              <a:chOff x="2830368" y="2672347"/>
              <a:chExt cx="6531266" cy="1191137"/>
            </a:xfrm>
          </p:grpSpPr>
          <p:sp>
            <p:nvSpPr>
              <p:cNvPr id="21" name="iS1ide-Rectangle 11">
                <a:extLst>
                  <a:ext uri="{FF2B5EF4-FFF2-40B4-BE49-F238E27FC236}">
                    <a16:creationId xmlns:a16="http://schemas.microsoft.com/office/drawing/2014/main" xmlns="" id="{69CD2B78-720A-4C35-B0BA-0F10FB922F6E}"/>
                  </a:ext>
                </a:extLst>
              </p:cNvPr>
              <p:cNvSpPr/>
              <p:nvPr/>
            </p:nvSpPr>
            <p:spPr>
              <a:xfrm rot="16200000">
                <a:off x="5717033" y="218884"/>
                <a:ext cx="1191137" cy="6098064"/>
              </a:xfrm>
              <a:prstGeom prst="rect">
                <a:avLst/>
              </a:prstGeom>
              <a:solidFill>
                <a:srgbClr val="E1495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22" name="iS1ide-Oval 8">
                <a:extLst>
                  <a:ext uri="{FF2B5EF4-FFF2-40B4-BE49-F238E27FC236}">
                    <a16:creationId xmlns:a16="http://schemas.microsoft.com/office/drawing/2014/main" xmlns="" id="{073470B6-FFC5-4CB9-86A3-D845580B675F}"/>
                  </a:ext>
                </a:extLst>
              </p:cNvPr>
              <p:cNvSpPr/>
              <p:nvPr/>
            </p:nvSpPr>
            <p:spPr>
              <a:xfrm>
                <a:off x="2830368" y="2967221"/>
                <a:ext cx="648072" cy="648072"/>
              </a:xfrm>
              <a:prstGeom prst="ellipse">
                <a:avLst/>
              </a:prstGeom>
              <a:solidFill>
                <a:srgbClr val="E14956"/>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1</a:t>
                </a:r>
              </a:p>
            </p:txBody>
          </p:sp>
        </p:grpSp>
        <p:sp>
          <p:nvSpPr>
            <p:cNvPr id="4" name="文本框 3">
              <a:extLst>
                <a:ext uri="{FF2B5EF4-FFF2-40B4-BE49-F238E27FC236}">
                  <a16:creationId xmlns:a16="http://schemas.microsoft.com/office/drawing/2014/main" xmlns="" id="{C3565D79-F691-4C83-8F8B-8F6C979AE16C}"/>
                </a:ext>
              </a:extLst>
            </p:cNvPr>
            <p:cNvSpPr txBox="1"/>
            <p:nvPr/>
          </p:nvSpPr>
          <p:spPr>
            <a:xfrm>
              <a:off x="3241963" y="2441154"/>
              <a:ext cx="5353396" cy="707886"/>
            </a:xfrm>
            <a:prstGeom prst="rect">
              <a:avLst/>
            </a:prstGeom>
            <a:noFill/>
          </p:spPr>
          <p:txBody>
            <a:bodyPr wrap="square" rtlCol="0">
              <a:spAutoFit/>
            </a:bodyPr>
            <a:lstStyle/>
            <a:p>
              <a:pPr algn="ctr"/>
              <a:r>
                <a:rPr lang="zh-CN" altLang="en-US" sz="4000" dirty="0">
                  <a:solidFill>
                    <a:srgbClr val="FFFFFF"/>
                  </a:solidFill>
                </a:rPr>
                <a:t>设置共享资源</a:t>
              </a:r>
            </a:p>
          </p:txBody>
        </p:sp>
      </p:grpSp>
      <p:grpSp>
        <p:nvGrpSpPr>
          <p:cNvPr id="43" name="组合 42">
            <a:extLst>
              <a:ext uri="{FF2B5EF4-FFF2-40B4-BE49-F238E27FC236}">
                <a16:creationId xmlns:a16="http://schemas.microsoft.com/office/drawing/2014/main" xmlns="" id="{75C43A82-A829-4603-BB94-8A57A736404C}"/>
              </a:ext>
            </a:extLst>
          </p:cNvPr>
          <p:cNvGrpSpPr/>
          <p:nvPr/>
        </p:nvGrpSpPr>
        <p:grpSpPr>
          <a:xfrm>
            <a:off x="2569302" y="3991738"/>
            <a:ext cx="6531266" cy="1191137"/>
            <a:chOff x="-1283097" y="4387973"/>
            <a:chExt cx="6531266" cy="1191137"/>
          </a:xfrm>
        </p:grpSpPr>
        <p:grpSp>
          <p:nvGrpSpPr>
            <p:cNvPr id="35" name="组合 34">
              <a:extLst>
                <a:ext uri="{FF2B5EF4-FFF2-40B4-BE49-F238E27FC236}">
                  <a16:creationId xmlns:a16="http://schemas.microsoft.com/office/drawing/2014/main" xmlns="" id="{1FED820D-C2B0-4090-846B-FF4DFF2AEA94}"/>
                </a:ext>
              </a:extLst>
            </p:cNvPr>
            <p:cNvGrpSpPr/>
            <p:nvPr/>
          </p:nvGrpSpPr>
          <p:grpSpPr>
            <a:xfrm>
              <a:off x="-1283097" y="4387973"/>
              <a:ext cx="6531266" cy="1191137"/>
              <a:chOff x="2830368" y="2672347"/>
              <a:chExt cx="6531266" cy="1191137"/>
            </a:xfrm>
            <a:solidFill>
              <a:srgbClr val="34B2E4"/>
            </a:solidFill>
          </p:grpSpPr>
          <p:sp>
            <p:nvSpPr>
              <p:cNvPr id="36" name="iS1ide-Rectangle 11">
                <a:extLst>
                  <a:ext uri="{FF2B5EF4-FFF2-40B4-BE49-F238E27FC236}">
                    <a16:creationId xmlns:a16="http://schemas.microsoft.com/office/drawing/2014/main" xmlns="" id="{D4C76F8F-B268-4AB5-A36A-5D1A528E358E}"/>
                  </a:ext>
                </a:extLst>
              </p:cNvPr>
              <p:cNvSpPr/>
              <p:nvPr/>
            </p:nvSpPr>
            <p:spPr>
              <a:xfrm rot="16200000">
                <a:off x="5717033" y="218884"/>
                <a:ext cx="1191137" cy="6098064"/>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37" name="iS1ide-Oval 8">
                <a:extLst>
                  <a:ext uri="{FF2B5EF4-FFF2-40B4-BE49-F238E27FC236}">
                    <a16:creationId xmlns:a16="http://schemas.microsoft.com/office/drawing/2014/main" xmlns="" id="{2DB402A1-2481-45FC-AD8D-D4012F0183FB}"/>
                  </a:ext>
                </a:extLst>
              </p:cNvPr>
              <p:cNvSpPr/>
              <p:nvPr/>
            </p:nvSpPr>
            <p:spPr>
              <a:xfrm>
                <a:off x="2830368" y="2967221"/>
                <a:ext cx="648072" cy="648072"/>
              </a:xfrm>
              <a:prstGeom prst="ellipse">
                <a:avLst/>
              </a:prstGeom>
              <a:gr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2</a:t>
                </a:r>
              </a:p>
            </p:txBody>
          </p:sp>
        </p:grpSp>
        <p:sp>
          <p:nvSpPr>
            <p:cNvPr id="38" name="文本框 37">
              <a:extLst>
                <a:ext uri="{FF2B5EF4-FFF2-40B4-BE49-F238E27FC236}">
                  <a16:creationId xmlns:a16="http://schemas.microsoft.com/office/drawing/2014/main" xmlns="" id="{B5DE1646-4359-4175-83D3-0B530F444870}"/>
                </a:ext>
              </a:extLst>
            </p:cNvPr>
            <p:cNvSpPr txBox="1"/>
            <p:nvPr/>
          </p:nvSpPr>
          <p:spPr>
            <a:xfrm>
              <a:off x="-489116" y="4625696"/>
              <a:ext cx="5353396" cy="707886"/>
            </a:xfrm>
            <a:prstGeom prst="rect">
              <a:avLst/>
            </a:prstGeom>
            <a:noFill/>
          </p:spPr>
          <p:txBody>
            <a:bodyPr wrap="square" rtlCol="0">
              <a:spAutoFit/>
            </a:bodyPr>
            <a:lstStyle/>
            <a:p>
              <a:pPr algn="ctr"/>
              <a:r>
                <a:rPr lang="zh-CN" altLang="en-US" sz="4000" dirty="0">
                  <a:solidFill>
                    <a:srgbClr val="FFFFFF"/>
                  </a:solidFill>
                </a:rPr>
                <a:t>特殊共享</a:t>
              </a:r>
            </a:p>
          </p:txBody>
        </p:sp>
      </p:grpSp>
    </p:spTree>
    <p:extLst>
      <p:ext uri="{BB962C8B-B14F-4D97-AF65-F5344CB8AC3E}">
        <p14:creationId xmlns:p14="http://schemas.microsoft.com/office/powerpoint/2010/main" val="3628233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10"/>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11"/>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14"/>
                                        </p:tgtEl>
                                        <p:attrNameLst>
                                          <p:attrName>ppt_x</p:attrName>
                                          <p:attrName>ppt_y</p:attrName>
                                        </p:attrNameLst>
                                      </p:cBhvr>
                                      <p:rCtr x="0" y="-25208"/>
                                    </p:animMotion>
                                  </p:childTnLst>
                                </p:cTn>
                              </p:par>
                            </p:childTnLst>
                          </p:cTn>
                        </p:par>
                        <p:par>
                          <p:cTn id="20" fill="hold">
                            <p:stCondLst>
                              <p:cond delay="1750"/>
                            </p:stCondLst>
                            <p:childTnLst>
                              <p:par>
                                <p:cTn id="21" presetID="45" presetClass="entr" presetSubtype="0" fill="hold" grpId="0" nodeType="afterEffect">
                                  <p:stCondLst>
                                    <p:cond delay="0"/>
                                  </p:stCondLst>
                                  <p:iterate type="lt">
                                    <p:tmPct val="20000"/>
                                  </p:iterate>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ppt_w</p:attrName>
                                        </p:attrNameLst>
                                      </p:cBhvr>
                                      <p:tavLst>
                                        <p:tav tm="0" fmla="#ppt_w*sin(2.5*pi*$)">
                                          <p:val>
                                            <p:fltVal val="0"/>
                                          </p:val>
                                        </p:tav>
                                        <p:tav tm="100000">
                                          <p:val>
                                            <p:fltVal val="1"/>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childTnLst>
                                </p:cTn>
                              </p:par>
                            </p:childTnLst>
                          </p:cTn>
                        </p:par>
                        <p:par>
                          <p:cTn id="26" fill="hold">
                            <p:stCondLst>
                              <p:cond delay="305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10"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4F88D1D-85C9-4983-BE22-8D7F66E69BF1}"/>
              </a:ext>
            </a:extLst>
          </p:cNvPr>
          <p:cNvGrpSpPr>
            <a:grpSpLocks/>
          </p:cNvGrpSpPr>
          <p:nvPr/>
        </p:nvGrpSpPr>
        <p:grpSpPr bwMode="auto">
          <a:xfrm>
            <a:off x="-759739" y="234286"/>
            <a:ext cx="12231306" cy="6623714"/>
            <a:chOff x="2290763" y="2182813"/>
            <a:chExt cx="8264525" cy="4683125"/>
          </a:xfrm>
        </p:grpSpPr>
        <p:sp>
          <p:nvSpPr>
            <p:cNvPr id="3" name="Freeform 5">
              <a:extLst>
                <a:ext uri="{FF2B5EF4-FFF2-40B4-BE49-F238E27FC236}">
                  <a16:creationId xmlns:a16="http://schemas.microsoft.com/office/drawing/2014/main" xmlns="" id="{D2FB56E9-E134-4DD4-BA3A-364D5F5E232F}"/>
                </a:ext>
              </a:extLst>
            </p:cNvPr>
            <p:cNvSpPr>
              <a:spLocks noChangeArrowheads="1"/>
            </p:cNvSpPr>
            <p:nvPr/>
          </p:nvSpPr>
          <p:spPr bwMode="auto">
            <a:xfrm>
              <a:off x="3441091" y="2182813"/>
              <a:ext cx="5980849" cy="3542760"/>
            </a:xfrm>
            <a:custGeom>
              <a:avLst/>
              <a:gdLst>
                <a:gd name="T0" fmla="*/ 2147483647 w 2269"/>
                <a:gd name="T1" fmla="*/ 2147483647 h 1621"/>
                <a:gd name="T2" fmla="*/ 2147483647 w 2269"/>
                <a:gd name="T3" fmla="*/ 2147483647 h 1621"/>
                <a:gd name="T4" fmla="*/ 2147483647 w 2269"/>
                <a:gd name="T5" fmla="*/ 2147483647 h 1621"/>
                <a:gd name="T6" fmla="*/ 0 w 2269"/>
                <a:gd name="T7" fmla="*/ 2147483647 h 1621"/>
                <a:gd name="T8" fmla="*/ 0 w 2269"/>
                <a:gd name="T9" fmla="*/ 2147483647 h 1621"/>
                <a:gd name="T10" fmla="*/ 2147483647 w 2269"/>
                <a:gd name="T11" fmla="*/ 0 h 1621"/>
                <a:gd name="T12" fmla="*/ 2147483647 w 2269"/>
                <a:gd name="T13" fmla="*/ 0 h 1621"/>
                <a:gd name="T14" fmla="*/ 2147483647 w 2269"/>
                <a:gd name="T15" fmla="*/ 2147483647 h 1621"/>
                <a:gd name="T16" fmla="*/ 2147483647 w 2269"/>
                <a:gd name="T17" fmla="*/ 2147483647 h 16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69"/>
                <a:gd name="T28" fmla="*/ 0 h 1621"/>
                <a:gd name="T29" fmla="*/ 2269 w 2269"/>
                <a:gd name="T30" fmla="*/ 1621 h 16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69" h="1621">
                  <a:moveTo>
                    <a:pt x="2269" y="1496"/>
                  </a:moveTo>
                  <a:cubicBezTo>
                    <a:pt x="2269" y="1576"/>
                    <a:pt x="2224" y="1621"/>
                    <a:pt x="2144" y="1621"/>
                  </a:cubicBezTo>
                  <a:cubicBezTo>
                    <a:pt x="125" y="1621"/>
                    <a:pt x="125" y="1621"/>
                    <a:pt x="125" y="1621"/>
                  </a:cubicBezTo>
                  <a:cubicBezTo>
                    <a:pt x="44" y="1621"/>
                    <a:pt x="0" y="1576"/>
                    <a:pt x="0" y="1496"/>
                  </a:cubicBezTo>
                  <a:cubicBezTo>
                    <a:pt x="0" y="124"/>
                    <a:pt x="0" y="124"/>
                    <a:pt x="0" y="124"/>
                  </a:cubicBezTo>
                  <a:cubicBezTo>
                    <a:pt x="0" y="44"/>
                    <a:pt x="44" y="0"/>
                    <a:pt x="125" y="0"/>
                  </a:cubicBezTo>
                  <a:cubicBezTo>
                    <a:pt x="2144" y="0"/>
                    <a:pt x="2144" y="0"/>
                    <a:pt x="2144" y="0"/>
                  </a:cubicBezTo>
                  <a:cubicBezTo>
                    <a:pt x="2224" y="0"/>
                    <a:pt x="2269" y="44"/>
                    <a:pt x="2269" y="124"/>
                  </a:cubicBezTo>
                  <a:lnTo>
                    <a:pt x="2269" y="1496"/>
                  </a:ln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 name="Oval 7">
              <a:extLst>
                <a:ext uri="{FF2B5EF4-FFF2-40B4-BE49-F238E27FC236}">
                  <a16:creationId xmlns:a16="http://schemas.microsoft.com/office/drawing/2014/main" xmlns="" id="{4E1A9EE2-B8C5-4DF2-BCD9-14849EA61140}"/>
                </a:ext>
              </a:extLst>
            </p:cNvPr>
            <p:cNvSpPr>
              <a:spLocks noChangeArrowheads="1"/>
            </p:cNvSpPr>
            <p:nvPr/>
          </p:nvSpPr>
          <p:spPr bwMode="auto">
            <a:xfrm>
              <a:off x="3651205" y="3508770"/>
              <a:ext cx="40326" cy="35057"/>
            </a:xfrm>
            <a:prstGeom prst="ellipse">
              <a:avLst/>
            </a:prstGeom>
            <a:solidFill>
              <a:srgbClr val="4F535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zh-CN"/>
            </a:p>
          </p:txBody>
        </p:sp>
        <p:sp>
          <p:nvSpPr>
            <p:cNvPr id="5" name="Freeform 8">
              <a:extLst>
                <a:ext uri="{FF2B5EF4-FFF2-40B4-BE49-F238E27FC236}">
                  <a16:creationId xmlns:a16="http://schemas.microsoft.com/office/drawing/2014/main" xmlns="" id="{404A9717-7307-4A59-833B-1234D9BA39D4}"/>
                </a:ext>
              </a:extLst>
            </p:cNvPr>
            <p:cNvSpPr>
              <a:spLocks noChangeArrowheads="1"/>
            </p:cNvSpPr>
            <p:nvPr/>
          </p:nvSpPr>
          <p:spPr bwMode="auto">
            <a:xfrm>
              <a:off x="3908013" y="2570496"/>
              <a:ext cx="5030025" cy="2761209"/>
            </a:xfrm>
            <a:custGeom>
              <a:avLst/>
              <a:gdLst>
                <a:gd name="T0" fmla="*/ 2147483647 w 1908"/>
                <a:gd name="T1" fmla="*/ 2147483647 h 1264"/>
                <a:gd name="T2" fmla="*/ 2147483647 w 1908"/>
                <a:gd name="T3" fmla="*/ 2147483647 h 1264"/>
                <a:gd name="T4" fmla="*/ 2147483647 w 1908"/>
                <a:gd name="T5" fmla="*/ 2147483647 h 1264"/>
                <a:gd name="T6" fmla="*/ 0 w 1908"/>
                <a:gd name="T7" fmla="*/ 2147483647 h 1264"/>
                <a:gd name="T8" fmla="*/ 0 w 1908"/>
                <a:gd name="T9" fmla="*/ 2147483647 h 1264"/>
                <a:gd name="T10" fmla="*/ 2147483647 w 1908"/>
                <a:gd name="T11" fmla="*/ 0 h 1264"/>
                <a:gd name="T12" fmla="*/ 2147483647 w 1908"/>
                <a:gd name="T13" fmla="*/ 0 h 1264"/>
                <a:gd name="T14" fmla="*/ 2147483647 w 1908"/>
                <a:gd name="T15" fmla="*/ 2147483647 h 1264"/>
                <a:gd name="T16" fmla="*/ 2147483647 w 1908"/>
                <a:gd name="T17" fmla="*/ 2147483647 h 1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
                <a:gd name="T28" fmla="*/ 0 h 1264"/>
                <a:gd name="T29" fmla="*/ 1908 w 1908"/>
                <a:gd name="T30" fmla="*/ 1264 h 12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 h="1264">
                  <a:moveTo>
                    <a:pt x="1908" y="1256"/>
                  </a:moveTo>
                  <a:cubicBezTo>
                    <a:pt x="1908" y="1260"/>
                    <a:pt x="1905" y="1264"/>
                    <a:pt x="1900" y="1264"/>
                  </a:cubicBezTo>
                  <a:cubicBezTo>
                    <a:pt x="8" y="1264"/>
                    <a:pt x="8" y="1264"/>
                    <a:pt x="8" y="1264"/>
                  </a:cubicBezTo>
                  <a:cubicBezTo>
                    <a:pt x="3" y="1264"/>
                    <a:pt x="0" y="1260"/>
                    <a:pt x="0" y="1256"/>
                  </a:cubicBezTo>
                  <a:cubicBezTo>
                    <a:pt x="0" y="8"/>
                    <a:pt x="0" y="8"/>
                    <a:pt x="0" y="8"/>
                  </a:cubicBezTo>
                  <a:cubicBezTo>
                    <a:pt x="0" y="3"/>
                    <a:pt x="3" y="0"/>
                    <a:pt x="8" y="0"/>
                  </a:cubicBezTo>
                  <a:cubicBezTo>
                    <a:pt x="1900" y="0"/>
                    <a:pt x="1900" y="0"/>
                    <a:pt x="1900" y="0"/>
                  </a:cubicBezTo>
                  <a:cubicBezTo>
                    <a:pt x="1905" y="0"/>
                    <a:pt x="1908" y="3"/>
                    <a:pt x="1908" y="8"/>
                  </a:cubicBezTo>
                  <a:lnTo>
                    <a:pt x="1908" y="125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 name="Freeform 9">
              <a:extLst>
                <a:ext uri="{FF2B5EF4-FFF2-40B4-BE49-F238E27FC236}">
                  <a16:creationId xmlns:a16="http://schemas.microsoft.com/office/drawing/2014/main" xmlns="" id="{F9E23893-AC18-4F5B-8B2D-74A3C5C0C6C6}"/>
                </a:ext>
              </a:extLst>
            </p:cNvPr>
            <p:cNvSpPr>
              <a:spLocks noChangeArrowheads="1"/>
            </p:cNvSpPr>
            <p:nvPr/>
          </p:nvSpPr>
          <p:spPr bwMode="auto">
            <a:xfrm>
              <a:off x="2405373" y="3401538"/>
              <a:ext cx="1360442" cy="3423156"/>
            </a:xfrm>
            <a:custGeom>
              <a:avLst/>
              <a:gdLst>
                <a:gd name="T0" fmla="*/ 0 w 516"/>
                <a:gd name="T1" fmla="*/ 2147483647 h 1566"/>
                <a:gd name="T2" fmla="*/ 2147483647 w 516"/>
                <a:gd name="T3" fmla="*/ 2147483647 h 1566"/>
                <a:gd name="T4" fmla="*/ 2147483647 w 516"/>
                <a:gd name="T5" fmla="*/ 2147483647 h 1566"/>
                <a:gd name="T6" fmla="*/ 2147483647 w 516"/>
                <a:gd name="T7" fmla="*/ 2147483647 h 1566"/>
                <a:gd name="T8" fmla="*/ 2147483647 w 516"/>
                <a:gd name="T9" fmla="*/ 2147483647 h 1566"/>
                <a:gd name="T10" fmla="*/ 2147483647 w 516"/>
                <a:gd name="T11" fmla="*/ 2147483647 h 1566"/>
                <a:gd name="T12" fmla="*/ 2147483647 w 516"/>
                <a:gd name="T13" fmla="*/ 2147483647 h 1566"/>
                <a:gd name="T14" fmla="*/ 2147483647 w 516"/>
                <a:gd name="T15" fmla="*/ 2147483647 h 1566"/>
                <a:gd name="T16" fmla="*/ 2147483647 w 516"/>
                <a:gd name="T17" fmla="*/ 2147483647 h 1566"/>
                <a:gd name="T18" fmla="*/ 2147483647 w 516"/>
                <a:gd name="T19" fmla="*/ 2147483647 h 1566"/>
                <a:gd name="T20" fmla="*/ 2147483647 w 516"/>
                <a:gd name="T21" fmla="*/ 2147483647 h 1566"/>
                <a:gd name="T22" fmla="*/ 2147483647 w 516"/>
                <a:gd name="T23" fmla="*/ 2147483647 h 1566"/>
                <a:gd name="T24" fmla="*/ 2147483647 w 516"/>
                <a:gd name="T25" fmla="*/ 2147483647 h 1566"/>
                <a:gd name="T26" fmla="*/ 2147483647 w 516"/>
                <a:gd name="T27" fmla="*/ 2147483647 h 1566"/>
                <a:gd name="T28" fmla="*/ 2147483647 w 516"/>
                <a:gd name="T29" fmla="*/ 2147483647 h 1566"/>
                <a:gd name="T30" fmla="*/ 2147483647 w 516"/>
                <a:gd name="T31" fmla="*/ 2147483647 h 1566"/>
                <a:gd name="T32" fmla="*/ 2147483647 w 516"/>
                <a:gd name="T33" fmla="*/ 2147483647 h 1566"/>
                <a:gd name="T34" fmla="*/ 2147483647 w 516"/>
                <a:gd name="T35" fmla="*/ 2147483647 h 1566"/>
                <a:gd name="T36" fmla="*/ 2147483647 w 516"/>
                <a:gd name="T37" fmla="*/ 2147483647 h 1566"/>
                <a:gd name="T38" fmla="*/ 2147483647 w 516"/>
                <a:gd name="T39" fmla="*/ 2147483647 h 1566"/>
                <a:gd name="T40" fmla="*/ 2147483647 w 516"/>
                <a:gd name="T41" fmla="*/ 2147483647 h 1566"/>
                <a:gd name="T42" fmla="*/ 2147483647 w 516"/>
                <a:gd name="T43" fmla="*/ 2147483647 h 1566"/>
                <a:gd name="T44" fmla="*/ 2147483647 w 516"/>
                <a:gd name="T45" fmla="*/ 2147483647 h 1566"/>
                <a:gd name="T46" fmla="*/ 2147483647 w 516"/>
                <a:gd name="T47" fmla="*/ 2147483647 h 1566"/>
                <a:gd name="T48" fmla="*/ 2147483647 w 516"/>
                <a:gd name="T49" fmla="*/ 2147483647 h 1566"/>
                <a:gd name="T50" fmla="*/ 2147483647 w 516"/>
                <a:gd name="T51" fmla="*/ 2147483647 h 1566"/>
                <a:gd name="T52" fmla="*/ 2147483647 w 516"/>
                <a:gd name="T53" fmla="*/ 2147483647 h 1566"/>
                <a:gd name="T54" fmla="*/ 2147483647 w 516"/>
                <a:gd name="T55" fmla="*/ 2147483647 h 1566"/>
                <a:gd name="T56" fmla="*/ 2147483647 w 516"/>
                <a:gd name="T57" fmla="*/ 2147483647 h 1566"/>
                <a:gd name="T58" fmla="*/ 2147483647 w 516"/>
                <a:gd name="T59" fmla="*/ 2147483647 h 1566"/>
                <a:gd name="T60" fmla="*/ 0 w 516"/>
                <a:gd name="T61" fmla="*/ 2147483647 h 15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16"/>
                <a:gd name="T94" fmla="*/ 0 h 1566"/>
                <a:gd name="T95" fmla="*/ 516 w 516"/>
                <a:gd name="T96" fmla="*/ 1566 h 15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16" h="1566">
                  <a:moveTo>
                    <a:pt x="0" y="1561"/>
                  </a:moveTo>
                  <a:cubicBezTo>
                    <a:pt x="0" y="1561"/>
                    <a:pt x="40" y="1341"/>
                    <a:pt x="59" y="1260"/>
                  </a:cubicBezTo>
                  <a:cubicBezTo>
                    <a:pt x="78" y="1179"/>
                    <a:pt x="100" y="1064"/>
                    <a:pt x="109" y="931"/>
                  </a:cubicBezTo>
                  <a:cubicBezTo>
                    <a:pt x="112" y="883"/>
                    <a:pt x="110" y="737"/>
                    <a:pt x="113" y="635"/>
                  </a:cubicBezTo>
                  <a:cubicBezTo>
                    <a:pt x="116" y="533"/>
                    <a:pt x="107" y="498"/>
                    <a:pt x="116" y="435"/>
                  </a:cubicBezTo>
                  <a:cubicBezTo>
                    <a:pt x="123" y="384"/>
                    <a:pt x="117" y="379"/>
                    <a:pt x="118" y="359"/>
                  </a:cubicBezTo>
                  <a:cubicBezTo>
                    <a:pt x="120" y="338"/>
                    <a:pt x="123" y="312"/>
                    <a:pt x="134" y="295"/>
                  </a:cubicBezTo>
                  <a:cubicBezTo>
                    <a:pt x="145" y="278"/>
                    <a:pt x="194" y="215"/>
                    <a:pt x="219" y="191"/>
                  </a:cubicBezTo>
                  <a:cubicBezTo>
                    <a:pt x="244" y="166"/>
                    <a:pt x="326" y="81"/>
                    <a:pt x="326" y="81"/>
                  </a:cubicBezTo>
                  <a:cubicBezTo>
                    <a:pt x="326" y="81"/>
                    <a:pt x="325" y="35"/>
                    <a:pt x="340" y="21"/>
                  </a:cubicBezTo>
                  <a:cubicBezTo>
                    <a:pt x="355" y="5"/>
                    <a:pt x="380" y="0"/>
                    <a:pt x="407" y="6"/>
                  </a:cubicBezTo>
                  <a:cubicBezTo>
                    <a:pt x="435" y="12"/>
                    <a:pt x="452" y="30"/>
                    <a:pt x="464" y="55"/>
                  </a:cubicBezTo>
                  <a:cubicBezTo>
                    <a:pt x="464" y="55"/>
                    <a:pt x="483" y="108"/>
                    <a:pt x="489" y="141"/>
                  </a:cubicBezTo>
                  <a:cubicBezTo>
                    <a:pt x="494" y="173"/>
                    <a:pt x="497" y="182"/>
                    <a:pt x="490" y="220"/>
                  </a:cubicBezTo>
                  <a:cubicBezTo>
                    <a:pt x="482" y="259"/>
                    <a:pt x="471" y="283"/>
                    <a:pt x="470" y="310"/>
                  </a:cubicBezTo>
                  <a:cubicBezTo>
                    <a:pt x="470" y="336"/>
                    <a:pt x="468" y="361"/>
                    <a:pt x="481" y="415"/>
                  </a:cubicBezTo>
                  <a:cubicBezTo>
                    <a:pt x="495" y="468"/>
                    <a:pt x="504" y="533"/>
                    <a:pt x="505" y="545"/>
                  </a:cubicBezTo>
                  <a:cubicBezTo>
                    <a:pt x="506" y="557"/>
                    <a:pt x="516" y="611"/>
                    <a:pt x="513" y="657"/>
                  </a:cubicBezTo>
                  <a:cubicBezTo>
                    <a:pt x="510" y="704"/>
                    <a:pt x="502" y="749"/>
                    <a:pt x="496" y="766"/>
                  </a:cubicBezTo>
                  <a:cubicBezTo>
                    <a:pt x="491" y="783"/>
                    <a:pt x="490" y="790"/>
                    <a:pt x="490" y="792"/>
                  </a:cubicBezTo>
                  <a:cubicBezTo>
                    <a:pt x="490" y="795"/>
                    <a:pt x="490" y="811"/>
                    <a:pt x="488" y="819"/>
                  </a:cubicBezTo>
                  <a:cubicBezTo>
                    <a:pt x="485" y="828"/>
                    <a:pt x="481" y="837"/>
                    <a:pt x="481" y="837"/>
                  </a:cubicBezTo>
                  <a:cubicBezTo>
                    <a:pt x="481" y="837"/>
                    <a:pt x="487" y="856"/>
                    <a:pt x="488" y="871"/>
                  </a:cubicBezTo>
                  <a:cubicBezTo>
                    <a:pt x="489" y="886"/>
                    <a:pt x="495" y="934"/>
                    <a:pt x="485" y="966"/>
                  </a:cubicBezTo>
                  <a:cubicBezTo>
                    <a:pt x="475" y="997"/>
                    <a:pt x="459" y="1022"/>
                    <a:pt x="451" y="1034"/>
                  </a:cubicBezTo>
                  <a:cubicBezTo>
                    <a:pt x="442" y="1045"/>
                    <a:pt x="439" y="1056"/>
                    <a:pt x="435" y="1071"/>
                  </a:cubicBezTo>
                  <a:cubicBezTo>
                    <a:pt x="430" y="1087"/>
                    <a:pt x="428" y="1089"/>
                    <a:pt x="425" y="1116"/>
                  </a:cubicBezTo>
                  <a:cubicBezTo>
                    <a:pt x="421" y="1144"/>
                    <a:pt x="414" y="1194"/>
                    <a:pt x="416" y="1216"/>
                  </a:cubicBezTo>
                  <a:cubicBezTo>
                    <a:pt x="418" y="1238"/>
                    <a:pt x="422" y="1430"/>
                    <a:pt x="423" y="1461"/>
                  </a:cubicBezTo>
                  <a:cubicBezTo>
                    <a:pt x="424" y="1491"/>
                    <a:pt x="416" y="1566"/>
                    <a:pt x="416" y="1566"/>
                  </a:cubicBezTo>
                  <a:lnTo>
                    <a:pt x="0" y="1561"/>
                  </a:ln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 name="Freeform 10">
              <a:extLst>
                <a:ext uri="{FF2B5EF4-FFF2-40B4-BE49-F238E27FC236}">
                  <a16:creationId xmlns:a16="http://schemas.microsoft.com/office/drawing/2014/main" xmlns="" id="{8ACA9E5F-4EF1-4BED-8ACD-7514CBBFFF92}"/>
                </a:ext>
              </a:extLst>
            </p:cNvPr>
            <p:cNvSpPr>
              <a:spLocks noChangeArrowheads="1"/>
            </p:cNvSpPr>
            <p:nvPr/>
          </p:nvSpPr>
          <p:spPr bwMode="auto">
            <a:xfrm>
              <a:off x="3003882"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0 w 99"/>
                <a:gd name="T11" fmla="*/ 2147483647 h 418"/>
                <a:gd name="T12" fmla="*/ 2147483647 w 99"/>
                <a:gd name="T13" fmla="*/ 2147483647 h 418"/>
                <a:gd name="T14" fmla="*/ 2147483647 w 99"/>
                <a:gd name="T15" fmla="*/ 2147483647 h 418"/>
                <a:gd name="T16" fmla="*/ 2147483647 w 99"/>
                <a:gd name="T17" fmla="*/ 2147483647 h 418"/>
                <a:gd name="T18" fmla="*/ 2147483647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96" y="37"/>
                  </a:moveTo>
                  <a:cubicBezTo>
                    <a:pt x="96" y="37"/>
                    <a:pt x="92" y="81"/>
                    <a:pt x="94" y="90"/>
                  </a:cubicBezTo>
                  <a:cubicBezTo>
                    <a:pt x="96" y="99"/>
                    <a:pt x="92" y="130"/>
                    <a:pt x="93" y="141"/>
                  </a:cubicBezTo>
                  <a:cubicBezTo>
                    <a:pt x="95" y="151"/>
                    <a:pt x="93" y="190"/>
                    <a:pt x="91" y="206"/>
                  </a:cubicBezTo>
                  <a:cubicBezTo>
                    <a:pt x="89" y="222"/>
                    <a:pt x="84" y="260"/>
                    <a:pt x="66" y="300"/>
                  </a:cubicBezTo>
                  <a:cubicBezTo>
                    <a:pt x="49" y="340"/>
                    <a:pt x="0" y="418"/>
                    <a:pt x="0" y="418"/>
                  </a:cubicBezTo>
                  <a:cubicBezTo>
                    <a:pt x="0" y="418"/>
                    <a:pt x="44" y="318"/>
                    <a:pt x="50" y="293"/>
                  </a:cubicBezTo>
                  <a:cubicBezTo>
                    <a:pt x="57" y="268"/>
                    <a:pt x="69" y="164"/>
                    <a:pt x="70" y="135"/>
                  </a:cubicBezTo>
                  <a:cubicBezTo>
                    <a:pt x="71" y="105"/>
                    <a:pt x="87" y="50"/>
                    <a:pt x="89" y="44"/>
                  </a:cubicBezTo>
                  <a:cubicBezTo>
                    <a:pt x="90" y="38"/>
                    <a:pt x="99" y="0"/>
                    <a:pt x="99" y="0"/>
                  </a:cubicBezTo>
                  <a:lnTo>
                    <a:pt x="96"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 name="Freeform 11">
              <a:extLst>
                <a:ext uri="{FF2B5EF4-FFF2-40B4-BE49-F238E27FC236}">
                  <a16:creationId xmlns:a16="http://schemas.microsoft.com/office/drawing/2014/main" xmlns="" id="{10603730-66AD-4CEC-9C6B-DED283367C92}"/>
                </a:ext>
              </a:extLst>
            </p:cNvPr>
            <p:cNvSpPr>
              <a:spLocks noChangeArrowheads="1"/>
            </p:cNvSpPr>
            <p:nvPr/>
          </p:nvSpPr>
          <p:spPr bwMode="auto">
            <a:xfrm>
              <a:off x="3294646" y="3420098"/>
              <a:ext cx="297132" cy="241271"/>
            </a:xfrm>
            <a:custGeom>
              <a:avLst/>
              <a:gdLst>
                <a:gd name="T0" fmla="*/ 2147483647 w 113"/>
                <a:gd name="T1" fmla="*/ 2147483647 h 111"/>
                <a:gd name="T2" fmla="*/ 2147483647 w 113"/>
                <a:gd name="T3" fmla="*/ 2147483647 h 111"/>
                <a:gd name="T4" fmla="*/ 2147483647 w 113"/>
                <a:gd name="T5" fmla="*/ 2147483647 h 111"/>
                <a:gd name="T6" fmla="*/ 2147483647 w 113"/>
                <a:gd name="T7" fmla="*/ 2147483647 h 111"/>
                <a:gd name="T8" fmla="*/ 2147483647 w 113"/>
                <a:gd name="T9" fmla="*/ 2147483647 h 111"/>
                <a:gd name="T10" fmla="*/ 2147483647 w 113"/>
                <a:gd name="T11" fmla="*/ 2147483647 h 111"/>
                <a:gd name="T12" fmla="*/ 2147483647 w 113"/>
                <a:gd name="T13" fmla="*/ 2147483647 h 111"/>
                <a:gd name="T14" fmla="*/ 2147483647 w 113"/>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3"/>
                <a:gd name="T25" fmla="*/ 0 h 111"/>
                <a:gd name="T26" fmla="*/ 113 w 113"/>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 h="111">
                  <a:moveTo>
                    <a:pt x="1" y="68"/>
                  </a:moveTo>
                  <a:cubicBezTo>
                    <a:pt x="3" y="76"/>
                    <a:pt x="6" y="107"/>
                    <a:pt x="26" y="109"/>
                  </a:cubicBezTo>
                  <a:cubicBezTo>
                    <a:pt x="46" y="111"/>
                    <a:pt x="85" y="108"/>
                    <a:pt x="101" y="100"/>
                  </a:cubicBezTo>
                  <a:cubicBezTo>
                    <a:pt x="110" y="95"/>
                    <a:pt x="113" y="80"/>
                    <a:pt x="108" y="59"/>
                  </a:cubicBezTo>
                  <a:cubicBezTo>
                    <a:pt x="102" y="33"/>
                    <a:pt x="89" y="14"/>
                    <a:pt x="75" y="8"/>
                  </a:cubicBezTo>
                  <a:cubicBezTo>
                    <a:pt x="56" y="0"/>
                    <a:pt x="27" y="3"/>
                    <a:pt x="17" y="13"/>
                  </a:cubicBezTo>
                  <a:cubicBezTo>
                    <a:pt x="6" y="22"/>
                    <a:pt x="2" y="41"/>
                    <a:pt x="1" y="50"/>
                  </a:cubicBezTo>
                  <a:cubicBezTo>
                    <a:pt x="0" y="60"/>
                    <a:pt x="1" y="68"/>
                    <a:pt x="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 name="Freeform 12">
              <a:extLst>
                <a:ext uri="{FF2B5EF4-FFF2-40B4-BE49-F238E27FC236}">
                  <a16:creationId xmlns:a16="http://schemas.microsoft.com/office/drawing/2014/main" xmlns="" id="{99BC247B-7886-4AA6-9D3D-3958A6A8BB36}"/>
                </a:ext>
              </a:extLst>
            </p:cNvPr>
            <p:cNvSpPr>
              <a:spLocks noChangeArrowheads="1"/>
            </p:cNvSpPr>
            <p:nvPr/>
          </p:nvSpPr>
          <p:spPr bwMode="auto">
            <a:xfrm>
              <a:off x="3307381" y="3943882"/>
              <a:ext cx="237706" cy="43306"/>
            </a:xfrm>
            <a:custGeom>
              <a:avLst/>
              <a:gdLst>
                <a:gd name="T0" fmla="*/ 2147483647 w 90"/>
                <a:gd name="T1" fmla="*/ 2147483647 h 20"/>
                <a:gd name="T2" fmla="*/ 2147483647 w 90"/>
                <a:gd name="T3" fmla="*/ 2147483647 h 20"/>
                <a:gd name="T4" fmla="*/ 2147483647 w 90"/>
                <a:gd name="T5" fmla="*/ 2147483647 h 20"/>
                <a:gd name="T6" fmla="*/ 2147483647 w 90"/>
                <a:gd name="T7" fmla="*/ 2147483647 h 20"/>
                <a:gd name="T8" fmla="*/ 2147483647 w 90"/>
                <a:gd name="T9" fmla="*/ 2147483647 h 20"/>
                <a:gd name="T10" fmla="*/ 0 60000 65536"/>
                <a:gd name="T11" fmla="*/ 0 60000 65536"/>
                <a:gd name="T12" fmla="*/ 0 60000 65536"/>
                <a:gd name="T13" fmla="*/ 0 60000 65536"/>
                <a:gd name="T14" fmla="*/ 0 60000 65536"/>
                <a:gd name="T15" fmla="*/ 0 w 90"/>
                <a:gd name="T16" fmla="*/ 0 h 20"/>
                <a:gd name="T17" fmla="*/ 90 w 90"/>
                <a:gd name="T18" fmla="*/ 20 h 20"/>
              </a:gdLst>
              <a:ahLst/>
              <a:cxnLst>
                <a:cxn ang="T10">
                  <a:pos x="T0" y="T1"/>
                </a:cxn>
                <a:cxn ang="T11">
                  <a:pos x="T2" y="T3"/>
                </a:cxn>
                <a:cxn ang="T12">
                  <a:pos x="T4" y="T5"/>
                </a:cxn>
                <a:cxn ang="T13">
                  <a:pos x="T6" y="T7"/>
                </a:cxn>
                <a:cxn ang="T14">
                  <a:pos x="T8" y="T9"/>
                </a:cxn>
              </a:cxnLst>
              <a:rect l="T15" t="T16" r="T17" b="T18"/>
              <a:pathLst>
                <a:path w="90" h="20">
                  <a:moveTo>
                    <a:pt x="3" y="7"/>
                  </a:moveTo>
                  <a:cubicBezTo>
                    <a:pt x="29" y="20"/>
                    <a:pt x="59" y="16"/>
                    <a:pt x="86" y="11"/>
                  </a:cubicBezTo>
                  <a:cubicBezTo>
                    <a:pt x="90" y="11"/>
                    <a:pt x="88" y="5"/>
                    <a:pt x="85" y="5"/>
                  </a:cubicBezTo>
                  <a:cubicBezTo>
                    <a:pt x="59" y="10"/>
                    <a:pt x="30" y="14"/>
                    <a:pt x="7" y="2"/>
                  </a:cubicBezTo>
                  <a:cubicBezTo>
                    <a:pt x="3" y="0"/>
                    <a:pt x="0" y="6"/>
                    <a:pt x="3"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 name="Freeform 13">
              <a:extLst>
                <a:ext uri="{FF2B5EF4-FFF2-40B4-BE49-F238E27FC236}">
                  <a16:creationId xmlns:a16="http://schemas.microsoft.com/office/drawing/2014/main" xmlns="" id="{C36155F0-91B5-4109-8A2E-473F8EDD5339}"/>
                </a:ext>
              </a:extLst>
            </p:cNvPr>
            <p:cNvSpPr>
              <a:spLocks noChangeArrowheads="1"/>
            </p:cNvSpPr>
            <p:nvPr/>
          </p:nvSpPr>
          <p:spPr bwMode="auto">
            <a:xfrm>
              <a:off x="3330728" y="3890267"/>
              <a:ext cx="203748" cy="20621"/>
            </a:xfrm>
            <a:custGeom>
              <a:avLst/>
              <a:gdLst>
                <a:gd name="T0" fmla="*/ 2147483647 w 77"/>
                <a:gd name="T1" fmla="*/ 2147483647 h 10"/>
                <a:gd name="T2" fmla="*/ 2147483647 w 77"/>
                <a:gd name="T3" fmla="*/ 2147483647 h 10"/>
                <a:gd name="T4" fmla="*/ 2147483647 w 77"/>
                <a:gd name="T5" fmla="*/ 2147483647 h 10"/>
                <a:gd name="T6" fmla="*/ 2147483647 w 77"/>
                <a:gd name="T7" fmla="*/ 2147483647 h 10"/>
                <a:gd name="T8" fmla="*/ 2147483647 w 77"/>
                <a:gd name="T9" fmla="*/ 2147483647 h 10"/>
                <a:gd name="T10" fmla="*/ 0 60000 65536"/>
                <a:gd name="T11" fmla="*/ 0 60000 65536"/>
                <a:gd name="T12" fmla="*/ 0 60000 65536"/>
                <a:gd name="T13" fmla="*/ 0 60000 65536"/>
                <a:gd name="T14" fmla="*/ 0 60000 65536"/>
                <a:gd name="T15" fmla="*/ 0 w 77"/>
                <a:gd name="T16" fmla="*/ 0 h 10"/>
                <a:gd name="T17" fmla="*/ 77 w 77"/>
                <a:gd name="T18" fmla="*/ 10 h 10"/>
              </a:gdLst>
              <a:ahLst/>
              <a:cxnLst>
                <a:cxn ang="T10">
                  <a:pos x="T0" y="T1"/>
                </a:cxn>
                <a:cxn ang="T11">
                  <a:pos x="T2" y="T3"/>
                </a:cxn>
                <a:cxn ang="T12">
                  <a:pos x="T4" y="T5"/>
                </a:cxn>
                <a:cxn ang="T13">
                  <a:pos x="T6" y="T7"/>
                </a:cxn>
                <a:cxn ang="T14">
                  <a:pos x="T8" y="T9"/>
                </a:cxn>
              </a:cxnLst>
              <a:rect l="T15" t="T16" r="T17" b="T18"/>
              <a:pathLst>
                <a:path w="77" h="10">
                  <a:moveTo>
                    <a:pt x="4" y="9"/>
                  </a:moveTo>
                  <a:cubicBezTo>
                    <a:pt x="27" y="9"/>
                    <a:pt x="50" y="10"/>
                    <a:pt x="73" y="7"/>
                  </a:cubicBezTo>
                  <a:cubicBezTo>
                    <a:pt x="77" y="6"/>
                    <a:pt x="77" y="0"/>
                    <a:pt x="73" y="1"/>
                  </a:cubicBezTo>
                  <a:cubicBezTo>
                    <a:pt x="50" y="3"/>
                    <a:pt x="27" y="3"/>
                    <a:pt x="4" y="3"/>
                  </a:cubicBezTo>
                  <a:cubicBezTo>
                    <a:pt x="0" y="3"/>
                    <a:pt x="0" y="9"/>
                    <a:pt x="4" y="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 name="Freeform 14">
              <a:extLst>
                <a:ext uri="{FF2B5EF4-FFF2-40B4-BE49-F238E27FC236}">
                  <a16:creationId xmlns:a16="http://schemas.microsoft.com/office/drawing/2014/main" xmlns="" id="{BCFC577E-2645-4B36-9A85-FABCADBE439E}"/>
                </a:ext>
              </a:extLst>
            </p:cNvPr>
            <p:cNvSpPr>
              <a:spLocks noChangeArrowheads="1"/>
            </p:cNvSpPr>
            <p:nvPr/>
          </p:nvSpPr>
          <p:spPr bwMode="auto">
            <a:xfrm>
              <a:off x="3589657" y="5230659"/>
              <a:ext cx="89140" cy="134040"/>
            </a:xfrm>
            <a:custGeom>
              <a:avLst/>
              <a:gdLst>
                <a:gd name="T0" fmla="*/ 2147483647 w 34"/>
                <a:gd name="T1" fmla="*/ 2147483647 h 61"/>
                <a:gd name="T2" fmla="*/ 2147483647 w 34"/>
                <a:gd name="T3" fmla="*/ 2147483647 h 61"/>
                <a:gd name="T4" fmla="*/ 2147483647 w 34"/>
                <a:gd name="T5" fmla="*/ 2147483647 h 61"/>
                <a:gd name="T6" fmla="*/ 2147483647 w 34"/>
                <a:gd name="T7" fmla="*/ 2147483647 h 61"/>
                <a:gd name="T8" fmla="*/ 2147483647 w 34"/>
                <a:gd name="T9" fmla="*/ 2147483647 h 61"/>
                <a:gd name="T10" fmla="*/ 0 60000 65536"/>
                <a:gd name="T11" fmla="*/ 0 60000 65536"/>
                <a:gd name="T12" fmla="*/ 0 60000 65536"/>
                <a:gd name="T13" fmla="*/ 0 60000 65536"/>
                <a:gd name="T14" fmla="*/ 0 60000 65536"/>
                <a:gd name="T15" fmla="*/ 0 w 34"/>
                <a:gd name="T16" fmla="*/ 0 h 61"/>
                <a:gd name="T17" fmla="*/ 34 w 34"/>
                <a:gd name="T18" fmla="*/ 61 h 61"/>
              </a:gdLst>
              <a:ahLst/>
              <a:cxnLst>
                <a:cxn ang="T10">
                  <a:pos x="T0" y="T1"/>
                </a:cxn>
                <a:cxn ang="T11">
                  <a:pos x="T2" y="T3"/>
                </a:cxn>
                <a:cxn ang="T12">
                  <a:pos x="T4" y="T5"/>
                </a:cxn>
                <a:cxn ang="T13">
                  <a:pos x="T6" y="T7"/>
                </a:cxn>
                <a:cxn ang="T14">
                  <a:pos x="T8" y="T9"/>
                </a:cxn>
              </a:cxnLst>
              <a:rect l="T15" t="T16" r="T17" b="T18"/>
              <a:pathLst>
                <a:path w="34" h="61">
                  <a:moveTo>
                    <a:pt x="27" y="4"/>
                  </a:moveTo>
                  <a:cubicBezTo>
                    <a:pt x="22" y="22"/>
                    <a:pt x="15" y="39"/>
                    <a:pt x="3" y="54"/>
                  </a:cubicBezTo>
                  <a:cubicBezTo>
                    <a:pt x="0" y="57"/>
                    <a:pt x="5" y="61"/>
                    <a:pt x="7" y="58"/>
                  </a:cubicBezTo>
                  <a:cubicBezTo>
                    <a:pt x="20" y="43"/>
                    <a:pt x="28" y="24"/>
                    <a:pt x="33" y="5"/>
                  </a:cubicBezTo>
                  <a:cubicBezTo>
                    <a:pt x="34" y="2"/>
                    <a:pt x="28" y="0"/>
                    <a:pt x="27" y="4"/>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 name="Freeform 15">
              <a:extLst>
                <a:ext uri="{FF2B5EF4-FFF2-40B4-BE49-F238E27FC236}">
                  <a16:creationId xmlns:a16="http://schemas.microsoft.com/office/drawing/2014/main" xmlns="" id="{52FC52A0-9528-4833-BFD7-6C2F6F63AF56}"/>
                </a:ext>
              </a:extLst>
            </p:cNvPr>
            <p:cNvSpPr>
              <a:spLocks noChangeArrowheads="1"/>
            </p:cNvSpPr>
            <p:nvPr/>
          </p:nvSpPr>
          <p:spPr bwMode="auto">
            <a:xfrm>
              <a:off x="3044206" y="4051114"/>
              <a:ext cx="133710" cy="55678"/>
            </a:xfrm>
            <a:custGeom>
              <a:avLst/>
              <a:gdLst>
                <a:gd name="T0" fmla="*/ 2147483647 w 51"/>
                <a:gd name="T1" fmla="*/ 2147483647 h 26"/>
                <a:gd name="T2" fmla="*/ 2147483647 w 51"/>
                <a:gd name="T3" fmla="*/ 2147483647 h 26"/>
                <a:gd name="T4" fmla="*/ 2147483647 w 51"/>
                <a:gd name="T5" fmla="*/ 2147483647 h 26"/>
                <a:gd name="T6" fmla="*/ 2147483647 w 51"/>
                <a:gd name="T7" fmla="*/ 2147483647 h 26"/>
                <a:gd name="T8" fmla="*/ 2147483647 w 51"/>
                <a:gd name="T9" fmla="*/ 2147483647 h 26"/>
                <a:gd name="T10" fmla="*/ 0 60000 65536"/>
                <a:gd name="T11" fmla="*/ 0 60000 65536"/>
                <a:gd name="T12" fmla="*/ 0 60000 65536"/>
                <a:gd name="T13" fmla="*/ 0 60000 65536"/>
                <a:gd name="T14" fmla="*/ 0 60000 65536"/>
                <a:gd name="T15" fmla="*/ 0 w 51"/>
                <a:gd name="T16" fmla="*/ 0 h 26"/>
                <a:gd name="T17" fmla="*/ 51 w 51"/>
                <a:gd name="T18" fmla="*/ 26 h 26"/>
              </a:gdLst>
              <a:ahLst/>
              <a:cxnLst>
                <a:cxn ang="T10">
                  <a:pos x="T0" y="T1"/>
                </a:cxn>
                <a:cxn ang="T11">
                  <a:pos x="T2" y="T3"/>
                </a:cxn>
                <a:cxn ang="T12">
                  <a:pos x="T4" y="T5"/>
                </a:cxn>
                <a:cxn ang="T13">
                  <a:pos x="T6" y="T7"/>
                </a:cxn>
                <a:cxn ang="T14">
                  <a:pos x="T8" y="T9"/>
                </a:cxn>
              </a:cxnLst>
              <a:rect l="T15" t="T16" r="T17" b="T18"/>
              <a:pathLst>
                <a:path w="51" h="26">
                  <a:moveTo>
                    <a:pt x="48" y="19"/>
                  </a:moveTo>
                  <a:cubicBezTo>
                    <a:pt x="38" y="8"/>
                    <a:pt x="19" y="0"/>
                    <a:pt x="4" y="4"/>
                  </a:cubicBezTo>
                  <a:cubicBezTo>
                    <a:pt x="0" y="5"/>
                    <a:pt x="2" y="11"/>
                    <a:pt x="6" y="10"/>
                  </a:cubicBezTo>
                  <a:cubicBezTo>
                    <a:pt x="19" y="6"/>
                    <a:pt x="35" y="14"/>
                    <a:pt x="44" y="23"/>
                  </a:cubicBezTo>
                  <a:cubicBezTo>
                    <a:pt x="47" y="26"/>
                    <a:pt x="51" y="22"/>
                    <a:pt x="48" y="1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 name="Freeform 16">
              <a:extLst>
                <a:ext uri="{FF2B5EF4-FFF2-40B4-BE49-F238E27FC236}">
                  <a16:creationId xmlns:a16="http://schemas.microsoft.com/office/drawing/2014/main" xmlns="" id="{1CAB4E9E-A6A5-4809-A910-151A6E3ED17A}"/>
                </a:ext>
              </a:extLst>
            </p:cNvPr>
            <p:cNvSpPr>
              <a:spLocks noChangeArrowheads="1"/>
            </p:cNvSpPr>
            <p:nvPr/>
          </p:nvSpPr>
          <p:spPr bwMode="auto">
            <a:xfrm>
              <a:off x="3143959" y="4009871"/>
              <a:ext cx="42447" cy="30933"/>
            </a:xfrm>
            <a:custGeom>
              <a:avLst/>
              <a:gdLst>
                <a:gd name="T0" fmla="*/ 2147483647 w 16"/>
                <a:gd name="T1" fmla="*/ 2147483647 h 14"/>
                <a:gd name="T2" fmla="*/ 2147483647 w 16"/>
                <a:gd name="T3" fmla="*/ 2147483647 h 14"/>
                <a:gd name="T4" fmla="*/ 2147483647 w 16"/>
                <a:gd name="T5" fmla="*/ 2147483647 h 14"/>
                <a:gd name="T6" fmla="*/ 2147483647 w 16"/>
                <a:gd name="T7" fmla="*/ 2147483647 h 14"/>
                <a:gd name="T8" fmla="*/ 2147483647 w 16"/>
                <a:gd name="T9" fmla="*/ 2147483647 h 14"/>
                <a:gd name="T10" fmla="*/ 0 60000 65536"/>
                <a:gd name="T11" fmla="*/ 0 60000 65536"/>
                <a:gd name="T12" fmla="*/ 0 60000 65536"/>
                <a:gd name="T13" fmla="*/ 0 60000 65536"/>
                <a:gd name="T14" fmla="*/ 0 60000 65536"/>
                <a:gd name="T15" fmla="*/ 0 w 16"/>
                <a:gd name="T16" fmla="*/ 0 h 14"/>
                <a:gd name="T17" fmla="*/ 16 w 16"/>
                <a:gd name="T18" fmla="*/ 14 h 14"/>
              </a:gdLst>
              <a:ahLst/>
              <a:cxnLst>
                <a:cxn ang="T10">
                  <a:pos x="T0" y="T1"/>
                </a:cxn>
                <a:cxn ang="T11">
                  <a:pos x="T2" y="T3"/>
                </a:cxn>
                <a:cxn ang="T12">
                  <a:pos x="T4" y="T5"/>
                </a:cxn>
                <a:cxn ang="T13">
                  <a:pos x="T6" y="T7"/>
                </a:cxn>
                <a:cxn ang="T14">
                  <a:pos x="T8" y="T9"/>
                </a:cxn>
              </a:cxnLst>
              <a:rect l="T15" t="T16" r="T17" b="T18"/>
              <a:pathLst>
                <a:path w="16" h="14">
                  <a:moveTo>
                    <a:pt x="14" y="7"/>
                  </a:moveTo>
                  <a:cubicBezTo>
                    <a:pt x="11" y="5"/>
                    <a:pt x="9" y="3"/>
                    <a:pt x="5" y="2"/>
                  </a:cubicBezTo>
                  <a:cubicBezTo>
                    <a:pt x="1" y="0"/>
                    <a:pt x="0" y="6"/>
                    <a:pt x="4" y="8"/>
                  </a:cubicBezTo>
                  <a:cubicBezTo>
                    <a:pt x="6" y="8"/>
                    <a:pt x="8" y="10"/>
                    <a:pt x="9" y="12"/>
                  </a:cubicBezTo>
                  <a:cubicBezTo>
                    <a:pt x="12" y="14"/>
                    <a:pt x="16" y="10"/>
                    <a:pt x="14"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 name="Freeform 17">
              <a:extLst>
                <a:ext uri="{FF2B5EF4-FFF2-40B4-BE49-F238E27FC236}">
                  <a16:creationId xmlns:a16="http://schemas.microsoft.com/office/drawing/2014/main" xmlns="" id="{F0D86ED4-3EAF-435D-8CAF-9B78C9213D96}"/>
                </a:ext>
              </a:extLst>
            </p:cNvPr>
            <p:cNvSpPr>
              <a:spLocks noChangeArrowheads="1"/>
            </p:cNvSpPr>
            <p:nvPr/>
          </p:nvSpPr>
          <p:spPr bwMode="auto">
            <a:xfrm>
              <a:off x="9082361" y="3401538"/>
              <a:ext cx="1290403" cy="3258184"/>
            </a:xfrm>
            <a:custGeom>
              <a:avLst/>
              <a:gdLst>
                <a:gd name="T0" fmla="*/ 2147483647 w 490"/>
                <a:gd name="T1" fmla="*/ 2147483647 h 1491"/>
                <a:gd name="T2" fmla="*/ 2147483647 w 490"/>
                <a:gd name="T3" fmla="*/ 2147483647 h 1491"/>
                <a:gd name="T4" fmla="*/ 2147483647 w 490"/>
                <a:gd name="T5" fmla="*/ 2147483647 h 1491"/>
                <a:gd name="T6" fmla="*/ 2147483647 w 490"/>
                <a:gd name="T7" fmla="*/ 2147483647 h 1491"/>
                <a:gd name="T8" fmla="*/ 2147483647 w 490"/>
                <a:gd name="T9" fmla="*/ 2147483647 h 1491"/>
                <a:gd name="T10" fmla="*/ 2147483647 w 490"/>
                <a:gd name="T11" fmla="*/ 2147483647 h 1491"/>
                <a:gd name="T12" fmla="*/ 2147483647 w 490"/>
                <a:gd name="T13" fmla="*/ 2147483647 h 1491"/>
                <a:gd name="T14" fmla="*/ 2147483647 w 490"/>
                <a:gd name="T15" fmla="*/ 2147483647 h 1491"/>
                <a:gd name="T16" fmla="*/ 2147483647 w 490"/>
                <a:gd name="T17" fmla="*/ 2147483647 h 1491"/>
                <a:gd name="T18" fmla="*/ 2147483647 w 490"/>
                <a:gd name="T19" fmla="*/ 2147483647 h 1491"/>
                <a:gd name="T20" fmla="*/ 2147483647 w 490"/>
                <a:gd name="T21" fmla="*/ 2147483647 h 1491"/>
                <a:gd name="T22" fmla="*/ 2147483647 w 490"/>
                <a:gd name="T23" fmla="*/ 2147483647 h 1491"/>
                <a:gd name="T24" fmla="*/ 2147483647 w 490"/>
                <a:gd name="T25" fmla="*/ 2147483647 h 1491"/>
                <a:gd name="T26" fmla="*/ 2147483647 w 490"/>
                <a:gd name="T27" fmla="*/ 2147483647 h 1491"/>
                <a:gd name="T28" fmla="*/ 2147483647 w 490"/>
                <a:gd name="T29" fmla="*/ 2147483647 h 1491"/>
                <a:gd name="T30" fmla="*/ 2147483647 w 490"/>
                <a:gd name="T31" fmla="*/ 2147483647 h 1491"/>
                <a:gd name="T32" fmla="*/ 2147483647 w 490"/>
                <a:gd name="T33" fmla="*/ 2147483647 h 1491"/>
                <a:gd name="T34" fmla="*/ 2147483647 w 490"/>
                <a:gd name="T35" fmla="*/ 2147483647 h 1491"/>
                <a:gd name="T36" fmla="*/ 2147483647 w 490"/>
                <a:gd name="T37" fmla="*/ 2147483647 h 1491"/>
                <a:gd name="T38" fmla="*/ 2147483647 w 490"/>
                <a:gd name="T39" fmla="*/ 2147483647 h 1491"/>
                <a:gd name="T40" fmla="*/ 2147483647 w 490"/>
                <a:gd name="T41" fmla="*/ 2147483647 h 1491"/>
                <a:gd name="T42" fmla="*/ 2147483647 w 490"/>
                <a:gd name="T43" fmla="*/ 2147483647 h 1491"/>
                <a:gd name="T44" fmla="*/ 2147483647 w 490"/>
                <a:gd name="T45" fmla="*/ 2147483647 h 1491"/>
                <a:gd name="T46" fmla="*/ 2147483647 w 490"/>
                <a:gd name="T47" fmla="*/ 2147483647 h 1491"/>
                <a:gd name="T48" fmla="*/ 2147483647 w 490"/>
                <a:gd name="T49" fmla="*/ 2147483647 h 1491"/>
                <a:gd name="T50" fmla="*/ 2147483647 w 490"/>
                <a:gd name="T51" fmla="*/ 2147483647 h 1491"/>
                <a:gd name="T52" fmla="*/ 2147483647 w 490"/>
                <a:gd name="T53" fmla="*/ 2147483647 h 1491"/>
                <a:gd name="T54" fmla="*/ 2147483647 w 490"/>
                <a:gd name="T55" fmla="*/ 2147483647 h 1491"/>
                <a:gd name="T56" fmla="*/ 2147483647 w 490"/>
                <a:gd name="T57" fmla="*/ 2147483647 h 149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0"/>
                <a:gd name="T88" fmla="*/ 0 h 1491"/>
                <a:gd name="T89" fmla="*/ 490 w 490"/>
                <a:gd name="T90" fmla="*/ 1491 h 149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0" h="1491">
                  <a:moveTo>
                    <a:pt x="471" y="1333"/>
                  </a:moveTo>
                  <a:cubicBezTo>
                    <a:pt x="452" y="1252"/>
                    <a:pt x="415" y="1064"/>
                    <a:pt x="407" y="931"/>
                  </a:cubicBezTo>
                  <a:cubicBezTo>
                    <a:pt x="404" y="883"/>
                    <a:pt x="406" y="737"/>
                    <a:pt x="403" y="635"/>
                  </a:cubicBezTo>
                  <a:cubicBezTo>
                    <a:pt x="399" y="533"/>
                    <a:pt x="409" y="498"/>
                    <a:pt x="399" y="435"/>
                  </a:cubicBezTo>
                  <a:cubicBezTo>
                    <a:pt x="392" y="384"/>
                    <a:pt x="398" y="379"/>
                    <a:pt x="397" y="359"/>
                  </a:cubicBezTo>
                  <a:cubicBezTo>
                    <a:pt x="396" y="338"/>
                    <a:pt x="393" y="312"/>
                    <a:pt x="382" y="295"/>
                  </a:cubicBezTo>
                  <a:cubicBezTo>
                    <a:pt x="371" y="278"/>
                    <a:pt x="322" y="215"/>
                    <a:pt x="297" y="191"/>
                  </a:cubicBezTo>
                  <a:cubicBezTo>
                    <a:pt x="272" y="166"/>
                    <a:pt x="189" y="81"/>
                    <a:pt x="189" y="81"/>
                  </a:cubicBezTo>
                  <a:cubicBezTo>
                    <a:pt x="189" y="81"/>
                    <a:pt x="190" y="35"/>
                    <a:pt x="176" y="21"/>
                  </a:cubicBezTo>
                  <a:cubicBezTo>
                    <a:pt x="161" y="5"/>
                    <a:pt x="136" y="0"/>
                    <a:pt x="108" y="6"/>
                  </a:cubicBezTo>
                  <a:cubicBezTo>
                    <a:pt x="81" y="12"/>
                    <a:pt x="64" y="30"/>
                    <a:pt x="51" y="55"/>
                  </a:cubicBezTo>
                  <a:cubicBezTo>
                    <a:pt x="51" y="55"/>
                    <a:pt x="33" y="108"/>
                    <a:pt x="27" y="141"/>
                  </a:cubicBezTo>
                  <a:cubicBezTo>
                    <a:pt x="21" y="173"/>
                    <a:pt x="19" y="182"/>
                    <a:pt x="26" y="220"/>
                  </a:cubicBezTo>
                  <a:cubicBezTo>
                    <a:pt x="33" y="259"/>
                    <a:pt x="45" y="283"/>
                    <a:pt x="45" y="310"/>
                  </a:cubicBezTo>
                  <a:cubicBezTo>
                    <a:pt x="46" y="336"/>
                    <a:pt x="48" y="361"/>
                    <a:pt x="34" y="415"/>
                  </a:cubicBezTo>
                  <a:cubicBezTo>
                    <a:pt x="21" y="468"/>
                    <a:pt x="11" y="533"/>
                    <a:pt x="10" y="545"/>
                  </a:cubicBezTo>
                  <a:cubicBezTo>
                    <a:pt x="9" y="557"/>
                    <a:pt x="0" y="611"/>
                    <a:pt x="3" y="657"/>
                  </a:cubicBezTo>
                  <a:cubicBezTo>
                    <a:pt x="5" y="704"/>
                    <a:pt x="13" y="749"/>
                    <a:pt x="19" y="766"/>
                  </a:cubicBezTo>
                  <a:cubicBezTo>
                    <a:pt x="25" y="783"/>
                    <a:pt x="26" y="790"/>
                    <a:pt x="26" y="792"/>
                  </a:cubicBezTo>
                  <a:cubicBezTo>
                    <a:pt x="26" y="795"/>
                    <a:pt x="25" y="811"/>
                    <a:pt x="28" y="819"/>
                  </a:cubicBezTo>
                  <a:cubicBezTo>
                    <a:pt x="31" y="828"/>
                    <a:pt x="34" y="837"/>
                    <a:pt x="34" y="837"/>
                  </a:cubicBezTo>
                  <a:cubicBezTo>
                    <a:pt x="34" y="837"/>
                    <a:pt x="29" y="856"/>
                    <a:pt x="28" y="871"/>
                  </a:cubicBezTo>
                  <a:cubicBezTo>
                    <a:pt x="27" y="886"/>
                    <a:pt x="21" y="934"/>
                    <a:pt x="31" y="966"/>
                  </a:cubicBezTo>
                  <a:cubicBezTo>
                    <a:pt x="40" y="997"/>
                    <a:pt x="56" y="1022"/>
                    <a:pt x="65" y="1034"/>
                  </a:cubicBezTo>
                  <a:cubicBezTo>
                    <a:pt x="73" y="1045"/>
                    <a:pt x="76" y="1056"/>
                    <a:pt x="81" y="1071"/>
                  </a:cubicBezTo>
                  <a:cubicBezTo>
                    <a:pt x="86" y="1087"/>
                    <a:pt x="87" y="1089"/>
                    <a:pt x="91" y="1116"/>
                  </a:cubicBezTo>
                  <a:cubicBezTo>
                    <a:pt x="94" y="1144"/>
                    <a:pt x="101" y="1194"/>
                    <a:pt x="100" y="1216"/>
                  </a:cubicBezTo>
                  <a:cubicBezTo>
                    <a:pt x="98" y="1238"/>
                    <a:pt x="93" y="1430"/>
                    <a:pt x="92" y="1461"/>
                  </a:cubicBezTo>
                  <a:cubicBezTo>
                    <a:pt x="91" y="1491"/>
                    <a:pt x="490" y="1414"/>
                    <a:pt x="471" y="1333"/>
                  </a:cubicBez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 name="Freeform 18">
              <a:extLst>
                <a:ext uri="{FF2B5EF4-FFF2-40B4-BE49-F238E27FC236}">
                  <a16:creationId xmlns:a16="http://schemas.microsoft.com/office/drawing/2014/main" xmlns="" id="{99DD8A8D-F035-430A-BFBB-048D39A54761}"/>
                </a:ext>
              </a:extLst>
            </p:cNvPr>
            <p:cNvSpPr>
              <a:spLocks noChangeArrowheads="1"/>
            </p:cNvSpPr>
            <p:nvPr/>
          </p:nvSpPr>
          <p:spPr bwMode="auto">
            <a:xfrm>
              <a:off x="9583241"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2147483647 w 99"/>
                <a:gd name="T11" fmla="*/ 2147483647 h 418"/>
                <a:gd name="T12" fmla="*/ 2147483647 w 99"/>
                <a:gd name="T13" fmla="*/ 2147483647 h 418"/>
                <a:gd name="T14" fmla="*/ 2147483647 w 99"/>
                <a:gd name="T15" fmla="*/ 2147483647 h 418"/>
                <a:gd name="T16" fmla="*/ 2147483647 w 99"/>
                <a:gd name="T17" fmla="*/ 2147483647 h 418"/>
                <a:gd name="T18" fmla="*/ 0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3" y="37"/>
                  </a:moveTo>
                  <a:cubicBezTo>
                    <a:pt x="3" y="37"/>
                    <a:pt x="6" y="81"/>
                    <a:pt x="4" y="90"/>
                  </a:cubicBezTo>
                  <a:cubicBezTo>
                    <a:pt x="3" y="99"/>
                    <a:pt x="6" y="130"/>
                    <a:pt x="5" y="141"/>
                  </a:cubicBezTo>
                  <a:cubicBezTo>
                    <a:pt x="4" y="151"/>
                    <a:pt x="5" y="190"/>
                    <a:pt x="7" y="206"/>
                  </a:cubicBezTo>
                  <a:cubicBezTo>
                    <a:pt x="9" y="222"/>
                    <a:pt x="15" y="260"/>
                    <a:pt x="32" y="300"/>
                  </a:cubicBezTo>
                  <a:cubicBezTo>
                    <a:pt x="49" y="340"/>
                    <a:pt x="99" y="418"/>
                    <a:pt x="99" y="418"/>
                  </a:cubicBezTo>
                  <a:cubicBezTo>
                    <a:pt x="99" y="418"/>
                    <a:pt x="55" y="318"/>
                    <a:pt x="48" y="293"/>
                  </a:cubicBezTo>
                  <a:cubicBezTo>
                    <a:pt x="41" y="268"/>
                    <a:pt x="30" y="164"/>
                    <a:pt x="29" y="135"/>
                  </a:cubicBezTo>
                  <a:cubicBezTo>
                    <a:pt x="28" y="105"/>
                    <a:pt x="11" y="50"/>
                    <a:pt x="10" y="44"/>
                  </a:cubicBezTo>
                  <a:cubicBezTo>
                    <a:pt x="8" y="38"/>
                    <a:pt x="0" y="0"/>
                    <a:pt x="0" y="0"/>
                  </a:cubicBezTo>
                  <a:lnTo>
                    <a:pt x="3"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 name="Freeform 19">
              <a:extLst>
                <a:ext uri="{FF2B5EF4-FFF2-40B4-BE49-F238E27FC236}">
                  <a16:creationId xmlns:a16="http://schemas.microsoft.com/office/drawing/2014/main" xmlns="" id="{DDBECA69-AACF-4A87-830E-523E18D2EE32}"/>
                </a:ext>
              </a:extLst>
            </p:cNvPr>
            <p:cNvSpPr>
              <a:spLocks noChangeArrowheads="1"/>
            </p:cNvSpPr>
            <p:nvPr/>
          </p:nvSpPr>
          <p:spPr bwMode="auto">
            <a:xfrm>
              <a:off x="9256395" y="3420098"/>
              <a:ext cx="295011" cy="241271"/>
            </a:xfrm>
            <a:custGeom>
              <a:avLst/>
              <a:gdLst>
                <a:gd name="T0" fmla="*/ 2147483647 w 112"/>
                <a:gd name="T1" fmla="*/ 2147483647 h 111"/>
                <a:gd name="T2" fmla="*/ 2147483647 w 112"/>
                <a:gd name="T3" fmla="*/ 2147483647 h 111"/>
                <a:gd name="T4" fmla="*/ 2147483647 w 112"/>
                <a:gd name="T5" fmla="*/ 2147483647 h 111"/>
                <a:gd name="T6" fmla="*/ 2147483647 w 112"/>
                <a:gd name="T7" fmla="*/ 2147483647 h 111"/>
                <a:gd name="T8" fmla="*/ 2147483647 w 112"/>
                <a:gd name="T9" fmla="*/ 2147483647 h 111"/>
                <a:gd name="T10" fmla="*/ 2147483647 w 112"/>
                <a:gd name="T11" fmla="*/ 2147483647 h 111"/>
                <a:gd name="T12" fmla="*/ 2147483647 w 112"/>
                <a:gd name="T13" fmla="*/ 2147483647 h 111"/>
                <a:gd name="T14" fmla="*/ 2147483647 w 112"/>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1"/>
                <a:gd name="T26" fmla="*/ 112 w 112"/>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1">
                  <a:moveTo>
                    <a:pt x="111" y="68"/>
                  </a:moveTo>
                  <a:cubicBezTo>
                    <a:pt x="110" y="76"/>
                    <a:pt x="106" y="107"/>
                    <a:pt x="86" y="109"/>
                  </a:cubicBezTo>
                  <a:cubicBezTo>
                    <a:pt x="67" y="111"/>
                    <a:pt x="27" y="108"/>
                    <a:pt x="12" y="100"/>
                  </a:cubicBezTo>
                  <a:cubicBezTo>
                    <a:pt x="3" y="95"/>
                    <a:pt x="0" y="80"/>
                    <a:pt x="4" y="59"/>
                  </a:cubicBezTo>
                  <a:cubicBezTo>
                    <a:pt x="11" y="33"/>
                    <a:pt x="24" y="14"/>
                    <a:pt x="38" y="8"/>
                  </a:cubicBezTo>
                  <a:cubicBezTo>
                    <a:pt x="57" y="0"/>
                    <a:pt x="85" y="3"/>
                    <a:pt x="96" y="13"/>
                  </a:cubicBezTo>
                  <a:cubicBezTo>
                    <a:pt x="107" y="22"/>
                    <a:pt x="111" y="41"/>
                    <a:pt x="111" y="50"/>
                  </a:cubicBezTo>
                  <a:cubicBezTo>
                    <a:pt x="112" y="60"/>
                    <a:pt x="111" y="68"/>
                    <a:pt x="11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 name="Freeform 20">
              <a:extLst>
                <a:ext uri="{FF2B5EF4-FFF2-40B4-BE49-F238E27FC236}">
                  <a16:creationId xmlns:a16="http://schemas.microsoft.com/office/drawing/2014/main" xmlns="" id="{B2E5D5D3-D3B1-4A1A-BB92-67B43069D69E}"/>
                </a:ext>
              </a:extLst>
            </p:cNvPr>
            <p:cNvSpPr>
              <a:spLocks noChangeArrowheads="1"/>
            </p:cNvSpPr>
            <p:nvPr/>
          </p:nvSpPr>
          <p:spPr bwMode="auto">
            <a:xfrm>
              <a:off x="9300964" y="3943882"/>
              <a:ext cx="239829" cy="43306"/>
            </a:xfrm>
            <a:custGeom>
              <a:avLst/>
              <a:gdLst>
                <a:gd name="T0" fmla="*/ 2147483647 w 91"/>
                <a:gd name="T1" fmla="*/ 2147483647 h 20"/>
                <a:gd name="T2" fmla="*/ 2147483647 w 91"/>
                <a:gd name="T3" fmla="*/ 2147483647 h 20"/>
                <a:gd name="T4" fmla="*/ 2147483647 w 91"/>
                <a:gd name="T5" fmla="*/ 2147483647 h 20"/>
                <a:gd name="T6" fmla="*/ 2147483647 w 91"/>
                <a:gd name="T7" fmla="*/ 2147483647 h 20"/>
                <a:gd name="T8" fmla="*/ 2147483647 w 91"/>
                <a:gd name="T9" fmla="*/ 2147483647 h 20"/>
                <a:gd name="T10" fmla="*/ 0 60000 65536"/>
                <a:gd name="T11" fmla="*/ 0 60000 65536"/>
                <a:gd name="T12" fmla="*/ 0 60000 65536"/>
                <a:gd name="T13" fmla="*/ 0 60000 65536"/>
                <a:gd name="T14" fmla="*/ 0 60000 65536"/>
                <a:gd name="T15" fmla="*/ 0 w 91"/>
                <a:gd name="T16" fmla="*/ 0 h 20"/>
                <a:gd name="T17" fmla="*/ 91 w 91"/>
                <a:gd name="T18" fmla="*/ 20 h 20"/>
              </a:gdLst>
              <a:ahLst/>
              <a:cxnLst>
                <a:cxn ang="T10">
                  <a:pos x="T0" y="T1"/>
                </a:cxn>
                <a:cxn ang="T11">
                  <a:pos x="T2" y="T3"/>
                </a:cxn>
                <a:cxn ang="T12">
                  <a:pos x="T4" y="T5"/>
                </a:cxn>
                <a:cxn ang="T13">
                  <a:pos x="T6" y="T7"/>
                </a:cxn>
                <a:cxn ang="T14">
                  <a:pos x="T8" y="T9"/>
                </a:cxn>
              </a:cxnLst>
              <a:rect l="T15" t="T16" r="T17" b="T18"/>
              <a:pathLst>
                <a:path w="91" h="20">
                  <a:moveTo>
                    <a:pt x="84" y="2"/>
                  </a:moveTo>
                  <a:cubicBezTo>
                    <a:pt x="60" y="14"/>
                    <a:pt x="31" y="10"/>
                    <a:pt x="6" y="5"/>
                  </a:cubicBezTo>
                  <a:cubicBezTo>
                    <a:pt x="2" y="5"/>
                    <a:pt x="0" y="11"/>
                    <a:pt x="4" y="11"/>
                  </a:cubicBezTo>
                  <a:cubicBezTo>
                    <a:pt x="31" y="16"/>
                    <a:pt x="61" y="20"/>
                    <a:pt x="87" y="7"/>
                  </a:cubicBezTo>
                  <a:cubicBezTo>
                    <a:pt x="91" y="6"/>
                    <a:pt x="88" y="0"/>
                    <a:pt x="84" y="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 name="Freeform 21">
              <a:extLst>
                <a:ext uri="{FF2B5EF4-FFF2-40B4-BE49-F238E27FC236}">
                  <a16:creationId xmlns:a16="http://schemas.microsoft.com/office/drawing/2014/main" xmlns="" id="{FF92516C-70A7-4627-82A7-5426BBFF1F41}"/>
                </a:ext>
              </a:extLst>
            </p:cNvPr>
            <p:cNvSpPr>
              <a:spLocks noChangeArrowheads="1"/>
            </p:cNvSpPr>
            <p:nvPr/>
          </p:nvSpPr>
          <p:spPr bwMode="auto">
            <a:xfrm>
              <a:off x="9311577" y="3890267"/>
              <a:ext cx="205871" cy="20621"/>
            </a:xfrm>
            <a:custGeom>
              <a:avLst/>
              <a:gdLst>
                <a:gd name="T0" fmla="*/ 2147483647 w 78"/>
                <a:gd name="T1" fmla="*/ 2147483647 h 10"/>
                <a:gd name="T2" fmla="*/ 2147483647 w 78"/>
                <a:gd name="T3" fmla="*/ 2147483647 h 10"/>
                <a:gd name="T4" fmla="*/ 2147483647 w 78"/>
                <a:gd name="T5" fmla="*/ 2147483647 h 10"/>
                <a:gd name="T6" fmla="*/ 2147483647 w 78"/>
                <a:gd name="T7" fmla="*/ 2147483647 h 10"/>
                <a:gd name="T8" fmla="*/ 2147483647 w 78"/>
                <a:gd name="T9" fmla="*/ 2147483647 h 10"/>
                <a:gd name="T10" fmla="*/ 0 60000 65536"/>
                <a:gd name="T11" fmla="*/ 0 60000 65536"/>
                <a:gd name="T12" fmla="*/ 0 60000 65536"/>
                <a:gd name="T13" fmla="*/ 0 60000 65536"/>
                <a:gd name="T14" fmla="*/ 0 60000 65536"/>
                <a:gd name="T15" fmla="*/ 0 w 78"/>
                <a:gd name="T16" fmla="*/ 0 h 10"/>
                <a:gd name="T17" fmla="*/ 78 w 78"/>
                <a:gd name="T18" fmla="*/ 10 h 10"/>
              </a:gdLst>
              <a:ahLst/>
              <a:cxnLst>
                <a:cxn ang="T10">
                  <a:pos x="T0" y="T1"/>
                </a:cxn>
                <a:cxn ang="T11">
                  <a:pos x="T2" y="T3"/>
                </a:cxn>
                <a:cxn ang="T12">
                  <a:pos x="T4" y="T5"/>
                </a:cxn>
                <a:cxn ang="T13">
                  <a:pos x="T6" y="T7"/>
                </a:cxn>
                <a:cxn ang="T14">
                  <a:pos x="T8" y="T9"/>
                </a:cxn>
              </a:cxnLst>
              <a:rect l="T15" t="T16" r="T17" b="T18"/>
              <a:pathLst>
                <a:path w="78" h="10">
                  <a:moveTo>
                    <a:pt x="74" y="3"/>
                  </a:moveTo>
                  <a:cubicBezTo>
                    <a:pt x="51" y="3"/>
                    <a:pt x="27" y="3"/>
                    <a:pt x="4" y="1"/>
                  </a:cubicBezTo>
                  <a:cubicBezTo>
                    <a:pt x="0" y="0"/>
                    <a:pt x="0" y="6"/>
                    <a:pt x="4" y="7"/>
                  </a:cubicBezTo>
                  <a:cubicBezTo>
                    <a:pt x="27" y="10"/>
                    <a:pt x="51" y="9"/>
                    <a:pt x="74" y="9"/>
                  </a:cubicBezTo>
                  <a:cubicBezTo>
                    <a:pt x="78" y="9"/>
                    <a:pt x="78" y="3"/>
                    <a:pt x="74" y="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 name="Freeform 22">
              <a:extLst>
                <a:ext uri="{FF2B5EF4-FFF2-40B4-BE49-F238E27FC236}">
                  <a16:creationId xmlns:a16="http://schemas.microsoft.com/office/drawing/2014/main" xmlns="" id="{5B0431B5-205D-46DE-91AF-229C38E5D2AB}"/>
                </a:ext>
              </a:extLst>
            </p:cNvPr>
            <p:cNvSpPr>
              <a:spLocks noChangeArrowheads="1"/>
            </p:cNvSpPr>
            <p:nvPr/>
          </p:nvSpPr>
          <p:spPr bwMode="auto">
            <a:xfrm>
              <a:off x="9169377" y="5230659"/>
              <a:ext cx="87018" cy="134040"/>
            </a:xfrm>
            <a:custGeom>
              <a:avLst/>
              <a:gdLst>
                <a:gd name="T0" fmla="*/ 2147483647 w 33"/>
                <a:gd name="T1" fmla="*/ 2147483647 h 61"/>
                <a:gd name="T2" fmla="*/ 2147483647 w 33"/>
                <a:gd name="T3" fmla="*/ 2147483647 h 61"/>
                <a:gd name="T4" fmla="*/ 2147483647 w 33"/>
                <a:gd name="T5" fmla="*/ 2147483647 h 61"/>
                <a:gd name="T6" fmla="*/ 2147483647 w 33"/>
                <a:gd name="T7" fmla="*/ 2147483647 h 61"/>
                <a:gd name="T8" fmla="*/ 2147483647 w 33"/>
                <a:gd name="T9" fmla="*/ 2147483647 h 61"/>
                <a:gd name="T10" fmla="*/ 0 60000 65536"/>
                <a:gd name="T11" fmla="*/ 0 60000 65536"/>
                <a:gd name="T12" fmla="*/ 0 60000 65536"/>
                <a:gd name="T13" fmla="*/ 0 60000 65536"/>
                <a:gd name="T14" fmla="*/ 0 60000 65536"/>
                <a:gd name="T15" fmla="*/ 0 w 33"/>
                <a:gd name="T16" fmla="*/ 0 h 61"/>
                <a:gd name="T17" fmla="*/ 33 w 33"/>
                <a:gd name="T18" fmla="*/ 61 h 61"/>
              </a:gdLst>
              <a:ahLst/>
              <a:cxnLst>
                <a:cxn ang="T10">
                  <a:pos x="T0" y="T1"/>
                </a:cxn>
                <a:cxn ang="T11">
                  <a:pos x="T2" y="T3"/>
                </a:cxn>
                <a:cxn ang="T12">
                  <a:pos x="T4" y="T5"/>
                </a:cxn>
                <a:cxn ang="T13">
                  <a:pos x="T6" y="T7"/>
                </a:cxn>
                <a:cxn ang="T14">
                  <a:pos x="T8" y="T9"/>
                </a:cxn>
              </a:cxnLst>
              <a:rect l="T15" t="T16" r="T17" b="T18"/>
              <a:pathLst>
                <a:path w="33" h="61">
                  <a:moveTo>
                    <a:pt x="1" y="5"/>
                  </a:moveTo>
                  <a:cubicBezTo>
                    <a:pt x="5" y="24"/>
                    <a:pt x="14" y="43"/>
                    <a:pt x="26" y="58"/>
                  </a:cubicBezTo>
                  <a:cubicBezTo>
                    <a:pt x="29" y="61"/>
                    <a:pt x="33" y="57"/>
                    <a:pt x="31" y="54"/>
                  </a:cubicBezTo>
                  <a:cubicBezTo>
                    <a:pt x="19" y="39"/>
                    <a:pt x="11" y="22"/>
                    <a:pt x="7" y="4"/>
                  </a:cubicBezTo>
                  <a:cubicBezTo>
                    <a:pt x="6" y="0"/>
                    <a:pt x="0" y="2"/>
                    <a:pt x="1" y="5"/>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 name="Freeform 23">
              <a:extLst>
                <a:ext uri="{FF2B5EF4-FFF2-40B4-BE49-F238E27FC236}">
                  <a16:creationId xmlns:a16="http://schemas.microsoft.com/office/drawing/2014/main" xmlns="" id="{1B9E1CE0-37FC-419F-AF31-50D36F3FE54E}"/>
                </a:ext>
              </a:extLst>
            </p:cNvPr>
            <p:cNvSpPr>
              <a:spLocks noChangeArrowheads="1"/>
            </p:cNvSpPr>
            <p:nvPr/>
          </p:nvSpPr>
          <p:spPr bwMode="auto">
            <a:xfrm>
              <a:off x="9670257" y="4051114"/>
              <a:ext cx="131587" cy="55678"/>
            </a:xfrm>
            <a:custGeom>
              <a:avLst/>
              <a:gdLst>
                <a:gd name="T0" fmla="*/ 2147483647 w 50"/>
                <a:gd name="T1" fmla="*/ 2147483647 h 26"/>
                <a:gd name="T2" fmla="*/ 2147483647 w 50"/>
                <a:gd name="T3" fmla="*/ 2147483647 h 26"/>
                <a:gd name="T4" fmla="*/ 2147483647 w 50"/>
                <a:gd name="T5" fmla="*/ 2147483647 h 26"/>
                <a:gd name="T6" fmla="*/ 2147483647 w 50"/>
                <a:gd name="T7" fmla="*/ 2147483647 h 26"/>
                <a:gd name="T8" fmla="*/ 2147483647 w 50"/>
                <a:gd name="T9" fmla="*/ 2147483647 h 26"/>
                <a:gd name="T10" fmla="*/ 0 60000 65536"/>
                <a:gd name="T11" fmla="*/ 0 60000 65536"/>
                <a:gd name="T12" fmla="*/ 0 60000 65536"/>
                <a:gd name="T13" fmla="*/ 0 60000 65536"/>
                <a:gd name="T14" fmla="*/ 0 60000 65536"/>
                <a:gd name="T15" fmla="*/ 0 w 50"/>
                <a:gd name="T16" fmla="*/ 0 h 26"/>
                <a:gd name="T17" fmla="*/ 50 w 50"/>
                <a:gd name="T18" fmla="*/ 26 h 26"/>
              </a:gdLst>
              <a:ahLst/>
              <a:cxnLst>
                <a:cxn ang="T10">
                  <a:pos x="T0" y="T1"/>
                </a:cxn>
                <a:cxn ang="T11">
                  <a:pos x="T2" y="T3"/>
                </a:cxn>
                <a:cxn ang="T12">
                  <a:pos x="T4" y="T5"/>
                </a:cxn>
                <a:cxn ang="T13">
                  <a:pos x="T6" y="T7"/>
                </a:cxn>
                <a:cxn ang="T14">
                  <a:pos x="T8" y="T9"/>
                </a:cxn>
              </a:cxnLst>
              <a:rect l="T15" t="T16" r="T17" b="T18"/>
              <a:pathLst>
                <a:path w="50" h="26">
                  <a:moveTo>
                    <a:pt x="7" y="23"/>
                  </a:moveTo>
                  <a:cubicBezTo>
                    <a:pt x="16" y="14"/>
                    <a:pt x="32" y="6"/>
                    <a:pt x="45" y="10"/>
                  </a:cubicBezTo>
                  <a:cubicBezTo>
                    <a:pt x="48" y="11"/>
                    <a:pt x="50" y="5"/>
                    <a:pt x="46" y="4"/>
                  </a:cubicBezTo>
                  <a:cubicBezTo>
                    <a:pt x="31" y="0"/>
                    <a:pt x="13" y="8"/>
                    <a:pt x="2" y="19"/>
                  </a:cubicBezTo>
                  <a:cubicBezTo>
                    <a:pt x="0" y="22"/>
                    <a:pt x="4" y="26"/>
                    <a:pt x="7" y="2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Freeform 24">
              <a:extLst>
                <a:ext uri="{FF2B5EF4-FFF2-40B4-BE49-F238E27FC236}">
                  <a16:creationId xmlns:a16="http://schemas.microsoft.com/office/drawing/2014/main" xmlns="" id="{C83964DE-86BB-424D-8B27-CCDE76476363}"/>
                </a:ext>
              </a:extLst>
            </p:cNvPr>
            <p:cNvSpPr>
              <a:spLocks noChangeArrowheads="1"/>
            </p:cNvSpPr>
            <p:nvPr/>
          </p:nvSpPr>
          <p:spPr bwMode="auto">
            <a:xfrm>
              <a:off x="9659646" y="4009871"/>
              <a:ext cx="44571" cy="30933"/>
            </a:xfrm>
            <a:custGeom>
              <a:avLst/>
              <a:gdLst>
                <a:gd name="T0" fmla="*/ 2147483647 w 17"/>
                <a:gd name="T1" fmla="*/ 2147483647 h 14"/>
                <a:gd name="T2" fmla="*/ 2147483647 w 17"/>
                <a:gd name="T3" fmla="*/ 2147483647 h 14"/>
                <a:gd name="T4" fmla="*/ 2147483647 w 17"/>
                <a:gd name="T5" fmla="*/ 2147483647 h 14"/>
                <a:gd name="T6" fmla="*/ 2147483647 w 17"/>
                <a:gd name="T7" fmla="*/ 2147483647 h 14"/>
                <a:gd name="T8" fmla="*/ 2147483647 w 17"/>
                <a:gd name="T9" fmla="*/ 2147483647 h 14"/>
                <a:gd name="T10" fmla="*/ 0 60000 65536"/>
                <a:gd name="T11" fmla="*/ 0 60000 65536"/>
                <a:gd name="T12" fmla="*/ 0 60000 65536"/>
                <a:gd name="T13" fmla="*/ 0 60000 65536"/>
                <a:gd name="T14" fmla="*/ 0 60000 65536"/>
                <a:gd name="T15" fmla="*/ 0 w 17"/>
                <a:gd name="T16" fmla="*/ 0 h 14"/>
                <a:gd name="T17" fmla="*/ 17 w 17"/>
                <a:gd name="T18" fmla="*/ 14 h 14"/>
              </a:gdLst>
              <a:ahLst/>
              <a:cxnLst>
                <a:cxn ang="T10">
                  <a:pos x="T0" y="T1"/>
                </a:cxn>
                <a:cxn ang="T11">
                  <a:pos x="T2" y="T3"/>
                </a:cxn>
                <a:cxn ang="T12">
                  <a:pos x="T4" y="T5"/>
                </a:cxn>
                <a:cxn ang="T13">
                  <a:pos x="T6" y="T7"/>
                </a:cxn>
                <a:cxn ang="T14">
                  <a:pos x="T8" y="T9"/>
                </a:cxn>
              </a:cxnLst>
              <a:rect l="T15" t="T16" r="T17" b="T18"/>
              <a:pathLst>
                <a:path w="17" h="14">
                  <a:moveTo>
                    <a:pt x="7" y="12"/>
                  </a:moveTo>
                  <a:cubicBezTo>
                    <a:pt x="9" y="10"/>
                    <a:pt x="11" y="8"/>
                    <a:pt x="13" y="8"/>
                  </a:cubicBezTo>
                  <a:cubicBezTo>
                    <a:pt x="17" y="6"/>
                    <a:pt x="15" y="0"/>
                    <a:pt x="11" y="2"/>
                  </a:cubicBezTo>
                  <a:cubicBezTo>
                    <a:pt x="8" y="3"/>
                    <a:pt x="5" y="5"/>
                    <a:pt x="3" y="7"/>
                  </a:cubicBezTo>
                  <a:cubicBezTo>
                    <a:pt x="0" y="10"/>
                    <a:pt x="4" y="14"/>
                    <a:pt x="7" y="1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Freeform 41">
              <a:extLst>
                <a:ext uri="{FF2B5EF4-FFF2-40B4-BE49-F238E27FC236}">
                  <a16:creationId xmlns:a16="http://schemas.microsoft.com/office/drawing/2014/main" xmlns="" id="{1C9EED6E-01EB-49F6-BB2D-2DFA2E7AE293}"/>
                </a:ext>
              </a:extLst>
            </p:cNvPr>
            <p:cNvSpPr>
              <a:spLocks noChangeArrowheads="1"/>
            </p:cNvSpPr>
            <p:nvPr/>
          </p:nvSpPr>
          <p:spPr bwMode="auto">
            <a:xfrm>
              <a:off x="2290763"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91" y="43"/>
                  </a:moveTo>
                  <a:cubicBezTo>
                    <a:pt x="487" y="25"/>
                    <a:pt x="412" y="16"/>
                    <a:pt x="360" y="11"/>
                  </a:cubicBezTo>
                  <a:cubicBezTo>
                    <a:pt x="323" y="8"/>
                    <a:pt x="244" y="5"/>
                    <a:pt x="221" y="7"/>
                  </a:cubicBezTo>
                  <a:cubicBezTo>
                    <a:pt x="198" y="10"/>
                    <a:pt x="64" y="0"/>
                    <a:pt x="46" y="23"/>
                  </a:cubicBezTo>
                  <a:cubicBezTo>
                    <a:pt x="38" y="34"/>
                    <a:pt x="19" y="158"/>
                    <a:pt x="0" y="286"/>
                  </a:cubicBezTo>
                  <a:cubicBezTo>
                    <a:pt x="502" y="286"/>
                    <a:pt x="502" y="286"/>
                    <a:pt x="502" y="286"/>
                  </a:cubicBezTo>
                  <a:cubicBezTo>
                    <a:pt x="497" y="158"/>
                    <a:pt x="493" y="50"/>
                    <a:pt x="491" y="4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 name="Freeform 42">
              <a:extLst>
                <a:ext uri="{FF2B5EF4-FFF2-40B4-BE49-F238E27FC236}">
                  <a16:creationId xmlns:a16="http://schemas.microsoft.com/office/drawing/2014/main" xmlns="" id="{602B2479-B6BE-4BEC-9FEC-C936517148DB}"/>
                </a:ext>
              </a:extLst>
            </p:cNvPr>
            <p:cNvSpPr>
              <a:spLocks noChangeArrowheads="1"/>
            </p:cNvSpPr>
            <p:nvPr/>
          </p:nvSpPr>
          <p:spPr bwMode="auto">
            <a:xfrm>
              <a:off x="9233048"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56" y="23"/>
                  </a:moveTo>
                  <a:cubicBezTo>
                    <a:pt x="439" y="0"/>
                    <a:pt x="304" y="10"/>
                    <a:pt x="281" y="7"/>
                  </a:cubicBezTo>
                  <a:cubicBezTo>
                    <a:pt x="258" y="5"/>
                    <a:pt x="179" y="9"/>
                    <a:pt x="142" y="12"/>
                  </a:cubicBezTo>
                  <a:cubicBezTo>
                    <a:pt x="90" y="16"/>
                    <a:pt x="16" y="25"/>
                    <a:pt x="11" y="43"/>
                  </a:cubicBezTo>
                  <a:cubicBezTo>
                    <a:pt x="10" y="50"/>
                    <a:pt x="5" y="158"/>
                    <a:pt x="0" y="286"/>
                  </a:cubicBezTo>
                  <a:cubicBezTo>
                    <a:pt x="502" y="286"/>
                    <a:pt x="502" y="286"/>
                    <a:pt x="502" y="286"/>
                  </a:cubicBezTo>
                  <a:cubicBezTo>
                    <a:pt x="484" y="158"/>
                    <a:pt x="464" y="34"/>
                    <a:pt x="456" y="2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5" name="圆角矩形 9">
            <a:extLst>
              <a:ext uri="{FF2B5EF4-FFF2-40B4-BE49-F238E27FC236}">
                <a16:creationId xmlns:a16="http://schemas.microsoft.com/office/drawing/2014/main" xmlns="" id="{63A60ABB-D59E-4D37-904D-3F79929AE148}"/>
              </a:ext>
            </a:extLst>
          </p:cNvPr>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6" name="组合 25">
            <a:extLst>
              <a:ext uri="{FF2B5EF4-FFF2-40B4-BE49-F238E27FC236}">
                <a16:creationId xmlns:a16="http://schemas.microsoft.com/office/drawing/2014/main" xmlns="" id="{F1D81C14-2C36-45F4-915E-5A3752A3C6C0}"/>
              </a:ext>
            </a:extLst>
          </p:cNvPr>
          <p:cNvGrpSpPr/>
          <p:nvPr/>
        </p:nvGrpSpPr>
        <p:grpSpPr>
          <a:xfrm>
            <a:off x="10823156" y="563905"/>
            <a:ext cx="683354" cy="683354"/>
            <a:chOff x="3700441" y="1274408"/>
            <a:chExt cx="1646508" cy="1646508"/>
          </a:xfrm>
        </p:grpSpPr>
        <p:sp>
          <p:nvSpPr>
            <p:cNvPr id="27" name="圆角矩形 11">
              <a:extLst>
                <a:ext uri="{FF2B5EF4-FFF2-40B4-BE49-F238E27FC236}">
                  <a16:creationId xmlns:a16="http://schemas.microsoft.com/office/drawing/2014/main" xmlns="" id="{D263FEB2-14A6-42FA-BDC8-88874F8D7D80}"/>
                </a:ext>
              </a:extLst>
            </p:cNvPr>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圆角矩形 12">
              <a:extLst>
                <a:ext uri="{FF2B5EF4-FFF2-40B4-BE49-F238E27FC236}">
                  <a16:creationId xmlns:a16="http://schemas.microsoft.com/office/drawing/2014/main" xmlns="" id="{070A740B-7AAE-4C2B-A29D-DE141EF1806C}"/>
                </a:ext>
              </a:extLst>
            </p:cNvPr>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9" name="组合 28">
            <a:extLst>
              <a:ext uri="{FF2B5EF4-FFF2-40B4-BE49-F238E27FC236}">
                <a16:creationId xmlns:a16="http://schemas.microsoft.com/office/drawing/2014/main" xmlns="" id="{2AAA3684-7EDD-4031-AB99-72F3B1AC97B1}"/>
              </a:ext>
            </a:extLst>
          </p:cNvPr>
          <p:cNvGrpSpPr/>
          <p:nvPr/>
        </p:nvGrpSpPr>
        <p:grpSpPr>
          <a:xfrm>
            <a:off x="10854928" y="1231773"/>
            <a:ext cx="619809" cy="619809"/>
            <a:chOff x="3700441" y="1274408"/>
            <a:chExt cx="1646508" cy="1646508"/>
          </a:xfrm>
        </p:grpSpPr>
        <p:sp>
          <p:nvSpPr>
            <p:cNvPr id="30" name="圆角矩形 14">
              <a:extLst>
                <a:ext uri="{FF2B5EF4-FFF2-40B4-BE49-F238E27FC236}">
                  <a16:creationId xmlns:a16="http://schemas.microsoft.com/office/drawing/2014/main" xmlns="" id="{2A438B4C-A0DC-4EB7-830F-BDFC4F55B027}"/>
                </a:ext>
              </a:extLst>
            </p:cNvPr>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圆角矩形 15">
              <a:extLst>
                <a:ext uri="{FF2B5EF4-FFF2-40B4-BE49-F238E27FC236}">
                  <a16:creationId xmlns:a16="http://schemas.microsoft.com/office/drawing/2014/main" xmlns="" id="{0E0E8F41-7CBC-46EA-B5FE-5F987B83A9BE}"/>
                </a:ext>
              </a:extLst>
            </p:cNvPr>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3" name="矩形 32">
            <a:extLst>
              <a:ext uri="{FF2B5EF4-FFF2-40B4-BE49-F238E27FC236}">
                <a16:creationId xmlns:a16="http://schemas.microsoft.com/office/drawing/2014/main" xmlns="" id="{85D0DD38-E0A0-4C03-BE98-BF914ADC0B23}"/>
              </a:ext>
            </a:extLst>
          </p:cNvPr>
          <p:cNvSpPr/>
          <p:nvPr/>
        </p:nvSpPr>
        <p:spPr>
          <a:xfrm>
            <a:off x="1807983" y="786736"/>
            <a:ext cx="7091970" cy="669863"/>
          </a:xfrm>
          <a:prstGeom prst="rect">
            <a:avLst/>
          </a:prstGeom>
          <a:ln>
            <a:noFill/>
          </a:ln>
        </p:spPr>
        <p:txBody>
          <a:bodyPr wrap="square">
            <a:spAutoFit/>
          </a:bodyPr>
          <a:lstStyle/>
          <a:p>
            <a:pPr algn="ctr">
              <a:lnSpc>
                <a:spcPct val="150000"/>
              </a:lnSpc>
            </a:pPr>
            <a:r>
              <a:rPr lang="zh-CN" altLang="en-US" sz="2800" b="1">
                <a:solidFill>
                  <a:schemeClr val="tx1">
                    <a:lumMod val="65000"/>
                    <a:lumOff val="35000"/>
                  </a:schemeClr>
                </a:solidFill>
                <a:effectLst>
                  <a:outerShdw blurRad="38100" dist="38100" dir="2700000" algn="tl">
                    <a:srgbClr val="000000">
                      <a:alpha val="43137"/>
                    </a:srgbClr>
                  </a:outerShdw>
                </a:effectLst>
                <a:cs typeface="+mn-ea"/>
                <a:sym typeface="+mn-lt"/>
              </a:rPr>
              <a:t>任务分析</a:t>
            </a:r>
            <a:endParaRPr lang="zh-CN" altLang="en-US" sz="2800" b="1" dirty="0">
              <a:solidFill>
                <a:schemeClr val="tx1">
                  <a:lumMod val="65000"/>
                  <a:lumOff val="35000"/>
                </a:schemeClr>
              </a:solidFill>
              <a:effectLst>
                <a:outerShdw blurRad="38100" dist="38100" dir="2700000" algn="tl">
                  <a:srgbClr val="000000">
                    <a:alpha val="43137"/>
                  </a:srgbClr>
                </a:outerShdw>
              </a:effectLst>
              <a:cs typeface="+mn-ea"/>
              <a:sym typeface="+mn-lt"/>
            </a:endParaRPr>
          </a:p>
        </p:txBody>
      </p:sp>
      <p:pic>
        <p:nvPicPr>
          <p:cNvPr id="32" name="图片 31">
            <a:extLst>
              <a:ext uri="{FF2B5EF4-FFF2-40B4-BE49-F238E27FC236}">
                <a16:creationId xmlns:a16="http://schemas.microsoft.com/office/drawing/2014/main" xmlns="" id="{12CEC50E-F431-4BBE-BEFE-B2A35D652B72}"/>
              </a:ext>
            </a:extLst>
          </p:cNvPr>
          <p:cNvPicPr>
            <a:picLocks noChangeAspect="1"/>
          </p:cNvPicPr>
          <p:nvPr/>
        </p:nvPicPr>
        <p:blipFill>
          <a:blip r:embed="rId3"/>
          <a:stretch>
            <a:fillRect/>
          </a:stretch>
        </p:blipFill>
        <p:spPr>
          <a:xfrm>
            <a:off x="2048183" y="1456599"/>
            <a:ext cx="6762750" cy="3133725"/>
          </a:xfrm>
          <a:prstGeom prst="rect">
            <a:avLst/>
          </a:prstGeom>
        </p:spPr>
      </p:pic>
      <p:sp>
        <p:nvSpPr>
          <p:cNvPr id="37" name="矩形: 圆角 36">
            <a:extLst>
              <a:ext uri="{FF2B5EF4-FFF2-40B4-BE49-F238E27FC236}">
                <a16:creationId xmlns:a16="http://schemas.microsoft.com/office/drawing/2014/main" xmlns="" id="{35782574-DDBD-4A74-B274-FBA3FF8948C2}"/>
              </a:ext>
            </a:extLst>
          </p:cNvPr>
          <p:cNvSpPr/>
          <p:nvPr/>
        </p:nvSpPr>
        <p:spPr>
          <a:xfrm>
            <a:off x="4378036" y="1456599"/>
            <a:ext cx="4455036" cy="1268506"/>
          </a:xfrm>
          <a:prstGeom prst="roundRect">
            <a:avLst/>
          </a:prstGeom>
          <a:noFill/>
          <a:ln w="5715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2247769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25"/>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26"/>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29"/>
                                        </p:tgtEl>
                                        <p:attrNameLst>
                                          <p:attrName>ppt_x</p:attrName>
                                          <p:attrName>ppt_y</p:attrName>
                                        </p:attrNameLst>
                                      </p:cBhvr>
                                      <p:rCtr x="0" y="-25208"/>
                                    </p:animMotion>
                                  </p:childTnLst>
                                </p:cTn>
                              </p:par>
                              <p:par>
                                <p:cTn id="20" presetID="10"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down)">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down)">
                                      <p:cBhvr>
                                        <p:cTn id="3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33" grpId="0"/>
      <p:bldP spid="3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1 </a:t>
            </a:r>
            <a:r>
              <a:rPr lang="zh-CN" altLang="en-US" sz="3600" b="1" spc="600" dirty="0">
                <a:solidFill>
                  <a:srgbClr val="2070A1"/>
                </a:solidFill>
                <a:cs typeface="+mn-ea"/>
                <a:sym typeface="+mn-lt"/>
              </a:rPr>
              <a:t>设置资源共享</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2" name="矩形 1">
            <a:extLst>
              <a:ext uri="{FF2B5EF4-FFF2-40B4-BE49-F238E27FC236}">
                <a16:creationId xmlns:a16="http://schemas.microsoft.com/office/drawing/2014/main" xmlns="" id="{B23FCD97-B566-4E15-8ACE-DF989A726887}"/>
              </a:ext>
            </a:extLst>
          </p:cNvPr>
          <p:cNvSpPr/>
          <p:nvPr/>
        </p:nvSpPr>
        <p:spPr>
          <a:xfrm>
            <a:off x="457107" y="1715338"/>
            <a:ext cx="10495181"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1</a:t>
            </a:r>
            <a:r>
              <a:rPr lang="zh-CN" altLang="zh-CN" sz="3600" spc="600" dirty="0">
                <a:solidFill>
                  <a:srgbClr val="2070A1"/>
                </a:solidFill>
                <a:cs typeface="+mn-ea"/>
              </a:rPr>
              <a:t>．在</a:t>
            </a:r>
            <a:r>
              <a:rPr lang="en-US" altLang="zh-CN" sz="3600" spc="600" dirty="0">
                <a:solidFill>
                  <a:srgbClr val="2070A1"/>
                </a:solidFill>
                <a:cs typeface="+mn-ea"/>
              </a:rPr>
              <a:t>“</a:t>
            </a:r>
            <a:r>
              <a:rPr lang="zh-CN" altLang="zh-CN" sz="3600" spc="600" dirty="0">
                <a:solidFill>
                  <a:srgbClr val="2070A1"/>
                </a:solidFill>
                <a:cs typeface="+mn-ea"/>
              </a:rPr>
              <a:t>计算机管理</a:t>
            </a:r>
            <a:r>
              <a:rPr lang="en-US" altLang="zh-CN" sz="3600" spc="600" dirty="0">
                <a:solidFill>
                  <a:srgbClr val="2070A1"/>
                </a:solidFill>
                <a:cs typeface="+mn-ea"/>
              </a:rPr>
              <a:t>”</a:t>
            </a:r>
            <a:r>
              <a:rPr lang="zh-CN" altLang="zh-CN" sz="3600" spc="600" dirty="0">
                <a:solidFill>
                  <a:srgbClr val="2070A1"/>
                </a:solidFill>
                <a:cs typeface="+mn-ea"/>
              </a:rPr>
              <a:t>对话框中设置共享资源</a:t>
            </a:r>
          </a:p>
        </p:txBody>
      </p:sp>
      <p:pic>
        <p:nvPicPr>
          <p:cNvPr id="31" name="图片 30">
            <a:extLst>
              <a:ext uri="{FF2B5EF4-FFF2-40B4-BE49-F238E27FC236}">
                <a16:creationId xmlns:a16="http://schemas.microsoft.com/office/drawing/2014/main" xmlns="" id="{6C6CAEF1-B19D-4135-86C3-CE7B72FBC58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326005" y="2624839"/>
            <a:ext cx="8280671" cy="2625434"/>
          </a:xfrm>
          <a:prstGeom prst="rect">
            <a:avLst/>
          </a:prstGeom>
          <a:noFill/>
          <a:ln>
            <a:noFill/>
          </a:ln>
        </p:spPr>
      </p:pic>
      <p:sp>
        <p:nvSpPr>
          <p:cNvPr id="3" name="矩形 2">
            <a:extLst>
              <a:ext uri="{FF2B5EF4-FFF2-40B4-BE49-F238E27FC236}">
                <a16:creationId xmlns:a16="http://schemas.microsoft.com/office/drawing/2014/main" xmlns="" id="{91709348-6448-4727-BBEC-A773B178E76E}"/>
              </a:ext>
            </a:extLst>
          </p:cNvPr>
          <p:cNvSpPr/>
          <p:nvPr/>
        </p:nvSpPr>
        <p:spPr>
          <a:xfrm>
            <a:off x="4560835" y="5325212"/>
            <a:ext cx="3572132" cy="369332"/>
          </a:xfrm>
          <a:prstGeom prst="rect">
            <a:avLst/>
          </a:prstGeom>
        </p:spPr>
        <p:txBody>
          <a:bodyPr wrap="none">
            <a:spAutoFit/>
          </a:bodyPr>
          <a:lstStyle/>
          <a:p>
            <a:r>
              <a:rPr lang="zh-CN" altLang="zh-CN" dirty="0">
                <a:cs typeface="Times New Roman" panose="02020603050405020304" pitchFamily="18" charset="0"/>
              </a:rPr>
              <a:t>“计算机管理</a:t>
            </a:r>
            <a:r>
              <a:rPr lang="zh-CN" altLang="zh-CN" spc="-60" dirty="0">
                <a:latin typeface="等线" panose="02010600030101010101" pitchFamily="2" charset="-122"/>
                <a:ea typeface="宋体" panose="02010600030101010101" pitchFamily="2" charset="-122"/>
                <a:cs typeface="Times New Roman" panose="02020603050405020304" pitchFamily="18" charset="0"/>
              </a:rPr>
              <a:t>—</a:t>
            </a:r>
            <a:r>
              <a:rPr lang="zh-CN" altLang="zh-CN" dirty="0">
                <a:latin typeface="等线" panose="02010600030101010101" pitchFamily="2" charset="-122"/>
                <a:ea typeface="宋体" panose="02010600030101010101" pitchFamily="2" charset="-122"/>
                <a:cs typeface="Times New Roman" panose="02020603050405020304" pitchFamily="18" charset="0"/>
              </a:rPr>
              <a:t>—</a:t>
            </a:r>
            <a:r>
              <a:rPr lang="zh-CN" altLang="zh-CN" dirty="0">
                <a:cs typeface="Times New Roman" panose="02020603050405020304" pitchFamily="18" charset="0"/>
              </a:rPr>
              <a:t>共享文件夹”窗口</a:t>
            </a:r>
            <a:endParaRPr lang="zh-CN" altLang="en-US" dirty="0"/>
          </a:p>
        </p:txBody>
      </p:sp>
    </p:spTree>
    <p:extLst>
      <p:ext uri="{BB962C8B-B14F-4D97-AF65-F5344CB8AC3E}">
        <p14:creationId xmlns:p14="http://schemas.microsoft.com/office/powerpoint/2010/main" val="37356709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1 </a:t>
            </a:r>
            <a:r>
              <a:rPr lang="zh-CN" altLang="en-US" sz="3600" b="1" spc="600" dirty="0">
                <a:solidFill>
                  <a:srgbClr val="2070A1"/>
                </a:solidFill>
                <a:cs typeface="+mn-ea"/>
                <a:sym typeface="+mn-lt"/>
              </a:rPr>
              <a:t>设置资源共享</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98C7F2CE-B1E9-4AD9-B2BD-B73A7C377839}"/>
              </a:ext>
            </a:extLst>
          </p:cNvPr>
          <p:cNvSpPr/>
          <p:nvPr/>
        </p:nvSpPr>
        <p:spPr>
          <a:xfrm>
            <a:off x="457107" y="1715338"/>
            <a:ext cx="10495181"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1</a:t>
            </a:r>
            <a:r>
              <a:rPr lang="zh-CN" altLang="zh-CN" sz="3600" spc="600" dirty="0">
                <a:solidFill>
                  <a:srgbClr val="2070A1"/>
                </a:solidFill>
                <a:cs typeface="+mn-ea"/>
              </a:rPr>
              <a:t>．在</a:t>
            </a:r>
            <a:r>
              <a:rPr lang="en-US" altLang="zh-CN" sz="3600" spc="600" dirty="0">
                <a:solidFill>
                  <a:srgbClr val="2070A1"/>
                </a:solidFill>
                <a:cs typeface="+mn-ea"/>
              </a:rPr>
              <a:t>“</a:t>
            </a:r>
            <a:r>
              <a:rPr lang="zh-CN" altLang="zh-CN" sz="3600" spc="600" dirty="0">
                <a:solidFill>
                  <a:srgbClr val="2070A1"/>
                </a:solidFill>
                <a:cs typeface="+mn-ea"/>
              </a:rPr>
              <a:t>计算机管理</a:t>
            </a:r>
            <a:r>
              <a:rPr lang="en-US" altLang="zh-CN" sz="3600" spc="600" dirty="0">
                <a:solidFill>
                  <a:srgbClr val="2070A1"/>
                </a:solidFill>
                <a:cs typeface="+mn-ea"/>
              </a:rPr>
              <a:t>”</a:t>
            </a:r>
            <a:r>
              <a:rPr lang="zh-CN" altLang="zh-CN" sz="3600" spc="600" dirty="0">
                <a:solidFill>
                  <a:srgbClr val="2070A1"/>
                </a:solidFill>
                <a:cs typeface="+mn-ea"/>
              </a:rPr>
              <a:t>对话框中设置共享资源</a:t>
            </a:r>
          </a:p>
        </p:txBody>
      </p:sp>
      <p:pic>
        <p:nvPicPr>
          <p:cNvPr id="31" name="图片 30">
            <a:extLst>
              <a:ext uri="{FF2B5EF4-FFF2-40B4-BE49-F238E27FC236}">
                <a16:creationId xmlns:a16="http://schemas.microsoft.com/office/drawing/2014/main" xmlns="" id="{F99DEE14-235A-4885-8B19-46B033D15CA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075561" y="2361669"/>
            <a:ext cx="4293050" cy="3686139"/>
          </a:xfrm>
          <a:prstGeom prst="rect">
            <a:avLst/>
          </a:prstGeom>
          <a:noFill/>
          <a:ln>
            <a:noFill/>
          </a:ln>
        </p:spPr>
      </p:pic>
      <p:sp>
        <p:nvSpPr>
          <p:cNvPr id="2" name="矩形 1">
            <a:extLst>
              <a:ext uri="{FF2B5EF4-FFF2-40B4-BE49-F238E27FC236}">
                <a16:creationId xmlns:a16="http://schemas.microsoft.com/office/drawing/2014/main" xmlns="" id="{A5DE4317-3E74-4386-805E-83E752A0B83D}"/>
              </a:ext>
            </a:extLst>
          </p:cNvPr>
          <p:cNvSpPr/>
          <p:nvPr/>
        </p:nvSpPr>
        <p:spPr>
          <a:xfrm>
            <a:off x="4886143" y="6165850"/>
            <a:ext cx="2671885" cy="306431"/>
          </a:xfrm>
          <a:prstGeom prst="rect">
            <a:avLst/>
          </a:prstGeom>
        </p:spPr>
        <p:txBody>
          <a:bodyPr wrap="none">
            <a:spAutoFit/>
          </a:bodyPr>
          <a:lstStyle/>
          <a:p>
            <a:pPr algn="ctr">
              <a:lnSpc>
                <a:spcPts val="1560"/>
              </a:lnSpc>
              <a:spcBef>
                <a:spcPts val="935"/>
              </a:spcBef>
              <a:spcAft>
                <a:spcPts val="600"/>
              </a:spcAft>
            </a:pPr>
            <a:r>
              <a:rPr lang="zh-CN" altLang="zh-CN" kern="100" spc="10" dirty="0">
                <a:latin typeface="方正兰亭黑_GBK"/>
                <a:cs typeface="Times New Roman" panose="02020603050405020304" pitchFamily="18" charset="0"/>
              </a:rPr>
              <a:t>“共享文件夹权限”对话框</a:t>
            </a:r>
          </a:p>
        </p:txBody>
      </p:sp>
    </p:spTree>
    <p:extLst>
      <p:ext uri="{BB962C8B-B14F-4D97-AF65-F5344CB8AC3E}">
        <p14:creationId xmlns:p14="http://schemas.microsoft.com/office/powerpoint/2010/main" val="41206512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1 </a:t>
            </a:r>
            <a:r>
              <a:rPr lang="zh-CN" altLang="en-US" sz="3600" b="1" spc="600" dirty="0">
                <a:solidFill>
                  <a:srgbClr val="2070A1"/>
                </a:solidFill>
                <a:cs typeface="+mn-ea"/>
                <a:sym typeface="+mn-lt"/>
              </a:rPr>
              <a:t>设置资源共享</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CAC1ECF0-FFB0-41A8-95B4-69495276528D}"/>
              </a:ext>
            </a:extLst>
          </p:cNvPr>
          <p:cNvSpPr/>
          <p:nvPr/>
        </p:nvSpPr>
        <p:spPr>
          <a:xfrm>
            <a:off x="727629" y="1715338"/>
            <a:ext cx="3467616"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2</a:t>
            </a:r>
            <a:r>
              <a:rPr lang="zh-CN" altLang="en-US" sz="3600" spc="600" dirty="0">
                <a:solidFill>
                  <a:srgbClr val="2070A1"/>
                </a:solidFill>
                <a:cs typeface="+mn-ea"/>
              </a:rPr>
              <a:t>．特殊共享</a:t>
            </a:r>
            <a:endParaRPr lang="zh-CN" altLang="zh-CN" sz="3600" spc="600" dirty="0">
              <a:solidFill>
                <a:srgbClr val="2070A1"/>
              </a:solidFill>
              <a:cs typeface="+mn-ea"/>
            </a:endParaRPr>
          </a:p>
        </p:txBody>
      </p:sp>
      <p:sp>
        <p:nvSpPr>
          <p:cNvPr id="2" name="矩形 1">
            <a:extLst>
              <a:ext uri="{FF2B5EF4-FFF2-40B4-BE49-F238E27FC236}">
                <a16:creationId xmlns:a16="http://schemas.microsoft.com/office/drawing/2014/main" xmlns="" id="{5B9C4103-CA87-4E61-B62C-D94CA0F3D1C2}"/>
              </a:ext>
            </a:extLst>
          </p:cNvPr>
          <p:cNvSpPr/>
          <p:nvPr/>
        </p:nvSpPr>
        <p:spPr>
          <a:xfrm>
            <a:off x="1344770" y="2361669"/>
            <a:ext cx="9963462" cy="3970318"/>
          </a:xfrm>
          <a:prstGeom prst="rect">
            <a:avLst/>
          </a:prstGeom>
        </p:spPr>
        <p:txBody>
          <a:bodyPr wrap="square">
            <a:spAutoFit/>
          </a:bodyPr>
          <a:lstStyle/>
          <a:p>
            <a:r>
              <a:rPr lang="zh-CN" altLang="en-US" sz="3600" dirty="0"/>
              <a:t>driveletter$：为存储设备的根目录创建的一种共享资源。例如：</a:t>
            </a:r>
            <a:r>
              <a:rPr lang="en-US" altLang="zh-CN" sz="3600" dirty="0"/>
              <a:t>D$</a:t>
            </a:r>
            <a:endParaRPr lang="zh-CN" altLang="en-US" sz="3600" dirty="0"/>
          </a:p>
          <a:p>
            <a:r>
              <a:rPr lang="zh-CN" altLang="en-US" sz="3600" dirty="0"/>
              <a:t>ADMIN$：在远程管理计算机的过程中系统使用的资源。</a:t>
            </a:r>
          </a:p>
          <a:p>
            <a:r>
              <a:rPr lang="zh-CN" altLang="en-US" sz="3600" dirty="0"/>
              <a:t>IPC$：共享命名管道的资源，它对程序之间的通信非常重要。</a:t>
            </a:r>
          </a:p>
          <a:p>
            <a:r>
              <a:rPr lang="zh-CN" altLang="en-US" sz="3600" dirty="0"/>
              <a:t>PRINT$：在远程管理打印机的过程中使用的资源。</a:t>
            </a:r>
          </a:p>
        </p:txBody>
      </p:sp>
    </p:spTree>
    <p:extLst>
      <p:ext uri="{BB962C8B-B14F-4D97-AF65-F5344CB8AC3E}">
        <p14:creationId xmlns:p14="http://schemas.microsoft.com/office/powerpoint/2010/main" val="30491157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554480" y="427909"/>
            <a:ext cx="8689431" cy="769441"/>
          </a:xfrm>
          <a:prstGeom prst="rect">
            <a:avLst/>
          </a:prstGeom>
          <a:noFill/>
        </p:spPr>
        <p:txBody>
          <a:bodyPr wrap="square" rtlCol="0">
            <a:spAutoFit/>
          </a:bodyPr>
          <a:lstStyle/>
          <a:p>
            <a:pPr algn="ctr"/>
            <a:r>
              <a:rPr lang="zh-CN" altLang="en-US" sz="4400" b="1" spc="300" dirty="0">
                <a:solidFill>
                  <a:srgbClr val="2070A1"/>
                </a:solidFill>
                <a:cs typeface="+mn-ea"/>
                <a:sym typeface="+mn-lt"/>
              </a:rPr>
              <a:t>任务</a:t>
            </a:r>
            <a:r>
              <a:rPr lang="en-US" altLang="zh-CN" sz="4400" b="1" spc="300" dirty="0">
                <a:solidFill>
                  <a:srgbClr val="2070A1"/>
                </a:solidFill>
                <a:cs typeface="+mn-ea"/>
                <a:sym typeface="+mn-lt"/>
              </a:rPr>
              <a:t>2 </a:t>
            </a:r>
            <a:r>
              <a:rPr lang="zh-CN" altLang="en-US" sz="4400" b="1" spc="300" dirty="0">
                <a:solidFill>
                  <a:srgbClr val="2070A1"/>
                </a:solidFill>
                <a:cs typeface="+mn-ea"/>
                <a:sym typeface="+mn-lt"/>
              </a:rPr>
              <a:t>访问网络共享资源</a:t>
            </a:r>
          </a:p>
        </p:txBody>
      </p:sp>
      <p:cxnSp>
        <p:nvCxnSpPr>
          <p:cNvPr id="9" name="直接连接符 8"/>
          <p:cNvCxnSpPr>
            <a:cxnSpLocks/>
          </p:cNvCxnSpPr>
          <p:nvPr/>
        </p:nvCxnSpPr>
        <p:spPr>
          <a:xfrm>
            <a:off x="1948089" y="1225798"/>
            <a:ext cx="7796420" cy="0"/>
          </a:xfrm>
          <a:prstGeom prst="line">
            <a:avLst/>
          </a:prstGeom>
          <a:ln w="25400">
            <a:solidFill>
              <a:srgbClr val="34B2E4"/>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10823156" y="563905"/>
            <a:ext cx="683354" cy="683354"/>
            <a:chOff x="3700441" y="1274408"/>
            <a:chExt cx="1646508" cy="1646508"/>
          </a:xfrm>
        </p:grpSpPr>
        <p:sp>
          <p:nvSpPr>
            <p:cNvPr id="12" name="圆角矩形 11"/>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10854928" y="1231773"/>
            <a:ext cx="619809" cy="619809"/>
            <a:chOff x="3700441" y="1274408"/>
            <a:chExt cx="1646508" cy="1646508"/>
          </a:xfrm>
        </p:grpSpPr>
        <p:sp>
          <p:nvSpPr>
            <p:cNvPr id="15" name="圆角矩形 14"/>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a:extLst>
              <a:ext uri="{FF2B5EF4-FFF2-40B4-BE49-F238E27FC236}">
                <a16:creationId xmlns:a16="http://schemas.microsoft.com/office/drawing/2014/main" xmlns="" id="{1E3C36CB-5B0C-40CC-90F9-BFACBDB1E4E9}"/>
              </a:ext>
            </a:extLst>
          </p:cNvPr>
          <p:cNvGrpSpPr/>
          <p:nvPr/>
        </p:nvGrpSpPr>
        <p:grpSpPr>
          <a:xfrm>
            <a:off x="2569302" y="2301407"/>
            <a:ext cx="6531266" cy="1191137"/>
            <a:chOff x="2447982" y="2203431"/>
            <a:chExt cx="6531266" cy="1191137"/>
          </a:xfrm>
        </p:grpSpPr>
        <p:grpSp>
          <p:nvGrpSpPr>
            <p:cNvPr id="3" name="组合 2">
              <a:extLst>
                <a:ext uri="{FF2B5EF4-FFF2-40B4-BE49-F238E27FC236}">
                  <a16:creationId xmlns:a16="http://schemas.microsoft.com/office/drawing/2014/main" xmlns="" id="{B5AA7674-8873-491F-B6C5-855B0A718A28}"/>
                </a:ext>
              </a:extLst>
            </p:cNvPr>
            <p:cNvGrpSpPr/>
            <p:nvPr/>
          </p:nvGrpSpPr>
          <p:grpSpPr>
            <a:xfrm>
              <a:off x="2447982" y="2203431"/>
              <a:ext cx="6531266" cy="1191137"/>
              <a:chOff x="2830368" y="2672347"/>
              <a:chExt cx="6531266" cy="1191137"/>
            </a:xfrm>
          </p:grpSpPr>
          <p:sp>
            <p:nvSpPr>
              <p:cNvPr id="21" name="iS1ide-Rectangle 11">
                <a:extLst>
                  <a:ext uri="{FF2B5EF4-FFF2-40B4-BE49-F238E27FC236}">
                    <a16:creationId xmlns:a16="http://schemas.microsoft.com/office/drawing/2014/main" xmlns="" id="{69CD2B78-720A-4C35-B0BA-0F10FB922F6E}"/>
                  </a:ext>
                </a:extLst>
              </p:cNvPr>
              <p:cNvSpPr/>
              <p:nvPr/>
            </p:nvSpPr>
            <p:spPr>
              <a:xfrm rot="16200000">
                <a:off x="5717033" y="218884"/>
                <a:ext cx="1191137" cy="6098064"/>
              </a:xfrm>
              <a:prstGeom prst="rect">
                <a:avLst/>
              </a:prstGeom>
              <a:solidFill>
                <a:srgbClr val="E1495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22" name="iS1ide-Oval 8">
                <a:extLst>
                  <a:ext uri="{FF2B5EF4-FFF2-40B4-BE49-F238E27FC236}">
                    <a16:creationId xmlns:a16="http://schemas.microsoft.com/office/drawing/2014/main" xmlns="" id="{073470B6-FFC5-4CB9-86A3-D845580B675F}"/>
                  </a:ext>
                </a:extLst>
              </p:cNvPr>
              <p:cNvSpPr/>
              <p:nvPr/>
            </p:nvSpPr>
            <p:spPr>
              <a:xfrm>
                <a:off x="2830368" y="2967221"/>
                <a:ext cx="648072" cy="648072"/>
              </a:xfrm>
              <a:prstGeom prst="ellipse">
                <a:avLst/>
              </a:prstGeom>
              <a:solidFill>
                <a:srgbClr val="E14956"/>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1</a:t>
                </a:r>
              </a:p>
            </p:txBody>
          </p:sp>
        </p:grpSp>
        <p:sp>
          <p:nvSpPr>
            <p:cNvPr id="4" name="文本框 3">
              <a:extLst>
                <a:ext uri="{FF2B5EF4-FFF2-40B4-BE49-F238E27FC236}">
                  <a16:creationId xmlns:a16="http://schemas.microsoft.com/office/drawing/2014/main" xmlns="" id="{C3565D79-F691-4C83-8F8B-8F6C979AE16C}"/>
                </a:ext>
              </a:extLst>
            </p:cNvPr>
            <p:cNvSpPr txBox="1"/>
            <p:nvPr/>
          </p:nvSpPr>
          <p:spPr>
            <a:xfrm>
              <a:off x="3241963" y="2441154"/>
              <a:ext cx="5353396" cy="707886"/>
            </a:xfrm>
            <a:prstGeom prst="rect">
              <a:avLst/>
            </a:prstGeom>
            <a:noFill/>
          </p:spPr>
          <p:txBody>
            <a:bodyPr wrap="square" rtlCol="0">
              <a:spAutoFit/>
            </a:bodyPr>
            <a:lstStyle/>
            <a:p>
              <a:pPr algn="ctr"/>
              <a:r>
                <a:rPr lang="zh-CN" altLang="en-US" sz="4000" dirty="0">
                  <a:solidFill>
                    <a:srgbClr val="FFFFFF"/>
                  </a:solidFill>
                </a:rPr>
                <a:t>利用网络发现访问共享</a:t>
              </a:r>
            </a:p>
          </p:txBody>
        </p:sp>
      </p:grpSp>
      <p:grpSp>
        <p:nvGrpSpPr>
          <p:cNvPr id="43" name="组合 42">
            <a:extLst>
              <a:ext uri="{FF2B5EF4-FFF2-40B4-BE49-F238E27FC236}">
                <a16:creationId xmlns:a16="http://schemas.microsoft.com/office/drawing/2014/main" xmlns="" id="{75C43A82-A829-4603-BB94-8A57A736404C}"/>
              </a:ext>
            </a:extLst>
          </p:cNvPr>
          <p:cNvGrpSpPr/>
          <p:nvPr/>
        </p:nvGrpSpPr>
        <p:grpSpPr>
          <a:xfrm>
            <a:off x="2569302" y="3991738"/>
            <a:ext cx="6531266" cy="1191137"/>
            <a:chOff x="-1283097" y="4387973"/>
            <a:chExt cx="6531266" cy="1191137"/>
          </a:xfrm>
        </p:grpSpPr>
        <p:grpSp>
          <p:nvGrpSpPr>
            <p:cNvPr id="35" name="组合 34">
              <a:extLst>
                <a:ext uri="{FF2B5EF4-FFF2-40B4-BE49-F238E27FC236}">
                  <a16:creationId xmlns:a16="http://schemas.microsoft.com/office/drawing/2014/main" xmlns="" id="{1FED820D-C2B0-4090-846B-FF4DFF2AEA94}"/>
                </a:ext>
              </a:extLst>
            </p:cNvPr>
            <p:cNvGrpSpPr/>
            <p:nvPr/>
          </p:nvGrpSpPr>
          <p:grpSpPr>
            <a:xfrm>
              <a:off x="-1283097" y="4387973"/>
              <a:ext cx="6531266" cy="1191137"/>
              <a:chOff x="2830368" y="2672347"/>
              <a:chExt cx="6531266" cy="1191137"/>
            </a:xfrm>
            <a:solidFill>
              <a:srgbClr val="34B2E4"/>
            </a:solidFill>
          </p:grpSpPr>
          <p:sp>
            <p:nvSpPr>
              <p:cNvPr id="36" name="iS1ide-Rectangle 11">
                <a:extLst>
                  <a:ext uri="{FF2B5EF4-FFF2-40B4-BE49-F238E27FC236}">
                    <a16:creationId xmlns:a16="http://schemas.microsoft.com/office/drawing/2014/main" xmlns="" id="{D4C76F8F-B268-4AB5-A36A-5D1A528E358E}"/>
                  </a:ext>
                </a:extLst>
              </p:cNvPr>
              <p:cNvSpPr/>
              <p:nvPr/>
            </p:nvSpPr>
            <p:spPr>
              <a:xfrm rot="16200000">
                <a:off x="5717033" y="218884"/>
                <a:ext cx="1191137" cy="6098064"/>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37" name="iS1ide-Oval 8">
                <a:extLst>
                  <a:ext uri="{FF2B5EF4-FFF2-40B4-BE49-F238E27FC236}">
                    <a16:creationId xmlns:a16="http://schemas.microsoft.com/office/drawing/2014/main" xmlns="" id="{2DB402A1-2481-45FC-AD8D-D4012F0183FB}"/>
                  </a:ext>
                </a:extLst>
              </p:cNvPr>
              <p:cNvSpPr/>
              <p:nvPr/>
            </p:nvSpPr>
            <p:spPr>
              <a:xfrm>
                <a:off x="2830368" y="2967221"/>
                <a:ext cx="648072" cy="648072"/>
              </a:xfrm>
              <a:prstGeom prst="ellipse">
                <a:avLst/>
              </a:prstGeom>
              <a:gr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2</a:t>
                </a:r>
              </a:p>
            </p:txBody>
          </p:sp>
        </p:grpSp>
        <p:sp>
          <p:nvSpPr>
            <p:cNvPr id="38" name="文本框 37">
              <a:extLst>
                <a:ext uri="{FF2B5EF4-FFF2-40B4-BE49-F238E27FC236}">
                  <a16:creationId xmlns:a16="http://schemas.microsoft.com/office/drawing/2014/main" xmlns="" id="{B5DE1646-4359-4175-83D3-0B530F444870}"/>
                </a:ext>
              </a:extLst>
            </p:cNvPr>
            <p:cNvSpPr txBox="1"/>
            <p:nvPr/>
          </p:nvSpPr>
          <p:spPr>
            <a:xfrm>
              <a:off x="-489116" y="4625696"/>
              <a:ext cx="5353396" cy="707886"/>
            </a:xfrm>
            <a:prstGeom prst="rect">
              <a:avLst/>
            </a:prstGeom>
            <a:noFill/>
          </p:spPr>
          <p:txBody>
            <a:bodyPr wrap="square" rtlCol="0">
              <a:spAutoFit/>
            </a:bodyPr>
            <a:lstStyle/>
            <a:p>
              <a:pPr algn="ctr"/>
              <a:r>
                <a:rPr lang="zh-CN" altLang="en-US" sz="4000" dirty="0">
                  <a:solidFill>
                    <a:srgbClr val="FFFFFF"/>
                  </a:solidFill>
                </a:rPr>
                <a:t>使用</a:t>
              </a:r>
              <a:r>
                <a:rPr lang="en-US" altLang="zh-CN" sz="4000" dirty="0">
                  <a:solidFill>
                    <a:srgbClr val="FFFFFF"/>
                  </a:solidFill>
                </a:rPr>
                <a:t>UNC</a:t>
              </a:r>
              <a:r>
                <a:rPr lang="zh-CN" altLang="en-US" sz="4000" dirty="0">
                  <a:solidFill>
                    <a:srgbClr val="FFFFFF"/>
                  </a:solidFill>
                </a:rPr>
                <a:t>访问共享</a:t>
              </a:r>
            </a:p>
          </p:txBody>
        </p:sp>
      </p:grpSp>
    </p:spTree>
    <p:extLst>
      <p:ext uri="{BB962C8B-B14F-4D97-AF65-F5344CB8AC3E}">
        <p14:creationId xmlns:p14="http://schemas.microsoft.com/office/powerpoint/2010/main" val="3770368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10"/>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11"/>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14"/>
                                        </p:tgtEl>
                                        <p:attrNameLst>
                                          <p:attrName>ppt_x</p:attrName>
                                          <p:attrName>ppt_y</p:attrName>
                                        </p:attrNameLst>
                                      </p:cBhvr>
                                      <p:rCtr x="0" y="-25208"/>
                                    </p:animMotion>
                                  </p:childTnLst>
                                </p:cTn>
                              </p:par>
                            </p:childTnLst>
                          </p:cTn>
                        </p:par>
                        <p:par>
                          <p:cTn id="20" fill="hold">
                            <p:stCondLst>
                              <p:cond delay="1750"/>
                            </p:stCondLst>
                            <p:childTnLst>
                              <p:par>
                                <p:cTn id="21" presetID="45" presetClass="entr" presetSubtype="0" fill="hold" grpId="0" nodeType="afterEffect">
                                  <p:stCondLst>
                                    <p:cond delay="0"/>
                                  </p:stCondLst>
                                  <p:iterate type="lt">
                                    <p:tmPct val="20000"/>
                                  </p:iterate>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ppt_w</p:attrName>
                                        </p:attrNameLst>
                                      </p:cBhvr>
                                      <p:tavLst>
                                        <p:tav tm="0" fmla="#ppt_w*sin(2.5*pi*$)">
                                          <p:val>
                                            <p:fltVal val="0"/>
                                          </p:val>
                                        </p:tav>
                                        <p:tav tm="100000">
                                          <p:val>
                                            <p:fltVal val="1"/>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childTnLst>
                                </p:cTn>
                              </p:par>
                            </p:childTnLst>
                          </p:cTn>
                        </p:par>
                        <p:par>
                          <p:cTn id="26" fill="hold">
                            <p:stCondLst>
                              <p:cond delay="325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10"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4F88D1D-85C9-4983-BE22-8D7F66E69BF1}"/>
              </a:ext>
            </a:extLst>
          </p:cNvPr>
          <p:cNvGrpSpPr>
            <a:grpSpLocks/>
          </p:cNvGrpSpPr>
          <p:nvPr/>
        </p:nvGrpSpPr>
        <p:grpSpPr bwMode="auto">
          <a:xfrm>
            <a:off x="-759739" y="234286"/>
            <a:ext cx="12231306" cy="6623714"/>
            <a:chOff x="2290763" y="2182813"/>
            <a:chExt cx="8264525" cy="4683125"/>
          </a:xfrm>
        </p:grpSpPr>
        <p:sp>
          <p:nvSpPr>
            <p:cNvPr id="3" name="Freeform 5">
              <a:extLst>
                <a:ext uri="{FF2B5EF4-FFF2-40B4-BE49-F238E27FC236}">
                  <a16:creationId xmlns:a16="http://schemas.microsoft.com/office/drawing/2014/main" xmlns="" id="{D2FB56E9-E134-4DD4-BA3A-364D5F5E232F}"/>
                </a:ext>
              </a:extLst>
            </p:cNvPr>
            <p:cNvSpPr>
              <a:spLocks noChangeArrowheads="1"/>
            </p:cNvSpPr>
            <p:nvPr/>
          </p:nvSpPr>
          <p:spPr bwMode="auto">
            <a:xfrm>
              <a:off x="3441091" y="2182813"/>
              <a:ext cx="5980849" cy="3542760"/>
            </a:xfrm>
            <a:custGeom>
              <a:avLst/>
              <a:gdLst>
                <a:gd name="T0" fmla="*/ 2147483647 w 2269"/>
                <a:gd name="T1" fmla="*/ 2147483647 h 1621"/>
                <a:gd name="T2" fmla="*/ 2147483647 w 2269"/>
                <a:gd name="T3" fmla="*/ 2147483647 h 1621"/>
                <a:gd name="T4" fmla="*/ 2147483647 w 2269"/>
                <a:gd name="T5" fmla="*/ 2147483647 h 1621"/>
                <a:gd name="T6" fmla="*/ 0 w 2269"/>
                <a:gd name="T7" fmla="*/ 2147483647 h 1621"/>
                <a:gd name="T8" fmla="*/ 0 w 2269"/>
                <a:gd name="T9" fmla="*/ 2147483647 h 1621"/>
                <a:gd name="T10" fmla="*/ 2147483647 w 2269"/>
                <a:gd name="T11" fmla="*/ 0 h 1621"/>
                <a:gd name="T12" fmla="*/ 2147483647 w 2269"/>
                <a:gd name="T13" fmla="*/ 0 h 1621"/>
                <a:gd name="T14" fmla="*/ 2147483647 w 2269"/>
                <a:gd name="T15" fmla="*/ 2147483647 h 1621"/>
                <a:gd name="T16" fmla="*/ 2147483647 w 2269"/>
                <a:gd name="T17" fmla="*/ 2147483647 h 16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69"/>
                <a:gd name="T28" fmla="*/ 0 h 1621"/>
                <a:gd name="T29" fmla="*/ 2269 w 2269"/>
                <a:gd name="T30" fmla="*/ 1621 h 16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69" h="1621">
                  <a:moveTo>
                    <a:pt x="2269" y="1496"/>
                  </a:moveTo>
                  <a:cubicBezTo>
                    <a:pt x="2269" y="1576"/>
                    <a:pt x="2224" y="1621"/>
                    <a:pt x="2144" y="1621"/>
                  </a:cubicBezTo>
                  <a:cubicBezTo>
                    <a:pt x="125" y="1621"/>
                    <a:pt x="125" y="1621"/>
                    <a:pt x="125" y="1621"/>
                  </a:cubicBezTo>
                  <a:cubicBezTo>
                    <a:pt x="44" y="1621"/>
                    <a:pt x="0" y="1576"/>
                    <a:pt x="0" y="1496"/>
                  </a:cubicBezTo>
                  <a:cubicBezTo>
                    <a:pt x="0" y="124"/>
                    <a:pt x="0" y="124"/>
                    <a:pt x="0" y="124"/>
                  </a:cubicBezTo>
                  <a:cubicBezTo>
                    <a:pt x="0" y="44"/>
                    <a:pt x="44" y="0"/>
                    <a:pt x="125" y="0"/>
                  </a:cubicBezTo>
                  <a:cubicBezTo>
                    <a:pt x="2144" y="0"/>
                    <a:pt x="2144" y="0"/>
                    <a:pt x="2144" y="0"/>
                  </a:cubicBezTo>
                  <a:cubicBezTo>
                    <a:pt x="2224" y="0"/>
                    <a:pt x="2269" y="44"/>
                    <a:pt x="2269" y="124"/>
                  </a:cubicBezTo>
                  <a:lnTo>
                    <a:pt x="2269" y="1496"/>
                  </a:ln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 name="Oval 7">
              <a:extLst>
                <a:ext uri="{FF2B5EF4-FFF2-40B4-BE49-F238E27FC236}">
                  <a16:creationId xmlns:a16="http://schemas.microsoft.com/office/drawing/2014/main" xmlns="" id="{4E1A9EE2-B8C5-4DF2-BCD9-14849EA61140}"/>
                </a:ext>
              </a:extLst>
            </p:cNvPr>
            <p:cNvSpPr>
              <a:spLocks noChangeArrowheads="1"/>
            </p:cNvSpPr>
            <p:nvPr/>
          </p:nvSpPr>
          <p:spPr bwMode="auto">
            <a:xfrm>
              <a:off x="3651205" y="3508770"/>
              <a:ext cx="40326" cy="35057"/>
            </a:xfrm>
            <a:prstGeom prst="ellipse">
              <a:avLst/>
            </a:prstGeom>
            <a:solidFill>
              <a:srgbClr val="4F535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zh-CN"/>
            </a:p>
          </p:txBody>
        </p:sp>
        <p:sp>
          <p:nvSpPr>
            <p:cNvPr id="5" name="Freeform 8">
              <a:extLst>
                <a:ext uri="{FF2B5EF4-FFF2-40B4-BE49-F238E27FC236}">
                  <a16:creationId xmlns:a16="http://schemas.microsoft.com/office/drawing/2014/main" xmlns="" id="{404A9717-7307-4A59-833B-1234D9BA39D4}"/>
                </a:ext>
              </a:extLst>
            </p:cNvPr>
            <p:cNvSpPr>
              <a:spLocks noChangeArrowheads="1"/>
            </p:cNvSpPr>
            <p:nvPr/>
          </p:nvSpPr>
          <p:spPr bwMode="auto">
            <a:xfrm>
              <a:off x="3908013" y="2570496"/>
              <a:ext cx="5030025" cy="2761209"/>
            </a:xfrm>
            <a:custGeom>
              <a:avLst/>
              <a:gdLst>
                <a:gd name="T0" fmla="*/ 2147483647 w 1908"/>
                <a:gd name="T1" fmla="*/ 2147483647 h 1264"/>
                <a:gd name="T2" fmla="*/ 2147483647 w 1908"/>
                <a:gd name="T3" fmla="*/ 2147483647 h 1264"/>
                <a:gd name="T4" fmla="*/ 2147483647 w 1908"/>
                <a:gd name="T5" fmla="*/ 2147483647 h 1264"/>
                <a:gd name="T6" fmla="*/ 0 w 1908"/>
                <a:gd name="T7" fmla="*/ 2147483647 h 1264"/>
                <a:gd name="T8" fmla="*/ 0 w 1908"/>
                <a:gd name="T9" fmla="*/ 2147483647 h 1264"/>
                <a:gd name="T10" fmla="*/ 2147483647 w 1908"/>
                <a:gd name="T11" fmla="*/ 0 h 1264"/>
                <a:gd name="T12" fmla="*/ 2147483647 w 1908"/>
                <a:gd name="T13" fmla="*/ 0 h 1264"/>
                <a:gd name="T14" fmla="*/ 2147483647 w 1908"/>
                <a:gd name="T15" fmla="*/ 2147483647 h 1264"/>
                <a:gd name="T16" fmla="*/ 2147483647 w 1908"/>
                <a:gd name="T17" fmla="*/ 2147483647 h 1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
                <a:gd name="T28" fmla="*/ 0 h 1264"/>
                <a:gd name="T29" fmla="*/ 1908 w 1908"/>
                <a:gd name="T30" fmla="*/ 1264 h 12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 h="1264">
                  <a:moveTo>
                    <a:pt x="1908" y="1256"/>
                  </a:moveTo>
                  <a:cubicBezTo>
                    <a:pt x="1908" y="1260"/>
                    <a:pt x="1905" y="1264"/>
                    <a:pt x="1900" y="1264"/>
                  </a:cubicBezTo>
                  <a:cubicBezTo>
                    <a:pt x="8" y="1264"/>
                    <a:pt x="8" y="1264"/>
                    <a:pt x="8" y="1264"/>
                  </a:cubicBezTo>
                  <a:cubicBezTo>
                    <a:pt x="3" y="1264"/>
                    <a:pt x="0" y="1260"/>
                    <a:pt x="0" y="1256"/>
                  </a:cubicBezTo>
                  <a:cubicBezTo>
                    <a:pt x="0" y="8"/>
                    <a:pt x="0" y="8"/>
                    <a:pt x="0" y="8"/>
                  </a:cubicBezTo>
                  <a:cubicBezTo>
                    <a:pt x="0" y="3"/>
                    <a:pt x="3" y="0"/>
                    <a:pt x="8" y="0"/>
                  </a:cubicBezTo>
                  <a:cubicBezTo>
                    <a:pt x="1900" y="0"/>
                    <a:pt x="1900" y="0"/>
                    <a:pt x="1900" y="0"/>
                  </a:cubicBezTo>
                  <a:cubicBezTo>
                    <a:pt x="1905" y="0"/>
                    <a:pt x="1908" y="3"/>
                    <a:pt x="1908" y="8"/>
                  </a:cubicBezTo>
                  <a:lnTo>
                    <a:pt x="1908" y="125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 name="Freeform 9">
              <a:extLst>
                <a:ext uri="{FF2B5EF4-FFF2-40B4-BE49-F238E27FC236}">
                  <a16:creationId xmlns:a16="http://schemas.microsoft.com/office/drawing/2014/main" xmlns="" id="{F9E23893-AC18-4F5B-8B2D-74A3C5C0C6C6}"/>
                </a:ext>
              </a:extLst>
            </p:cNvPr>
            <p:cNvSpPr>
              <a:spLocks noChangeArrowheads="1"/>
            </p:cNvSpPr>
            <p:nvPr/>
          </p:nvSpPr>
          <p:spPr bwMode="auto">
            <a:xfrm>
              <a:off x="2405373" y="3401538"/>
              <a:ext cx="1360442" cy="3423156"/>
            </a:xfrm>
            <a:custGeom>
              <a:avLst/>
              <a:gdLst>
                <a:gd name="T0" fmla="*/ 0 w 516"/>
                <a:gd name="T1" fmla="*/ 2147483647 h 1566"/>
                <a:gd name="T2" fmla="*/ 2147483647 w 516"/>
                <a:gd name="T3" fmla="*/ 2147483647 h 1566"/>
                <a:gd name="T4" fmla="*/ 2147483647 w 516"/>
                <a:gd name="T5" fmla="*/ 2147483647 h 1566"/>
                <a:gd name="T6" fmla="*/ 2147483647 w 516"/>
                <a:gd name="T7" fmla="*/ 2147483647 h 1566"/>
                <a:gd name="T8" fmla="*/ 2147483647 w 516"/>
                <a:gd name="T9" fmla="*/ 2147483647 h 1566"/>
                <a:gd name="T10" fmla="*/ 2147483647 w 516"/>
                <a:gd name="T11" fmla="*/ 2147483647 h 1566"/>
                <a:gd name="T12" fmla="*/ 2147483647 w 516"/>
                <a:gd name="T13" fmla="*/ 2147483647 h 1566"/>
                <a:gd name="T14" fmla="*/ 2147483647 w 516"/>
                <a:gd name="T15" fmla="*/ 2147483647 h 1566"/>
                <a:gd name="T16" fmla="*/ 2147483647 w 516"/>
                <a:gd name="T17" fmla="*/ 2147483647 h 1566"/>
                <a:gd name="T18" fmla="*/ 2147483647 w 516"/>
                <a:gd name="T19" fmla="*/ 2147483647 h 1566"/>
                <a:gd name="T20" fmla="*/ 2147483647 w 516"/>
                <a:gd name="T21" fmla="*/ 2147483647 h 1566"/>
                <a:gd name="T22" fmla="*/ 2147483647 w 516"/>
                <a:gd name="T23" fmla="*/ 2147483647 h 1566"/>
                <a:gd name="T24" fmla="*/ 2147483647 w 516"/>
                <a:gd name="T25" fmla="*/ 2147483647 h 1566"/>
                <a:gd name="T26" fmla="*/ 2147483647 w 516"/>
                <a:gd name="T27" fmla="*/ 2147483647 h 1566"/>
                <a:gd name="T28" fmla="*/ 2147483647 w 516"/>
                <a:gd name="T29" fmla="*/ 2147483647 h 1566"/>
                <a:gd name="T30" fmla="*/ 2147483647 w 516"/>
                <a:gd name="T31" fmla="*/ 2147483647 h 1566"/>
                <a:gd name="T32" fmla="*/ 2147483647 w 516"/>
                <a:gd name="T33" fmla="*/ 2147483647 h 1566"/>
                <a:gd name="T34" fmla="*/ 2147483647 w 516"/>
                <a:gd name="T35" fmla="*/ 2147483647 h 1566"/>
                <a:gd name="T36" fmla="*/ 2147483647 w 516"/>
                <a:gd name="T37" fmla="*/ 2147483647 h 1566"/>
                <a:gd name="T38" fmla="*/ 2147483647 w 516"/>
                <a:gd name="T39" fmla="*/ 2147483647 h 1566"/>
                <a:gd name="T40" fmla="*/ 2147483647 w 516"/>
                <a:gd name="T41" fmla="*/ 2147483647 h 1566"/>
                <a:gd name="T42" fmla="*/ 2147483647 w 516"/>
                <a:gd name="T43" fmla="*/ 2147483647 h 1566"/>
                <a:gd name="T44" fmla="*/ 2147483647 w 516"/>
                <a:gd name="T45" fmla="*/ 2147483647 h 1566"/>
                <a:gd name="T46" fmla="*/ 2147483647 w 516"/>
                <a:gd name="T47" fmla="*/ 2147483647 h 1566"/>
                <a:gd name="T48" fmla="*/ 2147483647 w 516"/>
                <a:gd name="T49" fmla="*/ 2147483647 h 1566"/>
                <a:gd name="T50" fmla="*/ 2147483647 w 516"/>
                <a:gd name="T51" fmla="*/ 2147483647 h 1566"/>
                <a:gd name="T52" fmla="*/ 2147483647 w 516"/>
                <a:gd name="T53" fmla="*/ 2147483647 h 1566"/>
                <a:gd name="T54" fmla="*/ 2147483647 w 516"/>
                <a:gd name="T55" fmla="*/ 2147483647 h 1566"/>
                <a:gd name="T56" fmla="*/ 2147483647 w 516"/>
                <a:gd name="T57" fmla="*/ 2147483647 h 1566"/>
                <a:gd name="T58" fmla="*/ 2147483647 w 516"/>
                <a:gd name="T59" fmla="*/ 2147483647 h 1566"/>
                <a:gd name="T60" fmla="*/ 0 w 516"/>
                <a:gd name="T61" fmla="*/ 2147483647 h 15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16"/>
                <a:gd name="T94" fmla="*/ 0 h 1566"/>
                <a:gd name="T95" fmla="*/ 516 w 516"/>
                <a:gd name="T96" fmla="*/ 1566 h 15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16" h="1566">
                  <a:moveTo>
                    <a:pt x="0" y="1561"/>
                  </a:moveTo>
                  <a:cubicBezTo>
                    <a:pt x="0" y="1561"/>
                    <a:pt x="40" y="1341"/>
                    <a:pt x="59" y="1260"/>
                  </a:cubicBezTo>
                  <a:cubicBezTo>
                    <a:pt x="78" y="1179"/>
                    <a:pt x="100" y="1064"/>
                    <a:pt x="109" y="931"/>
                  </a:cubicBezTo>
                  <a:cubicBezTo>
                    <a:pt x="112" y="883"/>
                    <a:pt x="110" y="737"/>
                    <a:pt x="113" y="635"/>
                  </a:cubicBezTo>
                  <a:cubicBezTo>
                    <a:pt x="116" y="533"/>
                    <a:pt x="107" y="498"/>
                    <a:pt x="116" y="435"/>
                  </a:cubicBezTo>
                  <a:cubicBezTo>
                    <a:pt x="123" y="384"/>
                    <a:pt x="117" y="379"/>
                    <a:pt x="118" y="359"/>
                  </a:cubicBezTo>
                  <a:cubicBezTo>
                    <a:pt x="120" y="338"/>
                    <a:pt x="123" y="312"/>
                    <a:pt x="134" y="295"/>
                  </a:cubicBezTo>
                  <a:cubicBezTo>
                    <a:pt x="145" y="278"/>
                    <a:pt x="194" y="215"/>
                    <a:pt x="219" y="191"/>
                  </a:cubicBezTo>
                  <a:cubicBezTo>
                    <a:pt x="244" y="166"/>
                    <a:pt x="326" y="81"/>
                    <a:pt x="326" y="81"/>
                  </a:cubicBezTo>
                  <a:cubicBezTo>
                    <a:pt x="326" y="81"/>
                    <a:pt x="325" y="35"/>
                    <a:pt x="340" y="21"/>
                  </a:cubicBezTo>
                  <a:cubicBezTo>
                    <a:pt x="355" y="5"/>
                    <a:pt x="380" y="0"/>
                    <a:pt x="407" y="6"/>
                  </a:cubicBezTo>
                  <a:cubicBezTo>
                    <a:pt x="435" y="12"/>
                    <a:pt x="452" y="30"/>
                    <a:pt x="464" y="55"/>
                  </a:cubicBezTo>
                  <a:cubicBezTo>
                    <a:pt x="464" y="55"/>
                    <a:pt x="483" y="108"/>
                    <a:pt x="489" y="141"/>
                  </a:cubicBezTo>
                  <a:cubicBezTo>
                    <a:pt x="494" y="173"/>
                    <a:pt x="497" y="182"/>
                    <a:pt x="490" y="220"/>
                  </a:cubicBezTo>
                  <a:cubicBezTo>
                    <a:pt x="482" y="259"/>
                    <a:pt x="471" y="283"/>
                    <a:pt x="470" y="310"/>
                  </a:cubicBezTo>
                  <a:cubicBezTo>
                    <a:pt x="470" y="336"/>
                    <a:pt x="468" y="361"/>
                    <a:pt x="481" y="415"/>
                  </a:cubicBezTo>
                  <a:cubicBezTo>
                    <a:pt x="495" y="468"/>
                    <a:pt x="504" y="533"/>
                    <a:pt x="505" y="545"/>
                  </a:cubicBezTo>
                  <a:cubicBezTo>
                    <a:pt x="506" y="557"/>
                    <a:pt x="516" y="611"/>
                    <a:pt x="513" y="657"/>
                  </a:cubicBezTo>
                  <a:cubicBezTo>
                    <a:pt x="510" y="704"/>
                    <a:pt x="502" y="749"/>
                    <a:pt x="496" y="766"/>
                  </a:cubicBezTo>
                  <a:cubicBezTo>
                    <a:pt x="491" y="783"/>
                    <a:pt x="490" y="790"/>
                    <a:pt x="490" y="792"/>
                  </a:cubicBezTo>
                  <a:cubicBezTo>
                    <a:pt x="490" y="795"/>
                    <a:pt x="490" y="811"/>
                    <a:pt x="488" y="819"/>
                  </a:cubicBezTo>
                  <a:cubicBezTo>
                    <a:pt x="485" y="828"/>
                    <a:pt x="481" y="837"/>
                    <a:pt x="481" y="837"/>
                  </a:cubicBezTo>
                  <a:cubicBezTo>
                    <a:pt x="481" y="837"/>
                    <a:pt x="487" y="856"/>
                    <a:pt x="488" y="871"/>
                  </a:cubicBezTo>
                  <a:cubicBezTo>
                    <a:pt x="489" y="886"/>
                    <a:pt x="495" y="934"/>
                    <a:pt x="485" y="966"/>
                  </a:cubicBezTo>
                  <a:cubicBezTo>
                    <a:pt x="475" y="997"/>
                    <a:pt x="459" y="1022"/>
                    <a:pt x="451" y="1034"/>
                  </a:cubicBezTo>
                  <a:cubicBezTo>
                    <a:pt x="442" y="1045"/>
                    <a:pt x="439" y="1056"/>
                    <a:pt x="435" y="1071"/>
                  </a:cubicBezTo>
                  <a:cubicBezTo>
                    <a:pt x="430" y="1087"/>
                    <a:pt x="428" y="1089"/>
                    <a:pt x="425" y="1116"/>
                  </a:cubicBezTo>
                  <a:cubicBezTo>
                    <a:pt x="421" y="1144"/>
                    <a:pt x="414" y="1194"/>
                    <a:pt x="416" y="1216"/>
                  </a:cubicBezTo>
                  <a:cubicBezTo>
                    <a:pt x="418" y="1238"/>
                    <a:pt x="422" y="1430"/>
                    <a:pt x="423" y="1461"/>
                  </a:cubicBezTo>
                  <a:cubicBezTo>
                    <a:pt x="424" y="1491"/>
                    <a:pt x="416" y="1566"/>
                    <a:pt x="416" y="1566"/>
                  </a:cubicBezTo>
                  <a:lnTo>
                    <a:pt x="0" y="1561"/>
                  </a:ln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 name="Freeform 10">
              <a:extLst>
                <a:ext uri="{FF2B5EF4-FFF2-40B4-BE49-F238E27FC236}">
                  <a16:creationId xmlns:a16="http://schemas.microsoft.com/office/drawing/2014/main" xmlns="" id="{8ACA9E5F-4EF1-4BED-8ACD-7514CBBFFF92}"/>
                </a:ext>
              </a:extLst>
            </p:cNvPr>
            <p:cNvSpPr>
              <a:spLocks noChangeArrowheads="1"/>
            </p:cNvSpPr>
            <p:nvPr/>
          </p:nvSpPr>
          <p:spPr bwMode="auto">
            <a:xfrm>
              <a:off x="3003882"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0 w 99"/>
                <a:gd name="T11" fmla="*/ 2147483647 h 418"/>
                <a:gd name="T12" fmla="*/ 2147483647 w 99"/>
                <a:gd name="T13" fmla="*/ 2147483647 h 418"/>
                <a:gd name="T14" fmla="*/ 2147483647 w 99"/>
                <a:gd name="T15" fmla="*/ 2147483647 h 418"/>
                <a:gd name="T16" fmla="*/ 2147483647 w 99"/>
                <a:gd name="T17" fmla="*/ 2147483647 h 418"/>
                <a:gd name="T18" fmla="*/ 2147483647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96" y="37"/>
                  </a:moveTo>
                  <a:cubicBezTo>
                    <a:pt x="96" y="37"/>
                    <a:pt x="92" y="81"/>
                    <a:pt x="94" y="90"/>
                  </a:cubicBezTo>
                  <a:cubicBezTo>
                    <a:pt x="96" y="99"/>
                    <a:pt x="92" y="130"/>
                    <a:pt x="93" y="141"/>
                  </a:cubicBezTo>
                  <a:cubicBezTo>
                    <a:pt x="95" y="151"/>
                    <a:pt x="93" y="190"/>
                    <a:pt x="91" y="206"/>
                  </a:cubicBezTo>
                  <a:cubicBezTo>
                    <a:pt x="89" y="222"/>
                    <a:pt x="84" y="260"/>
                    <a:pt x="66" y="300"/>
                  </a:cubicBezTo>
                  <a:cubicBezTo>
                    <a:pt x="49" y="340"/>
                    <a:pt x="0" y="418"/>
                    <a:pt x="0" y="418"/>
                  </a:cubicBezTo>
                  <a:cubicBezTo>
                    <a:pt x="0" y="418"/>
                    <a:pt x="44" y="318"/>
                    <a:pt x="50" y="293"/>
                  </a:cubicBezTo>
                  <a:cubicBezTo>
                    <a:pt x="57" y="268"/>
                    <a:pt x="69" y="164"/>
                    <a:pt x="70" y="135"/>
                  </a:cubicBezTo>
                  <a:cubicBezTo>
                    <a:pt x="71" y="105"/>
                    <a:pt x="87" y="50"/>
                    <a:pt x="89" y="44"/>
                  </a:cubicBezTo>
                  <a:cubicBezTo>
                    <a:pt x="90" y="38"/>
                    <a:pt x="99" y="0"/>
                    <a:pt x="99" y="0"/>
                  </a:cubicBezTo>
                  <a:lnTo>
                    <a:pt x="96"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 name="Freeform 11">
              <a:extLst>
                <a:ext uri="{FF2B5EF4-FFF2-40B4-BE49-F238E27FC236}">
                  <a16:creationId xmlns:a16="http://schemas.microsoft.com/office/drawing/2014/main" xmlns="" id="{10603730-66AD-4CEC-9C6B-DED283367C92}"/>
                </a:ext>
              </a:extLst>
            </p:cNvPr>
            <p:cNvSpPr>
              <a:spLocks noChangeArrowheads="1"/>
            </p:cNvSpPr>
            <p:nvPr/>
          </p:nvSpPr>
          <p:spPr bwMode="auto">
            <a:xfrm>
              <a:off x="3294646" y="3420098"/>
              <a:ext cx="297132" cy="241271"/>
            </a:xfrm>
            <a:custGeom>
              <a:avLst/>
              <a:gdLst>
                <a:gd name="T0" fmla="*/ 2147483647 w 113"/>
                <a:gd name="T1" fmla="*/ 2147483647 h 111"/>
                <a:gd name="T2" fmla="*/ 2147483647 w 113"/>
                <a:gd name="T3" fmla="*/ 2147483647 h 111"/>
                <a:gd name="T4" fmla="*/ 2147483647 w 113"/>
                <a:gd name="T5" fmla="*/ 2147483647 h 111"/>
                <a:gd name="T6" fmla="*/ 2147483647 w 113"/>
                <a:gd name="T7" fmla="*/ 2147483647 h 111"/>
                <a:gd name="T8" fmla="*/ 2147483647 w 113"/>
                <a:gd name="T9" fmla="*/ 2147483647 h 111"/>
                <a:gd name="T10" fmla="*/ 2147483647 w 113"/>
                <a:gd name="T11" fmla="*/ 2147483647 h 111"/>
                <a:gd name="T12" fmla="*/ 2147483647 w 113"/>
                <a:gd name="T13" fmla="*/ 2147483647 h 111"/>
                <a:gd name="T14" fmla="*/ 2147483647 w 113"/>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3"/>
                <a:gd name="T25" fmla="*/ 0 h 111"/>
                <a:gd name="T26" fmla="*/ 113 w 113"/>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 h="111">
                  <a:moveTo>
                    <a:pt x="1" y="68"/>
                  </a:moveTo>
                  <a:cubicBezTo>
                    <a:pt x="3" y="76"/>
                    <a:pt x="6" y="107"/>
                    <a:pt x="26" y="109"/>
                  </a:cubicBezTo>
                  <a:cubicBezTo>
                    <a:pt x="46" y="111"/>
                    <a:pt x="85" y="108"/>
                    <a:pt x="101" y="100"/>
                  </a:cubicBezTo>
                  <a:cubicBezTo>
                    <a:pt x="110" y="95"/>
                    <a:pt x="113" y="80"/>
                    <a:pt x="108" y="59"/>
                  </a:cubicBezTo>
                  <a:cubicBezTo>
                    <a:pt x="102" y="33"/>
                    <a:pt x="89" y="14"/>
                    <a:pt x="75" y="8"/>
                  </a:cubicBezTo>
                  <a:cubicBezTo>
                    <a:pt x="56" y="0"/>
                    <a:pt x="27" y="3"/>
                    <a:pt x="17" y="13"/>
                  </a:cubicBezTo>
                  <a:cubicBezTo>
                    <a:pt x="6" y="22"/>
                    <a:pt x="2" y="41"/>
                    <a:pt x="1" y="50"/>
                  </a:cubicBezTo>
                  <a:cubicBezTo>
                    <a:pt x="0" y="60"/>
                    <a:pt x="1" y="68"/>
                    <a:pt x="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 name="Freeform 12">
              <a:extLst>
                <a:ext uri="{FF2B5EF4-FFF2-40B4-BE49-F238E27FC236}">
                  <a16:creationId xmlns:a16="http://schemas.microsoft.com/office/drawing/2014/main" xmlns="" id="{99BC247B-7886-4AA6-9D3D-3958A6A8BB36}"/>
                </a:ext>
              </a:extLst>
            </p:cNvPr>
            <p:cNvSpPr>
              <a:spLocks noChangeArrowheads="1"/>
            </p:cNvSpPr>
            <p:nvPr/>
          </p:nvSpPr>
          <p:spPr bwMode="auto">
            <a:xfrm>
              <a:off x="3307381" y="3943882"/>
              <a:ext cx="237706" cy="43306"/>
            </a:xfrm>
            <a:custGeom>
              <a:avLst/>
              <a:gdLst>
                <a:gd name="T0" fmla="*/ 2147483647 w 90"/>
                <a:gd name="T1" fmla="*/ 2147483647 h 20"/>
                <a:gd name="T2" fmla="*/ 2147483647 w 90"/>
                <a:gd name="T3" fmla="*/ 2147483647 h 20"/>
                <a:gd name="T4" fmla="*/ 2147483647 w 90"/>
                <a:gd name="T5" fmla="*/ 2147483647 h 20"/>
                <a:gd name="T6" fmla="*/ 2147483647 w 90"/>
                <a:gd name="T7" fmla="*/ 2147483647 h 20"/>
                <a:gd name="T8" fmla="*/ 2147483647 w 90"/>
                <a:gd name="T9" fmla="*/ 2147483647 h 20"/>
                <a:gd name="T10" fmla="*/ 0 60000 65536"/>
                <a:gd name="T11" fmla="*/ 0 60000 65536"/>
                <a:gd name="T12" fmla="*/ 0 60000 65536"/>
                <a:gd name="T13" fmla="*/ 0 60000 65536"/>
                <a:gd name="T14" fmla="*/ 0 60000 65536"/>
                <a:gd name="T15" fmla="*/ 0 w 90"/>
                <a:gd name="T16" fmla="*/ 0 h 20"/>
                <a:gd name="T17" fmla="*/ 90 w 90"/>
                <a:gd name="T18" fmla="*/ 20 h 20"/>
              </a:gdLst>
              <a:ahLst/>
              <a:cxnLst>
                <a:cxn ang="T10">
                  <a:pos x="T0" y="T1"/>
                </a:cxn>
                <a:cxn ang="T11">
                  <a:pos x="T2" y="T3"/>
                </a:cxn>
                <a:cxn ang="T12">
                  <a:pos x="T4" y="T5"/>
                </a:cxn>
                <a:cxn ang="T13">
                  <a:pos x="T6" y="T7"/>
                </a:cxn>
                <a:cxn ang="T14">
                  <a:pos x="T8" y="T9"/>
                </a:cxn>
              </a:cxnLst>
              <a:rect l="T15" t="T16" r="T17" b="T18"/>
              <a:pathLst>
                <a:path w="90" h="20">
                  <a:moveTo>
                    <a:pt x="3" y="7"/>
                  </a:moveTo>
                  <a:cubicBezTo>
                    <a:pt x="29" y="20"/>
                    <a:pt x="59" y="16"/>
                    <a:pt x="86" y="11"/>
                  </a:cubicBezTo>
                  <a:cubicBezTo>
                    <a:pt x="90" y="11"/>
                    <a:pt x="88" y="5"/>
                    <a:pt x="85" y="5"/>
                  </a:cubicBezTo>
                  <a:cubicBezTo>
                    <a:pt x="59" y="10"/>
                    <a:pt x="30" y="14"/>
                    <a:pt x="7" y="2"/>
                  </a:cubicBezTo>
                  <a:cubicBezTo>
                    <a:pt x="3" y="0"/>
                    <a:pt x="0" y="6"/>
                    <a:pt x="3"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 name="Freeform 13">
              <a:extLst>
                <a:ext uri="{FF2B5EF4-FFF2-40B4-BE49-F238E27FC236}">
                  <a16:creationId xmlns:a16="http://schemas.microsoft.com/office/drawing/2014/main" xmlns="" id="{C36155F0-91B5-4109-8A2E-473F8EDD5339}"/>
                </a:ext>
              </a:extLst>
            </p:cNvPr>
            <p:cNvSpPr>
              <a:spLocks noChangeArrowheads="1"/>
            </p:cNvSpPr>
            <p:nvPr/>
          </p:nvSpPr>
          <p:spPr bwMode="auto">
            <a:xfrm>
              <a:off x="3330728" y="3890267"/>
              <a:ext cx="203748" cy="20621"/>
            </a:xfrm>
            <a:custGeom>
              <a:avLst/>
              <a:gdLst>
                <a:gd name="T0" fmla="*/ 2147483647 w 77"/>
                <a:gd name="T1" fmla="*/ 2147483647 h 10"/>
                <a:gd name="T2" fmla="*/ 2147483647 w 77"/>
                <a:gd name="T3" fmla="*/ 2147483647 h 10"/>
                <a:gd name="T4" fmla="*/ 2147483647 w 77"/>
                <a:gd name="T5" fmla="*/ 2147483647 h 10"/>
                <a:gd name="T6" fmla="*/ 2147483647 w 77"/>
                <a:gd name="T7" fmla="*/ 2147483647 h 10"/>
                <a:gd name="T8" fmla="*/ 2147483647 w 77"/>
                <a:gd name="T9" fmla="*/ 2147483647 h 10"/>
                <a:gd name="T10" fmla="*/ 0 60000 65536"/>
                <a:gd name="T11" fmla="*/ 0 60000 65536"/>
                <a:gd name="T12" fmla="*/ 0 60000 65536"/>
                <a:gd name="T13" fmla="*/ 0 60000 65536"/>
                <a:gd name="T14" fmla="*/ 0 60000 65536"/>
                <a:gd name="T15" fmla="*/ 0 w 77"/>
                <a:gd name="T16" fmla="*/ 0 h 10"/>
                <a:gd name="T17" fmla="*/ 77 w 77"/>
                <a:gd name="T18" fmla="*/ 10 h 10"/>
              </a:gdLst>
              <a:ahLst/>
              <a:cxnLst>
                <a:cxn ang="T10">
                  <a:pos x="T0" y="T1"/>
                </a:cxn>
                <a:cxn ang="T11">
                  <a:pos x="T2" y="T3"/>
                </a:cxn>
                <a:cxn ang="T12">
                  <a:pos x="T4" y="T5"/>
                </a:cxn>
                <a:cxn ang="T13">
                  <a:pos x="T6" y="T7"/>
                </a:cxn>
                <a:cxn ang="T14">
                  <a:pos x="T8" y="T9"/>
                </a:cxn>
              </a:cxnLst>
              <a:rect l="T15" t="T16" r="T17" b="T18"/>
              <a:pathLst>
                <a:path w="77" h="10">
                  <a:moveTo>
                    <a:pt x="4" y="9"/>
                  </a:moveTo>
                  <a:cubicBezTo>
                    <a:pt x="27" y="9"/>
                    <a:pt x="50" y="10"/>
                    <a:pt x="73" y="7"/>
                  </a:cubicBezTo>
                  <a:cubicBezTo>
                    <a:pt x="77" y="6"/>
                    <a:pt x="77" y="0"/>
                    <a:pt x="73" y="1"/>
                  </a:cubicBezTo>
                  <a:cubicBezTo>
                    <a:pt x="50" y="3"/>
                    <a:pt x="27" y="3"/>
                    <a:pt x="4" y="3"/>
                  </a:cubicBezTo>
                  <a:cubicBezTo>
                    <a:pt x="0" y="3"/>
                    <a:pt x="0" y="9"/>
                    <a:pt x="4" y="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 name="Freeform 14">
              <a:extLst>
                <a:ext uri="{FF2B5EF4-FFF2-40B4-BE49-F238E27FC236}">
                  <a16:creationId xmlns:a16="http://schemas.microsoft.com/office/drawing/2014/main" xmlns="" id="{BCFC577E-2645-4B36-9A85-FABCADBE439E}"/>
                </a:ext>
              </a:extLst>
            </p:cNvPr>
            <p:cNvSpPr>
              <a:spLocks noChangeArrowheads="1"/>
            </p:cNvSpPr>
            <p:nvPr/>
          </p:nvSpPr>
          <p:spPr bwMode="auto">
            <a:xfrm>
              <a:off x="3589657" y="5230659"/>
              <a:ext cx="89140" cy="134040"/>
            </a:xfrm>
            <a:custGeom>
              <a:avLst/>
              <a:gdLst>
                <a:gd name="T0" fmla="*/ 2147483647 w 34"/>
                <a:gd name="T1" fmla="*/ 2147483647 h 61"/>
                <a:gd name="T2" fmla="*/ 2147483647 w 34"/>
                <a:gd name="T3" fmla="*/ 2147483647 h 61"/>
                <a:gd name="T4" fmla="*/ 2147483647 w 34"/>
                <a:gd name="T5" fmla="*/ 2147483647 h 61"/>
                <a:gd name="T6" fmla="*/ 2147483647 w 34"/>
                <a:gd name="T7" fmla="*/ 2147483647 h 61"/>
                <a:gd name="T8" fmla="*/ 2147483647 w 34"/>
                <a:gd name="T9" fmla="*/ 2147483647 h 61"/>
                <a:gd name="T10" fmla="*/ 0 60000 65536"/>
                <a:gd name="T11" fmla="*/ 0 60000 65536"/>
                <a:gd name="T12" fmla="*/ 0 60000 65536"/>
                <a:gd name="T13" fmla="*/ 0 60000 65536"/>
                <a:gd name="T14" fmla="*/ 0 60000 65536"/>
                <a:gd name="T15" fmla="*/ 0 w 34"/>
                <a:gd name="T16" fmla="*/ 0 h 61"/>
                <a:gd name="T17" fmla="*/ 34 w 34"/>
                <a:gd name="T18" fmla="*/ 61 h 61"/>
              </a:gdLst>
              <a:ahLst/>
              <a:cxnLst>
                <a:cxn ang="T10">
                  <a:pos x="T0" y="T1"/>
                </a:cxn>
                <a:cxn ang="T11">
                  <a:pos x="T2" y="T3"/>
                </a:cxn>
                <a:cxn ang="T12">
                  <a:pos x="T4" y="T5"/>
                </a:cxn>
                <a:cxn ang="T13">
                  <a:pos x="T6" y="T7"/>
                </a:cxn>
                <a:cxn ang="T14">
                  <a:pos x="T8" y="T9"/>
                </a:cxn>
              </a:cxnLst>
              <a:rect l="T15" t="T16" r="T17" b="T18"/>
              <a:pathLst>
                <a:path w="34" h="61">
                  <a:moveTo>
                    <a:pt x="27" y="4"/>
                  </a:moveTo>
                  <a:cubicBezTo>
                    <a:pt x="22" y="22"/>
                    <a:pt x="15" y="39"/>
                    <a:pt x="3" y="54"/>
                  </a:cubicBezTo>
                  <a:cubicBezTo>
                    <a:pt x="0" y="57"/>
                    <a:pt x="5" y="61"/>
                    <a:pt x="7" y="58"/>
                  </a:cubicBezTo>
                  <a:cubicBezTo>
                    <a:pt x="20" y="43"/>
                    <a:pt x="28" y="24"/>
                    <a:pt x="33" y="5"/>
                  </a:cubicBezTo>
                  <a:cubicBezTo>
                    <a:pt x="34" y="2"/>
                    <a:pt x="28" y="0"/>
                    <a:pt x="27" y="4"/>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 name="Freeform 15">
              <a:extLst>
                <a:ext uri="{FF2B5EF4-FFF2-40B4-BE49-F238E27FC236}">
                  <a16:creationId xmlns:a16="http://schemas.microsoft.com/office/drawing/2014/main" xmlns="" id="{52FC52A0-9528-4833-BFD7-6C2F6F63AF56}"/>
                </a:ext>
              </a:extLst>
            </p:cNvPr>
            <p:cNvSpPr>
              <a:spLocks noChangeArrowheads="1"/>
            </p:cNvSpPr>
            <p:nvPr/>
          </p:nvSpPr>
          <p:spPr bwMode="auto">
            <a:xfrm>
              <a:off x="3044206" y="4051114"/>
              <a:ext cx="133710" cy="55678"/>
            </a:xfrm>
            <a:custGeom>
              <a:avLst/>
              <a:gdLst>
                <a:gd name="T0" fmla="*/ 2147483647 w 51"/>
                <a:gd name="T1" fmla="*/ 2147483647 h 26"/>
                <a:gd name="T2" fmla="*/ 2147483647 w 51"/>
                <a:gd name="T3" fmla="*/ 2147483647 h 26"/>
                <a:gd name="T4" fmla="*/ 2147483647 w 51"/>
                <a:gd name="T5" fmla="*/ 2147483647 h 26"/>
                <a:gd name="T6" fmla="*/ 2147483647 w 51"/>
                <a:gd name="T7" fmla="*/ 2147483647 h 26"/>
                <a:gd name="T8" fmla="*/ 2147483647 w 51"/>
                <a:gd name="T9" fmla="*/ 2147483647 h 26"/>
                <a:gd name="T10" fmla="*/ 0 60000 65536"/>
                <a:gd name="T11" fmla="*/ 0 60000 65536"/>
                <a:gd name="T12" fmla="*/ 0 60000 65536"/>
                <a:gd name="T13" fmla="*/ 0 60000 65536"/>
                <a:gd name="T14" fmla="*/ 0 60000 65536"/>
                <a:gd name="T15" fmla="*/ 0 w 51"/>
                <a:gd name="T16" fmla="*/ 0 h 26"/>
                <a:gd name="T17" fmla="*/ 51 w 51"/>
                <a:gd name="T18" fmla="*/ 26 h 26"/>
              </a:gdLst>
              <a:ahLst/>
              <a:cxnLst>
                <a:cxn ang="T10">
                  <a:pos x="T0" y="T1"/>
                </a:cxn>
                <a:cxn ang="T11">
                  <a:pos x="T2" y="T3"/>
                </a:cxn>
                <a:cxn ang="T12">
                  <a:pos x="T4" y="T5"/>
                </a:cxn>
                <a:cxn ang="T13">
                  <a:pos x="T6" y="T7"/>
                </a:cxn>
                <a:cxn ang="T14">
                  <a:pos x="T8" y="T9"/>
                </a:cxn>
              </a:cxnLst>
              <a:rect l="T15" t="T16" r="T17" b="T18"/>
              <a:pathLst>
                <a:path w="51" h="26">
                  <a:moveTo>
                    <a:pt x="48" y="19"/>
                  </a:moveTo>
                  <a:cubicBezTo>
                    <a:pt x="38" y="8"/>
                    <a:pt x="19" y="0"/>
                    <a:pt x="4" y="4"/>
                  </a:cubicBezTo>
                  <a:cubicBezTo>
                    <a:pt x="0" y="5"/>
                    <a:pt x="2" y="11"/>
                    <a:pt x="6" y="10"/>
                  </a:cubicBezTo>
                  <a:cubicBezTo>
                    <a:pt x="19" y="6"/>
                    <a:pt x="35" y="14"/>
                    <a:pt x="44" y="23"/>
                  </a:cubicBezTo>
                  <a:cubicBezTo>
                    <a:pt x="47" y="26"/>
                    <a:pt x="51" y="22"/>
                    <a:pt x="48" y="1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 name="Freeform 16">
              <a:extLst>
                <a:ext uri="{FF2B5EF4-FFF2-40B4-BE49-F238E27FC236}">
                  <a16:creationId xmlns:a16="http://schemas.microsoft.com/office/drawing/2014/main" xmlns="" id="{1CAB4E9E-A6A5-4809-A910-151A6E3ED17A}"/>
                </a:ext>
              </a:extLst>
            </p:cNvPr>
            <p:cNvSpPr>
              <a:spLocks noChangeArrowheads="1"/>
            </p:cNvSpPr>
            <p:nvPr/>
          </p:nvSpPr>
          <p:spPr bwMode="auto">
            <a:xfrm>
              <a:off x="3143959" y="4009871"/>
              <a:ext cx="42447" cy="30933"/>
            </a:xfrm>
            <a:custGeom>
              <a:avLst/>
              <a:gdLst>
                <a:gd name="T0" fmla="*/ 2147483647 w 16"/>
                <a:gd name="T1" fmla="*/ 2147483647 h 14"/>
                <a:gd name="T2" fmla="*/ 2147483647 w 16"/>
                <a:gd name="T3" fmla="*/ 2147483647 h 14"/>
                <a:gd name="T4" fmla="*/ 2147483647 w 16"/>
                <a:gd name="T5" fmla="*/ 2147483647 h 14"/>
                <a:gd name="T6" fmla="*/ 2147483647 w 16"/>
                <a:gd name="T7" fmla="*/ 2147483647 h 14"/>
                <a:gd name="T8" fmla="*/ 2147483647 w 16"/>
                <a:gd name="T9" fmla="*/ 2147483647 h 14"/>
                <a:gd name="T10" fmla="*/ 0 60000 65536"/>
                <a:gd name="T11" fmla="*/ 0 60000 65536"/>
                <a:gd name="T12" fmla="*/ 0 60000 65536"/>
                <a:gd name="T13" fmla="*/ 0 60000 65536"/>
                <a:gd name="T14" fmla="*/ 0 60000 65536"/>
                <a:gd name="T15" fmla="*/ 0 w 16"/>
                <a:gd name="T16" fmla="*/ 0 h 14"/>
                <a:gd name="T17" fmla="*/ 16 w 16"/>
                <a:gd name="T18" fmla="*/ 14 h 14"/>
              </a:gdLst>
              <a:ahLst/>
              <a:cxnLst>
                <a:cxn ang="T10">
                  <a:pos x="T0" y="T1"/>
                </a:cxn>
                <a:cxn ang="T11">
                  <a:pos x="T2" y="T3"/>
                </a:cxn>
                <a:cxn ang="T12">
                  <a:pos x="T4" y="T5"/>
                </a:cxn>
                <a:cxn ang="T13">
                  <a:pos x="T6" y="T7"/>
                </a:cxn>
                <a:cxn ang="T14">
                  <a:pos x="T8" y="T9"/>
                </a:cxn>
              </a:cxnLst>
              <a:rect l="T15" t="T16" r="T17" b="T18"/>
              <a:pathLst>
                <a:path w="16" h="14">
                  <a:moveTo>
                    <a:pt x="14" y="7"/>
                  </a:moveTo>
                  <a:cubicBezTo>
                    <a:pt x="11" y="5"/>
                    <a:pt x="9" y="3"/>
                    <a:pt x="5" y="2"/>
                  </a:cubicBezTo>
                  <a:cubicBezTo>
                    <a:pt x="1" y="0"/>
                    <a:pt x="0" y="6"/>
                    <a:pt x="4" y="8"/>
                  </a:cubicBezTo>
                  <a:cubicBezTo>
                    <a:pt x="6" y="8"/>
                    <a:pt x="8" y="10"/>
                    <a:pt x="9" y="12"/>
                  </a:cubicBezTo>
                  <a:cubicBezTo>
                    <a:pt x="12" y="14"/>
                    <a:pt x="16" y="10"/>
                    <a:pt x="14"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 name="Freeform 17">
              <a:extLst>
                <a:ext uri="{FF2B5EF4-FFF2-40B4-BE49-F238E27FC236}">
                  <a16:creationId xmlns:a16="http://schemas.microsoft.com/office/drawing/2014/main" xmlns="" id="{F0D86ED4-3EAF-435D-8CAF-9B78C9213D96}"/>
                </a:ext>
              </a:extLst>
            </p:cNvPr>
            <p:cNvSpPr>
              <a:spLocks noChangeArrowheads="1"/>
            </p:cNvSpPr>
            <p:nvPr/>
          </p:nvSpPr>
          <p:spPr bwMode="auto">
            <a:xfrm>
              <a:off x="9082361" y="3401538"/>
              <a:ext cx="1290403" cy="3258184"/>
            </a:xfrm>
            <a:custGeom>
              <a:avLst/>
              <a:gdLst>
                <a:gd name="T0" fmla="*/ 2147483647 w 490"/>
                <a:gd name="T1" fmla="*/ 2147483647 h 1491"/>
                <a:gd name="T2" fmla="*/ 2147483647 w 490"/>
                <a:gd name="T3" fmla="*/ 2147483647 h 1491"/>
                <a:gd name="T4" fmla="*/ 2147483647 w 490"/>
                <a:gd name="T5" fmla="*/ 2147483647 h 1491"/>
                <a:gd name="T6" fmla="*/ 2147483647 w 490"/>
                <a:gd name="T7" fmla="*/ 2147483647 h 1491"/>
                <a:gd name="T8" fmla="*/ 2147483647 w 490"/>
                <a:gd name="T9" fmla="*/ 2147483647 h 1491"/>
                <a:gd name="T10" fmla="*/ 2147483647 w 490"/>
                <a:gd name="T11" fmla="*/ 2147483647 h 1491"/>
                <a:gd name="T12" fmla="*/ 2147483647 w 490"/>
                <a:gd name="T13" fmla="*/ 2147483647 h 1491"/>
                <a:gd name="T14" fmla="*/ 2147483647 w 490"/>
                <a:gd name="T15" fmla="*/ 2147483647 h 1491"/>
                <a:gd name="T16" fmla="*/ 2147483647 w 490"/>
                <a:gd name="T17" fmla="*/ 2147483647 h 1491"/>
                <a:gd name="T18" fmla="*/ 2147483647 w 490"/>
                <a:gd name="T19" fmla="*/ 2147483647 h 1491"/>
                <a:gd name="T20" fmla="*/ 2147483647 w 490"/>
                <a:gd name="T21" fmla="*/ 2147483647 h 1491"/>
                <a:gd name="T22" fmla="*/ 2147483647 w 490"/>
                <a:gd name="T23" fmla="*/ 2147483647 h 1491"/>
                <a:gd name="T24" fmla="*/ 2147483647 w 490"/>
                <a:gd name="T25" fmla="*/ 2147483647 h 1491"/>
                <a:gd name="T26" fmla="*/ 2147483647 w 490"/>
                <a:gd name="T27" fmla="*/ 2147483647 h 1491"/>
                <a:gd name="T28" fmla="*/ 2147483647 w 490"/>
                <a:gd name="T29" fmla="*/ 2147483647 h 1491"/>
                <a:gd name="T30" fmla="*/ 2147483647 w 490"/>
                <a:gd name="T31" fmla="*/ 2147483647 h 1491"/>
                <a:gd name="T32" fmla="*/ 2147483647 w 490"/>
                <a:gd name="T33" fmla="*/ 2147483647 h 1491"/>
                <a:gd name="T34" fmla="*/ 2147483647 w 490"/>
                <a:gd name="T35" fmla="*/ 2147483647 h 1491"/>
                <a:gd name="T36" fmla="*/ 2147483647 w 490"/>
                <a:gd name="T37" fmla="*/ 2147483647 h 1491"/>
                <a:gd name="T38" fmla="*/ 2147483647 w 490"/>
                <a:gd name="T39" fmla="*/ 2147483647 h 1491"/>
                <a:gd name="T40" fmla="*/ 2147483647 w 490"/>
                <a:gd name="T41" fmla="*/ 2147483647 h 1491"/>
                <a:gd name="T42" fmla="*/ 2147483647 w 490"/>
                <a:gd name="T43" fmla="*/ 2147483647 h 1491"/>
                <a:gd name="T44" fmla="*/ 2147483647 w 490"/>
                <a:gd name="T45" fmla="*/ 2147483647 h 1491"/>
                <a:gd name="T46" fmla="*/ 2147483647 w 490"/>
                <a:gd name="T47" fmla="*/ 2147483647 h 1491"/>
                <a:gd name="T48" fmla="*/ 2147483647 w 490"/>
                <a:gd name="T49" fmla="*/ 2147483647 h 1491"/>
                <a:gd name="T50" fmla="*/ 2147483647 w 490"/>
                <a:gd name="T51" fmla="*/ 2147483647 h 1491"/>
                <a:gd name="T52" fmla="*/ 2147483647 w 490"/>
                <a:gd name="T53" fmla="*/ 2147483647 h 1491"/>
                <a:gd name="T54" fmla="*/ 2147483647 w 490"/>
                <a:gd name="T55" fmla="*/ 2147483647 h 1491"/>
                <a:gd name="T56" fmla="*/ 2147483647 w 490"/>
                <a:gd name="T57" fmla="*/ 2147483647 h 149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0"/>
                <a:gd name="T88" fmla="*/ 0 h 1491"/>
                <a:gd name="T89" fmla="*/ 490 w 490"/>
                <a:gd name="T90" fmla="*/ 1491 h 149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0" h="1491">
                  <a:moveTo>
                    <a:pt x="471" y="1333"/>
                  </a:moveTo>
                  <a:cubicBezTo>
                    <a:pt x="452" y="1252"/>
                    <a:pt x="415" y="1064"/>
                    <a:pt x="407" y="931"/>
                  </a:cubicBezTo>
                  <a:cubicBezTo>
                    <a:pt x="404" y="883"/>
                    <a:pt x="406" y="737"/>
                    <a:pt x="403" y="635"/>
                  </a:cubicBezTo>
                  <a:cubicBezTo>
                    <a:pt x="399" y="533"/>
                    <a:pt x="409" y="498"/>
                    <a:pt x="399" y="435"/>
                  </a:cubicBezTo>
                  <a:cubicBezTo>
                    <a:pt x="392" y="384"/>
                    <a:pt x="398" y="379"/>
                    <a:pt x="397" y="359"/>
                  </a:cubicBezTo>
                  <a:cubicBezTo>
                    <a:pt x="396" y="338"/>
                    <a:pt x="393" y="312"/>
                    <a:pt x="382" y="295"/>
                  </a:cubicBezTo>
                  <a:cubicBezTo>
                    <a:pt x="371" y="278"/>
                    <a:pt x="322" y="215"/>
                    <a:pt x="297" y="191"/>
                  </a:cubicBezTo>
                  <a:cubicBezTo>
                    <a:pt x="272" y="166"/>
                    <a:pt x="189" y="81"/>
                    <a:pt x="189" y="81"/>
                  </a:cubicBezTo>
                  <a:cubicBezTo>
                    <a:pt x="189" y="81"/>
                    <a:pt x="190" y="35"/>
                    <a:pt x="176" y="21"/>
                  </a:cubicBezTo>
                  <a:cubicBezTo>
                    <a:pt x="161" y="5"/>
                    <a:pt x="136" y="0"/>
                    <a:pt x="108" y="6"/>
                  </a:cubicBezTo>
                  <a:cubicBezTo>
                    <a:pt x="81" y="12"/>
                    <a:pt x="64" y="30"/>
                    <a:pt x="51" y="55"/>
                  </a:cubicBezTo>
                  <a:cubicBezTo>
                    <a:pt x="51" y="55"/>
                    <a:pt x="33" y="108"/>
                    <a:pt x="27" y="141"/>
                  </a:cubicBezTo>
                  <a:cubicBezTo>
                    <a:pt x="21" y="173"/>
                    <a:pt x="19" y="182"/>
                    <a:pt x="26" y="220"/>
                  </a:cubicBezTo>
                  <a:cubicBezTo>
                    <a:pt x="33" y="259"/>
                    <a:pt x="45" y="283"/>
                    <a:pt x="45" y="310"/>
                  </a:cubicBezTo>
                  <a:cubicBezTo>
                    <a:pt x="46" y="336"/>
                    <a:pt x="48" y="361"/>
                    <a:pt x="34" y="415"/>
                  </a:cubicBezTo>
                  <a:cubicBezTo>
                    <a:pt x="21" y="468"/>
                    <a:pt x="11" y="533"/>
                    <a:pt x="10" y="545"/>
                  </a:cubicBezTo>
                  <a:cubicBezTo>
                    <a:pt x="9" y="557"/>
                    <a:pt x="0" y="611"/>
                    <a:pt x="3" y="657"/>
                  </a:cubicBezTo>
                  <a:cubicBezTo>
                    <a:pt x="5" y="704"/>
                    <a:pt x="13" y="749"/>
                    <a:pt x="19" y="766"/>
                  </a:cubicBezTo>
                  <a:cubicBezTo>
                    <a:pt x="25" y="783"/>
                    <a:pt x="26" y="790"/>
                    <a:pt x="26" y="792"/>
                  </a:cubicBezTo>
                  <a:cubicBezTo>
                    <a:pt x="26" y="795"/>
                    <a:pt x="25" y="811"/>
                    <a:pt x="28" y="819"/>
                  </a:cubicBezTo>
                  <a:cubicBezTo>
                    <a:pt x="31" y="828"/>
                    <a:pt x="34" y="837"/>
                    <a:pt x="34" y="837"/>
                  </a:cubicBezTo>
                  <a:cubicBezTo>
                    <a:pt x="34" y="837"/>
                    <a:pt x="29" y="856"/>
                    <a:pt x="28" y="871"/>
                  </a:cubicBezTo>
                  <a:cubicBezTo>
                    <a:pt x="27" y="886"/>
                    <a:pt x="21" y="934"/>
                    <a:pt x="31" y="966"/>
                  </a:cubicBezTo>
                  <a:cubicBezTo>
                    <a:pt x="40" y="997"/>
                    <a:pt x="56" y="1022"/>
                    <a:pt x="65" y="1034"/>
                  </a:cubicBezTo>
                  <a:cubicBezTo>
                    <a:pt x="73" y="1045"/>
                    <a:pt x="76" y="1056"/>
                    <a:pt x="81" y="1071"/>
                  </a:cubicBezTo>
                  <a:cubicBezTo>
                    <a:pt x="86" y="1087"/>
                    <a:pt x="87" y="1089"/>
                    <a:pt x="91" y="1116"/>
                  </a:cubicBezTo>
                  <a:cubicBezTo>
                    <a:pt x="94" y="1144"/>
                    <a:pt x="101" y="1194"/>
                    <a:pt x="100" y="1216"/>
                  </a:cubicBezTo>
                  <a:cubicBezTo>
                    <a:pt x="98" y="1238"/>
                    <a:pt x="93" y="1430"/>
                    <a:pt x="92" y="1461"/>
                  </a:cubicBezTo>
                  <a:cubicBezTo>
                    <a:pt x="91" y="1491"/>
                    <a:pt x="490" y="1414"/>
                    <a:pt x="471" y="1333"/>
                  </a:cubicBez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 name="Freeform 18">
              <a:extLst>
                <a:ext uri="{FF2B5EF4-FFF2-40B4-BE49-F238E27FC236}">
                  <a16:creationId xmlns:a16="http://schemas.microsoft.com/office/drawing/2014/main" xmlns="" id="{99DD8A8D-F035-430A-BFBB-048D39A54761}"/>
                </a:ext>
              </a:extLst>
            </p:cNvPr>
            <p:cNvSpPr>
              <a:spLocks noChangeArrowheads="1"/>
            </p:cNvSpPr>
            <p:nvPr/>
          </p:nvSpPr>
          <p:spPr bwMode="auto">
            <a:xfrm>
              <a:off x="9583241"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2147483647 w 99"/>
                <a:gd name="T11" fmla="*/ 2147483647 h 418"/>
                <a:gd name="T12" fmla="*/ 2147483647 w 99"/>
                <a:gd name="T13" fmla="*/ 2147483647 h 418"/>
                <a:gd name="T14" fmla="*/ 2147483647 w 99"/>
                <a:gd name="T15" fmla="*/ 2147483647 h 418"/>
                <a:gd name="T16" fmla="*/ 2147483647 w 99"/>
                <a:gd name="T17" fmla="*/ 2147483647 h 418"/>
                <a:gd name="T18" fmla="*/ 0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3" y="37"/>
                  </a:moveTo>
                  <a:cubicBezTo>
                    <a:pt x="3" y="37"/>
                    <a:pt x="6" y="81"/>
                    <a:pt x="4" y="90"/>
                  </a:cubicBezTo>
                  <a:cubicBezTo>
                    <a:pt x="3" y="99"/>
                    <a:pt x="6" y="130"/>
                    <a:pt x="5" y="141"/>
                  </a:cubicBezTo>
                  <a:cubicBezTo>
                    <a:pt x="4" y="151"/>
                    <a:pt x="5" y="190"/>
                    <a:pt x="7" y="206"/>
                  </a:cubicBezTo>
                  <a:cubicBezTo>
                    <a:pt x="9" y="222"/>
                    <a:pt x="15" y="260"/>
                    <a:pt x="32" y="300"/>
                  </a:cubicBezTo>
                  <a:cubicBezTo>
                    <a:pt x="49" y="340"/>
                    <a:pt x="99" y="418"/>
                    <a:pt x="99" y="418"/>
                  </a:cubicBezTo>
                  <a:cubicBezTo>
                    <a:pt x="99" y="418"/>
                    <a:pt x="55" y="318"/>
                    <a:pt x="48" y="293"/>
                  </a:cubicBezTo>
                  <a:cubicBezTo>
                    <a:pt x="41" y="268"/>
                    <a:pt x="30" y="164"/>
                    <a:pt x="29" y="135"/>
                  </a:cubicBezTo>
                  <a:cubicBezTo>
                    <a:pt x="28" y="105"/>
                    <a:pt x="11" y="50"/>
                    <a:pt x="10" y="44"/>
                  </a:cubicBezTo>
                  <a:cubicBezTo>
                    <a:pt x="8" y="38"/>
                    <a:pt x="0" y="0"/>
                    <a:pt x="0" y="0"/>
                  </a:cubicBezTo>
                  <a:lnTo>
                    <a:pt x="3"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 name="Freeform 19">
              <a:extLst>
                <a:ext uri="{FF2B5EF4-FFF2-40B4-BE49-F238E27FC236}">
                  <a16:creationId xmlns:a16="http://schemas.microsoft.com/office/drawing/2014/main" xmlns="" id="{DDBECA69-AACF-4A87-830E-523E18D2EE32}"/>
                </a:ext>
              </a:extLst>
            </p:cNvPr>
            <p:cNvSpPr>
              <a:spLocks noChangeArrowheads="1"/>
            </p:cNvSpPr>
            <p:nvPr/>
          </p:nvSpPr>
          <p:spPr bwMode="auto">
            <a:xfrm>
              <a:off x="9256395" y="3420098"/>
              <a:ext cx="295011" cy="241271"/>
            </a:xfrm>
            <a:custGeom>
              <a:avLst/>
              <a:gdLst>
                <a:gd name="T0" fmla="*/ 2147483647 w 112"/>
                <a:gd name="T1" fmla="*/ 2147483647 h 111"/>
                <a:gd name="T2" fmla="*/ 2147483647 w 112"/>
                <a:gd name="T3" fmla="*/ 2147483647 h 111"/>
                <a:gd name="T4" fmla="*/ 2147483647 w 112"/>
                <a:gd name="T5" fmla="*/ 2147483647 h 111"/>
                <a:gd name="T6" fmla="*/ 2147483647 w 112"/>
                <a:gd name="T7" fmla="*/ 2147483647 h 111"/>
                <a:gd name="T8" fmla="*/ 2147483647 w 112"/>
                <a:gd name="T9" fmla="*/ 2147483647 h 111"/>
                <a:gd name="T10" fmla="*/ 2147483647 w 112"/>
                <a:gd name="T11" fmla="*/ 2147483647 h 111"/>
                <a:gd name="T12" fmla="*/ 2147483647 w 112"/>
                <a:gd name="T13" fmla="*/ 2147483647 h 111"/>
                <a:gd name="T14" fmla="*/ 2147483647 w 112"/>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1"/>
                <a:gd name="T26" fmla="*/ 112 w 112"/>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1">
                  <a:moveTo>
                    <a:pt x="111" y="68"/>
                  </a:moveTo>
                  <a:cubicBezTo>
                    <a:pt x="110" y="76"/>
                    <a:pt x="106" y="107"/>
                    <a:pt x="86" y="109"/>
                  </a:cubicBezTo>
                  <a:cubicBezTo>
                    <a:pt x="67" y="111"/>
                    <a:pt x="27" y="108"/>
                    <a:pt x="12" y="100"/>
                  </a:cubicBezTo>
                  <a:cubicBezTo>
                    <a:pt x="3" y="95"/>
                    <a:pt x="0" y="80"/>
                    <a:pt x="4" y="59"/>
                  </a:cubicBezTo>
                  <a:cubicBezTo>
                    <a:pt x="11" y="33"/>
                    <a:pt x="24" y="14"/>
                    <a:pt x="38" y="8"/>
                  </a:cubicBezTo>
                  <a:cubicBezTo>
                    <a:pt x="57" y="0"/>
                    <a:pt x="85" y="3"/>
                    <a:pt x="96" y="13"/>
                  </a:cubicBezTo>
                  <a:cubicBezTo>
                    <a:pt x="107" y="22"/>
                    <a:pt x="111" y="41"/>
                    <a:pt x="111" y="50"/>
                  </a:cubicBezTo>
                  <a:cubicBezTo>
                    <a:pt x="112" y="60"/>
                    <a:pt x="111" y="68"/>
                    <a:pt x="11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 name="Freeform 20">
              <a:extLst>
                <a:ext uri="{FF2B5EF4-FFF2-40B4-BE49-F238E27FC236}">
                  <a16:creationId xmlns:a16="http://schemas.microsoft.com/office/drawing/2014/main" xmlns="" id="{B2E5D5D3-D3B1-4A1A-BB92-67B43069D69E}"/>
                </a:ext>
              </a:extLst>
            </p:cNvPr>
            <p:cNvSpPr>
              <a:spLocks noChangeArrowheads="1"/>
            </p:cNvSpPr>
            <p:nvPr/>
          </p:nvSpPr>
          <p:spPr bwMode="auto">
            <a:xfrm>
              <a:off x="9300964" y="3943882"/>
              <a:ext cx="239829" cy="43306"/>
            </a:xfrm>
            <a:custGeom>
              <a:avLst/>
              <a:gdLst>
                <a:gd name="T0" fmla="*/ 2147483647 w 91"/>
                <a:gd name="T1" fmla="*/ 2147483647 h 20"/>
                <a:gd name="T2" fmla="*/ 2147483647 w 91"/>
                <a:gd name="T3" fmla="*/ 2147483647 h 20"/>
                <a:gd name="T4" fmla="*/ 2147483647 w 91"/>
                <a:gd name="T5" fmla="*/ 2147483647 h 20"/>
                <a:gd name="T6" fmla="*/ 2147483647 w 91"/>
                <a:gd name="T7" fmla="*/ 2147483647 h 20"/>
                <a:gd name="T8" fmla="*/ 2147483647 w 91"/>
                <a:gd name="T9" fmla="*/ 2147483647 h 20"/>
                <a:gd name="T10" fmla="*/ 0 60000 65536"/>
                <a:gd name="T11" fmla="*/ 0 60000 65536"/>
                <a:gd name="T12" fmla="*/ 0 60000 65536"/>
                <a:gd name="T13" fmla="*/ 0 60000 65536"/>
                <a:gd name="T14" fmla="*/ 0 60000 65536"/>
                <a:gd name="T15" fmla="*/ 0 w 91"/>
                <a:gd name="T16" fmla="*/ 0 h 20"/>
                <a:gd name="T17" fmla="*/ 91 w 91"/>
                <a:gd name="T18" fmla="*/ 20 h 20"/>
              </a:gdLst>
              <a:ahLst/>
              <a:cxnLst>
                <a:cxn ang="T10">
                  <a:pos x="T0" y="T1"/>
                </a:cxn>
                <a:cxn ang="T11">
                  <a:pos x="T2" y="T3"/>
                </a:cxn>
                <a:cxn ang="T12">
                  <a:pos x="T4" y="T5"/>
                </a:cxn>
                <a:cxn ang="T13">
                  <a:pos x="T6" y="T7"/>
                </a:cxn>
                <a:cxn ang="T14">
                  <a:pos x="T8" y="T9"/>
                </a:cxn>
              </a:cxnLst>
              <a:rect l="T15" t="T16" r="T17" b="T18"/>
              <a:pathLst>
                <a:path w="91" h="20">
                  <a:moveTo>
                    <a:pt x="84" y="2"/>
                  </a:moveTo>
                  <a:cubicBezTo>
                    <a:pt x="60" y="14"/>
                    <a:pt x="31" y="10"/>
                    <a:pt x="6" y="5"/>
                  </a:cubicBezTo>
                  <a:cubicBezTo>
                    <a:pt x="2" y="5"/>
                    <a:pt x="0" y="11"/>
                    <a:pt x="4" y="11"/>
                  </a:cubicBezTo>
                  <a:cubicBezTo>
                    <a:pt x="31" y="16"/>
                    <a:pt x="61" y="20"/>
                    <a:pt x="87" y="7"/>
                  </a:cubicBezTo>
                  <a:cubicBezTo>
                    <a:pt x="91" y="6"/>
                    <a:pt x="88" y="0"/>
                    <a:pt x="84" y="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 name="Freeform 21">
              <a:extLst>
                <a:ext uri="{FF2B5EF4-FFF2-40B4-BE49-F238E27FC236}">
                  <a16:creationId xmlns:a16="http://schemas.microsoft.com/office/drawing/2014/main" xmlns="" id="{FF92516C-70A7-4627-82A7-5426BBFF1F41}"/>
                </a:ext>
              </a:extLst>
            </p:cNvPr>
            <p:cNvSpPr>
              <a:spLocks noChangeArrowheads="1"/>
            </p:cNvSpPr>
            <p:nvPr/>
          </p:nvSpPr>
          <p:spPr bwMode="auto">
            <a:xfrm>
              <a:off x="9311577" y="3890267"/>
              <a:ext cx="205871" cy="20621"/>
            </a:xfrm>
            <a:custGeom>
              <a:avLst/>
              <a:gdLst>
                <a:gd name="T0" fmla="*/ 2147483647 w 78"/>
                <a:gd name="T1" fmla="*/ 2147483647 h 10"/>
                <a:gd name="T2" fmla="*/ 2147483647 w 78"/>
                <a:gd name="T3" fmla="*/ 2147483647 h 10"/>
                <a:gd name="T4" fmla="*/ 2147483647 w 78"/>
                <a:gd name="T5" fmla="*/ 2147483647 h 10"/>
                <a:gd name="T6" fmla="*/ 2147483647 w 78"/>
                <a:gd name="T7" fmla="*/ 2147483647 h 10"/>
                <a:gd name="T8" fmla="*/ 2147483647 w 78"/>
                <a:gd name="T9" fmla="*/ 2147483647 h 10"/>
                <a:gd name="T10" fmla="*/ 0 60000 65536"/>
                <a:gd name="T11" fmla="*/ 0 60000 65536"/>
                <a:gd name="T12" fmla="*/ 0 60000 65536"/>
                <a:gd name="T13" fmla="*/ 0 60000 65536"/>
                <a:gd name="T14" fmla="*/ 0 60000 65536"/>
                <a:gd name="T15" fmla="*/ 0 w 78"/>
                <a:gd name="T16" fmla="*/ 0 h 10"/>
                <a:gd name="T17" fmla="*/ 78 w 78"/>
                <a:gd name="T18" fmla="*/ 10 h 10"/>
              </a:gdLst>
              <a:ahLst/>
              <a:cxnLst>
                <a:cxn ang="T10">
                  <a:pos x="T0" y="T1"/>
                </a:cxn>
                <a:cxn ang="T11">
                  <a:pos x="T2" y="T3"/>
                </a:cxn>
                <a:cxn ang="T12">
                  <a:pos x="T4" y="T5"/>
                </a:cxn>
                <a:cxn ang="T13">
                  <a:pos x="T6" y="T7"/>
                </a:cxn>
                <a:cxn ang="T14">
                  <a:pos x="T8" y="T9"/>
                </a:cxn>
              </a:cxnLst>
              <a:rect l="T15" t="T16" r="T17" b="T18"/>
              <a:pathLst>
                <a:path w="78" h="10">
                  <a:moveTo>
                    <a:pt x="74" y="3"/>
                  </a:moveTo>
                  <a:cubicBezTo>
                    <a:pt x="51" y="3"/>
                    <a:pt x="27" y="3"/>
                    <a:pt x="4" y="1"/>
                  </a:cubicBezTo>
                  <a:cubicBezTo>
                    <a:pt x="0" y="0"/>
                    <a:pt x="0" y="6"/>
                    <a:pt x="4" y="7"/>
                  </a:cubicBezTo>
                  <a:cubicBezTo>
                    <a:pt x="27" y="10"/>
                    <a:pt x="51" y="9"/>
                    <a:pt x="74" y="9"/>
                  </a:cubicBezTo>
                  <a:cubicBezTo>
                    <a:pt x="78" y="9"/>
                    <a:pt x="78" y="3"/>
                    <a:pt x="74" y="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 name="Freeform 22">
              <a:extLst>
                <a:ext uri="{FF2B5EF4-FFF2-40B4-BE49-F238E27FC236}">
                  <a16:creationId xmlns:a16="http://schemas.microsoft.com/office/drawing/2014/main" xmlns="" id="{5B0431B5-205D-46DE-91AF-229C38E5D2AB}"/>
                </a:ext>
              </a:extLst>
            </p:cNvPr>
            <p:cNvSpPr>
              <a:spLocks noChangeArrowheads="1"/>
            </p:cNvSpPr>
            <p:nvPr/>
          </p:nvSpPr>
          <p:spPr bwMode="auto">
            <a:xfrm>
              <a:off x="9169377" y="5230659"/>
              <a:ext cx="87018" cy="134040"/>
            </a:xfrm>
            <a:custGeom>
              <a:avLst/>
              <a:gdLst>
                <a:gd name="T0" fmla="*/ 2147483647 w 33"/>
                <a:gd name="T1" fmla="*/ 2147483647 h 61"/>
                <a:gd name="T2" fmla="*/ 2147483647 w 33"/>
                <a:gd name="T3" fmla="*/ 2147483647 h 61"/>
                <a:gd name="T4" fmla="*/ 2147483647 w 33"/>
                <a:gd name="T5" fmla="*/ 2147483647 h 61"/>
                <a:gd name="T6" fmla="*/ 2147483647 w 33"/>
                <a:gd name="T7" fmla="*/ 2147483647 h 61"/>
                <a:gd name="T8" fmla="*/ 2147483647 w 33"/>
                <a:gd name="T9" fmla="*/ 2147483647 h 61"/>
                <a:gd name="T10" fmla="*/ 0 60000 65536"/>
                <a:gd name="T11" fmla="*/ 0 60000 65536"/>
                <a:gd name="T12" fmla="*/ 0 60000 65536"/>
                <a:gd name="T13" fmla="*/ 0 60000 65536"/>
                <a:gd name="T14" fmla="*/ 0 60000 65536"/>
                <a:gd name="T15" fmla="*/ 0 w 33"/>
                <a:gd name="T16" fmla="*/ 0 h 61"/>
                <a:gd name="T17" fmla="*/ 33 w 33"/>
                <a:gd name="T18" fmla="*/ 61 h 61"/>
              </a:gdLst>
              <a:ahLst/>
              <a:cxnLst>
                <a:cxn ang="T10">
                  <a:pos x="T0" y="T1"/>
                </a:cxn>
                <a:cxn ang="T11">
                  <a:pos x="T2" y="T3"/>
                </a:cxn>
                <a:cxn ang="T12">
                  <a:pos x="T4" y="T5"/>
                </a:cxn>
                <a:cxn ang="T13">
                  <a:pos x="T6" y="T7"/>
                </a:cxn>
                <a:cxn ang="T14">
                  <a:pos x="T8" y="T9"/>
                </a:cxn>
              </a:cxnLst>
              <a:rect l="T15" t="T16" r="T17" b="T18"/>
              <a:pathLst>
                <a:path w="33" h="61">
                  <a:moveTo>
                    <a:pt x="1" y="5"/>
                  </a:moveTo>
                  <a:cubicBezTo>
                    <a:pt x="5" y="24"/>
                    <a:pt x="14" y="43"/>
                    <a:pt x="26" y="58"/>
                  </a:cubicBezTo>
                  <a:cubicBezTo>
                    <a:pt x="29" y="61"/>
                    <a:pt x="33" y="57"/>
                    <a:pt x="31" y="54"/>
                  </a:cubicBezTo>
                  <a:cubicBezTo>
                    <a:pt x="19" y="39"/>
                    <a:pt x="11" y="22"/>
                    <a:pt x="7" y="4"/>
                  </a:cubicBezTo>
                  <a:cubicBezTo>
                    <a:pt x="6" y="0"/>
                    <a:pt x="0" y="2"/>
                    <a:pt x="1" y="5"/>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 name="Freeform 23">
              <a:extLst>
                <a:ext uri="{FF2B5EF4-FFF2-40B4-BE49-F238E27FC236}">
                  <a16:creationId xmlns:a16="http://schemas.microsoft.com/office/drawing/2014/main" xmlns="" id="{1B9E1CE0-37FC-419F-AF31-50D36F3FE54E}"/>
                </a:ext>
              </a:extLst>
            </p:cNvPr>
            <p:cNvSpPr>
              <a:spLocks noChangeArrowheads="1"/>
            </p:cNvSpPr>
            <p:nvPr/>
          </p:nvSpPr>
          <p:spPr bwMode="auto">
            <a:xfrm>
              <a:off x="9670257" y="4051114"/>
              <a:ext cx="131587" cy="55678"/>
            </a:xfrm>
            <a:custGeom>
              <a:avLst/>
              <a:gdLst>
                <a:gd name="T0" fmla="*/ 2147483647 w 50"/>
                <a:gd name="T1" fmla="*/ 2147483647 h 26"/>
                <a:gd name="T2" fmla="*/ 2147483647 w 50"/>
                <a:gd name="T3" fmla="*/ 2147483647 h 26"/>
                <a:gd name="T4" fmla="*/ 2147483647 w 50"/>
                <a:gd name="T5" fmla="*/ 2147483647 h 26"/>
                <a:gd name="T6" fmla="*/ 2147483647 w 50"/>
                <a:gd name="T7" fmla="*/ 2147483647 h 26"/>
                <a:gd name="T8" fmla="*/ 2147483647 w 50"/>
                <a:gd name="T9" fmla="*/ 2147483647 h 26"/>
                <a:gd name="T10" fmla="*/ 0 60000 65536"/>
                <a:gd name="T11" fmla="*/ 0 60000 65536"/>
                <a:gd name="T12" fmla="*/ 0 60000 65536"/>
                <a:gd name="T13" fmla="*/ 0 60000 65536"/>
                <a:gd name="T14" fmla="*/ 0 60000 65536"/>
                <a:gd name="T15" fmla="*/ 0 w 50"/>
                <a:gd name="T16" fmla="*/ 0 h 26"/>
                <a:gd name="T17" fmla="*/ 50 w 50"/>
                <a:gd name="T18" fmla="*/ 26 h 26"/>
              </a:gdLst>
              <a:ahLst/>
              <a:cxnLst>
                <a:cxn ang="T10">
                  <a:pos x="T0" y="T1"/>
                </a:cxn>
                <a:cxn ang="T11">
                  <a:pos x="T2" y="T3"/>
                </a:cxn>
                <a:cxn ang="T12">
                  <a:pos x="T4" y="T5"/>
                </a:cxn>
                <a:cxn ang="T13">
                  <a:pos x="T6" y="T7"/>
                </a:cxn>
                <a:cxn ang="T14">
                  <a:pos x="T8" y="T9"/>
                </a:cxn>
              </a:cxnLst>
              <a:rect l="T15" t="T16" r="T17" b="T18"/>
              <a:pathLst>
                <a:path w="50" h="26">
                  <a:moveTo>
                    <a:pt x="7" y="23"/>
                  </a:moveTo>
                  <a:cubicBezTo>
                    <a:pt x="16" y="14"/>
                    <a:pt x="32" y="6"/>
                    <a:pt x="45" y="10"/>
                  </a:cubicBezTo>
                  <a:cubicBezTo>
                    <a:pt x="48" y="11"/>
                    <a:pt x="50" y="5"/>
                    <a:pt x="46" y="4"/>
                  </a:cubicBezTo>
                  <a:cubicBezTo>
                    <a:pt x="31" y="0"/>
                    <a:pt x="13" y="8"/>
                    <a:pt x="2" y="19"/>
                  </a:cubicBezTo>
                  <a:cubicBezTo>
                    <a:pt x="0" y="22"/>
                    <a:pt x="4" y="26"/>
                    <a:pt x="7" y="2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Freeform 24">
              <a:extLst>
                <a:ext uri="{FF2B5EF4-FFF2-40B4-BE49-F238E27FC236}">
                  <a16:creationId xmlns:a16="http://schemas.microsoft.com/office/drawing/2014/main" xmlns="" id="{C83964DE-86BB-424D-8B27-CCDE76476363}"/>
                </a:ext>
              </a:extLst>
            </p:cNvPr>
            <p:cNvSpPr>
              <a:spLocks noChangeArrowheads="1"/>
            </p:cNvSpPr>
            <p:nvPr/>
          </p:nvSpPr>
          <p:spPr bwMode="auto">
            <a:xfrm>
              <a:off x="9659646" y="4009871"/>
              <a:ext cx="44571" cy="30933"/>
            </a:xfrm>
            <a:custGeom>
              <a:avLst/>
              <a:gdLst>
                <a:gd name="T0" fmla="*/ 2147483647 w 17"/>
                <a:gd name="T1" fmla="*/ 2147483647 h 14"/>
                <a:gd name="T2" fmla="*/ 2147483647 w 17"/>
                <a:gd name="T3" fmla="*/ 2147483647 h 14"/>
                <a:gd name="T4" fmla="*/ 2147483647 w 17"/>
                <a:gd name="T5" fmla="*/ 2147483647 h 14"/>
                <a:gd name="T6" fmla="*/ 2147483647 w 17"/>
                <a:gd name="T7" fmla="*/ 2147483647 h 14"/>
                <a:gd name="T8" fmla="*/ 2147483647 w 17"/>
                <a:gd name="T9" fmla="*/ 2147483647 h 14"/>
                <a:gd name="T10" fmla="*/ 0 60000 65536"/>
                <a:gd name="T11" fmla="*/ 0 60000 65536"/>
                <a:gd name="T12" fmla="*/ 0 60000 65536"/>
                <a:gd name="T13" fmla="*/ 0 60000 65536"/>
                <a:gd name="T14" fmla="*/ 0 60000 65536"/>
                <a:gd name="T15" fmla="*/ 0 w 17"/>
                <a:gd name="T16" fmla="*/ 0 h 14"/>
                <a:gd name="T17" fmla="*/ 17 w 17"/>
                <a:gd name="T18" fmla="*/ 14 h 14"/>
              </a:gdLst>
              <a:ahLst/>
              <a:cxnLst>
                <a:cxn ang="T10">
                  <a:pos x="T0" y="T1"/>
                </a:cxn>
                <a:cxn ang="T11">
                  <a:pos x="T2" y="T3"/>
                </a:cxn>
                <a:cxn ang="T12">
                  <a:pos x="T4" y="T5"/>
                </a:cxn>
                <a:cxn ang="T13">
                  <a:pos x="T6" y="T7"/>
                </a:cxn>
                <a:cxn ang="T14">
                  <a:pos x="T8" y="T9"/>
                </a:cxn>
              </a:cxnLst>
              <a:rect l="T15" t="T16" r="T17" b="T18"/>
              <a:pathLst>
                <a:path w="17" h="14">
                  <a:moveTo>
                    <a:pt x="7" y="12"/>
                  </a:moveTo>
                  <a:cubicBezTo>
                    <a:pt x="9" y="10"/>
                    <a:pt x="11" y="8"/>
                    <a:pt x="13" y="8"/>
                  </a:cubicBezTo>
                  <a:cubicBezTo>
                    <a:pt x="17" y="6"/>
                    <a:pt x="15" y="0"/>
                    <a:pt x="11" y="2"/>
                  </a:cubicBezTo>
                  <a:cubicBezTo>
                    <a:pt x="8" y="3"/>
                    <a:pt x="5" y="5"/>
                    <a:pt x="3" y="7"/>
                  </a:cubicBezTo>
                  <a:cubicBezTo>
                    <a:pt x="0" y="10"/>
                    <a:pt x="4" y="14"/>
                    <a:pt x="7" y="1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Freeform 41">
              <a:extLst>
                <a:ext uri="{FF2B5EF4-FFF2-40B4-BE49-F238E27FC236}">
                  <a16:creationId xmlns:a16="http://schemas.microsoft.com/office/drawing/2014/main" xmlns="" id="{1C9EED6E-01EB-49F6-BB2D-2DFA2E7AE293}"/>
                </a:ext>
              </a:extLst>
            </p:cNvPr>
            <p:cNvSpPr>
              <a:spLocks noChangeArrowheads="1"/>
            </p:cNvSpPr>
            <p:nvPr/>
          </p:nvSpPr>
          <p:spPr bwMode="auto">
            <a:xfrm>
              <a:off x="2290763"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91" y="43"/>
                  </a:moveTo>
                  <a:cubicBezTo>
                    <a:pt x="487" y="25"/>
                    <a:pt x="412" y="16"/>
                    <a:pt x="360" y="11"/>
                  </a:cubicBezTo>
                  <a:cubicBezTo>
                    <a:pt x="323" y="8"/>
                    <a:pt x="244" y="5"/>
                    <a:pt x="221" y="7"/>
                  </a:cubicBezTo>
                  <a:cubicBezTo>
                    <a:pt x="198" y="10"/>
                    <a:pt x="64" y="0"/>
                    <a:pt x="46" y="23"/>
                  </a:cubicBezTo>
                  <a:cubicBezTo>
                    <a:pt x="38" y="34"/>
                    <a:pt x="19" y="158"/>
                    <a:pt x="0" y="286"/>
                  </a:cubicBezTo>
                  <a:cubicBezTo>
                    <a:pt x="502" y="286"/>
                    <a:pt x="502" y="286"/>
                    <a:pt x="502" y="286"/>
                  </a:cubicBezTo>
                  <a:cubicBezTo>
                    <a:pt x="497" y="158"/>
                    <a:pt x="493" y="50"/>
                    <a:pt x="491" y="4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 name="Freeform 42">
              <a:extLst>
                <a:ext uri="{FF2B5EF4-FFF2-40B4-BE49-F238E27FC236}">
                  <a16:creationId xmlns:a16="http://schemas.microsoft.com/office/drawing/2014/main" xmlns="" id="{602B2479-B6BE-4BEC-9FEC-C936517148DB}"/>
                </a:ext>
              </a:extLst>
            </p:cNvPr>
            <p:cNvSpPr>
              <a:spLocks noChangeArrowheads="1"/>
            </p:cNvSpPr>
            <p:nvPr/>
          </p:nvSpPr>
          <p:spPr bwMode="auto">
            <a:xfrm>
              <a:off x="9233048"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56" y="23"/>
                  </a:moveTo>
                  <a:cubicBezTo>
                    <a:pt x="439" y="0"/>
                    <a:pt x="304" y="10"/>
                    <a:pt x="281" y="7"/>
                  </a:cubicBezTo>
                  <a:cubicBezTo>
                    <a:pt x="258" y="5"/>
                    <a:pt x="179" y="9"/>
                    <a:pt x="142" y="12"/>
                  </a:cubicBezTo>
                  <a:cubicBezTo>
                    <a:pt x="90" y="16"/>
                    <a:pt x="16" y="25"/>
                    <a:pt x="11" y="43"/>
                  </a:cubicBezTo>
                  <a:cubicBezTo>
                    <a:pt x="10" y="50"/>
                    <a:pt x="5" y="158"/>
                    <a:pt x="0" y="286"/>
                  </a:cubicBezTo>
                  <a:cubicBezTo>
                    <a:pt x="502" y="286"/>
                    <a:pt x="502" y="286"/>
                    <a:pt x="502" y="286"/>
                  </a:cubicBezTo>
                  <a:cubicBezTo>
                    <a:pt x="484" y="158"/>
                    <a:pt x="464" y="34"/>
                    <a:pt x="456" y="2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5" name="圆角矩形 9">
            <a:extLst>
              <a:ext uri="{FF2B5EF4-FFF2-40B4-BE49-F238E27FC236}">
                <a16:creationId xmlns:a16="http://schemas.microsoft.com/office/drawing/2014/main" xmlns="" id="{63A60ABB-D59E-4D37-904D-3F79929AE148}"/>
              </a:ext>
            </a:extLst>
          </p:cNvPr>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6" name="组合 25">
            <a:extLst>
              <a:ext uri="{FF2B5EF4-FFF2-40B4-BE49-F238E27FC236}">
                <a16:creationId xmlns:a16="http://schemas.microsoft.com/office/drawing/2014/main" xmlns="" id="{F1D81C14-2C36-45F4-915E-5A3752A3C6C0}"/>
              </a:ext>
            </a:extLst>
          </p:cNvPr>
          <p:cNvGrpSpPr/>
          <p:nvPr/>
        </p:nvGrpSpPr>
        <p:grpSpPr>
          <a:xfrm>
            <a:off x="10823156" y="563905"/>
            <a:ext cx="683354" cy="683354"/>
            <a:chOff x="3700441" y="1274408"/>
            <a:chExt cx="1646508" cy="1646508"/>
          </a:xfrm>
        </p:grpSpPr>
        <p:sp>
          <p:nvSpPr>
            <p:cNvPr id="27" name="圆角矩形 11">
              <a:extLst>
                <a:ext uri="{FF2B5EF4-FFF2-40B4-BE49-F238E27FC236}">
                  <a16:creationId xmlns:a16="http://schemas.microsoft.com/office/drawing/2014/main" xmlns="" id="{D263FEB2-14A6-42FA-BDC8-88874F8D7D80}"/>
                </a:ext>
              </a:extLst>
            </p:cNvPr>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圆角矩形 12">
              <a:extLst>
                <a:ext uri="{FF2B5EF4-FFF2-40B4-BE49-F238E27FC236}">
                  <a16:creationId xmlns:a16="http://schemas.microsoft.com/office/drawing/2014/main" xmlns="" id="{070A740B-7AAE-4C2B-A29D-DE141EF1806C}"/>
                </a:ext>
              </a:extLst>
            </p:cNvPr>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9" name="组合 28">
            <a:extLst>
              <a:ext uri="{FF2B5EF4-FFF2-40B4-BE49-F238E27FC236}">
                <a16:creationId xmlns:a16="http://schemas.microsoft.com/office/drawing/2014/main" xmlns="" id="{2AAA3684-7EDD-4031-AB99-72F3B1AC97B1}"/>
              </a:ext>
            </a:extLst>
          </p:cNvPr>
          <p:cNvGrpSpPr/>
          <p:nvPr/>
        </p:nvGrpSpPr>
        <p:grpSpPr>
          <a:xfrm>
            <a:off x="10854928" y="1231773"/>
            <a:ext cx="619809" cy="619809"/>
            <a:chOff x="3700441" y="1274408"/>
            <a:chExt cx="1646508" cy="1646508"/>
          </a:xfrm>
        </p:grpSpPr>
        <p:sp>
          <p:nvSpPr>
            <p:cNvPr id="30" name="圆角矩形 14">
              <a:extLst>
                <a:ext uri="{FF2B5EF4-FFF2-40B4-BE49-F238E27FC236}">
                  <a16:creationId xmlns:a16="http://schemas.microsoft.com/office/drawing/2014/main" xmlns="" id="{2A438B4C-A0DC-4EB7-830F-BDFC4F55B027}"/>
                </a:ext>
              </a:extLst>
            </p:cNvPr>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圆角矩形 15">
              <a:extLst>
                <a:ext uri="{FF2B5EF4-FFF2-40B4-BE49-F238E27FC236}">
                  <a16:creationId xmlns:a16="http://schemas.microsoft.com/office/drawing/2014/main" xmlns="" id="{0E0E8F41-7CBC-46EA-B5FE-5F987B83A9BE}"/>
                </a:ext>
              </a:extLst>
            </p:cNvPr>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3" name="矩形 32">
            <a:extLst>
              <a:ext uri="{FF2B5EF4-FFF2-40B4-BE49-F238E27FC236}">
                <a16:creationId xmlns:a16="http://schemas.microsoft.com/office/drawing/2014/main" xmlns="" id="{85D0DD38-E0A0-4C03-BE98-BF914ADC0B23}"/>
              </a:ext>
            </a:extLst>
          </p:cNvPr>
          <p:cNvSpPr/>
          <p:nvPr/>
        </p:nvSpPr>
        <p:spPr>
          <a:xfrm>
            <a:off x="1807983" y="786736"/>
            <a:ext cx="7091970" cy="669863"/>
          </a:xfrm>
          <a:prstGeom prst="rect">
            <a:avLst/>
          </a:prstGeom>
          <a:ln>
            <a:noFill/>
          </a:ln>
        </p:spPr>
        <p:txBody>
          <a:bodyPr wrap="square">
            <a:spAutoFit/>
          </a:bodyPr>
          <a:lstStyle/>
          <a:p>
            <a:pPr algn="ctr">
              <a:lnSpc>
                <a:spcPct val="150000"/>
              </a:lnSpc>
            </a:pPr>
            <a:r>
              <a:rPr lang="zh-CN" altLang="en-US" sz="2800" b="1">
                <a:solidFill>
                  <a:schemeClr val="tx1">
                    <a:lumMod val="65000"/>
                    <a:lumOff val="35000"/>
                  </a:schemeClr>
                </a:solidFill>
                <a:effectLst>
                  <a:outerShdw blurRad="38100" dist="38100" dir="2700000" algn="tl">
                    <a:srgbClr val="000000">
                      <a:alpha val="43137"/>
                    </a:srgbClr>
                  </a:outerShdw>
                </a:effectLst>
                <a:cs typeface="+mn-ea"/>
                <a:sym typeface="+mn-lt"/>
              </a:rPr>
              <a:t>任务分析</a:t>
            </a:r>
            <a:endParaRPr lang="zh-CN" altLang="en-US" sz="2800" b="1" dirty="0">
              <a:solidFill>
                <a:schemeClr val="tx1">
                  <a:lumMod val="65000"/>
                  <a:lumOff val="35000"/>
                </a:schemeClr>
              </a:solidFill>
              <a:effectLst>
                <a:outerShdw blurRad="38100" dist="38100" dir="2700000" algn="tl">
                  <a:srgbClr val="000000">
                    <a:alpha val="43137"/>
                  </a:srgbClr>
                </a:outerShdw>
              </a:effectLst>
              <a:cs typeface="+mn-ea"/>
              <a:sym typeface="+mn-lt"/>
            </a:endParaRPr>
          </a:p>
        </p:txBody>
      </p:sp>
      <p:pic>
        <p:nvPicPr>
          <p:cNvPr id="32" name="图片 31">
            <a:extLst>
              <a:ext uri="{FF2B5EF4-FFF2-40B4-BE49-F238E27FC236}">
                <a16:creationId xmlns:a16="http://schemas.microsoft.com/office/drawing/2014/main" xmlns="" id="{12CEC50E-F431-4BBE-BEFE-B2A35D652B72}"/>
              </a:ext>
            </a:extLst>
          </p:cNvPr>
          <p:cNvPicPr>
            <a:picLocks noChangeAspect="1"/>
          </p:cNvPicPr>
          <p:nvPr/>
        </p:nvPicPr>
        <p:blipFill>
          <a:blip r:embed="rId3"/>
          <a:stretch>
            <a:fillRect/>
          </a:stretch>
        </p:blipFill>
        <p:spPr>
          <a:xfrm>
            <a:off x="2048183" y="1456599"/>
            <a:ext cx="6762750" cy="3133725"/>
          </a:xfrm>
          <a:prstGeom prst="rect">
            <a:avLst/>
          </a:prstGeom>
        </p:spPr>
      </p:pic>
      <p:sp>
        <p:nvSpPr>
          <p:cNvPr id="24" name="矩形 23">
            <a:extLst>
              <a:ext uri="{FF2B5EF4-FFF2-40B4-BE49-F238E27FC236}">
                <a16:creationId xmlns:a16="http://schemas.microsoft.com/office/drawing/2014/main" xmlns="" id="{8324E12F-92FF-4583-8124-FD8E0B3CB1A3}"/>
              </a:ext>
            </a:extLst>
          </p:cNvPr>
          <p:cNvSpPr/>
          <p:nvPr/>
        </p:nvSpPr>
        <p:spPr>
          <a:xfrm>
            <a:off x="2221863" y="1864332"/>
            <a:ext cx="2417388" cy="954107"/>
          </a:xfrm>
          <a:prstGeom prst="rect">
            <a:avLst/>
          </a:prstGeom>
        </p:spPr>
        <p:txBody>
          <a:bodyPr wrap="square">
            <a:spAutoFit/>
          </a:bodyPr>
          <a:lstStyle/>
          <a:p>
            <a:pPr algn="ctr"/>
            <a:r>
              <a:rPr lang="zh-CN" altLang="en-US" sz="2800" b="1" spc="300" dirty="0">
                <a:solidFill>
                  <a:srgbClr val="214443"/>
                </a:solidFill>
                <a:effectLst>
                  <a:outerShdw blurRad="38100" dist="38100" dir="2700000" algn="tl">
                    <a:srgbClr val="000000">
                      <a:alpha val="43137"/>
                    </a:srgbClr>
                  </a:outerShdw>
                </a:effectLst>
                <a:cs typeface="+mn-ea"/>
                <a:sym typeface="+mn-lt"/>
              </a:rPr>
              <a:t>相互访问网络共享资源</a:t>
            </a:r>
          </a:p>
        </p:txBody>
      </p:sp>
      <p:sp>
        <p:nvSpPr>
          <p:cNvPr id="34" name="矩形: 圆角 33">
            <a:extLst>
              <a:ext uri="{FF2B5EF4-FFF2-40B4-BE49-F238E27FC236}">
                <a16:creationId xmlns:a16="http://schemas.microsoft.com/office/drawing/2014/main" xmlns="" id="{7BC2AE63-5A46-47D5-914E-BC502AD60783}"/>
              </a:ext>
            </a:extLst>
          </p:cNvPr>
          <p:cNvSpPr/>
          <p:nvPr/>
        </p:nvSpPr>
        <p:spPr>
          <a:xfrm>
            <a:off x="2048183" y="1456599"/>
            <a:ext cx="6784889" cy="3133725"/>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Tree>
    <p:extLst>
      <p:ext uri="{BB962C8B-B14F-4D97-AF65-F5344CB8AC3E}">
        <p14:creationId xmlns:p14="http://schemas.microsoft.com/office/powerpoint/2010/main" val="3667658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25"/>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26"/>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29"/>
                                        </p:tgtEl>
                                        <p:attrNameLst>
                                          <p:attrName>ppt_x</p:attrName>
                                          <p:attrName>ppt_y</p:attrName>
                                        </p:attrNameLst>
                                      </p:cBhvr>
                                      <p:rCtr x="0" y="-25208"/>
                                    </p:animMotion>
                                  </p:childTnLst>
                                </p:cTn>
                              </p:par>
                              <p:par>
                                <p:cTn id="20" presetID="10"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down)">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down)">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33" grpId="0"/>
      <p:bldP spid="24" grpId="0"/>
      <p:bldP spid="3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5000"/>
            <a:lum/>
          </a:blip>
          <a:srcRect/>
          <a:stretch>
            <a:fillRect/>
          </a:stretch>
        </a:blipFill>
        <a:effectLst/>
      </p:bgPr>
    </p:bg>
    <p:spTree>
      <p:nvGrpSpPr>
        <p:cNvPr id="1" name=""/>
        <p:cNvGrpSpPr/>
        <p:nvPr/>
      </p:nvGrpSpPr>
      <p:grpSpPr>
        <a:xfrm>
          <a:off x="0" y="0"/>
          <a:ext cx="0" cy="0"/>
          <a:chOff x="0" y="0"/>
          <a:chExt cx="0" cy="0"/>
        </a:xfrm>
      </p:grpSpPr>
      <p:sp>
        <p:nvSpPr>
          <p:cNvPr id="71" name="文本框 70"/>
          <p:cNvSpPr txBox="1"/>
          <p:nvPr/>
        </p:nvSpPr>
        <p:spPr>
          <a:xfrm>
            <a:off x="2324984" y="630648"/>
            <a:ext cx="7520007" cy="646331"/>
          </a:xfrm>
          <a:prstGeom prst="rect">
            <a:avLst/>
          </a:prstGeom>
          <a:noFill/>
        </p:spPr>
        <p:txBody>
          <a:bodyPr wrap="none" rtlCol="0">
            <a:spAutoFit/>
          </a:bodyPr>
          <a:lstStyle/>
          <a:p>
            <a:pPr algn="ctr"/>
            <a:r>
              <a:rPr lang="zh-CN" altLang="en-US" sz="3600" b="1" spc="600" dirty="0">
                <a:solidFill>
                  <a:srgbClr val="38424B"/>
                </a:solidFill>
                <a:cs typeface="+mn-ea"/>
                <a:sym typeface="+mn-lt"/>
              </a:rPr>
              <a:t>项目</a:t>
            </a:r>
            <a:r>
              <a:rPr lang="en-US" altLang="zh-CN" sz="3600" b="1" spc="600" dirty="0">
                <a:solidFill>
                  <a:srgbClr val="38424B"/>
                </a:solidFill>
                <a:cs typeface="+mn-ea"/>
                <a:sym typeface="+mn-lt"/>
              </a:rPr>
              <a:t>5</a:t>
            </a:r>
            <a:r>
              <a:rPr lang="zh-CN" altLang="en-US" sz="3600" b="1" spc="600" dirty="0">
                <a:solidFill>
                  <a:srgbClr val="38424B"/>
                </a:solidFill>
                <a:cs typeface="+mn-ea"/>
                <a:sym typeface="+mn-lt"/>
              </a:rPr>
              <a:t>管理文件系统与共享资源</a:t>
            </a:r>
          </a:p>
        </p:txBody>
      </p:sp>
      <p:sp>
        <p:nvSpPr>
          <p:cNvPr id="122" name="矩形 121"/>
          <p:cNvSpPr>
            <a:spLocks noChangeAspect="1"/>
          </p:cNvSpPr>
          <p:nvPr/>
        </p:nvSpPr>
        <p:spPr>
          <a:xfrm>
            <a:off x="878803" y="3573250"/>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矩形 122"/>
          <p:cNvSpPr/>
          <p:nvPr/>
        </p:nvSpPr>
        <p:spPr>
          <a:xfrm>
            <a:off x="1175656" y="4114387"/>
            <a:ext cx="1884207" cy="1200329"/>
          </a:xfrm>
          <a:prstGeom prst="rect">
            <a:avLst/>
          </a:prstGeom>
          <a:effectLst/>
        </p:spPr>
        <p:txBody>
          <a:bodyPr wrap="square">
            <a:spAutoFit/>
          </a:bodyPr>
          <a:lstStyle/>
          <a:p>
            <a:pPr lvl="0" algn="ctr">
              <a:defRPr/>
            </a:pPr>
            <a:r>
              <a:rPr lang="en-US" altLang="zh-CN" sz="2400" kern="0" dirty="0">
                <a:solidFill>
                  <a:prstClr val="black">
                    <a:lumMod val="65000"/>
                    <a:lumOff val="35000"/>
                  </a:prstClr>
                </a:solidFill>
                <a:cs typeface="+mn-ea"/>
                <a:sym typeface="+mn-lt"/>
              </a:rPr>
              <a:t>FAT</a:t>
            </a:r>
            <a:r>
              <a:rPr lang="zh-CN" altLang="en-US" sz="2400" kern="0" dirty="0">
                <a:solidFill>
                  <a:prstClr val="black">
                    <a:lumMod val="65000"/>
                    <a:lumOff val="35000"/>
                  </a:prstClr>
                </a:solidFill>
                <a:cs typeface="+mn-ea"/>
                <a:sym typeface="+mn-lt"/>
              </a:rPr>
              <a:t>权限</a:t>
            </a:r>
            <a:endParaRPr lang="en-US" altLang="zh-CN" sz="2400" kern="0" dirty="0">
              <a:solidFill>
                <a:prstClr val="black">
                  <a:lumMod val="65000"/>
                  <a:lumOff val="35000"/>
                </a:prstClr>
              </a:solidFill>
              <a:cs typeface="+mn-ea"/>
              <a:sym typeface="+mn-lt"/>
            </a:endParaRPr>
          </a:p>
          <a:p>
            <a:pPr lvl="0" algn="ctr">
              <a:defRPr/>
            </a:pPr>
            <a:r>
              <a:rPr kumimoji="0" lang="zh-CN" altLang="en-US" sz="2400" b="0" i="0" u="none" strike="noStrike" kern="0" cap="none" spc="0" normalizeH="0" baseline="0" noProof="0" dirty="0">
                <a:ln>
                  <a:noFill/>
                </a:ln>
                <a:solidFill>
                  <a:prstClr val="black">
                    <a:lumMod val="65000"/>
                    <a:lumOff val="35000"/>
                  </a:prstClr>
                </a:solidFill>
                <a:effectLst/>
                <a:uLnTx/>
                <a:uFillTx/>
                <a:cs typeface="+mn-ea"/>
                <a:sym typeface="+mn-lt"/>
              </a:rPr>
              <a:t>与</a:t>
            </a:r>
            <a:endParaRPr kumimoji="0" lang="en-US" altLang="zh-CN" sz="2400" b="0" i="0" u="none" strike="noStrike" kern="0" cap="none" spc="0" normalizeH="0" baseline="0" noProof="0" dirty="0">
              <a:ln>
                <a:noFill/>
              </a:ln>
              <a:solidFill>
                <a:prstClr val="black">
                  <a:lumMod val="65000"/>
                  <a:lumOff val="35000"/>
                </a:prstClr>
              </a:solidFill>
              <a:effectLst/>
              <a:uLnTx/>
              <a:uFillTx/>
              <a:cs typeface="+mn-ea"/>
              <a:sym typeface="+mn-lt"/>
            </a:endParaRPr>
          </a:p>
          <a:p>
            <a:pPr lvl="0" algn="ctr">
              <a:defRPr/>
            </a:pPr>
            <a:r>
              <a:rPr kumimoji="0" lang="en-US" altLang="zh-CN" sz="2400" b="0" i="0" u="none" strike="noStrike" kern="0" cap="none" spc="0" normalizeH="0" baseline="0" noProof="0" dirty="0">
                <a:ln>
                  <a:noFill/>
                </a:ln>
                <a:solidFill>
                  <a:prstClr val="black">
                    <a:lumMod val="65000"/>
                    <a:lumOff val="35000"/>
                  </a:prstClr>
                </a:solidFill>
                <a:effectLst/>
                <a:uLnTx/>
                <a:uFillTx/>
                <a:cs typeface="+mn-ea"/>
                <a:sym typeface="+mn-lt"/>
              </a:rPr>
              <a:t>NTFS</a:t>
            </a:r>
            <a:r>
              <a:rPr kumimoji="0" lang="zh-CN" altLang="en-US" sz="2400" b="0" i="0" u="none" strike="noStrike" kern="0" cap="none" spc="0" normalizeH="0" baseline="0" noProof="0" dirty="0">
                <a:ln>
                  <a:noFill/>
                </a:ln>
                <a:solidFill>
                  <a:prstClr val="black">
                    <a:lumMod val="65000"/>
                    <a:lumOff val="35000"/>
                  </a:prstClr>
                </a:solidFill>
                <a:effectLst/>
                <a:uLnTx/>
                <a:uFillTx/>
                <a:cs typeface="+mn-ea"/>
                <a:sym typeface="+mn-lt"/>
              </a:rPr>
              <a:t>权限 </a:t>
            </a:r>
          </a:p>
        </p:txBody>
      </p:sp>
      <p:sp>
        <p:nvSpPr>
          <p:cNvPr id="125" name="矩形 124"/>
          <p:cNvSpPr>
            <a:spLocks noChangeAspect="1"/>
          </p:cNvSpPr>
          <p:nvPr/>
        </p:nvSpPr>
        <p:spPr>
          <a:xfrm>
            <a:off x="3572755" y="3573250"/>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矩形 125"/>
          <p:cNvSpPr/>
          <p:nvPr/>
        </p:nvSpPr>
        <p:spPr>
          <a:xfrm>
            <a:off x="4105456" y="4184451"/>
            <a:ext cx="1540964" cy="830997"/>
          </a:xfrm>
          <a:prstGeom prst="rect">
            <a:avLst/>
          </a:prstGeom>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dirty="0">
                <a:solidFill>
                  <a:prstClr val="black">
                    <a:lumMod val="65000"/>
                    <a:lumOff val="35000"/>
                  </a:prstClr>
                </a:solidFill>
                <a:cs typeface="+mn-ea"/>
                <a:sym typeface="+mn-lt"/>
              </a:rPr>
              <a:t>项目设计；</a:t>
            </a:r>
            <a:endParaRPr lang="en-US" altLang="zh-CN" sz="2400" kern="0" dirty="0">
              <a:solidFill>
                <a:prstClr val="black">
                  <a:lumMod val="65000"/>
                  <a:lumOff val="35000"/>
                </a:prstClr>
              </a:solidFill>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dirty="0">
                <a:solidFill>
                  <a:prstClr val="black">
                    <a:lumMod val="65000"/>
                    <a:lumOff val="35000"/>
                  </a:prstClr>
                </a:solidFill>
                <a:cs typeface="+mn-ea"/>
                <a:sym typeface="+mn-lt"/>
              </a:rPr>
              <a:t>项目准备。</a:t>
            </a:r>
          </a:p>
        </p:txBody>
      </p:sp>
      <p:sp>
        <p:nvSpPr>
          <p:cNvPr id="128" name="矩形 127"/>
          <p:cNvSpPr>
            <a:spLocks noChangeAspect="1"/>
          </p:cNvSpPr>
          <p:nvPr/>
        </p:nvSpPr>
        <p:spPr>
          <a:xfrm>
            <a:off x="6266706" y="3573250"/>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矩形 128"/>
          <p:cNvSpPr/>
          <p:nvPr/>
        </p:nvSpPr>
        <p:spPr>
          <a:xfrm>
            <a:off x="6483845" y="3953449"/>
            <a:ext cx="2004571" cy="1569660"/>
          </a:xfrm>
          <a:prstGeom prst="rect">
            <a:avLst/>
          </a:prstGeom>
          <a:effectLst/>
        </p:spPr>
        <p:txBody>
          <a:bodyPr wrap="square">
            <a:spAutoFit/>
          </a:bodyPr>
          <a:lstStyle/>
          <a:p>
            <a:pPr lvl="0" algn="ctr">
              <a:defRPr/>
            </a:pPr>
            <a:r>
              <a:rPr kumimoji="0" lang="zh-CN" altLang="en-US" sz="2400" b="0" i="0" u="none" strike="noStrike" kern="0" cap="none" spc="0" normalizeH="0" baseline="0" noProof="0" dirty="0">
                <a:ln>
                  <a:noFill/>
                </a:ln>
                <a:solidFill>
                  <a:prstClr val="black">
                    <a:lumMod val="65000"/>
                    <a:lumOff val="35000"/>
                  </a:prstClr>
                </a:solidFill>
                <a:effectLst/>
                <a:uLnTx/>
                <a:uFillTx/>
                <a:cs typeface="+mn-ea"/>
                <a:sym typeface="+mn-lt"/>
              </a:rPr>
              <a:t>资源共享</a:t>
            </a:r>
            <a:endParaRPr kumimoji="0" lang="en-US" altLang="zh-CN" sz="2400" b="0" i="0" u="none" strike="noStrike" kern="0" cap="none" spc="0" normalizeH="0" baseline="0" noProof="0" dirty="0">
              <a:ln>
                <a:noFill/>
              </a:ln>
              <a:solidFill>
                <a:prstClr val="black">
                  <a:lumMod val="65000"/>
                  <a:lumOff val="35000"/>
                </a:prstClr>
              </a:solidFill>
              <a:effectLst/>
              <a:uLnTx/>
              <a:uFillTx/>
              <a:cs typeface="+mn-ea"/>
              <a:sym typeface="+mn-lt"/>
            </a:endParaRPr>
          </a:p>
          <a:p>
            <a:pPr lvl="0" algn="ctr">
              <a:defRPr/>
            </a:pPr>
            <a:r>
              <a:rPr lang="zh-CN" altLang="en-US" sz="2400" kern="0" dirty="0">
                <a:solidFill>
                  <a:prstClr val="black">
                    <a:lumMod val="65000"/>
                    <a:lumOff val="35000"/>
                  </a:prstClr>
                </a:solidFill>
                <a:cs typeface="+mn-ea"/>
                <a:sym typeface="+mn-lt"/>
              </a:rPr>
              <a:t>卷影副本</a:t>
            </a:r>
            <a:endParaRPr lang="en-US" altLang="zh-CN" sz="2400" kern="0" dirty="0">
              <a:solidFill>
                <a:prstClr val="black">
                  <a:lumMod val="65000"/>
                  <a:lumOff val="35000"/>
                </a:prstClr>
              </a:solidFill>
              <a:cs typeface="+mn-ea"/>
              <a:sym typeface="+mn-lt"/>
            </a:endParaRPr>
          </a:p>
          <a:p>
            <a:pPr lvl="0" algn="ctr">
              <a:defRPr/>
            </a:pPr>
            <a:r>
              <a:rPr kumimoji="0" lang="en-US" altLang="zh-CN" sz="2400" b="0" i="0" u="none" strike="noStrike" kern="0" cap="none" spc="0" normalizeH="0" baseline="0" noProof="0" dirty="0">
                <a:ln>
                  <a:noFill/>
                </a:ln>
                <a:solidFill>
                  <a:prstClr val="black">
                    <a:lumMod val="65000"/>
                    <a:lumOff val="35000"/>
                  </a:prstClr>
                </a:solidFill>
                <a:effectLst/>
                <a:uLnTx/>
                <a:uFillTx/>
                <a:cs typeface="+mn-ea"/>
                <a:sym typeface="+mn-lt"/>
              </a:rPr>
              <a:t>NTFS</a:t>
            </a:r>
            <a:r>
              <a:rPr kumimoji="0" lang="zh-CN" altLang="en-US" sz="2400" b="0" i="0" u="none" strike="noStrike" kern="0" cap="none" spc="0" normalizeH="0" baseline="0" noProof="0" dirty="0">
                <a:ln>
                  <a:noFill/>
                </a:ln>
                <a:solidFill>
                  <a:prstClr val="black">
                    <a:lumMod val="65000"/>
                    <a:lumOff val="35000"/>
                  </a:prstClr>
                </a:solidFill>
                <a:effectLst/>
                <a:uLnTx/>
                <a:uFillTx/>
                <a:cs typeface="+mn-ea"/>
                <a:sym typeface="+mn-lt"/>
              </a:rPr>
              <a:t>权限</a:t>
            </a:r>
            <a:endParaRPr kumimoji="0" lang="en-US" altLang="zh-CN" sz="2400" b="0" i="0" u="none" strike="noStrike" kern="0" cap="none" spc="0" normalizeH="0" baseline="0" noProof="0" dirty="0">
              <a:ln>
                <a:noFill/>
              </a:ln>
              <a:solidFill>
                <a:prstClr val="black">
                  <a:lumMod val="65000"/>
                  <a:lumOff val="35000"/>
                </a:prstClr>
              </a:solidFill>
              <a:effectLst/>
              <a:uLnTx/>
              <a:uFillTx/>
              <a:cs typeface="+mn-ea"/>
              <a:sym typeface="+mn-lt"/>
            </a:endParaRPr>
          </a:p>
          <a:p>
            <a:pPr lvl="0" algn="ctr">
              <a:defRPr/>
            </a:pPr>
            <a:r>
              <a:rPr lang="zh-CN" altLang="en-US" sz="2400" kern="0" dirty="0">
                <a:solidFill>
                  <a:prstClr val="black">
                    <a:lumMod val="65000"/>
                    <a:lumOff val="35000"/>
                  </a:prstClr>
                </a:solidFill>
                <a:cs typeface="+mn-ea"/>
                <a:sym typeface="+mn-lt"/>
              </a:rPr>
              <a:t>压缩与加密</a:t>
            </a:r>
            <a:endParaRPr kumimoji="0" lang="en-US" altLang="zh-CN" sz="2400" b="0" i="0" u="none" strike="noStrike" kern="0" cap="none" spc="0" normalizeH="0" baseline="0" noProof="0" dirty="0">
              <a:ln>
                <a:noFill/>
              </a:ln>
              <a:solidFill>
                <a:prstClr val="black">
                  <a:lumMod val="65000"/>
                  <a:lumOff val="35000"/>
                </a:prstClr>
              </a:solidFill>
              <a:effectLst/>
              <a:uLnTx/>
              <a:uFillTx/>
              <a:cs typeface="+mn-ea"/>
              <a:sym typeface="+mn-lt"/>
            </a:endParaRPr>
          </a:p>
        </p:txBody>
      </p:sp>
      <p:sp>
        <p:nvSpPr>
          <p:cNvPr id="131" name="矩形 130"/>
          <p:cNvSpPr>
            <a:spLocks noChangeAspect="1"/>
          </p:cNvSpPr>
          <p:nvPr/>
        </p:nvSpPr>
        <p:spPr>
          <a:xfrm>
            <a:off x="8960655" y="3573250"/>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2" name="矩形 131"/>
          <p:cNvSpPr/>
          <p:nvPr/>
        </p:nvSpPr>
        <p:spPr>
          <a:xfrm>
            <a:off x="9308626" y="4184451"/>
            <a:ext cx="2004571" cy="830997"/>
          </a:xfrm>
          <a:prstGeom prst="rect">
            <a:avLst/>
          </a:prstGeom>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dirty="0">
                <a:solidFill>
                  <a:prstClr val="black">
                    <a:lumMod val="65000"/>
                    <a:lumOff val="35000"/>
                  </a:prstClr>
                </a:solidFill>
                <a:cs typeface="+mn-ea"/>
                <a:sym typeface="+mn-lt"/>
              </a:rPr>
              <a:t>项目小结；</a:t>
            </a:r>
            <a:endParaRPr lang="en-US" altLang="zh-CN" sz="2400" kern="0" dirty="0">
              <a:solidFill>
                <a:prstClr val="black">
                  <a:lumMod val="65000"/>
                  <a:lumOff val="35000"/>
                </a:prstClr>
              </a:solidFill>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dirty="0">
                <a:solidFill>
                  <a:prstClr val="black">
                    <a:lumMod val="65000"/>
                    <a:lumOff val="35000"/>
                  </a:prstClr>
                </a:solidFill>
                <a:cs typeface="+mn-ea"/>
                <a:sym typeface="+mn-lt"/>
              </a:rPr>
              <a:t>习题与实训。</a:t>
            </a:r>
            <a:endParaRPr lang="en-US" altLang="zh-CN" sz="2400" kern="0" dirty="0">
              <a:solidFill>
                <a:prstClr val="black">
                  <a:lumMod val="65000"/>
                  <a:lumOff val="35000"/>
                </a:prstClr>
              </a:solidFill>
              <a:cs typeface="+mn-ea"/>
              <a:sym typeface="+mn-lt"/>
            </a:endParaRPr>
          </a:p>
        </p:txBody>
      </p:sp>
      <p:grpSp>
        <p:nvGrpSpPr>
          <p:cNvPr id="133" name="组合 132"/>
          <p:cNvGrpSpPr/>
          <p:nvPr/>
        </p:nvGrpSpPr>
        <p:grpSpPr>
          <a:xfrm>
            <a:off x="5708155" y="392858"/>
            <a:ext cx="775690" cy="104044"/>
            <a:chOff x="5717840" y="404929"/>
            <a:chExt cx="775690" cy="104044"/>
          </a:xfrm>
        </p:grpSpPr>
        <p:sp>
          <p:nvSpPr>
            <p:cNvPr id="134" name="椭圆 133"/>
            <p:cNvSpPr>
              <a:spLocks noChangeAspect="1"/>
            </p:cNvSpPr>
            <p:nvPr/>
          </p:nvSpPr>
          <p:spPr>
            <a:xfrm>
              <a:off x="5717840" y="404930"/>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5" name="椭圆 134"/>
            <p:cNvSpPr>
              <a:spLocks noChangeAspect="1"/>
            </p:cNvSpPr>
            <p:nvPr/>
          </p:nvSpPr>
          <p:spPr>
            <a:xfrm>
              <a:off x="5852166" y="404930"/>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6" name="椭圆 135"/>
            <p:cNvSpPr>
              <a:spLocks noChangeAspect="1"/>
            </p:cNvSpPr>
            <p:nvPr/>
          </p:nvSpPr>
          <p:spPr>
            <a:xfrm>
              <a:off x="5986492" y="404930"/>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7" name="椭圆 136"/>
            <p:cNvSpPr>
              <a:spLocks noChangeAspect="1"/>
            </p:cNvSpPr>
            <p:nvPr/>
          </p:nvSpPr>
          <p:spPr>
            <a:xfrm>
              <a:off x="6120818" y="404930"/>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8" name="椭圆 137"/>
            <p:cNvSpPr>
              <a:spLocks noChangeAspect="1"/>
            </p:cNvSpPr>
            <p:nvPr/>
          </p:nvSpPr>
          <p:spPr>
            <a:xfrm>
              <a:off x="6255144" y="404929"/>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9" name="椭圆 138"/>
            <p:cNvSpPr>
              <a:spLocks noChangeAspect="1"/>
            </p:cNvSpPr>
            <p:nvPr/>
          </p:nvSpPr>
          <p:spPr>
            <a:xfrm>
              <a:off x="6389470" y="404929"/>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74" name="矩形 73"/>
          <p:cNvSpPr>
            <a:spLocks noChangeAspect="1"/>
          </p:cNvSpPr>
          <p:nvPr/>
        </p:nvSpPr>
        <p:spPr>
          <a:xfrm>
            <a:off x="6266705" y="2025631"/>
            <a:ext cx="2384174" cy="1572334"/>
          </a:xfrm>
          <a:prstGeom prst="rect">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03</a:t>
            </a:r>
          </a:p>
          <a:p>
            <a:pPr lvl="0" algn="ctr">
              <a:defRPr/>
            </a:pPr>
            <a:r>
              <a:rPr lang="zh-CN" altLang="en-US" sz="2800" b="1" kern="0" dirty="0">
                <a:solidFill>
                  <a:prstClr val="white"/>
                </a:solidFill>
                <a:cs typeface="+mn-ea"/>
                <a:sym typeface="+mn-lt"/>
              </a:rPr>
              <a:t>项目实施</a:t>
            </a:r>
          </a:p>
        </p:txBody>
      </p:sp>
      <p:sp>
        <p:nvSpPr>
          <p:cNvPr id="84" name="矩形 83"/>
          <p:cNvSpPr>
            <a:spLocks noChangeAspect="1"/>
          </p:cNvSpPr>
          <p:nvPr/>
        </p:nvSpPr>
        <p:spPr>
          <a:xfrm>
            <a:off x="878802" y="2025631"/>
            <a:ext cx="2384174" cy="1572334"/>
          </a:xfrm>
          <a:prstGeom prst="rect">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01</a:t>
            </a:r>
          </a:p>
          <a:p>
            <a:pPr lvl="0" algn="ctr">
              <a:defRPr/>
            </a:pPr>
            <a:r>
              <a:rPr lang="zh-CN" altLang="en-US" sz="2800" b="1" kern="0" dirty="0">
                <a:solidFill>
                  <a:prstClr val="white"/>
                </a:solidFill>
                <a:cs typeface="+mn-ea"/>
                <a:sym typeface="+mn-lt"/>
              </a:rPr>
              <a:t>项目基础知识</a:t>
            </a:r>
          </a:p>
        </p:txBody>
      </p:sp>
      <p:sp>
        <p:nvSpPr>
          <p:cNvPr id="97" name="矩形 96"/>
          <p:cNvSpPr>
            <a:spLocks noChangeAspect="1"/>
          </p:cNvSpPr>
          <p:nvPr/>
        </p:nvSpPr>
        <p:spPr>
          <a:xfrm>
            <a:off x="3572754" y="2025631"/>
            <a:ext cx="2384174" cy="1572334"/>
          </a:xfrm>
          <a:prstGeom prst="rect">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02</a:t>
            </a:r>
          </a:p>
          <a:p>
            <a:pPr lvl="0" algn="ctr">
              <a:defRPr/>
            </a:pPr>
            <a:r>
              <a:rPr lang="zh-CN" altLang="en-US" sz="2800" b="1" kern="0" dirty="0">
                <a:solidFill>
                  <a:prstClr val="white"/>
                </a:solidFill>
                <a:cs typeface="+mn-ea"/>
                <a:sym typeface="+mn-lt"/>
              </a:rPr>
              <a:t>设计及准备</a:t>
            </a:r>
          </a:p>
        </p:txBody>
      </p:sp>
      <p:sp>
        <p:nvSpPr>
          <p:cNvPr id="111" name="矩形 110"/>
          <p:cNvSpPr>
            <a:spLocks noChangeAspect="1"/>
          </p:cNvSpPr>
          <p:nvPr/>
        </p:nvSpPr>
        <p:spPr>
          <a:xfrm>
            <a:off x="8960654" y="2025631"/>
            <a:ext cx="2384174" cy="1572334"/>
          </a:xfrm>
          <a:prstGeom prst="rect">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04</a:t>
            </a:r>
          </a:p>
          <a:p>
            <a:pPr lvl="0" algn="ctr">
              <a:defRPr/>
            </a:pPr>
            <a:r>
              <a:rPr lang="zh-CN" altLang="en-US" sz="2800" b="1" kern="0" dirty="0">
                <a:solidFill>
                  <a:prstClr val="white"/>
                </a:solidFill>
                <a:cs typeface="+mn-ea"/>
                <a:sym typeface="+mn-lt"/>
              </a:rPr>
              <a:t>习题与实训</a:t>
            </a:r>
          </a:p>
        </p:txBody>
      </p:sp>
    </p:spTree>
    <p:extLst>
      <p:ext uri="{BB962C8B-B14F-4D97-AF65-F5344CB8AC3E}">
        <p14:creationId xmlns:p14="http://schemas.microsoft.com/office/powerpoint/2010/main" val="50137175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33"/>
                                        </p:tgtEl>
                                        <p:attrNameLst>
                                          <p:attrName>style.visibility</p:attrName>
                                        </p:attrNameLst>
                                      </p:cBhvr>
                                      <p:to>
                                        <p:strVal val="visible"/>
                                      </p:to>
                                    </p:set>
                                    <p:animEffect transition="in" filter="barn(outVertical)">
                                      <p:cBhvr>
                                        <p:cTn id="7" dur="500"/>
                                        <p:tgtEl>
                                          <p:spTgt spid="133"/>
                                        </p:tgtEl>
                                      </p:cBhvr>
                                    </p:animEffect>
                                  </p:childTnLst>
                                </p:cTn>
                              </p:par>
                            </p:childTnLst>
                          </p:cTn>
                        </p:par>
                        <p:par>
                          <p:cTn id="8" fill="hold">
                            <p:stCondLst>
                              <p:cond delay="500"/>
                            </p:stCondLst>
                            <p:childTnLst>
                              <p:par>
                                <p:cTn id="9" presetID="45" presetClass="entr" presetSubtype="0" fill="hold" grpId="0" nodeType="afterEffect">
                                  <p:stCondLst>
                                    <p:cond delay="0"/>
                                  </p:stCondLst>
                                  <p:iterate type="lt">
                                    <p:tmPct val="20000"/>
                                  </p:iterate>
                                  <p:childTnLst>
                                    <p:set>
                                      <p:cBhvr>
                                        <p:cTn id="10" dur="1" fill="hold">
                                          <p:stCondLst>
                                            <p:cond delay="0"/>
                                          </p:stCondLst>
                                        </p:cTn>
                                        <p:tgtEl>
                                          <p:spTgt spid="71"/>
                                        </p:tgtEl>
                                        <p:attrNameLst>
                                          <p:attrName>style.visibility</p:attrName>
                                        </p:attrNameLst>
                                      </p:cBhvr>
                                      <p:to>
                                        <p:strVal val="visible"/>
                                      </p:to>
                                    </p:set>
                                    <p:animEffect transition="in" filter="fade">
                                      <p:cBhvr>
                                        <p:cTn id="11" dur="500"/>
                                        <p:tgtEl>
                                          <p:spTgt spid="71"/>
                                        </p:tgtEl>
                                      </p:cBhvr>
                                    </p:animEffect>
                                    <p:anim calcmode="lin" valueType="num">
                                      <p:cBhvr>
                                        <p:cTn id="12" dur="500" fill="hold"/>
                                        <p:tgtEl>
                                          <p:spTgt spid="71"/>
                                        </p:tgtEl>
                                        <p:attrNameLst>
                                          <p:attrName>ppt_w</p:attrName>
                                        </p:attrNameLst>
                                      </p:cBhvr>
                                      <p:tavLst>
                                        <p:tav tm="0" fmla="#ppt_w*sin(2.5*pi*$)">
                                          <p:val>
                                            <p:fltVal val="0"/>
                                          </p:val>
                                        </p:tav>
                                        <p:tav tm="100000">
                                          <p:val>
                                            <p:fltVal val="1"/>
                                          </p:val>
                                        </p:tav>
                                      </p:tavLst>
                                    </p:anim>
                                    <p:anim calcmode="lin" valueType="num">
                                      <p:cBhvr>
                                        <p:cTn id="13" dur="500" fill="hold"/>
                                        <p:tgtEl>
                                          <p:spTgt spid="71"/>
                                        </p:tgtEl>
                                        <p:attrNameLst>
                                          <p:attrName>ppt_h</p:attrName>
                                        </p:attrNameLst>
                                      </p:cBhvr>
                                      <p:tavLst>
                                        <p:tav tm="0">
                                          <p:val>
                                            <p:strVal val="#ppt_h"/>
                                          </p:val>
                                        </p:tav>
                                        <p:tav tm="100000">
                                          <p:val>
                                            <p:strVal val="#ppt_h"/>
                                          </p:val>
                                        </p:tav>
                                      </p:tavLst>
                                    </p:anim>
                                  </p:childTnLst>
                                </p:cTn>
                              </p:par>
                            </p:childTnLst>
                          </p:cTn>
                        </p:par>
                        <p:par>
                          <p:cTn id="14" fill="hold">
                            <p:stCondLst>
                              <p:cond delay="2300"/>
                            </p:stCondLst>
                            <p:childTnLst>
                              <p:par>
                                <p:cTn id="15" presetID="10" presetClass="entr" presetSubtype="0" fill="hold" grpId="0" nodeType="after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1000"/>
                                        <p:tgtEl>
                                          <p:spTgt spid="84"/>
                                        </p:tgtEl>
                                      </p:cBhvr>
                                    </p:animEffect>
                                  </p:childTnLst>
                                </p:cTn>
                              </p:par>
                              <p:par>
                                <p:cTn id="18" presetID="64" presetClass="path" presetSubtype="0" decel="100000" fill="hold" grpId="1" nodeType="withEffect">
                                  <p:stCondLst>
                                    <p:cond delay="0"/>
                                  </p:stCondLst>
                                  <p:childTnLst>
                                    <p:animMotion origin="layout" path="M 4.375E-6 -2.96296E-6 L 4.375E-6 -0.18472 " pathEditMode="relative" rAng="0" ptsTypes="AA">
                                      <p:cBhvr>
                                        <p:cTn id="19" dur="1250" spd="-100000" fill="hold"/>
                                        <p:tgtEl>
                                          <p:spTgt spid="84"/>
                                        </p:tgtEl>
                                        <p:attrNameLst>
                                          <p:attrName>ppt_x</p:attrName>
                                          <p:attrName>ppt_y</p:attrName>
                                        </p:attrNameLst>
                                      </p:cBhvr>
                                      <p:rCtr x="0" y="-9236"/>
                                    </p:animMotion>
                                  </p:childTnLst>
                                </p:cTn>
                              </p:par>
                              <p:par>
                                <p:cTn id="20" presetID="10" presetClass="entr" presetSubtype="0" fill="hold" grpId="0" nodeType="withEffect">
                                  <p:stCondLst>
                                    <p:cond delay="0"/>
                                  </p:stCondLst>
                                  <p:childTnLst>
                                    <p:set>
                                      <p:cBhvr>
                                        <p:cTn id="21" dur="1" fill="hold">
                                          <p:stCondLst>
                                            <p:cond delay="0"/>
                                          </p:stCondLst>
                                        </p:cTn>
                                        <p:tgtEl>
                                          <p:spTgt spid="122"/>
                                        </p:tgtEl>
                                        <p:attrNameLst>
                                          <p:attrName>style.visibility</p:attrName>
                                        </p:attrNameLst>
                                      </p:cBhvr>
                                      <p:to>
                                        <p:strVal val="visible"/>
                                      </p:to>
                                    </p:set>
                                    <p:animEffect transition="in" filter="fade">
                                      <p:cBhvr>
                                        <p:cTn id="22" dur="1000"/>
                                        <p:tgtEl>
                                          <p:spTgt spid="122"/>
                                        </p:tgtEl>
                                      </p:cBhvr>
                                    </p:animEffect>
                                  </p:childTnLst>
                                </p:cTn>
                              </p:par>
                              <p:par>
                                <p:cTn id="23" presetID="64" presetClass="path" presetSubtype="0" decel="100000" fill="hold" grpId="1" nodeType="withEffect">
                                  <p:stCondLst>
                                    <p:cond delay="0"/>
                                  </p:stCondLst>
                                  <p:childTnLst>
                                    <p:animMotion origin="layout" path="M 4.375E-6 1.11111E-6 L 4.375E-6 -0.34468 " pathEditMode="relative" rAng="0" ptsTypes="AA">
                                      <p:cBhvr>
                                        <p:cTn id="24" dur="1500" spd="-100000" fill="hold"/>
                                        <p:tgtEl>
                                          <p:spTgt spid="122"/>
                                        </p:tgtEl>
                                        <p:attrNameLst>
                                          <p:attrName>ppt_x</p:attrName>
                                          <p:attrName>ppt_y</p:attrName>
                                        </p:attrNameLst>
                                      </p:cBhvr>
                                      <p:rCtr x="0" y="-17245"/>
                                    </p:animMotion>
                                  </p:childTnLst>
                                </p:cTn>
                              </p:par>
                              <p:par>
                                <p:cTn id="25" presetID="10" presetClass="entr" presetSubtype="0" fill="hold" grpId="0" nodeType="withEffect">
                                  <p:stCondLst>
                                    <p:cond delay="0"/>
                                  </p:stCondLst>
                                  <p:childTnLst>
                                    <p:set>
                                      <p:cBhvr>
                                        <p:cTn id="26" dur="1" fill="hold">
                                          <p:stCondLst>
                                            <p:cond delay="0"/>
                                          </p:stCondLst>
                                        </p:cTn>
                                        <p:tgtEl>
                                          <p:spTgt spid="123"/>
                                        </p:tgtEl>
                                        <p:attrNameLst>
                                          <p:attrName>style.visibility</p:attrName>
                                        </p:attrNameLst>
                                      </p:cBhvr>
                                      <p:to>
                                        <p:strVal val="visible"/>
                                      </p:to>
                                    </p:set>
                                    <p:animEffect transition="in" filter="fade">
                                      <p:cBhvr>
                                        <p:cTn id="27" dur="1000"/>
                                        <p:tgtEl>
                                          <p:spTgt spid="123"/>
                                        </p:tgtEl>
                                      </p:cBhvr>
                                    </p:animEffect>
                                  </p:childTnLst>
                                </p:cTn>
                              </p:par>
                              <p:par>
                                <p:cTn id="28" presetID="64" presetClass="path" presetSubtype="0" decel="100000" fill="hold" grpId="1" nodeType="withEffect">
                                  <p:stCondLst>
                                    <p:cond delay="0"/>
                                  </p:stCondLst>
                                  <p:childTnLst>
                                    <p:animMotion origin="layout" path="M 2.08333E-6 3.33333E-6 L 2.08333E-6 -0.50417 " pathEditMode="relative" rAng="0" ptsTypes="AA">
                                      <p:cBhvr>
                                        <p:cTn id="29" dur="1750" spd="-100000" fill="hold"/>
                                        <p:tgtEl>
                                          <p:spTgt spid="123"/>
                                        </p:tgtEl>
                                        <p:attrNameLst>
                                          <p:attrName>ppt_x</p:attrName>
                                          <p:attrName>ppt_y</p:attrName>
                                        </p:attrNameLst>
                                      </p:cBhvr>
                                      <p:rCtr x="0" y="-25208"/>
                                    </p:animMotion>
                                  </p:childTnLst>
                                </p:cTn>
                              </p:par>
                            </p:childTnLst>
                          </p:cTn>
                        </p:par>
                        <p:par>
                          <p:cTn id="30" fill="hold">
                            <p:stCondLst>
                              <p:cond delay="4050"/>
                            </p:stCondLst>
                            <p:childTnLst>
                              <p:par>
                                <p:cTn id="31" presetID="10" presetClass="entr" presetSubtype="0" fill="hold" grpId="0" nodeType="afterEffect">
                                  <p:stCondLst>
                                    <p:cond delay="0"/>
                                  </p:stCondLst>
                                  <p:childTnLst>
                                    <p:set>
                                      <p:cBhvr>
                                        <p:cTn id="32" dur="1" fill="hold">
                                          <p:stCondLst>
                                            <p:cond delay="0"/>
                                          </p:stCondLst>
                                        </p:cTn>
                                        <p:tgtEl>
                                          <p:spTgt spid="97"/>
                                        </p:tgtEl>
                                        <p:attrNameLst>
                                          <p:attrName>style.visibility</p:attrName>
                                        </p:attrNameLst>
                                      </p:cBhvr>
                                      <p:to>
                                        <p:strVal val="visible"/>
                                      </p:to>
                                    </p:set>
                                    <p:animEffect transition="in" filter="fade">
                                      <p:cBhvr>
                                        <p:cTn id="33" dur="1000"/>
                                        <p:tgtEl>
                                          <p:spTgt spid="97"/>
                                        </p:tgtEl>
                                      </p:cBhvr>
                                    </p:animEffect>
                                  </p:childTnLst>
                                </p:cTn>
                              </p:par>
                              <p:par>
                                <p:cTn id="34" presetID="64" presetClass="path" presetSubtype="0" decel="100000" fill="hold" grpId="1" nodeType="withEffect">
                                  <p:stCondLst>
                                    <p:cond delay="0"/>
                                  </p:stCondLst>
                                  <p:childTnLst>
                                    <p:animMotion origin="layout" path="M 4.375E-6 -2.96296E-6 L 4.375E-6 -0.18472 " pathEditMode="relative" rAng="0" ptsTypes="AA">
                                      <p:cBhvr>
                                        <p:cTn id="35" dur="1250" spd="-100000" fill="hold"/>
                                        <p:tgtEl>
                                          <p:spTgt spid="97"/>
                                        </p:tgtEl>
                                        <p:attrNameLst>
                                          <p:attrName>ppt_x</p:attrName>
                                          <p:attrName>ppt_y</p:attrName>
                                        </p:attrNameLst>
                                      </p:cBhvr>
                                      <p:rCtr x="0" y="-9236"/>
                                    </p:animMotion>
                                  </p:childTnLst>
                                </p:cTn>
                              </p:par>
                              <p:par>
                                <p:cTn id="36" presetID="10" presetClass="entr" presetSubtype="0" fill="hold" grpId="0" nodeType="withEffect">
                                  <p:stCondLst>
                                    <p:cond delay="0"/>
                                  </p:stCondLst>
                                  <p:childTnLst>
                                    <p:set>
                                      <p:cBhvr>
                                        <p:cTn id="37" dur="1" fill="hold">
                                          <p:stCondLst>
                                            <p:cond delay="0"/>
                                          </p:stCondLst>
                                        </p:cTn>
                                        <p:tgtEl>
                                          <p:spTgt spid="125"/>
                                        </p:tgtEl>
                                        <p:attrNameLst>
                                          <p:attrName>style.visibility</p:attrName>
                                        </p:attrNameLst>
                                      </p:cBhvr>
                                      <p:to>
                                        <p:strVal val="visible"/>
                                      </p:to>
                                    </p:set>
                                    <p:animEffect transition="in" filter="fade">
                                      <p:cBhvr>
                                        <p:cTn id="38" dur="1000"/>
                                        <p:tgtEl>
                                          <p:spTgt spid="125"/>
                                        </p:tgtEl>
                                      </p:cBhvr>
                                    </p:animEffect>
                                  </p:childTnLst>
                                </p:cTn>
                              </p:par>
                              <p:par>
                                <p:cTn id="39" presetID="64" presetClass="path" presetSubtype="0" decel="100000" fill="hold" grpId="1" nodeType="withEffect">
                                  <p:stCondLst>
                                    <p:cond delay="0"/>
                                  </p:stCondLst>
                                  <p:childTnLst>
                                    <p:animMotion origin="layout" path="M 4.375E-6 1.11111E-6 L 4.375E-6 -0.34468 " pathEditMode="relative" rAng="0" ptsTypes="AA">
                                      <p:cBhvr>
                                        <p:cTn id="40" dur="1500" spd="-100000" fill="hold"/>
                                        <p:tgtEl>
                                          <p:spTgt spid="125"/>
                                        </p:tgtEl>
                                        <p:attrNameLst>
                                          <p:attrName>ppt_x</p:attrName>
                                          <p:attrName>ppt_y</p:attrName>
                                        </p:attrNameLst>
                                      </p:cBhvr>
                                      <p:rCtr x="0" y="-17245"/>
                                    </p:animMotion>
                                  </p:childTnLst>
                                </p:cTn>
                              </p:par>
                              <p:par>
                                <p:cTn id="41" presetID="10" presetClass="entr" presetSubtype="0" fill="hold" grpId="0" nodeType="withEffect">
                                  <p:stCondLst>
                                    <p:cond delay="0"/>
                                  </p:stCondLst>
                                  <p:childTnLst>
                                    <p:set>
                                      <p:cBhvr>
                                        <p:cTn id="42" dur="1" fill="hold">
                                          <p:stCondLst>
                                            <p:cond delay="0"/>
                                          </p:stCondLst>
                                        </p:cTn>
                                        <p:tgtEl>
                                          <p:spTgt spid="126"/>
                                        </p:tgtEl>
                                        <p:attrNameLst>
                                          <p:attrName>style.visibility</p:attrName>
                                        </p:attrNameLst>
                                      </p:cBhvr>
                                      <p:to>
                                        <p:strVal val="visible"/>
                                      </p:to>
                                    </p:set>
                                    <p:animEffect transition="in" filter="fade">
                                      <p:cBhvr>
                                        <p:cTn id="43" dur="1000"/>
                                        <p:tgtEl>
                                          <p:spTgt spid="126"/>
                                        </p:tgtEl>
                                      </p:cBhvr>
                                    </p:animEffect>
                                  </p:childTnLst>
                                </p:cTn>
                              </p:par>
                              <p:par>
                                <p:cTn id="44" presetID="64" presetClass="path" presetSubtype="0" decel="100000" fill="hold" grpId="1" nodeType="withEffect">
                                  <p:stCondLst>
                                    <p:cond delay="0"/>
                                  </p:stCondLst>
                                  <p:childTnLst>
                                    <p:animMotion origin="layout" path="M 4.375E-6 1.11111E-6 L 4.375E-6 -0.50417 " pathEditMode="relative" rAng="0" ptsTypes="AA">
                                      <p:cBhvr>
                                        <p:cTn id="45" dur="1750" spd="-100000" fill="hold"/>
                                        <p:tgtEl>
                                          <p:spTgt spid="126"/>
                                        </p:tgtEl>
                                        <p:attrNameLst>
                                          <p:attrName>ppt_x</p:attrName>
                                          <p:attrName>ppt_y</p:attrName>
                                        </p:attrNameLst>
                                      </p:cBhvr>
                                      <p:rCtr x="0" y="-25208"/>
                                    </p:animMotion>
                                  </p:childTnLst>
                                </p:cTn>
                              </p:par>
                            </p:childTnLst>
                          </p:cTn>
                        </p:par>
                        <p:par>
                          <p:cTn id="46" fill="hold">
                            <p:stCondLst>
                              <p:cond delay="5800"/>
                            </p:stCondLst>
                            <p:childTnLst>
                              <p:par>
                                <p:cTn id="47" presetID="10" presetClass="entr" presetSubtype="0" fill="hold" grpId="0" nodeType="after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fade">
                                      <p:cBhvr>
                                        <p:cTn id="49" dur="1000"/>
                                        <p:tgtEl>
                                          <p:spTgt spid="74"/>
                                        </p:tgtEl>
                                      </p:cBhvr>
                                    </p:animEffect>
                                  </p:childTnLst>
                                </p:cTn>
                              </p:par>
                              <p:par>
                                <p:cTn id="50" presetID="64" presetClass="path" presetSubtype="0" decel="100000" fill="hold" grpId="1" nodeType="withEffect">
                                  <p:stCondLst>
                                    <p:cond delay="0"/>
                                  </p:stCondLst>
                                  <p:childTnLst>
                                    <p:animMotion origin="layout" path="M 4.375E-6 -2.96296E-6 L 4.375E-6 -0.18472 " pathEditMode="relative" rAng="0" ptsTypes="AA">
                                      <p:cBhvr>
                                        <p:cTn id="51" dur="1250" spd="-100000" fill="hold"/>
                                        <p:tgtEl>
                                          <p:spTgt spid="74"/>
                                        </p:tgtEl>
                                        <p:attrNameLst>
                                          <p:attrName>ppt_x</p:attrName>
                                          <p:attrName>ppt_y</p:attrName>
                                        </p:attrNameLst>
                                      </p:cBhvr>
                                      <p:rCtr x="0" y="-9236"/>
                                    </p:animMotion>
                                  </p:childTnLst>
                                </p:cTn>
                              </p:par>
                              <p:par>
                                <p:cTn id="52" presetID="10" presetClass="entr" presetSubtype="0" fill="hold" grpId="0" nodeType="withEffect">
                                  <p:stCondLst>
                                    <p:cond delay="0"/>
                                  </p:stCondLst>
                                  <p:childTnLst>
                                    <p:set>
                                      <p:cBhvr>
                                        <p:cTn id="53" dur="1" fill="hold">
                                          <p:stCondLst>
                                            <p:cond delay="0"/>
                                          </p:stCondLst>
                                        </p:cTn>
                                        <p:tgtEl>
                                          <p:spTgt spid="128"/>
                                        </p:tgtEl>
                                        <p:attrNameLst>
                                          <p:attrName>style.visibility</p:attrName>
                                        </p:attrNameLst>
                                      </p:cBhvr>
                                      <p:to>
                                        <p:strVal val="visible"/>
                                      </p:to>
                                    </p:set>
                                    <p:animEffect transition="in" filter="fade">
                                      <p:cBhvr>
                                        <p:cTn id="54" dur="1000"/>
                                        <p:tgtEl>
                                          <p:spTgt spid="128"/>
                                        </p:tgtEl>
                                      </p:cBhvr>
                                    </p:animEffect>
                                  </p:childTnLst>
                                </p:cTn>
                              </p:par>
                              <p:par>
                                <p:cTn id="55" presetID="64" presetClass="path" presetSubtype="0" decel="100000" fill="hold" grpId="1" nodeType="withEffect">
                                  <p:stCondLst>
                                    <p:cond delay="0"/>
                                  </p:stCondLst>
                                  <p:childTnLst>
                                    <p:animMotion origin="layout" path="M 4.375E-6 1.11111E-6 L 4.375E-6 -0.34468 " pathEditMode="relative" rAng="0" ptsTypes="AA">
                                      <p:cBhvr>
                                        <p:cTn id="56" dur="1500" spd="-100000" fill="hold"/>
                                        <p:tgtEl>
                                          <p:spTgt spid="128"/>
                                        </p:tgtEl>
                                        <p:attrNameLst>
                                          <p:attrName>ppt_x</p:attrName>
                                          <p:attrName>ppt_y</p:attrName>
                                        </p:attrNameLst>
                                      </p:cBhvr>
                                      <p:rCtr x="0" y="-17245"/>
                                    </p:animMotion>
                                  </p:childTnLst>
                                </p:cTn>
                              </p:par>
                              <p:par>
                                <p:cTn id="57" presetID="10" presetClass="entr" presetSubtype="0" fill="hold" grpId="0" nodeType="withEffect">
                                  <p:stCondLst>
                                    <p:cond delay="0"/>
                                  </p:stCondLst>
                                  <p:childTnLst>
                                    <p:set>
                                      <p:cBhvr>
                                        <p:cTn id="58" dur="1" fill="hold">
                                          <p:stCondLst>
                                            <p:cond delay="0"/>
                                          </p:stCondLst>
                                        </p:cTn>
                                        <p:tgtEl>
                                          <p:spTgt spid="129"/>
                                        </p:tgtEl>
                                        <p:attrNameLst>
                                          <p:attrName>style.visibility</p:attrName>
                                        </p:attrNameLst>
                                      </p:cBhvr>
                                      <p:to>
                                        <p:strVal val="visible"/>
                                      </p:to>
                                    </p:set>
                                    <p:animEffect transition="in" filter="fade">
                                      <p:cBhvr>
                                        <p:cTn id="59" dur="1000"/>
                                        <p:tgtEl>
                                          <p:spTgt spid="129"/>
                                        </p:tgtEl>
                                      </p:cBhvr>
                                    </p:animEffect>
                                  </p:childTnLst>
                                </p:cTn>
                              </p:par>
                              <p:par>
                                <p:cTn id="60" presetID="64" presetClass="path" presetSubtype="0" decel="100000" fill="hold" grpId="1" nodeType="withEffect">
                                  <p:stCondLst>
                                    <p:cond delay="0"/>
                                  </p:stCondLst>
                                  <p:childTnLst>
                                    <p:animMotion origin="layout" path="M -2.29167E-6 -4.81481E-6 L -2.29167E-6 -0.50416 " pathEditMode="relative" rAng="0" ptsTypes="AA">
                                      <p:cBhvr>
                                        <p:cTn id="61" dur="1750" spd="-100000" fill="hold"/>
                                        <p:tgtEl>
                                          <p:spTgt spid="129"/>
                                        </p:tgtEl>
                                        <p:attrNameLst>
                                          <p:attrName>ppt_x</p:attrName>
                                          <p:attrName>ppt_y</p:attrName>
                                        </p:attrNameLst>
                                      </p:cBhvr>
                                      <p:rCtr x="0" y="-25208"/>
                                    </p:animMotion>
                                  </p:childTnLst>
                                </p:cTn>
                              </p:par>
                            </p:childTnLst>
                          </p:cTn>
                        </p:par>
                        <p:par>
                          <p:cTn id="62" fill="hold">
                            <p:stCondLst>
                              <p:cond delay="7550"/>
                            </p:stCondLst>
                            <p:childTnLst>
                              <p:par>
                                <p:cTn id="63" presetID="10" presetClass="entr" presetSubtype="0" fill="hold" grpId="0" nodeType="afterEffect">
                                  <p:stCondLst>
                                    <p:cond delay="0"/>
                                  </p:stCondLst>
                                  <p:childTnLst>
                                    <p:set>
                                      <p:cBhvr>
                                        <p:cTn id="64" dur="1" fill="hold">
                                          <p:stCondLst>
                                            <p:cond delay="0"/>
                                          </p:stCondLst>
                                        </p:cTn>
                                        <p:tgtEl>
                                          <p:spTgt spid="111"/>
                                        </p:tgtEl>
                                        <p:attrNameLst>
                                          <p:attrName>style.visibility</p:attrName>
                                        </p:attrNameLst>
                                      </p:cBhvr>
                                      <p:to>
                                        <p:strVal val="visible"/>
                                      </p:to>
                                    </p:set>
                                    <p:animEffect transition="in" filter="fade">
                                      <p:cBhvr>
                                        <p:cTn id="65" dur="1000"/>
                                        <p:tgtEl>
                                          <p:spTgt spid="111"/>
                                        </p:tgtEl>
                                      </p:cBhvr>
                                    </p:animEffect>
                                  </p:childTnLst>
                                </p:cTn>
                              </p:par>
                              <p:par>
                                <p:cTn id="66" presetID="64" presetClass="path" presetSubtype="0" decel="100000" fill="hold" grpId="1" nodeType="withEffect">
                                  <p:stCondLst>
                                    <p:cond delay="0"/>
                                  </p:stCondLst>
                                  <p:childTnLst>
                                    <p:animMotion origin="layout" path="M 4.375E-6 -2.96296E-6 L 4.375E-6 -0.18472 " pathEditMode="relative" rAng="0" ptsTypes="AA">
                                      <p:cBhvr>
                                        <p:cTn id="67" dur="1250" spd="-100000" fill="hold"/>
                                        <p:tgtEl>
                                          <p:spTgt spid="111"/>
                                        </p:tgtEl>
                                        <p:attrNameLst>
                                          <p:attrName>ppt_x</p:attrName>
                                          <p:attrName>ppt_y</p:attrName>
                                        </p:attrNameLst>
                                      </p:cBhvr>
                                      <p:rCtr x="0" y="-9236"/>
                                    </p:animMotion>
                                  </p:childTnLst>
                                </p:cTn>
                              </p:par>
                              <p:par>
                                <p:cTn id="68" presetID="10" presetClass="entr" presetSubtype="0" fill="hold" grpId="0" nodeType="withEffect">
                                  <p:stCondLst>
                                    <p:cond delay="0"/>
                                  </p:stCondLst>
                                  <p:childTnLst>
                                    <p:set>
                                      <p:cBhvr>
                                        <p:cTn id="69" dur="1" fill="hold">
                                          <p:stCondLst>
                                            <p:cond delay="0"/>
                                          </p:stCondLst>
                                        </p:cTn>
                                        <p:tgtEl>
                                          <p:spTgt spid="131"/>
                                        </p:tgtEl>
                                        <p:attrNameLst>
                                          <p:attrName>style.visibility</p:attrName>
                                        </p:attrNameLst>
                                      </p:cBhvr>
                                      <p:to>
                                        <p:strVal val="visible"/>
                                      </p:to>
                                    </p:set>
                                    <p:animEffect transition="in" filter="fade">
                                      <p:cBhvr>
                                        <p:cTn id="70" dur="1000"/>
                                        <p:tgtEl>
                                          <p:spTgt spid="131"/>
                                        </p:tgtEl>
                                      </p:cBhvr>
                                    </p:animEffect>
                                  </p:childTnLst>
                                </p:cTn>
                              </p:par>
                              <p:par>
                                <p:cTn id="71" presetID="64" presetClass="path" presetSubtype="0" decel="100000" fill="hold" grpId="1" nodeType="withEffect">
                                  <p:stCondLst>
                                    <p:cond delay="0"/>
                                  </p:stCondLst>
                                  <p:childTnLst>
                                    <p:animMotion origin="layout" path="M 4.375E-6 1.11111E-6 L 4.375E-6 -0.34468 " pathEditMode="relative" rAng="0" ptsTypes="AA">
                                      <p:cBhvr>
                                        <p:cTn id="72" dur="1500" spd="-100000" fill="hold"/>
                                        <p:tgtEl>
                                          <p:spTgt spid="131"/>
                                        </p:tgtEl>
                                        <p:attrNameLst>
                                          <p:attrName>ppt_x</p:attrName>
                                          <p:attrName>ppt_y</p:attrName>
                                        </p:attrNameLst>
                                      </p:cBhvr>
                                      <p:rCtr x="0" y="-17245"/>
                                    </p:animMotion>
                                  </p:childTnLst>
                                </p:cTn>
                              </p:par>
                              <p:par>
                                <p:cTn id="73" presetID="10" presetClass="entr" presetSubtype="0" fill="hold" grpId="0" nodeType="withEffect">
                                  <p:stCondLst>
                                    <p:cond delay="0"/>
                                  </p:stCondLst>
                                  <p:childTnLst>
                                    <p:set>
                                      <p:cBhvr>
                                        <p:cTn id="74" dur="1" fill="hold">
                                          <p:stCondLst>
                                            <p:cond delay="0"/>
                                          </p:stCondLst>
                                        </p:cTn>
                                        <p:tgtEl>
                                          <p:spTgt spid="132"/>
                                        </p:tgtEl>
                                        <p:attrNameLst>
                                          <p:attrName>style.visibility</p:attrName>
                                        </p:attrNameLst>
                                      </p:cBhvr>
                                      <p:to>
                                        <p:strVal val="visible"/>
                                      </p:to>
                                    </p:set>
                                    <p:animEffect transition="in" filter="fade">
                                      <p:cBhvr>
                                        <p:cTn id="75" dur="1000"/>
                                        <p:tgtEl>
                                          <p:spTgt spid="132"/>
                                        </p:tgtEl>
                                      </p:cBhvr>
                                    </p:animEffect>
                                  </p:childTnLst>
                                </p:cTn>
                              </p:par>
                              <p:par>
                                <p:cTn id="76" presetID="64" presetClass="path" presetSubtype="0" decel="100000" fill="hold" grpId="1" nodeType="withEffect">
                                  <p:stCondLst>
                                    <p:cond delay="0"/>
                                  </p:stCondLst>
                                  <p:childTnLst>
                                    <p:animMotion origin="layout" path="M 4.375E-6 1.11111E-6 L 4.375E-6 -0.50417 " pathEditMode="relative" rAng="0" ptsTypes="AA">
                                      <p:cBhvr>
                                        <p:cTn id="77" dur="1750" spd="-100000" fill="hold"/>
                                        <p:tgtEl>
                                          <p:spTgt spid="132"/>
                                        </p:tgtEl>
                                        <p:attrNameLst>
                                          <p:attrName>ppt_x</p:attrName>
                                          <p:attrName>ppt_y</p:attrName>
                                        </p:attrNameLst>
                                      </p:cBhvr>
                                      <p:rCtr x="0" y="-25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22" grpId="0" animBg="1"/>
      <p:bldP spid="122" grpId="1" animBg="1"/>
      <p:bldP spid="123" grpId="0"/>
      <p:bldP spid="123" grpId="1"/>
      <p:bldP spid="125" grpId="0" animBg="1"/>
      <p:bldP spid="125" grpId="1" animBg="1"/>
      <p:bldP spid="126" grpId="0"/>
      <p:bldP spid="126" grpId="1"/>
      <p:bldP spid="128" grpId="0" animBg="1"/>
      <p:bldP spid="128" grpId="1" animBg="1"/>
      <p:bldP spid="129" grpId="0"/>
      <p:bldP spid="129" grpId="1"/>
      <p:bldP spid="131" grpId="0" animBg="1"/>
      <p:bldP spid="131" grpId="1" animBg="1"/>
      <p:bldP spid="132" grpId="0"/>
      <p:bldP spid="132" grpId="1"/>
      <p:bldP spid="74" grpId="0" animBg="1"/>
      <p:bldP spid="74" grpId="1" animBg="1"/>
      <p:bldP spid="84" grpId="0" animBg="1"/>
      <p:bldP spid="84" grpId="1" animBg="1"/>
      <p:bldP spid="97" grpId="0" animBg="1"/>
      <p:bldP spid="97" grpId="1" animBg="1"/>
      <p:bldP spid="111" grpId="0" animBg="1"/>
      <p:bldP spid="111"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2 </a:t>
            </a:r>
            <a:r>
              <a:rPr lang="zh-CN" altLang="en-US" sz="3600" b="1" spc="600" dirty="0">
                <a:solidFill>
                  <a:srgbClr val="2070A1"/>
                </a:solidFill>
                <a:cs typeface="+mn-ea"/>
                <a:sym typeface="+mn-lt"/>
              </a:rPr>
              <a:t>访问网络共享资源</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349863" y="1715338"/>
            <a:ext cx="4387740"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1. </a:t>
            </a:r>
            <a:r>
              <a:rPr lang="zh-CN" altLang="en-US" sz="3600" spc="600" dirty="0">
                <a:solidFill>
                  <a:srgbClr val="2070A1"/>
                </a:solidFill>
                <a:cs typeface="+mn-ea"/>
              </a:rPr>
              <a:t>利用网络发现</a:t>
            </a:r>
            <a:endParaRPr lang="zh-CN" altLang="zh-CN" sz="3600" spc="600" dirty="0">
              <a:solidFill>
                <a:srgbClr val="2070A1"/>
              </a:solidFill>
              <a:cs typeface="+mn-ea"/>
            </a:endParaRPr>
          </a:p>
        </p:txBody>
      </p:sp>
      <p:sp>
        <p:nvSpPr>
          <p:cNvPr id="2" name="矩形 1">
            <a:extLst>
              <a:ext uri="{FF2B5EF4-FFF2-40B4-BE49-F238E27FC236}">
                <a16:creationId xmlns:a16="http://schemas.microsoft.com/office/drawing/2014/main" xmlns="" id="{1B81356B-B611-4944-B2BD-129794BCEEA1}"/>
              </a:ext>
            </a:extLst>
          </p:cNvPr>
          <p:cNvSpPr/>
          <p:nvPr/>
        </p:nvSpPr>
        <p:spPr>
          <a:xfrm>
            <a:off x="874713" y="2361669"/>
            <a:ext cx="10249146" cy="1754326"/>
          </a:xfrm>
          <a:prstGeom prst="rect">
            <a:avLst/>
          </a:prstGeom>
        </p:spPr>
        <p:txBody>
          <a:bodyPr wrap="square">
            <a:spAutoFit/>
          </a:bodyPr>
          <a:lstStyle/>
          <a:p>
            <a:pPr indent="266700" algn="just">
              <a:spcAft>
                <a:spcPts val="0"/>
              </a:spcAft>
            </a:pPr>
            <a:r>
              <a:rPr lang="zh-CN" altLang="zh-CN" sz="3600" kern="100" dirty="0">
                <a:latin typeface="等线" panose="02010600030101010101" pitchFamily="2" charset="-122"/>
                <a:cs typeface="Times New Roman" panose="02020603050405020304" pitchFamily="18" charset="0"/>
              </a:rPr>
              <a:t>必须确保</a:t>
            </a:r>
            <a:r>
              <a:rPr lang="en-US" altLang="zh-CN" sz="3600" kern="100" dirty="0">
                <a:latin typeface="等线" panose="02010600030101010101" pitchFamily="2" charset="-122"/>
                <a:cs typeface="Times New Roman" panose="02020603050405020304" pitchFamily="18" charset="0"/>
              </a:rPr>
              <a:t>DC1</a:t>
            </a:r>
            <a:r>
              <a:rPr lang="zh-CN" altLang="zh-CN" sz="3600" kern="100" dirty="0">
                <a:latin typeface="等线" panose="02010600030101010101" pitchFamily="2" charset="-122"/>
                <a:cs typeface="Times New Roman" panose="02020603050405020304" pitchFamily="18" charset="0"/>
              </a:rPr>
              <a:t>、</a:t>
            </a:r>
            <a:r>
              <a:rPr lang="en-US" altLang="zh-CN" sz="3600" kern="100" dirty="0">
                <a:latin typeface="等线" panose="02010600030101010101" pitchFamily="2" charset="-122"/>
                <a:cs typeface="Times New Roman" panose="02020603050405020304" pitchFamily="18" charset="0"/>
              </a:rPr>
              <a:t>DC2</a:t>
            </a:r>
            <a:r>
              <a:rPr lang="zh-CN" altLang="zh-CN" sz="3600" kern="100" dirty="0">
                <a:latin typeface="等线" panose="02010600030101010101" pitchFamily="2" charset="-122"/>
                <a:cs typeface="Times New Roman" panose="02020603050405020304" pitchFamily="18" charset="0"/>
              </a:rPr>
              <a:t>和</a:t>
            </a:r>
            <a:r>
              <a:rPr lang="en-US" altLang="zh-CN" sz="3600" kern="100" dirty="0">
                <a:latin typeface="等线" panose="02010600030101010101" pitchFamily="2" charset="-122"/>
                <a:cs typeface="Times New Roman" panose="02020603050405020304" pitchFamily="18" charset="0"/>
              </a:rPr>
              <a:t>MS1</a:t>
            </a:r>
            <a:r>
              <a:rPr lang="zh-CN" altLang="zh-CN" sz="3600" kern="100" dirty="0">
                <a:latin typeface="等线" panose="02010600030101010101" pitchFamily="2" charset="-122"/>
                <a:cs typeface="Times New Roman" panose="02020603050405020304" pitchFamily="18" charset="0"/>
              </a:rPr>
              <a:t>开启了网络发现功能，并且运行了</a:t>
            </a:r>
            <a:r>
              <a:rPr lang="en-US" altLang="zh-CN" sz="3600" kern="100" dirty="0">
                <a:latin typeface="等线" panose="02010600030101010101" pitchFamily="2" charset="-122"/>
                <a:cs typeface="Times New Roman" panose="02020603050405020304" pitchFamily="18" charset="0"/>
              </a:rPr>
              <a:t>Function Discovery Resource Publication</a:t>
            </a:r>
            <a:r>
              <a:rPr lang="zh-CN" altLang="zh-CN" sz="3600" kern="100" dirty="0">
                <a:latin typeface="等线" panose="02010600030101010101" pitchFamily="2" charset="-122"/>
                <a:cs typeface="Times New Roman" panose="02020603050405020304" pitchFamily="18" charset="0"/>
              </a:rPr>
              <a:t>服务（自动、启动）。</a:t>
            </a:r>
          </a:p>
        </p:txBody>
      </p:sp>
    </p:spTree>
    <p:extLst>
      <p:ext uri="{BB962C8B-B14F-4D97-AF65-F5344CB8AC3E}">
        <p14:creationId xmlns:p14="http://schemas.microsoft.com/office/powerpoint/2010/main" val="30988772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2 </a:t>
            </a:r>
            <a:r>
              <a:rPr lang="zh-CN" altLang="en-US" sz="3600" b="1" spc="600" dirty="0">
                <a:solidFill>
                  <a:srgbClr val="2070A1"/>
                </a:solidFill>
                <a:cs typeface="+mn-ea"/>
                <a:sym typeface="+mn-lt"/>
              </a:rPr>
              <a:t>访问网络共享资源</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349863" y="1715338"/>
            <a:ext cx="4387740"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1. </a:t>
            </a:r>
            <a:r>
              <a:rPr lang="zh-CN" altLang="en-US" sz="3600" spc="600" dirty="0">
                <a:solidFill>
                  <a:srgbClr val="2070A1"/>
                </a:solidFill>
                <a:cs typeface="+mn-ea"/>
              </a:rPr>
              <a:t>利用网络发现</a:t>
            </a:r>
            <a:endParaRPr lang="zh-CN" altLang="zh-CN" sz="3600" spc="600" dirty="0">
              <a:solidFill>
                <a:srgbClr val="2070A1"/>
              </a:solidFill>
              <a:cs typeface="+mn-ea"/>
            </a:endParaRPr>
          </a:p>
        </p:txBody>
      </p:sp>
      <p:pic>
        <p:nvPicPr>
          <p:cNvPr id="32" name="图片 31">
            <a:extLst>
              <a:ext uri="{FF2B5EF4-FFF2-40B4-BE49-F238E27FC236}">
                <a16:creationId xmlns:a16="http://schemas.microsoft.com/office/drawing/2014/main" xmlns="" id="{CF88FFAD-CDAF-4EBC-B18B-F5BA39846FB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862239" y="2476390"/>
            <a:ext cx="3659017" cy="2734099"/>
          </a:xfrm>
          <a:prstGeom prst="rect">
            <a:avLst/>
          </a:prstGeom>
          <a:noFill/>
          <a:ln>
            <a:noFill/>
          </a:ln>
        </p:spPr>
      </p:pic>
      <p:pic>
        <p:nvPicPr>
          <p:cNvPr id="33" name="图片 32">
            <a:extLst>
              <a:ext uri="{FF2B5EF4-FFF2-40B4-BE49-F238E27FC236}">
                <a16:creationId xmlns:a16="http://schemas.microsoft.com/office/drawing/2014/main" xmlns="" id="{E2E60508-7BCD-4F3C-A102-B8E7D42D0CEE}"/>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518799" y="2504350"/>
            <a:ext cx="3358971" cy="2652135"/>
          </a:xfrm>
          <a:prstGeom prst="rect">
            <a:avLst/>
          </a:prstGeom>
          <a:noFill/>
          <a:ln>
            <a:noFill/>
          </a:ln>
        </p:spPr>
      </p:pic>
      <p:sp>
        <p:nvSpPr>
          <p:cNvPr id="3" name="矩形 2">
            <a:extLst>
              <a:ext uri="{FF2B5EF4-FFF2-40B4-BE49-F238E27FC236}">
                <a16:creationId xmlns:a16="http://schemas.microsoft.com/office/drawing/2014/main" xmlns="" id="{D9957CDE-4218-4EF1-8DAA-F9EFA1DF9BEC}"/>
              </a:ext>
            </a:extLst>
          </p:cNvPr>
          <p:cNvSpPr/>
          <p:nvPr/>
        </p:nvSpPr>
        <p:spPr>
          <a:xfrm>
            <a:off x="2997914" y="5325210"/>
            <a:ext cx="1334020" cy="369332"/>
          </a:xfrm>
          <a:prstGeom prst="rect">
            <a:avLst/>
          </a:prstGeom>
        </p:spPr>
        <p:txBody>
          <a:bodyPr wrap="none">
            <a:spAutoFit/>
          </a:bodyPr>
          <a:lstStyle/>
          <a:p>
            <a:r>
              <a:rPr lang="zh-CN" altLang="zh-CN" dirty="0">
                <a:cs typeface="Times New Roman" panose="02020603050405020304" pitchFamily="18" charset="0"/>
              </a:rPr>
              <a:t>“网络”窗口</a:t>
            </a:r>
            <a:r>
              <a:rPr lang="en-US" altLang="zh-CN" dirty="0">
                <a:cs typeface="Times New Roman" panose="02020603050405020304" pitchFamily="18" charset="0"/>
              </a:rPr>
              <a:t> </a:t>
            </a:r>
            <a:endParaRPr lang="zh-CN" altLang="en-US" dirty="0"/>
          </a:p>
        </p:txBody>
      </p:sp>
      <p:sp>
        <p:nvSpPr>
          <p:cNvPr id="4" name="矩形 3">
            <a:extLst>
              <a:ext uri="{FF2B5EF4-FFF2-40B4-BE49-F238E27FC236}">
                <a16:creationId xmlns:a16="http://schemas.microsoft.com/office/drawing/2014/main" xmlns="" id="{9A34F70C-EE87-46B9-BA98-901ADA36726B}"/>
              </a:ext>
            </a:extLst>
          </p:cNvPr>
          <p:cNvSpPr/>
          <p:nvPr/>
        </p:nvSpPr>
        <p:spPr>
          <a:xfrm>
            <a:off x="6878953" y="5325210"/>
            <a:ext cx="2414444" cy="369332"/>
          </a:xfrm>
          <a:prstGeom prst="rect">
            <a:avLst/>
          </a:prstGeom>
        </p:spPr>
        <p:txBody>
          <a:bodyPr wrap="none">
            <a:spAutoFit/>
          </a:bodyPr>
          <a:lstStyle/>
          <a:p>
            <a:r>
              <a:rPr lang="zh-CN" altLang="zh-CN" dirty="0">
                <a:cs typeface="Times New Roman" panose="02020603050405020304" pitchFamily="18" charset="0"/>
              </a:rPr>
              <a:t>“</a:t>
            </a:r>
            <a:r>
              <a:rPr lang="en-US" altLang="zh-CN" dirty="0">
                <a:cs typeface="Times New Roman" panose="02020603050405020304" pitchFamily="18" charset="0"/>
              </a:rPr>
              <a:t>Windows</a:t>
            </a:r>
            <a:r>
              <a:rPr lang="zh-CN" altLang="zh-CN" dirty="0">
                <a:cs typeface="Times New Roman" panose="02020603050405020304" pitchFamily="18" charset="0"/>
              </a:rPr>
              <a:t>安全”对话框</a:t>
            </a:r>
            <a:endParaRPr lang="zh-CN" altLang="en-US" dirty="0"/>
          </a:p>
        </p:txBody>
      </p:sp>
    </p:spTree>
    <p:extLst>
      <p:ext uri="{BB962C8B-B14F-4D97-AF65-F5344CB8AC3E}">
        <p14:creationId xmlns:p14="http://schemas.microsoft.com/office/powerpoint/2010/main" val="13406082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2 </a:t>
            </a:r>
            <a:r>
              <a:rPr lang="zh-CN" altLang="en-US" sz="3600" b="1" spc="600" dirty="0">
                <a:solidFill>
                  <a:srgbClr val="2070A1"/>
                </a:solidFill>
                <a:cs typeface="+mn-ea"/>
                <a:sym typeface="+mn-lt"/>
              </a:rPr>
              <a:t>访问网络共享资源</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349863" y="1715338"/>
            <a:ext cx="4387740"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1. </a:t>
            </a:r>
            <a:r>
              <a:rPr lang="zh-CN" altLang="en-US" sz="3600" spc="600" dirty="0">
                <a:solidFill>
                  <a:srgbClr val="2070A1"/>
                </a:solidFill>
                <a:cs typeface="+mn-ea"/>
              </a:rPr>
              <a:t>利用网络发现</a:t>
            </a:r>
            <a:endParaRPr lang="zh-CN" altLang="zh-CN" sz="3600" spc="600" dirty="0">
              <a:solidFill>
                <a:srgbClr val="2070A1"/>
              </a:solidFill>
              <a:cs typeface="+mn-ea"/>
            </a:endParaRPr>
          </a:p>
        </p:txBody>
      </p:sp>
      <p:pic>
        <p:nvPicPr>
          <p:cNvPr id="31" name="图片 30">
            <a:extLst>
              <a:ext uri="{FF2B5EF4-FFF2-40B4-BE49-F238E27FC236}">
                <a16:creationId xmlns:a16="http://schemas.microsoft.com/office/drawing/2014/main" xmlns="" id="{FE063D19-F6CB-4AD0-B4B9-FBF87CD7D92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005323" y="2513674"/>
            <a:ext cx="3340521" cy="3298340"/>
          </a:xfrm>
          <a:prstGeom prst="rect">
            <a:avLst/>
          </a:prstGeom>
          <a:noFill/>
          <a:ln>
            <a:noFill/>
          </a:ln>
        </p:spPr>
      </p:pic>
      <p:pic>
        <p:nvPicPr>
          <p:cNvPr id="32" name="图片 31">
            <a:extLst>
              <a:ext uri="{FF2B5EF4-FFF2-40B4-BE49-F238E27FC236}">
                <a16:creationId xmlns:a16="http://schemas.microsoft.com/office/drawing/2014/main" xmlns="" id="{E32418AB-F652-4F64-8866-F62B223936DE}"/>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877634" y="3201402"/>
            <a:ext cx="3690911" cy="1922884"/>
          </a:xfrm>
          <a:prstGeom prst="rect">
            <a:avLst/>
          </a:prstGeom>
          <a:noFill/>
          <a:ln>
            <a:noFill/>
          </a:ln>
        </p:spPr>
      </p:pic>
      <p:sp>
        <p:nvSpPr>
          <p:cNvPr id="2" name="矩形 1">
            <a:extLst>
              <a:ext uri="{FF2B5EF4-FFF2-40B4-BE49-F238E27FC236}">
                <a16:creationId xmlns:a16="http://schemas.microsoft.com/office/drawing/2014/main" xmlns="" id="{EAFD432D-76FF-413D-A495-4664BDE6FF1D}"/>
              </a:ext>
            </a:extLst>
          </p:cNvPr>
          <p:cNvSpPr/>
          <p:nvPr/>
        </p:nvSpPr>
        <p:spPr>
          <a:xfrm>
            <a:off x="2642799" y="5825284"/>
            <a:ext cx="2117887" cy="369332"/>
          </a:xfrm>
          <a:prstGeom prst="rect">
            <a:avLst/>
          </a:prstGeom>
        </p:spPr>
        <p:txBody>
          <a:bodyPr wrap="none">
            <a:spAutoFit/>
          </a:bodyPr>
          <a:lstStyle/>
          <a:p>
            <a:r>
              <a:rPr lang="en-US" altLang="zh-CN" dirty="0">
                <a:latin typeface="等线" panose="02010600030101010101" pitchFamily="2" charset="-122"/>
                <a:cs typeface="Times New Roman" panose="02020603050405020304" pitchFamily="18" charset="0"/>
              </a:rPr>
              <a:t> DC1</a:t>
            </a:r>
            <a:r>
              <a:rPr lang="zh-CN" altLang="zh-CN" dirty="0">
                <a:cs typeface="Times New Roman" panose="02020603050405020304" pitchFamily="18" charset="0"/>
              </a:rPr>
              <a:t>的共享文件夹</a:t>
            </a:r>
            <a:r>
              <a:rPr lang="en-US" altLang="zh-CN" dirty="0">
                <a:cs typeface="Times New Roman" panose="02020603050405020304" pitchFamily="18" charset="0"/>
              </a:rPr>
              <a:t> </a:t>
            </a:r>
            <a:endParaRPr lang="zh-CN" altLang="en-US" dirty="0"/>
          </a:p>
        </p:txBody>
      </p:sp>
      <p:sp>
        <p:nvSpPr>
          <p:cNvPr id="3" name="矩形 2">
            <a:extLst>
              <a:ext uri="{FF2B5EF4-FFF2-40B4-BE49-F238E27FC236}">
                <a16:creationId xmlns:a16="http://schemas.microsoft.com/office/drawing/2014/main" xmlns="" id="{7B260BD0-2172-4130-8CB0-2E7551E3CBE7}"/>
              </a:ext>
            </a:extLst>
          </p:cNvPr>
          <p:cNvSpPr/>
          <p:nvPr/>
        </p:nvSpPr>
        <p:spPr>
          <a:xfrm>
            <a:off x="7938259" y="5250260"/>
            <a:ext cx="1569660" cy="369332"/>
          </a:xfrm>
          <a:prstGeom prst="rect">
            <a:avLst/>
          </a:prstGeom>
        </p:spPr>
        <p:txBody>
          <a:bodyPr wrap="none">
            <a:spAutoFit/>
          </a:bodyPr>
          <a:lstStyle/>
          <a:p>
            <a:r>
              <a:rPr lang="zh-CN" altLang="zh-CN" dirty="0">
                <a:cs typeface="Times New Roman" panose="02020603050405020304" pitchFamily="18" charset="0"/>
              </a:rPr>
              <a:t>创建文件失败</a:t>
            </a:r>
            <a:endParaRPr lang="zh-CN" altLang="en-US" dirty="0"/>
          </a:p>
        </p:txBody>
      </p:sp>
    </p:spTree>
    <p:extLst>
      <p:ext uri="{BB962C8B-B14F-4D97-AF65-F5344CB8AC3E}">
        <p14:creationId xmlns:p14="http://schemas.microsoft.com/office/powerpoint/2010/main" val="12214450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2 </a:t>
            </a:r>
            <a:r>
              <a:rPr lang="zh-CN" altLang="en-US" sz="3600" b="1" spc="600" dirty="0">
                <a:solidFill>
                  <a:srgbClr val="2070A1"/>
                </a:solidFill>
                <a:cs typeface="+mn-ea"/>
                <a:sym typeface="+mn-lt"/>
              </a:rPr>
              <a:t>访问网络共享资源</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845992" y="1715338"/>
            <a:ext cx="3395481"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2. </a:t>
            </a:r>
            <a:r>
              <a:rPr lang="zh-CN" altLang="en-US" sz="3600" spc="600" dirty="0">
                <a:solidFill>
                  <a:srgbClr val="2070A1"/>
                </a:solidFill>
                <a:cs typeface="+mn-ea"/>
              </a:rPr>
              <a:t>使用</a:t>
            </a:r>
            <a:r>
              <a:rPr lang="en-US" altLang="zh-CN" sz="3600" spc="600" dirty="0">
                <a:solidFill>
                  <a:srgbClr val="2070A1"/>
                </a:solidFill>
                <a:cs typeface="+mn-ea"/>
              </a:rPr>
              <a:t>UNC</a:t>
            </a:r>
            <a:endParaRPr lang="zh-CN" altLang="zh-CN" sz="3600" spc="600" dirty="0">
              <a:solidFill>
                <a:srgbClr val="2070A1"/>
              </a:solidFill>
              <a:cs typeface="+mn-ea"/>
            </a:endParaRPr>
          </a:p>
        </p:txBody>
      </p:sp>
      <p:sp>
        <p:nvSpPr>
          <p:cNvPr id="2" name="矩形 1">
            <a:extLst>
              <a:ext uri="{FF2B5EF4-FFF2-40B4-BE49-F238E27FC236}">
                <a16:creationId xmlns:a16="http://schemas.microsoft.com/office/drawing/2014/main" xmlns="" id="{F2313431-5296-41A5-8B8A-AC9666CE7BDF}"/>
              </a:ext>
            </a:extLst>
          </p:cNvPr>
          <p:cNvSpPr/>
          <p:nvPr/>
        </p:nvSpPr>
        <p:spPr>
          <a:xfrm>
            <a:off x="1154951" y="2490636"/>
            <a:ext cx="10383187" cy="2554545"/>
          </a:xfrm>
          <a:prstGeom prst="rect">
            <a:avLst/>
          </a:prstGeom>
        </p:spPr>
        <p:txBody>
          <a:bodyPr wrap="square">
            <a:spAutoFit/>
          </a:bodyPr>
          <a:lstStyle/>
          <a:p>
            <a:r>
              <a:rPr lang="zh-CN" altLang="zh-CN" sz="4000" dirty="0">
                <a:cs typeface="Times New Roman" panose="02020603050405020304" pitchFamily="18" charset="0"/>
              </a:rPr>
              <a:t>通用命名标准（</a:t>
            </a:r>
            <a:r>
              <a:rPr lang="en-US" altLang="zh-CN" sz="4000" dirty="0">
                <a:cs typeface="Times New Roman" panose="02020603050405020304" pitchFamily="18" charset="0"/>
              </a:rPr>
              <a:t>Universal </a:t>
            </a:r>
            <a:r>
              <a:rPr lang="en-US" altLang="zh-CN" sz="4000" dirty="0" err="1">
                <a:cs typeface="Times New Roman" panose="02020603050405020304" pitchFamily="18" charset="0"/>
              </a:rPr>
              <a:t>Namimg</a:t>
            </a:r>
            <a:r>
              <a:rPr lang="en-US" altLang="zh-CN" sz="4000" dirty="0">
                <a:cs typeface="Times New Roman" panose="02020603050405020304" pitchFamily="18" charset="0"/>
              </a:rPr>
              <a:t> Conversion</a:t>
            </a:r>
            <a:r>
              <a:rPr lang="zh-CN" altLang="zh-CN" sz="4000" dirty="0">
                <a:cs typeface="Times New Roman" panose="02020603050405020304" pitchFamily="18" charset="0"/>
              </a:rPr>
              <a:t>，</a:t>
            </a:r>
            <a:r>
              <a:rPr lang="en-US" altLang="zh-CN" sz="4000" dirty="0">
                <a:cs typeface="Times New Roman" panose="02020603050405020304" pitchFamily="18" charset="0"/>
              </a:rPr>
              <a:t>UNC</a:t>
            </a:r>
            <a:r>
              <a:rPr lang="zh-CN" altLang="zh-CN" sz="4000" dirty="0">
                <a:cs typeface="Times New Roman" panose="02020603050405020304" pitchFamily="18" charset="0"/>
              </a:rPr>
              <a:t>）是用于命名文件和其他资源的一种约定，以两个反斜杠“</a:t>
            </a:r>
            <a:r>
              <a:rPr lang="en-US" altLang="zh-CN" sz="4000" dirty="0">
                <a:cs typeface="Times New Roman" panose="02020603050405020304" pitchFamily="18" charset="0"/>
              </a:rPr>
              <a:t>\</a:t>
            </a:r>
            <a:r>
              <a:rPr lang="zh-CN" altLang="zh-CN" sz="4000" dirty="0">
                <a:cs typeface="Times New Roman" panose="02020603050405020304" pitchFamily="18" charset="0"/>
              </a:rPr>
              <a:t>”开头，指明该资源位于网络计算机上。</a:t>
            </a:r>
            <a:endParaRPr lang="zh-CN" altLang="en-US" sz="4000" dirty="0"/>
          </a:p>
        </p:txBody>
      </p:sp>
      <p:sp>
        <p:nvSpPr>
          <p:cNvPr id="3" name="矩形 2">
            <a:extLst>
              <a:ext uri="{FF2B5EF4-FFF2-40B4-BE49-F238E27FC236}">
                <a16:creationId xmlns:a16="http://schemas.microsoft.com/office/drawing/2014/main" xmlns="" id="{1555595C-FCC4-4AF6-AE21-9C667FB21BDB}"/>
              </a:ext>
            </a:extLst>
          </p:cNvPr>
          <p:cNvSpPr/>
          <p:nvPr/>
        </p:nvSpPr>
        <p:spPr>
          <a:xfrm>
            <a:off x="1421317" y="5207451"/>
            <a:ext cx="9936964" cy="1077218"/>
          </a:xfrm>
          <a:prstGeom prst="rect">
            <a:avLst/>
          </a:prstGeom>
        </p:spPr>
        <p:txBody>
          <a:bodyPr wrap="square">
            <a:spAutoFit/>
          </a:bodyPr>
          <a:lstStyle/>
          <a:p>
            <a:pPr indent="266700" algn="just">
              <a:spcAft>
                <a:spcPts val="0"/>
              </a:spcAft>
            </a:pPr>
            <a:r>
              <a:rPr lang="zh-CN" altLang="en-US" sz="3200" kern="100" dirty="0">
                <a:latin typeface="等线" panose="02010600030101010101" pitchFamily="2" charset="-122"/>
                <a:cs typeface="Times New Roman" panose="02020603050405020304" pitchFamily="18" charset="0"/>
              </a:rPr>
              <a:t>例如：</a:t>
            </a:r>
            <a:endParaRPr lang="en-US" altLang="zh-CN" sz="3200" kern="100" dirty="0">
              <a:latin typeface="等线" panose="02010600030101010101" pitchFamily="2" charset="-122"/>
              <a:cs typeface="Times New Roman" panose="02020603050405020304" pitchFamily="18" charset="0"/>
            </a:endParaRPr>
          </a:p>
          <a:p>
            <a:pPr indent="266700" algn="just">
              <a:spcAft>
                <a:spcPts val="0"/>
              </a:spcAft>
            </a:pPr>
            <a:r>
              <a:rPr lang="en-US" altLang="zh-CN" sz="3200" kern="100" dirty="0">
                <a:latin typeface="等线" panose="02010600030101010101" pitchFamily="2" charset="-122"/>
                <a:cs typeface="Times New Roman" panose="02020603050405020304" pitchFamily="18" charset="0"/>
              </a:rPr>
              <a:t>      \\192.168.10.2\share1  </a:t>
            </a:r>
            <a:r>
              <a:rPr lang="zh-CN" altLang="zh-CN" sz="3200" kern="100" dirty="0">
                <a:latin typeface="等线" panose="02010600030101010101" pitchFamily="2" charset="-122"/>
                <a:cs typeface="Times New Roman" panose="02020603050405020304" pitchFamily="18" charset="0"/>
              </a:rPr>
              <a:t>或者</a:t>
            </a:r>
            <a:r>
              <a:rPr lang="en-US" altLang="zh-CN" sz="3200" kern="100" dirty="0">
                <a:latin typeface="等线" panose="02010600030101010101" pitchFamily="2" charset="-122"/>
                <a:cs typeface="Times New Roman" panose="02020603050405020304" pitchFamily="18" charset="0"/>
              </a:rPr>
              <a:t> \\win2012-1\share1</a:t>
            </a:r>
            <a:endParaRPr lang="zh-CN" altLang="zh-CN" sz="3200" kern="100" dirty="0">
              <a:latin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440045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554480" y="427909"/>
            <a:ext cx="8689431" cy="769441"/>
          </a:xfrm>
          <a:prstGeom prst="rect">
            <a:avLst/>
          </a:prstGeom>
          <a:noFill/>
        </p:spPr>
        <p:txBody>
          <a:bodyPr wrap="square" rtlCol="0">
            <a:spAutoFit/>
          </a:bodyPr>
          <a:lstStyle/>
          <a:p>
            <a:pPr algn="ctr"/>
            <a:r>
              <a:rPr lang="zh-CN" altLang="en-US" sz="4400" b="1" spc="300" dirty="0">
                <a:solidFill>
                  <a:srgbClr val="2070A1"/>
                </a:solidFill>
                <a:cs typeface="+mn-ea"/>
                <a:sym typeface="+mn-lt"/>
              </a:rPr>
              <a:t>任务</a:t>
            </a:r>
            <a:r>
              <a:rPr lang="en-US" altLang="zh-CN" sz="4400" b="1" spc="300" dirty="0">
                <a:solidFill>
                  <a:srgbClr val="2070A1"/>
                </a:solidFill>
                <a:cs typeface="+mn-ea"/>
                <a:sym typeface="+mn-lt"/>
              </a:rPr>
              <a:t>3 </a:t>
            </a:r>
            <a:r>
              <a:rPr lang="zh-CN" altLang="en-US" sz="4400" b="1" spc="300" dirty="0">
                <a:solidFill>
                  <a:srgbClr val="2070A1"/>
                </a:solidFill>
                <a:cs typeface="+mn-ea"/>
                <a:sym typeface="+mn-lt"/>
              </a:rPr>
              <a:t>使用卷影副本</a:t>
            </a:r>
          </a:p>
        </p:txBody>
      </p:sp>
      <p:cxnSp>
        <p:nvCxnSpPr>
          <p:cNvPr id="9" name="直接连接符 8"/>
          <p:cNvCxnSpPr>
            <a:cxnSpLocks/>
          </p:cNvCxnSpPr>
          <p:nvPr/>
        </p:nvCxnSpPr>
        <p:spPr>
          <a:xfrm>
            <a:off x="1948089" y="1225798"/>
            <a:ext cx="7796420" cy="0"/>
          </a:xfrm>
          <a:prstGeom prst="line">
            <a:avLst/>
          </a:prstGeom>
          <a:ln w="25400">
            <a:solidFill>
              <a:srgbClr val="34B2E4"/>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10823156" y="563905"/>
            <a:ext cx="683354" cy="683354"/>
            <a:chOff x="3700441" y="1274408"/>
            <a:chExt cx="1646508" cy="1646508"/>
          </a:xfrm>
        </p:grpSpPr>
        <p:sp>
          <p:nvSpPr>
            <p:cNvPr id="12" name="圆角矩形 11"/>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10854928" y="1231773"/>
            <a:ext cx="619809" cy="619809"/>
            <a:chOff x="3700441" y="1274408"/>
            <a:chExt cx="1646508" cy="1646508"/>
          </a:xfrm>
        </p:grpSpPr>
        <p:sp>
          <p:nvSpPr>
            <p:cNvPr id="15" name="圆角矩形 14"/>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a:extLst>
              <a:ext uri="{FF2B5EF4-FFF2-40B4-BE49-F238E27FC236}">
                <a16:creationId xmlns:a16="http://schemas.microsoft.com/office/drawing/2014/main" xmlns="" id="{1E3C36CB-5B0C-40CC-90F9-BFACBDB1E4E9}"/>
              </a:ext>
            </a:extLst>
          </p:cNvPr>
          <p:cNvGrpSpPr/>
          <p:nvPr/>
        </p:nvGrpSpPr>
        <p:grpSpPr>
          <a:xfrm>
            <a:off x="2569302" y="1802647"/>
            <a:ext cx="6531266" cy="1191137"/>
            <a:chOff x="2447982" y="2203431"/>
            <a:chExt cx="6531266" cy="1191137"/>
          </a:xfrm>
        </p:grpSpPr>
        <p:grpSp>
          <p:nvGrpSpPr>
            <p:cNvPr id="3" name="组合 2">
              <a:extLst>
                <a:ext uri="{FF2B5EF4-FFF2-40B4-BE49-F238E27FC236}">
                  <a16:creationId xmlns:a16="http://schemas.microsoft.com/office/drawing/2014/main" xmlns="" id="{B5AA7674-8873-491F-B6C5-855B0A718A28}"/>
                </a:ext>
              </a:extLst>
            </p:cNvPr>
            <p:cNvGrpSpPr/>
            <p:nvPr/>
          </p:nvGrpSpPr>
          <p:grpSpPr>
            <a:xfrm>
              <a:off x="2447982" y="2203431"/>
              <a:ext cx="6531266" cy="1191137"/>
              <a:chOff x="2830368" y="2672347"/>
              <a:chExt cx="6531266" cy="1191137"/>
            </a:xfrm>
          </p:grpSpPr>
          <p:sp>
            <p:nvSpPr>
              <p:cNvPr id="21" name="iS1ide-Rectangle 11">
                <a:extLst>
                  <a:ext uri="{FF2B5EF4-FFF2-40B4-BE49-F238E27FC236}">
                    <a16:creationId xmlns:a16="http://schemas.microsoft.com/office/drawing/2014/main" xmlns="" id="{69CD2B78-720A-4C35-B0BA-0F10FB922F6E}"/>
                  </a:ext>
                </a:extLst>
              </p:cNvPr>
              <p:cNvSpPr/>
              <p:nvPr/>
            </p:nvSpPr>
            <p:spPr>
              <a:xfrm rot="16200000">
                <a:off x="5717033" y="218884"/>
                <a:ext cx="1191137" cy="6098064"/>
              </a:xfrm>
              <a:prstGeom prst="rect">
                <a:avLst/>
              </a:prstGeom>
              <a:solidFill>
                <a:srgbClr val="E1495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22" name="iS1ide-Oval 8">
                <a:extLst>
                  <a:ext uri="{FF2B5EF4-FFF2-40B4-BE49-F238E27FC236}">
                    <a16:creationId xmlns:a16="http://schemas.microsoft.com/office/drawing/2014/main" xmlns="" id="{073470B6-FFC5-4CB9-86A3-D845580B675F}"/>
                  </a:ext>
                </a:extLst>
              </p:cNvPr>
              <p:cNvSpPr/>
              <p:nvPr/>
            </p:nvSpPr>
            <p:spPr>
              <a:xfrm>
                <a:off x="2830368" y="2967221"/>
                <a:ext cx="648072" cy="648072"/>
              </a:xfrm>
              <a:prstGeom prst="ellipse">
                <a:avLst/>
              </a:prstGeom>
              <a:solidFill>
                <a:srgbClr val="E14956"/>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1</a:t>
                </a:r>
              </a:p>
            </p:txBody>
          </p:sp>
        </p:grpSp>
        <p:sp>
          <p:nvSpPr>
            <p:cNvPr id="4" name="文本框 3">
              <a:extLst>
                <a:ext uri="{FF2B5EF4-FFF2-40B4-BE49-F238E27FC236}">
                  <a16:creationId xmlns:a16="http://schemas.microsoft.com/office/drawing/2014/main" xmlns="" id="{C3565D79-F691-4C83-8F8B-8F6C979AE16C}"/>
                </a:ext>
              </a:extLst>
            </p:cNvPr>
            <p:cNvSpPr txBox="1"/>
            <p:nvPr/>
          </p:nvSpPr>
          <p:spPr>
            <a:xfrm>
              <a:off x="3241963" y="2441154"/>
              <a:ext cx="5353396" cy="707886"/>
            </a:xfrm>
            <a:prstGeom prst="rect">
              <a:avLst/>
            </a:prstGeom>
            <a:noFill/>
          </p:spPr>
          <p:txBody>
            <a:bodyPr wrap="square" rtlCol="0">
              <a:spAutoFit/>
            </a:bodyPr>
            <a:lstStyle/>
            <a:p>
              <a:pPr algn="ctr"/>
              <a:r>
                <a:rPr lang="zh-CN" altLang="en-US" sz="4000" dirty="0">
                  <a:solidFill>
                    <a:srgbClr val="FFFFFF"/>
                  </a:solidFill>
                </a:rPr>
                <a:t>“卷影副本”</a:t>
              </a:r>
            </a:p>
          </p:txBody>
        </p:sp>
      </p:grpSp>
      <p:grpSp>
        <p:nvGrpSpPr>
          <p:cNvPr id="43" name="组合 42">
            <a:extLst>
              <a:ext uri="{FF2B5EF4-FFF2-40B4-BE49-F238E27FC236}">
                <a16:creationId xmlns:a16="http://schemas.microsoft.com/office/drawing/2014/main" xmlns="" id="{75C43A82-A829-4603-BB94-8A57A736404C}"/>
              </a:ext>
            </a:extLst>
          </p:cNvPr>
          <p:cNvGrpSpPr/>
          <p:nvPr/>
        </p:nvGrpSpPr>
        <p:grpSpPr>
          <a:xfrm>
            <a:off x="2569302" y="3354428"/>
            <a:ext cx="6531266" cy="1191137"/>
            <a:chOff x="-1283097" y="4387973"/>
            <a:chExt cx="6531266" cy="1191137"/>
          </a:xfrm>
        </p:grpSpPr>
        <p:grpSp>
          <p:nvGrpSpPr>
            <p:cNvPr id="35" name="组合 34">
              <a:extLst>
                <a:ext uri="{FF2B5EF4-FFF2-40B4-BE49-F238E27FC236}">
                  <a16:creationId xmlns:a16="http://schemas.microsoft.com/office/drawing/2014/main" xmlns="" id="{1FED820D-C2B0-4090-846B-FF4DFF2AEA94}"/>
                </a:ext>
              </a:extLst>
            </p:cNvPr>
            <p:cNvGrpSpPr/>
            <p:nvPr/>
          </p:nvGrpSpPr>
          <p:grpSpPr>
            <a:xfrm>
              <a:off x="-1283097" y="4387973"/>
              <a:ext cx="6531266" cy="1191137"/>
              <a:chOff x="2830368" y="2672347"/>
              <a:chExt cx="6531266" cy="1191137"/>
            </a:xfrm>
            <a:solidFill>
              <a:srgbClr val="34B2E4"/>
            </a:solidFill>
          </p:grpSpPr>
          <p:sp>
            <p:nvSpPr>
              <p:cNvPr id="36" name="iS1ide-Rectangle 11">
                <a:extLst>
                  <a:ext uri="{FF2B5EF4-FFF2-40B4-BE49-F238E27FC236}">
                    <a16:creationId xmlns:a16="http://schemas.microsoft.com/office/drawing/2014/main" xmlns="" id="{D4C76F8F-B268-4AB5-A36A-5D1A528E358E}"/>
                  </a:ext>
                </a:extLst>
              </p:cNvPr>
              <p:cNvSpPr/>
              <p:nvPr/>
            </p:nvSpPr>
            <p:spPr>
              <a:xfrm rot="16200000">
                <a:off x="5717033" y="218884"/>
                <a:ext cx="1191137" cy="6098064"/>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37" name="iS1ide-Oval 8">
                <a:extLst>
                  <a:ext uri="{FF2B5EF4-FFF2-40B4-BE49-F238E27FC236}">
                    <a16:creationId xmlns:a16="http://schemas.microsoft.com/office/drawing/2014/main" xmlns="" id="{2DB402A1-2481-45FC-AD8D-D4012F0183FB}"/>
                  </a:ext>
                </a:extLst>
              </p:cNvPr>
              <p:cNvSpPr/>
              <p:nvPr/>
            </p:nvSpPr>
            <p:spPr>
              <a:xfrm>
                <a:off x="2830368" y="2967221"/>
                <a:ext cx="648072" cy="648072"/>
              </a:xfrm>
              <a:prstGeom prst="ellipse">
                <a:avLst/>
              </a:prstGeom>
              <a:gr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2</a:t>
                </a:r>
              </a:p>
            </p:txBody>
          </p:sp>
        </p:grpSp>
        <p:sp>
          <p:nvSpPr>
            <p:cNvPr id="38" name="文本框 37">
              <a:extLst>
                <a:ext uri="{FF2B5EF4-FFF2-40B4-BE49-F238E27FC236}">
                  <a16:creationId xmlns:a16="http://schemas.microsoft.com/office/drawing/2014/main" xmlns="" id="{B5DE1646-4359-4175-83D3-0B530F444870}"/>
                </a:ext>
              </a:extLst>
            </p:cNvPr>
            <p:cNvSpPr txBox="1"/>
            <p:nvPr/>
          </p:nvSpPr>
          <p:spPr>
            <a:xfrm>
              <a:off x="-509085" y="4691154"/>
              <a:ext cx="5757254" cy="584775"/>
            </a:xfrm>
            <a:prstGeom prst="rect">
              <a:avLst/>
            </a:prstGeom>
            <a:noFill/>
          </p:spPr>
          <p:txBody>
            <a:bodyPr wrap="square" rtlCol="0">
              <a:spAutoFit/>
            </a:bodyPr>
            <a:lstStyle/>
            <a:p>
              <a:pPr algn="ctr"/>
              <a:r>
                <a:rPr lang="zh-CN" altLang="en-US" sz="3200" dirty="0">
                  <a:solidFill>
                    <a:srgbClr val="FFFFFF"/>
                  </a:solidFill>
                </a:rPr>
                <a:t>启用“共享文件夹的卷影副本”</a:t>
              </a:r>
            </a:p>
          </p:txBody>
        </p:sp>
      </p:grpSp>
      <p:grpSp>
        <p:nvGrpSpPr>
          <p:cNvPr id="44" name="组合 43">
            <a:extLst>
              <a:ext uri="{FF2B5EF4-FFF2-40B4-BE49-F238E27FC236}">
                <a16:creationId xmlns:a16="http://schemas.microsoft.com/office/drawing/2014/main" xmlns="" id="{B68AF12D-1A9B-442D-A0A3-0209F182483A}"/>
              </a:ext>
            </a:extLst>
          </p:cNvPr>
          <p:cNvGrpSpPr/>
          <p:nvPr/>
        </p:nvGrpSpPr>
        <p:grpSpPr>
          <a:xfrm>
            <a:off x="2569302" y="4906209"/>
            <a:ext cx="6531266" cy="1191137"/>
            <a:chOff x="-1600417" y="6225138"/>
            <a:chExt cx="6531266" cy="1191137"/>
          </a:xfrm>
        </p:grpSpPr>
        <p:grpSp>
          <p:nvGrpSpPr>
            <p:cNvPr id="39" name="组合 38">
              <a:extLst>
                <a:ext uri="{FF2B5EF4-FFF2-40B4-BE49-F238E27FC236}">
                  <a16:creationId xmlns:a16="http://schemas.microsoft.com/office/drawing/2014/main" xmlns="" id="{3476E92B-20B6-4402-A263-01B8EB4F9CF1}"/>
                </a:ext>
              </a:extLst>
            </p:cNvPr>
            <p:cNvGrpSpPr/>
            <p:nvPr/>
          </p:nvGrpSpPr>
          <p:grpSpPr>
            <a:xfrm>
              <a:off x="-1600417" y="6225138"/>
              <a:ext cx="6531266" cy="1191137"/>
              <a:chOff x="2830368" y="2672347"/>
              <a:chExt cx="6531266" cy="1191137"/>
            </a:xfrm>
            <a:solidFill>
              <a:srgbClr val="2070A1"/>
            </a:solidFill>
          </p:grpSpPr>
          <p:sp>
            <p:nvSpPr>
              <p:cNvPr id="40" name="iS1ide-Rectangle 11">
                <a:extLst>
                  <a:ext uri="{FF2B5EF4-FFF2-40B4-BE49-F238E27FC236}">
                    <a16:creationId xmlns:a16="http://schemas.microsoft.com/office/drawing/2014/main" xmlns="" id="{5EF3F589-4032-41A5-899D-3F4A250CEC22}"/>
                  </a:ext>
                </a:extLst>
              </p:cNvPr>
              <p:cNvSpPr/>
              <p:nvPr/>
            </p:nvSpPr>
            <p:spPr>
              <a:xfrm rot="16200000">
                <a:off x="5717033" y="218884"/>
                <a:ext cx="1191137" cy="6098064"/>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41" name="iS1ide-Oval 8">
                <a:extLst>
                  <a:ext uri="{FF2B5EF4-FFF2-40B4-BE49-F238E27FC236}">
                    <a16:creationId xmlns:a16="http://schemas.microsoft.com/office/drawing/2014/main" xmlns="" id="{DBB66367-C3FE-4DA8-AAAD-99BCDF1B70BD}"/>
                  </a:ext>
                </a:extLst>
              </p:cNvPr>
              <p:cNvSpPr/>
              <p:nvPr/>
            </p:nvSpPr>
            <p:spPr>
              <a:xfrm>
                <a:off x="2830368" y="2967221"/>
                <a:ext cx="648072" cy="648072"/>
              </a:xfrm>
              <a:prstGeom prst="ellipse">
                <a:avLst/>
              </a:prstGeom>
              <a:gr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3</a:t>
                </a:r>
              </a:p>
            </p:txBody>
          </p:sp>
        </p:grpSp>
        <p:sp>
          <p:nvSpPr>
            <p:cNvPr id="42" name="文本框 41">
              <a:extLst>
                <a:ext uri="{FF2B5EF4-FFF2-40B4-BE49-F238E27FC236}">
                  <a16:creationId xmlns:a16="http://schemas.microsoft.com/office/drawing/2014/main" xmlns="" id="{464B9C9F-E1A3-49E6-ABA3-BF69115CE4B7}"/>
                </a:ext>
              </a:extLst>
            </p:cNvPr>
            <p:cNvSpPr txBox="1"/>
            <p:nvPr/>
          </p:nvSpPr>
          <p:spPr>
            <a:xfrm>
              <a:off x="-806436" y="6481911"/>
              <a:ext cx="5353396" cy="707886"/>
            </a:xfrm>
            <a:prstGeom prst="rect">
              <a:avLst/>
            </a:prstGeom>
            <a:noFill/>
          </p:spPr>
          <p:txBody>
            <a:bodyPr wrap="square" rtlCol="0">
              <a:spAutoFit/>
            </a:bodyPr>
            <a:lstStyle/>
            <a:p>
              <a:pPr algn="ctr"/>
              <a:r>
                <a:rPr lang="zh-CN" altLang="en-US" sz="4000" dirty="0">
                  <a:solidFill>
                    <a:srgbClr val="FFFFFF"/>
                  </a:solidFill>
                </a:rPr>
                <a:t>客户端访问“卷影副本”</a:t>
              </a:r>
            </a:p>
          </p:txBody>
        </p:sp>
      </p:grpSp>
    </p:spTree>
    <p:extLst>
      <p:ext uri="{BB962C8B-B14F-4D97-AF65-F5344CB8AC3E}">
        <p14:creationId xmlns:p14="http://schemas.microsoft.com/office/powerpoint/2010/main" val="2775123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10"/>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11"/>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14"/>
                                        </p:tgtEl>
                                        <p:attrNameLst>
                                          <p:attrName>ppt_x</p:attrName>
                                          <p:attrName>ppt_y</p:attrName>
                                        </p:attrNameLst>
                                      </p:cBhvr>
                                      <p:rCtr x="0" y="-25208"/>
                                    </p:animMotion>
                                  </p:childTnLst>
                                </p:cTn>
                              </p:par>
                            </p:childTnLst>
                          </p:cTn>
                        </p:par>
                        <p:par>
                          <p:cTn id="20" fill="hold">
                            <p:stCondLst>
                              <p:cond delay="1750"/>
                            </p:stCondLst>
                            <p:childTnLst>
                              <p:par>
                                <p:cTn id="21" presetID="45" presetClass="entr" presetSubtype="0" fill="hold" grpId="0" nodeType="afterEffect">
                                  <p:stCondLst>
                                    <p:cond delay="0"/>
                                  </p:stCondLst>
                                  <p:iterate type="lt">
                                    <p:tmPct val="20000"/>
                                  </p:iterate>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ppt_w</p:attrName>
                                        </p:attrNameLst>
                                      </p:cBhvr>
                                      <p:tavLst>
                                        <p:tav tm="0" fmla="#ppt_w*sin(2.5*pi*$)">
                                          <p:val>
                                            <p:fltVal val="0"/>
                                          </p:val>
                                        </p:tav>
                                        <p:tav tm="100000">
                                          <p:val>
                                            <p:fltVal val="1"/>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childTnLst>
                                </p:cTn>
                              </p:par>
                            </p:childTnLst>
                          </p:cTn>
                        </p:par>
                        <p:par>
                          <p:cTn id="26" fill="hold">
                            <p:stCondLst>
                              <p:cond delay="305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10"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4F88D1D-85C9-4983-BE22-8D7F66E69BF1}"/>
              </a:ext>
            </a:extLst>
          </p:cNvPr>
          <p:cNvGrpSpPr>
            <a:grpSpLocks/>
          </p:cNvGrpSpPr>
          <p:nvPr/>
        </p:nvGrpSpPr>
        <p:grpSpPr bwMode="auto">
          <a:xfrm>
            <a:off x="-759739" y="234286"/>
            <a:ext cx="12231306" cy="6623714"/>
            <a:chOff x="2290763" y="2182813"/>
            <a:chExt cx="8264525" cy="4683125"/>
          </a:xfrm>
        </p:grpSpPr>
        <p:sp>
          <p:nvSpPr>
            <p:cNvPr id="3" name="Freeform 5">
              <a:extLst>
                <a:ext uri="{FF2B5EF4-FFF2-40B4-BE49-F238E27FC236}">
                  <a16:creationId xmlns:a16="http://schemas.microsoft.com/office/drawing/2014/main" xmlns="" id="{D2FB56E9-E134-4DD4-BA3A-364D5F5E232F}"/>
                </a:ext>
              </a:extLst>
            </p:cNvPr>
            <p:cNvSpPr>
              <a:spLocks noChangeArrowheads="1"/>
            </p:cNvSpPr>
            <p:nvPr/>
          </p:nvSpPr>
          <p:spPr bwMode="auto">
            <a:xfrm>
              <a:off x="3441091" y="2182813"/>
              <a:ext cx="5980849" cy="3542760"/>
            </a:xfrm>
            <a:custGeom>
              <a:avLst/>
              <a:gdLst>
                <a:gd name="T0" fmla="*/ 2147483647 w 2269"/>
                <a:gd name="T1" fmla="*/ 2147483647 h 1621"/>
                <a:gd name="T2" fmla="*/ 2147483647 w 2269"/>
                <a:gd name="T3" fmla="*/ 2147483647 h 1621"/>
                <a:gd name="T4" fmla="*/ 2147483647 w 2269"/>
                <a:gd name="T5" fmla="*/ 2147483647 h 1621"/>
                <a:gd name="T6" fmla="*/ 0 w 2269"/>
                <a:gd name="T7" fmla="*/ 2147483647 h 1621"/>
                <a:gd name="T8" fmla="*/ 0 w 2269"/>
                <a:gd name="T9" fmla="*/ 2147483647 h 1621"/>
                <a:gd name="T10" fmla="*/ 2147483647 w 2269"/>
                <a:gd name="T11" fmla="*/ 0 h 1621"/>
                <a:gd name="T12" fmla="*/ 2147483647 w 2269"/>
                <a:gd name="T13" fmla="*/ 0 h 1621"/>
                <a:gd name="T14" fmla="*/ 2147483647 w 2269"/>
                <a:gd name="T15" fmla="*/ 2147483647 h 1621"/>
                <a:gd name="T16" fmla="*/ 2147483647 w 2269"/>
                <a:gd name="T17" fmla="*/ 2147483647 h 16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69"/>
                <a:gd name="T28" fmla="*/ 0 h 1621"/>
                <a:gd name="T29" fmla="*/ 2269 w 2269"/>
                <a:gd name="T30" fmla="*/ 1621 h 16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69" h="1621">
                  <a:moveTo>
                    <a:pt x="2269" y="1496"/>
                  </a:moveTo>
                  <a:cubicBezTo>
                    <a:pt x="2269" y="1576"/>
                    <a:pt x="2224" y="1621"/>
                    <a:pt x="2144" y="1621"/>
                  </a:cubicBezTo>
                  <a:cubicBezTo>
                    <a:pt x="125" y="1621"/>
                    <a:pt x="125" y="1621"/>
                    <a:pt x="125" y="1621"/>
                  </a:cubicBezTo>
                  <a:cubicBezTo>
                    <a:pt x="44" y="1621"/>
                    <a:pt x="0" y="1576"/>
                    <a:pt x="0" y="1496"/>
                  </a:cubicBezTo>
                  <a:cubicBezTo>
                    <a:pt x="0" y="124"/>
                    <a:pt x="0" y="124"/>
                    <a:pt x="0" y="124"/>
                  </a:cubicBezTo>
                  <a:cubicBezTo>
                    <a:pt x="0" y="44"/>
                    <a:pt x="44" y="0"/>
                    <a:pt x="125" y="0"/>
                  </a:cubicBezTo>
                  <a:cubicBezTo>
                    <a:pt x="2144" y="0"/>
                    <a:pt x="2144" y="0"/>
                    <a:pt x="2144" y="0"/>
                  </a:cubicBezTo>
                  <a:cubicBezTo>
                    <a:pt x="2224" y="0"/>
                    <a:pt x="2269" y="44"/>
                    <a:pt x="2269" y="124"/>
                  </a:cubicBezTo>
                  <a:lnTo>
                    <a:pt x="2269" y="1496"/>
                  </a:ln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 name="Oval 7">
              <a:extLst>
                <a:ext uri="{FF2B5EF4-FFF2-40B4-BE49-F238E27FC236}">
                  <a16:creationId xmlns:a16="http://schemas.microsoft.com/office/drawing/2014/main" xmlns="" id="{4E1A9EE2-B8C5-4DF2-BCD9-14849EA61140}"/>
                </a:ext>
              </a:extLst>
            </p:cNvPr>
            <p:cNvSpPr>
              <a:spLocks noChangeArrowheads="1"/>
            </p:cNvSpPr>
            <p:nvPr/>
          </p:nvSpPr>
          <p:spPr bwMode="auto">
            <a:xfrm>
              <a:off x="3651205" y="3508770"/>
              <a:ext cx="40326" cy="35057"/>
            </a:xfrm>
            <a:prstGeom prst="ellipse">
              <a:avLst/>
            </a:prstGeom>
            <a:solidFill>
              <a:srgbClr val="4F535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zh-CN"/>
            </a:p>
          </p:txBody>
        </p:sp>
        <p:sp>
          <p:nvSpPr>
            <p:cNvPr id="5" name="Freeform 8">
              <a:extLst>
                <a:ext uri="{FF2B5EF4-FFF2-40B4-BE49-F238E27FC236}">
                  <a16:creationId xmlns:a16="http://schemas.microsoft.com/office/drawing/2014/main" xmlns="" id="{404A9717-7307-4A59-833B-1234D9BA39D4}"/>
                </a:ext>
              </a:extLst>
            </p:cNvPr>
            <p:cNvSpPr>
              <a:spLocks noChangeArrowheads="1"/>
            </p:cNvSpPr>
            <p:nvPr/>
          </p:nvSpPr>
          <p:spPr bwMode="auto">
            <a:xfrm>
              <a:off x="3908013" y="2570496"/>
              <a:ext cx="5030025" cy="2761209"/>
            </a:xfrm>
            <a:custGeom>
              <a:avLst/>
              <a:gdLst>
                <a:gd name="T0" fmla="*/ 2147483647 w 1908"/>
                <a:gd name="T1" fmla="*/ 2147483647 h 1264"/>
                <a:gd name="T2" fmla="*/ 2147483647 w 1908"/>
                <a:gd name="T3" fmla="*/ 2147483647 h 1264"/>
                <a:gd name="T4" fmla="*/ 2147483647 w 1908"/>
                <a:gd name="T5" fmla="*/ 2147483647 h 1264"/>
                <a:gd name="T6" fmla="*/ 0 w 1908"/>
                <a:gd name="T7" fmla="*/ 2147483647 h 1264"/>
                <a:gd name="T8" fmla="*/ 0 w 1908"/>
                <a:gd name="T9" fmla="*/ 2147483647 h 1264"/>
                <a:gd name="T10" fmla="*/ 2147483647 w 1908"/>
                <a:gd name="T11" fmla="*/ 0 h 1264"/>
                <a:gd name="T12" fmla="*/ 2147483647 w 1908"/>
                <a:gd name="T13" fmla="*/ 0 h 1264"/>
                <a:gd name="T14" fmla="*/ 2147483647 w 1908"/>
                <a:gd name="T15" fmla="*/ 2147483647 h 1264"/>
                <a:gd name="T16" fmla="*/ 2147483647 w 1908"/>
                <a:gd name="T17" fmla="*/ 2147483647 h 1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
                <a:gd name="T28" fmla="*/ 0 h 1264"/>
                <a:gd name="T29" fmla="*/ 1908 w 1908"/>
                <a:gd name="T30" fmla="*/ 1264 h 12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 h="1264">
                  <a:moveTo>
                    <a:pt x="1908" y="1256"/>
                  </a:moveTo>
                  <a:cubicBezTo>
                    <a:pt x="1908" y="1260"/>
                    <a:pt x="1905" y="1264"/>
                    <a:pt x="1900" y="1264"/>
                  </a:cubicBezTo>
                  <a:cubicBezTo>
                    <a:pt x="8" y="1264"/>
                    <a:pt x="8" y="1264"/>
                    <a:pt x="8" y="1264"/>
                  </a:cubicBezTo>
                  <a:cubicBezTo>
                    <a:pt x="3" y="1264"/>
                    <a:pt x="0" y="1260"/>
                    <a:pt x="0" y="1256"/>
                  </a:cubicBezTo>
                  <a:cubicBezTo>
                    <a:pt x="0" y="8"/>
                    <a:pt x="0" y="8"/>
                    <a:pt x="0" y="8"/>
                  </a:cubicBezTo>
                  <a:cubicBezTo>
                    <a:pt x="0" y="3"/>
                    <a:pt x="3" y="0"/>
                    <a:pt x="8" y="0"/>
                  </a:cubicBezTo>
                  <a:cubicBezTo>
                    <a:pt x="1900" y="0"/>
                    <a:pt x="1900" y="0"/>
                    <a:pt x="1900" y="0"/>
                  </a:cubicBezTo>
                  <a:cubicBezTo>
                    <a:pt x="1905" y="0"/>
                    <a:pt x="1908" y="3"/>
                    <a:pt x="1908" y="8"/>
                  </a:cubicBezTo>
                  <a:lnTo>
                    <a:pt x="1908" y="125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 name="Freeform 9">
              <a:extLst>
                <a:ext uri="{FF2B5EF4-FFF2-40B4-BE49-F238E27FC236}">
                  <a16:creationId xmlns:a16="http://schemas.microsoft.com/office/drawing/2014/main" xmlns="" id="{F9E23893-AC18-4F5B-8B2D-74A3C5C0C6C6}"/>
                </a:ext>
              </a:extLst>
            </p:cNvPr>
            <p:cNvSpPr>
              <a:spLocks noChangeArrowheads="1"/>
            </p:cNvSpPr>
            <p:nvPr/>
          </p:nvSpPr>
          <p:spPr bwMode="auto">
            <a:xfrm>
              <a:off x="2405373" y="3401538"/>
              <a:ext cx="1360442" cy="3423156"/>
            </a:xfrm>
            <a:custGeom>
              <a:avLst/>
              <a:gdLst>
                <a:gd name="T0" fmla="*/ 0 w 516"/>
                <a:gd name="T1" fmla="*/ 2147483647 h 1566"/>
                <a:gd name="T2" fmla="*/ 2147483647 w 516"/>
                <a:gd name="T3" fmla="*/ 2147483647 h 1566"/>
                <a:gd name="T4" fmla="*/ 2147483647 w 516"/>
                <a:gd name="T5" fmla="*/ 2147483647 h 1566"/>
                <a:gd name="T6" fmla="*/ 2147483647 w 516"/>
                <a:gd name="T7" fmla="*/ 2147483647 h 1566"/>
                <a:gd name="T8" fmla="*/ 2147483647 w 516"/>
                <a:gd name="T9" fmla="*/ 2147483647 h 1566"/>
                <a:gd name="T10" fmla="*/ 2147483647 w 516"/>
                <a:gd name="T11" fmla="*/ 2147483647 h 1566"/>
                <a:gd name="T12" fmla="*/ 2147483647 w 516"/>
                <a:gd name="T13" fmla="*/ 2147483647 h 1566"/>
                <a:gd name="T14" fmla="*/ 2147483647 w 516"/>
                <a:gd name="T15" fmla="*/ 2147483647 h 1566"/>
                <a:gd name="T16" fmla="*/ 2147483647 w 516"/>
                <a:gd name="T17" fmla="*/ 2147483647 h 1566"/>
                <a:gd name="T18" fmla="*/ 2147483647 w 516"/>
                <a:gd name="T19" fmla="*/ 2147483647 h 1566"/>
                <a:gd name="T20" fmla="*/ 2147483647 w 516"/>
                <a:gd name="T21" fmla="*/ 2147483647 h 1566"/>
                <a:gd name="T22" fmla="*/ 2147483647 w 516"/>
                <a:gd name="T23" fmla="*/ 2147483647 h 1566"/>
                <a:gd name="T24" fmla="*/ 2147483647 w 516"/>
                <a:gd name="T25" fmla="*/ 2147483647 h 1566"/>
                <a:gd name="T26" fmla="*/ 2147483647 w 516"/>
                <a:gd name="T27" fmla="*/ 2147483647 h 1566"/>
                <a:gd name="T28" fmla="*/ 2147483647 w 516"/>
                <a:gd name="T29" fmla="*/ 2147483647 h 1566"/>
                <a:gd name="T30" fmla="*/ 2147483647 w 516"/>
                <a:gd name="T31" fmla="*/ 2147483647 h 1566"/>
                <a:gd name="T32" fmla="*/ 2147483647 w 516"/>
                <a:gd name="T33" fmla="*/ 2147483647 h 1566"/>
                <a:gd name="T34" fmla="*/ 2147483647 w 516"/>
                <a:gd name="T35" fmla="*/ 2147483647 h 1566"/>
                <a:gd name="T36" fmla="*/ 2147483647 w 516"/>
                <a:gd name="T37" fmla="*/ 2147483647 h 1566"/>
                <a:gd name="T38" fmla="*/ 2147483647 w 516"/>
                <a:gd name="T39" fmla="*/ 2147483647 h 1566"/>
                <a:gd name="T40" fmla="*/ 2147483647 w 516"/>
                <a:gd name="T41" fmla="*/ 2147483647 h 1566"/>
                <a:gd name="T42" fmla="*/ 2147483647 w 516"/>
                <a:gd name="T43" fmla="*/ 2147483647 h 1566"/>
                <a:gd name="T44" fmla="*/ 2147483647 w 516"/>
                <a:gd name="T45" fmla="*/ 2147483647 h 1566"/>
                <a:gd name="T46" fmla="*/ 2147483647 w 516"/>
                <a:gd name="T47" fmla="*/ 2147483647 h 1566"/>
                <a:gd name="T48" fmla="*/ 2147483647 w 516"/>
                <a:gd name="T49" fmla="*/ 2147483647 h 1566"/>
                <a:gd name="T50" fmla="*/ 2147483647 w 516"/>
                <a:gd name="T51" fmla="*/ 2147483647 h 1566"/>
                <a:gd name="T52" fmla="*/ 2147483647 w 516"/>
                <a:gd name="T53" fmla="*/ 2147483647 h 1566"/>
                <a:gd name="T54" fmla="*/ 2147483647 w 516"/>
                <a:gd name="T55" fmla="*/ 2147483647 h 1566"/>
                <a:gd name="T56" fmla="*/ 2147483647 w 516"/>
                <a:gd name="T57" fmla="*/ 2147483647 h 1566"/>
                <a:gd name="T58" fmla="*/ 2147483647 w 516"/>
                <a:gd name="T59" fmla="*/ 2147483647 h 1566"/>
                <a:gd name="T60" fmla="*/ 0 w 516"/>
                <a:gd name="T61" fmla="*/ 2147483647 h 15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16"/>
                <a:gd name="T94" fmla="*/ 0 h 1566"/>
                <a:gd name="T95" fmla="*/ 516 w 516"/>
                <a:gd name="T96" fmla="*/ 1566 h 15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16" h="1566">
                  <a:moveTo>
                    <a:pt x="0" y="1561"/>
                  </a:moveTo>
                  <a:cubicBezTo>
                    <a:pt x="0" y="1561"/>
                    <a:pt x="40" y="1341"/>
                    <a:pt x="59" y="1260"/>
                  </a:cubicBezTo>
                  <a:cubicBezTo>
                    <a:pt x="78" y="1179"/>
                    <a:pt x="100" y="1064"/>
                    <a:pt x="109" y="931"/>
                  </a:cubicBezTo>
                  <a:cubicBezTo>
                    <a:pt x="112" y="883"/>
                    <a:pt x="110" y="737"/>
                    <a:pt x="113" y="635"/>
                  </a:cubicBezTo>
                  <a:cubicBezTo>
                    <a:pt x="116" y="533"/>
                    <a:pt x="107" y="498"/>
                    <a:pt x="116" y="435"/>
                  </a:cubicBezTo>
                  <a:cubicBezTo>
                    <a:pt x="123" y="384"/>
                    <a:pt x="117" y="379"/>
                    <a:pt x="118" y="359"/>
                  </a:cubicBezTo>
                  <a:cubicBezTo>
                    <a:pt x="120" y="338"/>
                    <a:pt x="123" y="312"/>
                    <a:pt x="134" y="295"/>
                  </a:cubicBezTo>
                  <a:cubicBezTo>
                    <a:pt x="145" y="278"/>
                    <a:pt x="194" y="215"/>
                    <a:pt x="219" y="191"/>
                  </a:cubicBezTo>
                  <a:cubicBezTo>
                    <a:pt x="244" y="166"/>
                    <a:pt x="326" y="81"/>
                    <a:pt x="326" y="81"/>
                  </a:cubicBezTo>
                  <a:cubicBezTo>
                    <a:pt x="326" y="81"/>
                    <a:pt x="325" y="35"/>
                    <a:pt x="340" y="21"/>
                  </a:cubicBezTo>
                  <a:cubicBezTo>
                    <a:pt x="355" y="5"/>
                    <a:pt x="380" y="0"/>
                    <a:pt x="407" y="6"/>
                  </a:cubicBezTo>
                  <a:cubicBezTo>
                    <a:pt x="435" y="12"/>
                    <a:pt x="452" y="30"/>
                    <a:pt x="464" y="55"/>
                  </a:cubicBezTo>
                  <a:cubicBezTo>
                    <a:pt x="464" y="55"/>
                    <a:pt x="483" y="108"/>
                    <a:pt x="489" y="141"/>
                  </a:cubicBezTo>
                  <a:cubicBezTo>
                    <a:pt x="494" y="173"/>
                    <a:pt x="497" y="182"/>
                    <a:pt x="490" y="220"/>
                  </a:cubicBezTo>
                  <a:cubicBezTo>
                    <a:pt x="482" y="259"/>
                    <a:pt x="471" y="283"/>
                    <a:pt x="470" y="310"/>
                  </a:cubicBezTo>
                  <a:cubicBezTo>
                    <a:pt x="470" y="336"/>
                    <a:pt x="468" y="361"/>
                    <a:pt x="481" y="415"/>
                  </a:cubicBezTo>
                  <a:cubicBezTo>
                    <a:pt x="495" y="468"/>
                    <a:pt x="504" y="533"/>
                    <a:pt x="505" y="545"/>
                  </a:cubicBezTo>
                  <a:cubicBezTo>
                    <a:pt x="506" y="557"/>
                    <a:pt x="516" y="611"/>
                    <a:pt x="513" y="657"/>
                  </a:cubicBezTo>
                  <a:cubicBezTo>
                    <a:pt x="510" y="704"/>
                    <a:pt x="502" y="749"/>
                    <a:pt x="496" y="766"/>
                  </a:cubicBezTo>
                  <a:cubicBezTo>
                    <a:pt x="491" y="783"/>
                    <a:pt x="490" y="790"/>
                    <a:pt x="490" y="792"/>
                  </a:cubicBezTo>
                  <a:cubicBezTo>
                    <a:pt x="490" y="795"/>
                    <a:pt x="490" y="811"/>
                    <a:pt x="488" y="819"/>
                  </a:cubicBezTo>
                  <a:cubicBezTo>
                    <a:pt x="485" y="828"/>
                    <a:pt x="481" y="837"/>
                    <a:pt x="481" y="837"/>
                  </a:cubicBezTo>
                  <a:cubicBezTo>
                    <a:pt x="481" y="837"/>
                    <a:pt x="487" y="856"/>
                    <a:pt x="488" y="871"/>
                  </a:cubicBezTo>
                  <a:cubicBezTo>
                    <a:pt x="489" y="886"/>
                    <a:pt x="495" y="934"/>
                    <a:pt x="485" y="966"/>
                  </a:cubicBezTo>
                  <a:cubicBezTo>
                    <a:pt x="475" y="997"/>
                    <a:pt x="459" y="1022"/>
                    <a:pt x="451" y="1034"/>
                  </a:cubicBezTo>
                  <a:cubicBezTo>
                    <a:pt x="442" y="1045"/>
                    <a:pt x="439" y="1056"/>
                    <a:pt x="435" y="1071"/>
                  </a:cubicBezTo>
                  <a:cubicBezTo>
                    <a:pt x="430" y="1087"/>
                    <a:pt x="428" y="1089"/>
                    <a:pt x="425" y="1116"/>
                  </a:cubicBezTo>
                  <a:cubicBezTo>
                    <a:pt x="421" y="1144"/>
                    <a:pt x="414" y="1194"/>
                    <a:pt x="416" y="1216"/>
                  </a:cubicBezTo>
                  <a:cubicBezTo>
                    <a:pt x="418" y="1238"/>
                    <a:pt x="422" y="1430"/>
                    <a:pt x="423" y="1461"/>
                  </a:cubicBezTo>
                  <a:cubicBezTo>
                    <a:pt x="424" y="1491"/>
                    <a:pt x="416" y="1566"/>
                    <a:pt x="416" y="1566"/>
                  </a:cubicBezTo>
                  <a:lnTo>
                    <a:pt x="0" y="1561"/>
                  </a:ln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 name="Freeform 10">
              <a:extLst>
                <a:ext uri="{FF2B5EF4-FFF2-40B4-BE49-F238E27FC236}">
                  <a16:creationId xmlns:a16="http://schemas.microsoft.com/office/drawing/2014/main" xmlns="" id="{8ACA9E5F-4EF1-4BED-8ACD-7514CBBFFF92}"/>
                </a:ext>
              </a:extLst>
            </p:cNvPr>
            <p:cNvSpPr>
              <a:spLocks noChangeArrowheads="1"/>
            </p:cNvSpPr>
            <p:nvPr/>
          </p:nvSpPr>
          <p:spPr bwMode="auto">
            <a:xfrm>
              <a:off x="3003882"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0 w 99"/>
                <a:gd name="T11" fmla="*/ 2147483647 h 418"/>
                <a:gd name="T12" fmla="*/ 2147483647 w 99"/>
                <a:gd name="T13" fmla="*/ 2147483647 h 418"/>
                <a:gd name="T14" fmla="*/ 2147483647 w 99"/>
                <a:gd name="T15" fmla="*/ 2147483647 h 418"/>
                <a:gd name="T16" fmla="*/ 2147483647 w 99"/>
                <a:gd name="T17" fmla="*/ 2147483647 h 418"/>
                <a:gd name="T18" fmla="*/ 2147483647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96" y="37"/>
                  </a:moveTo>
                  <a:cubicBezTo>
                    <a:pt x="96" y="37"/>
                    <a:pt x="92" y="81"/>
                    <a:pt x="94" y="90"/>
                  </a:cubicBezTo>
                  <a:cubicBezTo>
                    <a:pt x="96" y="99"/>
                    <a:pt x="92" y="130"/>
                    <a:pt x="93" y="141"/>
                  </a:cubicBezTo>
                  <a:cubicBezTo>
                    <a:pt x="95" y="151"/>
                    <a:pt x="93" y="190"/>
                    <a:pt x="91" y="206"/>
                  </a:cubicBezTo>
                  <a:cubicBezTo>
                    <a:pt x="89" y="222"/>
                    <a:pt x="84" y="260"/>
                    <a:pt x="66" y="300"/>
                  </a:cubicBezTo>
                  <a:cubicBezTo>
                    <a:pt x="49" y="340"/>
                    <a:pt x="0" y="418"/>
                    <a:pt x="0" y="418"/>
                  </a:cubicBezTo>
                  <a:cubicBezTo>
                    <a:pt x="0" y="418"/>
                    <a:pt x="44" y="318"/>
                    <a:pt x="50" y="293"/>
                  </a:cubicBezTo>
                  <a:cubicBezTo>
                    <a:pt x="57" y="268"/>
                    <a:pt x="69" y="164"/>
                    <a:pt x="70" y="135"/>
                  </a:cubicBezTo>
                  <a:cubicBezTo>
                    <a:pt x="71" y="105"/>
                    <a:pt x="87" y="50"/>
                    <a:pt x="89" y="44"/>
                  </a:cubicBezTo>
                  <a:cubicBezTo>
                    <a:pt x="90" y="38"/>
                    <a:pt x="99" y="0"/>
                    <a:pt x="99" y="0"/>
                  </a:cubicBezTo>
                  <a:lnTo>
                    <a:pt x="96"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 name="Freeform 11">
              <a:extLst>
                <a:ext uri="{FF2B5EF4-FFF2-40B4-BE49-F238E27FC236}">
                  <a16:creationId xmlns:a16="http://schemas.microsoft.com/office/drawing/2014/main" xmlns="" id="{10603730-66AD-4CEC-9C6B-DED283367C92}"/>
                </a:ext>
              </a:extLst>
            </p:cNvPr>
            <p:cNvSpPr>
              <a:spLocks noChangeArrowheads="1"/>
            </p:cNvSpPr>
            <p:nvPr/>
          </p:nvSpPr>
          <p:spPr bwMode="auto">
            <a:xfrm>
              <a:off x="3294646" y="3420098"/>
              <a:ext cx="297132" cy="241271"/>
            </a:xfrm>
            <a:custGeom>
              <a:avLst/>
              <a:gdLst>
                <a:gd name="T0" fmla="*/ 2147483647 w 113"/>
                <a:gd name="T1" fmla="*/ 2147483647 h 111"/>
                <a:gd name="T2" fmla="*/ 2147483647 w 113"/>
                <a:gd name="T3" fmla="*/ 2147483647 h 111"/>
                <a:gd name="T4" fmla="*/ 2147483647 w 113"/>
                <a:gd name="T5" fmla="*/ 2147483647 h 111"/>
                <a:gd name="T6" fmla="*/ 2147483647 w 113"/>
                <a:gd name="T7" fmla="*/ 2147483647 h 111"/>
                <a:gd name="T8" fmla="*/ 2147483647 w 113"/>
                <a:gd name="T9" fmla="*/ 2147483647 h 111"/>
                <a:gd name="T10" fmla="*/ 2147483647 w 113"/>
                <a:gd name="T11" fmla="*/ 2147483647 h 111"/>
                <a:gd name="T12" fmla="*/ 2147483647 w 113"/>
                <a:gd name="T13" fmla="*/ 2147483647 h 111"/>
                <a:gd name="T14" fmla="*/ 2147483647 w 113"/>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3"/>
                <a:gd name="T25" fmla="*/ 0 h 111"/>
                <a:gd name="T26" fmla="*/ 113 w 113"/>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 h="111">
                  <a:moveTo>
                    <a:pt x="1" y="68"/>
                  </a:moveTo>
                  <a:cubicBezTo>
                    <a:pt x="3" y="76"/>
                    <a:pt x="6" y="107"/>
                    <a:pt x="26" y="109"/>
                  </a:cubicBezTo>
                  <a:cubicBezTo>
                    <a:pt x="46" y="111"/>
                    <a:pt x="85" y="108"/>
                    <a:pt x="101" y="100"/>
                  </a:cubicBezTo>
                  <a:cubicBezTo>
                    <a:pt x="110" y="95"/>
                    <a:pt x="113" y="80"/>
                    <a:pt x="108" y="59"/>
                  </a:cubicBezTo>
                  <a:cubicBezTo>
                    <a:pt x="102" y="33"/>
                    <a:pt x="89" y="14"/>
                    <a:pt x="75" y="8"/>
                  </a:cubicBezTo>
                  <a:cubicBezTo>
                    <a:pt x="56" y="0"/>
                    <a:pt x="27" y="3"/>
                    <a:pt x="17" y="13"/>
                  </a:cubicBezTo>
                  <a:cubicBezTo>
                    <a:pt x="6" y="22"/>
                    <a:pt x="2" y="41"/>
                    <a:pt x="1" y="50"/>
                  </a:cubicBezTo>
                  <a:cubicBezTo>
                    <a:pt x="0" y="60"/>
                    <a:pt x="1" y="68"/>
                    <a:pt x="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 name="Freeform 12">
              <a:extLst>
                <a:ext uri="{FF2B5EF4-FFF2-40B4-BE49-F238E27FC236}">
                  <a16:creationId xmlns:a16="http://schemas.microsoft.com/office/drawing/2014/main" xmlns="" id="{99BC247B-7886-4AA6-9D3D-3958A6A8BB36}"/>
                </a:ext>
              </a:extLst>
            </p:cNvPr>
            <p:cNvSpPr>
              <a:spLocks noChangeArrowheads="1"/>
            </p:cNvSpPr>
            <p:nvPr/>
          </p:nvSpPr>
          <p:spPr bwMode="auto">
            <a:xfrm>
              <a:off x="3307381" y="3943882"/>
              <a:ext cx="237706" cy="43306"/>
            </a:xfrm>
            <a:custGeom>
              <a:avLst/>
              <a:gdLst>
                <a:gd name="T0" fmla="*/ 2147483647 w 90"/>
                <a:gd name="T1" fmla="*/ 2147483647 h 20"/>
                <a:gd name="T2" fmla="*/ 2147483647 w 90"/>
                <a:gd name="T3" fmla="*/ 2147483647 h 20"/>
                <a:gd name="T4" fmla="*/ 2147483647 w 90"/>
                <a:gd name="T5" fmla="*/ 2147483647 h 20"/>
                <a:gd name="T6" fmla="*/ 2147483647 w 90"/>
                <a:gd name="T7" fmla="*/ 2147483647 h 20"/>
                <a:gd name="T8" fmla="*/ 2147483647 w 90"/>
                <a:gd name="T9" fmla="*/ 2147483647 h 20"/>
                <a:gd name="T10" fmla="*/ 0 60000 65536"/>
                <a:gd name="T11" fmla="*/ 0 60000 65536"/>
                <a:gd name="T12" fmla="*/ 0 60000 65536"/>
                <a:gd name="T13" fmla="*/ 0 60000 65536"/>
                <a:gd name="T14" fmla="*/ 0 60000 65536"/>
                <a:gd name="T15" fmla="*/ 0 w 90"/>
                <a:gd name="T16" fmla="*/ 0 h 20"/>
                <a:gd name="T17" fmla="*/ 90 w 90"/>
                <a:gd name="T18" fmla="*/ 20 h 20"/>
              </a:gdLst>
              <a:ahLst/>
              <a:cxnLst>
                <a:cxn ang="T10">
                  <a:pos x="T0" y="T1"/>
                </a:cxn>
                <a:cxn ang="T11">
                  <a:pos x="T2" y="T3"/>
                </a:cxn>
                <a:cxn ang="T12">
                  <a:pos x="T4" y="T5"/>
                </a:cxn>
                <a:cxn ang="T13">
                  <a:pos x="T6" y="T7"/>
                </a:cxn>
                <a:cxn ang="T14">
                  <a:pos x="T8" y="T9"/>
                </a:cxn>
              </a:cxnLst>
              <a:rect l="T15" t="T16" r="T17" b="T18"/>
              <a:pathLst>
                <a:path w="90" h="20">
                  <a:moveTo>
                    <a:pt x="3" y="7"/>
                  </a:moveTo>
                  <a:cubicBezTo>
                    <a:pt x="29" y="20"/>
                    <a:pt x="59" y="16"/>
                    <a:pt x="86" y="11"/>
                  </a:cubicBezTo>
                  <a:cubicBezTo>
                    <a:pt x="90" y="11"/>
                    <a:pt x="88" y="5"/>
                    <a:pt x="85" y="5"/>
                  </a:cubicBezTo>
                  <a:cubicBezTo>
                    <a:pt x="59" y="10"/>
                    <a:pt x="30" y="14"/>
                    <a:pt x="7" y="2"/>
                  </a:cubicBezTo>
                  <a:cubicBezTo>
                    <a:pt x="3" y="0"/>
                    <a:pt x="0" y="6"/>
                    <a:pt x="3"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 name="Freeform 13">
              <a:extLst>
                <a:ext uri="{FF2B5EF4-FFF2-40B4-BE49-F238E27FC236}">
                  <a16:creationId xmlns:a16="http://schemas.microsoft.com/office/drawing/2014/main" xmlns="" id="{C36155F0-91B5-4109-8A2E-473F8EDD5339}"/>
                </a:ext>
              </a:extLst>
            </p:cNvPr>
            <p:cNvSpPr>
              <a:spLocks noChangeArrowheads="1"/>
            </p:cNvSpPr>
            <p:nvPr/>
          </p:nvSpPr>
          <p:spPr bwMode="auto">
            <a:xfrm>
              <a:off x="3330728" y="3890267"/>
              <a:ext cx="203748" cy="20621"/>
            </a:xfrm>
            <a:custGeom>
              <a:avLst/>
              <a:gdLst>
                <a:gd name="T0" fmla="*/ 2147483647 w 77"/>
                <a:gd name="T1" fmla="*/ 2147483647 h 10"/>
                <a:gd name="T2" fmla="*/ 2147483647 w 77"/>
                <a:gd name="T3" fmla="*/ 2147483647 h 10"/>
                <a:gd name="T4" fmla="*/ 2147483647 w 77"/>
                <a:gd name="T5" fmla="*/ 2147483647 h 10"/>
                <a:gd name="T6" fmla="*/ 2147483647 w 77"/>
                <a:gd name="T7" fmla="*/ 2147483647 h 10"/>
                <a:gd name="T8" fmla="*/ 2147483647 w 77"/>
                <a:gd name="T9" fmla="*/ 2147483647 h 10"/>
                <a:gd name="T10" fmla="*/ 0 60000 65536"/>
                <a:gd name="T11" fmla="*/ 0 60000 65536"/>
                <a:gd name="T12" fmla="*/ 0 60000 65536"/>
                <a:gd name="T13" fmla="*/ 0 60000 65536"/>
                <a:gd name="T14" fmla="*/ 0 60000 65536"/>
                <a:gd name="T15" fmla="*/ 0 w 77"/>
                <a:gd name="T16" fmla="*/ 0 h 10"/>
                <a:gd name="T17" fmla="*/ 77 w 77"/>
                <a:gd name="T18" fmla="*/ 10 h 10"/>
              </a:gdLst>
              <a:ahLst/>
              <a:cxnLst>
                <a:cxn ang="T10">
                  <a:pos x="T0" y="T1"/>
                </a:cxn>
                <a:cxn ang="T11">
                  <a:pos x="T2" y="T3"/>
                </a:cxn>
                <a:cxn ang="T12">
                  <a:pos x="T4" y="T5"/>
                </a:cxn>
                <a:cxn ang="T13">
                  <a:pos x="T6" y="T7"/>
                </a:cxn>
                <a:cxn ang="T14">
                  <a:pos x="T8" y="T9"/>
                </a:cxn>
              </a:cxnLst>
              <a:rect l="T15" t="T16" r="T17" b="T18"/>
              <a:pathLst>
                <a:path w="77" h="10">
                  <a:moveTo>
                    <a:pt x="4" y="9"/>
                  </a:moveTo>
                  <a:cubicBezTo>
                    <a:pt x="27" y="9"/>
                    <a:pt x="50" y="10"/>
                    <a:pt x="73" y="7"/>
                  </a:cubicBezTo>
                  <a:cubicBezTo>
                    <a:pt x="77" y="6"/>
                    <a:pt x="77" y="0"/>
                    <a:pt x="73" y="1"/>
                  </a:cubicBezTo>
                  <a:cubicBezTo>
                    <a:pt x="50" y="3"/>
                    <a:pt x="27" y="3"/>
                    <a:pt x="4" y="3"/>
                  </a:cubicBezTo>
                  <a:cubicBezTo>
                    <a:pt x="0" y="3"/>
                    <a:pt x="0" y="9"/>
                    <a:pt x="4" y="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 name="Freeform 14">
              <a:extLst>
                <a:ext uri="{FF2B5EF4-FFF2-40B4-BE49-F238E27FC236}">
                  <a16:creationId xmlns:a16="http://schemas.microsoft.com/office/drawing/2014/main" xmlns="" id="{BCFC577E-2645-4B36-9A85-FABCADBE439E}"/>
                </a:ext>
              </a:extLst>
            </p:cNvPr>
            <p:cNvSpPr>
              <a:spLocks noChangeArrowheads="1"/>
            </p:cNvSpPr>
            <p:nvPr/>
          </p:nvSpPr>
          <p:spPr bwMode="auto">
            <a:xfrm>
              <a:off x="3589657" y="5230659"/>
              <a:ext cx="89140" cy="134040"/>
            </a:xfrm>
            <a:custGeom>
              <a:avLst/>
              <a:gdLst>
                <a:gd name="T0" fmla="*/ 2147483647 w 34"/>
                <a:gd name="T1" fmla="*/ 2147483647 h 61"/>
                <a:gd name="T2" fmla="*/ 2147483647 w 34"/>
                <a:gd name="T3" fmla="*/ 2147483647 h 61"/>
                <a:gd name="T4" fmla="*/ 2147483647 w 34"/>
                <a:gd name="T5" fmla="*/ 2147483647 h 61"/>
                <a:gd name="T6" fmla="*/ 2147483647 w 34"/>
                <a:gd name="T7" fmla="*/ 2147483647 h 61"/>
                <a:gd name="T8" fmla="*/ 2147483647 w 34"/>
                <a:gd name="T9" fmla="*/ 2147483647 h 61"/>
                <a:gd name="T10" fmla="*/ 0 60000 65536"/>
                <a:gd name="T11" fmla="*/ 0 60000 65536"/>
                <a:gd name="T12" fmla="*/ 0 60000 65536"/>
                <a:gd name="T13" fmla="*/ 0 60000 65536"/>
                <a:gd name="T14" fmla="*/ 0 60000 65536"/>
                <a:gd name="T15" fmla="*/ 0 w 34"/>
                <a:gd name="T16" fmla="*/ 0 h 61"/>
                <a:gd name="T17" fmla="*/ 34 w 34"/>
                <a:gd name="T18" fmla="*/ 61 h 61"/>
              </a:gdLst>
              <a:ahLst/>
              <a:cxnLst>
                <a:cxn ang="T10">
                  <a:pos x="T0" y="T1"/>
                </a:cxn>
                <a:cxn ang="T11">
                  <a:pos x="T2" y="T3"/>
                </a:cxn>
                <a:cxn ang="T12">
                  <a:pos x="T4" y="T5"/>
                </a:cxn>
                <a:cxn ang="T13">
                  <a:pos x="T6" y="T7"/>
                </a:cxn>
                <a:cxn ang="T14">
                  <a:pos x="T8" y="T9"/>
                </a:cxn>
              </a:cxnLst>
              <a:rect l="T15" t="T16" r="T17" b="T18"/>
              <a:pathLst>
                <a:path w="34" h="61">
                  <a:moveTo>
                    <a:pt x="27" y="4"/>
                  </a:moveTo>
                  <a:cubicBezTo>
                    <a:pt x="22" y="22"/>
                    <a:pt x="15" y="39"/>
                    <a:pt x="3" y="54"/>
                  </a:cubicBezTo>
                  <a:cubicBezTo>
                    <a:pt x="0" y="57"/>
                    <a:pt x="5" y="61"/>
                    <a:pt x="7" y="58"/>
                  </a:cubicBezTo>
                  <a:cubicBezTo>
                    <a:pt x="20" y="43"/>
                    <a:pt x="28" y="24"/>
                    <a:pt x="33" y="5"/>
                  </a:cubicBezTo>
                  <a:cubicBezTo>
                    <a:pt x="34" y="2"/>
                    <a:pt x="28" y="0"/>
                    <a:pt x="27" y="4"/>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 name="Freeform 15">
              <a:extLst>
                <a:ext uri="{FF2B5EF4-FFF2-40B4-BE49-F238E27FC236}">
                  <a16:creationId xmlns:a16="http://schemas.microsoft.com/office/drawing/2014/main" xmlns="" id="{52FC52A0-9528-4833-BFD7-6C2F6F63AF56}"/>
                </a:ext>
              </a:extLst>
            </p:cNvPr>
            <p:cNvSpPr>
              <a:spLocks noChangeArrowheads="1"/>
            </p:cNvSpPr>
            <p:nvPr/>
          </p:nvSpPr>
          <p:spPr bwMode="auto">
            <a:xfrm>
              <a:off x="3044206" y="4051114"/>
              <a:ext cx="133710" cy="55678"/>
            </a:xfrm>
            <a:custGeom>
              <a:avLst/>
              <a:gdLst>
                <a:gd name="T0" fmla="*/ 2147483647 w 51"/>
                <a:gd name="T1" fmla="*/ 2147483647 h 26"/>
                <a:gd name="T2" fmla="*/ 2147483647 w 51"/>
                <a:gd name="T3" fmla="*/ 2147483647 h 26"/>
                <a:gd name="T4" fmla="*/ 2147483647 w 51"/>
                <a:gd name="T5" fmla="*/ 2147483647 h 26"/>
                <a:gd name="T6" fmla="*/ 2147483647 w 51"/>
                <a:gd name="T7" fmla="*/ 2147483647 h 26"/>
                <a:gd name="T8" fmla="*/ 2147483647 w 51"/>
                <a:gd name="T9" fmla="*/ 2147483647 h 26"/>
                <a:gd name="T10" fmla="*/ 0 60000 65536"/>
                <a:gd name="T11" fmla="*/ 0 60000 65536"/>
                <a:gd name="T12" fmla="*/ 0 60000 65536"/>
                <a:gd name="T13" fmla="*/ 0 60000 65536"/>
                <a:gd name="T14" fmla="*/ 0 60000 65536"/>
                <a:gd name="T15" fmla="*/ 0 w 51"/>
                <a:gd name="T16" fmla="*/ 0 h 26"/>
                <a:gd name="T17" fmla="*/ 51 w 51"/>
                <a:gd name="T18" fmla="*/ 26 h 26"/>
              </a:gdLst>
              <a:ahLst/>
              <a:cxnLst>
                <a:cxn ang="T10">
                  <a:pos x="T0" y="T1"/>
                </a:cxn>
                <a:cxn ang="T11">
                  <a:pos x="T2" y="T3"/>
                </a:cxn>
                <a:cxn ang="T12">
                  <a:pos x="T4" y="T5"/>
                </a:cxn>
                <a:cxn ang="T13">
                  <a:pos x="T6" y="T7"/>
                </a:cxn>
                <a:cxn ang="T14">
                  <a:pos x="T8" y="T9"/>
                </a:cxn>
              </a:cxnLst>
              <a:rect l="T15" t="T16" r="T17" b="T18"/>
              <a:pathLst>
                <a:path w="51" h="26">
                  <a:moveTo>
                    <a:pt x="48" y="19"/>
                  </a:moveTo>
                  <a:cubicBezTo>
                    <a:pt x="38" y="8"/>
                    <a:pt x="19" y="0"/>
                    <a:pt x="4" y="4"/>
                  </a:cubicBezTo>
                  <a:cubicBezTo>
                    <a:pt x="0" y="5"/>
                    <a:pt x="2" y="11"/>
                    <a:pt x="6" y="10"/>
                  </a:cubicBezTo>
                  <a:cubicBezTo>
                    <a:pt x="19" y="6"/>
                    <a:pt x="35" y="14"/>
                    <a:pt x="44" y="23"/>
                  </a:cubicBezTo>
                  <a:cubicBezTo>
                    <a:pt x="47" y="26"/>
                    <a:pt x="51" y="22"/>
                    <a:pt x="48" y="1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 name="Freeform 16">
              <a:extLst>
                <a:ext uri="{FF2B5EF4-FFF2-40B4-BE49-F238E27FC236}">
                  <a16:creationId xmlns:a16="http://schemas.microsoft.com/office/drawing/2014/main" xmlns="" id="{1CAB4E9E-A6A5-4809-A910-151A6E3ED17A}"/>
                </a:ext>
              </a:extLst>
            </p:cNvPr>
            <p:cNvSpPr>
              <a:spLocks noChangeArrowheads="1"/>
            </p:cNvSpPr>
            <p:nvPr/>
          </p:nvSpPr>
          <p:spPr bwMode="auto">
            <a:xfrm>
              <a:off x="3143959" y="4009871"/>
              <a:ext cx="42447" cy="30933"/>
            </a:xfrm>
            <a:custGeom>
              <a:avLst/>
              <a:gdLst>
                <a:gd name="T0" fmla="*/ 2147483647 w 16"/>
                <a:gd name="T1" fmla="*/ 2147483647 h 14"/>
                <a:gd name="T2" fmla="*/ 2147483647 w 16"/>
                <a:gd name="T3" fmla="*/ 2147483647 h 14"/>
                <a:gd name="T4" fmla="*/ 2147483647 w 16"/>
                <a:gd name="T5" fmla="*/ 2147483647 h 14"/>
                <a:gd name="T6" fmla="*/ 2147483647 w 16"/>
                <a:gd name="T7" fmla="*/ 2147483647 h 14"/>
                <a:gd name="T8" fmla="*/ 2147483647 w 16"/>
                <a:gd name="T9" fmla="*/ 2147483647 h 14"/>
                <a:gd name="T10" fmla="*/ 0 60000 65536"/>
                <a:gd name="T11" fmla="*/ 0 60000 65536"/>
                <a:gd name="T12" fmla="*/ 0 60000 65536"/>
                <a:gd name="T13" fmla="*/ 0 60000 65536"/>
                <a:gd name="T14" fmla="*/ 0 60000 65536"/>
                <a:gd name="T15" fmla="*/ 0 w 16"/>
                <a:gd name="T16" fmla="*/ 0 h 14"/>
                <a:gd name="T17" fmla="*/ 16 w 16"/>
                <a:gd name="T18" fmla="*/ 14 h 14"/>
              </a:gdLst>
              <a:ahLst/>
              <a:cxnLst>
                <a:cxn ang="T10">
                  <a:pos x="T0" y="T1"/>
                </a:cxn>
                <a:cxn ang="T11">
                  <a:pos x="T2" y="T3"/>
                </a:cxn>
                <a:cxn ang="T12">
                  <a:pos x="T4" y="T5"/>
                </a:cxn>
                <a:cxn ang="T13">
                  <a:pos x="T6" y="T7"/>
                </a:cxn>
                <a:cxn ang="T14">
                  <a:pos x="T8" y="T9"/>
                </a:cxn>
              </a:cxnLst>
              <a:rect l="T15" t="T16" r="T17" b="T18"/>
              <a:pathLst>
                <a:path w="16" h="14">
                  <a:moveTo>
                    <a:pt x="14" y="7"/>
                  </a:moveTo>
                  <a:cubicBezTo>
                    <a:pt x="11" y="5"/>
                    <a:pt x="9" y="3"/>
                    <a:pt x="5" y="2"/>
                  </a:cubicBezTo>
                  <a:cubicBezTo>
                    <a:pt x="1" y="0"/>
                    <a:pt x="0" y="6"/>
                    <a:pt x="4" y="8"/>
                  </a:cubicBezTo>
                  <a:cubicBezTo>
                    <a:pt x="6" y="8"/>
                    <a:pt x="8" y="10"/>
                    <a:pt x="9" y="12"/>
                  </a:cubicBezTo>
                  <a:cubicBezTo>
                    <a:pt x="12" y="14"/>
                    <a:pt x="16" y="10"/>
                    <a:pt x="14"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 name="Freeform 17">
              <a:extLst>
                <a:ext uri="{FF2B5EF4-FFF2-40B4-BE49-F238E27FC236}">
                  <a16:creationId xmlns:a16="http://schemas.microsoft.com/office/drawing/2014/main" xmlns="" id="{F0D86ED4-3EAF-435D-8CAF-9B78C9213D96}"/>
                </a:ext>
              </a:extLst>
            </p:cNvPr>
            <p:cNvSpPr>
              <a:spLocks noChangeArrowheads="1"/>
            </p:cNvSpPr>
            <p:nvPr/>
          </p:nvSpPr>
          <p:spPr bwMode="auto">
            <a:xfrm>
              <a:off x="9082361" y="3401538"/>
              <a:ext cx="1290403" cy="3258184"/>
            </a:xfrm>
            <a:custGeom>
              <a:avLst/>
              <a:gdLst>
                <a:gd name="T0" fmla="*/ 2147483647 w 490"/>
                <a:gd name="T1" fmla="*/ 2147483647 h 1491"/>
                <a:gd name="T2" fmla="*/ 2147483647 w 490"/>
                <a:gd name="T3" fmla="*/ 2147483647 h 1491"/>
                <a:gd name="T4" fmla="*/ 2147483647 w 490"/>
                <a:gd name="T5" fmla="*/ 2147483647 h 1491"/>
                <a:gd name="T6" fmla="*/ 2147483647 w 490"/>
                <a:gd name="T7" fmla="*/ 2147483647 h 1491"/>
                <a:gd name="T8" fmla="*/ 2147483647 w 490"/>
                <a:gd name="T9" fmla="*/ 2147483647 h 1491"/>
                <a:gd name="T10" fmla="*/ 2147483647 w 490"/>
                <a:gd name="T11" fmla="*/ 2147483647 h 1491"/>
                <a:gd name="T12" fmla="*/ 2147483647 w 490"/>
                <a:gd name="T13" fmla="*/ 2147483647 h 1491"/>
                <a:gd name="T14" fmla="*/ 2147483647 w 490"/>
                <a:gd name="T15" fmla="*/ 2147483647 h 1491"/>
                <a:gd name="T16" fmla="*/ 2147483647 w 490"/>
                <a:gd name="T17" fmla="*/ 2147483647 h 1491"/>
                <a:gd name="T18" fmla="*/ 2147483647 w 490"/>
                <a:gd name="T19" fmla="*/ 2147483647 h 1491"/>
                <a:gd name="T20" fmla="*/ 2147483647 w 490"/>
                <a:gd name="T21" fmla="*/ 2147483647 h 1491"/>
                <a:gd name="T22" fmla="*/ 2147483647 w 490"/>
                <a:gd name="T23" fmla="*/ 2147483647 h 1491"/>
                <a:gd name="T24" fmla="*/ 2147483647 w 490"/>
                <a:gd name="T25" fmla="*/ 2147483647 h 1491"/>
                <a:gd name="T26" fmla="*/ 2147483647 w 490"/>
                <a:gd name="T27" fmla="*/ 2147483647 h 1491"/>
                <a:gd name="T28" fmla="*/ 2147483647 w 490"/>
                <a:gd name="T29" fmla="*/ 2147483647 h 1491"/>
                <a:gd name="T30" fmla="*/ 2147483647 w 490"/>
                <a:gd name="T31" fmla="*/ 2147483647 h 1491"/>
                <a:gd name="T32" fmla="*/ 2147483647 w 490"/>
                <a:gd name="T33" fmla="*/ 2147483647 h 1491"/>
                <a:gd name="T34" fmla="*/ 2147483647 w 490"/>
                <a:gd name="T35" fmla="*/ 2147483647 h 1491"/>
                <a:gd name="T36" fmla="*/ 2147483647 w 490"/>
                <a:gd name="T37" fmla="*/ 2147483647 h 1491"/>
                <a:gd name="T38" fmla="*/ 2147483647 w 490"/>
                <a:gd name="T39" fmla="*/ 2147483647 h 1491"/>
                <a:gd name="T40" fmla="*/ 2147483647 w 490"/>
                <a:gd name="T41" fmla="*/ 2147483647 h 1491"/>
                <a:gd name="T42" fmla="*/ 2147483647 w 490"/>
                <a:gd name="T43" fmla="*/ 2147483647 h 1491"/>
                <a:gd name="T44" fmla="*/ 2147483647 w 490"/>
                <a:gd name="T45" fmla="*/ 2147483647 h 1491"/>
                <a:gd name="T46" fmla="*/ 2147483647 w 490"/>
                <a:gd name="T47" fmla="*/ 2147483647 h 1491"/>
                <a:gd name="T48" fmla="*/ 2147483647 w 490"/>
                <a:gd name="T49" fmla="*/ 2147483647 h 1491"/>
                <a:gd name="T50" fmla="*/ 2147483647 w 490"/>
                <a:gd name="T51" fmla="*/ 2147483647 h 1491"/>
                <a:gd name="T52" fmla="*/ 2147483647 w 490"/>
                <a:gd name="T53" fmla="*/ 2147483647 h 1491"/>
                <a:gd name="T54" fmla="*/ 2147483647 w 490"/>
                <a:gd name="T55" fmla="*/ 2147483647 h 1491"/>
                <a:gd name="T56" fmla="*/ 2147483647 w 490"/>
                <a:gd name="T57" fmla="*/ 2147483647 h 149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0"/>
                <a:gd name="T88" fmla="*/ 0 h 1491"/>
                <a:gd name="T89" fmla="*/ 490 w 490"/>
                <a:gd name="T90" fmla="*/ 1491 h 149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0" h="1491">
                  <a:moveTo>
                    <a:pt x="471" y="1333"/>
                  </a:moveTo>
                  <a:cubicBezTo>
                    <a:pt x="452" y="1252"/>
                    <a:pt x="415" y="1064"/>
                    <a:pt x="407" y="931"/>
                  </a:cubicBezTo>
                  <a:cubicBezTo>
                    <a:pt x="404" y="883"/>
                    <a:pt x="406" y="737"/>
                    <a:pt x="403" y="635"/>
                  </a:cubicBezTo>
                  <a:cubicBezTo>
                    <a:pt x="399" y="533"/>
                    <a:pt x="409" y="498"/>
                    <a:pt x="399" y="435"/>
                  </a:cubicBezTo>
                  <a:cubicBezTo>
                    <a:pt x="392" y="384"/>
                    <a:pt x="398" y="379"/>
                    <a:pt x="397" y="359"/>
                  </a:cubicBezTo>
                  <a:cubicBezTo>
                    <a:pt x="396" y="338"/>
                    <a:pt x="393" y="312"/>
                    <a:pt x="382" y="295"/>
                  </a:cubicBezTo>
                  <a:cubicBezTo>
                    <a:pt x="371" y="278"/>
                    <a:pt x="322" y="215"/>
                    <a:pt x="297" y="191"/>
                  </a:cubicBezTo>
                  <a:cubicBezTo>
                    <a:pt x="272" y="166"/>
                    <a:pt x="189" y="81"/>
                    <a:pt x="189" y="81"/>
                  </a:cubicBezTo>
                  <a:cubicBezTo>
                    <a:pt x="189" y="81"/>
                    <a:pt x="190" y="35"/>
                    <a:pt x="176" y="21"/>
                  </a:cubicBezTo>
                  <a:cubicBezTo>
                    <a:pt x="161" y="5"/>
                    <a:pt x="136" y="0"/>
                    <a:pt x="108" y="6"/>
                  </a:cubicBezTo>
                  <a:cubicBezTo>
                    <a:pt x="81" y="12"/>
                    <a:pt x="64" y="30"/>
                    <a:pt x="51" y="55"/>
                  </a:cubicBezTo>
                  <a:cubicBezTo>
                    <a:pt x="51" y="55"/>
                    <a:pt x="33" y="108"/>
                    <a:pt x="27" y="141"/>
                  </a:cubicBezTo>
                  <a:cubicBezTo>
                    <a:pt x="21" y="173"/>
                    <a:pt x="19" y="182"/>
                    <a:pt x="26" y="220"/>
                  </a:cubicBezTo>
                  <a:cubicBezTo>
                    <a:pt x="33" y="259"/>
                    <a:pt x="45" y="283"/>
                    <a:pt x="45" y="310"/>
                  </a:cubicBezTo>
                  <a:cubicBezTo>
                    <a:pt x="46" y="336"/>
                    <a:pt x="48" y="361"/>
                    <a:pt x="34" y="415"/>
                  </a:cubicBezTo>
                  <a:cubicBezTo>
                    <a:pt x="21" y="468"/>
                    <a:pt x="11" y="533"/>
                    <a:pt x="10" y="545"/>
                  </a:cubicBezTo>
                  <a:cubicBezTo>
                    <a:pt x="9" y="557"/>
                    <a:pt x="0" y="611"/>
                    <a:pt x="3" y="657"/>
                  </a:cubicBezTo>
                  <a:cubicBezTo>
                    <a:pt x="5" y="704"/>
                    <a:pt x="13" y="749"/>
                    <a:pt x="19" y="766"/>
                  </a:cubicBezTo>
                  <a:cubicBezTo>
                    <a:pt x="25" y="783"/>
                    <a:pt x="26" y="790"/>
                    <a:pt x="26" y="792"/>
                  </a:cubicBezTo>
                  <a:cubicBezTo>
                    <a:pt x="26" y="795"/>
                    <a:pt x="25" y="811"/>
                    <a:pt x="28" y="819"/>
                  </a:cubicBezTo>
                  <a:cubicBezTo>
                    <a:pt x="31" y="828"/>
                    <a:pt x="34" y="837"/>
                    <a:pt x="34" y="837"/>
                  </a:cubicBezTo>
                  <a:cubicBezTo>
                    <a:pt x="34" y="837"/>
                    <a:pt x="29" y="856"/>
                    <a:pt x="28" y="871"/>
                  </a:cubicBezTo>
                  <a:cubicBezTo>
                    <a:pt x="27" y="886"/>
                    <a:pt x="21" y="934"/>
                    <a:pt x="31" y="966"/>
                  </a:cubicBezTo>
                  <a:cubicBezTo>
                    <a:pt x="40" y="997"/>
                    <a:pt x="56" y="1022"/>
                    <a:pt x="65" y="1034"/>
                  </a:cubicBezTo>
                  <a:cubicBezTo>
                    <a:pt x="73" y="1045"/>
                    <a:pt x="76" y="1056"/>
                    <a:pt x="81" y="1071"/>
                  </a:cubicBezTo>
                  <a:cubicBezTo>
                    <a:pt x="86" y="1087"/>
                    <a:pt x="87" y="1089"/>
                    <a:pt x="91" y="1116"/>
                  </a:cubicBezTo>
                  <a:cubicBezTo>
                    <a:pt x="94" y="1144"/>
                    <a:pt x="101" y="1194"/>
                    <a:pt x="100" y="1216"/>
                  </a:cubicBezTo>
                  <a:cubicBezTo>
                    <a:pt x="98" y="1238"/>
                    <a:pt x="93" y="1430"/>
                    <a:pt x="92" y="1461"/>
                  </a:cubicBezTo>
                  <a:cubicBezTo>
                    <a:pt x="91" y="1491"/>
                    <a:pt x="490" y="1414"/>
                    <a:pt x="471" y="1333"/>
                  </a:cubicBez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 name="Freeform 18">
              <a:extLst>
                <a:ext uri="{FF2B5EF4-FFF2-40B4-BE49-F238E27FC236}">
                  <a16:creationId xmlns:a16="http://schemas.microsoft.com/office/drawing/2014/main" xmlns="" id="{99DD8A8D-F035-430A-BFBB-048D39A54761}"/>
                </a:ext>
              </a:extLst>
            </p:cNvPr>
            <p:cNvSpPr>
              <a:spLocks noChangeArrowheads="1"/>
            </p:cNvSpPr>
            <p:nvPr/>
          </p:nvSpPr>
          <p:spPr bwMode="auto">
            <a:xfrm>
              <a:off x="9583241"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2147483647 w 99"/>
                <a:gd name="T11" fmla="*/ 2147483647 h 418"/>
                <a:gd name="T12" fmla="*/ 2147483647 w 99"/>
                <a:gd name="T13" fmla="*/ 2147483647 h 418"/>
                <a:gd name="T14" fmla="*/ 2147483647 w 99"/>
                <a:gd name="T15" fmla="*/ 2147483647 h 418"/>
                <a:gd name="T16" fmla="*/ 2147483647 w 99"/>
                <a:gd name="T17" fmla="*/ 2147483647 h 418"/>
                <a:gd name="T18" fmla="*/ 0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3" y="37"/>
                  </a:moveTo>
                  <a:cubicBezTo>
                    <a:pt x="3" y="37"/>
                    <a:pt x="6" y="81"/>
                    <a:pt x="4" y="90"/>
                  </a:cubicBezTo>
                  <a:cubicBezTo>
                    <a:pt x="3" y="99"/>
                    <a:pt x="6" y="130"/>
                    <a:pt x="5" y="141"/>
                  </a:cubicBezTo>
                  <a:cubicBezTo>
                    <a:pt x="4" y="151"/>
                    <a:pt x="5" y="190"/>
                    <a:pt x="7" y="206"/>
                  </a:cubicBezTo>
                  <a:cubicBezTo>
                    <a:pt x="9" y="222"/>
                    <a:pt x="15" y="260"/>
                    <a:pt x="32" y="300"/>
                  </a:cubicBezTo>
                  <a:cubicBezTo>
                    <a:pt x="49" y="340"/>
                    <a:pt x="99" y="418"/>
                    <a:pt x="99" y="418"/>
                  </a:cubicBezTo>
                  <a:cubicBezTo>
                    <a:pt x="99" y="418"/>
                    <a:pt x="55" y="318"/>
                    <a:pt x="48" y="293"/>
                  </a:cubicBezTo>
                  <a:cubicBezTo>
                    <a:pt x="41" y="268"/>
                    <a:pt x="30" y="164"/>
                    <a:pt x="29" y="135"/>
                  </a:cubicBezTo>
                  <a:cubicBezTo>
                    <a:pt x="28" y="105"/>
                    <a:pt x="11" y="50"/>
                    <a:pt x="10" y="44"/>
                  </a:cubicBezTo>
                  <a:cubicBezTo>
                    <a:pt x="8" y="38"/>
                    <a:pt x="0" y="0"/>
                    <a:pt x="0" y="0"/>
                  </a:cubicBezTo>
                  <a:lnTo>
                    <a:pt x="3"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 name="Freeform 19">
              <a:extLst>
                <a:ext uri="{FF2B5EF4-FFF2-40B4-BE49-F238E27FC236}">
                  <a16:creationId xmlns:a16="http://schemas.microsoft.com/office/drawing/2014/main" xmlns="" id="{DDBECA69-AACF-4A87-830E-523E18D2EE32}"/>
                </a:ext>
              </a:extLst>
            </p:cNvPr>
            <p:cNvSpPr>
              <a:spLocks noChangeArrowheads="1"/>
            </p:cNvSpPr>
            <p:nvPr/>
          </p:nvSpPr>
          <p:spPr bwMode="auto">
            <a:xfrm>
              <a:off x="9256395" y="3420098"/>
              <a:ext cx="295011" cy="241271"/>
            </a:xfrm>
            <a:custGeom>
              <a:avLst/>
              <a:gdLst>
                <a:gd name="T0" fmla="*/ 2147483647 w 112"/>
                <a:gd name="T1" fmla="*/ 2147483647 h 111"/>
                <a:gd name="T2" fmla="*/ 2147483647 w 112"/>
                <a:gd name="T3" fmla="*/ 2147483647 h 111"/>
                <a:gd name="T4" fmla="*/ 2147483647 w 112"/>
                <a:gd name="T5" fmla="*/ 2147483647 h 111"/>
                <a:gd name="T6" fmla="*/ 2147483647 w 112"/>
                <a:gd name="T7" fmla="*/ 2147483647 h 111"/>
                <a:gd name="T8" fmla="*/ 2147483647 w 112"/>
                <a:gd name="T9" fmla="*/ 2147483647 h 111"/>
                <a:gd name="T10" fmla="*/ 2147483647 w 112"/>
                <a:gd name="T11" fmla="*/ 2147483647 h 111"/>
                <a:gd name="T12" fmla="*/ 2147483647 w 112"/>
                <a:gd name="T13" fmla="*/ 2147483647 h 111"/>
                <a:gd name="T14" fmla="*/ 2147483647 w 112"/>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1"/>
                <a:gd name="T26" fmla="*/ 112 w 112"/>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1">
                  <a:moveTo>
                    <a:pt x="111" y="68"/>
                  </a:moveTo>
                  <a:cubicBezTo>
                    <a:pt x="110" y="76"/>
                    <a:pt x="106" y="107"/>
                    <a:pt x="86" y="109"/>
                  </a:cubicBezTo>
                  <a:cubicBezTo>
                    <a:pt x="67" y="111"/>
                    <a:pt x="27" y="108"/>
                    <a:pt x="12" y="100"/>
                  </a:cubicBezTo>
                  <a:cubicBezTo>
                    <a:pt x="3" y="95"/>
                    <a:pt x="0" y="80"/>
                    <a:pt x="4" y="59"/>
                  </a:cubicBezTo>
                  <a:cubicBezTo>
                    <a:pt x="11" y="33"/>
                    <a:pt x="24" y="14"/>
                    <a:pt x="38" y="8"/>
                  </a:cubicBezTo>
                  <a:cubicBezTo>
                    <a:pt x="57" y="0"/>
                    <a:pt x="85" y="3"/>
                    <a:pt x="96" y="13"/>
                  </a:cubicBezTo>
                  <a:cubicBezTo>
                    <a:pt x="107" y="22"/>
                    <a:pt x="111" y="41"/>
                    <a:pt x="111" y="50"/>
                  </a:cubicBezTo>
                  <a:cubicBezTo>
                    <a:pt x="112" y="60"/>
                    <a:pt x="111" y="68"/>
                    <a:pt x="11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 name="Freeform 20">
              <a:extLst>
                <a:ext uri="{FF2B5EF4-FFF2-40B4-BE49-F238E27FC236}">
                  <a16:creationId xmlns:a16="http://schemas.microsoft.com/office/drawing/2014/main" xmlns="" id="{B2E5D5D3-D3B1-4A1A-BB92-67B43069D69E}"/>
                </a:ext>
              </a:extLst>
            </p:cNvPr>
            <p:cNvSpPr>
              <a:spLocks noChangeArrowheads="1"/>
            </p:cNvSpPr>
            <p:nvPr/>
          </p:nvSpPr>
          <p:spPr bwMode="auto">
            <a:xfrm>
              <a:off x="9300964" y="3943882"/>
              <a:ext cx="239829" cy="43306"/>
            </a:xfrm>
            <a:custGeom>
              <a:avLst/>
              <a:gdLst>
                <a:gd name="T0" fmla="*/ 2147483647 w 91"/>
                <a:gd name="T1" fmla="*/ 2147483647 h 20"/>
                <a:gd name="T2" fmla="*/ 2147483647 w 91"/>
                <a:gd name="T3" fmla="*/ 2147483647 h 20"/>
                <a:gd name="T4" fmla="*/ 2147483647 w 91"/>
                <a:gd name="T5" fmla="*/ 2147483647 h 20"/>
                <a:gd name="T6" fmla="*/ 2147483647 w 91"/>
                <a:gd name="T7" fmla="*/ 2147483647 h 20"/>
                <a:gd name="T8" fmla="*/ 2147483647 w 91"/>
                <a:gd name="T9" fmla="*/ 2147483647 h 20"/>
                <a:gd name="T10" fmla="*/ 0 60000 65536"/>
                <a:gd name="T11" fmla="*/ 0 60000 65536"/>
                <a:gd name="T12" fmla="*/ 0 60000 65536"/>
                <a:gd name="T13" fmla="*/ 0 60000 65536"/>
                <a:gd name="T14" fmla="*/ 0 60000 65536"/>
                <a:gd name="T15" fmla="*/ 0 w 91"/>
                <a:gd name="T16" fmla="*/ 0 h 20"/>
                <a:gd name="T17" fmla="*/ 91 w 91"/>
                <a:gd name="T18" fmla="*/ 20 h 20"/>
              </a:gdLst>
              <a:ahLst/>
              <a:cxnLst>
                <a:cxn ang="T10">
                  <a:pos x="T0" y="T1"/>
                </a:cxn>
                <a:cxn ang="T11">
                  <a:pos x="T2" y="T3"/>
                </a:cxn>
                <a:cxn ang="T12">
                  <a:pos x="T4" y="T5"/>
                </a:cxn>
                <a:cxn ang="T13">
                  <a:pos x="T6" y="T7"/>
                </a:cxn>
                <a:cxn ang="T14">
                  <a:pos x="T8" y="T9"/>
                </a:cxn>
              </a:cxnLst>
              <a:rect l="T15" t="T16" r="T17" b="T18"/>
              <a:pathLst>
                <a:path w="91" h="20">
                  <a:moveTo>
                    <a:pt x="84" y="2"/>
                  </a:moveTo>
                  <a:cubicBezTo>
                    <a:pt x="60" y="14"/>
                    <a:pt x="31" y="10"/>
                    <a:pt x="6" y="5"/>
                  </a:cubicBezTo>
                  <a:cubicBezTo>
                    <a:pt x="2" y="5"/>
                    <a:pt x="0" y="11"/>
                    <a:pt x="4" y="11"/>
                  </a:cubicBezTo>
                  <a:cubicBezTo>
                    <a:pt x="31" y="16"/>
                    <a:pt x="61" y="20"/>
                    <a:pt x="87" y="7"/>
                  </a:cubicBezTo>
                  <a:cubicBezTo>
                    <a:pt x="91" y="6"/>
                    <a:pt x="88" y="0"/>
                    <a:pt x="84" y="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 name="Freeform 21">
              <a:extLst>
                <a:ext uri="{FF2B5EF4-FFF2-40B4-BE49-F238E27FC236}">
                  <a16:creationId xmlns:a16="http://schemas.microsoft.com/office/drawing/2014/main" xmlns="" id="{FF92516C-70A7-4627-82A7-5426BBFF1F41}"/>
                </a:ext>
              </a:extLst>
            </p:cNvPr>
            <p:cNvSpPr>
              <a:spLocks noChangeArrowheads="1"/>
            </p:cNvSpPr>
            <p:nvPr/>
          </p:nvSpPr>
          <p:spPr bwMode="auto">
            <a:xfrm>
              <a:off x="9311577" y="3890267"/>
              <a:ext cx="205871" cy="20621"/>
            </a:xfrm>
            <a:custGeom>
              <a:avLst/>
              <a:gdLst>
                <a:gd name="T0" fmla="*/ 2147483647 w 78"/>
                <a:gd name="T1" fmla="*/ 2147483647 h 10"/>
                <a:gd name="T2" fmla="*/ 2147483647 w 78"/>
                <a:gd name="T3" fmla="*/ 2147483647 h 10"/>
                <a:gd name="T4" fmla="*/ 2147483647 w 78"/>
                <a:gd name="T5" fmla="*/ 2147483647 h 10"/>
                <a:gd name="T6" fmla="*/ 2147483647 w 78"/>
                <a:gd name="T7" fmla="*/ 2147483647 h 10"/>
                <a:gd name="T8" fmla="*/ 2147483647 w 78"/>
                <a:gd name="T9" fmla="*/ 2147483647 h 10"/>
                <a:gd name="T10" fmla="*/ 0 60000 65536"/>
                <a:gd name="T11" fmla="*/ 0 60000 65536"/>
                <a:gd name="T12" fmla="*/ 0 60000 65536"/>
                <a:gd name="T13" fmla="*/ 0 60000 65536"/>
                <a:gd name="T14" fmla="*/ 0 60000 65536"/>
                <a:gd name="T15" fmla="*/ 0 w 78"/>
                <a:gd name="T16" fmla="*/ 0 h 10"/>
                <a:gd name="T17" fmla="*/ 78 w 78"/>
                <a:gd name="T18" fmla="*/ 10 h 10"/>
              </a:gdLst>
              <a:ahLst/>
              <a:cxnLst>
                <a:cxn ang="T10">
                  <a:pos x="T0" y="T1"/>
                </a:cxn>
                <a:cxn ang="T11">
                  <a:pos x="T2" y="T3"/>
                </a:cxn>
                <a:cxn ang="T12">
                  <a:pos x="T4" y="T5"/>
                </a:cxn>
                <a:cxn ang="T13">
                  <a:pos x="T6" y="T7"/>
                </a:cxn>
                <a:cxn ang="T14">
                  <a:pos x="T8" y="T9"/>
                </a:cxn>
              </a:cxnLst>
              <a:rect l="T15" t="T16" r="T17" b="T18"/>
              <a:pathLst>
                <a:path w="78" h="10">
                  <a:moveTo>
                    <a:pt x="74" y="3"/>
                  </a:moveTo>
                  <a:cubicBezTo>
                    <a:pt x="51" y="3"/>
                    <a:pt x="27" y="3"/>
                    <a:pt x="4" y="1"/>
                  </a:cubicBezTo>
                  <a:cubicBezTo>
                    <a:pt x="0" y="0"/>
                    <a:pt x="0" y="6"/>
                    <a:pt x="4" y="7"/>
                  </a:cubicBezTo>
                  <a:cubicBezTo>
                    <a:pt x="27" y="10"/>
                    <a:pt x="51" y="9"/>
                    <a:pt x="74" y="9"/>
                  </a:cubicBezTo>
                  <a:cubicBezTo>
                    <a:pt x="78" y="9"/>
                    <a:pt x="78" y="3"/>
                    <a:pt x="74" y="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 name="Freeform 22">
              <a:extLst>
                <a:ext uri="{FF2B5EF4-FFF2-40B4-BE49-F238E27FC236}">
                  <a16:creationId xmlns:a16="http://schemas.microsoft.com/office/drawing/2014/main" xmlns="" id="{5B0431B5-205D-46DE-91AF-229C38E5D2AB}"/>
                </a:ext>
              </a:extLst>
            </p:cNvPr>
            <p:cNvSpPr>
              <a:spLocks noChangeArrowheads="1"/>
            </p:cNvSpPr>
            <p:nvPr/>
          </p:nvSpPr>
          <p:spPr bwMode="auto">
            <a:xfrm>
              <a:off x="9169377" y="5230659"/>
              <a:ext cx="87018" cy="134040"/>
            </a:xfrm>
            <a:custGeom>
              <a:avLst/>
              <a:gdLst>
                <a:gd name="T0" fmla="*/ 2147483647 w 33"/>
                <a:gd name="T1" fmla="*/ 2147483647 h 61"/>
                <a:gd name="T2" fmla="*/ 2147483647 w 33"/>
                <a:gd name="T3" fmla="*/ 2147483647 h 61"/>
                <a:gd name="T4" fmla="*/ 2147483647 w 33"/>
                <a:gd name="T5" fmla="*/ 2147483647 h 61"/>
                <a:gd name="T6" fmla="*/ 2147483647 w 33"/>
                <a:gd name="T7" fmla="*/ 2147483647 h 61"/>
                <a:gd name="T8" fmla="*/ 2147483647 w 33"/>
                <a:gd name="T9" fmla="*/ 2147483647 h 61"/>
                <a:gd name="T10" fmla="*/ 0 60000 65536"/>
                <a:gd name="T11" fmla="*/ 0 60000 65536"/>
                <a:gd name="T12" fmla="*/ 0 60000 65536"/>
                <a:gd name="T13" fmla="*/ 0 60000 65536"/>
                <a:gd name="T14" fmla="*/ 0 60000 65536"/>
                <a:gd name="T15" fmla="*/ 0 w 33"/>
                <a:gd name="T16" fmla="*/ 0 h 61"/>
                <a:gd name="T17" fmla="*/ 33 w 33"/>
                <a:gd name="T18" fmla="*/ 61 h 61"/>
              </a:gdLst>
              <a:ahLst/>
              <a:cxnLst>
                <a:cxn ang="T10">
                  <a:pos x="T0" y="T1"/>
                </a:cxn>
                <a:cxn ang="T11">
                  <a:pos x="T2" y="T3"/>
                </a:cxn>
                <a:cxn ang="T12">
                  <a:pos x="T4" y="T5"/>
                </a:cxn>
                <a:cxn ang="T13">
                  <a:pos x="T6" y="T7"/>
                </a:cxn>
                <a:cxn ang="T14">
                  <a:pos x="T8" y="T9"/>
                </a:cxn>
              </a:cxnLst>
              <a:rect l="T15" t="T16" r="T17" b="T18"/>
              <a:pathLst>
                <a:path w="33" h="61">
                  <a:moveTo>
                    <a:pt x="1" y="5"/>
                  </a:moveTo>
                  <a:cubicBezTo>
                    <a:pt x="5" y="24"/>
                    <a:pt x="14" y="43"/>
                    <a:pt x="26" y="58"/>
                  </a:cubicBezTo>
                  <a:cubicBezTo>
                    <a:pt x="29" y="61"/>
                    <a:pt x="33" y="57"/>
                    <a:pt x="31" y="54"/>
                  </a:cubicBezTo>
                  <a:cubicBezTo>
                    <a:pt x="19" y="39"/>
                    <a:pt x="11" y="22"/>
                    <a:pt x="7" y="4"/>
                  </a:cubicBezTo>
                  <a:cubicBezTo>
                    <a:pt x="6" y="0"/>
                    <a:pt x="0" y="2"/>
                    <a:pt x="1" y="5"/>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 name="Freeform 23">
              <a:extLst>
                <a:ext uri="{FF2B5EF4-FFF2-40B4-BE49-F238E27FC236}">
                  <a16:creationId xmlns:a16="http://schemas.microsoft.com/office/drawing/2014/main" xmlns="" id="{1B9E1CE0-37FC-419F-AF31-50D36F3FE54E}"/>
                </a:ext>
              </a:extLst>
            </p:cNvPr>
            <p:cNvSpPr>
              <a:spLocks noChangeArrowheads="1"/>
            </p:cNvSpPr>
            <p:nvPr/>
          </p:nvSpPr>
          <p:spPr bwMode="auto">
            <a:xfrm>
              <a:off x="9670257" y="4051114"/>
              <a:ext cx="131587" cy="55678"/>
            </a:xfrm>
            <a:custGeom>
              <a:avLst/>
              <a:gdLst>
                <a:gd name="T0" fmla="*/ 2147483647 w 50"/>
                <a:gd name="T1" fmla="*/ 2147483647 h 26"/>
                <a:gd name="T2" fmla="*/ 2147483647 w 50"/>
                <a:gd name="T3" fmla="*/ 2147483647 h 26"/>
                <a:gd name="T4" fmla="*/ 2147483647 w 50"/>
                <a:gd name="T5" fmla="*/ 2147483647 h 26"/>
                <a:gd name="T6" fmla="*/ 2147483647 w 50"/>
                <a:gd name="T7" fmla="*/ 2147483647 h 26"/>
                <a:gd name="T8" fmla="*/ 2147483647 w 50"/>
                <a:gd name="T9" fmla="*/ 2147483647 h 26"/>
                <a:gd name="T10" fmla="*/ 0 60000 65536"/>
                <a:gd name="T11" fmla="*/ 0 60000 65536"/>
                <a:gd name="T12" fmla="*/ 0 60000 65536"/>
                <a:gd name="T13" fmla="*/ 0 60000 65536"/>
                <a:gd name="T14" fmla="*/ 0 60000 65536"/>
                <a:gd name="T15" fmla="*/ 0 w 50"/>
                <a:gd name="T16" fmla="*/ 0 h 26"/>
                <a:gd name="T17" fmla="*/ 50 w 50"/>
                <a:gd name="T18" fmla="*/ 26 h 26"/>
              </a:gdLst>
              <a:ahLst/>
              <a:cxnLst>
                <a:cxn ang="T10">
                  <a:pos x="T0" y="T1"/>
                </a:cxn>
                <a:cxn ang="T11">
                  <a:pos x="T2" y="T3"/>
                </a:cxn>
                <a:cxn ang="T12">
                  <a:pos x="T4" y="T5"/>
                </a:cxn>
                <a:cxn ang="T13">
                  <a:pos x="T6" y="T7"/>
                </a:cxn>
                <a:cxn ang="T14">
                  <a:pos x="T8" y="T9"/>
                </a:cxn>
              </a:cxnLst>
              <a:rect l="T15" t="T16" r="T17" b="T18"/>
              <a:pathLst>
                <a:path w="50" h="26">
                  <a:moveTo>
                    <a:pt x="7" y="23"/>
                  </a:moveTo>
                  <a:cubicBezTo>
                    <a:pt x="16" y="14"/>
                    <a:pt x="32" y="6"/>
                    <a:pt x="45" y="10"/>
                  </a:cubicBezTo>
                  <a:cubicBezTo>
                    <a:pt x="48" y="11"/>
                    <a:pt x="50" y="5"/>
                    <a:pt x="46" y="4"/>
                  </a:cubicBezTo>
                  <a:cubicBezTo>
                    <a:pt x="31" y="0"/>
                    <a:pt x="13" y="8"/>
                    <a:pt x="2" y="19"/>
                  </a:cubicBezTo>
                  <a:cubicBezTo>
                    <a:pt x="0" y="22"/>
                    <a:pt x="4" y="26"/>
                    <a:pt x="7" y="2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Freeform 24">
              <a:extLst>
                <a:ext uri="{FF2B5EF4-FFF2-40B4-BE49-F238E27FC236}">
                  <a16:creationId xmlns:a16="http://schemas.microsoft.com/office/drawing/2014/main" xmlns="" id="{C83964DE-86BB-424D-8B27-CCDE76476363}"/>
                </a:ext>
              </a:extLst>
            </p:cNvPr>
            <p:cNvSpPr>
              <a:spLocks noChangeArrowheads="1"/>
            </p:cNvSpPr>
            <p:nvPr/>
          </p:nvSpPr>
          <p:spPr bwMode="auto">
            <a:xfrm>
              <a:off x="9659646" y="4009871"/>
              <a:ext cx="44571" cy="30933"/>
            </a:xfrm>
            <a:custGeom>
              <a:avLst/>
              <a:gdLst>
                <a:gd name="T0" fmla="*/ 2147483647 w 17"/>
                <a:gd name="T1" fmla="*/ 2147483647 h 14"/>
                <a:gd name="T2" fmla="*/ 2147483647 w 17"/>
                <a:gd name="T3" fmla="*/ 2147483647 h 14"/>
                <a:gd name="T4" fmla="*/ 2147483647 w 17"/>
                <a:gd name="T5" fmla="*/ 2147483647 h 14"/>
                <a:gd name="T6" fmla="*/ 2147483647 w 17"/>
                <a:gd name="T7" fmla="*/ 2147483647 h 14"/>
                <a:gd name="T8" fmla="*/ 2147483647 w 17"/>
                <a:gd name="T9" fmla="*/ 2147483647 h 14"/>
                <a:gd name="T10" fmla="*/ 0 60000 65536"/>
                <a:gd name="T11" fmla="*/ 0 60000 65536"/>
                <a:gd name="T12" fmla="*/ 0 60000 65536"/>
                <a:gd name="T13" fmla="*/ 0 60000 65536"/>
                <a:gd name="T14" fmla="*/ 0 60000 65536"/>
                <a:gd name="T15" fmla="*/ 0 w 17"/>
                <a:gd name="T16" fmla="*/ 0 h 14"/>
                <a:gd name="T17" fmla="*/ 17 w 17"/>
                <a:gd name="T18" fmla="*/ 14 h 14"/>
              </a:gdLst>
              <a:ahLst/>
              <a:cxnLst>
                <a:cxn ang="T10">
                  <a:pos x="T0" y="T1"/>
                </a:cxn>
                <a:cxn ang="T11">
                  <a:pos x="T2" y="T3"/>
                </a:cxn>
                <a:cxn ang="T12">
                  <a:pos x="T4" y="T5"/>
                </a:cxn>
                <a:cxn ang="T13">
                  <a:pos x="T6" y="T7"/>
                </a:cxn>
                <a:cxn ang="T14">
                  <a:pos x="T8" y="T9"/>
                </a:cxn>
              </a:cxnLst>
              <a:rect l="T15" t="T16" r="T17" b="T18"/>
              <a:pathLst>
                <a:path w="17" h="14">
                  <a:moveTo>
                    <a:pt x="7" y="12"/>
                  </a:moveTo>
                  <a:cubicBezTo>
                    <a:pt x="9" y="10"/>
                    <a:pt x="11" y="8"/>
                    <a:pt x="13" y="8"/>
                  </a:cubicBezTo>
                  <a:cubicBezTo>
                    <a:pt x="17" y="6"/>
                    <a:pt x="15" y="0"/>
                    <a:pt x="11" y="2"/>
                  </a:cubicBezTo>
                  <a:cubicBezTo>
                    <a:pt x="8" y="3"/>
                    <a:pt x="5" y="5"/>
                    <a:pt x="3" y="7"/>
                  </a:cubicBezTo>
                  <a:cubicBezTo>
                    <a:pt x="0" y="10"/>
                    <a:pt x="4" y="14"/>
                    <a:pt x="7" y="1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Freeform 41">
              <a:extLst>
                <a:ext uri="{FF2B5EF4-FFF2-40B4-BE49-F238E27FC236}">
                  <a16:creationId xmlns:a16="http://schemas.microsoft.com/office/drawing/2014/main" xmlns="" id="{1C9EED6E-01EB-49F6-BB2D-2DFA2E7AE293}"/>
                </a:ext>
              </a:extLst>
            </p:cNvPr>
            <p:cNvSpPr>
              <a:spLocks noChangeArrowheads="1"/>
            </p:cNvSpPr>
            <p:nvPr/>
          </p:nvSpPr>
          <p:spPr bwMode="auto">
            <a:xfrm>
              <a:off x="2290763"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91" y="43"/>
                  </a:moveTo>
                  <a:cubicBezTo>
                    <a:pt x="487" y="25"/>
                    <a:pt x="412" y="16"/>
                    <a:pt x="360" y="11"/>
                  </a:cubicBezTo>
                  <a:cubicBezTo>
                    <a:pt x="323" y="8"/>
                    <a:pt x="244" y="5"/>
                    <a:pt x="221" y="7"/>
                  </a:cubicBezTo>
                  <a:cubicBezTo>
                    <a:pt x="198" y="10"/>
                    <a:pt x="64" y="0"/>
                    <a:pt x="46" y="23"/>
                  </a:cubicBezTo>
                  <a:cubicBezTo>
                    <a:pt x="38" y="34"/>
                    <a:pt x="19" y="158"/>
                    <a:pt x="0" y="286"/>
                  </a:cubicBezTo>
                  <a:cubicBezTo>
                    <a:pt x="502" y="286"/>
                    <a:pt x="502" y="286"/>
                    <a:pt x="502" y="286"/>
                  </a:cubicBezTo>
                  <a:cubicBezTo>
                    <a:pt x="497" y="158"/>
                    <a:pt x="493" y="50"/>
                    <a:pt x="491" y="4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 name="Freeform 42">
              <a:extLst>
                <a:ext uri="{FF2B5EF4-FFF2-40B4-BE49-F238E27FC236}">
                  <a16:creationId xmlns:a16="http://schemas.microsoft.com/office/drawing/2014/main" xmlns="" id="{602B2479-B6BE-4BEC-9FEC-C936517148DB}"/>
                </a:ext>
              </a:extLst>
            </p:cNvPr>
            <p:cNvSpPr>
              <a:spLocks noChangeArrowheads="1"/>
            </p:cNvSpPr>
            <p:nvPr/>
          </p:nvSpPr>
          <p:spPr bwMode="auto">
            <a:xfrm>
              <a:off x="9233048"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56" y="23"/>
                  </a:moveTo>
                  <a:cubicBezTo>
                    <a:pt x="439" y="0"/>
                    <a:pt x="304" y="10"/>
                    <a:pt x="281" y="7"/>
                  </a:cubicBezTo>
                  <a:cubicBezTo>
                    <a:pt x="258" y="5"/>
                    <a:pt x="179" y="9"/>
                    <a:pt x="142" y="12"/>
                  </a:cubicBezTo>
                  <a:cubicBezTo>
                    <a:pt x="90" y="16"/>
                    <a:pt x="16" y="25"/>
                    <a:pt x="11" y="43"/>
                  </a:cubicBezTo>
                  <a:cubicBezTo>
                    <a:pt x="10" y="50"/>
                    <a:pt x="5" y="158"/>
                    <a:pt x="0" y="286"/>
                  </a:cubicBezTo>
                  <a:cubicBezTo>
                    <a:pt x="502" y="286"/>
                    <a:pt x="502" y="286"/>
                    <a:pt x="502" y="286"/>
                  </a:cubicBezTo>
                  <a:cubicBezTo>
                    <a:pt x="484" y="158"/>
                    <a:pt x="464" y="34"/>
                    <a:pt x="456" y="2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5" name="圆角矩形 9">
            <a:extLst>
              <a:ext uri="{FF2B5EF4-FFF2-40B4-BE49-F238E27FC236}">
                <a16:creationId xmlns:a16="http://schemas.microsoft.com/office/drawing/2014/main" xmlns="" id="{63A60ABB-D59E-4D37-904D-3F79929AE148}"/>
              </a:ext>
            </a:extLst>
          </p:cNvPr>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6" name="组合 25">
            <a:extLst>
              <a:ext uri="{FF2B5EF4-FFF2-40B4-BE49-F238E27FC236}">
                <a16:creationId xmlns:a16="http://schemas.microsoft.com/office/drawing/2014/main" xmlns="" id="{F1D81C14-2C36-45F4-915E-5A3752A3C6C0}"/>
              </a:ext>
            </a:extLst>
          </p:cNvPr>
          <p:cNvGrpSpPr/>
          <p:nvPr/>
        </p:nvGrpSpPr>
        <p:grpSpPr>
          <a:xfrm>
            <a:off x="10823156" y="563905"/>
            <a:ext cx="683354" cy="683354"/>
            <a:chOff x="3700441" y="1274408"/>
            <a:chExt cx="1646508" cy="1646508"/>
          </a:xfrm>
        </p:grpSpPr>
        <p:sp>
          <p:nvSpPr>
            <p:cNvPr id="27" name="圆角矩形 11">
              <a:extLst>
                <a:ext uri="{FF2B5EF4-FFF2-40B4-BE49-F238E27FC236}">
                  <a16:creationId xmlns:a16="http://schemas.microsoft.com/office/drawing/2014/main" xmlns="" id="{D263FEB2-14A6-42FA-BDC8-88874F8D7D80}"/>
                </a:ext>
              </a:extLst>
            </p:cNvPr>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圆角矩形 12">
              <a:extLst>
                <a:ext uri="{FF2B5EF4-FFF2-40B4-BE49-F238E27FC236}">
                  <a16:creationId xmlns:a16="http://schemas.microsoft.com/office/drawing/2014/main" xmlns="" id="{070A740B-7AAE-4C2B-A29D-DE141EF1806C}"/>
                </a:ext>
              </a:extLst>
            </p:cNvPr>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9" name="组合 28">
            <a:extLst>
              <a:ext uri="{FF2B5EF4-FFF2-40B4-BE49-F238E27FC236}">
                <a16:creationId xmlns:a16="http://schemas.microsoft.com/office/drawing/2014/main" xmlns="" id="{2AAA3684-7EDD-4031-AB99-72F3B1AC97B1}"/>
              </a:ext>
            </a:extLst>
          </p:cNvPr>
          <p:cNvGrpSpPr/>
          <p:nvPr/>
        </p:nvGrpSpPr>
        <p:grpSpPr>
          <a:xfrm>
            <a:off x="10854928" y="1231773"/>
            <a:ext cx="619809" cy="619809"/>
            <a:chOff x="3700441" y="1274408"/>
            <a:chExt cx="1646508" cy="1646508"/>
          </a:xfrm>
        </p:grpSpPr>
        <p:sp>
          <p:nvSpPr>
            <p:cNvPr id="30" name="圆角矩形 14">
              <a:extLst>
                <a:ext uri="{FF2B5EF4-FFF2-40B4-BE49-F238E27FC236}">
                  <a16:creationId xmlns:a16="http://schemas.microsoft.com/office/drawing/2014/main" xmlns="" id="{2A438B4C-A0DC-4EB7-830F-BDFC4F55B027}"/>
                </a:ext>
              </a:extLst>
            </p:cNvPr>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圆角矩形 15">
              <a:extLst>
                <a:ext uri="{FF2B5EF4-FFF2-40B4-BE49-F238E27FC236}">
                  <a16:creationId xmlns:a16="http://schemas.microsoft.com/office/drawing/2014/main" xmlns="" id="{0E0E8F41-7CBC-46EA-B5FE-5F987B83A9BE}"/>
                </a:ext>
              </a:extLst>
            </p:cNvPr>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3" name="矩形 32">
            <a:extLst>
              <a:ext uri="{FF2B5EF4-FFF2-40B4-BE49-F238E27FC236}">
                <a16:creationId xmlns:a16="http://schemas.microsoft.com/office/drawing/2014/main" xmlns="" id="{85D0DD38-E0A0-4C03-BE98-BF914ADC0B23}"/>
              </a:ext>
            </a:extLst>
          </p:cNvPr>
          <p:cNvSpPr/>
          <p:nvPr/>
        </p:nvSpPr>
        <p:spPr>
          <a:xfrm>
            <a:off x="1807983" y="786736"/>
            <a:ext cx="7091970" cy="669863"/>
          </a:xfrm>
          <a:prstGeom prst="rect">
            <a:avLst/>
          </a:prstGeom>
          <a:ln>
            <a:noFill/>
          </a:ln>
        </p:spPr>
        <p:txBody>
          <a:bodyPr wrap="square">
            <a:spAutoFit/>
          </a:bodyPr>
          <a:lstStyle/>
          <a:p>
            <a:pPr algn="ctr">
              <a:lnSpc>
                <a:spcPct val="150000"/>
              </a:lnSpc>
            </a:pPr>
            <a:r>
              <a:rPr lang="zh-CN" altLang="en-US" sz="2800" b="1">
                <a:solidFill>
                  <a:schemeClr val="tx1">
                    <a:lumMod val="65000"/>
                    <a:lumOff val="35000"/>
                  </a:schemeClr>
                </a:solidFill>
                <a:effectLst>
                  <a:outerShdw blurRad="38100" dist="38100" dir="2700000" algn="tl">
                    <a:srgbClr val="000000">
                      <a:alpha val="43137"/>
                    </a:srgbClr>
                  </a:outerShdw>
                </a:effectLst>
                <a:cs typeface="+mn-ea"/>
                <a:sym typeface="+mn-lt"/>
              </a:rPr>
              <a:t>任务分析</a:t>
            </a:r>
            <a:endParaRPr lang="zh-CN" altLang="en-US" sz="2800" b="1" dirty="0">
              <a:solidFill>
                <a:schemeClr val="tx1">
                  <a:lumMod val="65000"/>
                  <a:lumOff val="35000"/>
                </a:schemeClr>
              </a:solidFill>
              <a:effectLst>
                <a:outerShdw blurRad="38100" dist="38100" dir="2700000" algn="tl">
                  <a:srgbClr val="000000">
                    <a:alpha val="43137"/>
                  </a:srgbClr>
                </a:outerShdw>
              </a:effectLst>
              <a:cs typeface="+mn-ea"/>
              <a:sym typeface="+mn-lt"/>
            </a:endParaRPr>
          </a:p>
        </p:txBody>
      </p:sp>
      <p:pic>
        <p:nvPicPr>
          <p:cNvPr id="32" name="图片 31">
            <a:extLst>
              <a:ext uri="{FF2B5EF4-FFF2-40B4-BE49-F238E27FC236}">
                <a16:creationId xmlns:a16="http://schemas.microsoft.com/office/drawing/2014/main" xmlns="" id="{12CEC50E-F431-4BBE-BEFE-B2A35D652B72}"/>
              </a:ext>
            </a:extLst>
          </p:cNvPr>
          <p:cNvPicPr>
            <a:picLocks noChangeAspect="1"/>
          </p:cNvPicPr>
          <p:nvPr/>
        </p:nvPicPr>
        <p:blipFill>
          <a:blip r:embed="rId3"/>
          <a:stretch>
            <a:fillRect/>
          </a:stretch>
        </p:blipFill>
        <p:spPr>
          <a:xfrm>
            <a:off x="2048183" y="1456599"/>
            <a:ext cx="6762750" cy="3133725"/>
          </a:xfrm>
          <a:prstGeom prst="rect">
            <a:avLst/>
          </a:prstGeom>
        </p:spPr>
      </p:pic>
      <p:sp>
        <p:nvSpPr>
          <p:cNvPr id="37" name="矩形: 圆角 36">
            <a:extLst>
              <a:ext uri="{FF2B5EF4-FFF2-40B4-BE49-F238E27FC236}">
                <a16:creationId xmlns:a16="http://schemas.microsoft.com/office/drawing/2014/main" xmlns="" id="{35782574-DDBD-4A74-B274-FBA3FF8948C2}"/>
              </a:ext>
            </a:extLst>
          </p:cNvPr>
          <p:cNvSpPr/>
          <p:nvPr/>
        </p:nvSpPr>
        <p:spPr>
          <a:xfrm>
            <a:off x="4378036" y="1456599"/>
            <a:ext cx="4455036" cy="1268506"/>
          </a:xfrm>
          <a:prstGeom prst="roundRect">
            <a:avLst/>
          </a:prstGeom>
          <a:noFill/>
          <a:ln w="5715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xmlns="" id="{81FB023B-8EF7-46E0-BB69-4189F862F454}"/>
              </a:ext>
            </a:extLst>
          </p:cNvPr>
          <p:cNvSpPr txBox="1"/>
          <p:nvPr/>
        </p:nvSpPr>
        <p:spPr>
          <a:xfrm>
            <a:off x="2558923" y="1684733"/>
            <a:ext cx="2105388" cy="523220"/>
          </a:xfrm>
          <a:prstGeom prst="rect">
            <a:avLst/>
          </a:prstGeom>
          <a:noFill/>
        </p:spPr>
        <p:txBody>
          <a:bodyPr wrap="square" rtlCol="0">
            <a:spAutoFit/>
          </a:bodyPr>
          <a:lstStyle/>
          <a:p>
            <a:r>
              <a:rPr lang="zh-CN" altLang="en-US" sz="2800" b="1" dirty="0">
                <a:effectLst>
                  <a:outerShdw blurRad="38100" dist="38100" dir="2700000" algn="tl">
                    <a:srgbClr val="000000">
                      <a:alpha val="43137"/>
                    </a:srgbClr>
                  </a:outerShdw>
                </a:effectLst>
              </a:rPr>
              <a:t>卷影副本：</a:t>
            </a:r>
          </a:p>
        </p:txBody>
      </p:sp>
    </p:spTree>
    <p:extLst>
      <p:ext uri="{BB962C8B-B14F-4D97-AF65-F5344CB8AC3E}">
        <p14:creationId xmlns:p14="http://schemas.microsoft.com/office/powerpoint/2010/main" val="2415385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25"/>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26"/>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29"/>
                                        </p:tgtEl>
                                        <p:attrNameLst>
                                          <p:attrName>ppt_x</p:attrName>
                                          <p:attrName>ppt_y</p:attrName>
                                        </p:attrNameLst>
                                      </p:cBhvr>
                                      <p:rCtr x="0" y="-25208"/>
                                    </p:animMotion>
                                  </p:childTnLst>
                                </p:cTn>
                              </p:par>
                              <p:par>
                                <p:cTn id="20" presetID="10"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down)">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down)">
                                      <p:cBhvr>
                                        <p:cTn id="3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33" grpId="0"/>
      <p:bldP spid="3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3 </a:t>
            </a:r>
            <a:r>
              <a:rPr lang="zh-CN" altLang="en-US" sz="3600" b="1" spc="600" dirty="0">
                <a:solidFill>
                  <a:srgbClr val="2070A1"/>
                </a:solidFill>
                <a:cs typeface="+mn-ea"/>
                <a:sym typeface="+mn-lt"/>
              </a:rPr>
              <a:t>使用卷影副本</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213294" y="1715338"/>
            <a:ext cx="7041946" cy="1200329"/>
          </a:xfrm>
          <a:prstGeom prst="rect">
            <a:avLst/>
          </a:prstGeom>
        </p:spPr>
        <p:txBody>
          <a:bodyPr wrap="square">
            <a:spAutoFit/>
          </a:bodyPr>
          <a:lstStyle/>
          <a:p>
            <a:pPr indent="266700" algn="just">
              <a:spcAft>
                <a:spcPts val="0"/>
              </a:spcAft>
            </a:pPr>
            <a:r>
              <a:rPr lang="en-US" altLang="zh-CN" sz="3600" spc="600" dirty="0">
                <a:solidFill>
                  <a:srgbClr val="2070A1"/>
                </a:solidFill>
                <a:cs typeface="+mn-ea"/>
              </a:rPr>
              <a:t>1</a:t>
            </a:r>
            <a:r>
              <a:rPr lang="zh-CN" altLang="en-US" sz="3600" spc="600" dirty="0">
                <a:solidFill>
                  <a:srgbClr val="2070A1"/>
                </a:solidFill>
                <a:cs typeface="+mn-ea"/>
              </a:rPr>
              <a:t>．启用“共享文件夹的卷影副本”功能</a:t>
            </a:r>
            <a:endParaRPr lang="zh-CN" altLang="zh-CN" sz="3600" spc="600" dirty="0">
              <a:solidFill>
                <a:srgbClr val="2070A1"/>
              </a:solidFill>
              <a:cs typeface="+mn-ea"/>
            </a:endParaRPr>
          </a:p>
        </p:txBody>
      </p:sp>
      <p:pic>
        <p:nvPicPr>
          <p:cNvPr id="31" name="图片 30">
            <a:extLst>
              <a:ext uri="{FF2B5EF4-FFF2-40B4-BE49-F238E27FC236}">
                <a16:creationId xmlns:a16="http://schemas.microsoft.com/office/drawing/2014/main" xmlns="" id="{65EC8C09-7FA9-407F-9276-8A276DCD4C3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007421" y="2915667"/>
            <a:ext cx="3657295" cy="2865255"/>
          </a:xfrm>
          <a:prstGeom prst="rect">
            <a:avLst/>
          </a:prstGeom>
          <a:noFill/>
          <a:ln>
            <a:noFill/>
          </a:ln>
        </p:spPr>
      </p:pic>
      <p:pic>
        <p:nvPicPr>
          <p:cNvPr id="32" name="图片 31">
            <a:extLst>
              <a:ext uri="{FF2B5EF4-FFF2-40B4-BE49-F238E27FC236}">
                <a16:creationId xmlns:a16="http://schemas.microsoft.com/office/drawing/2014/main" xmlns="" id="{DB6AEE1E-C615-48F3-9A44-3D812E71C300}"/>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41416" y="1821497"/>
            <a:ext cx="2813356" cy="4477518"/>
          </a:xfrm>
          <a:prstGeom prst="rect">
            <a:avLst/>
          </a:prstGeom>
          <a:noFill/>
          <a:ln>
            <a:noFill/>
          </a:ln>
        </p:spPr>
      </p:pic>
      <p:sp>
        <p:nvSpPr>
          <p:cNvPr id="2" name="矩形 1">
            <a:extLst>
              <a:ext uri="{FF2B5EF4-FFF2-40B4-BE49-F238E27FC236}">
                <a16:creationId xmlns:a16="http://schemas.microsoft.com/office/drawing/2014/main" xmlns="" id="{809A4461-0A7F-4B79-8BD6-32FC87FD77DE}"/>
              </a:ext>
            </a:extLst>
          </p:cNvPr>
          <p:cNvSpPr/>
          <p:nvPr/>
        </p:nvSpPr>
        <p:spPr>
          <a:xfrm>
            <a:off x="2862364" y="5916940"/>
            <a:ext cx="2194832" cy="369332"/>
          </a:xfrm>
          <a:prstGeom prst="rect">
            <a:avLst/>
          </a:prstGeom>
        </p:spPr>
        <p:txBody>
          <a:bodyPr wrap="none">
            <a:spAutoFit/>
          </a:bodyPr>
          <a:lstStyle/>
          <a:p>
            <a:r>
              <a:rPr lang="zh-CN" altLang="zh-CN" dirty="0">
                <a:cs typeface="Times New Roman" panose="02020603050405020304" pitchFamily="18" charset="0"/>
              </a:rPr>
              <a:t>“配置卷影副本”选项</a:t>
            </a:r>
            <a:endParaRPr lang="zh-CN" altLang="en-US" dirty="0"/>
          </a:p>
        </p:txBody>
      </p:sp>
      <p:sp>
        <p:nvSpPr>
          <p:cNvPr id="3" name="矩形 2">
            <a:extLst>
              <a:ext uri="{FF2B5EF4-FFF2-40B4-BE49-F238E27FC236}">
                <a16:creationId xmlns:a16="http://schemas.microsoft.com/office/drawing/2014/main" xmlns="" id="{46A8153E-2874-48D7-8BAD-5DE3B10EADB3}"/>
              </a:ext>
            </a:extLst>
          </p:cNvPr>
          <p:cNvSpPr/>
          <p:nvPr/>
        </p:nvSpPr>
        <p:spPr>
          <a:xfrm>
            <a:off x="8264537" y="6286272"/>
            <a:ext cx="1569660" cy="369332"/>
          </a:xfrm>
          <a:prstGeom prst="rect">
            <a:avLst/>
          </a:prstGeom>
        </p:spPr>
        <p:txBody>
          <a:bodyPr wrap="none">
            <a:spAutoFit/>
          </a:bodyPr>
          <a:lstStyle/>
          <a:p>
            <a:r>
              <a:rPr lang="zh-CN" altLang="zh-CN" dirty="0">
                <a:cs typeface="Times New Roman" panose="02020603050405020304" pitchFamily="18" charset="0"/>
              </a:rPr>
              <a:t>启用卷影副本</a:t>
            </a:r>
            <a:endParaRPr lang="zh-CN" altLang="en-US" dirty="0"/>
          </a:p>
        </p:txBody>
      </p:sp>
    </p:spTree>
    <p:extLst>
      <p:ext uri="{BB962C8B-B14F-4D97-AF65-F5344CB8AC3E}">
        <p14:creationId xmlns:p14="http://schemas.microsoft.com/office/powerpoint/2010/main" val="25846033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3 </a:t>
            </a:r>
            <a:r>
              <a:rPr lang="zh-CN" altLang="en-US" sz="3600" b="1" spc="600" dirty="0">
                <a:solidFill>
                  <a:srgbClr val="2070A1"/>
                </a:solidFill>
                <a:cs typeface="+mn-ea"/>
                <a:sym typeface="+mn-lt"/>
              </a:rPr>
              <a:t>使用卷影副本</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482597" y="1715338"/>
            <a:ext cx="8799204"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2</a:t>
            </a:r>
            <a:r>
              <a:rPr lang="zh-CN" altLang="en-US" sz="3600" spc="600" dirty="0">
                <a:solidFill>
                  <a:srgbClr val="2070A1"/>
                </a:solidFill>
                <a:cs typeface="+mn-ea"/>
              </a:rPr>
              <a:t>．客户端访问“卷影副本”内的文件</a:t>
            </a:r>
            <a:endParaRPr lang="zh-CN" altLang="zh-CN" sz="3600" spc="600" dirty="0">
              <a:solidFill>
                <a:srgbClr val="2070A1"/>
              </a:solidFill>
              <a:cs typeface="+mn-ea"/>
            </a:endParaRPr>
          </a:p>
        </p:txBody>
      </p:sp>
      <p:pic>
        <p:nvPicPr>
          <p:cNvPr id="31" name="图片 30">
            <a:extLst>
              <a:ext uri="{FF2B5EF4-FFF2-40B4-BE49-F238E27FC236}">
                <a16:creationId xmlns:a16="http://schemas.microsoft.com/office/drawing/2014/main" xmlns="" id="{6ECC2EFA-5EFE-4172-8D2A-0C3D2E39069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073530" y="2509260"/>
            <a:ext cx="3195894" cy="3701010"/>
          </a:xfrm>
          <a:prstGeom prst="rect">
            <a:avLst/>
          </a:prstGeom>
          <a:noFill/>
          <a:ln>
            <a:noFill/>
          </a:ln>
        </p:spPr>
      </p:pic>
      <p:pic>
        <p:nvPicPr>
          <p:cNvPr id="32" name="图片 31">
            <a:extLst>
              <a:ext uri="{FF2B5EF4-FFF2-40B4-BE49-F238E27FC236}">
                <a16:creationId xmlns:a16="http://schemas.microsoft.com/office/drawing/2014/main" xmlns="" id="{6836C307-C743-4465-BB72-F15A257E18D9}"/>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96998" y="2361669"/>
            <a:ext cx="2622678" cy="4037656"/>
          </a:xfrm>
          <a:prstGeom prst="rect">
            <a:avLst/>
          </a:prstGeom>
          <a:noFill/>
          <a:ln>
            <a:noFill/>
          </a:ln>
        </p:spPr>
      </p:pic>
      <p:sp>
        <p:nvSpPr>
          <p:cNvPr id="2" name="矩形 1">
            <a:extLst>
              <a:ext uri="{FF2B5EF4-FFF2-40B4-BE49-F238E27FC236}">
                <a16:creationId xmlns:a16="http://schemas.microsoft.com/office/drawing/2014/main" xmlns="" id="{75AA502E-D73A-4D76-8651-C94F6CF3E7A1}"/>
              </a:ext>
            </a:extLst>
          </p:cNvPr>
          <p:cNvSpPr/>
          <p:nvPr/>
        </p:nvSpPr>
        <p:spPr>
          <a:xfrm>
            <a:off x="2924175" y="6210270"/>
            <a:ext cx="1502334" cy="369332"/>
          </a:xfrm>
          <a:prstGeom prst="rect">
            <a:avLst/>
          </a:prstGeom>
        </p:spPr>
        <p:txBody>
          <a:bodyPr wrap="none">
            <a:spAutoFit/>
          </a:bodyPr>
          <a:lstStyle/>
          <a:p>
            <a:r>
              <a:rPr lang="zh-CN" altLang="zh-CN" dirty="0">
                <a:cs typeface="Times New Roman" panose="02020603050405020304" pitchFamily="18" charset="0"/>
              </a:rPr>
              <a:t>“设置”对话框</a:t>
            </a:r>
            <a:endParaRPr lang="zh-CN" altLang="en-US" dirty="0"/>
          </a:p>
        </p:txBody>
      </p:sp>
      <p:sp>
        <p:nvSpPr>
          <p:cNvPr id="3" name="矩形 2">
            <a:extLst>
              <a:ext uri="{FF2B5EF4-FFF2-40B4-BE49-F238E27FC236}">
                <a16:creationId xmlns:a16="http://schemas.microsoft.com/office/drawing/2014/main" xmlns="" id="{5102D629-3A24-47DB-BDEB-C81BD9A1C8F8}"/>
              </a:ext>
            </a:extLst>
          </p:cNvPr>
          <p:cNvSpPr/>
          <p:nvPr/>
        </p:nvSpPr>
        <p:spPr>
          <a:xfrm>
            <a:off x="7329355" y="6394936"/>
            <a:ext cx="2157963" cy="369332"/>
          </a:xfrm>
          <a:prstGeom prst="rect">
            <a:avLst/>
          </a:prstGeom>
        </p:spPr>
        <p:txBody>
          <a:bodyPr wrap="none">
            <a:spAutoFit/>
          </a:bodyPr>
          <a:lstStyle/>
          <a:p>
            <a:r>
              <a:rPr lang="zh-CN" altLang="zh-CN" dirty="0">
                <a:cs typeface="Times New Roman" panose="02020603050405020304" pitchFamily="18" charset="0"/>
              </a:rPr>
              <a:t>“</a:t>
            </a:r>
            <a:r>
              <a:rPr lang="en-US" altLang="zh-CN" dirty="0">
                <a:cs typeface="Times New Roman" panose="02020603050405020304" pitchFamily="18" charset="0"/>
              </a:rPr>
              <a:t>share1</a:t>
            </a:r>
            <a:r>
              <a:rPr lang="zh-CN" altLang="zh-CN" dirty="0">
                <a:cs typeface="Times New Roman" panose="02020603050405020304" pitchFamily="18" charset="0"/>
              </a:rPr>
              <a:t>属性”对话框</a:t>
            </a:r>
            <a:endParaRPr lang="zh-CN" altLang="en-US" dirty="0"/>
          </a:p>
        </p:txBody>
      </p:sp>
    </p:spTree>
    <p:extLst>
      <p:ext uri="{BB962C8B-B14F-4D97-AF65-F5344CB8AC3E}">
        <p14:creationId xmlns:p14="http://schemas.microsoft.com/office/powerpoint/2010/main" val="38036667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554480" y="427909"/>
            <a:ext cx="8689431" cy="769441"/>
          </a:xfrm>
          <a:prstGeom prst="rect">
            <a:avLst/>
          </a:prstGeom>
          <a:noFill/>
        </p:spPr>
        <p:txBody>
          <a:bodyPr wrap="square" rtlCol="0">
            <a:spAutoFit/>
          </a:bodyPr>
          <a:lstStyle/>
          <a:p>
            <a:pPr algn="ctr"/>
            <a:r>
              <a:rPr lang="zh-CN" altLang="en-US" sz="4400" b="1" spc="300" dirty="0">
                <a:solidFill>
                  <a:srgbClr val="2070A1"/>
                </a:solidFill>
                <a:cs typeface="+mn-ea"/>
                <a:sym typeface="+mn-lt"/>
              </a:rPr>
              <a:t>任务</a:t>
            </a:r>
            <a:r>
              <a:rPr lang="en-US" altLang="zh-CN" sz="4400" b="1" spc="300" dirty="0">
                <a:solidFill>
                  <a:srgbClr val="2070A1"/>
                </a:solidFill>
                <a:cs typeface="+mn-ea"/>
                <a:sym typeface="+mn-lt"/>
              </a:rPr>
              <a:t>4 </a:t>
            </a:r>
            <a:r>
              <a:rPr lang="zh-CN" altLang="en-US" sz="4400" b="1" spc="300" dirty="0">
                <a:solidFill>
                  <a:srgbClr val="2070A1"/>
                </a:solidFill>
                <a:cs typeface="+mn-ea"/>
                <a:sym typeface="+mn-lt"/>
              </a:rPr>
              <a:t>任务</a:t>
            </a:r>
            <a:r>
              <a:rPr lang="en-US" altLang="zh-CN" sz="4400" b="1" spc="300" dirty="0">
                <a:solidFill>
                  <a:srgbClr val="2070A1"/>
                </a:solidFill>
                <a:cs typeface="+mn-ea"/>
                <a:sym typeface="+mn-lt"/>
              </a:rPr>
              <a:t>5 </a:t>
            </a:r>
            <a:r>
              <a:rPr lang="zh-CN" altLang="en-US" sz="4400" b="1" spc="300" dirty="0">
                <a:solidFill>
                  <a:srgbClr val="2070A1"/>
                </a:solidFill>
                <a:cs typeface="+mn-ea"/>
                <a:sym typeface="+mn-lt"/>
              </a:rPr>
              <a:t>认识</a:t>
            </a:r>
            <a:r>
              <a:rPr lang="en-US" altLang="zh-CN" sz="4400" b="1" spc="300" dirty="0">
                <a:solidFill>
                  <a:srgbClr val="2070A1"/>
                </a:solidFill>
                <a:cs typeface="+mn-ea"/>
                <a:sym typeface="+mn-lt"/>
              </a:rPr>
              <a:t>NTFS</a:t>
            </a:r>
            <a:r>
              <a:rPr lang="zh-CN" altLang="en-US" sz="4400" b="1" spc="300" dirty="0">
                <a:solidFill>
                  <a:srgbClr val="2070A1"/>
                </a:solidFill>
                <a:cs typeface="+mn-ea"/>
                <a:sym typeface="+mn-lt"/>
              </a:rPr>
              <a:t>权限</a:t>
            </a:r>
          </a:p>
        </p:txBody>
      </p:sp>
      <p:cxnSp>
        <p:nvCxnSpPr>
          <p:cNvPr id="9" name="直接连接符 8"/>
          <p:cNvCxnSpPr>
            <a:cxnSpLocks/>
          </p:cNvCxnSpPr>
          <p:nvPr/>
        </p:nvCxnSpPr>
        <p:spPr>
          <a:xfrm>
            <a:off x="1948089" y="1225798"/>
            <a:ext cx="7796420" cy="0"/>
          </a:xfrm>
          <a:prstGeom prst="line">
            <a:avLst/>
          </a:prstGeom>
          <a:ln w="25400">
            <a:solidFill>
              <a:srgbClr val="34B2E4"/>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10823156" y="563905"/>
            <a:ext cx="683354" cy="683354"/>
            <a:chOff x="3700441" y="1274408"/>
            <a:chExt cx="1646508" cy="1646508"/>
          </a:xfrm>
        </p:grpSpPr>
        <p:sp>
          <p:nvSpPr>
            <p:cNvPr id="12" name="圆角矩形 11"/>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10854928" y="1231773"/>
            <a:ext cx="619809" cy="619809"/>
            <a:chOff x="3700441" y="1274408"/>
            <a:chExt cx="1646508" cy="1646508"/>
          </a:xfrm>
        </p:grpSpPr>
        <p:sp>
          <p:nvSpPr>
            <p:cNvPr id="15" name="圆角矩形 14"/>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a:extLst>
              <a:ext uri="{FF2B5EF4-FFF2-40B4-BE49-F238E27FC236}">
                <a16:creationId xmlns:a16="http://schemas.microsoft.com/office/drawing/2014/main" xmlns="" id="{1E3C36CB-5B0C-40CC-90F9-BFACBDB1E4E9}"/>
              </a:ext>
            </a:extLst>
          </p:cNvPr>
          <p:cNvGrpSpPr/>
          <p:nvPr/>
        </p:nvGrpSpPr>
        <p:grpSpPr>
          <a:xfrm>
            <a:off x="2569302" y="1802647"/>
            <a:ext cx="6531266" cy="1191137"/>
            <a:chOff x="2447982" y="2203431"/>
            <a:chExt cx="6531266" cy="1191137"/>
          </a:xfrm>
        </p:grpSpPr>
        <p:grpSp>
          <p:nvGrpSpPr>
            <p:cNvPr id="3" name="组合 2">
              <a:extLst>
                <a:ext uri="{FF2B5EF4-FFF2-40B4-BE49-F238E27FC236}">
                  <a16:creationId xmlns:a16="http://schemas.microsoft.com/office/drawing/2014/main" xmlns="" id="{B5AA7674-8873-491F-B6C5-855B0A718A28}"/>
                </a:ext>
              </a:extLst>
            </p:cNvPr>
            <p:cNvGrpSpPr/>
            <p:nvPr/>
          </p:nvGrpSpPr>
          <p:grpSpPr>
            <a:xfrm>
              <a:off x="2447982" y="2203431"/>
              <a:ext cx="6531266" cy="1191137"/>
              <a:chOff x="2830368" y="2672347"/>
              <a:chExt cx="6531266" cy="1191137"/>
            </a:xfrm>
          </p:grpSpPr>
          <p:sp>
            <p:nvSpPr>
              <p:cNvPr id="21" name="iS1ide-Rectangle 11">
                <a:extLst>
                  <a:ext uri="{FF2B5EF4-FFF2-40B4-BE49-F238E27FC236}">
                    <a16:creationId xmlns:a16="http://schemas.microsoft.com/office/drawing/2014/main" xmlns="" id="{69CD2B78-720A-4C35-B0BA-0F10FB922F6E}"/>
                  </a:ext>
                </a:extLst>
              </p:cNvPr>
              <p:cNvSpPr/>
              <p:nvPr/>
            </p:nvSpPr>
            <p:spPr>
              <a:xfrm rot="16200000">
                <a:off x="5717033" y="218884"/>
                <a:ext cx="1191137" cy="6098064"/>
              </a:xfrm>
              <a:prstGeom prst="rect">
                <a:avLst/>
              </a:prstGeom>
              <a:solidFill>
                <a:srgbClr val="E1495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22" name="iS1ide-Oval 8">
                <a:extLst>
                  <a:ext uri="{FF2B5EF4-FFF2-40B4-BE49-F238E27FC236}">
                    <a16:creationId xmlns:a16="http://schemas.microsoft.com/office/drawing/2014/main" xmlns="" id="{073470B6-FFC5-4CB9-86A3-D845580B675F}"/>
                  </a:ext>
                </a:extLst>
              </p:cNvPr>
              <p:cNvSpPr/>
              <p:nvPr/>
            </p:nvSpPr>
            <p:spPr>
              <a:xfrm>
                <a:off x="2830368" y="2967221"/>
                <a:ext cx="648072" cy="648072"/>
              </a:xfrm>
              <a:prstGeom prst="ellipse">
                <a:avLst/>
              </a:prstGeom>
              <a:solidFill>
                <a:srgbClr val="E14956"/>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1</a:t>
                </a:r>
              </a:p>
            </p:txBody>
          </p:sp>
        </p:grpSp>
        <p:sp>
          <p:nvSpPr>
            <p:cNvPr id="4" name="文本框 3">
              <a:extLst>
                <a:ext uri="{FF2B5EF4-FFF2-40B4-BE49-F238E27FC236}">
                  <a16:creationId xmlns:a16="http://schemas.microsoft.com/office/drawing/2014/main" xmlns="" id="{C3565D79-F691-4C83-8F8B-8F6C979AE16C}"/>
                </a:ext>
              </a:extLst>
            </p:cNvPr>
            <p:cNvSpPr txBox="1"/>
            <p:nvPr/>
          </p:nvSpPr>
          <p:spPr>
            <a:xfrm>
              <a:off x="3241963" y="2441154"/>
              <a:ext cx="5353396" cy="707886"/>
            </a:xfrm>
            <a:prstGeom prst="rect">
              <a:avLst/>
            </a:prstGeom>
            <a:noFill/>
          </p:spPr>
          <p:txBody>
            <a:bodyPr wrap="square" rtlCol="0">
              <a:spAutoFit/>
            </a:bodyPr>
            <a:lstStyle/>
            <a:p>
              <a:pPr algn="ctr"/>
              <a:r>
                <a:rPr lang="en-US" altLang="zh-CN" sz="4000" dirty="0">
                  <a:solidFill>
                    <a:srgbClr val="FFFFFF"/>
                  </a:solidFill>
                </a:rPr>
                <a:t>NTFS</a:t>
              </a:r>
              <a:r>
                <a:rPr lang="zh-CN" altLang="en-US" sz="4000" dirty="0">
                  <a:solidFill>
                    <a:srgbClr val="FFFFFF"/>
                  </a:solidFill>
                </a:rPr>
                <a:t>权限的继承</a:t>
              </a:r>
            </a:p>
          </p:txBody>
        </p:sp>
      </p:grpSp>
      <p:grpSp>
        <p:nvGrpSpPr>
          <p:cNvPr id="43" name="组合 42">
            <a:extLst>
              <a:ext uri="{FF2B5EF4-FFF2-40B4-BE49-F238E27FC236}">
                <a16:creationId xmlns:a16="http://schemas.microsoft.com/office/drawing/2014/main" xmlns="" id="{75C43A82-A829-4603-BB94-8A57A736404C}"/>
              </a:ext>
            </a:extLst>
          </p:cNvPr>
          <p:cNvGrpSpPr/>
          <p:nvPr/>
        </p:nvGrpSpPr>
        <p:grpSpPr>
          <a:xfrm>
            <a:off x="2569302" y="3354428"/>
            <a:ext cx="6531266" cy="1191137"/>
            <a:chOff x="-1283097" y="4387973"/>
            <a:chExt cx="6531266" cy="1191137"/>
          </a:xfrm>
        </p:grpSpPr>
        <p:grpSp>
          <p:nvGrpSpPr>
            <p:cNvPr id="35" name="组合 34">
              <a:extLst>
                <a:ext uri="{FF2B5EF4-FFF2-40B4-BE49-F238E27FC236}">
                  <a16:creationId xmlns:a16="http://schemas.microsoft.com/office/drawing/2014/main" xmlns="" id="{1FED820D-C2B0-4090-846B-FF4DFF2AEA94}"/>
                </a:ext>
              </a:extLst>
            </p:cNvPr>
            <p:cNvGrpSpPr/>
            <p:nvPr/>
          </p:nvGrpSpPr>
          <p:grpSpPr>
            <a:xfrm>
              <a:off x="-1283097" y="4387973"/>
              <a:ext cx="6531266" cy="1191137"/>
              <a:chOff x="2830368" y="2672347"/>
              <a:chExt cx="6531266" cy="1191137"/>
            </a:xfrm>
            <a:solidFill>
              <a:srgbClr val="34B2E4"/>
            </a:solidFill>
          </p:grpSpPr>
          <p:sp>
            <p:nvSpPr>
              <p:cNvPr id="36" name="iS1ide-Rectangle 11">
                <a:extLst>
                  <a:ext uri="{FF2B5EF4-FFF2-40B4-BE49-F238E27FC236}">
                    <a16:creationId xmlns:a16="http://schemas.microsoft.com/office/drawing/2014/main" xmlns="" id="{D4C76F8F-B268-4AB5-A36A-5D1A528E358E}"/>
                  </a:ext>
                </a:extLst>
              </p:cNvPr>
              <p:cNvSpPr/>
              <p:nvPr/>
            </p:nvSpPr>
            <p:spPr>
              <a:xfrm rot="16200000">
                <a:off x="5717033" y="218884"/>
                <a:ext cx="1191137" cy="6098064"/>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37" name="iS1ide-Oval 8">
                <a:extLst>
                  <a:ext uri="{FF2B5EF4-FFF2-40B4-BE49-F238E27FC236}">
                    <a16:creationId xmlns:a16="http://schemas.microsoft.com/office/drawing/2014/main" xmlns="" id="{2DB402A1-2481-45FC-AD8D-D4012F0183FB}"/>
                  </a:ext>
                </a:extLst>
              </p:cNvPr>
              <p:cNvSpPr/>
              <p:nvPr/>
            </p:nvSpPr>
            <p:spPr>
              <a:xfrm>
                <a:off x="2830368" y="2967221"/>
                <a:ext cx="648072" cy="648072"/>
              </a:xfrm>
              <a:prstGeom prst="ellipse">
                <a:avLst/>
              </a:prstGeom>
              <a:gr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2</a:t>
                </a:r>
              </a:p>
            </p:txBody>
          </p:sp>
        </p:grpSp>
        <p:sp>
          <p:nvSpPr>
            <p:cNvPr id="38" name="文本框 37">
              <a:extLst>
                <a:ext uri="{FF2B5EF4-FFF2-40B4-BE49-F238E27FC236}">
                  <a16:creationId xmlns:a16="http://schemas.microsoft.com/office/drawing/2014/main" xmlns="" id="{B5DE1646-4359-4175-83D3-0B530F444870}"/>
                </a:ext>
              </a:extLst>
            </p:cNvPr>
            <p:cNvSpPr txBox="1"/>
            <p:nvPr/>
          </p:nvSpPr>
          <p:spPr>
            <a:xfrm>
              <a:off x="-489116" y="4625696"/>
              <a:ext cx="5353396" cy="707886"/>
            </a:xfrm>
            <a:prstGeom prst="rect">
              <a:avLst/>
            </a:prstGeom>
            <a:noFill/>
          </p:spPr>
          <p:txBody>
            <a:bodyPr wrap="square" rtlCol="0">
              <a:spAutoFit/>
            </a:bodyPr>
            <a:lstStyle/>
            <a:p>
              <a:pPr algn="ctr"/>
              <a:r>
                <a:rPr lang="en-US" altLang="zh-CN" sz="4000" dirty="0">
                  <a:solidFill>
                    <a:srgbClr val="FFFFFF"/>
                  </a:solidFill>
                </a:rPr>
                <a:t>NTFS</a:t>
              </a:r>
              <a:r>
                <a:rPr lang="zh-CN" altLang="en-US" sz="4000" dirty="0">
                  <a:solidFill>
                    <a:srgbClr val="FFFFFF"/>
                  </a:solidFill>
                </a:rPr>
                <a:t>权限的累加</a:t>
              </a:r>
            </a:p>
          </p:txBody>
        </p:sp>
      </p:grpSp>
      <p:grpSp>
        <p:nvGrpSpPr>
          <p:cNvPr id="44" name="组合 43">
            <a:extLst>
              <a:ext uri="{FF2B5EF4-FFF2-40B4-BE49-F238E27FC236}">
                <a16:creationId xmlns:a16="http://schemas.microsoft.com/office/drawing/2014/main" xmlns="" id="{B68AF12D-1A9B-442D-A0A3-0209F182483A}"/>
              </a:ext>
            </a:extLst>
          </p:cNvPr>
          <p:cNvGrpSpPr/>
          <p:nvPr/>
        </p:nvGrpSpPr>
        <p:grpSpPr>
          <a:xfrm>
            <a:off x="2569302" y="4906209"/>
            <a:ext cx="6531266" cy="1191137"/>
            <a:chOff x="-1600417" y="6225138"/>
            <a:chExt cx="6531266" cy="1191137"/>
          </a:xfrm>
        </p:grpSpPr>
        <p:grpSp>
          <p:nvGrpSpPr>
            <p:cNvPr id="39" name="组合 38">
              <a:extLst>
                <a:ext uri="{FF2B5EF4-FFF2-40B4-BE49-F238E27FC236}">
                  <a16:creationId xmlns:a16="http://schemas.microsoft.com/office/drawing/2014/main" xmlns="" id="{3476E92B-20B6-4402-A263-01B8EB4F9CF1}"/>
                </a:ext>
              </a:extLst>
            </p:cNvPr>
            <p:cNvGrpSpPr/>
            <p:nvPr/>
          </p:nvGrpSpPr>
          <p:grpSpPr>
            <a:xfrm>
              <a:off x="-1600417" y="6225138"/>
              <a:ext cx="6531266" cy="1191137"/>
              <a:chOff x="2830368" y="2672347"/>
              <a:chExt cx="6531266" cy="1191137"/>
            </a:xfrm>
            <a:solidFill>
              <a:srgbClr val="2070A1"/>
            </a:solidFill>
          </p:grpSpPr>
          <p:sp>
            <p:nvSpPr>
              <p:cNvPr id="40" name="iS1ide-Rectangle 11">
                <a:extLst>
                  <a:ext uri="{FF2B5EF4-FFF2-40B4-BE49-F238E27FC236}">
                    <a16:creationId xmlns:a16="http://schemas.microsoft.com/office/drawing/2014/main" xmlns="" id="{5EF3F589-4032-41A5-899D-3F4A250CEC22}"/>
                  </a:ext>
                </a:extLst>
              </p:cNvPr>
              <p:cNvSpPr/>
              <p:nvPr/>
            </p:nvSpPr>
            <p:spPr>
              <a:xfrm rot="16200000">
                <a:off x="5717033" y="218884"/>
                <a:ext cx="1191137" cy="6098064"/>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41" name="iS1ide-Oval 8">
                <a:extLst>
                  <a:ext uri="{FF2B5EF4-FFF2-40B4-BE49-F238E27FC236}">
                    <a16:creationId xmlns:a16="http://schemas.microsoft.com/office/drawing/2014/main" xmlns="" id="{DBB66367-C3FE-4DA8-AAAD-99BCDF1B70BD}"/>
                  </a:ext>
                </a:extLst>
              </p:cNvPr>
              <p:cNvSpPr/>
              <p:nvPr/>
            </p:nvSpPr>
            <p:spPr>
              <a:xfrm>
                <a:off x="2830368" y="2967221"/>
                <a:ext cx="648072" cy="648072"/>
              </a:xfrm>
              <a:prstGeom prst="ellipse">
                <a:avLst/>
              </a:prstGeom>
              <a:gr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3</a:t>
                </a:r>
              </a:p>
            </p:txBody>
          </p:sp>
        </p:grpSp>
        <p:sp>
          <p:nvSpPr>
            <p:cNvPr id="42" name="文本框 41">
              <a:extLst>
                <a:ext uri="{FF2B5EF4-FFF2-40B4-BE49-F238E27FC236}">
                  <a16:creationId xmlns:a16="http://schemas.microsoft.com/office/drawing/2014/main" xmlns="" id="{464B9C9F-E1A3-49E6-ABA3-BF69115CE4B7}"/>
                </a:ext>
              </a:extLst>
            </p:cNvPr>
            <p:cNvSpPr txBox="1"/>
            <p:nvPr/>
          </p:nvSpPr>
          <p:spPr>
            <a:xfrm>
              <a:off x="-806436" y="6481911"/>
              <a:ext cx="5353396" cy="707886"/>
            </a:xfrm>
            <a:prstGeom prst="rect">
              <a:avLst/>
            </a:prstGeom>
            <a:noFill/>
          </p:spPr>
          <p:txBody>
            <a:bodyPr wrap="square" rtlCol="0">
              <a:spAutoFit/>
            </a:bodyPr>
            <a:lstStyle/>
            <a:p>
              <a:pPr algn="ctr"/>
              <a:r>
                <a:rPr lang="en-US" altLang="zh-CN" sz="4000" dirty="0">
                  <a:solidFill>
                    <a:srgbClr val="FFFFFF"/>
                  </a:solidFill>
                </a:rPr>
                <a:t>NTFS</a:t>
              </a:r>
              <a:r>
                <a:rPr lang="zh-CN" altLang="en-US" sz="4000" dirty="0">
                  <a:solidFill>
                    <a:srgbClr val="FFFFFF"/>
                  </a:solidFill>
                </a:rPr>
                <a:t>权限的拒绝优先</a:t>
              </a:r>
            </a:p>
          </p:txBody>
        </p:sp>
      </p:grpSp>
    </p:spTree>
    <p:extLst>
      <p:ext uri="{BB962C8B-B14F-4D97-AF65-F5344CB8AC3E}">
        <p14:creationId xmlns:p14="http://schemas.microsoft.com/office/powerpoint/2010/main" val="2422646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10"/>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11"/>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14"/>
                                        </p:tgtEl>
                                        <p:attrNameLst>
                                          <p:attrName>ppt_x</p:attrName>
                                          <p:attrName>ppt_y</p:attrName>
                                        </p:attrNameLst>
                                      </p:cBhvr>
                                      <p:rCtr x="0" y="-25208"/>
                                    </p:animMotion>
                                  </p:childTnLst>
                                </p:cTn>
                              </p:par>
                            </p:childTnLst>
                          </p:cTn>
                        </p:par>
                        <p:par>
                          <p:cTn id="20" fill="hold">
                            <p:stCondLst>
                              <p:cond delay="1750"/>
                            </p:stCondLst>
                            <p:childTnLst>
                              <p:par>
                                <p:cTn id="21" presetID="45" presetClass="entr" presetSubtype="0" fill="hold" grpId="0" nodeType="afterEffect">
                                  <p:stCondLst>
                                    <p:cond delay="0"/>
                                  </p:stCondLst>
                                  <p:iterate type="lt">
                                    <p:tmPct val="20000"/>
                                  </p:iterate>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ppt_w</p:attrName>
                                        </p:attrNameLst>
                                      </p:cBhvr>
                                      <p:tavLst>
                                        <p:tav tm="0" fmla="#ppt_w*sin(2.5*pi*$)">
                                          <p:val>
                                            <p:fltVal val="0"/>
                                          </p:val>
                                        </p:tav>
                                        <p:tav tm="100000">
                                          <p:val>
                                            <p:fltVal val="1"/>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childTnLst>
                                </p:cTn>
                              </p:par>
                            </p:childTnLst>
                          </p:cTn>
                        </p:par>
                        <p:par>
                          <p:cTn id="26" fill="hold">
                            <p:stCondLst>
                              <p:cond delay="355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10"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4F88D1D-85C9-4983-BE22-8D7F66E69BF1}"/>
              </a:ext>
            </a:extLst>
          </p:cNvPr>
          <p:cNvGrpSpPr>
            <a:grpSpLocks/>
          </p:cNvGrpSpPr>
          <p:nvPr/>
        </p:nvGrpSpPr>
        <p:grpSpPr bwMode="auto">
          <a:xfrm>
            <a:off x="-759739" y="234286"/>
            <a:ext cx="12231306" cy="6623714"/>
            <a:chOff x="2290763" y="2182813"/>
            <a:chExt cx="8264525" cy="4683125"/>
          </a:xfrm>
        </p:grpSpPr>
        <p:sp>
          <p:nvSpPr>
            <p:cNvPr id="3" name="Freeform 5">
              <a:extLst>
                <a:ext uri="{FF2B5EF4-FFF2-40B4-BE49-F238E27FC236}">
                  <a16:creationId xmlns:a16="http://schemas.microsoft.com/office/drawing/2014/main" xmlns="" id="{D2FB56E9-E134-4DD4-BA3A-364D5F5E232F}"/>
                </a:ext>
              </a:extLst>
            </p:cNvPr>
            <p:cNvSpPr>
              <a:spLocks noChangeArrowheads="1"/>
            </p:cNvSpPr>
            <p:nvPr/>
          </p:nvSpPr>
          <p:spPr bwMode="auto">
            <a:xfrm>
              <a:off x="3441091" y="2182813"/>
              <a:ext cx="5980849" cy="3542760"/>
            </a:xfrm>
            <a:custGeom>
              <a:avLst/>
              <a:gdLst>
                <a:gd name="T0" fmla="*/ 2147483647 w 2269"/>
                <a:gd name="T1" fmla="*/ 2147483647 h 1621"/>
                <a:gd name="T2" fmla="*/ 2147483647 w 2269"/>
                <a:gd name="T3" fmla="*/ 2147483647 h 1621"/>
                <a:gd name="T4" fmla="*/ 2147483647 w 2269"/>
                <a:gd name="T5" fmla="*/ 2147483647 h 1621"/>
                <a:gd name="T6" fmla="*/ 0 w 2269"/>
                <a:gd name="T7" fmla="*/ 2147483647 h 1621"/>
                <a:gd name="T8" fmla="*/ 0 w 2269"/>
                <a:gd name="T9" fmla="*/ 2147483647 h 1621"/>
                <a:gd name="T10" fmla="*/ 2147483647 w 2269"/>
                <a:gd name="T11" fmla="*/ 0 h 1621"/>
                <a:gd name="T12" fmla="*/ 2147483647 w 2269"/>
                <a:gd name="T13" fmla="*/ 0 h 1621"/>
                <a:gd name="T14" fmla="*/ 2147483647 w 2269"/>
                <a:gd name="T15" fmla="*/ 2147483647 h 1621"/>
                <a:gd name="T16" fmla="*/ 2147483647 w 2269"/>
                <a:gd name="T17" fmla="*/ 2147483647 h 16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69"/>
                <a:gd name="T28" fmla="*/ 0 h 1621"/>
                <a:gd name="T29" fmla="*/ 2269 w 2269"/>
                <a:gd name="T30" fmla="*/ 1621 h 16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69" h="1621">
                  <a:moveTo>
                    <a:pt x="2269" y="1496"/>
                  </a:moveTo>
                  <a:cubicBezTo>
                    <a:pt x="2269" y="1576"/>
                    <a:pt x="2224" y="1621"/>
                    <a:pt x="2144" y="1621"/>
                  </a:cubicBezTo>
                  <a:cubicBezTo>
                    <a:pt x="125" y="1621"/>
                    <a:pt x="125" y="1621"/>
                    <a:pt x="125" y="1621"/>
                  </a:cubicBezTo>
                  <a:cubicBezTo>
                    <a:pt x="44" y="1621"/>
                    <a:pt x="0" y="1576"/>
                    <a:pt x="0" y="1496"/>
                  </a:cubicBezTo>
                  <a:cubicBezTo>
                    <a:pt x="0" y="124"/>
                    <a:pt x="0" y="124"/>
                    <a:pt x="0" y="124"/>
                  </a:cubicBezTo>
                  <a:cubicBezTo>
                    <a:pt x="0" y="44"/>
                    <a:pt x="44" y="0"/>
                    <a:pt x="125" y="0"/>
                  </a:cubicBezTo>
                  <a:cubicBezTo>
                    <a:pt x="2144" y="0"/>
                    <a:pt x="2144" y="0"/>
                    <a:pt x="2144" y="0"/>
                  </a:cubicBezTo>
                  <a:cubicBezTo>
                    <a:pt x="2224" y="0"/>
                    <a:pt x="2269" y="44"/>
                    <a:pt x="2269" y="124"/>
                  </a:cubicBezTo>
                  <a:lnTo>
                    <a:pt x="2269" y="1496"/>
                  </a:ln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 name="Oval 7">
              <a:extLst>
                <a:ext uri="{FF2B5EF4-FFF2-40B4-BE49-F238E27FC236}">
                  <a16:creationId xmlns:a16="http://schemas.microsoft.com/office/drawing/2014/main" xmlns="" id="{4E1A9EE2-B8C5-4DF2-BCD9-14849EA61140}"/>
                </a:ext>
              </a:extLst>
            </p:cNvPr>
            <p:cNvSpPr>
              <a:spLocks noChangeArrowheads="1"/>
            </p:cNvSpPr>
            <p:nvPr/>
          </p:nvSpPr>
          <p:spPr bwMode="auto">
            <a:xfrm>
              <a:off x="3651205" y="3508770"/>
              <a:ext cx="40326" cy="35057"/>
            </a:xfrm>
            <a:prstGeom prst="ellipse">
              <a:avLst/>
            </a:prstGeom>
            <a:solidFill>
              <a:srgbClr val="4F535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zh-CN"/>
            </a:p>
          </p:txBody>
        </p:sp>
        <p:sp>
          <p:nvSpPr>
            <p:cNvPr id="5" name="Freeform 8">
              <a:extLst>
                <a:ext uri="{FF2B5EF4-FFF2-40B4-BE49-F238E27FC236}">
                  <a16:creationId xmlns:a16="http://schemas.microsoft.com/office/drawing/2014/main" xmlns="" id="{404A9717-7307-4A59-833B-1234D9BA39D4}"/>
                </a:ext>
              </a:extLst>
            </p:cNvPr>
            <p:cNvSpPr>
              <a:spLocks noChangeArrowheads="1"/>
            </p:cNvSpPr>
            <p:nvPr/>
          </p:nvSpPr>
          <p:spPr bwMode="auto">
            <a:xfrm>
              <a:off x="3908013" y="2570496"/>
              <a:ext cx="5030025" cy="2761209"/>
            </a:xfrm>
            <a:custGeom>
              <a:avLst/>
              <a:gdLst>
                <a:gd name="T0" fmla="*/ 2147483647 w 1908"/>
                <a:gd name="T1" fmla="*/ 2147483647 h 1264"/>
                <a:gd name="T2" fmla="*/ 2147483647 w 1908"/>
                <a:gd name="T3" fmla="*/ 2147483647 h 1264"/>
                <a:gd name="T4" fmla="*/ 2147483647 w 1908"/>
                <a:gd name="T5" fmla="*/ 2147483647 h 1264"/>
                <a:gd name="T6" fmla="*/ 0 w 1908"/>
                <a:gd name="T7" fmla="*/ 2147483647 h 1264"/>
                <a:gd name="T8" fmla="*/ 0 w 1908"/>
                <a:gd name="T9" fmla="*/ 2147483647 h 1264"/>
                <a:gd name="T10" fmla="*/ 2147483647 w 1908"/>
                <a:gd name="T11" fmla="*/ 0 h 1264"/>
                <a:gd name="T12" fmla="*/ 2147483647 w 1908"/>
                <a:gd name="T13" fmla="*/ 0 h 1264"/>
                <a:gd name="T14" fmla="*/ 2147483647 w 1908"/>
                <a:gd name="T15" fmla="*/ 2147483647 h 1264"/>
                <a:gd name="T16" fmla="*/ 2147483647 w 1908"/>
                <a:gd name="T17" fmla="*/ 2147483647 h 1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
                <a:gd name="T28" fmla="*/ 0 h 1264"/>
                <a:gd name="T29" fmla="*/ 1908 w 1908"/>
                <a:gd name="T30" fmla="*/ 1264 h 12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 h="1264">
                  <a:moveTo>
                    <a:pt x="1908" y="1256"/>
                  </a:moveTo>
                  <a:cubicBezTo>
                    <a:pt x="1908" y="1260"/>
                    <a:pt x="1905" y="1264"/>
                    <a:pt x="1900" y="1264"/>
                  </a:cubicBezTo>
                  <a:cubicBezTo>
                    <a:pt x="8" y="1264"/>
                    <a:pt x="8" y="1264"/>
                    <a:pt x="8" y="1264"/>
                  </a:cubicBezTo>
                  <a:cubicBezTo>
                    <a:pt x="3" y="1264"/>
                    <a:pt x="0" y="1260"/>
                    <a:pt x="0" y="1256"/>
                  </a:cubicBezTo>
                  <a:cubicBezTo>
                    <a:pt x="0" y="8"/>
                    <a:pt x="0" y="8"/>
                    <a:pt x="0" y="8"/>
                  </a:cubicBezTo>
                  <a:cubicBezTo>
                    <a:pt x="0" y="3"/>
                    <a:pt x="3" y="0"/>
                    <a:pt x="8" y="0"/>
                  </a:cubicBezTo>
                  <a:cubicBezTo>
                    <a:pt x="1900" y="0"/>
                    <a:pt x="1900" y="0"/>
                    <a:pt x="1900" y="0"/>
                  </a:cubicBezTo>
                  <a:cubicBezTo>
                    <a:pt x="1905" y="0"/>
                    <a:pt x="1908" y="3"/>
                    <a:pt x="1908" y="8"/>
                  </a:cubicBezTo>
                  <a:lnTo>
                    <a:pt x="1908" y="125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 name="Freeform 9">
              <a:extLst>
                <a:ext uri="{FF2B5EF4-FFF2-40B4-BE49-F238E27FC236}">
                  <a16:creationId xmlns:a16="http://schemas.microsoft.com/office/drawing/2014/main" xmlns="" id="{F9E23893-AC18-4F5B-8B2D-74A3C5C0C6C6}"/>
                </a:ext>
              </a:extLst>
            </p:cNvPr>
            <p:cNvSpPr>
              <a:spLocks noChangeArrowheads="1"/>
            </p:cNvSpPr>
            <p:nvPr/>
          </p:nvSpPr>
          <p:spPr bwMode="auto">
            <a:xfrm>
              <a:off x="2405373" y="3401538"/>
              <a:ext cx="1360442" cy="3423156"/>
            </a:xfrm>
            <a:custGeom>
              <a:avLst/>
              <a:gdLst>
                <a:gd name="T0" fmla="*/ 0 w 516"/>
                <a:gd name="T1" fmla="*/ 2147483647 h 1566"/>
                <a:gd name="T2" fmla="*/ 2147483647 w 516"/>
                <a:gd name="T3" fmla="*/ 2147483647 h 1566"/>
                <a:gd name="T4" fmla="*/ 2147483647 w 516"/>
                <a:gd name="T5" fmla="*/ 2147483647 h 1566"/>
                <a:gd name="T6" fmla="*/ 2147483647 w 516"/>
                <a:gd name="T7" fmla="*/ 2147483647 h 1566"/>
                <a:gd name="T8" fmla="*/ 2147483647 w 516"/>
                <a:gd name="T9" fmla="*/ 2147483647 h 1566"/>
                <a:gd name="T10" fmla="*/ 2147483647 w 516"/>
                <a:gd name="T11" fmla="*/ 2147483647 h 1566"/>
                <a:gd name="T12" fmla="*/ 2147483647 w 516"/>
                <a:gd name="T13" fmla="*/ 2147483647 h 1566"/>
                <a:gd name="T14" fmla="*/ 2147483647 w 516"/>
                <a:gd name="T15" fmla="*/ 2147483647 h 1566"/>
                <a:gd name="T16" fmla="*/ 2147483647 w 516"/>
                <a:gd name="T17" fmla="*/ 2147483647 h 1566"/>
                <a:gd name="T18" fmla="*/ 2147483647 w 516"/>
                <a:gd name="T19" fmla="*/ 2147483647 h 1566"/>
                <a:gd name="T20" fmla="*/ 2147483647 w 516"/>
                <a:gd name="T21" fmla="*/ 2147483647 h 1566"/>
                <a:gd name="T22" fmla="*/ 2147483647 w 516"/>
                <a:gd name="T23" fmla="*/ 2147483647 h 1566"/>
                <a:gd name="T24" fmla="*/ 2147483647 w 516"/>
                <a:gd name="T25" fmla="*/ 2147483647 h 1566"/>
                <a:gd name="T26" fmla="*/ 2147483647 w 516"/>
                <a:gd name="T27" fmla="*/ 2147483647 h 1566"/>
                <a:gd name="T28" fmla="*/ 2147483647 w 516"/>
                <a:gd name="T29" fmla="*/ 2147483647 h 1566"/>
                <a:gd name="T30" fmla="*/ 2147483647 w 516"/>
                <a:gd name="T31" fmla="*/ 2147483647 h 1566"/>
                <a:gd name="T32" fmla="*/ 2147483647 w 516"/>
                <a:gd name="T33" fmla="*/ 2147483647 h 1566"/>
                <a:gd name="T34" fmla="*/ 2147483647 w 516"/>
                <a:gd name="T35" fmla="*/ 2147483647 h 1566"/>
                <a:gd name="T36" fmla="*/ 2147483647 w 516"/>
                <a:gd name="T37" fmla="*/ 2147483647 h 1566"/>
                <a:gd name="T38" fmla="*/ 2147483647 w 516"/>
                <a:gd name="T39" fmla="*/ 2147483647 h 1566"/>
                <a:gd name="T40" fmla="*/ 2147483647 w 516"/>
                <a:gd name="T41" fmla="*/ 2147483647 h 1566"/>
                <a:gd name="T42" fmla="*/ 2147483647 w 516"/>
                <a:gd name="T43" fmla="*/ 2147483647 h 1566"/>
                <a:gd name="T44" fmla="*/ 2147483647 w 516"/>
                <a:gd name="T45" fmla="*/ 2147483647 h 1566"/>
                <a:gd name="T46" fmla="*/ 2147483647 w 516"/>
                <a:gd name="T47" fmla="*/ 2147483647 h 1566"/>
                <a:gd name="T48" fmla="*/ 2147483647 w 516"/>
                <a:gd name="T49" fmla="*/ 2147483647 h 1566"/>
                <a:gd name="T50" fmla="*/ 2147483647 w 516"/>
                <a:gd name="T51" fmla="*/ 2147483647 h 1566"/>
                <a:gd name="T52" fmla="*/ 2147483647 w 516"/>
                <a:gd name="T53" fmla="*/ 2147483647 h 1566"/>
                <a:gd name="T54" fmla="*/ 2147483647 w 516"/>
                <a:gd name="T55" fmla="*/ 2147483647 h 1566"/>
                <a:gd name="T56" fmla="*/ 2147483647 w 516"/>
                <a:gd name="T57" fmla="*/ 2147483647 h 1566"/>
                <a:gd name="T58" fmla="*/ 2147483647 w 516"/>
                <a:gd name="T59" fmla="*/ 2147483647 h 1566"/>
                <a:gd name="T60" fmla="*/ 0 w 516"/>
                <a:gd name="T61" fmla="*/ 2147483647 h 15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16"/>
                <a:gd name="T94" fmla="*/ 0 h 1566"/>
                <a:gd name="T95" fmla="*/ 516 w 516"/>
                <a:gd name="T96" fmla="*/ 1566 h 15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16" h="1566">
                  <a:moveTo>
                    <a:pt x="0" y="1561"/>
                  </a:moveTo>
                  <a:cubicBezTo>
                    <a:pt x="0" y="1561"/>
                    <a:pt x="40" y="1341"/>
                    <a:pt x="59" y="1260"/>
                  </a:cubicBezTo>
                  <a:cubicBezTo>
                    <a:pt x="78" y="1179"/>
                    <a:pt x="100" y="1064"/>
                    <a:pt x="109" y="931"/>
                  </a:cubicBezTo>
                  <a:cubicBezTo>
                    <a:pt x="112" y="883"/>
                    <a:pt x="110" y="737"/>
                    <a:pt x="113" y="635"/>
                  </a:cubicBezTo>
                  <a:cubicBezTo>
                    <a:pt x="116" y="533"/>
                    <a:pt x="107" y="498"/>
                    <a:pt x="116" y="435"/>
                  </a:cubicBezTo>
                  <a:cubicBezTo>
                    <a:pt x="123" y="384"/>
                    <a:pt x="117" y="379"/>
                    <a:pt x="118" y="359"/>
                  </a:cubicBezTo>
                  <a:cubicBezTo>
                    <a:pt x="120" y="338"/>
                    <a:pt x="123" y="312"/>
                    <a:pt x="134" y="295"/>
                  </a:cubicBezTo>
                  <a:cubicBezTo>
                    <a:pt x="145" y="278"/>
                    <a:pt x="194" y="215"/>
                    <a:pt x="219" y="191"/>
                  </a:cubicBezTo>
                  <a:cubicBezTo>
                    <a:pt x="244" y="166"/>
                    <a:pt x="326" y="81"/>
                    <a:pt x="326" y="81"/>
                  </a:cubicBezTo>
                  <a:cubicBezTo>
                    <a:pt x="326" y="81"/>
                    <a:pt x="325" y="35"/>
                    <a:pt x="340" y="21"/>
                  </a:cubicBezTo>
                  <a:cubicBezTo>
                    <a:pt x="355" y="5"/>
                    <a:pt x="380" y="0"/>
                    <a:pt x="407" y="6"/>
                  </a:cubicBezTo>
                  <a:cubicBezTo>
                    <a:pt x="435" y="12"/>
                    <a:pt x="452" y="30"/>
                    <a:pt x="464" y="55"/>
                  </a:cubicBezTo>
                  <a:cubicBezTo>
                    <a:pt x="464" y="55"/>
                    <a:pt x="483" y="108"/>
                    <a:pt x="489" y="141"/>
                  </a:cubicBezTo>
                  <a:cubicBezTo>
                    <a:pt x="494" y="173"/>
                    <a:pt x="497" y="182"/>
                    <a:pt x="490" y="220"/>
                  </a:cubicBezTo>
                  <a:cubicBezTo>
                    <a:pt x="482" y="259"/>
                    <a:pt x="471" y="283"/>
                    <a:pt x="470" y="310"/>
                  </a:cubicBezTo>
                  <a:cubicBezTo>
                    <a:pt x="470" y="336"/>
                    <a:pt x="468" y="361"/>
                    <a:pt x="481" y="415"/>
                  </a:cubicBezTo>
                  <a:cubicBezTo>
                    <a:pt x="495" y="468"/>
                    <a:pt x="504" y="533"/>
                    <a:pt x="505" y="545"/>
                  </a:cubicBezTo>
                  <a:cubicBezTo>
                    <a:pt x="506" y="557"/>
                    <a:pt x="516" y="611"/>
                    <a:pt x="513" y="657"/>
                  </a:cubicBezTo>
                  <a:cubicBezTo>
                    <a:pt x="510" y="704"/>
                    <a:pt x="502" y="749"/>
                    <a:pt x="496" y="766"/>
                  </a:cubicBezTo>
                  <a:cubicBezTo>
                    <a:pt x="491" y="783"/>
                    <a:pt x="490" y="790"/>
                    <a:pt x="490" y="792"/>
                  </a:cubicBezTo>
                  <a:cubicBezTo>
                    <a:pt x="490" y="795"/>
                    <a:pt x="490" y="811"/>
                    <a:pt x="488" y="819"/>
                  </a:cubicBezTo>
                  <a:cubicBezTo>
                    <a:pt x="485" y="828"/>
                    <a:pt x="481" y="837"/>
                    <a:pt x="481" y="837"/>
                  </a:cubicBezTo>
                  <a:cubicBezTo>
                    <a:pt x="481" y="837"/>
                    <a:pt x="487" y="856"/>
                    <a:pt x="488" y="871"/>
                  </a:cubicBezTo>
                  <a:cubicBezTo>
                    <a:pt x="489" y="886"/>
                    <a:pt x="495" y="934"/>
                    <a:pt x="485" y="966"/>
                  </a:cubicBezTo>
                  <a:cubicBezTo>
                    <a:pt x="475" y="997"/>
                    <a:pt x="459" y="1022"/>
                    <a:pt x="451" y="1034"/>
                  </a:cubicBezTo>
                  <a:cubicBezTo>
                    <a:pt x="442" y="1045"/>
                    <a:pt x="439" y="1056"/>
                    <a:pt x="435" y="1071"/>
                  </a:cubicBezTo>
                  <a:cubicBezTo>
                    <a:pt x="430" y="1087"/>
                    <a:pt x="428" y="1089"/>
                    <a:pt x="425" y="1116"/>
                  </a:cubicBezTo>
                  <a:cubicBezTo>
                    <a:pt x="421" y="1144"/>
                    <a:pt x="414" y="1194"/>
                    <a:pt x="416" y="1216"/>
                  </a:cubicBezTo>
                  <a:cubicBezTo>
                    <a:pt x="418" y="1238"/>
                    <a:pt x="422" y="1430"/>
                    <a:pt x="423" y="1461"/>
                  </a:cubicBezTo>
                  <a:cubicBezTo>
                    <a:pt x="424" y="1491"/>
                    <a:pt x="416" y="1566"/>
                    <a:pt x="416" y="1566"/>
                  </a:cubicBezTo>
                  <a:lnTo>
                    <a:pt x="0" y="1561"/>
                  </a:ln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 name="Freeform 10">
              <a:extLst>
                <a:ext uri="{FF2B5EF4-FFF2-40B4-BE49-F238E27FC236}">
                  <a16:creationId xmlns:a16="http://schemas.microsoft.com/office/drawing/2014/main" xmlns="" id="{8ACA9E5F-4EF1-4BED-8ACD-7514CBBFFF92}"/>
                </a:ext>
              </a:extLst>
            </p:cNvPr>
            <p:cNvSpPr>
              <a:spLocks noChangeArrowheads="1"/>
            </p:cNvSpPr>
            <p:nvPr/>
          </p:nvSpPr>
          <p:spPr bwMode="auto">
            <a:xfrm>
              <a:off x="3003882"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0 w 99"/>
                <a:gd name="T11" fmla="*/ 2147483647 h 418"/>
                <a:gd name="T12" fmla="*/ 2147483647 w 99"/>
                <a:gd name="T13" fmla="*/ 2147483647 h 418"/>
                <a:gd name="T14" fmla="*/ 2147483647 w 99"/>
                <a:gd name="T15" fmla="*/ 2147483647 h 418"/>
                <a:gd name="T16" fmla="*/ 2147483647 w 99"/>
                <a:gd name="T17" fmla="*/ 2147483647 h 418"/>
                <a:gd name="T18" fmla="*/ 2147483647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96" y="37"/>
                  </a:moveTo>
                  <a:cubicBezTo>
                    <a:pt x="96" y="37"/>
                    <a:pt x="92" y="81"/>
                    <a:pt x="94" y="90"/>
                  </a:cubicBezTo>
                  <a:cubicBezTo>
                    <a:pt x="96" y="99"/>
                    <a:pt x="92" y="130"/>
                    <a:pt x="93" y="141"/>
                  </a:cubicBezTo>
                  <a:cubicBezTo>
                    <a:pt x="95" y="151"/>
                    <a:pt x="93" y="190"/>
                    <a:pt x="91" y="206"/>
                  </a:cubicBezTo>
                  <a:cubicBezTo>
                    <a:pt x="89" y="222"/>
                    <a:pt x="84" y="260"/>
                    <a:pt x="66" y="300"/>
                  </a:cubicBezTo>
                  <a:cubicBezTo>
                    <a:pt x="49" y="340"/>
                    <a:pt x="0" y="418"/>
                    <a:pt x="0" y="418"/>
                  </a:cubicBezTo>
                  <a:cubicBezTo>
                    <a:pt x="0" y="418"/>
                    <a:pt x="44" y="318"/>
                    <a:pt x="50" y="293"/>
                  </a:cubicBezTo>
                  <a:cubicBezTo>
                    <a:pt x="57" y="268"/>
                    <a:pt x="69" y="164"/>
                    <a:pt x="70" y="135"/>
                  </a:cubicBezTo>
                  <a:cubicBezTo>
                    <a:pt x="71" y="105"/>
                    <a:pt x="87" y="50"/>
                    <a:pt x="89" y="44"/>
                  </a:cubicBezTo>
                  <a:cubicBezTo>
                    <a:pt x="90" y="38"/>
                    <a:pt x="99" y="0"/>
                    <a:pt x="99" y="0"/>
                  </a:cubicBezTo>
                  <a:lnTo>
                    <a:pt x="96"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 name="Freeform 11">
              <a:extLst>
                <a:ext uri="{FF2B5EF4-FFF2-40B4-BE49-F238E27FC236}">
                  <a16:creationId xmlns:a16="http://schemas.microsoft.com/office/drawing/2014/main" xmlns="" id="{10603730-66AD-4CEC-9C6B-DED283367C92}"/>
                </a:ext>
              </a:extLst>
            </p:cNvPr>
            <p:cNvSpPr>
              <a:spLocks noChangeArrowheads="1"/>
            </p:cNvSpPr>
            <p:nvPr/>
          </p:nvSpPr>
          <p:spPr bwMode="auto">
            <a:xfrm>
              <a:off x="3294646" y="3420098"/>
              <a:ext cx="297132" cy="241271"/>
            </a:xfrm>
            <a:custGeom>
              <a:avLst/>
              <a:gdLst>
                <a:gd name="T0" fmla="*/ 2147483647 w 113"/>
                <a:gd name="T1" fmla="*/ 2147483647 h 111"/>
                <a:gd name="T2" fmla="*/ 2147483647 w 113"/>
                <a:gd name="T3" fmla="*/ 2147483647 h 111"/>
                <a:gd name="T4" fmla="*/ 2147483647 w 113"/>
                <a:gd name="T5" fmla="*/ 2147483647 h 111"/>
                <a:gd name="T6" fmla="*/ 2147483647 w 113"/>
                <a:gd name="T7" fmla="*/ 2147483647 h 111"/>
                <a:gd name="T8" fmla="*/ 2147483647 w 113"/>
                <a:gd name="T9" fmla="*/ 2147483647 h 111"/>
                <a:gd name="T10" fmla="*/ 2147483647 w 113"/>
                <a:gd name="T11" fmla="*/ 2147483647 h 111"/>
                <a:gd name="T12" fmla="*/ 2147483647 w 113"/>
                <a:gd name="T13" fmla="*/ 2147483647 h 111"/>
                <a:gd name="T14" fmla="*/ 2147483647 w 113"/>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3"/>
                <a:gd name="T25" fmla="*/ 0 h 111"/>
                <a:gd name="T26" fmla="*/ 113 w 113"/>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 h="111">
                  <a:moveTo>
                    <a:pt x="1" y="68"/>
                  </a:moveTo>
                  <a:cubicBezTo>
                    <a:pt x="3" y="76"/>
                    <a:pt x="6" y="107"/>
                    <a:pt x="26" y="109"/>
                  </a:cubicBezTo>
                  <a:cubicBezTo>
                    <a:pt x="46" y="111"/>
                    <a:pt x="85" y="108"/>
                    <a:pt x="101" y="100"/>
                  </a:cubicBezTo>
                  <a:cubicBezTo>
                    <a:pt x="110" y="95"/>
                    <a:pt x="113" y="80"/>
                    <a:pt x="108" y="59"/>
                  </a:cubicBezTo>
                  <a:cubicBezTo>
                    <a:pt x="102" y="33"/>
                    <a:pt x="89" y="14"/>
                    <a:pt x="75" y="8"/>
                  </a:cubicBezTo>
                  <a:cubicBezTo>
                    <a:pt x="56" y="0"/>
                    <a:pt x="27" y="3"/>
                    <a:pt x="17" y="13"/>
                  </a:cubicBezTo>
                  <a:cubicBezTo>
                    <a:pt x="6" y="22"/>
                    <a:pt x="2" y="41"/>
                    <a:pt x="1" y="50"/>
                  </a:cubicBezTo>
                  <a:cubicBezTo>
                    <a:pt x="0" y="60"/>
                    <a:pt x="1" y="68"/>
                    <a:pt x="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 name="Freeform 12">
              <a:extLst>
                <a:ext uri="{FF2B5EF4-FFF2-40B4-BE49-F238E27FC236}">
                  <a16:creationId xmlns:a16="http://schemas.microsoft.com/office/drawing/2014/main" xmlns="" id="{99BC247B-7886-4AA6-9D3D-3958A6A8BB36}"/>
                </a:ext>
              </a:extLst>
            </p:cNvPr>
            <p:cNvSpPr>
              <a:spLocks noChangeArrowheads="1"/>
            </p:cNvSpPr>
            <p:nvPr/>
          </p:nvSpPr>
          <p:spPr bwMode="auto">
            <a:xfrm>
              <a:off x="3307381" y="3943882"/>
              <a:ext cx="237706" cy="43306"/>
            </a:xfrm>
            <a:custGeom>
              <a:avLst/>
              <a:gdLst>
                <a:gd name="T0" fmla="*/ 2147483647 w 90"/>
                <a:gd name="T1" fmla="*/ 2147483647 h 20"/>
                <a:gd name="T2" fmla="*/ 2147483647 w 90"/>
                <a:gd name="T3" fmla="*/ 2147483647 h 20"/>
                <a:gd name="T4" fmla="*/ 2147483647 w 90"/>
                <a:gd name="T5" fmla="*/ 2147483647 h 20"/>
                <a:gd name="T6" fmla="*/ 2147483647 w 90"/>
                <a:gd name="T7" fmla="*/ 2147483647 h 20"/>
                <a:gd name="T8" fmla="*/ 2147483647 w 90"/>
                <a:gd name="T9" fmla="*/ 2147483647 h 20"/>
                <a:gd name="T10" fmla="*/ 0 60000 65536"/>
                <a:gd name="T11" fmla="*/ 0 60000 65536"/>
                <a:gd name="T12" fmla="*/ 0 60000 65536"/>
                <a:gd name="T13" fmla="*/ 0 60000 65536"/>
                <a:gd name="T14" fmla="*/ 0 60000 65536"/>
                <a:gd name="T15" fmla="*/ 0 w 90"/>
                <a:gd name="T16" fmla="*/ 0 h 20"/>
                <a:gd name="T17" fmla="*/ 90 w 90"/>
                <a:gd name="T18" fmla="*/ 20 h 20"/>
              </a:gdLst>
              <a:ahLst/>
              <a:cxnLst>
                <a:cxn ang="T10">
                  <a:pos x="T0" y="T1"/>
                </a:cxn>
                <a:cxn ang="T11">
                  <a:pos x="T2" y="T3"/>
                </a:cxn>
                <a:cxn ang="T12">
                  <a:pos x="T4" y="T5"/>
                </a:cxn>
                <a:cxn ang="T13">
                  <a:pos x="T6" y="T7"/>
                </a:cxn>
                <a:cxn ang="T14">
                  <a:pos x="T8" y="T9"/>
                </a:cxn>
              </a:cxnLst>
              <a:rect l="T15" t="T16" r="T17" b="T18"/>
              <a:pathLst>
                <a:path w="90" h="20">
                  <a:moveTo>
                    <a:pt x="3" y="7"/>
                  </a:moveTo>
                  <a:cubicBezTo>
                    <a:pt x="29" y="20"/>
                    <a:pt x="59" y="16"/>
                    <a:pt x="86" y="11"/>
                  </a:cubicBezTo>
                  <a:cubicBezTo>
                    <a:pt x="90" y="11"/>
                    <a:pt x="88" y="5"/>
                    <a:pt x="85" y="5"/>
                  </a:cubicBezTo>
                  <a:cubicBezTo>
                    <a:pt x="59" y="10"/>
                    <a:pt x="30" y="14"/>
                    <a:pt x="7" y="2"/>
                  </a:cubicBezTo>
                  <a:cubicBezTo>
                    <a:pt x="3" y="0"/>
                    <a:pt x="0" y="6"/>
                    <a:pt x="3"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 name="Freeform 13">
              <a:extLst>
                <a:ext uri="{FF2B5EF4-FFF2-40B4-BE49-F238E27FC236}">
                  <a16:creationId xmlns:a16="http://schemas.microsoft.com/office/drawing/2014/main" xmlns="" id="{C36155F0-91B5-4109-8A2E-473F8EDD5339}"/>
                </a:ext>
              </a:extLst>
            </p:cNvPr>
            <p:cNvSpPr>
              <a:spLocks noChangeArrowheads="1"/>
            </p:cNvSpPr>
            <p:nvPr/>
          </p:nvSpPr>
          <p:spPr bwMode="auto">
            <a:xfrm>
              <a:off x="3330728" y="3890267"/>
              <a:ext cx="203748" cy="20621"/>
            </a:xfrm>
            <a:custGeom>
              <a:avLst/>
              <a:gdLst>
                <a:gd name="T0" fmla="*/ 2147483647 w 77"/>
                <a:gd name="T1" fmla="*/ 2147483647 h 10"/>
                <a:gd name="T2" fmla="*/ 2147483647 w 77"/>
                <a:gd name="T3" fmla="*/ 2147483647 h 10"/>
                <a:gd name="T4" fmla="*/ 2147483647 w 77"/>
                <a:gd name="T5" fmla="*/ 2147483647 h 10"/>
                <a:gd name="T6" fmla="*/ 2147483647 w 77"/>
                <a:gd name="T7" fmla="*/ 2147483647 h 10"/>
                <a:gd name="T8" fmla="*/ 2147483647 w 77"/>
                <a:gd name="T9" fmla="*/ 2147483647 h 10"/>
                <a:gd name="T10" fmla="*/ 0 60000 65536"/>
                <a:gd name="T11" fmla="*/ 0 60000 65536"/>
                <a:gd name="T12" fmla="*/ 0 60000 65536"/>
                <a:gd name="T13" fmla="*/ 0 60000 65536"/>
                <a:gd name="T14" fmla="*/ 0 60000 65536"/>
                <a:gd name="T15" fmla="*/ 0 w 77"/>
                <a:gd name="T16" fmla="*/ 0 h 10"/>
                <a:gd name="T17" fmla="*/ 77 w 77"/>
                <a:gd name="T18" fmla="*/ 10 h 10"/>
              </a:gdLst>
              <a:ahLst/>
              <a:cxnLst>
                <a:cxn ang="T10">
                  <a:pos x="T0" y="T1"/>
                </a:cxn>
                <a:cxn ang="T11">
                  <a:pos x="T2" y="T3"/>
                </a:cxn>
                <a:cxn ang="T12">
                  <a:pos x="T4" y="T5"/>
                </a:cxn>
                <a:cxn ang="T13">
                  <a:pos x="T6" y="T7"/>
                </a:cxn>
                <a:cxn ang="T14">
                  <a:pos x="T8" y="T9"/>
                </a:cxn>
              </a:cxnLst>
              <a:rect l="T15" t="T16" r="T17" b="T18"/>
              <a:pathLst>
                <a:path w="77" h="10">
                  <a:moveTo>
                    <a:pt x="4" y="9"/>
                  </a:moveTo>
                  <a:cubicBezTo>
                    <a:pt x="27" y="9"/>
                    <a:pt x="50" y="10"/>
                    <a:pt x="73" y="7"/>
                  </a:cubicBezTo>
                  <a:cubicBezTo>
                    <a:pt x="77" y="6"/>
                    <a:pt x="77" y="0"/>
                    <a:pt x="73" y="1"/>
                  </a:cubicBezTo>
                  <a:cubicBezTo>
                    <a:pt x="50" y="3"/>
                    <a:pt x="27" y="3"/>
                    <a:pt x="4" y="3"/>
                  </a:cubicBezTo>
                  <a:cubicBezTo>
                    <a:pt x="0" y="3"/>
                    <a:pt x="0" y="9"/>
                    <a:pt x="4" y="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 name="Freeform 14">
              <a:extLst>
                <a:ext uri="{FF2B5EF4-FFF2-40B4-BE49-F238E27FC236}">
                  <a16:creationId xmlns:a16="http://schemas.microsoft.com/office/drawing/2014/main" xmlns="" id="{BCFC577E-2645-4B36-9A85-FABCADBE439E}"/>
                </a:ext>
              </a:extLst>
            </p:cNvPr>
            <p:cNvSpPr>
              <a:spLocks noChangeArrowheads="1"/>
            </p:cNvSpPr>
            <p:nvPr/>
          </p:nvSpPr>
          <p:spPr bwMode="auto">
            <a:xfrm>
              <a:off x="3589657" y="5230659"/>
              <a:ext cx="89140" cy="134040"/>
            </a:xfrm>
            <a:custGeom>
              <a:avLst/>
              <a:gdLst>
                <a:gd name="T0" fmla="*/ 2147483647 w 34"/>
                <a:gd name="T1" fmla="*/ 2147483647 h 61"/>
                <a:gd name="T2" fmla="*/ 2147483647 w 34"/>
                <a:gd name="T3" fmla="*/ 2147483647 h 61"/>
                <a:gd name="T4" fmla="*/ 2147483647 w 34"/>
                <a:gd name="T5" fmla="*/ 2147483647 h 61"/>
                <a:gd name="T6" fmla="*/ 2147483647 w 34"/>
                <a:gd name="T7" fmla="*/ 2147483647 h 61"/>
                <a:gd name="T8" fmla="*/ 2147483647 w 34"/>
                <a:gd name="T9" fmla="*/ 2147483647 h 61"/>
                <a:gd name="T10" fmla="*/ 0 60000 65536"/>
                <a:gd name="T11" fmla="*/ 0 60000 65536"/>
                <a:gd name="T12" fmla="*/ 0 60000 65536"/>
                <a:gd name="T13" fmla="*/ 0 60000 65536"/>
                <a:gd name="T14" fmla="*/ 0 60000 65536"/>
                <a:gd name="T15" fmla="*/ 0 w 34"/>
                <a:gd name="T16" fmla="*/ 0 h 61"/>
                <a:gd name="T17" fmla="*/ 34 w 34"/>
                <a:gd name="T18" fmla="*/ 61 h 61"/>
              </a:gdLst>
              <a:ahLst/>
              <a:cxnLst>
                <a:cxn ang="T10">
                  <a:pos x="T0" y="T1"/>
                </a:cxn>
                <a:cxn ang="T11">
                  <a:pos x="T2" y="T3"/>
                </a:cxn>
                <a:cxn ang="T12">
                  <a:pos x="T4" y="T5"/>
                </a:cxn>
                <a:cxn ang="T13">
                  <a:pos x="T6" y="T7"/>
                </a:cxn>
                <a:cxn ang="T14">
                  <a:pos x="T8" y="T9"/>
                </a:cxn>
              </a:cxnLst>
              <a:rect l="T15" t="T16" r="T17" b="T18"/>
              <a:pathLst>
                <a:path w="34" h="61">
                  <a:moveTo>
                    <a:pt x="27" y="4"/>
                  </a:moveTo>
                  <a:cubicBezTo>
                    <a:pt x="22" y="22"/>
                    <a:pt x="15" y="39"/>
                    <a:pt x="3" y="54"/>
                  </a:cubicBezTo>
                  <a:cubicBezTo>
                    <a:pt x="0" y="57"/>
                    <a:pt x="5" y="61"/>
                    <a:pt x="7" y="58"/>
                  </a:cubicBezTo>
                  <a:cubicBezTo>
                    <a:pt x="20" y="43"/>
                    <a:pt x="28" y="24"/>
                    <a:pt x="33" y="5"/>
                  </a:cubicBezTo>
                  <a:cubicBezTo>
                    <a:pt x="34" y="2"/>
                    <a:pt x="28" y="0"/>
                    <a:pt x="27" y="4"/>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 name="Freeform 15">
              <a:extLst>
                <a:ext uri="{FF2B5EF4-FFF2-40B4-BE49-F238E27FC236}">
                  <a16:creationId xmlns:a16="http://schemas.microsoft.com/office/drawing/2014/main" xmlns="" id="{52FC52A0-9528-4833-BFD7-6C2F6F63AF56}"/>
                </a:ext>
              </a:extLst>
            </p:cNvPr>
            <p:cNvSpPr>
              <a:spLocks noChangeArrowheads="1"/>
            </p:cNvSpPr>
            <p:nvPr/>
          </p:nvSpPr>
          <p:spPr bwMode="auto">
            <a:xfrm>
              <a:off x="3044206" y="4051114"/>
              <a:ext cx="133710" cy="55678"/>
            </a:xfrm>
            <a:custGeom>
              <a:avLst/>
              <a:gdLst>
                <a:gd name="T0" fmla="*/ 2147483647 w 51"/>
                <a:gd name="T1" fmla="*/ 2147483647 h 26"/>
                <a:gd name="T2" fmla="*/ 2147483647 w 51"/>
                <a:gd name="T3" fmla="*/ 2147483647 h 26"/>
                <a:gd name="T4" fmla="*/ 2147483647 w 51"/>
                <a:gd name="T5" fmla="*/ 2147483647 h 26"/>
                <a:gd name="T6" fmla="*/ 2147483647 w 51"/>
                <a:gd name="T7" fmla="*/ 2147483647 h 26"/>
                <a:gd name="T8" fmla="*/ 2147483647 w 51"/>
                <a:gd name="T9" fmla="*/ 2147483647 h 26"/>
                <a:gd name="T10" fmla="*/ 0 60000 65536"/>
                <a:gd name="T11" fmla="*/ 0 60000 65536"/>
                <a:gd name="T12" fmla="*/ 0 60000 65536"/>
                <a:gd name="T13" fmla="*/ 0 60000 65536"/>
                <a:gd name="T14" fmla="*/ 0 60000 65536"/>
                <a:gd name="T15" fmla="*/ 0 w 51"/>
                <a:gd name="T16" fmla="*/ 0 h 26"/>
                <a:gd name="T17" fmla="*/ 51 w 51"/>
                <a:gd name="T18" fmla="*/ 26 h 26"/>
              </a:gdLst>
              <a:ahLst/>
              <a:cxnLst>
                <a:cxn ang="T10">
                  <a:pos x="T0" y="T1"/>
                </a:cxn>
                <a:cxn ang="T11">
                  <a:pos x="T2" y="T3"/>
                </a:cxn>
                <a:cxn ang="T12">
                  <a:pos x="T4" y="T5"/>
                </a:cxn>
                <a:cxn ang="T13">
                  <a:pos x="T6" y="T7"/>
                </a:cxn>
                <a:cxn ang="T14">
                  <a:pos x="T8" y="T9"/>
                </a:cxn>
              </a:cxnLst>
              <a:rect l="T15" t="T16" r="T17" b="T18"/>
              <a:pathLst>
                <a:path w="51" h="26">
                  <a:moveTo>
                    <a:pt x="48" y="19"/>
                  </a:moveTo>
                  <a:cubicBezTo>
                    <a:pt x="38" y="8"/>
                    <a:pt x="19" y="0"/>
                    <a:pt x="4" y="4"/>
                  </a:cubicBezTo>
                  <a:cubicBezTo>
                    <a:pt x="0" y="5"/>
                    <a:pt x="2" y="11"/>
                    <a:pt x="6" y="10"/>
                  </a:cubicBezTo>
                  <a:cubicBezTo>
                    <a:pt x="19" y="6"/>
                    <a:pt x="35" y="14"/>
                    <a:pt x="44" y="23"/>
                  </a:cubicBezTo>
                  <a:cubicBezTo>
                    <a:pt x="47" y="26"/>
                    <a:pt x="51" y="22"/>
                    <a:pt x="48" y="1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 name="Freeform 16">
              <a:extLst>
                <a:ext uri="{FF2B5EF4-FFF2-40B4-BE49-F238E27FC236}">
                  <a16:creationId xmlns:a16="http://schemas.microsoft.com/office/drawing/2014/main" xmlns="" id="{1CAB4E9E-A6A5-4809-A910-151A6E3ED17A}"/>
                </a:ext>
              </a:extLst>
            </p:cNvPr>
            <p:cNvSpPr>
              <a:spLocks noChangeArrowheads="1"/>
            </p:cNvSpPr>
            <p:nvPr/>
          </p:nvSpPr>
          <p:spPr bwMode="auto">
            <a:xfrm>
              <a:off x="3143959" y="4009871"/>
              <a:ext cx="42447" cy="30933"/>
            </a:xfrm>
            <a:custGeom>
              <a:avLst/>
              <a:gdLst>
                <a:gd name="T0" fmla="*/ 2147483647 w 16"/>
                <a:gd name="T1" fmla="*/ 2147483647 h 14"/>
                <a:gd name="T2" fmla="*/ 2147483647 w 16"/>
                <a:gd name="T3" fmla="*/ 2147483647 h 14"/>
                <a:gd name="T4" fmla="*/ 2147483647 w 16"/>
                <a:gd name="T5" fmla="*/ 2147483647 h 14"/>
                <a:gd name="T6" fmla="*/ 2147483647 w 16"/>
                <a:gd name="T7" fmla="*/ 2147483647 h 14"/>
                <a:gd name="T8" fmla="*/ 2147483647 w 16"/>
                <a:gd name="T9" fmla="*/ 2147483647 h 14"/>
                <a:gd name="T10" fmla="*/ 0 60000 65536"/>
                <a:gd name="T11" fmla="*/ 0 60000 65536"/>
                <a:gd name="T12" fmla="*/ 0 60000 65536"/>
                <a:gd name="T13" fmla="*/ 0 60000 65536"/>
                <a:gd name="T14" fmla="*/ 0 60000 65536"/>
                <a:gd name="T15" fmla="*/ 0 w 16"/>
                <a:gd name="T16" fmla="*/ 0 h 14"/>
                <a:gd name="T17" fmla="*/ 16 w 16"/>
                <a:gd name="T18" fmla="*/ 14 h 14"/>
              </a:gdLst>
              <a:ahLst/>
              <a:cxnLst>
                <a:cxn ang="T10">
                  <a:pos x="T0" y="T1"/>
                </a:cxn>
                <a:cxn ang="T11">
                  <a:pos x="T2" y="T3"/>
                </a:cxn>
                <a:cxn ang="T12">
                  <a:pos x="T4" y="T5"/>
                </a:cxn>
                <a:cxn ang="T13">
                  <a:pos x="T6" y="T7"/>
                </a:cxn>
                <a:cxn ang="T14">
                  <a:pos x="T8" y="T9"/>
                </a:cxn>
              </a:cxnLst>
              <a:rect l="T15" t="T16" r="T17" b="T18"/>
              <a:pathLst>
                <a:path w="16" h="14">
                  <a:moveTo>
                    <a:pt x="14" y="7"/>
                  </a:moveTo>
                  <a:cubicBezTo>
                    <a:pt x="11" y="5"/>
                    <a:pt x="9" y="3"/>
                    <a:pt x="5" y="2"/>
                  </a:cubicBezTo>
                  <a:cubicBezTo>
                    <a:pt x="1" y="0"/>
                    <a:pt x="0" y="6"/>
                    <a:pt x="4" y="8"/>
                  </a:cubicBezTo>
                  <a:cubicBezTo>
                    <a:pt x="6" y="8"/>
                    <a:pt x="8" y="10"/>
                    <a:pt x="9" y="12"/>
                  </a:cubicBezTo>
                  <a:cubicBezTo>
                    <a:pt x="12" y="14"/>
                    <a:pt x="16" y="10"/>
                    <a:pt x="14"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 name="Freeform 17">
              <a:extLst>
                <a:ext uri="{FF2B5EF4-FFF2-40B4-BE49-F238E27FC236}">
                  <a16:creationId xmlns:a16="http://schemas.microsoft.com/office/drawing/2014/main" xmlns="" id="{F0D86ED4-3EAF-435D-8CAF-9B78C9213D96}"/>
                </a:ext>
              </a:extLst>
            </p:cNvPr>
            <p:cNvSpPr>
              <a:spLocks noChangeArrowheads="1"/>
            </p:cNvSpPr>
            <p:nvPr/>
          </p:nvSpPr>
          <p:spPr bwMode="auto">
            <a:xfrm>
              <a:off x="9082361" y="3401538"/>
              <a:ext cx="1290403" cy="3258184"/>
            </a:xfrm>
            <a:custGeom>
              <a:avLst/>
              <a:gdLst>
                <a:gd name="T0" fmla="*/ 2147483647 w 490"/>
                <a:gd name="T1" fmla="*/ 2147483647 h 1491"/>
                <a:gd name="T2" fmla="*/ 2147483647 w 490"/>
                <a:gd name="T3" fmla="*/ 2147483647 h 1491"/>
                <a:gd name="T4" fmla="*/ 2147483647 w 490"/>
                <a:gd name="T5" fmla="*/ 2147483647 h 1491"/>
                <a:gd name="T6" fmla="*/ 2147483647 w 490"/>
                <a:gd name="T7" fmla="*/ 2147483647 h 1491"/>
                <a:gd name="T8" fmla="*/ 2147483647 w 490"/>
                <a:gd name="T9" fmla="*/ 2147483647 h 1491"/>
                <a:gd name="T10" fmla="*/ 2147483647 w 490"/>
                <a:gd name="T11" fmla="*/ 2147483647 h 1491"/>
                <a:gd name="T12" fmla="*/ 2147483647 w 490"/>
                <a:gd name="T13" fmla="*/ 2147483647 h 1491"/>
                <a:gd name="T14" fmla="*/ 2147483647 w 490"/>
                <a:gd name="T15" fmla="*/ 2147483647 h 1491"/>
                <a:gd name="T16" fmla="*/ 2147483647 w 490"/>
                <a:gd name="T17" fmla="*/ 2147483647 h 1491"/>
                <a:gd name="T18" fmla="*/ 2147483647 w 490"/>
                <a:gd name="T19" fmla="*/ 2147483647 h 1491"/>
                <a:gd name="T20" fmla="*/ 2147483647 w 490"/>
                <a:gd name="T21" fmla="*/ 2147483647 h 1491"/>
                <a:gd name="T22" fmla="*/ 2147483647 w 490"/>
                <a:gd name="T23" fmla="*/ 2147483647 h 1491"/>
                <a:gd name="T24" fmla="*/ 2147483647 w 490"/>
                <a:gd name="T25" fmla="*/ 2147483647 h 1491"/>
                <a:gd name="T26" fmla="*/ 2147483647 w 490"/>
                <a:gd name="T27" fmla="*/ 2147483647 h 1491"/>
                <a:gd name="T28" fmla="*/ 2147483647 w 490"/>
                <a:gd name="T29" fmla="*/ 2147483647 h 1491"/>
                <a:gd name="T30" fmla="*/ 2147483647 w 490"/>
                <a:gd name="T31" fmla="*/ 2147483647 h 1491"/>
                <a:gd name="T32" fmla="*/ 2147483647 w 490"/>
                <a:gd name="T33" fmla="*/ 2147483647 h 1491"/>
                <a:gd name="T34" fmla="*/ 2147483647 w 490"/>
                <a:gd name="T35" fmla="*/ 2147483647 h 1491"/>
                <a:gd name="T36" fmla="*/ 2147483647 w 490"/>
                <a:gd name="T37" fmla="*/ 2147483647 h 1491"/>
                <a:gd name="T38" fmla="*/ 2147483647 w 490"/>
                <a:gd name="T39" fmla="*/ 2147483647 h 1491"/>
                <a:gd name="T40" fmla="*/ 2147483647 w 490"/>
                <a:gd name="T41" fmla="*/ 2147483647 h 1491"/>
                <a:gd name="T42" fmla="*/ 2147483647 w 490"/>
                <a:gd name="T43" fmla="*/ 2147483647 h 1491"/>
                <a:gd name="T44" fmla="*/ 2147483647 w 490"/>
                <a:gd name="T45" fmla="*/ 2147483647 h 1491"/>
                <a:gd name="T46" fmla="*/ 2147483647 w 490"/>
                <a:gd name="T47" fmla="*/ 2147483647 h 1491"/>
                <a:gd name="T48" fmla="*/ 2147483647 w 490"/>
                <a:gd name="T49" fmla="*/ 2147483647 h 1491"/>
                <a:gd name="T50" fmla="*/ 2147483647 w 490"/>
                <a:gd name="T51" fmla="*/ 2147483647 h 1491"/>
                <a:gd name="T52" fmla="*/ 2147483647 w 490"/>
                <a:gd name="T53" fmla="*/ 2147483647 h 1491"/>
                <a:gd name="T54" fmla="*/ 2147483647 w 490"/>
                <a:gd name="T55" fmla="*/ 2147483647 h 1491"/>
                <a:gd name="T56" fmla="*/ 2147483647 w 490"/>
                <a:gd name="T57" fmla="*/ 2147483647 h 149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0"/>
                <a:gd name="T88" fmla="*/ 0 h 1491"/>
                <a:gd name="T89" fmla="*/ 490 w 490"/>
                <a:gd name="T90" fmla="*/ 1491 h 149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0" h="1491">
                  <a:moveTo>
                    <a:pt x="471" y="1333"/>
                  </a:moveTo>
                  <a:cubicBezTo>
                    <a:pt x="452" y="1252"/>
                    <a:pt x="415" y="1064"/>
                    <a:pt x="407" y="931"/>
                  </a:cubicBezTo>
                  <a:cubicBezTo>
                    <a:pt x="404" y="883"/>
                    <a:pt x="406" y="737"/>
                    <a:pt x="403" y="635"/>
                  </a:cubicBezTo>
                  <a:cubicBezTo>
                    <a:pt x="399" y="533"/>
                    <a:pt x="409" y="498"/>
                    <a:pt x="399" y="435"/>
                  </a:cubicBezTo>
                  <a:cubicBezTo>
                    <a:pt x="392" y="384"/>
                    <a:pt x="398" y="379"/>
                    <a:pt x="397" y="359"/>
                  </a:cubicBezTo>
                  <a:cubicBezTo>
                    <a:pt x="396" y="338"/>
                    <a:pt x="393" y="312"/>
                    <a:pt x="382" y="295"/>
                  </a:cubicBezTo>
                  <a:cubicBezTo>
                    <a:pt x="371" y="278"/>
                    <a:pt x="322" y="215"/>
                    <a:pt x="297" y="191"/>
                  </a:cubicBezTo>
                  <a:cubicBezTo>
                    <a:pt x="272" y="166"/>
                    <a:pt x="189" y="81"/>
                    <a:pt x="189" y="81"/>
                  </a:cubicBezTo>
                  <a:cubicBezTo>
                    <a:pt x="189" y="81"/>
                    <a:pt x="190" y="35"/>
                    <a:pt x="176" y="21"/>
                  </a:cubicBezTo>
                  <a:cubicBezTo>
                    <a:pt x="161" y="5"/>
                    <a:pt x="136" y="0"/>
                    <a:pt x="108" y="6"/>
                  </a:cubicBezTo>
                  <a:cubicBezTo>
                    <a:pt x="81" y="12"/>
                    <a:pt x="64" y="30"/>
                    <a:pt x="51" y="55"/>
                  </a:cubicBezTo>
                  <a:cubicBezTo>
                    <a:pt x="51" y="55"/>
                    <a:pt x="33" y="108"/>
                    <a:pt x="27" y="141"/>
                  </a:cubicBezTo>
                  <a:cubicBezTo>
                    <a:pt x="21" y="173"/>
                    <a:pt x="19" y="182"/>
                    <a:pt x="26" y="220"/>
                  </a:cubicBezTo>
                  <a:cubicBezTo>
                    <a:pt x="33" y="259"/>
                    <a:pt x="45" y="283"/>
                    <a:pt x="45" y="310"/>
                  </a:cubicBezTo>
                  <a:cubicBezTo>
                    <a:pt x="46" y="336"/>
                    <a:pt x="48" y="361"/>
                    <a:pt x="34" y="415"/>
                  </a:cubicBezTo>
                  <a:cubicBezTo>
                    <a:pt x="21" y="468"/>
                    <a:pt x="11" y="533"/>
                    <a:pt x="10" y="545"/>
                  </a:cubicBezTo>
                  <a:cubicBezTo>
                    <a:pt x="9" y="557"/>
                    <a:pt x="0" y="611"/>
                    <a:pt x="3" y="657"/>
                  </a:cubicBezTo>
                  <a:cubicBezTo>
                    <a:pt x="5" y="704"/>
                    <a:pt x="13" y="749"/>
                    <a:pt x="19" y="766"/>
                  </a:cubicBezTo>
                  <a:cubicBezTo>
                    <a:pt x="25" y="783"/>
                    <a:pt x="26" y="790"/>
                    <a:pt x="26" y="792"/>
                  </a:cubicBezTo>
                  <a:cubicBezTo>
                    <a:pt x="26" y="795"/>
                    <a:pt x="25" y="811"/>
                    <a:pt x="28" y="819"/>
                  </a:cubicBezTo>
                  <a:cubicBezTo>
                    <a:pt x="31" y="828"/>
                    <a:pt x="34" y="837"/>
                    <a:pt x="34" y="837"/>
                  </a:cubicBezTo>
                  <a:cubicBezTo>
                    <a:pt x="34" y="837"/>
                    <a:pt x="29" y="856"/>
                    <a:pt x="28" y="871"/>
                  </a:cubicBezTo>
                  <a:cubicBezTo>
                    <a:pt x="27" y="886"/>
                    <a:pt x="21" y="934"/>
                    <a:pt x="31" y="966"/>
                  </a:cubicBezTo>
                  <a:cubicBezTo>
                    <a:pt x="40" y="997"/>
                    <a:pt x="56" y="1022"/>
                    <a:pt x="65" y="1034"/>
                  </a:cubicBezTo>
                  <a:cubicBezTo>
                    <a:pt x="73" y="1045"/>
                    <a:pt x="76" y="1056"/>
                    <a:pt x="81" y="1071"/>
                  </a:cubicBezTo>
                  <a:cubicBezTo>
                    <a:pt x="86" y="1087"/>
                    <a:pt x="87" y="1089"/>
                    <a:pt x="91" y="1116"/>
                  </a:cubicBezTo>
                  <a:cubicBezTo>
                    <a:pt x="94" y="1144"/>
                    <a:pt x="101" y="1194"/>
                    <a:pt x="100" y="1216"/>
                  </a:cubicBezTo>
                  <a:cubicBezTo>
                    <a:pt x="98" y="1238"/>
                    <a:pt x="93" y="1430"/>
                    <a:pt x="92" y="1461"/>
                  </a:cubicBezTo>
                  <a:cubicBezTo>
                    <a:pt x="91" y="1491"/>
                    <a:pt x="490" y="1414"/>
                    <a:pt x="471" y="1333"/>
                  </a:cubicBez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 name="Freeform 18">
              <a:extLst>
                <a:ext uri="{FF2B5EF4-FFF2-40B4-BE49-F238E27FC236}">
                  <a16:creationId xmlns:a16="http://schemas.microsoft.com/office/drawing/2014/main" xmlns="" id="{99DD8A8D-F035-430A-BFBB-048D39A54761}"/>
                </a:ext>
              </a:extLst>
            </p:cNvPr>
            <p:cNvSpPr>
              <a:spLocks noChangeArrowheads="1"/>
            </p:cNvSpPr>
            <p:nvPr/>
          </p:nvSpPr>
          <p:spPr bwMode="auto">
            <a:xfrm>
              <a:off x="9583241"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2147483647 w 99"/>
                <a:gd name="T11" fmla="*/ 2147483647 h 418"/>
                <a:gd name="T12" fmla="*/ 2147483647 w 99"/>
                <a:gd name="T13" fmla="*/ 2147483647 h 418"/>
                <a:gd name="T14" fmla="*/ 2147483647 w 99"/>
                <a:gd name="T15" fmla="*/ 2147483647 h 418"/>
                <a:gd name="T16" fmla="*/ 2147483647 w 99"/>
                <a:gd name="T17" fmla="*/ 2147483647 h 418"/>
                <a:gd name="T18" fmla="*/ 0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3" y="37"/>
                  </a:moveTo>
                  <a:cubicBezTo>
                    <a:pt x="3" y="37"/>
                    <a:pt x="6" y="81"/>
                    <a:pt x="4" y="90"/>
                  </a:cubicBezTo>
                  <a:cubicBezTo>
                    <a:pt x="3" y="99"/>
                    <a:pt x="6" y="130"/>
                    <a:pt x="5" y="141"/>
                  </a:cubicBezTo>
                  <a:cubicBezTo>
                    <a:pt x="4" y="151"/>
                    <a:pt x="5" y="190"/>
                    <a:pt x="7" y="206"/>
                  </a:cubicBezTo>
                  <a:cubicBezTo>
                    <a:pt x="9" y="222"/>
                    <a:pt x="15" y="260"/>
                    <a:pt x="32" y="300"/>
                  </a:cubicBezTo>
                  <a:cubicBezTo>
                    <a:pt x="49" y="340"/>
                    <a:pt x="99" y="418"/>
                    <a:pt x="99" y="418"/>
                  </a:cubicBezTo>
                  <a:cubicBezTo>
                    <a:pt x="99" y="418"/>
                    <a:pt x="55" y="318"/>
                    <a:pt x="48" y="293"/>
                  </a:cubicBezTo>
                  <a:cubicBezTo>
                    <a:pt x="41" y="268"/>
                    <a:pt x="30" y="164"/>
                    <a:pt x="29" y="135"/>
                  </a:cubicBezTo>
                  <a:cubicBezTo>
                    <a:pt x="28" y="105"/>
                    <a:pt x="11" y="50"/>
                    <a:pt x="10" y="44"/>
                  </a:cubicBezTo>
                  <a:cubicBezTo>
                    <a:pt x="8" y="38"/>
                    <a:pt x="0" y="0"/>
                    <a:pt x="0" y="0"/>
                  </a:cubicBezTo>
                  <a:lnTo>
                    <a:pt x="3"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 name="Freeform 19">
              <a:extLst>
                <a:ext uri="{FF2B5EF4-FFF2-40B4-BE49-F238E27FC236}">
                  <a16:creationId xmlns:a16="http://schemas.microsoft.com/office/drawing/2014/main" xmlns="" id="{DDBECA69-AACF-4A87-830E-523E18D2EE32}"/>
                </a:ext>
              </a:extLst>
            </p:cNvPr>
            <p:cNvSpPr>
              <a:spLocks noChangeArrowheads="1"/>
            </p:cNvSpPr>
            <p:nvPr/>
          </p:nvSpPr>
          <p:spPr bwMode="auto">
            <a:xfrm>
              <a:off x="9256395" y="3420098"/>
              <a:ext cx="295011" cy="241271"/>
            </a:xfrm>
            <a:custGeom>
              <a:avLst/>
              <a:gdLst>
                <a:gd name="T0" fmla="*/ 2147483647 w 112"/>
                <a:gd name="T1" fmla="*/ 2147483647 h 111"/>
                <a:gd name="T2" fmla="*/ 2147483647 w 112"/>
                <a:gd name="T3" fmla="*/ 2147483647 h 111"/>
                <a:gd name="T4" fmla="*/ 2147483647 w 112"/>
                <a:gd name="T5" fmla="*/ 2147483647 h 111"/>
                <a:gd name="T6" fmla="*/ 2147483647 w 112"/>
                <a:gd name="T7" fmla="*/ 2147483647 h 111"/>
                <a:gd name="T8" fmla="*/ 2147483647 w 112"/>
                <a:gd name="T9" fmla="*/ 2147483647 h 111"/>
                <a:gd name="T10" fmla="*/ 2147483647 w 112"/>
                <a:gd name="T11" fmla="*/ 2147483647 h 111"/>
                <a:gd name="T12" fmla="*/ 2147483647 w 112"/>
                <a:gd name="T13" fmla="*/ 2147483647 h 111"/>
                <a:gd name="T14" fmla="*/ 2147483647 w 112"/>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1"/>
                <a:gd name="T26" fmla="*/ 112 w 112"/>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1">
                  <a:moveTo>
                    <a:pt x="111" y="68"/>
                  </a:moveTo>
                  <a:cubicBezTo>
                    <a:pt x="110" y="76"/>
                    <a:pt x="106" y="107"/>
                    <a:pt x="86" y="109"/>
                  </a:cubicBezTo>
                  <a:cubicBezTo>
                    <a:pt x="67" y="111"/>
                    <a:pt x="27" y="108"/>
                    <a:pt x="12" y="100"/>
                  </a:cubicBezTo>
                  <a:cubicBezTo>
                    <a:pt x="3" y="95"/>
                    <a:pt x="0" y="80"/>
                    <a:pt x="4" y="59"/>
                  </a:cubicBezTo>
                  <a:cubicBezTo>
                    <a:pt x="11" y="33"/>
                    <a:pt x="24" y="14"/>
                    <a:pt x="38" y="8"/>
                  </a:cubicBezTo>
                  <a:cubicBezTo>
                    <a:pt x="57" y="0"/>
                    <a:pt x="85" y="3"/>
                    <a:pt x="96" y="13"/>
                  </a:cubicBezTo>
                  <a:cubicBezTo>
                    <a:pt x="107" y="22"/>
                    <a:pt x="111" y="41"/>
                    <a:pt x="111" y="50"/>
                  </a:cubicBezTo>
                  <a:cubicBezTo>
                    <a:pt x="112" y="60"/>
                    <a:pt x="111" y="68"/>
                    <a:pt x="11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 name="Freeform 20">
              <a:extLst>
                <a:ext uri="{FF2B5EF4-FFF2-40B4-BE49-F238E27FC236}">
                  <a16:creationId xmlns:a16="http://schemas.microsoft.com/office/drawing/2014/main" xmlns="" id="{B2E5D5D3-D3B1-4A1A-BB92-67B43069D69E}"/>
                </a:ext>
              </a:extLst>
            </p:cNvPr>
            <p:cNvSpPr>
              <a:spLocks noChangeArrowheads="1"/>
            </p:cNvSpPr>
            <p:nvPr/>
          </p:nvSpPr>
          <p:spPr bwMode="auto">
            <a:xfrm>
              <a:off x="9300964" y="3943882"/>
              <a:ext cx="239829" cy="43306"/>
            </a:xfrm>
            <a:custGeom>
              <a:avLst/>
              <a:gdLst>
                <a:gd name="T0" fmla="*/ 2147483647 w 91"/>
                <a:gd name="T1" fmla="*/ 2147483647 h 20"/>
                <a:gd name="T2" fmla="*/ 2147483647 w 91"/>
                <a:gd name="T3" fmla="*/ 2147483647 h 20"/>
                <a:gd name="T4" fmla="*/ 2147483647 w 91"/>
                <a:gd name="T5" fmla="*/ 2147483647 h 20"/>
                <a:gd name="T6" fmla="*/ 2147483647 w 91"/>
                <a:gd name="T7" fmla="*/ 2147483647 h 20"/>
                <a:gd name="T8" fmla="*/ 2147483647 w 91"/>
                <a:gd name="T9" fmla="*/ 2147483647 h 20"/>
                <a:gd name="T10" fmla="*/ 0 60000 65536"/>
                <a:gd name="T11" fmla="*/ 0 60000 65536"/>
                <a:gd name="T12" fmla="*/ 0 60000 65536"/>
                <a:gd name="T13" fmla="*/ 0 60000 65536"/>
                <a:gd name="T14" fmla="*/ 0 60000 65536"/>
                <a:gd name="T15" fmla="*/ 0 w 91"/>
                <a:gd name="T16" fmla="*/ 0 h 20"/>
                <a:gd name="T17" fmla="*/ 91 w 91"/>
                <a:gd name="T18" fmla="*/ 20 h 20"/>
              </a:gdLst>
              <a:ahLst/>
              <a:cxnLst>
                <a:cxn ang="T10">
                  <a:pos x="T0" y="T1"/>
                </a:cxn>
                <a:cxn ang="T11">
                  <a:pos x="T2" y="T3"/>
                </a:cxn>
                <a:cxn ang="T12">
                  <a:pos x="T4" y="T5"/>
                </a:cxn>
                <a:cxn ang="T13">
                  <a:pos x="T6" y="T7"/>
                </a:cxn>
                <a:cxn ang="T14">
                  <a:pos x="T8" y="T9"/>
                </a:cxn>
              </a:cxnLst>
              <a:rect l="T15" t="T16" r="T17" b="T18"/>
              <a:pathLst>
                <a:path w="91" h="20">
                  <a:moveTo>
                    <a:pt x="84" y="2"/>
                  </a:moveTo>
                  <a:cubicBezTo>
                    <a:pt x="60" y="14"/>
                    <a:pt x="31" y="10"/>
                    <a:pt x="6" y="5"/>
                  </a:cubicBezTo>
                  <a:cubicBezTo>
                    <a:pt x="2" y="5"/>
                    <a:pt x="0" y="11"/>
                    <a:pt x="4" y="11"/>
                  </a:cubicBezTo>
                  <a:cubicBezTo>
                    <a:pt x="31" y="16"/>
                    <a:pt x="61" y="20"/>
                    <a:pt x="87" y="7"/>
                  </a:cubicBezTo>
                  <a:cubicBezTo>
                    <a:pt x="91" y="6"/>
                    <a:pt x="88" y="0"/>
                    <a:pt x="84" y="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 name="Freeform 21">
              <a:extLst>
                <a:ext uri="{FF2B5EF4-FFF2-40B4-BE49-F238E27FC236}">
                  <a16:creationId xmlns:a16="http://schemas.microsoft.com/office/drawing/2014/main" xmlns="" id="{FF92516C-70A7-4627-82A7-5426BBFF1F41}"/>
                </a:ext>
              </a:extLst>
            </p:cNvPr>
            <p:cNvSpPr>
              <a:spLocks noChangeArrowheads="1"/>
            </p:cNvSpPr>
            <p:nvPr/>
          </p:nvSpPr>
          <p:spPr bwMode="auto">
            <a:xfrm>
              <a:off x="9311577" y="3890267"/>
              <a:ext cx="205871" cy="20621"/>
            </a:xfrm>
            <a:custGeom>
              <a:avLst/>
              <a:gdLst>
                <a:gd name="T0" fmla="*/ 2147483647 w 78"/>
                <a:gd name="T1" fmla="*/ 2147483647 h 10"/>
                <a:gd name="T2" fmla="*/ 2147483647 w 78"/>
                <a:gd name="T3" fmla="*/ 2147483647 h 10"/>
                <a:gd name="T4" fmla="*/ 2147483647 w 78"/>
                <a:gd name="T5" fmla="*/ 2147483647 h 10"/>
                <a:gd name="T6" fmla="*/ 2147483647 w 78"/>
                <a:gd name="T7" fmla="*/ 2147483647 h 10"/>
                <a:gd name="T8" fmla="*/ 2147483647 w 78"/>
                <a:gd name="T9" fmla="*/ 2147483647 h 10"/>
                <a:gd name="T10" fmla="*/ 0 60000 65536"/>
                <a:gd name="T11" fmla="*/ 0 60000 65536"/>
                <a:gd name="T12" fmla="*/ 0 60000 65536"/>
                <a:gd name="T13" fmla="*/ 0 60000 65536"/>
                <a:gd name="T14" fmla="*/ 0 60000 65536"/>
                <a:gd name="T15" fmla="*/ 0 w 78"/>
                <a:gd name="T16" fmla="*/ 0 h 10"/>
                <a:gd name="T17" fmla="*/ 78 w 78"/>
                <a:gd name="T18" fmla="*/ 10 h 10"/>
              </a:gdLst>
              <a:ahLst/>
              <a:cxnLst>
                <a:cxn ang="T10">
                  <a:pos x="T0" y="T1"/>
                </a:cxn>
                <a:cxn ang="T11">
                  <a:pos x="T2" y="T3"/>
                </a:cxn>
                <a:cxn ang="T12">
                  <a:pos x="T4" y="T5"/>
                </a:cxn>
                <a:cxn ang="T13">
                  <a:pos x="T6" y="T7"/>
                </a:cxn>
                <a:cxn ang="T14">
                  <a:pos x="T8" y="T9"/>
                </a:cxn>
              </a:cxnLst>
              <a:rect l="T15" t="T16" r="T17" b="T18"/>
              <a:pathLst>
                <a:path w="78" h="10">
                  <a:moveTo>
                    <a:pt x="74" y="3"/>
                  </a:moveTo>
                  <a:cubicBezTo>
                    <a:pt x="51" y="3"/>
                    <a:pt x="27" y="3"/>
                    <a:pt x="4" y="1"/>
                  </a:cubicBezTo>
                  <a:cubicBezTo>
                    <a:pt x="0" y="0"/>
                    <a:pt x="0" y="6"/>
                    <a:pt x="4" y="7"/>
                  </a:cubicBezTo>
                  <a:cubicBezTo>
                    <a:pt x="27" y="10"/>
                    <a:pt x="51" y="9"/>
                    <a:pt x="74" y="9"/>
                  </a:cubicBezTo>
                  <a:cubicBezTo>
                    <a:pt x="78" y="9"/>
                    <a:pt x="78" y="3"/>
                    <a:pt x="74" y="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 name="Freeform 22">
              <a:extLst>
                <a:ext uri="{FF2B5EF4-FFF2-40B4-BE49-F238E27FC236}">
                  <a16:creationId xmlns:a16="http://schemas.microsoft.com/office/drawing/2014/main" xmlns="" id="{5B0431B5-205D-46DE-91AF-229C38E5D2AB}"/>
                </a:ext>
              </a:extLst>
            </p:cNvPr>
            <p:cNvSpPr>
              <a:spLocks noChangeArrowheads="1"/>
            </p:cNvSpPr>
            <p:nvPr/>
          </p:nvSpPr>
          <p:spPr bwMode="auto">
            <a:xfrm>
              <a:off x="9169377" y="5230659"/>
              <a:ext cx="87018" cy="134040"/>
            </a:xfrm>
            <a:custGeom>
              <a:avLst/>
              <a:gdLst>
                <a:gd name="T0" fmla="*/ 2147483647 w 33"/>
                <a:gd name="T1" fmla="*/ 2147483647 h 61"/>
                <a:gd name="T2" fmla="*/ 2147483647 w 33"/>
                <a:gd name="T3" fmla="*/ 2147483647 h 61"/>
                <a:gd name="T4" fmla="*/ 2147483647 w 33"/>
                <a:gd name="T5" fmla="*/ 2147483647 h 61"/>
                <a:gd name="T6" fmla="*/ 2147483647 w 33"/>
                <a:gd name="T7" fmla="*/ 2147483647 h 61"/>
                <a:gd name="T8" fmla="*/ 2147483647 w 33"/>
                <a:gd name="T9" fmla="*/ 2147483647 h 61"/>
                <a:gd name="T10" fmla="*/ 0 60000 65536"/>
                <a:gd name="T11" fmla="*/ 0 60000 65536"/>
                <a:gd name="T12" fmla="*/ 0 60000 65536"/>
                <a:gd name="T13" fmla="*/ 0 60000 65536"/>
                <a:gd name="T14" fmla="*/ 0 60000 65536"/>
                <a:gd name="T15" fmla="*/ 0 w 33"/>
                <a:gd name="T16" fmla="*/ 0 h 61"/>
                <a:gd name="T17" fmla="*/ 33 w 33"/>
                <a:gd name="T18" fmla="*/ 61 h 61"/>
              </a:gdLst>
              <a:ahLst/>
              <a:cxnLst>
                <a:cxn ang="T10">
                  <a:pos x="T0" y="T1"/>
                </a:cxn>
                <a:cxn ang="T11">
                  <a:pos x="T2" y="T3"/>
                </a:cxn>
                <a:cxn ang="T12">
                  <a:pos x="T4" y="T5"/>
                </a:cxn>
                <a:cxn ang="T13">
                  <a:pos x="T6" y="T7"/>
                </a:cxn>
                <a:cxn ang="T14">
                  <a:pos x="T8" y="T9"/>
                </a:cxn>
              </a:cxnLst>
              <a:rect l="T15" t="T16" r="T17" b="T18"/>
              <a:pathLst>
                <a:path w="33" h="61">
                  <a:moveTo>
                    <a:pt x="1" y="5"/>
                  </a:moveTo>
                  <a:cubicBezTo>
                    <a:pt x="5" y="24"/>
                    <a:pt x="14" y="43"/>
                    <a:pt x="26" y="58"/>
                  </a:cubicBezTo>
                  <a:cubicBezTo>
                    <a:pt x="29" y="61"/>
                    <a:pt x="33" y="57"/>
                    <a:pt x="31" y="54"/>
                  </a:cubicBezTo>
                  <a:cubicBezTo>
                    <a:pt x="19" y="39"/>
                    <a:pt x="11" y="22"/>
                    <a:pt x="7" y="4"/>
                  </a:cubicBezTo>
                  <a:cubicBezTo>
                    <a:pt x="6" y="0"/>
                    <a:pt x="0" y="2"/>
                    <a:pt x="1" y="5"/>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 name="Freeform 23">
              <a:extLst>
                <a:ext uri="{FF2B5EF4-FFF2-40B4-BE49-F238E27FC236}">
                  <a16:creationId xmlns:a16="http://schemas.microsoft.com/office/drawing/2014/main" xmlns="" id="{1B9E1CE0-37FC-419F-AF31-50D36F3FE54E}"/>
                </a:ext>
              </a:extLst>
            </p:cNvPr>
            <p:cNvSpPr>
              <a:spLocks noChangeArrowheads="1"/>
            </p:cNvSpPr>
            <p:nvPr/>
          </p:nvSpPr>
          <p:spPr bwMode="auto">
            <a:xfrm>
              <a:off x="9670257" y="4051114"/>
              <a:ext cx="131587" cy="55678"/>
            </a:xfrm>
            <a:custGeom>
              <a:avLst/>
              <a:gdLst>
                <a:gd name="T0" fmla="*/ 2147483647 w 50"/>
                <a:gd name="T1" fmla="*/ 2147483647 h 26"/>
                <a:gd name="T2" fmla="*/ 2147483647 w 50"/>
                <a:gd name="T3" fmla="*/ 2147483647 h 26"/>
                <a:gd name="T4" fmla="*/ 2147483647 w 50"/>
                <a:gd name="T5" fmla="*/ 2147483647 h 26"/>
                <a:gd name="T6" fmla="*/ 2147483647 w 50"/>
                <a:gd name="T7" fmla="*/ 2147483647 h 26"/>
                <a:gd name="T8" fmla="*/ 2147483647 w 50"/>
                <a:gd name="T9" fmla="*/ 2147483647 h 26"/>
                <a:gd name="T10" fmla="*/ 0 60000 65536"/>
                <a:gd name="T11" fmla="*/ 0 60000 65536"/>
                <a:gd name="T12" fmla="*/ 0 60000 65536"/>
                <a:gd name="T13" fmla="*/ 0 60000 65536"/>
                <a:gd name="T14" fmla="*/ 0 60000 65536"/>
                <a:gd name="T15" fmla="*/ 0 w 50"/>
                <a:gd name="T16" fmla="*/ 0 h 26"/>
                <a:gd name="T17" fmla="*/ 50 w 50"/>
                <a:gd name="T18" fmla="*/ 26 h 26"/>
              </a:gdLst>
              <a:ahLst/>
              <a:cxnLst>
                <a:cxn ang="T10">
                  <a:pos x="T0" y="T1"/>
                </a:cxn>
                <a:cxn ang="T11">
                  <a:pos x="T2" y="T3"/>
                </a:cxn>
                <a:cxn ang="T12">
                  <a:pos x="T4" y="T5"/>
                </a:cxn>
                <a:cxn ang="T13">
                  <a:pos x="T6" y="T7"/>
                </a:cxn>
                <a:cxn ang="T14">
                  <a:pos x="T8" y="T9"/>
                </a:cxn>
              </a:cxnLst>
              <a:rect l="T15" t="T16" r="T17" b="T18"/>
              <a:pathLst>
                <a:path w="50" h="26">
                  <a:moveTo>
                    <a:pt x="7" y="23"/>
                  </a:moveTo>
                  <a:cubicBezTo>
                    <a:pt x="16" y="14"/>
                    <a:pt x="32" y="6"/>
                    <a:pt x="45" y="10"/>
                  </a:cubicBezTo>
                  <a:cubicBezTo>
                    <a:pt x="48" y="11"/>
                    <a:pt x="50" y="5"/>
                    <a:pt x="46" y="4"/>
                  </a:cubicBezTo>
                  <a:cubicBezTo>
                    <a:pt x="31" y="0"/>
                    <a:pt x="13" y="8"/>
                    <a:pt x="2" y="19"/>
                  </a:cubicBezTo>
                  <a:cubicBezTo>
                    <a:pt x="0" y="22"/>
                    <a:pt x="4" y="26"/>
                    <a:pt x="7" y="2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Freeform 24">
              <a:extLst>
                <a:ext uri="{FF2B5EF4-FFF2-40B4-BE49-F238E27FC236}">
                  <a16:creationId xmlns:a16="http://schemas.microsoft.com/office/drawing/2014/main" xmlns="" id="{C83964DE-86BB-424D-8B27-CCDE76476363}"/>
                </a:ext>
              </a:extLst>
            </p:cNvPr>
            <p:cNvSpPr>
              <a:spLocks noChangeArrowheads="1"/>
            </p:cNvSpPr>
            <p:nvPr/>
          </p:nvSpPr>
          <p:spPr bwMode="auto">
            <a:xfrm>
              <a:off x="9659646" y="4009871"/>
              <a:ext cx="44571" cy="30933"/>
            </a:xfrm>
            <a:custGeom>
              <a:avLst/>
              <a:gdLst>
                <a:gd name="T0" fmla="*/ 2147483647 w 17"/>
                <a:gd name="T1" fmla="*/ 2147483647 h 14"/>
                <a:gd name="T2" fmla="*/ 2147483647 w 17"/>
                <a:gd name="T3" fmla="*/ 2147483647 h 14"/>
                <a:gd name="T4" fmla="*/ 2147483647 w 17"/>
                <a:gd name="T5" fmla="*/ 2147483647 h 14"/>
                <a:gd name="T6" fmla="*/ 2147483647 w 17"/>
                <a:gd name="T7" fmla="*/ 2147483647 h 14"/>
                <a:gd name="T8" fmla="*/ 2147483647 w 17"/>
                <a:gd name="T9" fmla="*/ 2147483647 h 14"/>
                <a:gd name="T10" fmla="*/ 0 60000 65536"/>
                <a:gd name="T11" fmla="*/ 0 60000 65536"/>
                <a:gd name="T12" fmla="*/ 0 60000 65536"/>
                <a:gd name="T13" fmla="*/ 0 60000 65536"/>
                <a:gd name="T14" fmla="*/ 0 60000 65536"/>
                <a:gd name="T15" fmla="*/ 0 w 17"/>
                <a:gd name="T16" fmla="*/ 0 h 14"/>
                <a:gd name="T17" fmla="*/ 17 w 17"/>
                <a:gd name="T18" fmla="*/ 14 h 14"/>
              </a:gdLst>
              <a:ahLst/>
              <a:cxnLst>
                <a:cxn ang="T10">
                  <a:pos x="T0" y="T1"/>
                </a:cxn>
                <a:cxn ang="T11">
                  <a:pos x="T2" y="T3"/>
                </a:cxn>
                <a:cxn ang="T12">
                  <a:pos x="T4" y="T5"/>
                </a:cxn>
                <a:cxn ang="T13">
                  <a:pos x="T6" y="T7"/>
                </a:cxn>
                <a:cxn ang="T14">
                  <a:pos x="T8" y="T9"/>
                </a:cxn>
              </a:cxnLst>
              <a:rect l="T15" t="T16" r="T17" b="T18"/>
              <a:pathLst>
                <a:path w="17" h="14">
                  <a:moveTo>
                    <a:pt x="7" y="12"/>
                  </a:moveTo>
                  <a:cubicBezTo>
                    <a:pt x="9" y="10"/>
                    <a:pt x="11" y="8"/>
                    <a:pt x="13" y="8"/>
                  </a:cubicBezTo>
                  <a:cubicBezTo>
                    <a:pt x="17" y="6"/>
                    <a:pt x="15" y="0"/>
                    <a:pt x="11" y="2"/>
                  </a:cubicBezTo>
                  <a:cubicBezTo>
                    <a:pt x="8" y="3"/>
                    <a:pt x="5" y="5"/>
                    <a:pt x="3" y="7"/>
                  </a:cubicBezTo>
                  <a:cubicBezTo>
                    <a:pt x="0" y="10"/>
                    <a:pt x="4" y="14"/>
                    <a:pt x="7" y="1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Freeform 41">
              <a:extLst>
                <a:ext uri="{FF2B5EF4-FFF2-40B4-BE49-F238E27FC236}">
                  <a16:creationId xmlns:a16="http://schemas.microsoft.com/office/drawing/2014/main" xmlns="" id="{1C9EED6E-01EB-49F6-BB2D-2DFA2E7AE293}"/>
                </a:ext>
              </a:extLst>
            </p:cNvPr>
            <p:cNvSpPr>
              <a:spLocks noChangeArrowheads="1"/>
            </p:cNvSpPr>
            <p:nvPr/>
          </p:nvSpPr>
          <p:spPr bwMode="auto">
            <a:xfrm>
              <a:off x="2290763"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91" y="43"/>
                  </a:moveTo>
                  <a:cubicBezTo>
                    <a:pt x="487" y="25"/>
                    <a:pt x="412" y="16"/>
                    <a:pt x="360" y="11"/>
                  </a:cubicBezTo>
                  <a:cubicBezTo>
                    <a:pt x="323" y="8"/>
                    <a:pt x="244" y="5"/>
                    <a:pt x="221" y="7"/>
                  </a:cubicBezTo>
                  <a:cubicBezTo>
                    <a:pt x="198" y="10"/>
                    <a:pt x="64" y="0"/>
                    <a:pt x="46" y="23"/>
                  </a:cubicBezTo>
                  <a:cubicBezTo>
                    <a:pt x="38" y="34"/>
                    <a:pt x="19" y="158"/>
                    <a:pt x="0" y="286"/>
                  </a:cubicBezTo>
                  <a:cubicBezTo>
                    <a:pt x="502" y="286"/>
                    <a:pt x="502" y="286"/>
                    <a:pt x="502" y="286"/>
                  </a:cubicBezTo>
                  <a:cubicBezTo>
                    <a:pt x="497" y="158"/>
                    <a:pt x="493" y="50"/>
                    <a:pt x="491" y="4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 name="Freeform 42">
              <a:extLst>
                <a:ext uri="{FF2B5EF4-FFF2-40B4-BE49-F238E27FC236}">
                  <a16:creationId xmlns:a16="http://schemas.microsoft.com/office/drawing/2014/main" xmlns="" id="{602B2479-B6BE-4BEC-9FEC-C936517148DB}"/>
                </a:ext>
              </a:extLst>
            </p:cNvPr>
            <p:cNvSpPr>
              <a:spLocks noChangeArrowheads="1"/>
            </p:cNvSpPr>
            <p:nvPr/>
          </p:nvSpPr>
          <p:spPr bwMode="auto">
            <a:xfrm>
              <a:off x="9233048"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56" y="23"/>
                  </a:moveTo>
                  <a:cubicBezTo>
                    <a:pt x="439" y="0"/>
                    <a:pt x="304" y="10"/>
                    <a:pt x="281" y="7"/>
                  </a:cubicBezTo>
                  <a:cubicBezTo>
                    <a:pt x="258" y="5"/>
                    <a:pt x="179" y="9"/>
                    <a:pt x="142" y="12"/>
                  </a:cubicBezTo>
                  <a:cubicBezTo>
                    <a:pt x="90" y="16"/>
                    <a:pt x="16" y="25"/>
                    <a:pt x="11" y="43"/>
                  </a:cubicBezTo>
                  <a:cubicBezTo>
                    <a:pt x="10" y="50"/>
                    <a:pt x="5" y="158"/>
                    <a:pt x="0" y="286"/>
                  </a:cubicBezTo>
                  <a:cubicBezTo>
                    <a:pt x="502" y="286"/>
                    <a:pt x="502" y="286"/>
                    <a:pt x="502" y="286"/>
                  </a:cubicBezTo>
                  <a:cubicBezTo>
                    <a:pt x="484" y="158"/>
                    <a:pt x="464" y="34"/>
                    <a:pt x="456" y="2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5" name="圆角矩形 9">
            <a:extLst>
              <a:ext uri="{FF2B5EF4-FFF2-40B4-BE49-F238E27FC236}">
                <a16:creationId xmlns:a16="http://schemas.microsoft.com/office/drawing/2014/main" xmlns="" id="{63A60ABB-D59E-4D37-904D-3F79929AE148}"/>
              </a:ext>
            </a:extLst>
          </p:cNvPr>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6" name="组合 25">
            <a:extLst>
              <a:ext uri="{FF2B5EF4-FFF2-40B4-BE49-F238E27FC236}">
                <a16:creationId xmlns:a16="http://schemas.microsoft.com/office/drawing/2014/main" xmlns="" id="{F1D81C14-2C36-45F4-915E-5A3752A3C6C0}"/>
              </a:ext>
            </a:extLst>
          </p:cNvPr>
          <p:cNvGrpSpPr/>
          <p:nvPr/>
        </p:nvGrpSpPr>
        <p:grpSpPr>
          <a:xfrm>
            <a:off x="10823156" y="563905"/>
            <a:ext cx="683354" cy="683354"/>
            <a:chOff x="3700441" y="1274408"/>
            <a:chExt cx="1646508" cy="1646508"/>
          </a:xfrm>
        </p:grpSpPr>
        <p:sp>
          <p:nvSpPr>
            <p:cNvPr id="27" name="圆角矩形 11">
              <a:extLst>
                <a:ext uri="{FF2B5EF4-FFF2-40B4-BE49-F238E27FC236}">
                  <a16:creationId xmlns:a16="http://schemas.microsoft.com/office/drawing/2014/main" xmlns="" id="{D263FEB2-14A6-42FA-BDC8-88874F8D7D80}"/>
                </a:ext>
              </a:extLst>
            </p:cNvPr>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圆角矩形 12">
              <a:extLst>
                <a:ext uri="{FF2B5EF4-FFF2-40B4-BE49-F238E27FC236}">
                  <a16:creationId xmlns:a16="http://schemas.microsoft.com/office/drawing/2014/main" xmlns="" id="{070A740B-7AAE-4C2B-A29D-DE141EF1806C}"/>
                </a:ext>
              </a:extLst>
            </p:cNvPr>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9" name="组合 28">
            <a:extLst>
              <a:ext uri="{FF2B5EF4-FFF2-40B4-BE49-F238E27FC236}">
                <a16:creationId xmlns:a16="http://schemas.microsoft.com/office/drawing/2014/main" xmlns="" id="{2AAA3684-7EDD-4031-AB99-72F3B1AC97B1}"/>
              </a:ext>
            </a:extLst>
          </p:cNvPr>
          <p:cNvGrpSpPr/>
          <p:nvPr/>
        </p:nvGrpSpPr>
        <p:grpSpPr>
          <a:xfrm>
            <a:off x="10854928" y="1231773"/>
            <a:ext cx="619809" cy="619809"/>
            <a:chOff x="3700441" y="1274408"/>
            <a:chExt cx="1646508" cy="1646508"/>
          </a:xfrm>
        </p:grpSpPr>
        <p:sp>
          <p:nvSpPr>
            <p:cNvPr id="30" name="圆角矩形 14">
              <a:extLst>
                <a:ext uri="{FF2B5EF4-FFF2-40B4-BE49-F238E27FC236}">
                  <a16:creationId xmlns:a16="http://schemas.microsoft.com/office/drawing/2014/main" xmlns="" id="{2A438B4C-A0DC-4EB7-830F-BDFC4F55B027}"/>
                </a:ext>
              </a:extLst>
            </p:cNvPr>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圆角矩形 15">
              <a:extLst>
                <a:ext uri="{FF2B5EF4-FFF2-40B4-BE49-F238E27FC236}">
                  <a16:creationId xmlns:a16="http://schemas.microsoft.com/office/drawing/2014/main" xmlns="" id="{0E0E8F41-7CBC-46EA-B5FE-5F987B83A9BE}"/>
                </a:ext>
              </a:extLst>
            </p:cNvPr>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3" name="矩形 32">
            <a:extLst>
              <a:ext uri="{FF2B5EF4-FFF2-40B4-BE49-F238E27FC236}">
                <a16:creationId xmlns:a16="http://schemas.microsoft.com/office/drawing/2014/main" xmlns="" id="{85D0DD38-E0A0-4C03-BE98-BF914ADC0B23}"/>
              </a:ext>
            </a:extLst>
          </p:cNvPr>
          <p:cNvSpPr/>
          <p:nvPr/>
        </p:nvSpPr>
        <p:spPr>
          <a:xfrm>
            <a:off x="1807983" y="786736"/>
            <a:ext cx="7091970" cy="669863"/>
          </a:xfrm>
          <a:prstGeom prst="rect">
            <a:avLst/>
          </a:prstGeom>
          <a:ln>
            <a:noFill/>
          </a:ln>
        </p:spPr>
        <p:txBody>
          <a:bodyPr wrap="square">
            <a:spAutoFit/>
          </a:bodyPr>
          <a:lstStyle/>
          <a:p>
            <a:pPr algn="ctr">
              <a:lnSpc>
                <a:spcPct val="150000"/>
              </a:lnSpc>
            </a:pPr>
            <a:r>
              <a:rPr lang="zh-CN" altLang="en-US" sz="2800" b="1">
                <a:solidFill>
                  <a:schemeClr val="tx1">
                    <a:lumMod val="65000"/>
                    <a:lumOff val="35000"/>
                  </a:schemeClr>
                </a:solidFill>
                <a:effectLst>
                  <a:outerShdw blurRad="38100" dist="38100" dir="2700000" algn="tl">
                    <a:srgbClr val="000000">
                      <a:alpha val="43137"/>
                    </a:srgbClr>
                  </a:outerShdw>
                </a:effectLst>
                <a:cs typeface="+mn-ea"/>
                <a:sym typeface="+mn-lt"/>
              </a:rPr>
              <a:t>任务分析</a:t>
            </a:r>
            <a:endParaRPr lang="zh-CN" altLang="en-US" sz="2800" b="1" dirty="0">
              <a:solidFill>
                <a:schemeClr val="tx1">
                  <a:lumMod val="65000"/>
                  <a:lumOff val="35000"/>
                </a:schemeClr>
              </a:solidFill>
              <a:effectLst>
                <a:outerShdw blurRad="38100" dist="38100" dir="2700000" algn="tl">
                  <a:srgbClr val="000000">
                    <a:alpha val="43137"/>
                  </a:srgbClr>
                </a:outerShdw>
              </a:effectLst>
              <a:cs typeface="+mn-ea"/>
              <a:sym typeface="+mn-lt"/>
            </a:endParaRPr>
          </a:p>
        </p:txBody>
      </p:sp>
      <p:pic>
        <p:nvPicPr>
          <p:cNvPr id="32" name="图片 31">
            <a:extLst>
              <a:ext uri="{FF2B5EF4-FFF2-40B4-BE49-F238E27FC236}">
                <a16:creationId xmlns:a16="http://schemas.microsoft.com/office/drawing/2014/main" xmlns="" id="{12CEC50E-F431-4BBE-BEFE-B2A35D652B72}"/>
              </a:ext>
            </a:extLst>
          </p:cNvPr>
          <p:cNvPicPr>
            <a:picLocks noChangeAspect="1"/>
          </p:cNvPicPr>
          <p:nvPr/>
        </p:nvPicPr>
        <p:blipFill>
          <a:blip r:embed="rId3"/>
          <a:stretch>
            <a:fillRect/>
          </a:stretch>
        </p:blipFill>
        <p:spPr>
          <a:xfrm>
            <a:off x="2048183" y="1456599"/>
            <a:ext cx="6762750" cy="3133725"/>
          </a:xfrm>
          <a:prstGeom prst="rect">
            <a:avLst/>
          </a:prstGeom>
        </p:spPr>
      </p:pic>
      <p:sp>
        <p:nvSpPr>
          <p:cNvPr id="37" name="矩形: 圆角 36">
            <a:extLst>
              <a:ext uri="{FF2B5EF4-FFF2-40B4-BE49-F238E27FC236}">
                <a16:creationId xmlns:a16="http://schemas.microsoft.com/office/drawing/2014/main" xmlns="" id="{35782574-DDBD-4A74-B274-FBA3FF8948C2}"/>
              </a:ext>
            </a:extLst>
          </p:cNvPr>
          <p:cNvSpPr/>
          <p:nvPr/>
        </p:nvSpPr>
        <p:spPr>
          <a:xfrm>
            <a:off x="4378036" y="1456599"/>
            <a:ext cx="4026243" cy="1268506"/>
          </a:xfrm>
          <a:prstGeom prst="roundRect">
            <a:avLst/>
          </a:prstGeom>
          <a:noFill/>
          <a:ln w="5715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xmlns="" id="{81FB023B-8EF7-46E0-BB69-4189F862F454}"/>
              </a:ext>
            </a:extLst>
          </p:cNvPr>
          <p:cNvSpPr txBox="1"/>
          <p:nvPr/>
        </p:nvSpPr>
        <p:spPr>
          <a:xfrm>
            <a:off x="2558923" y="1684733"/>
            <a:ext cx="2105388" cy="523220"/>
          </a:xfrm>
          <a:prstGeom prst="rect">
            <a:avLst/>
          </a:prstGeom>
          <a:noFill/>
        </p:spPr>
        <p:txBody>
          <a:bodyPr wrap="square" rtlCol="0">
            <a:spAutoFit/>
          </a:bodyPr>
          <a:lstStyle/>
          <a:p>
            <a:r>
              <a:rPr lang="en-US" altLang="zh-CN" sz="2800" b="1" dirty="0">
                <a:effectLst>
                  <a:outerShdw blurRad="38100" dist="38100" dir="2700000" algn="tl">
                    <a:srgbClr val="000000">
                      <a:alpha val="43137"/>
                    </a:srgbClr>
                  </a:outerShdw>
                </a:effectLst>
              </a:rPr>
              <a:t>NTFS</a:t>
            </a:r>
            <a:r>
              <a:rPr lang="zh-CN" altLang="en-US" sz="2800" b="1" dirty="0">
                <a:effectLst>
                  <a:outerShdw blurRad="38100" dist="38100" dir="2700000" algn="tl">
                    <a:srgbClr val="000000">
                      <a:alpha val="43137"/>
                    </a:srgbClr>
                  </a:outerShdw>
                </a:effectLst>
              </a:rPr>
              <a:t>权限</a:t>
            </a:r>
          </a:p>
        </p:txBody>
      </p:sp>
    </p:spTree>
    <p:extLst>
      <p:ext uri="{BB962C8B-B14F-4D97-AF65-F5344CB8AC3E}">
        <p14:creationId xmlns:p14="http://schemas.microsoft.com/office/powerpoint/2010/main" val="290935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25"/>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26"/>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29"/>
                                        </p:tgtEl>
                                        <p:attrNameLst>
                                          <p:attrName>ppt_x</p:attrName>
                                          <p:attrName>ppt_y</p:attrName>
                                        </p:attrNameLst>
                                      </p:cBhvr>
                                      <p:rCtr x="0" y="-25208"/>
                                    </p:animMotion>
                                  </p:childTnLst>
                                </p:cTn>
                              </p:par>
                              <p:par>
                                <p:cTn id="20" presetID="10"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down)">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down)">
                                      <p:cBhvr>
                                        <p:cTn id="3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33" grpId="0"/>
      <p:bldP spid="3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rot="2700000">
            <a:off x="7422729" y="1312941"/>
            <a:ext cx="1068341" cy="1068341"/>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2"/>
          <p:cNvSpPr/>
          <p:nvPr/>
        </p:nvSpPr>
        <p:spPr>
          <a:xfrm rot="2700000">
            <a:off x="8148449" y="237986"/>
            <a:ext cx="753462" cy="753462"/>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3857224" y="-1426198"/>
            <a:ext cx="1494170" cy="1494170"/>
            <a:chOff x="3700441" y="1274408"/>
            <a:chExt cx="1646508" cy="1646508"/>
          </a:xfrm>
        </p:grpSpPr>
        <p:sp>
          <p:nvSpPr>
            <p:cNvPr id="6" name="圆角矩形 5"/>
            <p:cNvSpPr/>
            <p:nvPr/>
          </p:nvSpPr>
          <p:spPr>
            <a:xfrm rot="2700000">
              <a:off x="3700441" y="1274408"/>
              <a:ext cx="1646508" cy="1646508"/>
            </a:xfrm>
            <a:prstGeom prst="roundRect">
              <a:avLst>
                <a:gd name="adj" fmla="val 6887"/>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圆角矩形 6"/>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p:cNvGrpSpPr/>
          <p:nvPr/>
        </p:nvGrpSpPr>
        <p:grpSpPr>
          <a:xfrm>
            <a:off x="5229316" y="-66455"/>
            <a:ext cx="1494170" cy="1494170"/>
            <a:chOff x="3700441" y="1274408"/>
            <a:chExt cx="1646508" cy="1646508"/>
          </a:xfrm>
        </p:grpSpPr>
        <p:sp>
          <p:nvSpPr>
            <p:cNvPr id="9" name="圆角矩形 8"/>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圆角矩形 9"/>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 name="组合 10"/>
          <p:cNvGrpSpPr/>
          <p:nvPr/>
        </p:nvGrpSpPr>
        <p:grpSpPr>
          <a:xfrm>
            <a:off x="3959235" y="1272375"/>
            <a:ext cx="1494170" cy="1494170"/>
            <a:chOff x="3700441" y="1274408"/>
            <a:chExt cx="1646508" cy="1646508"/>
          </a:xfrm>
        </p:grpSpPr>
        <p:sp>
          <p:nvSpPr>
            <p:cNvPr id="12" name="圆角矩形 11"/>
            <p:cNvSpPr/>
            <p:nvPr/>
          </p:nvSpPr>
          <p:spPr>
            <a:xfrm rot="2700000">
              <a:off x="3700441" y="1274408"/>
              <a:ext cx="1646508" cy="1646508"/>
            </a:xfrm>
            <a:prstGeom prst="roundRect">
              <a:avLst>
                <a:gd name="adj" fmla="val 6887"/>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6407739" y="-1984570"/>
            <a:ext cx="2300444" cy="2300444"/>
            <a:chOff x="3700441" y="1274408"/>
            <a:chExt cx="1646508" cy="1646508"/>
          </a:xfrm>
        </p:grpSpPr>
        <p:sp>
          <p:nvSpPr>
            <p:cNvPr id="15" name="圆角矩形 14"/>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7" name="组合 16"/>
          <p:cNvGrpSpPr/>
          <p:nvPr/>
        </p:nvGrpSpPr>
        <p:grpSpPr>
          <a:xfrm>
            <a:off x="2365878" y="-214868"/>
            <a:ext cx="1770084" cy="1770084"/>
            <a:chOff x="3700441" y="1274408"/>
            <a:chExt cx="1646508" cy="1646508"/>
          </a:xfrm>
        </p:grpSpPr>
        <p:sp>
          <p:nvSpPr>
            <p:cNvPr id="18" name="圆角矩形 17"/>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圆角矩形 18"/>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组合 19"/>
          <p:cNvGrpSpPr/>
          <p:nvPr/>
        </p:nvGrpSpPr>
        <p:grpSpPr>
          <a:xfrm>
            <a:off x="8131673" y="533697"/>
            <a:ext cx="787017" cy="787017"/>
            <a:chOff x="3700441" y="1274408"/>
            <a:chExt cx="1646508" cy="1646508"/>
          </a:xfrm>
        </p:grpSpPr>
        <p:sp>
          <p:nvSpPr>
            <p:cNvPr id="21" name="圆角矩形 20"/>
            <p:cNvSpPr/>
            <p:nvPr/>
          </p:nvSpPr>
          <p:spPr>
            <a:xfrm rot="2700000">
              <a:off x="3700441" y="1274408"/>
              <a:ext cx="1646508" cy="1646508"/>
            </a:xfrm>
            <a:prstGeom prst="roundRect">
              <a:avLst>
                <a:gd name="adj" fmla="val 6887"/>
              </a:avLst>
            </a:prstGeom>
            <a:solidFill>
              <a:srgbClr val="A6315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圆角矩形 21"/>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6" name="圆角矩形 25"/>
          <p:cNvSpPr/>
          <p:nvPr/>
        </p:nvSpPr>
        <p:spPr>
          <a:xfrm rot="2700000">
            <a:off x="6111242" y="1401214"/>
            <a:ext cx="1068341" cy="1068341"/>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任意多边形 26"/>
          <p:cNvSpPr/>
          <p:nvPr/>
        </p:nvSpPr>
        <p:spPr>
          <a:xfrm rot="2700000">
            <a:off x="6821898" y="1162435"/>
            <a:ext cx="1149463" cy="1149463"/>
          </a:xfrm>
          <a:custGeom>
            <a:avLst/>
            <a:gdLst>
              <a:gd name="connsiteX0" fmla="*/ 95270 w 1266657"/>
              <a:gd name="connsiteY0" fmla="*/ 95268 h 1266657"/>
              <a:gd name="connsiteX1" fmla="*/ 72650 w 1266657"/>
              <a:gd name="connsiteY1" fmla="*/ 149877 h 1266657"/>
              <a:gd name="connsiteX2" fmla="*/ 72650 w 1266657"/>
              <a:gd name="connsiteY2" fmla="*/ 1116780 h 1266657"/>
              <a:gd name="connsiteX3" fmla="*/ 149878 w 1266657"/>
              <a:gd name="connsiteY3" fmla="*/ 1194008 h 1266657"/>
              <a:gd name="connsiteX4" fmla="*/ 1116781 w 1266657"/>
              <a:gd name="connsiteY4" fmla="*/ 1194008 h 1266657"/>
              <a:gd name="connsiteX5" fmla="*/ 1194009 w 1266657"/>
              <a:gd name="connsiteY5" fmla="*/ 1116780 h 1266657"/>
              <a:gd name="connsiteX6" fmla="*/ 1194010 w 1266657"/>
              <a:gd name="connsiteY6" fmla="*/ 149877 h 1266657"/>
              <a:gd name="connsiteX7" fmla="*/ 1116782 w 1266657"/>
              <a:gd name="connsiteY7" fmla="*/ 72649 h 1266657"/>
              <a:gd name="connsiteX8" fmla="*/ 149879 w 1266657"/>
              <a:gd name="connsiteY8" fmla="*/ 72649 h 1266657"/>
              <a:gd name="connsiteX9" fmla="*/ 95270 w 1266657"/>
              <a:gd name="connsiteY9" fmla="*/ 95268 h 1266657"/>
              <a:gd name="connsiteX10" fmla="*/ 25551 w 1266657"/>
              <a:gd name="connsiteY10" fmla="*/ 25550 h 1266657"/>
              <a:gd name="connsiteX11" fmla="*/ 87235 w 1266657"/>
              <a:gd name="connsiteY11" fmla="*/ 0 h 1266657"/>
              <a:gd name="connsiteX12" fmla="*/ 1179422 w 1266657"/>
              <a:gd name="connsiteY12" fmla="*/ 0 h 1266657"/>
              <a:gd name="connsiteX13" fmla="*/ 1266657 w 1266657"/>
              <a:gd name="connsiteY13" fmla="*/ 87235 h 1266657"/>
              <a:gd name="connsiteX14" fmla="*/ 1266657 w 1266657"/>
              <a:gd name="connsiteY14" fmla="*/ 1179422 h 1266657"/>
              <a:gd name="connsiteX15" fmla="*/ 1179422 w 1266657"/>
              <a:gd name="connsiteY15" fmla="*/ 1266657 h 1266657"/>
              <a:gd name="connsiteX16" fmla="*/ 87235 w 1266657"/>
              <a:gd name="connsiteY16" fmla="*/ 1266657 h 1266657"/>
              <a:gd name="connsiteX17" fmla="*/ 0 w 1266657"/>
              <a:gd name="connsiteY17" fmla="*/ 1179422 h 1266657"/>
              <a:gd name="connsiteX18" fmla="*/ 0 w 1266657"/>
              <a:gd name="connsiteY18" fmla="*/ 87235 h 1266657"/>
              <a:gd name="connsiteX19" fmla="*/ 25551 w 1266657"/>
              <a:gd name="connsiteY19" fmla="*/ 25550 h 126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66657" h="1266657">
                <a:moveTo>
                  <a:pt x="95270" y="95268"/>
                </a:moveTo>
                <a:cubicBezTo>
                  <a:pt x="81294" y="109244"/>
                  <a:pt x="72651" y="128551"/>
                  <a:pt x="72650" y="149877"/>
                </a:cubicBezTo>
                <a:lnTo>
                  <a:pt x="72650" y="1116780"/>
                </a:lnTo>
                <a:cubicBezTo>
                  <a:pt x="72650" y="1159432"/>
                  <a:pt x="107227" y="1194008"/>
                  <a:pt x="149878" y="1194008"/>
                </a:cubicBezTo>
                <a:lnTo>
                  <a:pt x="1116781" y="1194008"/>
                </a:lnTo>
                <a:cubicBezTo>
                  <a:pt x="1159434" y="1194008"/>
                  <a:pt x="1194009" y="1159432"/>
                  <a:pt x="1194009" y="1116780"/>
                </a:cubicBezTo>
                <a:lnTo>
                  <a:pt x="1194010" y="149877"/>
                </a:lnTo>
                <a:cubicBezTo>
                  <a:pt x="1194009" y="107225"/>
                  <a:pt x="1159433" y="72649"/>
                  <a:pt x="1116782" y="72649"/>
                </a:cubicBezTo>
                <a:lnTo>
                  <a:pt x="149879" y="72649"/>
                </a:lnTo>
                <a:cubicBezTo>
                  <a:pt x="128552" y="72649"/>
                  <a:pt x="109246" y="81293"/>
                  <a:pt x="95270" y="95268"/>
                </a:cubicBezTo>
                <a:close/>
                <a:moveTo>
                  <a:pt x="25551" y="25550"/>
                </a:moveTo>
                <a:cubicBezTo>
                  <a:pt x="41337" y="9764"/>
                  <a:pt x="63146" y="0"/>
                  <a:pt x="87235" y="0"/>
                </a:cubicBezTo>
                <a:lnTo>
                  <a:pt x="1179422" y="0"/>
                </a:lnTo>
                <a:cubicBezTo>
                  <a:pt x="1227601" y="0"/>
                  <a:pt x="1266657" y="39057"/>
                  <a:pt x="1266657" y="87235"/>
                </a:cubicBezTo>
                <a:lnTo>
                  <a:pt x="1266657" y="1179422"/>
                </a:lnTo>
                <a:cubicBezTo>
                  <a:pt x="1266657" y="1227601"/>
                  <a:pt x="1227601" y="1266657"/>
                  <a:pt x="1179422" y="1266657"/>
                </a:cubicBezTo>
                <a:lnTo>
                  <a:pt x="87235" y="1266657"/>
                </a:lnTo>
                <a:cubicBezTo>
                  <a:pt x="39057" y="1266657"/>
                  <a:pt x="0" y="1227601"/>
                  <a:pt x="0" y="1179422"/>
                </a:cubicBezTo>
                <a:lnTo>
                  <a:pt x="0" y="87235"/>
                </a:lnTo>
                <a:cubicBezTo>
                  <a:pt x="0" y="63146"/>
                  <a:pt x="9764" y="41337"/>
                  <a:pt x="25551" y="25550"/>
                </a:cubicBezTo>
                <a:close/>
              </a:path>
            </a:pathLst>
          </a:cu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文本框 27"/>
          <p:cNvSpPr txBox="1"/>
          <p:nvPr/>
        </p:nvSpPr>
        <p:spPr>
          <a:xfrm>
            <a:off x="4464784" y="3838655"/>
            <a:ext cx="3262432" cy="707886"/>
          </a:xfrm>
          <a:prstGeom prst="rect">
            <a:avLst/>
          </a:prstGeom>
          <a:noFill/>
        </p:spPr>
        <p:txBody>
          <a:bodyPr wrap="none" rtlCol="0">
            <a:spAutoFit/>
          </a:bodyPr>
          <a:lstStyle/>
          <a:p>
            <a:pPr algn="ctr"/>
            <a:r>
              <a:rPr lang="zh-CN" altLang="en-US" sz="4000" b="1" dirty="0">
                <a:solidFill>
                  <a:srgbClr val="2070A1"/>
                </a:solidFill>
                <a:cs typeface="+mn-ea"/>
                <a:sym typeface="+mn-lt"/>
              </a:rPr>
              <a:t>项目基础知识</a:t>
            </a:r>
          </a:p>
        </p:txBody>
      </p:sp>
      <p:sp>
        <p:nvSpPr>
          <p:cNvPr id="29" name="矩形 28"/>
          <p:cNvSpPr/>
          <p:nvPr/>
        </p:nvSpPr>
        <p:spPr>
          <a:xfrm>
            <a:off x="2943873" y="4955518"/>
            <a:ext cx="6304253" cy="307777"/>
          </a:xfrm>
          <a:prstGeom prst="rect">
            <a:avLst/>
          </a:prstGeom>
        </p:spPr>
        <p:txBody>
          <a:bodyPr wrap="square">
            <a:spAutoFit/>
          </a:bodyPr>
          <a:lstStyle/>
          <a:p>
            <a:pPr lvl="0" algn="ctr">
              <a:defRPr/>
            </a:pPr>
            <a:r>
              <a:rPr lang="zh-CN" altLang="en-US" sz="1400" kern="0" dirty="0">
                <a:solidFill>
                  <a:prstClr val="black">
                    <a:lumMod val="65000"/>
                    <a:lumOff val="35000"/>
                  </a:prstClr>
                </a:solidFill>
                <a:cs typeface="+mn-ea"/>
                <a:sym typeface="+mn-lt"/>
              </a:rPr>
              <a:t>项目基础知识</a:t>
            </a:r>
          </a:p>
        </p:txBody>
      </p:sp>
      <p:cxnSp>
        <p:nvCxnSpPr>
          <p:cNvPr id="31" name="直接连接符 30"/>
          <p:cNvCxnSpPr/>
          <p:nvPr/>
        </p:nvCxnSpPr>
        <p:spPr>
          <a:xfrm>
            <a:off x="5483454" y="4781807"/>
            <a:ext cx="1268886" cy="0"/>
          </a:xfrm>
          <a:prstGeom prst="line">
            <a:avLst/>
          </a:prstGeom>
          <a:ln w="25400" cap="rnd">
            <a:solidFill>
              <a:srgbClr val="34B2E4"/>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550590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ppt_x"/>
                                          </p:val>
                                        </p:tav>
                                        <p:tav tm="100000">
                                          <p:val>
                                            <p:strVal val="#ppt_x"/>
                                          </p:val>
                                        </p:tav>
                                      </p:tavLst>
                                    </p:anim>
                                    <p:anim calcmode="lin" valueType="num">
                                      <p:cBhvr additive="base">
                                        <p:cTn id="12" dur="10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ppt_x"/>
                                          </p:val>
                                        </p:tav>
                                        <p:tav tm="100000">
                                          <p:val>
                                            <p:strVal val="#ppt_x"/>
                                          </p:val>
                                        </p:tav>
                                      </p:tavLst>
                                    </p:anim>
                                    <p:anim calcmode="lin" valueType="num">
                                      <p:cBhvr additive="base">
                                        <p:cTn id="16" dur="10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75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000" fill="hold"/>
                                        <p:tgtEl>
                                          <p:spTgt spid="27"/>
                                        </p:tgtEl>
                                        <p:attrNameLst>
                                          <p:attrName>ppt_x</p:attrName>
                                        </p:attrNameLst>
                                      </p:cBhvr>
                                      <p:tavLst>
                                        <p:tav tm="0">
                                          <p:val>
                                            <p:strVal val="#ppt_x"/>
                                          </p:val>
                                        </p:tav>
                                        <p:tav tm="100000">
                                          <p:val>
                                            <p:strVal val="#ppt_x"/>
                                          </p:val>
                                        </p:tav>
                                      </p:tavLst>
                                    </p:anim>
                                    <p:anim calcmode="lin" valueType="num">
                                      <p:cBhvr additive="base">
                                        <p:cTn id="20" dur="1000" fill="hold"/>
                                        <p:tgtEl>
                                          <p:spTgt spid="27"/>
                                        </p:tgtEl>
                                        <p:attrNameLst>
                                          <p:attrName>ppt_y</p:attrName>
                                        </p:attrNameLst>
                                      </p:cBhvr>
                                      <p:tavLst>
                                        <p:tav tm="0">
                                          <p:val>
                                            <p:strVal val="0-#ppt_h/2"/>
                                          </p:val>
                                        </p:tav>
                                        <p:tav tm="100000">
                                          <p:val>
                                            <p:strVal val="#ppt_y"/>
                                          </p:val>
                                        </p:tav>
                                      </p:tavLst>
                                    </p:anim>
                                  </p:childTnLst>
                                </p:cTn>
                              </p:par>
                              <p:par>
                                <p:cTn id="21" presetID="2" presetClass="entr" presetSubtype="1" decel="100000" fill="hold" nodeType="withEffect">
                                  <p:stCondLst>
                                    <p:cond delay="1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ppt_x"/>
                                          </p:val>
                                        </p:tav>
                                        <p:tav tm="100000">
                                          <p:val>
                                            <p:strVal val="#ppt_x"/>
                                          </p:val>
                                        </p:tav>
                                      </p:tavLst>
                                    </p:anim>
                                    <p:anim calcmode="lin" valueType="num">
                                      <p:cBhvr additive="base">
                                        <p:cTn id="24" dur="1000" fill="hold"/>
                                        <p:tgtEl>
                                          <p:spTgt spid="17"/>
                                        </p:tgtEl>
                                        <p:attrNameLst>
                                          <p:attrName>ppt_y</p:attrName>
                                        </p:attrNameLst>
                                      </p:cBhvr>
                                      <p:tavLst>
                                        <p:tav tm="0">
                                          <p:val>
                                            <p:strVal val="0-#ppt_h/2"/>
                                          </p:val>
                                        </p:tav>
                                        <p:tav tm="100000">
                                          <p:val>
                                            <p:strVal val="#ppt_y"/>
                                          </p:val>
                                        </p:tav>
                                      </p:tavLst>
                                    </p:anim>
                                  </p:childTnLst>
                                </p:cTn>
                              </p:par>
                              <p:par>
                                <p:cTn id="25" presetID="2" presetClass="entr" presetSubtype="1" decel="100000" fill="hold" nodeType="withEffect">
                                  <p:stCondLst>
                                    <p:cond delay="125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ppt_x"/>
                                          </p:val>
                                        </p:tav>
                                        <p:tav tm="100000">
                                          <p:val>
                                            <p:strVal val="#ppt_x"/>
                                          </p:val>
                                        </p:tav>
                                      </p:tavLst>
                                    </p:anim>
                                    <p:anim calcmode="lin" valueType="num">
                                      <p:cBhvr additive="base">
                                        <p:cTn id="28" dur="100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nodeType="withEffect">
                                  <p:stCondLst>
                                    <p:cond delay="1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1000" fill="hold"/>
                                        <p:tgtEl>
                                          <p:spTgt spid="20"/>
                                        </p:tgtEl>
                                        <p:attrNameLst>
                                          <p:attrName>ppt_x</p:attrName>
                                        </p:attrNameLst>
                                      </p:cBhvr>
                                      <p:tavLst>
                                        <p:tav tm="0">
                                          <p:val>
                                            <p:strVal val="#ppt_x"/>
                                          </p:val>
                                        </p:tav>
                                        <p:tav tm="100000">
                                          <p:val>
                                            <p:strVal val="#ppt_x"/>
                                          </p:val>
                                        </p:tav>
                                      </p:tavLst>
                                    </p:anim>
                                    <p:anim calcmode="lin" valueType="num">
                                      <p:cBhvr additive="base">
                                        <p:cTn id="32" dur="1000" fill="hold"/>
                                        <p:tgtEl>
                                          <p:spTgt spid="20"/>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175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1000" fill="hold"/>
                                        <p:tgtEl>
                                          <p:spTgt spid="3"/>
                                        </p:tgtEl>
                                        <p:attrNameLst>
                                          <p:attrName>ppt_x</p:attrName>
                                        </p:attrNameLst>
                                      </p:cBhvr>
                                      <p:tavLst>
                                        <p:tav tm="0">
                                          <p:val>
                                            <p:strVal val="#ppt_x"/>
                                          </p:val>
                                        </p:tav>
                                        <p:tav tm="100000">
                                          <p:val>
                                            <p:strVal val="#ppt_x"/>
                                          </p:val>
                                        </p:tav>
                                      </p:tavLst>
                                    </p:anim>
                                    <p:anim calcmode="lin" valueType="num">
                                      <p:cBhvr additive="base">
                                        <p:cTn id="36" dur="1000" fill="hold"/>
                                        <p:tgtEl>
                                          <p:spTgt spid="3"/>
                                        </p:tgtEl>
                                        <p:attrNameLst>
                                          <p:attrName>ppt_y</p:attrName>
                                        </p:attrNameLst>
                                      </p:cBhvr>
                                      <p:tavLst>
                                        <p:tav tm="0">
                                          <p:val>
                                            <p:strVal val="0-#ppt_h/2"/>
                                          </p:val>
                                        </p:tav>
                                        <p:tav tm="100000">
                                          <p:val>
                                            <p:strVal val="#ppt_y"/>
                                          </p:val>
                                        </p:tav>
                                      </p:tavLst>
                                    </p:anim>
                                  </p:childTnLst>
                                </p:cTn>
                              </p:par>
                              <p:par>
                                <p:cTn id="37" presetID="2" presetClass="entr" presetSubtype="1" decel="100000" fill="hold" nodeType="withEffect">
                                  <p:stCondLst>
                                    <p:cond delay="200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000" fill="hold"/>
                                        <p:tgtEl>
                                          <p:spTgt spid="14"/>
                                        </p:tgtEl>
                                        <p:attrNameLst>
                                          <p:attrName>ppt_x</p:attrName>
                                        </p:attrNameLst>
                                      </p:cBhvr>
                                      <p:tavLst>
                                        <p:tav tm="0">
                                          <p:val>
                                            <p:strVal val="#ppt_x"/>
                                          </p:val>
                                        </p:tav>
                                        <p:tav tm="100000">
                                          <p:val>
                                            <p:strVal val="#ppt_x"/>
                                          </p:val>
                                        </p:tav>
                                      </p:tavLst>
                                    </p:anim>
                                    <p:anim calcmode="lin" valueType="num">
                                      <p:cBhvr additive="base">
                                        <p:cTn id="40" dur="1000" fill="hold"/>
                                        <p:tgtEl>
                                          <p:spTgt spid="14"/>
                                        </p:tgtEl>
                                        <p:attrNameLst>
                                          <p:attrName>ppt_y</p:attrName>
                                        </p:attrNameLst>
                                      </p:cBhvr>
                                      <p:tavLst>
                                        <p:tav tm="0">
                                          <p:val>
                                            <p:strVal val="0-#ppt_h/2"/>
                                          </p:val>
                                        </p:tav>
                                        <p:tav tm="100000">
                                          <p:val>
                                            <p:strVal val="#ppt_y"/>
                                          </p:val>
                                        </p:tav>
                                      </p:tavLst>
                                    </p:anim>
                                  </p:childTnLst>
                                </p:cTn>
                              </p:par>
                              <p:par>
                                <p:cTn id="41" presetID="2" presetClass="entr" presetSubtype="1" decel="100000" fill="hold" nodeType="withEffect">
                                  <p:stCondLst>
                                    <p:cond delay="225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1000" fill="hold"/>
                                        <p:tgtEl>
                                          <p:spTgt spid="5"/>
                                        </p:tgtEl>
                                        <p:attrNameLst>
                                          <p:attrName>ppt_x</p:attrName>
                                        </p:attrNameLst>
                                      </p:cBhvr>
                                      <p:tavLst>
                                        <p:tav tm="0">
                                          <p:val>
                                            <p:strVal val="#ppt_x"/>
                                          </p:val>
                                        </p:tav>
                                        <p:tav tm="100000">
                                          <p:val>
                                            <p:strVal val="#ppt_x"/>
                                          </p:val>
                                        </p:tav>
                                      </p:tavLst>
                                    </p:anim>
                                    <p:anim calcmode="lin" valueType="num">
                                      <p:cBhvr additive="base">
                                        <p:cTn id="44" dur="1000" fill="hold"/>
                                        <p:tgtEl>
                                          <p:spTgt spid="5"/>
                                        </p:tgtEl>
                                        <p:attrNameLst>
                                          <p:attrName>ppt_y</p:attrName>
                                        </p:attrNameLst>
                                      </p:cBhvr>
                                      <p:tavLst>
                                        <p:tav tm="0">
                                          <p:val>
                                            <p:strVal val="0-#ppt_h/2"/>
                                          </p:val>
                                        </p:tav>
                                        <p:tav tm="100000">
                                          <p:val>
                                            <p:strVal val="#ppt_y"/>
                                          </p:val>
                                        </p:tav>
                                      </p:tavLst>
                                    </p:anim>
                                  </p:childTnLst>
                                </p:cTn>
                              </p:par>
                            </p:childTnLst>
                          </p:cTn>
                        </p:par>
                        <p:par>
                          <p:cTn id="45" fill="hold">
                            <p:stCondLst>
                              <p:cond delay="3250"/>
                            </p:stCondLst>
                            <p:childTnLst>
                              <p:par>
                                <p:cTn id="46" presetID="45" presetClass="entr" presetSubtype="0" fill="hold" grpId="0" nodeType="afterEffect">
                                  <p:stCondLst>
                                    <p:cond delay="0"/>
                                  </p:stCondLst>
                                  <p:iterate type="lt">
                                    <p:tmPct val="20000"/>
                                  </p:iterate>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anim calcmode="lin" valueType="num">
                                      <p:cBhvr>
                                        <p:cTn id="49" dur="500" fill="hold"/>
                                        <p:tgtEl>
                                          <p:spTgt spid="28"/>
                                        </p:tgtEl>
                                        <p:attrNameLst>
                                          <p:attrName>ppt_w</p:attrName>
                                        </p:attrNameLst>
                                      </p:cBhvr>
                                      <p:tavLst>
                                        <p:tav tm="0" fmla="#ppt_w*sin(2.5*pi*$)">
                                          <p:val>
                                            <p:fltVal val="0"/>
                                          </p:val>
                                        </p:tav>
                                        <p:tav tm="100000">
                                          <p:val>
                                            <p:fltVal val="1"/>
                                          </p:val>
                                        </p:tav>
                                      </p:tavLst>
                                    </p:anim>
                                    <p:anim calcmode="lin" valueType="num">
                                      <p:cBhvr>
                                        <p:cTn id="50" dur="500" fill="hold"/>
                                        <p:tgtEl>
                                          <p:spTgt spid="28"/>
                                        </p:tgtEl>
                                        <p:attrNameLst>
                                          <p:attrName>ppt_h</p:attrName>
                                        </p:attrNameLst>
                                      </p:cBhvr>
                                      <p:tavLst>
                                        <p:tav tm="0">
                                          <p:val>
                                            <p:strVal val="#ppt_h"/>
                                          </p:val>
                                        </p:tav>
                                        <p:tav tm="100000">
                                          <p:val>
                                            <p:strVal val="#ppt_h"/>
                                          </p:val>
                                        </p:tav>
                                      </p:tavLst>
                                    </p:anim>
                                  </p:childTnLst>
                                </p:cTn>
                              </p:par>
                            </p:childTnLst>
                          </p:cTn>
                        </p:par>
                        <p:par>
                          <p:cTn id="51" fill="hold">
                            <p:stCondLst>
                              <p:cond delay="4250"/>
                            </p:stCondLst>
                            <p:childTnLst>
                              <p:par>
                                <p:cTn id="52" presetID="16" presetClass="entr" presetSubtype="37"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barn(outVertical)">
                                      <p:cBhvr>
                                        <p:cTn id="54" dur="500"/>
                                        <p:tgtEl>
                                          <p:spTgt spid="31"/>
                                        </p:tgtEl>
                                      </p:cBhvr>
                                    </p:animEffect>
                                  </p:childTnLst>
                                </p:cTn>
                              </p:par>
                            </p:childTnLst>
                          </p:cTn>
                        </p:par>
                        <p:par>
                          <p:cTn id="55" fill="hold">
                            <p:stCondLst>
                              <p:cond delay="4750"/>
                            </p:stCondLst>
                            <p:childTnLst>
                              <p:par>
                                <p:cTn id="56" presetID="22" presetClass="entr" presetSubtype="1"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up)">
                                      <p:cBhvr>
                                        <p:cTn id="58"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6" grpId="0" animBg="1"/>
      <p:bldP spid="27" grpId="0" animBg="1"/>
      <p:bldP spid="28" grpId="0"/>
      <p:bldP spid="29"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4 </a:t>
            </a:r>
            <a:r>
              <a:rPr lang="zh-CN" altLang="en-US" sz="3600" b="1" spc="600" dirty="0">
                <a:solidFill>
                  <a:srgbClr val="2070A1"/>
                </a:solidFill>
                <a:cs typeface="+mn-ea"/>
                <a:sym typeface="+mn-lt"/>
              </a:rPr>
              <a:t>认识</a:t>
            </a:r>
            <a:r>
              <a:rPr lang="en-US" altLang="zh-CN" sz="3600" b="1" spc="600" dirty="0">
                <a:solidFill>
                  <a:srgbClr val="2070A1"/>
                </a:solidFill>
                <a:cs typeface="+mn-ea"/>
                <a:sym typeface="+mn-lt"/>
              </a:rPr>
              <a:t>NTFS</a:t>
            </a:r>
            <a:r>
              <a:rPr lang="zh-CN" altLang="en-US" sz="3600" b="1" spc="600" dirty="0">
                <a:solidFill>
                  <a:srgbClr val="2070A1"/>
                </a:solidFill>
                <a:cs typeface="+mn-ea"/>
                <a:sym typeface="+mn-lt"/>
              </a:rPr>
              <a:t>权限</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129434" y="1715338"/>
            <a:ext cx="5346335"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1</a:t>
            </a:r>
            <a:r>
              <a:rPr lang="zh-CN" altLang="en-US" sz="3600" spc="600" dirty="0">
                <a:solidFill>
                  <a:srgbClr val="2070A1"/>
                </a:solidFill>
                <a:cs typeface="+mn-ea"/>
              </a:rPr>
              <a:t>．</a:t>
            </a:r>
            <a:r>
              <a:rPr lang="en-US" altLang="zh-CN" sz="3600" spc="600" dirty="0">
                <a:solidFill>
                  <a:srgbClr val="2070A1"/>
                </a:solidFill>
                <a:cs typeface="+mn-ea"/>
              </a:rPr>
              <a:t>NTFS</a:t>
            </a:r>
            <a:r>
              <a:rPr lang="zh-CN" altLang="en-US" sz="3600" spc="600" dirty="0">
                <a:solidFill>
                  <a:srgbClr val="2070A1"/>
                </a:solidFill>
                <a:cs typeface="+mn-ea"/>
              </a:rPr>
              <a:t>权限的类型</a:t>
            </a:r>
            <a:endParaRPr lang="zh-CN" altLang="zh-CN" sz="3600" spc="600" dirty="0">
              <a:solidFill>
                <a:srgbClr val="2070A1"/>
              </a:solidFill>
              <a:cs typeface="+mn-ea"/>
            </a:endParaRPr>
          </a:p>
        </p:txBody>
      </p:sp>
      <p:graphicFrame>
        <p:nvGraphicFramePr>
          <p:cNvPr id="2" name="表格 1">
            <a:extLst>
              <a:ext uri="{FF2B5EF4-FFF2-40B4-BE49-F238E27FC236}">
                <a16:creationId xmlns:a16="http://schemas.microsoft.com/office/drawing/2014/main" xmlns="" id="{90A127BA-23A8-4566-8FD6-3280D16D0BF0}"/>
              </a:ext>
            </a:extLst>
          </p:cNvPr>
          <p:cNvGraphicFramePr>
            <a:graphicFrameLocks noGrp="1"/>
          </p:cNvGraphicFramePr>
          <p:nvPr>
            <p:extLst>
              <p:ext uri="{D42A27DB-BD31-4B8C-83A1-F6EECF244321}">
                <p14:modId xmlns:p14="http://schemas.microsoft.com/office/powerpoint/2010/main" val="203877835"/>
              </p:ext>
            </p:extLst>
          </p:nvPr>
        </p:nvGraphicFramePr>
        <p:xfrm>
          <a:off x="1344770" y="2361669"/>
          <a:ext cx="9911912" cy="4068356"/>
        </p:xfrm>
        <a:graphic>
          <a:graphicData uri="http://schemas.openxmlformats.org/drawingml/2006/table">
            <a:tbl>
              <a:tblPr>
                <a:tableStyleId>{5C22544A-7EE6-4342-B048-85BDC9FD1C3A}</a:tableStyleId>
              </a:tblPr>
              <a:tblGrid>
                <a:gridCol w="3276879">
                  <a:extLst>
                    <a:ext uri="{9D8B030D-6E8A-4147-A177-3AD203B41FA5}">
                      <a16:colId xmlns:a16="http://schemas.microsoft.com/office/drawing/2014/main" xmlns="" val="4064024061"/>
                    </a:ext>
                  </a:extLst>
                </a:gridCol>
                <a:gridCol w="6635033">
                  <a:extLst>
                    <a:ext uri="{9D8B030D-6E8A-4147-A177-3AD203B41FA5}">
                      <a16:colId xmlns:a16="http://schemas.microsoft.com/office/drawing/2014/main" xmlns="" val="1355122727"/>
                    </a:ext>
                  </a:extLst>
                </a:gridCol>
              </a:tblGrid>
              <a:tr h="524656">
                <a:tc>
                  <a:txBody>
                    <a:bodyPr/>
                    <a:lstStyle/>
                    <a:p>
                      <a:pPr algn="ctr">
                        <a:lnSpc>
                          <a:spcPts val="1560"/>
                        </a:lnSpc>
                        <a:spcBef>
                          <a:spcPts val="60"/>
                        </a:spcBef>
                        <a:spcAft>
                          <a:spcPts val="60"/>
                        </a:spcAft>
                      </a:pPr>
                      <a:r>
                        <a:rPr lang="en-US" sz="1800" b="1" kern="100" spc="10" dirty="0">
                          <a:effectLst/>
                        </a:rPr>
                        <a:t>NTFS</a:t>
                      </a:r>
                      <a:r>
                        <a:rPr lang="zh-CN" sz="1800" b="1" kern="100" spc="10" dirty="0">
                          <a:effectLst/>
                        </a:rPr>
                        <a:t>文件夹权限</a:t>
                      </a:r>
                      <a:endParaRPr lang="zh-CN" sz="1800" b="1" kern="100" spc="10" dirty="0">
                        <a:effectLst/>
                        <a:latin typeface="方正宋一简体"/>
                        <a:ea typeface="等线" panose="02010600030101010101" pitchFamily="2" charset="-122"/>
                        <a:cs typeface="Times New Roman" panose="02020603050405020304" pitchFamily="18" charset="0"/>
                      </a:endParaRPr>
                    </a:p>
                  </a:txBody>
                  <a:tcPr marL="77756" marR="77756" marT="0" marB="0" anchor="ctr"/>
                </a:tc>
                <a:tc>
                  <a:txBody>
                    <a:bodyPr/>
                    <a:lstStyle/>
                    <a:p>
                      <a:pPr algn="ctr">
                        <a:lnSpc>
                          <a:spcPts val="1560"/>
                        </a:lnSpc>
                        <a:spcBef>
                          <a:spcPts val="60"/>
                        </a:spcBef>
                        <a:spcAft>
                          <a:spcPts val="60"/>
                        </a:spcAft>
                      </a:pPr>
                      <a:r>
                        <a:rPr lang="zh-CN" sz="1800" b="1" kern="100" spc="10" dirty="0">
                          <a:effectLst/>
                        </a:rPr>
                        <a:t>允许访问类型</a:t>
                      </a:r>
                      <a:endParaRPr lang="zh-CN" sz="1800" b="1" kern="100" spc="10" dirty="0">
                        <a:effectLst/>
                        <a:latin typeface="方正宋一简体"/>
                        <a:ea typeface="等线" panose="02010600030101010101" pitchFamily="2" charset="-122"/>
                        <a:cs typeface="Times New Roman" panose="02020603050405020304" pitchFamily="18" charset="0"/>
                      </a:endParaRPr>
                    </a:p>
                  </a:txBody>
                  <a:tcPr marL="77756" marR="77756" marT="0" marB="0" anchor="ctr"/>
                </a:tc>
                <a:extLst>
                  <a:ext uri="{0D108BD9-81ED-4DB2-BD59-A6C34878D82A}">
                    <a16:rowId xmlns:a16="http://schemas.microsoft.com/office/drawing/2014/main" xmlns="" val="3073713960"/>
                  </a:ext>
                </a:extLst>
              </a:tr>
              <a:tr h="646990">
                <a:tc>
                  <a:txBody>
                    <a:bodyPr/>
                    <a:lstStyle/>
                    <a:p>
                      <a:pPr algn="just">
                        <a:lnSpc>
                          <a:spcPts val="1560"/>
                        </a:lnSpc>
                        <a:spcBef>
                          <a:spcPts val="60"/>
                        </a:spcBef>
                        <a:spcAft>
                          <a:spcPts val="60"/>
                        </a:spcAft>
                      </a:pPr>
                      <a:r>
                        <a:rPr lang="zh-CN" sz="1800" kern="100" spc="10">
                          <a:effectLst/>
                        </a:rPr>
                        <a:t>读取（</a:t>
                      </a:r>
                      <a:r>
                        <a:rPr lang="en-US" sz="1800" kern="100" spc="10">
                          <a:effectLst/>
                        </a:rPr>
                        <a:t>Read</a:t>
                      </a:r>
                      <a:r>
                        <a:rPr lang="zh-CN" sz="1800" kern="100" spc="10">
                          <a:effectLst/>
                        </a:rPr>
                        <a:t>）</a:t>
                      </a:r>
                      <a:endParaRPr lang="zh-CN" sz="1800" kern="100" spc="10">
                        <a:effectLst/>
                        <a:latin typeface="方正宋一简体"/>
                        <a:ea typeface="等线" panose="02010600030101010101" pitchFamily="2" charset="-122"/>
                        <a:cs typeface="Times New Roman" panose="02020603050405020304" pitchFamily="18" charset="0"/>
                      </a:endParaRPr>
                    </a:p>
                  </a:txBody>
                  <a:tcPr marL="77756" marR="77756" marT="0" marB="0" anchor="ctr"/>
                </a:tc>
                <a:tc>
                  <a:txBody>
                    <a:bodyPr/>
                    <a:lstStyle/>
                    <a:p>
                      <a:pPr algn="just">
                        <a:lnSpc>
                          <a:spcPts val="1560"/>
                        </a:lnSpc>
                        <a:spcBef>
                          <a:spcPts val="60"/>
                        </a:spcBef>
                        <a:spcAft>
                          <a:spcPts val="60"/>
                        </a:spcAft>
                      </a:pPr>
                      <a:r>
                        <a:rPr lang="zh-CN" sz="1800" kern="100" spc="10" dirty="0">
                          <a:effectLst/>
                        </a:rPr>
                        <a:t>查看文件夹中的文件和子文件夹，查看文件夹属性、拥有人和权限</a:t>
                      </a:r>
                      <a:endParaRPr lang="zh-CN" sz="1800" kern="100" spc="10" dirty="0">
                        <a:effectLst/>
                        <a:latin typeface="方正宋一简体"/>
                        <a:ea typeface="等线" panose="02010600030101010101" pitchFamily="2" charset="-122"/>
                        <a:cs typeface="Times New Roman" panose="02020603050405020304" pitchFamily="18" charset="0"/>
                      </a:endParaRPr>
                    </a:p>
                  </a:txBody>
                  <a:tcPr marL="77756" marR="77756" marT="0" marB="0" anchor="ctr"/>
                </a:tc>
                <a:extLst>
                  <a:ext uri="{0D108BD9-81ED-4DB2-BD59-A6C34878D82A}">
                    <a16:rowId xmlns:a16="http://schemas.microsoft.com/office/drawing/2014/main" xmlns="" val="2945451689"/>
                  </a:ext>
                </a:extLst>
              </a:tr>
              <a:tr h="646990">
                <a:tc>
                  <a:txBody>
                    <a:bodyPr/>
                    <a:lstStyle/>
                    <a:p>
                      <a:pPr algn="just">
                        <a:lnSpc>
                          <a:spcPts val="1560"/>
                        </a:lnSpc>
                        <a:spcBef>
                          <a:spcPts val="60"/>
                        </a:spcBef>
                        <a:spcAft>
                          <a:spcPts val="60"/>
                        </a:spcAft>
                      </a:pPr>
                      <a:r>
                        <a:rPr lang="zh-CN" sz="1800" kern="100" spc="10">
                          <a:effectLst/>
                        </a:rPr>
                        <a:t>写入（</a:t>
                      </a:r>
                      <a:r>
                        <a:rPr lang="en-US" sz="1800" kern="100" spc="10">
                          <a:effectLst/>
                        </a:rPr>
                        <a:t>Write</a:t>
                      </a:r>
                      <a:r>
                        <a:rPr lang="zh-CN" sz="1800" kern="100" spc="10">
                          <a:effectLst/>
                        </a:rPr>
                        <a:t>）</a:t>
                      </a:r>
                      <a:endParaRPr lang="zh-CN" sz="1800" kern="100" spc="10">
                        <a:effectLst/>
                        <a:latin typeface="方正宋一简体"/>
                        <a:ea typeface="等线" panose="02010600030101010101" pitchFamily="2" charset="-122"/>
                        <a:cs typeface="Times New Roman" panose="02020603050405020304" pitchFamily="18" charset="0"/>
                      </a:endParaRPr>
                    </a:p>
                  </a:txBody>
                  <a:tcPr marL="77756" marR="77756" marT="0" marB="0" anchor="ctr"/>
                </a:tc>
                <a:tc>
                  <a:txBody>
                    <a:bodyPr/>
                    <a:lstStyle/>
                    <a:p>
                      <a:pPr algn="just">
                        <a:lnSpc>
                          <a:spcPts val="1560"/>
                        </a:lnSpc>
                        <a:spcBef>
                          <a:spcPts val="60"/>
                        </a:spcBef>
                        <a:spcAft>
                          <a:spcPts val="60"/>
                        </a:spcAft>
                      </a:pPr>
                      <a:r>
                        <a:rPr lang="zh-CN" sz="1800" kern="100" spc="10">
                          <a:effectLst/>
                        </a:rPr>
                        <a:t>在文件夹内创建新的文件和子文件夹，修改文件夹属性，查看文件夹的拥有人和权限</a:t>
                      </a:r>
                      <a:endParaRPr lang="zh-CN" sz="1800" kern="100" spc="10">
                        <a:effectLst/>
                        <a:latin typeface="方正宋一简体"/>
                        <a:ea typeface="等线" panose="02010600030101010101" pitchFamily="2" charset="-122"/>
                        <a:cs typeface="Times New Roman" panose="02020603050405020304" pitchFamily="18" charset="0"/>
                      </a:endParaRPr>
                    </a:p>
                  </a:txBody>
                  <a:tcPr marL="77756" marR="77756" marT="0" marB="0" anchor="ctr"/>
                </a:tc>
                <a:extLst>
                  <a:ext uri="{0D108BD9-81ED-4DB2-BD59-A6C34878D82A}">
                    <a16:rowId xmlns:a16="http://schemas.microsoft.com/office/drawing/2014/main" xmlns="" val="3275232253"/>
                  </a:ext>
                </a:extLst>
              </a:tr>
              <a:tr h="646990">
                <a:tc>
                  <a:txBody>
                    <a:bodyPr/>
                    <a:lstStyle/>
                    <a:p>
                      <a:pPr algn="just">
                        <a:lnSpc>
                          <a:spcPts val="1560"/>
                        </a:lnSpc>
                        <a:spcBef>
                          <a:spcPts val="60"/>
                        </a:spcBef>
                        <a:spcAft>
                          <a:spcPts val="60"/>
                        </a:spcAft>
                      </a:pPr>
                      <a:r>
                        <a:rPr lang="zh-CN" sz="1800" kern="100" spc="10">
                          <a:effectLst/>
                        </a:rPr>
                        <a:t>列出文件夹内容（</a:t>
                      </a:r>
                      <a:r>
                        <a:rPr lang="en-US" sz="1800" kern="100" spc="10">
                          <a:effectLst/>
                        </a:rPr>
                        <a:t>List Folder Contents</a:t>
                      </a:r>
                      <a:r>
                        <a:rPr lang="zh-CN" sz="1800" kern="100" spc="10">
                          <a:effectLst/>
                        </a:rPr>
                        <a:t>）</a:t>
                      </a:r>
                      <a:endParaRPr lang="zh-CN" sz="1800" kern="100" spc="10">
                        <a:effectLst/>
                        <a:latin typeface="方正宋一简体"/>
                        <a:ea typeface="等线" panose="02010600030101010101" pitchFamily="2" charset="-122"/>
                        <a:cs typeface="Times New Roman" panose="02020603050405020304" pitchFamily="18" charset="0"/>
                      </a:endParaRPr>
                    </a:p>
                  </a:txBody>
                  <a:tcPr marL="77756" marR="77756" marT="0" marB="0" anchor="ctr"/>
                </a:tc>
                <a:tc>
                  <a:txBody>
                    <a:bodyPr/>
                    <a:lstStyle/>
                    <a:p>
                      <a:pPr algn="just">
                        <a:lnSpc>
                          <a:spcPts val="1560"/>
                        </a:lnSpc>
                        <a:spcBef>
                          <a:spcPts val="60"/>
                        </a:spcBef>
                        <a:spcAft>
                          <a:spcPts val="60"/>
                        </a:spcAft>
                      </a:pPr>
                      <a:r>
                        <a:rPr lang="zh-CN" sz="1800" kern="100" spc="10">
                          <a:effectLst/>
                        </a:rPr>
                        <a:t>查看文件夹中的文件和子文件夹的名称</a:t>
                      </a:r>
                      <a:endParaRPr lang="zh-CN" sz="1800" kern="100" spc="10">
                        <a:effectLst/>
                        <a:latin typeface="方正宋一简体"/>
                        <a:ea typeface="等线" panose="02010600030101010101" pitchFamily="2" charset="-122"/>
                        <a:cs typeface="Times New Roman" panose="02020603050405020304" pitchFamily="18" charset="0"/>
                      </a:endParaRPr>
                    </a:p>
                  </a:txBody>
                  <a:tcPr marL="77756" marR="77756" marT="0" marB="0" anchor="ctr"/>
                </a:tc>
                <a:extLst>
                  <a:ext uri="{0D108BD9-81ED-4DB2-BD59-A6C34878D82A}">
                    <a16:rowId xmlns:a16="http://schemas.microsoft.com/office/drawing/2014/main" xmlns="" val="948560254"/>
                  </a:ext>
                </a:extLst>
              </a:tr>
              <a:tr h="646990">
                <a:tc>
                  <a:txBody>
                    <a:bodyPr/>
                    <a:lstStyle/>
                    <a:p>
                      <a:pPr algn="just">
                        <a:lnSpc>
                          <a:spcPts val="1560"/>
                        </a:lnSpc>
                        <a:spcBef>
                          <a:spcPts val="60"/>
                        </a:spcBef>
                        <a:spcAft>
                          <a:spcPts val="60"/>
                        </a:spcAft>
                      </a:pPr>
                      <a:r>
                        <a:rPr lang="zh-CN" sz="1800" kern="100" spc="-30">
                          <a:effectLst/>
                        </a:rPr>
                        <a:t>读取和运行（</a:t>
                      </a:r>
                      <a:r>
                        <a:rPr lang="en-US" sz="1800" kern="100" spc="-30">
                          <a:effectLst/>
                        </a:rPr>
                        <a:t>Read &amp; Execute</a:t>
                      </a:r>
                      <a:r>
                        <a:rPr lang="zh-CN" sz="1800" kern="100" spc="-30">
                          <a:effectLst/>
                        </a:rPr>
                        <a:t>）</a:t>
                      </a:r>
                      <a:endParaRPr lang="zh-CN" sz="1800" kern="100" spc="10">
                        <a:effectLst/>
                        <a:latin typeface="方正宋一简体"/>
                        <a:ea typeface="等线" panose="02010600030101010101" pitchFamily="2" charset="-122"/>
                        <a:cs typeface="Times New Roman" panose="02020603050405020304" pitchFamily="18" charset="0"/>
                      </a:endParaRPr>
                    </a:p>
                  </a:txBody>
                  <a:tcPr marL="77756" marR="77756" marT="0" marB="0" anchor="ctr"/>
                </a:tc>
                <a:tc>
                  <a:txBody>
                    <a:bodyPr/>
                    <a:lstStyle/>
                    <a:p>
                      <a:pPr algn="just">
                        <a:lnSpc>
                          <a:spcPts val="1560"/>
                        </a:lnSpc>
                        <a:spcBef>
                          <a:spcPts val="60"/>
                        </a:spcBef>
                        <a:spcAft>
                          <a:spcPts val="60"/>
                        </a:spcAft>
                      </a:pPr>
                      <a:r>
                        <a:rPr lang="zh-CN" sz="1800" kern="100" spc="10">
                          <a:effectLst/>
                        </a:rPr>
                        <a:t>遍</a:t>
                      </a:r>
                      <a:r>
                        <a:rPr lang="zh-CN" sz="1800" kern="100" spc="-30">
                          <a:effectLst/>
                        </a:rPr>
                        <a:t>历文件夹，执行允许“读取”权限和“列出文件夹内容”权限的动作</a:t>
                      </a:r>
                      <a:endParaRPr lang="zh-CN" sz="1800" kern="100" spc="10">
                        <a:effectLst/>
                        <a:latin typeface="方正宋一简体"/>
                        <a:ea typeface="等线" panose="02010600030101010101" pitchFamily="2" charset="-122"/>
                        <a:cs typeface="Times New Roman" panose="02020603050405020304" pitchFamily="18" charset="0"/>
                      </a:endParaRPr>
                    </a:p>
                  </a:txBody>
                  <a:tcPr marL="77756" marR="77756" marT="0" marB="0" anchor="ctr"/>
                </a:tc>
                <a:extLst>
                  <a:ext uri="{0D108BD9-81ED-4DB2-BD59-A6C34878D82A}">
                    <a16:rowId xmlns:a16="http://schemas.microsoft.com/office/drawing/2014/main" xmlns="" val="4034790537"/>
                  </a:ext>
                </a:extLst>
              </a:tr>
              <a:tr h="308750">
                <a:tc>
                  <a:txBody>
                    <a:bodyPr/>
                    <a:lstStyle/>
                    <a:p>
                      <a:pPr algn="just">
                        <a:lnSpc>
                          <a:spcPts val="1560"/>
                        </a:lnSpc>
                        <a:spcBef>
                          <a:spcPts val="60"/>
                        </a:spcBef>
                        <a:spcAft>
                          <a:spcPts val="60"/>
                        </a:spcAft>
                      </a:pPr>
                      <a:r>
                        <a:rPr lang="zh-CN" sz="1800" kern="100" spc="10">
                          <a:effectLst/>
                        </a:rPr>
                        <a:t>修改（</a:t>
                      </a:r>
                      <a:r>
                        <a:rPr lang="en-US" sz="1800" kern="100" spc="10">
                          <a:effectLst/>
                        </a:rPr>
                        <a:t>Modify</a:t>
                      </a:r>
                      <a:r>
                        <a:rPr lang="zh-CN" sz="1800" kern="100" spc="10">
                          <a:effectLst/>
                        </a:rPr>
                        <a:t>）</a:t>
                      </a:r>
                      <a:endParaRPr lang="zh-CN" sz="1800" kern="100" spc="10">
                        <a:effectLst/>
                        <a:latin typeface="方正宋一简体"/>
                        <a:ea typeface="等线" panose="02010600030101010101" pitchFamily="2" charset="-122"/>
                        <a:cs typeface="Times New Roman" panose="02020603050405020304" pitchFamily="18" charset="0"/>
                      </a:endParaRPr>
                    </a:p>
                  </a:txBody>
                  <a:tcPr marL="77756" marR="77756" marT="0" marB="0" anchor="ctr"/>
                </a:tc>
                <a:tc>
                  <a:txBody>
                    <a:bodyPr/>
                    <a:lstStyle/>
                    <a:p>
                      <a:pPr algn="just">
                        <a:lnSpc>
                          <a:spcPts val="1560"/>
                        </a:lnSpc>
                        <a:spcBef>
                          <a:spcPts val="60"/>
                        </a:spcBef>
                        <a:spcAft>
                          <a:spcPts val="60"/>
                        </a:spcAft>
                      </a:pPr>
                      <a:r>
                        <a:rPr lang="zh-CN" sz="1800" kern="100" spc="30">
                          <a:effectLst/>
                        </a:rPr>
                        <a:t>删除文件夹，执行“写入”权限和“读取和运行”权限的动作</a:t>
                      </a:r>
                      <a:endParaRPr lang="zh-CN" sz="1800" kern="100" spc="10">
                        <a:effectLst/>
                        <a:latin typeface="方正宋一简体"/>
                        <a:ea typeface="等线" panose="02010600030101010101" pitchFamily="2" charset="-122"/>
                        <a:cs typeface="Times New Roman" panose="02020603050405020304" pitchFamily="18" charset="0"/>
                      </a:endParaRPr>
                    </a:p>
                  </a:txBody>
                  <a:tcPr marL="77756" marR="77756" marT="0" marB="0" anchor="ctr"/>
                </a:tc>
                <a:extLst>
                  <a:ext uri="{0D108BD9-81ED-4DB2-BD59-A6C34878D82A}">
                    <a16:rowId xmlns:a16="http://schemas.microsoft.com/office/drawing/2014/main" xmlns="" val="264311284"/>
                  </a:ext>
                </a:extLst>
              </a:tr>
              <a:tr h="646990">
                <a:tc>
                  <a:txBody>
                    <a:bodyPr/>
                    <a:lstStyle/>
                    <a:p>
                      <a:pPr algn="just">
                        <a:lnSpc>
                          <a:spcPts val="1560"/>
                        </a:lnSpc>
                        <a:spcBef>
                          <a:spcPts val="60"/>
                        </a:spcBef>
                        <a:spcAft>
                          <a:spcPts val="60"/>
                        </a:spcAft>
                      </a:pPr>
                      <a:r>
                        <a:rPr lang="zh-CN" sz="1800" kern="100" spc="10">
                          <a:effectLst/>
                        </a:rPr>
                        <a:t>完全控制（</a:t>
                      </a:r>
                      <a:r>
                        <a:rPr lang="en-US" sz="1800" kern="100" spc="10">
                          <a:effectLst/>
                        </a:rPr>
                        <a:t>Full Control</a:t>
                      </a:r>
                      <a:r>
                        <a:rPr lang="zh-CN" sz="1800" kern="100" spc="10">
                          <a:effectLst/>
                        </a:rPr>
                        <a:t>）</a:t>
                      </a:r>
                      <a:endParaRPr lang="zh-CN" sz="1800" kern="100" spc="10">
                        <a:effectLst/>
                        <a:latin typeface="方正宋一简体"/>
                        <a:ea typeface="等线" panose="02010600030101010101" pitchFamily="2" charset="-122"/>
                        <a:cs typeface="Times New Roman" panose="02020603050405020304" pitchFamily="18" charset="0"/>
                      </a:endParaRPr>
                    </a:p>
                  </a:txBody>
                  <a:tcPr marL="77756" marR="77756" marT="0" marB="0" anchor="ctr"/>
                </a:tc>
                <a:tc>
                  <a:txBody>
                    <a:bodyPr/>
                    <a:lstStyle/>
                    <a:p>
                      <a:pPr algn="just">
                        <a:lnSpc>
                          <a:spcPts val="1560"/>
                        </a:lnSpc>
                        <a:spcBef>
                          <a:spcPts val="60"/>
                        </a:spcBef>
                        <a:spcAft>
                          <a:spcPts val="60"/>
                        </a:spcAft>
                      </a:pPr>
                      <a:r>
                        <a:rPr lang="zh-CN" sz="1800" kern="100" spc="10" dirty="0">
                          <a:effectLst/>
                        </a:rPr>
                        <a:t>改变权限，成为拥有人，删除子文件夹和文件，以及执行允许所有其他</a:t>
                      </a:r>
                      <a:r>
                        <a:rPr lang="en-US" sz="1800" kern="100" spc="10" dirty="0">
                          <a:effectLst/>
                        </a:rPr>
                        <a:t>NTFS</a:t>
                      </a:r>
                      <a:r>
                        <a:rPr lang="zh-CN" sz="1800" kern="100" spc="10" dirty="0">
                          <a:effectLst/>
                        </a:rPr>
                        <a:t>文件夹权限进行的动作</a:t>
                      </a:r>
                      <a:endParaRPr lang="zh-CN" sz="1800" kern="100" spc="10" dirty="0">
                        <a:effectLst/>
                        <a:latin typeface="方正宋一简体"/>
                        <a:ea typeface="等线" panose="02010600030101010101" pitchFamily="2" charset="-122"/>
                        <a:cs typeface="Times New Roman" panose="02020603050405020304" pitchFamily="18" charset="0"/>
                      </a:endParaRPr>
                    </a:p>
                  </a:txBody>
                  <a:tcPr marL="77756" marR="77756" marT="0" marB="0" anchor="ctr"/>
                </a:tc>
                <a:extLst>
                  <a:ext uri="{0D108BD9-81ED-4DB2-BD59-A6C34878D82A}">
                    <a16:rowId xmlns:a16="http://schemas.microsoft.com/office/drawing/2014/main" xmlns="" val="764082552"/>
                  </a:ext>
                </a:extLst>
              </a:tr>
            </a:tbl>
          </a:graphicData>
        </a:graphic>
      </p:graphicFrame>
      <p:sp>
        <p:nvSpPr>
          <p:cNvPr id="3" name="矩形 2">
            <a:extLst>
              <a:ext uri="{FF2B5EF4-FFF2-40B4-BE49-F238E27FC236}">
                <a16:creationId xmlns:a16="http://schemas.microsoft.com/office/drawing/2014/main" xmlns="" id="{0EAEDA3F-E408-498F-9EBB-1A413E428D3D}"/>
              </a:ext>
            </a:extLst>
          </p:cNvPr>
          <p:cNvSpPr/>
          <p:nvPr/>
        </p:nvSpPr>
        <p:spPr>
          <a:xfrm>
            <a:off x="5340323" y="1931002"/>
            <a:ext cx="2779928" cy="369332"/>
          </a:xfrm>
          <a:prstGeom prst="rect">
            <a:avLst/>
          </a:prstGeom>
        </p:spPr>
        <p:txBody>
          <a:bodyPr wrap="none">
            <a:spAutoFit/>
          </a:bodyPr>
          <a:lstStyle/>
          <a:p>
            <a:r>
              <a:rPr lang="zh-CN" altLang="zh-CN" dirty="0">
                <a:cs typeface="Times New Roman" panose="02020603050405020304" pitchFamily="18" charset="0"/>
              </a:rPr>
              <a:t>标准</a:t>
            </a:r>
            <a:r>
              <a:rPr lang="en-US" altLang="zh-CN" dirty="0">
                <a:cs typeface="Times New Roman" panose="02020603050405020304" pitchFamily="18" charset="0"/>
              </a:rPr>
              <a:t>NTFS</a:t>
            </a:r>
            <a:r>
              <a:rPr lang="zh-CN" altLang="zh-CN" dirty="0">
                <a:cs typeface="Times New Roman" panose="02020603050405020304" pitchFamily="18" charset="0"/>
              </a:rPr>
              <a:t>文件夹权限列表</a:t>
            </a:r>
            <a:endParaRPr lang="zh-CN" altLang="en-US" dirty="0"/>
          </a:p>
        </p:txBody>
      </p:sp>
    </p:spTree>
    <p:extLst>
      <p:ext uri="{BB962C8B-B14F-4D97-AF65-F5344CB8AC3E}">
        <p14:creationId xmlns:p14="http://schemas.microsoft.com/office/powerpoint/2010/main" val="34977664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4 </a:t>
            </a:r>
            <a:r>
              <a:rPr lang="zh-CN" altLang="en-US" sz="3600" b="1" spc="600" dirty="0">
                <a:solidFill>
                  <a:srgbClr val="2070A1"/>
                </a:solidFill>
                <a:cs typeface="+mn-ea"/>
                <a:sym typeface="+mn-lt"/>
              </a:rPr>
              <a:t>认识</a:t>
            </a:r>
            <a:r>
              <a:rPr lang="en-US" altLang="zh-CN" sz="3600" b="1" spc="600" dirty="0">
                <a:solidFill>
                  <a:srgbClr val="2070A1"/>
                </a:solidFill>
                <a:cs typeface="+mn-ea"/>
                <a:sym typeface="+mn-lt"/>
              </a:rPr>
              <a:t>NTFS</a:t>
            </a:r>
            <a:r>
              <a:rPr lang="zh-CN" altLang="en-US" sz="3600" b="1" spc="600" dirty="0">
                <a:solidFill>
                  <a:srgbClr val="2070A1"/>
                </a:solidFill>
                <a:cs typeface="+mn-ea"/>
                <a:sym typeface="+mn-lt"/>
              </a:rPr>
              <a:t>权限</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129434" y="1715338"/>
            <a:ext cx="5346335"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1</a:t>
            </a:r>
            <a:r>
              <a:rPr lang="zh-CN" altLang="en-US" sz="3600" spc="600" dirty="0">
                <a:solidFill>
                  <a:srgbClr val="2070A1"/>
                </a:solidFill>
                <a:cs typeface="+mn-ea"/>
              </a:rPr>
              <a:t>．</a:t>
            </a:r>
            <a:r>
              <a:rPr lang="en-US" altLang="zh-CN" sz="3600" spc="600" dirty="0">
                <a:solidFill>
                  <a:srgbClr val="2070A1"/>
                </a:solidFill>
                <a:cs typeface="+mn-ea"/>
              </a:rPr>
              <a:t>NTFS</a:t>
            </a:r>
            <a:r>
              <a:rPr lang="zh-CN" altLang="en-US" sz="3600" spc="600" dirty="0">
                <a:solidFill>
                  <a:srgbClr val="2070A1"/>
                </a:solidFill>
                <a:cs typeface="+mn-ea"/>
              </a:rPr>
              <a:t>权限的类型</a:t>
            </a:r>
            <a:endParaRPr lang="zh-CN" altLang="zh-CN" sz="3600" spc="600" dirty="0">
              <a:solidFill>
                <a:srgbClr val="2070A1"/>
              </a:solidFill>
              <a:cs typeface="+mn-ea"/>
            </a:endParaRPr>
          </a:p>
        </p:txBody>
      </p:sp>
      <p:sp>
        <p:nvSpPr>
          <p:cNvPr id="3" name="矩形 2">
            <a:extLst>
              <a:ext uri="{FF2B5EF4-FFF2-40B4-BE49-F238E27FC236}">
                <a16:creationId xmlns:a16="http://schemas.microsoft.com/office/drawing/2014/main" xmlns="" id="{0EAEDA3F-E408-498F-9EBB-1A413E428D3D}"/>
              </a:ext>
            </a:extLst>
          </p:cNvPr>
          <p:cNvSpPr/>
          <p:nvPr/>
        </p:nvSpPr>
        <p:spPr>
          <a:xfrm>
            <a:off x="5391341" y="1992337"/>
            <a:ext cx="2549096" cy="369332"/>
          </a:xfrm>
          <a:prstGeom prst="rect">
            <a:avLst/>
          </a:prstGeom>
        </p:spPr>
        <p:txBody>
          <a:bodyPr wrap="none">
            <a:spAutoFit/>
          </a:bodyPr>
          <a:lstStyle/>
          <a:p>
            <a:r>
              <a:rPr lang="zh-CN" altLang="zh-CN" dirty="0"/>
              <a:t>标准</a:t>
            </a:r>
            <a:r>
              <a:rPr lang="en-US" altLang="zh-CN" dirty="0"/>
              <a:t>NTFS</a:t>
            </a:r>
            <a:r>
              <a:rPr lang="zh-CN" altLang="zh-CN" dirty="0"/>
              <a:t>文件权限列表</a:t>
            </a:r>
            <a:endParaRPr lang="zh-CN" altLang="en-US" dirty="0"/>
          </a:p>
        </p:txBody>
      </p:sp>
      <p:graphicFrame>
        <p:nvGraphicFramePr>
          <p:cNvPr id="4" name="表格 3">
            <a:extLst>
              <a:ext uri="{FF2B5EF4-FFF2-40B4-BE49-F238E27FC236}">
                <a16:creationId xmlns:a16="http://schemas.microsoft.com/office/drawing/2014/main" xmlns="" id="{6443F015-1244-4BAF-9EB9-A9E5B51B3DF4}"/>
              </a:ext>
            </a:extLst>
          </p:cNvPr>
          <p:cNvGraphicFramePr>
            <a:graphicFrameLocks noGrp="1"/>
          </p:cNvGraphicFramePr>
          <p:nvPr>
            <p:extLst>
              <p:ext uri="{D42A27DB-BD31-4B8C-83A1-F6EECF244321}">
                <p14:modId xmlns:p14="http://schemas.microsoft.com/office/powerpoint/2010/main" val="3397634072"/>
              </p:ext>
            </p:extLst>
          </p:nvPr>
        </p:nvGraphicFramePr>
        <p:xfrm>
          <a:off x="1736671" y="2363229"/>
          <a:ext cx="9589784" cy="3936755"/>
        </p:xfrm>
        <a:graphic>
          <a:graphicData uri="http://schemas.openxmlformats.org/drawingml/2006/table">
            <a:tbl>
              <a:tblPr>
                <a:tableStyleId>{5C22544A-7EE6-4342-B048-85BDC9FD1C3A}</a:tableStyleId>
              </a:tblPr>
              <a:tblGrid>
                <a:gridCol w="3009273">
                  <a:extLst>
                    <a:ext uri="{9D8B030D-6E8A-4147-A177-3AD203B41FA5}">
                      <a16:colId xmlns:a16="http://schemas.microsoft.com/office/drawing/2014/main" xmlns="" val="1666812275"/>
                    </a:ext>
                  </a:extLst>
                </a:gridCol>
                <a:gridCol w="6580511">
                  <a:extLst>
                    <a:ext uri="{9D8B030D-6E8A-4147-A177-3AD203B41FA5}">
                      <a16:colId xmlns:a16="http://schemas.microsoft.com/office/drawing/2014/main" xmlns="" val="2846013228"/>
                    </a:ext>
                  </a:extLst>
                </a:gridCol>
              </a:tblGrid>
              <a:tr h="570333">
                <a:tc>
                  <a:txBody>
                    <a:bodyPr/>
                    <a:lstStyle/>
                    <a:p>
                      <a:pPr algn="ctr">
                        <a:lnSpc>
                          <a:spcPts val="1560"/>
                        </a:lnSpc>
                        <a:spcBef>
                          <a:spcPts val="60"/>
                        </a:spcBef>
                        <a:spcAft>
                          <a:spcPts val="60"/>
                        </a:spcAft>
                      </a:pPr>
                      <a:r>
                        <a:rPr lang="en-US" sz="1800" b="1" kern="100" spc="10" dirty="0">
                          <a:effectLst/>
                        </a:rPr>
                        <a:t>NTFS</a:t>
                      </a:r>
                      <a:r>
                        <a:rPr lang="zh-CN" sz="1800" b="1" kern="100" spc="10" dirty="0">
                          <a:effectLst/>
                        </a:rPr>
                        <a:t>文件权限</a:t>
                      </a:r>
                      <a:endParaRPr lang="zh-CN" sz="1800" b="1" kern="100" spc="10" dirty="0">
                        <a:effectLst/>
                        <a:latin typeface="方正宋一简体"/>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560"/>
                        </a:lnSpc>
                        <a:spcBef>
                          <a:spcPts val="60"/>
                        </a:spcBef>
                        <a:spcAft>
                          <a:spcPts val="60"/>
                        </a:spcAft>
                      </a:pPr>
                      <a:r>
                        <a:rPr lang="zh-CN" sz="1800" b="1" kern="100" spc="10" dirty="0">
                          <a:effectLst/>
                        </a:rPr>
                        <a:t>允许访问类型</a:t>
                      </a:r>
                      <a:endParaRPr lang="zh-CN" sz="1800" b="1" kern="100" spc="10" dirty="0">
                        <a:effectLst/>
                        <a:latin typeface="方正宋一简体"/>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2857021223"/>
                  </a:ext>
                </a:extLst>
              </a:tr>
              <a:tr h="381098">
                <a:tc>
                  <a:txBody>
                    <a:bodyPr/>
                    <a:lstStyle/>
                    <a:p>
                      <a:pPr algn="just">
                        <a:lnSpc>
                          <a:spcPts val="1560"/>
                        </a:lnSpc>
                        <a:spcBef>
                          <a:spcPts val="60"/>
                        </a:spcBef>
                        <a:spcAft>
                          <a:spcPts val="60"/>
                        </a:spcAft>
                      </a:pPr>
                      <a:r>
                        <a:rPr lang="zh-CN" sz="1800" kern="100" spc="10">
                          <a:effectLst/>
                        </a:rPr>
                        <a:t>读取（</a:t>
                      </a:r>
                      <a:r>
                        <a:rPr lang="en-US" sz="1800" kern="100" spc="10">
                          <a:effectLst/>
                        </a:rPr>
                        <a:t>Read</a:t>
                      </a:r>
                      <a:r>
                        <a:rPr lang="zh-CN" sz="1800" kern="100" spc="10">
                          <a:effectLst/>
                        </a:rPr>
                        <a:t>）</a:t>
                      </a:r>
                      <a:endParaRPr lang="zh-CN" sz="1800" kern="100" spc="10">
                        <a:effectLst/>
                        <a:latin typeface="方正宋一简体"/>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ts val="1560"/>
                        </a:lnSpc>
                        <a:spcBef>
                          <a:spcPts val="60"/>
                        </a:spcBef>
                        <a:spcAft>
                          <a:spcPts val="60"/>
                        </a:spcAft>
                      </a:pPr>
                      <a:r>
                        <a:rPr lang="zh-CN" sz="1800" kern="100" spc="10">
                          <a:effectLst/>
                        </a:rPr>
                        <a:t>读文件，查看文件属性、拥有人和权限</a:t>
                      </a:r>
                      <a:endParaRPr lang="zh-CN" sz="1800" kern="100" spc="10">
                        <a:effectLst/>
                        <a:latin typeface="方正宋一简体"/>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329917936"/>
                  </a:ext>
                </a:extLst>
              </a:tr>
              <a:tr h="746331">
                <a:tc>
                  <a:txBody>
                    <a:bodyPr/>
                    <a:lstStyle/>
                    <a:p>
                      <a:pPr algn="just">
                        <a:lnSpc>
                          <a:spcPts val="1560"/>
                        </a:lnSpc>
                        <a:spcBef>
                          <a:spcPts val="60"/>
                        </a:spcBef>
                        <a:spcAft>
                          <a:spcPts val="60"/>
                        </a:spcAft>
                      </a:pPr>
                      <a:r>
                        <a:rPr lang="zh-CN" sz="1800" kern="100" spc="10">
                          <a:effectLst/>
                        </a:rPr>
                        <a:t>写入（</a:t>
                      </a:r>
                      <a:r>
                        <a:rPr lang="en-US" sz="1800" kern="100" spc="10">
                          <a:effectLst/>
                        </a:rPr>
                        <a:t>Write</a:t>
                      </a:r>
                      <a:r>
                        <a:rPr lang="zh-CN" sz="1800" kern="100" spc="10">
                          <a:effectLst/>
                        </a:rPr>
                        <a:t>）</a:t>
                      </a:r>
                      <a:endParaRPr lang="zh-CN" sz="1800" kern="100" spc="10">
                        <a:effectLst/>
                        <a:latin typeface="方正宋一简体"/>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ts val="1560"/>
                        </a:lnSpc>
                        <a:spcBef>
                          <a:spcPts val="60"/>
                        </a:spcBef>
                        <a:spcAft>
                          <a:spcPts val="60"/>
                        </a:spcAft>
                      </a:pPr>
                      <a:r>
                        <a:rPr lang="zh-CN" sz="1800" kern="100" spc="10">
                          <a:effectLst/>
                        </a:rPr>
                        <a:t>覆盖写入文件，修改文件属性，查看文件拥有人和权限</a:t>
                      </a:r>
                      <a:endParaRPr lang="zh-CN" sz="1800" kern="100" spc="10">
                        <a:effectLst/>
                        <a:latin typeface="方正宋一简体"/>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2991245902"/>
                  </a:ext>
                </a:extLst>
              </a:tr>
              <a:tr h="746331">
                <a:tc>
                  <a:txBody>
                    <a:bodyPr/>
                    <a:lstStyle/>
                    <a:p>
                      <a:pPr algn="just">
                        <a:lnSpc>
                          <a:spcPts val="1560"/>
                        </a:lnSpc>
                        <a:spcBef>
                          <a:spcPts val="60"/>
                        </a:spcBef>
                        <a:spcAft>
                          <a:spcPts val="60"/>
                        </a:spcAft>
                      </a:pPr>
                      <a:r>
                        <a:rPr lang="zh-CN" sz="1800" kern="100" spc="-30">
                          <a:effectLst/>
                        </a:rPr>
                        <a:t>读取和运行（</a:t>
                      </a:r>
                      <a:r>
                        <a:rPr lang="en-US" sz="1800" kern="100" spc="-30">
                          <a:effectLst/>
                        </a:rPr>
                        <a:t>Read &amp; Execute</a:t>
                      </a:r>
                      <a:r>
                        <a:rPr lang="zh-CN" sz="1800" kern="100" spc="-30">
                          <a:effectLst/>
                        </a:rPr>
                        <a:t>）</a:t>
                      </a:r>
                      <a:endParaRPr lang="zh-CN" sz="1800" kern="100" spc="10">
                        <a:effectLst/>
                        <a:latin typeface="方正宋一简体"/>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ts val="1560"/>
                        </a:lnSpc>
                        <a:spcBef>
                          <a:spcPts val="60"/>
                        </a:spcBef>
                        <a:spcAft>
                          <a:spcPts val="60"/>
                        </a:spcAft>
                      </a:pPr>
                      <a:r>
                        <a:rPr lang="zh-CN" sz="1800" kern="100" spc="10" dirty="0">
                          <a:effectLst/>
                        </a:rPr>
                        <a:t>运行应用程序，执行由“读取”权限进行的动作</a:t>
                      </a:r>
                      <a:endParaRPr lang="zh-CN" sz="1800" kern="100" spc="10" dirty="0">
                        <a:effectLst/>
                        <a:latin typeface="方正宋一简体"/>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4010858132"/>
                  </a:ext>
                </a:extLst>
              </a:tr>
              <a:tr h="746331">
                <a:tc>
                  <a:txBody>
                    <a:bodyPr/>
                    <a:lstStyle/>
                    <a:p>
                      <a:pPr algn="just">
                        <a:lnSpc>
                          <a:spcPts val="1560"/>
                        </a:lnSpc>
                        <a:spcBef>
                          <a:spcPts val="60"/>
                        </a:spcBef>
                        <a:spcAft>
                          <a:spcPts val="60"/>
                        </a:spcAft>
                      </a:pPr>
                      <a:r>
                        <a:rPr lang="zh-CN" sz="1800" kern="100" spc="10">
                          <a:effectLst/>
                        </a:rPr>
                        <a:t>修改（</a:t>
                      </a:r>
                      <a:r>
                        <a:rPr lang="en-US" sz="1800" kern="100" spc="10">
                          <a:effectLst/>
                        </a:rPr>
                        <a:t>Modify</a:t>
                      </a:r>
                      <a:r>
                        <a:rPr lang="zh-CN" sz="1800" kern="100" spc="10">
                          <a:effectLst/>
                        </a:rPr>
                        <a:t>）</a:t>
                      </a:r>
                      <a:endParaRPr lang="zh-CN" sz="1800" kern="100" spc="10">
                        <a:effectLst/>
                        <a:latin typeface="方正宋一简体"/>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ts val="1560"/>
                        </a:lnSpc>
                        <a:spcBef>
                          <a:spcPts val="60"/>
                        </a:spcBef>
                        <a:spcAft>
                          <a:spcPts val="60"/>
                        </a:spcAft>
                      </a:pPr>
                      <a:r>
                        <a:rPr lang="zh-CN" sz="1800" kern="100" spc="10">
                          <a:effectLst/>
                        </a:rPr>
                        <a:t>修改和删除文件，执行由“写入”权限和“读取和运行”权限进行的动作</a:t>
                      </a:r>
                      <a:endParaRPr lang="zh-CN" sz="1800" kern="100" spc="10">
                        <a:effectLst/>
                        <a:latin typeface="方正宋一简体"/>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3704309470"/>
                  </a:ext>
                </a:extLst>
              </a:tr>
              <a:tr h="746331">
                <a:tc>
                  <a:txBody>
                    <a:bodyPr/>
                    <a:lstStyle/>
                    <a:p>
                      <a:pPr algn="just">
                        <a:lnSpc>
                          <a:spcPts val="1560"/>
                        </a:lnSpc>
                        <a:spcBef>
                          <a:spcPts val="60"/>
                        </a:spcBef>
                        <a:spcAft>
                          <a:spcPts val="60"/>
                        </a:spcAft>
                      </a:pPr>
                      <a:r>
                        <a:rPr lang="zh-CN" sz="1800" kern="100" spc="10">
                          <a:effectLst/>
                        </a:rPr>
                        <a:t>完全控制（</a:t>
                      </a:r>
                      <a:r>
                        <a:rPr lang="en-US" sz="1800" kern="100" spc="10">
                          <a:effectLst/>
                        </a:rPr>
                        <a:t>Full Control</a:t>
                      </a:r>
                      <a:r>
                        <a:rPr lang="zh-CN" sz="1800" kern="100" spc="10">
                          <a:effectLst/>
                        </a:rPr>
                        <a:t>）</a:t>
                      </a:r>
                      <a:endParaRPr lang="zh-CN" sz="1800" kern="100" spc="10">
                        <a:effectLst/>
                        <a:latin typeface="方正宋一简体"/>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ts val="1560"/>
                        </a:lnSpc>
                        <a:spcBef>
                          <a:spcPts val="60"/>
                        </a:spcBef>
                        <a:spcAft>
                          <a:spcPts val="60"/>
                        </a:spcAft>
                      </a:pPr>
                      <a:r>
                        <a:rPr lang="zh-CN" sz="1800" kern="100" spc="10" dirty="0">
                          <a:effectLst/>
                        </a:rPr>
                        <a:t>改变权限，成为拥有人，执行允许所有其他</a:t>
                      </a:r>
                      <a:r>
                        <a:rPr lang="en-US" sz="1800" kern="100" spc="10" dirty="0">
                          <a:effectLst/>
                        </a:rPr>
                        <a:t>NTFS</a:t>
                      </a:r>
                      <a:r>
                        <a:rPr lang="zh-CN" sz="1800" kern="100" spc="10" dirty="0">
                          <a:effectLst/>
                        </a:rPr>
                        <a:t>文件权限进行的动作</a:t>
                      </a:r>
                      <a:endParaRPr lang="zh-CN" sz="1800" kern="100" spc="10" dirty="0">
                        <a:effectLst/>
                        <a:latin typeface="方正宋一简体"/>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913512898"/>
                  </a:ext>
                </a:extLst>
              </a:tr>
            </a:tbl>
          </a:graphicData>
        </a:graphic>
      </p:graphicFrame>
    </p:spTree>
    <p:extLst>
      <p:ext uri="{BB962C8B-B14F-4D97-AF65-F5344CB8AC3E}">
        <p14:creationId xmlns:p14="http://schemas.microsoft.com/office/powerpoint/2010/main" val="1412191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4 </a:t>
            </a:r>
            <a:r>
              <a:rPr lang="zh-CN" altLang="en-US" sz="3600" b="1" spc="600" dirty="0">
                <a:solidFill>
                  <a:srgbClr val="2070A1"/>
                </a:solidFill>
                <a:cs typeface="+mn-ea"/>
                <a:sym typeface="+mn-lt"/>
              </a:rPr>
              <a:t>认识</a:t>
            </a:r>
            <a:r>
              <a:rPr lang="en-US" altLang="zh-CN" sz="3600" b="1" spc="600" dirty="0">
                <a:solidFill>
                  <a:srgbClr val="2070A1"/>
                </a:solidFill>
                <a:cs typeface="+mn-ea"/>
                <a:sym typeface="+mn-lt"/>
              </a:rPr>
              <a:t>NTFS</a:t>
            </a:r>
            <a:r>
              <a:rPr lang="zh-CN" altLang="en-US" sz="3600" b="1" spc="600" dirty="0">
                <a:solidFill>
                  <a:srgbClr val="2070A1"/>
                </a:solidFill>
                <a:cs typeface="+mn-ea"/>
                <a:sym typeface="+mn-lt"/>
              </a:rPr>
              <a:t>权限</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139870" y="1715338"/>
            <a:ext cx="4807726"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2</a:t>
            </a:r>
            <a:r>
              <a:rPr lang="zh-CN" altLang="en-US" sz="3600" spc="600" dirty="0">
                <a:solidFill>
                  <a:srgbClr val="2070A1"/>
                </a:solidFill>
                <a:cs typeface="+mn-ea"/>
              </a:rPr>
              <a:t>．多重</a:t>
            </a:r>
            <a:r>
              <a:rPr lang="en-US" altLang="zh-CN" sz="3600" spc="600" dirty="0">
                <a:solidFill>
                  <a:srgbClr val="2070A1"/>
                </a:solidFill>
                <a:cs typeface="+mn-ea"/>
              </a:rPr>
              <a:t>NTFS</a:t>
            </a:r>
            <a:r>
              <a:rPr lang="zh-CN" altLang="en-US" sz="3600" spc="600" dirty="0">
                <a:solidFill>
                  <a:srgbClr val="2070A1"/>
                </a:solidFill>
                <a:cs typeface="+mn-ea"/>
              </a:rPr>
              <a:t>权限</a:t>
            </a:r>
            <a:endParaRPr lang="zh-CN" altLang="zh-CN" sz="3600" spc="600" dirty="0">
              <a:solidFill>
                <a:srgbClr val="2070A1"/>
              </a:solidFill>
              <a:cs typeface="+mn-ea"/>
            </a:endParaRPr>
          </a:p>
        </p:txBody>
      </p:sp>
      <p:sp>
        <p:nvSpPr>
          <p:cNvPr id="2" name="矩形 1">
            <a:extLst>
              <a:ext uri="{FF2B5EF4-FFF2-40B4-BE49-F238E27FC236}">
                <a16:creationId xmlns:a16="http://schemas.microsoft.com/office/drawing/2014/main" xmlns="" id="{6055CED1-8ED9-4654-8052-04686218FAA5}"/>
              </a:ext>
            </a:extLst>
          </p:cNvPr>
          <p:cNvSpPr/>
          <p:nvPr/>
        </p:nvSpPr>
        <p:spPr>
          <a:xfrm>
            <a:off x="2057353" y="2952345"/>
            <a:ext cx="8524407" cy="1754326"/>
          </a:xfrm>
          <a:prstGeom prst="rect">
            <a:avLst/>
          </a:prstGeom>
        </p:spPr>
        <p:txBody>
          <a:bodyPr wrap="square">
            <a:spAutoFit/>
          </a:bodyPr>
          <a:lstStyle/>
          <a:p>
            <a:pPr indent="259080" algn="just">
              <a:spcAft>
                <a:spcPts val="0"/>
              </a:spcAft>
            </a:pPr>
            <a:r>
              <a:rPr lang="zh-CN" altLang="zh-CN" sz="3600" kern="100" dirty="0">
                <a:latin typeface="等线" panose="02010600030101010101" pitchFamily="2" charset="-122"/>
                <a:cs typeface="Times New Roman" panose="02020603050405020304" pitchFamily="18" charset="0"/>
              </a:rPr>
              <a:t>（</a:t>
            </a:r>
            <a:r>
              <a:rPr lang="en-US" altLang="zh-CN" sz="3600" kern="100" dirty="0">
                <a:latin typeface="等线" panose="02010600030101010101" pitchFamily="2" charset="-122"/>
                <a:cs typeface="Times New Roman" panose="02020603050405020304" pitchFamily="18" charset="0"/>
              </a:rPr>
              <a:t>1</a:t>
            </a:r>
            <a:r>
              <a:rPr lang="zh-CN" altLang="zh-CN" sz="3600" kern="100" dirty="0">
                <a:latin typeface="等线" panose="02010600030101010101" pitchFamily="2" charset="-122"/>
                <a:cs typeface="Times New Roman" panose="02020603050405020304" pitchFamily="18" charset="0"/>
              </a:rPr>
              <a:t>）权限是累积的</a:t>
            </a:r>
          </a:p>
          <a:p>
            <a:pPr indent="259080" algn="just">
              <a:spcAft>
                <a:spcPts val="0"/>
              </a:spcAft>
            </a:pPr>
            <a:r>
              <a:rPr lang="zh-CN" altLang="zh-CN" sz="3600" kern="100" dirty="0">
                <a:latin typeface="等线" panose="02010600030101010101" pitchFamily="2" charset="-122"/>
                <a:cs typeface="Times New Roman" panose="02020603050405020304" pitchFamily="18" charset="0"/>
              </a:rPr>
              <a:t>（</a:t>
            </a:r>
            <a:r>
              <a:rPr lang="en-US" altLang="zh-CN" sz="3600" kern="100" dirty="0">
                <a:latin typeface="等线" panose="02010600030101010101" pitchFamily="2" charset="-122"/>
                <a:cs typeface="Times New Roman" panose="02020603050405020304" pitchFamily="18" charset="0"/>
              </a:rPr>
              <a:t>2</a:t>
            </a:r>
            <a:r>
              <a:rPr lang="zh-CN" altLang="zh-CN" sz="3600" kern="100" dirty="0">
                <a:latin typeface="等线" panose="02010600030101010101" pitchFamily="2" charset="-122"/>
                <a:cs typeface="Times New Roman" panose="02020603050405020304" pitchFamily="18" charset="0"/>
              </a:rPr>
              <a:t>）文件权限超越文件夹权限</a:t>
            </a:r>
          </a:p>
          <a:p>
            <a:pPr indent="259080" algn="just">
              <a:spcAft>
                <a:spcPts val="0"/>
              </a:spcAft>
            </a:pPr>
            <a:r>
              <a:rPr lang="zh-CN" altLang="zh-CN" sz="3600" kern="100" dirty="0">
                <a:latin typeface="等线" panose="02010600030101010101" pitchFamily="2" charset="-122"/>
                <a:cs typeface="Times New Roman" panose="02020603050405020304" pitchFamily="18" charset="0"/>
              </a:rPr>
              <a:t>（</a:t>
            </a:r>
            <a:r>
              <a:rPr lang="en-US" altLang="zh-CN" sz="3600" kern="100" dirty="0">
                <a:latin typeface="等线" panose="02010600030101010101" pitchFamily="2" charset="-122"/>
                <a:cs typeface="Times New Roman" panose="02020603050405020304" pitchFamily="18" charset="0"/>
              </a:rPr>
              <a:t>3</a:t>
            </a:r>
            <a:r>
              <a:rPr lang="zh-CN" altLang="zh-CN" sz="3600" kern="100" dirty="0">
                <a:latin typeface="等线" panose="02010600030101010101" pitchFamily="2" charset="-122"/>
                <a:cs typeface="Times New Roman" panose="02020603050405020304" pitchFamily="18" charset="0"/>
              </a:rPr>
              <a:t>）拒绝权限超越其他权限</a:t>
            </a:r>
          </a:p>
        </p:txBody>
      </p:sp>
    </p:spTree>
    <p:extLst>
      <p:ext uri="{BB962C8B-B14F-4D97-AF65-F5344CB8AC3E}">
        <p14:creationId xmlns:p14="http://schemas.microsoft.com/office/powerpoint/2010/main" val="12460391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4 </a:t>
            </a:r>
            <a:r>
              <a:rPr lang="zh-CN" altLang="en-US" sz="3600" b="1" spc="600" dirty="0">
                <a:solidFill>
                  <a:srgbClr val="2070A1"/>
                </a:solidFill>
                <a:cs typeface="+mn-ea"/>
                <a:sym typeface="+mn-lt"/>
              </a:rPr>
              <a:t>认识</a:t>
            </a:r>
            <a:r>
              <a:rPr lang="en-US" altLang="zh-CN" sz="3600" b="1" spc="600" dirty="0">
                <a:solidFill>
                  <a:srgbClr val="2070A1"/>
                </a:solidFill>
                <a:cs typeface="+mn-ea"/>
                <a:sym typeface="+mn-lt"/>
              </a:rPr>
              <a:t>NTFS</a:t>
            </a:r>
            <a:r>
              <a:rPr lang="zh-CN" altLang="en-US" sz="3600" b="1" spc="600" dirty="0">
                <a:solidFill>
                  <a:srgbClr val="2070A1"/>
                </a:solidFill>
                <a:cs typeface="+mn-ea"/>
                <a:sym typeface="+mn-lt"/>
              </a:rPr>
              <a:t>权限</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191178" y="1700348"/>
            <a:ext cx="11809643"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3</a:t>
            </a:r>
            <a:r>
              <a:rPr lang="zh-CN" altLang="en-US" sz="3600" spc="600" dirty="0">
                <a:solidFill>
                  <a:srgbClr val="2070A1"/>
                </a:solidFill>
                <a:cs typeface="+mn-ea"/>
              </a:rPr>
              <a:t>．共享文件夹权限与</a:t>
            </a:r>
            <a:r>
              <a:rPr lang="en-US" altLang="zh-CN" sz="3600" spc="600" dirty="0">
                <a:solidFill>
                  <a:srgbClr val="2070A1"/>
                </a:solidFill>
                <a:cs typeface="+mn-ea"/>
              </a:rPr>
              <a:t>NTFS</a:t>
            </a:r>
            <a:r>
              <a:rPr lang="zh-CN" altLang="en-US" sz="3600" spc="600" dirty="0">
                <a:solidFill>
                  <a:srgbClr val="2070A1"/>
                </a:solidFill>
                <a:cs typeface="+mn-ea"/>
              </a:rPr>
              <a:t>文件系统权限的组合</a:t>
            </a:r>
            <a:endParaRPr lang="zh-CN" altLang="zh-CN" sz="3600" spc="600" dirty="0">
              <a:solidFill>
                <a:srgbClr val="2070A1"/>
              </a:solidFill>
              <a:cs typeface="+mn-ea"/>
            </a:endParaRPr>
          </a:p>
        </p:txBody>
      </p:sp>
      <p:pic>
        <p:nvPicPr>
          <p:cNvPr id="31" name="图片 30">
            <a:extLst>
              <a:ext uri="{FF2B5EF4-FFF2-40B4-BE49-F238E27FC236}">
                <a16:creationId xmlns:a16="http://schemas.microsoft.com/office/drawing/2014/main" xmlns="" id="{D7F5068F-03C3-4630-998F-EB3706A3B77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52378" y="2794182"/>
            <a:ext cx="1906270" cy="2363470"/>
          </a:xfrm>
          <a:prstGeom prst="rect">
            <a:avLst/>
          </a:prstGeom>
          <a:noFill/>
          <a:ln>
            <a:noFill/>
          </a:ln>
        </p:spPr>
      </p:pic>
      <p:sp>
        <p:nvSpPr>
          <p:cNvPr id="2" name="矩形 1">
            <a:extLst>
              <a:ext uri="{FF2B5EF4-FFF2-40B4-BE49-F238E27FC236}">
                <a16:creationId xmlns:a16="http://schemas.microsoft.com/office/drawing/2014/main" xmlns="" id="{0018FB83-B3D7-4E30-9289-5B1493426A4E}"/>
              </a:ext>
            </a:extLst>
          </p:cNvPr>
          <p:cNvSpPr/>
          <p:nvPr/>
        </p:nvSpPr>
        <p:spPr>
          <a:xfrm>
            <a:off x="1398967" y="5605155"/>
            <a:ext cx="2220480" cy="369332"/>
          </a:xfrm>
          <a:prstGeom prst="rect">
            <a:avLst/>
          </a:prstGeom>
        </p:spPr>
        <p:txBody>
          <a:bodyPr wrap="none">
            <a:spAutoFit/>
          </a:bodyPr>
          <a:lstStyle/>
          <a:p>
            <a:r>
              <a:rPr lang="zh-CN" altLang="zh-CN" dirty="0">
                <a:cs typeface="Times New Roman" panose="02020603050405020304" pitchFamily="18" charset="0"/>
              </a:rPr>
              <a:t> “</a:t>
            </a:r>
            <a:r>
              <a:rPr lang="en-US" altLang="zh-CN" dirty="0">
                <a:cs typeface="Times New Roman" panose="02020603050405020304" pitchFamily="18" charset="0"/>
              </a:rPr>
              <a:t>share1</a:t>
            </a:r>
            <a:r>
              <a:rPr lang="zh-CN" altLang="zh-CN" dirty="0">
                <a:cs typeface="Times New Roman" panose="02020603050405020304" pitchFamily="18" charset="0"/>
              </a:rPr>
              <a:t>属性”对话框</a:t>
            </a:r>
            <a:endParaRPr lang="zh-CN" altLang="en-US" dirty="0"/>
          </a:p>
        </p:txBody>
      </p:sp>
      <p:graphicFrame>
        <p:nvGraphicFramePr>
          <p:cNvPr id="3" name="表格 2">
            <a:extLst>
              <a:ext uri="{FF2B5EF4-FFF2-40B4-BE49-F238E27FC236}">
                <a16:creationId xmlns:a16="http://schemas.microsoft.com/office/drawing/2014/main" xmlns="" id="{7B5CD845-AA79-45C2-8AAF-D767003A55C2}"/>
              </a:ext>
            </a:extLst>
          </p:cNvPr>
          <p:cNvGraphicFramePr>
            <a:graphicFrameLocks noGrp="1"/>
          </p:cNvGraphicFramePr>
          <p:nvPr>
            <p:extLst>
              <p:ext uri="{D42A27DB-BD31-4B8C-83A1-F6EECF244321}">
                <p14:modId xmlns:p14="http://schemas.microsoft.com/office/powerpoint/2010/main" val="3141142687"/>
              </p:ext>
            </p:extLst>
          </p:nvPr>
        </p:nvGraphicFramePr>
        <p:xfrm>
          <a:off x="4023531" y="2779525"/>
          <a:ext cx="7922000" cy="3113653"/>
        </p:xfrm>
        <a:graphic>
          <a:graphicData uri="http://schemas.openxmlformats.org/drawingml/2006/table">
            <a:tbl>
              <a:tblPr>
                <a:tableStyleId>{5C22544A-7EE6-4342-B048-85BDC9FD1C3A}</a:tableStyleId>
              </a:tblPr>
              <a:tblGrid>
                <a:gridCol w="1364168">
                  <a:extLst>
                    <a:ext uri="{9D8B030D-6E8A-4147-A177-3AD203B41FA5}">
                      <a16:colId xmlns:a16="http://schemas.microsoft.com/office/drawing/2014/main" xmlns="" val="3773031586"/>
                    </a:ext>
                  </a:extLst>
                </a:gridCol>
                <a:gridCol w="6557832">
                  <a:extLst>
                    <a:ext uri="{9D8B030D-6E8A-4147-A177-3AD203B41FA5}">
                      <a16:colId xmlns:a16="http://schemas.microsoft.com/office/drawing/2014/main" xmlns="" val="581729112"/>
                    </a:ext>
                  </a:extLst>
                </a:gridCol>
              </a:tblGrid>
              <a:tr h="663133">
                <a:tc>
                  <a:txBody>
                    <a:bodyPr/>
                    <a:lstStyle/>
                    <a:p>
                      <a:pPr algn="ctr">
                        <a:lnSpc>
                          <a:spcPts val="1560"/>
                        </a:lnSpc>
                        <a:spcBef>
                          <a:spcPts val="60"/>
                        </a:spcBef>
                        <a:spcAft>
                          <a:spcPts val="60"/>
                        </a:spcAft>
                      </a:pPr>
                      <a:r>
                        <a:rPr lang="zh-CN" sz="1800" b="1" kern="100" spc="10" dirty="0">
                          <a:effectLst/>
                        </a:rPr>
                        <a:t>权</a:t>
                      </a:r>
                      <a:r>
                        <a:rPr lang="en-US" sz="1800" b="1" kern="100" spc="10" dirty="0">
                          <a:effectLst/>
                        </a:rPr>
                        <a:t>    </a:t>
                      </a:r>
                      <a:r>
                        <a:rPr lang="zh-CN" sz="1800" b="1" kern="100" spc="10" dirty="0">
                          <a:effectLst/>
                        </a:rPr>
                        <a:t>限</a:t>
                      </a:r>
                      <a:endParaRPr lang="zh-CN" sz="1800" b="1" kern="100" spc="10" dirty="0">
                        <a:effectLst/>
                        <a:latin typeface="方正宋一简体"/>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560"/>
                        </a:lnSpc>
                        <a:spcBef>
                          <a:spcPts val="60"/>
                        </a:spcBef>
                        <a:spcAft>
                          <a:spcPts val="60"/>
                        </a:spcAft>
                      </a:pPr>
                      <a:r>
                        <a:rPr lang="zh-CN" sz="1800" b="1" kern="100" spc="10" dirty="0">
                          <a:effectLst/>
                        </a:rPr>
                        <a:t>允许用户完成的操作</a:t>
                      </a:r>
                      <a:endParaRPr lang="zh-CN" sz="1800" b="1" kern="100" spc="10" dirty="0">
                        <a:effectLst/>
                        <a:latin typeface="方正宋一简体"/>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3589762385"/>
                  </a:ext>
                </a:extLst>
              </a:tr>
              <a:tr h="816840">
                <a:tc>
                  <a:txBody>
                    <a:bodyPr/>
                    <a:lstStyle/>
                    <a:p>
                      <a:pPr algn="just">
                        <a:lnSpc>
                          <a:spcPts val="1560"/>
                        </a:lnSpc>
                        <a:spcBef>
                          <a:spcPts val="60"/>
                        </a:spcBef>
                        <a:spcAft>
                          <a:spcPts val="60"/>
                        </a:spcAft>
                      </a:pPr>
                      <a:r>
                        <a:rPr lang="zh-CN" sz="1800" kern="100" spc="10">
                          <a:effectLst/>
                        </a:rPr>
                        <a:t>读取</a:t>
                      </a:r>
                      <a:endParaRPr lang="zh-CN" sz="1800" kern="100" spc="10">
                        <a:effectLst/>
                        <a:latin typeface="方正宋一简体"/>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ts val="1560"/>
                        </a:lnSpc>
                        <a:spcBef>
                          <a:spcPts val="95"/>
                        </a:spcBef>
                        <a:spcAft>
                          <a:spcPts val="95"/>
                        </a:spcAft>
                      </a:pPr>
                      <a:r>
                        <a:rPr lang="zh-CN" sz="1800" kern="100" spc="10">
                          <a:effectLst/>
                        </a:rPr>
                        <a:t>显示文件夹名称、文件名称、文件数据和属性，运行应用程序文件，改变共享文件夹内的文件夹</a:t>
                      </a:r>
                      <a:endParaRPr lang="zh-CN" sz="1800" kern="100" spc="10">
                        <a:effectLst/>
                        <a:latin typeface="方正宋一简体"/>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2352543983"/>
                  </a:ext>
                </a:extLst>
              </a:tr>
              <a:tr h="816840">
                <a:tc>
                  <a:txBody>
                    <a:bodyPr/>
                    <a:lstStyle/>
                    <a:p>
                      <a:pPr algn="just">
                        <a:lnSpc>
                          <a:spcPts val="1560"/>
                        </a:lnSpc>
                        <a:spcBef>
                          <a:spcPts val="60"/>
                        </a:spcBef>
                        <a:spcAft>
                          <a:spcPts val="60"/>
                        </a:spcAft>
                      </a:pPr>
                      <a:r>
                        <a:rPr lang="zh-CN" sz="1800" kern="100" spc="10">
                          <a:effectLst/>
                        </a:rPr>
                        <a:t>修改</a:t>
                      </a:r>
                      <a:endParaRPr lang="zh-CN" sz="1800" kern="100" spc="10">
                        <a:effectLst/>
                        <a:latin typeface="方正宋一简体"/>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ts val="1560"/>
                        </a:lnSpc>
                        <a:spcBef>
                          <a:spcPts val="95"/>
                        </a:spcBef>
                        <a:spcAft>
                          <a:spcPts val="95"/>
                        </a:spcAft>
                      </a:pPr>
                      <a:r>
                        <a:rPr lang="zh-CN" sz="1800" kern="100" spc="10">
                          <a:effectLst/>
                        </a:rPr>
                        <a:t>创</a:t>
                      </a:r>
                      <a:r>
                        <a:rPr lang="zh-CN" sz="1800" kern="100" spc="30">
                          <a:effectLst/>
                        </a:rPr>
                        <a:t>建文件夹，向文件夹中添加文件，修改文件中的数据，向文件中追加数据，修改文件属性，删除文件夹和文件，执行“读取”权限所允许的操作</a:t>
                      </a:r>
                      <a:endParaRPr lang="zh-CN" sz="1800" kern="100" spc="10">
                        <a:effectLst/>
                        <a:latin typeface="方正宋一简体"/>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91120420"/>
                  </a:ext>
                </a:extLst>
              </a:tr>
              <a:tr h="816840">
                <a:tc>
                  <a:txBody>
                    <a:bodyPr/>
                    <a:lstStyle/>
                    <a:p>
                      <a:pPr algn="just">
                        <a:lnSpc>
                          <a:spcPts val="1560"/>
                        </a:lnSpc>
                        <a:spcBef>
                          <a:spcPts val="60"/>
                        </a:spcBef>
                        <a:spcAft>
                          <a:spcPts val="60"/>
                        </a:spcAft>
                      </a:pPr>
                      <a:r>
                        <a:rPr lang="zh-CN" sz="1800" kern="100" spc="10">
                          <a:effectLst/>
                        </a:rPr>
                        <a:t>完全控制</a:t>
                      </a:r>
                      <a:endParaRPr lang="zh-CN" sz="1800" kern="100" spc="10">
                        <a:effectLst/>
                        <a:latin typeface="方正宋一简体"/>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ts val="1560"/>
                        </a:lnSpc>
                        <a:spcBef>
                          <a:spcPts val="95"/>
                        </a:spcBef>
                        <a:spcAft>
                          <a:spcPts val="95"/>
                        </a:spcAft>
                      </a:pPr>
                      <a:r>
                        <a:rPr lang="zh-CN" sz="1800" kern="100" spc="10" dirty="0">
                          <a:effectLst/>
                        </a:rPr>
                        <a:t>修改文件权限，获得文件的所有权执行“修改”和“读取”权限所允许的所有任务默认情况下，</a:t>
                      </a:r>
                      <a:r>
                        <a:rPr lang="en-US" sz="1800" kern="100" spc="10" dirty="0">
                          <a:effectLst/>
                        </a:rPr>
                        <a:t>Everyone</a:t>
                      </a:r>
                      <a:r>
                        <a:rPr lang="zh-CN" sz="1800" kern="100" spc="10" dirty="0">
                          <a:effectLst/>
                        </a:rPr>
                        <a:t>组具有该权限</a:t>
                      </a:r>
                      <a:endParaRPr lang="zh-CN" sz="1800" kern="100" spc="10" dirty="0">
                        <a:effectLst/>
                        <a:latin typeface="方正宋一简体"/>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2502250378"/>
                  </a:ext>
                </a:extLst>
              </a:tr>
            </a:tbl>
          </a:graphicData>
        </a:graphic>
      </p:graphicFrame>
      <p:sp>
        <p:nvSpPr>
          <p:cNvPr id="4" name="矩形 3">
            <a:extLst>
              <a:ext uri="{FF2B5EF4-FFF2-40B4-BE49-F238E27FC236}">
                <a16:creationId xmlns:a16="http://schemas.microsoft.com/office/drawing/2014/main" xmlns="" id="{82A3FAA5-3CA0-46A9-906F-95027471B904}"/>
              </a:ext>
            </a:extLst>
          </p:cNvPr>
          <p:cNvSpPr/>
          <p:nvPr/>
        </p:nvSpPr>
        <p:spPr>
          <a:xfrm>
            <a:off x="6471196" y="2410193"/>
            <a:ext cx="2262158" cy="369332"/>
          </a:xfrm>
          <a:prstGeom prst="rect">
            <a:avLst/>
          </a:prstGeom>
        </p:spPr>
        <p:txBody>
          <a:bodyPr wrap="none">
            <a:spAutoFit/>
          </a:bodyPr>
          <a:lstStyle/>
          <a:p>
            <a:r>
              <a:rPr lang="zh-CN" altLang="zh-CN" dirty="0">
                <a:cs typeface="Times New Roman" panose="02020603050405020304" pitchFamily="18" charset="0"/>
              </a:rPr>
              <a:t>共享文件夹权限列表</a:t>
            </a:r>
            <a:endParaRPr lang="zh-CN" altLang="en-US" dirty="0"/>
          </a:p>
        </p:txBody>
      </p:sp>
    </p:spTree>
    <p:extLst>
      <p:ext uri="{BB962C8B-B14F-4D97-AF65-F5344CB8AC3E}">
        <p14:creationId xmlns:p14="http://schemas.microsoft.com/office/powerpoint/2010/main" val="10394079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5 </a:t>
            </a:r>
            <a:r>
              <a:rPr lang="zh-CN" altLang="en-US" sz="3600" b="1" spc="600" dirty="0">
                <a:solidFill>
                  <a:srgbClr val="2070A1"/>
                </a:solidFill>
                <a:cs typeface="+mn-ea"/>
                <a:sym typeface="+mn-lt"/>
              </a:rPr>
              <a:t>继承与阻止</a:t>
            </a:r>
            <a:r>
              <a:rPr lang="en-US" altLang="zh-CN" sz="3600" b="1" spc="600" dirty="0">
                <a:solidFill>
                  <a:srgbClr val="2070A1"/>
                </a:solidFill>
                <a:cs typeface="+mn-ea"/>
                <a:sym typeface="+mn-lt"/>
              </a:rPr>
              <a:t>NTFS</a:t>
            </a:r>
            <a:r>
              <a:rPr lang="zh-CN" altLang="en-US" sz="3600" b="1" spc="600" dirty="0">
                <a:solidFill>
                  <a:srgbClr val="2070A1"/>
                </a:solidFill>
                <a:cs typeface="+mn-ea"/>
                <a:sym typeface="+mn-lt"/>
              </a:rPr>
              <a:t>权限</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473948" y="1715338"/>
            <a:ext cx="5622052"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1</a:t>
            </a:r>
            <a:r>
              <a:rPr lang="zh-CN" altLang="en-US" sz="3600" spc="600" dirty="0">
                <a:solidFill>
                  <a:srgbClr val="2070A1"/>
                </a:solidFill>
                <a:cs typeface="+mn-ea"/>
              </a:rPr>
              <a:t>．使用权限的继承性</a:t>
            </a:r>
            <a:endParaRPr lang="zh-CN" altLang="zh-CN" sz="3600" spc="600" dirty="0">
              <a:solidFill>
                <a:srgbClr val="2070A1"/>
              </a:solidFill>
              <a:cs typeface="+mn-ea"/>
            </a:endParaRPr>
          </a:p>
        </p:txBody>
      </p:sp>
      <p:sp>
        <p:nvSpPr>
          <p:cNvPr id="2" name="矩形 1">
            <a:extLst>
              <a:ext uri="{FF2B5EF4-FFF2-40B4-BE49-F238E27FC236}">
                <a16:creationId xmlns:a16="http://schemas.microsoft.com/office/drawing/2014/main" xmlns="" id="{0F54A437-DD79-41C9-B268-59C5A8F27BFE}"/>
              </a:ext>
            </a:extLst>
          </p:cNvPr>
          <p:cNvSpPr/>
          <p:nvPr/>
        </p:nvSpPr>
        <p:spPr>
          <a:xfrm>
            <a:off x="794479" y="2413338"/>
            <a:ext cx="10792918" cy="3539430"/>
          </a:xfrm>
          <a:prstGeom prst="rect">
            <a:avLst/>
          </a:prstGeom>
        </p:spPr>
        <p:txBody>
          <a:bodyPr wrap="square">
            <a:spAutoFit/>
          </a:bodyPr>
          <a:lstStyle/>
          <a:p>
            <a:pPr indent="259080" algn="just">
              <a:spcAft>
                <a:spcPts val="0"/>
              </a:spcAft>
            </a:pPr>
            <a:r>
              <a:rPr lang="zh-CN" altLang="zh-CN" sz="3200" kern="100" dirty="0">
                <a:latin typeface="等线" panose="02010600030101010101" pitchFamily="2" charset="-122"/>
                <a:cs typeface="Times New Roman" panose="02020603050405020304" pitchFamily="18" charset="0"/>
              </a:rPr>
              <a:t>默认情况下，授予父文件夹的任何权限也将应用于包含在该文件夹中的子文件夹和文件。当授予访问某个文件夹的</a:t>
            </a:r>
            <a:r>
              <a:rPr lang="en-US" altLang="zh-CN" sz="3200" kern="100" dirty="0">
                <a:latin typeface="等线" panose="02010600030101010101" pitchFamily="2" charset="-122"/>
                <a:cs typeface="Times New Roman" panose="02020603050405020304" pitchFamily="18" charset="0"/>
              </a:rPr>
              <a:t>NTFS</a:t>
            </a:r>
            <a:r>
              <a:rPr lang="zh-CN" altLang="zh-CN" sz="3200" kern="100" dirty="0">
                <a:latin typeface="等线" panose="02010600030101010101" pitchFamily="2" charset="-122"/>
                <a:cs typeface="Times New Roman" panose="02020603050405020304" pitchFamily="18" charset="0"/>
              </a:rPr>
              <a:t>权限时，就将授予该文件夹的</a:t>
            </a:r>
            <a:r>
              <a:rPr lang="en-US" altLang="zh-CN" sz="3200" kern="100" dirty="0">
                <a:latin typeface="等线" panose="02010600030101010101" pitchFamily="2" charset="-122"/>
                <a:cs typeface="Times New Roman" panose="02020603050405020304" pitchFamily="18" charset="0"/>
              </a:rPr>
              <a:t>NTFS</a:t>
            </a:r>
            <a:r>
              <a:rPr lang="zh-CN" altLang="zh-CN" sz="3200" kern="100" dirty="0">
                <a:latin typeface="等线" panose="02010600030101010101" pitchFamily="2" charset="-122"/>
                <a:cs typeface="Times New Roman" panose="02020603050405020304" pitchFamily="18" charset="0"/>
              </a:rPr>
              <a:t>权限授予了该文件夹中任何现有的文件和子文件夹，以及在该文件夹中创建的任何新文件和新的子文件夹。</a:t>
            </a:r>
          </a:p>
          <a:p>
            <a:pPr indent="259080" algn="just">
              <a:spcAft>
                <a:spcPts val="0"/>
              </a:spcAft>
            </a:pPr>
            <a:r>
              <a:rPr lang="zh-CN" altLang="zh-CN" sz="3200" kern="100" dirty="0">
                <a:latin typeface="等线" panose="02010600030101010101" pitchFamily="2" charset="-122"/>
                <a:cs typeface="Times New Roman" panose="02020603050405020304" pitchFamily="18" charset="0"/>
              </a:rPr>
              <a:t>如果想让文件夹或者文件具有不同于它们父文件夹的权限，必须阻止权限的继承性。</a:t>
            </a:r>
          </a:p>
        </p:txBody>
      </p:sp>
    </p:spTree>
    <p:extLst>
      <p:ext uri="{BB962C8B-B14F-4D97-AF65-F5344CB8AC3E}">
        <p14:creationId xmlns:p14="http://schemas.microsoft.com/office/powerpoint/2010/main" val="17299455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5 </a:t>
            </a:r>
            <a:r>
              <a:rPr lang="zh-CN" altLang="en-US" sz="3600" b="1" spc="600" dirty="0">
                <a:solidFill>
                  <a:srgbClr val="2070A1"/>
                </a:solidFill>
                <a:cs typeface="+mn-ea"/>
                <a:sym typeface="+mn-lt"/>
              </a:rPr>
              <a:t>继承与阻止</a:t>
            </a:r>
            <a:r>
              <a:rPr lang="en-US" altLang="zh-CN" sz="3600" b="1" spc="600" dirty="0">
                <a:solidFill>
                  <a:srgbClr val="2070A1"/>
                </a:solidFill>
                <a:cs typeface="+mn-ea"/>
                <a:sym typeface="+mn-lt"/>
              </a:rPr>
              <a:t>NTFS</a:t>
            </a:r>
            <a:r>
              <a:rPr lang="zh-CN" altLang="en-US" sz="3600" b="1" spc="600" dirty="0">
                <a:solidFill>
                  <a:srgbClr val="2070A1"/>
                </a:solidFill>
                <a:cs typeface="+mn-ea"/>
                <a:sym typeface="+mn-lt"/>
              </a:rPr>
              <a:t>权限</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473948" y="1715338"/>
            <a:ext cx="5622052"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2</a:t>
            </a:r>
            <a:r>
              <a:rPr lang="zh-CN" altLang="en-US" sz="3600" spc="600" dirty="0">
                <a:solidFill>
                  <a:srgbClr val="2070A1"/>
                </a:solidFill>
                <a:cs typeface="+mn-ea"/>
              </a:rPr>
              <a:t>．阻止权限的继承性</a:t>
            </a:r>
            <a:endParaRPr lang="zh-CN" altLang="zh-CN" sz="3600" spc="600" dirty="0">
              <a:solidFill>
                <a:srgbClr val="2070A1"/>
              </a:solidFill>
              <a:cs typeface="+mn-ea"/>
            </a:endParaRPr>
          </a:p>
        </p:txBody>
      </p:sp>
      <p:sp>
        <p:nvSpPr>
          <p:cNvPr id="2" name="矩形 1">
            <a:extLst>
              <a:ext uri="{FF2B5EF4-FFF2-40B4-BE49-F238E27FC236}">
                <a16:creationId xmlns:a16="http://schemas.microsoft.com/office/drawing/2014/main" xmlns="" id="{5AFBEBE5-63B8-4217-B859-3E609E588A0B}"/>
              </a:ext>
            </a:extLst>
          </p:cNvPr>
          <p:cNvSpPr/>
          <p:nvPr/>
        </p:nvSpPr>
        <p:spPr>
          <a:xfrm>
            <a:off x="1049311" y="2551837"/>
            <a:ext cx="10538085" cy="3046988"/>
          </a:xfrm>
          <a:prstGeom prst="rect">
            <a:avLst/>
          </a:prstGeom>
        </p:spPr>
        <p:txBody>
          <a:bodyPr wrap="square">
            <a:spAutoFit/>
          </a:bodyPr>
          <a:lstStyle/>
          <a:p>
            <a:pPr indent="259080" algn="just"/>
            <a:r>
              <a:rPr lang="zh-CN" altLang="zh-CN" sz="3200" kern="100" dirty="0">
                <a:latin typeface="等线" panose="02010600030101010101" pitchFamily="2" charset="-122"/>
                <a:cs typeface="Times New Roman" panose="02020603050405020304" pitchFamily="18" charset="0"/>
              </a:rPr>
              <a:t>阻止权限的继承，也就是阻止子文件夹和文件从父文件夹继承权限。</a:t>
            </a:r>
            <a:r>
              <a:rPr lang="en-US" altLang="zh-CN" sz="3200" kern="100" dirty="0">
                <a:latin typeface="等线" panose="02010600030101010101" pitchFamily="2" charset="-122"/>
                <a:cs typeface="Times New Roman" panose="02020603050405020304" pitchFamily="18" charset="0"/>
              </a:rPr>
              <a:t>(</a:t>
            </a:r>
            <a:r>
              <a:rPr lang="zh-CN" altLang="zh-CN" sz="3200" kern="100" dirty="0">
                <a:latin typeface="等线" panose="02010600030101010101" pitchFamily="2" charset="-122"/>
                <a:cs typeface="Times New Roman" panose="02020603050405020304" pitchFamily="18" charset="0"/>
              </a:rPr>
              <a:t>为了阻止权限的继承，要删除继承来的权限，只保留被明确授予的权限。</a:t>
            </a:r>
            <a:r>
              <a:rPr lang="en-US" altLang="zh-CN" sz="3200" kern="100" dirty="0">
                <a:latin typeface="等线" panose="02010600030101010101" pitchFamily="2" charset="-122"/>
                <a:cs typeface="Times New Roman" panose="02020603050405020304" pitchFamily="18" charset="0"/>
              </a:rPr>
              <a:t>)</a:t>
            </a:r>
            <a:endParaRPr lang="zh-CN" altLang="zh-CN" sz="3200" kern="100" dirty="0">
              <a:latin typeface="等线" panose="02010600030101010101" pitchFamily="2" charset="-122"/>
              <a:cs typeface="Times New Roman" panose="02020603050405020304" pitchFamily="18" charset="0"/>
            </a:endParaRPr>
          </a:p>
          <a:p>
            <a:pPr indent="259080" algn="just"/>
            <a:r>
              <a:rPr lang="zh-CN" altLang="zh-CN" sz="3200" kern="100" dirty="0">
                <a:latin typeface="等线" panose="02010600030101010101" pitchFamily="2" charset="-122"/>
                <a:cs typeface="Times New Roman" panose="02020603050405020304" pitchFamily="18" charset="0"/>
              </a:rPr>
              <a:t>被阻止从父文件夹继承权限的子文件夹现在就成为新的父文件夹。包含在这一新的父文件夹中的子文件夹和文件将继承授予它们父文件夹的权限。</a:t>
            </a:r>
          </a:p>
        </p:txBody>
      </p:sp>
    </p:spTree>
    <p:extLst>
      <p:ext uri="{BB962C8B-B14F-4D97-AF65-F5344CB8AC3E}">
        <p14:creationId xmlns:p14="http://schemas.microsoft.com/office/powerpoint/2010/main" val="164786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5 </a:t>
            </a:r>
            <a:r>
              <a:rPr lang="zh-CN" altLang="en-US" sz="3600" b="1" spc="600" dirty="0">
                <a:solidFill>
                  <a:srgbClr val="2070A1"/>
                </a:solidFill>
                <a:cs typeface="+mn-ea"/>
                <a:sym typeface="+mn-lt"/>
              </a:rPr>
              <a:t>继承与阻止</a:t>
            </a:r>
            <a:r>
              <a:rPr lang="en-US" altLang="zh-CN" sz="3600" b="1" spc="600" dirty="0">
                <a:solidFill>
                  <a:srgbClr val="2070A1"/>
                </a:solidFill>
                <a:cs typeface="+mn-ea"/>
                <a:sym typeface="+mn-lt"/>
              </a:rPr>
              <a:t>NTFS</a:t>
            </a:r>
            <a:r>
              <a:rPr lang="zh-CN" altLang="en-US" sz="3600" b="1" spc="600" dirty="0">
                <a:solidFill>
                  <a:srgbClr val="2070A1"/>
                </a:solidFill>
                <a:cs typeface="+mn-ea"/>
                <a:sym typeface="+mn-lt"/>
              </a:rPr>
              <a:t>权限</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473948" y="1715338"/>
            <a:ext cx="5622052"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2</a:t>
            </a:r>
            <a:r>
              <a:rPr lang="zh-CN" altLang="en-US" sz="3600" spc="600" dirty="0">
                <a:solidFill>
                  <a:srgbClr val="2070A1"/>
                </a:solidFill>
                <a:cs typeface="+mn-ea"/>
              </a:rPr>
              <a:t>．阻止权限的继承性</a:t>
            </a:r>
            <a:endParaRPr lang="zh-CN" altLang="zh-CN" sz="3600" spc="600" dirty="0">
              <a:solidFill>
                <a:srgbClr val="2070A1"/>
              </a:solidFill>
              <a:cs typeface="+mn-ea"/>
            </a:endParaRPr>
          </a:p>
        </p:txBody>
      </p:sp>
      <p:pic>
        <p:nvPicPr>
          <p:cNvPr id="32" name="图片 31">
            <a:extLst>
              <a:ext uri="{FF2B5EF4-FFF2-40B4-BE49-F238E27FC236}">
                <a16:creationId xmlns:a16="http://schemas.microsoft.com/office/drawing/2014/main" xmlns="" id="{90B64DF2-FEB1-4CB0-AABF-64497793F49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12385" y="2404886"/>
            <a:ext cx="6967618" cy="3323174"/>
          </a:xfrm>
          <a:prstGeom prst="rect">
            <a:avLst/>
          </a:prstGeom>
          <a:noFill/>
          <a:ln>
            <a:noFill/>
          </a:ln>
        </p:spPr>
      </p:pic>
      <p:sp>
        <p:nvSpPr>
          <p:cNvPr id="3" name="矩形 2">
            <a:extLst>
              <a:ext uri="{FF2B5EF4-FFF2-40B4-BE49-F238E27FC236}">
                <a16:creationId xmlns:a16="http://schemas.microsoft.com/office/drawing/2014/main" xmlns="" id="{6140CA64-CC0B-4612-B3B4-793745C549D3}"/>
              </a:ext>
            </a:extLst>
          </p:cNvPr>
          <p:cNvSpPr/>
          <p:nvPr/>
        </p:nvSpPr>
        <p:spPr>
          <a:xfrm>
            <a:off x="5123437" y="5728060"/>
            <a:ext cx="2345514" cy="369332"/>
          </a:xfrm>
          <a:prstGeom prst="rect">
            <a:avLst/>
          </a:prstGeom>
        </p:spPr>
        <p:txBody>
          <a:bodyPr wrap="none">
            <a:spAutoFit/>
          </a:bodyPr>
          <a:lstStyle/>
          <a:p>
            <a:r>
              <a:rPr lang="en-US" altLang="zh-CN" dirty="0">
                <a:latin typeface="等线" panose="02010600030101010101" pitchFamily="2" charset="-122"/>
                <a:cs typeface="Times New Roman" panose="02020603050405020304" pitchFamily="18" charset="0"/>
              </a:rPr>
              <a:t>test2</a:t>
            </a:r>
            <a:r>
              <a:rPr lang="zh-CN" altLang="zh-CN" dirty="0">
                <a:cs typeface="Times New Roman" panose="02020603050405020304" pitchFamily="18" charset="0"/>
              </a:rPr>
              <a:t>的高级安全设置</a:t>
            </a:r>
            <a:endParaRPr lang="zh-CN" altLang="en-US" dirty="0"/>
          </a:p>
        </p:txBody>
      </p:sp>
    </p:spTree>
    <p:extLst>
      <p:ext uri="{BB962C8B-B14F-4D97-AF65-F5344CB8AC3E}">
        <p14:creationId xmlns:p14="http://schemas.microsoft.com/office/powerpoint/2010/main" val="2980480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554480" y="427909"/>
            <a:ext cx="8689431" cy="769441"/>
          </a:xfrm>
          <a:prstGeom prst="rect">
            <a:avLst/>
          </a:prstGeom>
          <a:noFill/>
        </p:spPr>
        <p:txBody>
          <a:bodyPr wrap="square" rtlCol="0">
            <a:spAutoFit/>
          </a:bodyPr>
          <a:lstStyle/>
          <a:p>
            <a:pPr algn="ctr"/>
            <a:r>
              <a:rPr lang="zh-CN" altLang="en-US" sz="4400" b="1" spc="300" dirty="0">
                <a:solidFill>
                  <a:srgbClr val="2070A1"/>
                </a:solidFill>
                <a:cs typeface="+mn-ea"/>
                <a:sym typeface="+mn-lt"/>
              </a:rPr>
              <a:t>任务</a:t>
            </a:r>
            <a:r>
              <a:rPr lang="en-US" altLang="zh-CN" sz="4400" b="1" spc="300" dirty="0">
                <a:solidFill>
                  <a:srgbClr val="2070A1"/>
                </a:solidFill>
                <a:cs typeface="+mn-ea"/>
                <a:sym typeface="+mn-lt"/>
              </a:rPr>
              <a:t>6 </a:t>
            </a:r>
            <a:r>
              <a:rPr lang="zh-CN" altLang="en-US" sz="4400" b="1" spc="300" dirty="0">
                <a:solidFill>
                  <a:srgbClr val="2070A1"/>
                </a:solidFill>
                <a:cs typeface="+mn-ea"/>
                <a:sym typeface="+mn-lt"/>
              </a:rPr>
              <a:t>复制和移动文件及文件夹</a:t>
            </a:r>
          </a:p>
        </p:txBody>
      </p:sp>
      <p:cxnSp>
        <p:nvCxnSpPr>
          <p:cNvPr id="9" name="直接连接符 8"/>
          <p:cNvCxnSpPr>
            <a:cxnSpLocks/>
          </p:cNvCxnSpPr>
          <p:nvPr/>
        </p:nvCxnSpPr>
        <p:spPr>
          <a:xfrm>
            <a:off x="1948089" y="1225798"/>
            <a:ext cx="7796420" cy="0"/>
          </a:xfrm>
          <a:prstGeom prst="line">
            <a:avLst/>
          </a:prstGeom>
          <a:ln w="25400">
            <a:solidFill>
              <a:srgbClr val="34B2E4"/>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10823156" y="563905"/>
            <a:ext cx="683354" cy="683354"/>
            <a:chOff x="3700441" y="1274408"/>
            <a:chExt cx="1646508" cy="1646508"/>
          </a:xfrm>
        </p:grpSpPr>
        <p:sp>
          <p:nvSpPr>
            <p:cNvPr id="12" name="圆角矩形 11"/>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10854928" y="1231773"/>
            <a:ext cx="619809" cy="619809"/>
            <a:chOff x="3700441" y="1274408"/>
            <a:chExt cx="1646508" cy="1646508"/>
          </a:xfrm>
        </p:grpSpPr>
        <p:sp>
          <p:nvSpPr>
            <p:cNvPr id="15" name="圆角矩形 14"/>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a:extLst>
              <a:ext uri="{FF2B5EF4-FFF2-40B4-BE49-F238E27FC236}">
                <a16:creationId xmlns:a16="http://schemas.microsoft.com/office/drawing/2014/main" xmlns="" id="{1E3C36CB-5B0C-40CC-90F9-BFACBDB1E4E9}"/>
              </a:ext>
            </a:extLst>
          </p:cNvPr>
          <p:cNvGrpSpPr/>
          <p:nvPr/>
        </p:nvGrpSpPr>
        <p:grpSpPr>
          <a:xfrm>
            <a:off x="2569302" y="2398391"/>
            <a:ext cx="6531266" cy="1191137"/>
            <a:chOff x="2447982" y="2203431"/>
            <a:chExt cx="6531266" cy="1191137"/>
          </a:xfrm>
        </p:grpSpPr>
        <p:grpSp>
          <p:nvGrpSpPr>
            <p:cNvPr id="3" name="组合 2">
              <a:extLst>
                <a:ext uri="{FF2B5EF4-FFF2-40B4-BE49-F238E27FC236}">
                  <a16:creationId xmlns:a16="http://schemas.microsoft.com/office/drawing/2014/main" xmlns="" id="{B5AA7674-8873-491F-B6C5-855B0A718A28}"/>
                </a:ext>
              </a:extLst>
            </p:cNvPr>
            <p:cNvGrpSpPr/>
            <p:nvPr/>
          </p:nvGrpSpPr>
          <p:grpSpPr>
            <a:xfrm>
              <a:off x="2447982" y="2203431"/>
              <a:ext cx="6531266" cy="1191137"/>
              <a:chOff x="2830368" y="2672347"/>
              <a:chExt cx="6531266" cy="1191137"/>
            </a:xfrm>
          </p:grpSpPr>
          <p:sp>
            <p:nvSpPr>
              <p:cNvPr id="21" name="iS1ide-Rectangle 11">
                <a:extLst>
                  <a:ext uri="{FF2B5EF4-FFF2-40B4-BE49-F238E27FC236}">
                    <a16:creationId xmlns:a16="http://schemas.microsoft.com/office/drawing/2014/main" xmlns="" id="{69CD2B78-720A-4C35-B0BA-0F10FB922F6E}"/>
                  </a:ext>
                </a:extLst>
              </p:cNvPr>
              <p:cNvSpPr/>
              <p:nvPr/>
            </p:nvSpPr>
            <p:spPr>
              <a:xfrm rot="16200000">
                <a:off x="5717033" y="218884"/>
                <a:ext cx="1191137" cy="6098064"/>
              </a:xfrm>
              <a:prstGeom prst="rect">
                <a:avLst/>
              </a:prstGeom>
              <a:solidFill>
                <a:srgbClr val="E1495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22" name="iS1ide-Oval 8">
                <a:extLst>
                  <a:ext uri="{FF2B5EF4-FFF2-40B4-BE49-F238E27FC236}">
                    <a16:creationId xmlns:a16="http://schemas.microsoft.com/office/drawing/2014/main" xmlns="" id="{073470B6-FFC5-4CB9-86A3-D845580B675F}"/>
                  </a:ext>
                </a:extLst>
              </p:cNvPr>
              <p:cNvSpPr/>
              <p:nvPr/>
            </p:nvSpPr>
            <p:spPr>
              <a:xfrm>
                <a:off x="2830368" y="2967221"/>
                <a:ext cx="648072" cy="648072"/>
              </a:xfrm>
              <a:prstGeom prst="ellipse">
                <a:avLst/>
              </a:prstGeom>
              <a:solidFill>
                <a:srgbClr val="E14956"/>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1</a:t>
                </a:r>
              </a:p>
            </p:txBody>
          </p:sp>
        </p:grpSp>
        <p:sp>
          <p:nvSpPr>
            <p:cNvPr id="4" name="文本框 3">
              <a:extLst>
                <a:ext uri="{FF2B5EF4-FFF2-40B4-BE49-F238E27FC236}">
                  <a16:creationId xmlns:a16="http://schemas.microsoft.com/office/drawing/2014/main" xmlns="" id="{C3565D79-F691-4C83-8F8B-8F6C979AE16C}"/>
                </a:ext>
              </a:extLst>
            </p:cNvPr>
            <p:cNvSpPr txBox="1"/>
            <p:nvPr/>
          </p:nvSpPr>
          <p:spPr>
            <a:xfrm>
              <a:off x="3241963" y="2441154"/>
              <a:ext cx="5353396" cy="707886"/>
            </a:xfrm>
            <a:prstGeom prst="rect">
              <a:avLst/>
            </a:prstGeom>
            <a:noFill/>
          </p:spPr>
          <p:txBody>
            <a:bodyPr wrap="square" rtlCol="0">
              <a:spAutoFit/>
            </a:bodyPr>
            <a:lstStyle/>
            <a:p>
              <a:pPr algn="ctr"/>
              <a:r>
                <a:rPr lang="zh-CN" altLang="en-US" sz="4000" dirty="0">
                  <a:solidFill>
                    <a:srgbClr val="FFFFFF"/>
                  </a:solidFill>
                </a:rPr>
                <a:t>复制文件和文件夹</a:t>
              </a:r>
            </a:p>
          </p:txBody>
        </p:sp>
      </p:grpSp>
      <p:grpSp>
        <p:nvGrpSpPr>
          <p:cNvPr id="43" name="组合 42">
            <a:extLst>
              <a:ext uri="{FF2B5EF4-FFF2-40B4-BE49-F238E27FC236}">
                <a16:creationId xmlns:a16="http://schemas.microsoft.com/office/drawing/2014/main" xmlns="" id="{75C43A82-A829-4603-BB94-8A57A736404C}"/>
              </a:ext>
            </a:extLst>
          </p:cNvPr>
          <p:cNvGrpSpPr/>
          <p:nvPr/>
        </p:nvGrpSpPr>
        <p:grpSpPr>
          <a:xfrm>
            <a:off x="2569302" y="4074867"/>
            <a:ext cx="6531266" cy="1191137"/>
            <a:chOff x="-1283097" y="4387973"/>
            <a:chExt cx="6531266" cy="1191137"/>
          </a:xfrm>
        </p:grpSpPr>
        <p:grpSp>
          <p:nvGrpSpPr>
            <p:cNvPr id="35" name="组合 34">
              <a:extLst>
                <a:ext uri="{FF2B5EF4-FFF2-40B4-BE49-F238E27FC236}">
                  <a16:creationId xmlns:a16="http://schemas.microsoft.com/office/drawing/2014/main" xmlns="" id="{1FED820D-C2B0-4090-846B-FF4DFF2AEA94}"/>
                </a:ext>
              </a:extLst>
            </p:cNvPr>
            <p:cNvGrpSpPr/>
            <p:nvPr/>
          </p:nvGrpSpPr>
          <p:grpSpPr>
            <a:xfrm>
              <a:off x="-1283097" y="4387973"/>
              <a:ext cx="6531266" cy="1191137"/>
              <a:chOff x="2830368" y="2672347"/>
              <a:chExt cx="6531266" cy="1191137"/>
            </a:xfrm>
            <a:solidFill>
              <a:srgbClr val="34B2E4"/>
            </a:solidFill>
          </p:grpSpPr>
          <p:sp>
            <p:nvSpPr>
              <p:cNvPr id="36" name="iS1ide-Rectangle 11">
                <a:extLst>
                  <a:ext uri="{FF2B5EF4-FFF2-40B4-BE49-F238E27FC236}">
                    <a16:creationId xmlns:a16="http://schemas.microsoft.com/office/drawing/2014/main" xmlns="" id="{D4C76F8F-B268-4AB5-A36A-5D1A528E358E}"/>
                  </a:ext>
                </a:extLst>
              </p:cNvPr>
              <p:cNvSpPr/>
              <p:nvPr/>
            </p:nvSpPr>
            <p:spPr>
              <a:xfrm rot="16200000">
                <a:off x="5717033" y="218884"/>
                <a:ext cx="1191137" cy="6098064"/>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37" name="iS1ide-Oval 8">
                <a:extLst>
                  <a:ext uri="{FF2B5EF4-FFF2-40B4-BE49-F238E27FC236}">
                    <a16:creationId xmlns:a16="http://schemas.microsoft.com/office/drawing/2014/main" xmlns="" id="{2DB402A1-2481-45FC-AD8D-D4012F0183FB}"/>
                  </a:ext>
                </a:extLst>
              </p:cNvPr>
              <p:cNvSpPr/>
              <p:nvPr/>
            </p:nvSpPr>
            <p:spPr>
              <a:xfrm>
                <a:off x="2830368" y="2967221"/>
                <a:ext cx="648072" cy="648072"/>
              </a:xfrm>
              <a:prstGeom prst="ellipse">
                <a:avLst/>
              </a:prstGeom>
              <a:gr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2</a:t>
                </a:r>
              </a:p>
            </p:txBody>
          </p:sp>
        </p:grpSp>
        <p:sp>
          <p:nvSpPr>
            <p:cNvPr id="38" name="文本框 37">
              <a:extLst>
                <a:ext uri="{FF2B5EF4-FFF2-40B4-BE49-F238E27FC236}">
                  <a16:creationId xmlns:a16="http://schemas.microsoft.com/office/drawing/2014/main" xmlns="" id="{B5DE1646-4359-4175-83D3-0B530F444870}"/>
                </a:ext>
              </a:extLst>
            </p:cNvPr>
            <p:cNvSpPr txBox="1"/>
            <p:nvPr/>
          </p:nvSpPr>
          <p:spPr>
            <a:xfrm>
              <a:off x="-489116" y="4625696"/>
              <a:ext cx="5353396" cy="707886"/>
            </a:xfrm>
            <a:prstGeom prst="rect">
              <a:avLst/>
            </a:prstGeom>
            <a:noFill/>
          </p:spPr>
          <p:txBody>
            <a:bodyPr wrap="square" rtlCol="0">
              <a:spAutoFit/>
            </a:bodyPr>
            <a:lstStyle/>
            <a:p>
              <a:pPr algn="ctr"/>
              <a:r>
                <a:rPr lang="zh-CN" altLang="en-US" sz="4000" dirty="0">
                  <a:solidFill>
                    <a:srgbClr val="FFFFFF"/>
                  </a:solidFill>
                </a:rPr>
                <a:t>移动文件和文件夹</a:t>
              </a:r>
            </a:p>
          </p:txBody>
        </p:sp>
      </p:grpSp>
    </p:spTree>
    <p:extLst>
      <p:ext uri="{BB962C8B-B14F-4D97-AF65-F5344CB8AC3E}">
        <p14:creationId xmlns:p14="http://schemas.microsoft.com/office/powerpoint/2010/main" val="817787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10"/>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11"/>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14"/>
                                        </p:tgtEl>
                                        <p:attrNameLst>
                                          <p:attrName>ppt_x</p:attrName>
                                          <p:attrName>ppt_y</p:attrName>
                                        </p:attrNameLst>
                                      </p:cBhvr>
                                      <p:rCtr x="0" y="-25208"/>
                                    </p:animMotion>
                                  </p:childTnLst>
                                </p:cTn>
                              </p:par>
                            </p:childTnLst>
                          </p:cTn>
                        </p:par>
                        <p:par>
                          <p:cTn id="20" fill="hold">
                            <p:stCondLst>
                              <p:cond delay="1750"/>
                            </p:stCondLst>
                            <p:childTnLst>
                              <p:par>
                                <p:cTn id="21" presetID="45" presetClass="entr" presetSubtype="0" fill="hold" grpId="0" nodeType="afterEffect">
                                  <p:stCondLst>
                                    <p:cond delay="0"/>
                                  </p:stCondLst>
                                  <p:iterate type="lt">
                                    <p:tmPct val="20000"/>
                                  </p:iterate>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ppt_w</p:attrName>
                                        </p:attrNameLst>
                                      </p:cBhvr>
                                      <p:tavLst>
                                        <p:tav tm="0" fmla="#ppt_w*sin(2.5*pi*$)">
                                          <p:val>
                                            <p:fltVal val="0"/>
                                          </p:val>
                                        </p:tav>
                                        <p:tav tm="100000">
                                          <p:val>
                                            <p:fltVal val="1"/>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childTnLst>
                                </p:cTn>
                              </p:par>
                            </p:childTnLst>
                          </p:cTn>
                        </p:par>
                        <p:par>
                          <p:cTn id="26" fill="hold">
                            <p:stCondLst>
                              <p:cond delay="355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10"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5000"/>
            <a:lum/>
          </a:blip>
          <a:srcRect/>
          <a:stretch>
            <a:fillRect/>
          </a:stretch>
        </a:blip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4F88D1D-85C9-4983-BE22-8D7F66E69BF1}"/>
              </a:ext>
            </a:extLst>
          </p:cNvPr>
          <p:cNvGrpSpPr>
            <a:grpSpLocks/>
          </p:cNvGrpSpPr>
          <p:nvPr/>
        </p:nvGrpSpPr>
        <p:grpSpPr bwMode="auto">
          <a:xfrm>
            <a:off x="-759739" y="234286"/>
            <a:ext cx="12231306" cy="6623714"/>
            <a:chOff x="2290763" y="2182813"/>
            <a:chExt cx="8264525" cy="4683125"/>
          </a:xfrm>
        </p:grpSpPr>
        <p:sp>
          <p:nvSpPr>
            <p:cNvPr id="3" name="Freeform 5">
              <a:extLst>
                <a:ext uri="{FF2B5EF4-FFF2-40B4-BE49-F238E27FC236}">
                  <a16:creationId xmlns:a16="http://schemas.microsoft.com/office/drawing/2014/main" xmlns="" id="{D2FB56E9-E134-4DD4-BA3A-364D5F5E232F}"/>
                </a:ext>
              </a:extLst>
            </p:cNvPr>
            <p:cNvSpPr>
              <a:spLocks noChangeArrowheads="1"/>
            </p:cNvSpPr>
            <p:nvPr/>
          </p:nvSpPr>
          <p:spPr bwMode="auto">
            <a:xfrm>
              <a:off x="3441091" y="2182813"/>
              <a:ext cx="5980849" cy="3542760"/>
            </a:xfrm>
            <a:custGeom>
              <a:avLst/>
              <a:gdLst>
                <a:gd name="T0" fmla="*/ 2147483647 w 2269"/>
                <a:gd name="T1" fmla="*/ 2147483647 h 1621"/>
                <a:gd name="T2" fmla="*/ 2147483647 w 2269"/>
                <a:gd name="T3" fmla="*/ 2147483647 h 1621"/>
                <a:gd name="T4" fmla="*/ 2147483647 w 2269"/>
                <a:gd name="T5" fmla="*/ 2147483647 h 1621"/>
                <a:gd name="T6" fmla="*/ 0 w 2269"/>
                <a:gd name="T7" fmla="*/ 2147483647 h 1621"/>
                <a:gd name="T8" fmla="*/ 0 w 2269"/>
                <a:gd name="T9" fmla="*/ 2147483647 h 1621"/>
                <a:gd name="T10" fmla="*/ 2147483647 w 2269"/>
                <a:gd name="T11" fmla="*/ 0 h 1621"/>
                <a:gd name="T12" fmla="*/ 2147483647 w 2269"/>
                <a:gd name="T13" fmla="*/ 0 h 1621"/>
                <a:gd name="T14" fmla="*/ 2147483647 w 2269"/>
                <a:gd name="T15" fmla="*/ 2147483647 h 1621"/>
                <a:gd name="T16" fmla="*/ 2147483647 w 2269"/>
                <a:gd name="T17" fmla="*/ 2147483647 h 16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69"/>
                <a:gd name="T28" fmla="*/ 0 h 1621"/>
                <a:gd name="T29" fmla="*/ 2269 w 2269"/>
                <a:gd name="T30" fmla="*/ 1621 h 16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69" h="1621">
                  <a:moveTo>
                    <a:pt x="2269" y="1496"/>
                  </a:moveTo>
                  <a:cubicBezTo>
                    <a:pt x="2269" y="1576"/>
                    <a:pt x="2224" y="1621"/>
                    <a:pt x="2144" y="1621"/>
                  </a:cubicBezTo>
                  <a:cubicBezTo>
                    <a:pt x="125" y="1621"/>
                    <a:pt x="125" y="1621"/>
                    <a:pt x="125" y="1621"/>
                  </a:cubicBezTo>
                  <a:cubicBezTo>
                    <a:pt x="44" y="1621"/>
                    <a:pt x="0" y="1576"/>
                    <a:pt x="0" y="1496"/>
                  </a:cubicBezTo>
                  <a:cubicBezTo>
                    <a:pt x="0" y="124"/>
                    <a:pt x="0" y="124"/>
                    <a:pt x="0" y="124"/>
                  </a:cubicBezTo>
                  <a:cubicBezTo>
                    <a:pt x="0" y="44"/>
                    <a:pt x="44" y="0"/>
                    <a:pt x="125" y="0"/>
                  </a:cubicBezTo>
                  <a:cubicBezTo>
                    <a:pt x="2144" y="0"/>
                    <a:pt x="2144" y="0"/>
                    <a:pt x="2144" y="0"/>
                  </a:cubicBezTo>
                  <a:cubicBezTo>
                    <a:pt x="2224" y="0"/>
                    <a:pt x="2269" y="44"/>
                    <a:pt x="2269" y="124"/>
                  </a:cubicBezTo>
                  <a:lnTo>
                    <a:pt x="2269" y="1496"/>
                  </a:ln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 name="Oval 7">
              <a:extLst>
                <a:ext uri="{FF2B5EF4-FFF2-40B4-BE49-F238E27FC236}">
                  <a16:creationId xmlns:a16="http://schemas.microsoft.com/office/drawing/2014/main" xmlns="" id="{4E1A9EE2-B8C5-4DF2-BCD9-14849EA61140}"/>
                </a:ext>
              </a:extLst>
            </p:cNvPr>
            <p:cNvSpPr>
              <a:spLocks noChangeArrowheads="1"/>
            </p:cNvSpPr>
            <p:nvPr/>
          </p:nvSpPr>
          <p:spPr bwMode="auto">
            <a:xfrm>
              <a:off x="3651205" y="3508770"/>
              <a:ext cx="40326" cy="35057"/>
            </a:xfrm>
            <a:prstGeom prst="ellipse">
              <a:avLst/>
            </a:prstGeom>
            <a:solidFill>
              <a:srgbClr val="4F535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zh-CN"/>
            </a:p>
          </p:txBody>
        </p:sp>
        <p:sp>
          <p:nvSpPr>
            <p:cNvPr id="5" name="Freeform 8">
              <a:extLst>
                <a:ext uri="{FF2B5EF4-FFF2-40B4-BE49-F238E27FC236}">
                  <a16:creationId xmlns:a16="http://schemas.microsoft.com/office/drawing/2014/main" xmlns="" id="{404A9717-7307-4A59-833B-1234D9BA39D4}"/>
                </a:ext>
              </a:extLst>
            </p:cNvPr>
            <p:cNvSpPr>
              <a:spLocks noChangeArrowheads="1"/>
            </p:cNvSpPr>
            <p:nvPr/>
          </p:nvSpPr>
          <p:spPr bwMode="auto">
            <a:xfrm>
              <a:off x="3908013" y="2570496"/>
              <a:ext cx="5030025" cy="2761209"/>
            </a:xfrm>
            <a:custGeom>
              <a:avLst/>
              <a:gdLst>
                <a:gd name="T0" fmla="*/ 2147483647 w 1908"/>
                <a:gd name="T1" fmla="*/ 2147483647 h 1264"/>
                <a:gd name="T2" fmla="*/ 2147483647 w 1908"/>
                <a:gd name="T3" fmla="*/ 2147483647 h 1264"/>
                <a:gd name="T4" fmla="*/ 2147483647 w 1908"/>
                <a:gd name="T5" fmla="*/ 2147483647 h 1264"/>
                <a:gd name="T6" fmla="*/ 0 w 1908"/>
                <a:gd name="T7" fmla="*/ 2147483647 h 1264"/>
                <a:gd name="T8" fmla="*/ 0 w 1908"/>
                <a:gd name="T9" fmla="*/ 2147483647 h 1264"/>
                <a:gd name="T10" fmla="*/ 2147483647 w 1908"/>
                <a:gd name="T11" fmla="*/ 0 h 1264"/>
                <a:gd name="T12" fmla="*/ 2147483647 w 1908"/>
                <a:gd name="T13" fmla="*/ 0 h 1264"/>
                <a:gd name="T14" fmla="*/ 2147483647 w 1908"/>
                <a:gd name="T15" fmla="*/ 2147483647 h 1264"/>
                <a:gd name="T16" fmla="*/ 2147483647 w 1908"/>
                <a:gd name="T17" fmla="*/ 2147483647 h 1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
                <a:gd name="T28" fmla="*/ 0 h 1264"/>
                <a:gd name="T29" fmla="*/ 1908 w 1908"/>
                <a:gd name="T30" fmla="*/ 1264 h 12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 h="1264">
                  <a:moveTo>
                    <a:pt x="1908" y="1256"/>
                  </a:moveTo>
                  <a:cubicBezTo>
                    <a:pt x="1908" y="1260"/>
                    <a:pt x="1905" y="1264"/>
                    <a:pt x="1900" y="1264"/>
                  </a:cubicBezTo>
                  <a:cubicBezTo>
                    <a:pt x="8" y="1264"/>
                    <a:pt x="8" y="1264"/>
                    <a:pt x="8" y="1264"/>
                  </a:cubicBezTo>
                  <a:cubicBezTo>
                    <a:pt x="3" y="1264"/>
                    <a:pt x="0" y="1260"/>
                    <a:pt x="0" y="1256"/>
                  </a:cubicBezTo>
                  <a:cubicBezTo>
                    <a:pt x="0" y="8"/>
                    <a:pt x="0" y="8"/>
                    <a:pt x="0" y="8"/>
                  </a:cubicBezTo>
                  <a:cubicBezTo>
                    <a:pt x="0" y="3"/>
                    <a:pt x="3" y="0"/>
                    <a:pt x="8" y="0"/>
                  </a:cubicBezTo>
                  <a:cubicBezTo>
                    <a:pt x="1900" y="0"/>
                    <a:pt x="1900" y="0"/>
                    <a:pt x="1900" y="0"/>
                  </a:cubicBezTo>
                  <a:cubicBezTo>
                    <a:pt x="1905" y="0"/>
                    <a:pt x="1908" y="3"/>
                    <a:pt x="1908" y="8"/>
                  </a:cubicBezTo>
                  <a:lnTo>
                    <a:pt x="1908" y="125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 name="Freeform 9">
              <a:extLst>
                <a:ext uri="{FF2B5EF4-FFF2-40B4-BE49-F238E27FC236}">
                  <a16:creationId xmlns:a16="http://schemas.microsoft.com/office/drawing/2014/main" xmlns="" id="{F9E23893-AC18-4F5B-8B2D-74A3C5C0C6C6}"/>
                </a:ext>
              </a:extLst>
            </p:cNvPr>
            <p:cNvSpPr>
              <a:spLocks noChangeArrowheads="1"/>
            </p:cNvSpPr>
            <p:nvPr/>
          </p:nvSpPr>
          <p:spPr bwMode="auto">
            <a:xfrm>
              <a:off x="2405373" y="3401538"/>
              <a:ext cx="1360442" cy="3423156"/>
            </a:xfrm>
            <a:custGeom>
              <a:avLst/>
              <a:gdLst>
                <a:gd name="T0" fmla="*/ 0 w 516"/>
                <a:gd name="T1" fmla="*/ 2147483647 h 1566"/>
                <a:gd name="T2" fmla="*/ 2147483647 w 516"/>
                <a:gd name="T3" fmla="*/ 2147483647 h 1566"/>
                <a:gd name="T4" fmla="*/ 2147483647 w 516"/>
                <a:gd name="T5" fmla="*/ 2147483647 h 1566"/>
                <a:gd name="T6" fmla="*/ 2147483647 w 516"/>
                <a:gd name="T7" fmla="*/ 2147483647 h 1566"/>
                <a:gd name="T8" fmla="*/ 2147483647 w 516"/>
                <a:gd name="T9" fmla="*/ 2147483647 h 1566"/>
                <a:gd name="T10" fmla="*/ 2147483647 w 516"/>
                <a:gd name="T11" fmla="*/ 2147483647 h 1566"/>
                <a:gd name="T12" fmla="*/ 2147483647 w 516"/>
                <a:gd name="T13" fmla="*/ 2147483647 h 1566"/>
                <a:gd name="T14" fmla="*/ 2147483647 w 516"/>
                <a:gd name="T15" fmla="*/ 2147483647 h 1566"/>
                <a:gd name="T16" fmla="*/ 2147483647 w 516"/>
                <a:gd name="T17" fmla="*/ 2147483647 h 1566"/>
                <a:gd name="T18" fmla="*/ 2147483647 w 516"/>
                <a:gd name="T19" fmla="*/ 2147483647 h 1566"/>
                <a:gd name="T20" fmla="*/ 2147483647 w 516"/>
                <a:gd name="T21" fmla="*/ 2147483647 h 1566"/>
                <a:gd name="T22" fmla="*/ 2147483647 w 516"/>
                <a:gd name="T23" fmla="*/ 2147483647 h 1566"/>
                <a:gd name="T24" fmla="*/ 2147483647 w 516"/>
                <a:gd name="T25" fmla="*/ 2147483647 h 1566"/>
                <a:gd name="T26" fmla="*/ 2147483647 w 516"/>
                <a:gd name="T27" fmla="*/ 2147483647 h 1566"/>
                <a:gd name="T28" fmla="*/ 2147483647 w 516"/>
                <a:gd name="T29" fmla="*/ 2147483647 h 1566"/>
                <a:gd name="T30" fmla="*/ 2147483647 w 516"/>
                <a:gd name="T31" fmla="*/ 2147483647 h 1566"/>
                <a:gd name="T32" fmla="*/ 2147483647 w 516"/>
                <a:gd name="T33" fmla="*/ 2147483647 h 1566"/>
                <a:gd name="T34" fmla="*/ 2147483647 w 516"/>
                <a:gd name="T35" fmla="*/ 2147483647 h 1566"/>
                <a:gd name="T36" fmla="*/ 2147483647 w 516"/>
                <a:gd name="T37" fmla="*/ 2147483647 h 1566"/>
                <a:gd name="T38" fmla="*/ 2147483647 w 516"/>
                <a:gd name="T39" fmla="*/ 2147483647 h 1566"/>
                <a:gd name="T40" fmla="*/ 2147483647 w 516"/>
                <a:gd name="T41" fmla="*/ 2147483647 h 1566"/>
                <a:gd name="T42" fmla="*/ 2147483647 w 516"/>
                <a:gd name="T43" fmla="*/ 2147483647 h 1566"/>
                <a:gd name="T44" fmla="*/ 2147483647 w 516"/>
                <a:gd name="T45" fmla="*/ 2147483647 h 1566"/>
                <a:gd name="T46" fmla="*/ 2147483647 w 516"/>
                <a:gd name="T47" fmla="*/ 2147483647 h 1566"/>
                <a:gd name="T48" fmla="*/ 2147483647 w 516"/>
                <a:gd name="T49" fmla="*/ 2147483647 h 1566"/>
                <a:gd name="T50" fmla="*/ 2147483647 w 516"/>
                <a:gd name="T51" fmla="*/ 2147483647 h 1566"/>
                <a:gd name="T52" fmla="*/ 2147483647 w 516"/>
                <a:gd name="T53" fmla="*/ 2147483647 h 1566"/>
                <a:gd name="T54" fmla="*/ 2147483647 w 516"/>
                <a:gd name="T55" fmla="*/ 2147483647 h 1566"/>
                <a:gd name="T56" fmla="*/ 2147483647 w 516"/>
                <a:gd name="T57" fmla="*/ 2147483647 h 1566"/>
                <a:gd name="T58" fmla="*/ 2147483647 w 516"/>
                <a:gd name="T59" fmla="*/ 2147483647 h 1566"/>
                <a:gd name="T60" fmla="*/ 0 w 516"/>
                <a:gd name="T61" fmla="*/ 2147483647 h 15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16"/>
                <a:gd name="T94" fmla="*/ 0 h 1566"/>
                <a:gd name="T95" fmla="*/ 516 w 516"/>
                <a:gd name="T96" fmla="*/ 1566 h 15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16" h="1566">
                  <a:moveTo>
                    <a:pt x="0" y="1561"/>
                  </a:moveTo>
                  <a:cubicBezTo>
                    <a:pt x="0" y="1561"/>
                    <a:pt x="40" y="1341"/>
                    <a:pt x="59" y="1260"/>
                  </a:cubicBezTo>
                  <a:cubicBezTo>
                    <a:pt x="78" y="1179"/>
                    <a:pt x="100" y="1064"/>
                    <a:pt x="109" y="931"/>
                  </a:cubicBezTo>
                  <a:cubicBezTo>
                    <a:pt x="112" y="883"/>
                    <a:pt x="110" y="737"/>
                    <a:pt x="113" y="635"/>
                  </a:cubicBezTo>
                  <a:cubicBezTo>
                    <a:pt x="116" y="533"/>
                    <a:pt x="107" y="498"/>
                    <a:pt x="116" y="435"/>
                  </a:cubicBezTo>
                  <a:cubicBezTo>
                    <a:pt x="123" y="384"/>
                    <a:pt x="117" y="379"/>
                    <a:pt x="118" y="359"/>
                  </a:cubicBezTo>
                  <a:cubicBezTo>
                    <a:pt x="120" y="338"/>
                    <a:pt x="123" y="312"/>
                    <a:pt x="134" y="295"/>
                  </a:cubicBezTo>
                  <a:cubicBezTo>
                    <a:pt x="145" y="278"/>
                    <a:pt x="194" y="215"/>
                    <a:pt x="219" y="191"/>
                  </a:cubicBezTo>
                  <a:cubicBezTo>
                    <a:pt x="244" y="166"/>
                    <a:pt x="326" y="81"/>
                    <a:pt x="326" y="81"/>
                  </a:cubicBezTo>
                  <a:cubicBezTo>
                    <a:pt x="326" y="81"/>
                    <a:pt x="325" y="35"/>
                    <a:pt x="340" y="21"/>
                  </a:cubicBezTo>
                  <a:cubicBezTo>
                    <a:pt x="355" y="5"/>
                    <a:pt x="380" y="0"/>
                    <a:pt x="407" y="6"/>
                  </a:cubicBezTo>
                  <a:cubicBezTo>
                    <a:pt x="435" y="12"/>
                    <a:pt x="452" y="30"/>
                    <a:pt x="464" y="55"/>
                  </a:cubicBezTo>
                  <a:cubicBezTo>
                    <a:pt x="464" y="55"/>
                    <a:pt x="483" y="108"/>
                    <a:pt x="489" y="141"/>
                  </a:cubicBezTo>
                  <a:cubicBezTo>
                    <a:pt x="494" y="173"/>
                    <a:pt x="497" y="182"/>
                    <a:pt x="490" y="220"/>
                  </a:cubicBezTo>
                  <a:cubicBezTo>
                    <a:pt x="482" y="259"/>
                    <a:pt x="471" y="283"/>
                    <a:pt x="470" y="310"/>
                  </a:cubicBezTo>
                  <a:cubicBezTo>
                    <a:pt x="470" y="336"/>
                    <a:pt x="468" y="361"/>
                    <a:pt x="481" y="415"/>
                  </a:cubicBezTo>
                  <a:cubicBezTo>
                    <a:pt x="495" y="468"/>
                    <a:pt x="504" y="533"/>
                    <a:pt x="505" y="545"/>
                  </a:cubicBezTo>
                  <a:cubicBezTo>
                    <a:pt x="506" y="557"/>
                    <a:pt x="516" y="611"/>
                    <a:pt x="513" y="657"/>
                  </a:cubicBezTo>
                  <a:cubicBezTo>
                    <a:pt x="510" y="704"/>
                    <a:pt x="502" y="749"/>
                    <a:pt x="496" y="766"/>
                  </a:cubicBezTo>
                  <a:cubicBezTo>
                    <a:pt x="491" y="783"/>
                    <a:pt x="490" y="790"/>
                    <a:pt x="490" y="792"/>
                  </a:cubicBezTo>
                  <a:cubicBezTo>
                    <a:pt x="490" y="795"/>
                    <a:pt x="490" y="811"/>
                    <a:pt x="488" y="819"/>
                  </a:cubicBezTo>
                  <a:cubicBezTo>
                    <a:pt x="485" y="828"/>
                    <a:pt x="481" y="837"/>
                    <a:pt x="481" y="837"/>
                  </a:cubicBezTo>
                  <a:cubicBezTo>
                    <a:pt x="481" y="837"/>
                    <a:pt x="487" y="856"/>
                    <a:pt x="488" y="871"/>
                  </a:cubicBezTo>
                  <a:cubicBezTo>
                    <a:pt x="489" y="886"/>
                    <a:pt x="495" y="934"/>
                    <a:pt x="485" y="966"/>
                  </a:cubicBezTo>
                  <a:cubicBezTo>
                    <a:pt x="475" y="997"/>
                    <a:pt x="459" y="1022"/>
                    <a:pt x="451" y="1034"/>
                  </a:cubicBezTo>
                  <a:cubicBezTo>
                    <a:pt x="442" y="1045"/>
                    <a:pt x="439" y="1056"/>
                    <a:pt x="435" y="1071"/>
                  </a:cubicBezTo>
                  <a:cubicBezTo>
                    <a:pt x="430" y="1087"/>
                    <a:pt x="428" y="1089"/>
                    <a:pt x="425" y="1116"/>
                  </a:cubicBezTo>
                  <a:cubicBezTo>
                    <a:pt x="421" y="1144"/>
                    <a:pt x="414" y="1194"/>
                    <a:pt x="416" y="1216"/>
                  </a:cubicBezTo>
                  <a:cubicBezTo>
                    <a:pt x="418" y="1238"/>
                    <a:pt x="422" y="1430"/>
                    <a:pt x="423" y="1461"/>
                  </a:cubicBezTo>
                  <a:cubicBezTo>
                    <a:pt x="424" y="1491"/>
                    <a:pt x="416" y="1566"/>
                    <a:pt x="416" y="1566"/>
                  </a:cubicBezTo>
                  <a:lnTo>
                    <a:pt x="0" y="1561"/>
                  </a:ln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 name="Freeform 10">
              <a:extLst>
                <a:ext uri="{FF2B5EF4-FFF2-40B4-BE49-F238E27FC236}">
                  <a16:creationId xmlns:a16="http://schemas.microsoft.com/office/drawing/2014/main" xmlns="" id="{8ACA9E5F-4EF1-4BED-8ACD-7514CBBFFF92}"/>
                </a:ext>
              </a:extLst>
            </p:cNvPr>
            <p:cNvSpPr>
              <a:spLocks noChangeArrowheads="1"/>
            </p:cNvSpPr>
            <p:nvPr/>
          </p:nvSpPr>
          <p:spPr bwMode="auto">
            <a:xfrm>
              <a:off x="3003882"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0 w 99"/>
                <a:gd name="T11" fmla="*/ 2147483647 h 418"/>
                <a:gd name="T12" fmla="*/ 2147483647 w 99"/>
                <a:gd name="T13" fmla="*/ 2147483647 h 418"/>
                <a:gd name="T14" fmla="*/ 2147483647 w 99"/>
                <a:gd name="T15" fmla="*/ 2147483647 h 418"/>
                <a:gd name="T16" fmla="*/ 2147483647 w 99"/>
                <a:gd name="T17" fmla="*/ 2147483647 h 418"/>
                <a:gd name="T18" fmla="*/ 2147483647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96" y="37"/>
                  </a:moveTo>
                  <a:cubicBezTo>
                    <a:pt x="96" y="37"/>
                    <a:pt x="92" y="81"/>
                    <a:pt x="94" y="90"/>
                  </a:cubicBezTo>
                  <a:cubicBezTo>
                    <a:pt x="96" y="99"/>
                    <a:pt x="92" y="130"/>
                    <a:pt x="93" y="141"/>
                  </a:cubicBezTo>
                  <a:cubicBezTo>
                    <a:pt x="95" y="151"/>
                    <a:pt x="93" y="190"/>
                    <a:pt x="91" y="206"/>
                  </a:cubicBezTo>
                  <a:cubicBezTo>
                    <a:pt x="89" y="222"/>
                    <a:pt x="84" y="260"/>
                    <a:pt x="66" y="300"/>
                  </a:cubicBezTo>
                  <a:cubicBezTo>
                    <a:pt x="49" y="340"/>
                    <a:pt x="0" y="418"/>
                    <a:pt x="0" y="418"/>
                  </a:cubicBezTo>
                  <a:cubicBezTo>
                    <a:pt x="0" y="418"/>
                    <a:pt x="44" y="318"/>
                    <a:pt x="50" y="293"/>
                  </a:cubicBezTo>
                  <a:cubicBezTo>
                    <a:pt x="57" y="268"/>
                    <a:pt x="69" y="164"/>
                    <a:pt x="70" y="135"/>
                  </a:cubicBezTo>
                  <a:cubicBezTo>
                    <a:pt x="71" y="105"/>
                    <a:pt x="87" y="50"/>
                    <a:pt x="89" y="44"/>
                  </a:cubicBezTo>
                  <a:cubicBezTo>
                    <a:pt x="90" y="38"/>
                    <a:pt x="99" y="0"/>
                    <a:pt x="99" y="0"/>
                  </a:cubicBezTo>
                  <a:lnTo>
                    <a:pt x="96"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 name="Freeform 11">
              <a:extLst>
                <a:ext uri="{FF2B5EF4-FFF2-40B4-BE49-F238E27FC236}">
                  <a16:creationId xmlns:a16="http://schemas.microsoft.com/office/drawing/2014/main" xmlns="" id="{10603730-66AD-4CEC-9C6B-DED283367C92}"/>
                </a:ext>
              </a:extLst>
            </p:cNvPr>
            <p:cNvSpPr>
              <a:spLocks noChangeArrowheads="1"/>
            </p:cNvSpPr>
            <p:nvPr/>
          </p:nvSpPr>
          <p:spPr bwMode="auto">
            <a:xfrm>
              <a:off x="3294646" y="3420098"/>
              <a:ext cx="297132" cy="241271"/>
            </a:xfrm>
            <a:custGeom>
              <a:avLst/>
              <a:gdLst>
                <a:gd name="T0" fmla="*/ 2147483647 w 113"/>
                <a:gd name="T1" fmla="*/ 2147483647 h 111"/>
                <a:gd name="T2" fmla="*/ 2147483647 w 113"/>
                <a:gd name="T3" fmla="*/ 2147483647 h 111"/>
                <a:gd name="T4" fmla="*/ 2147483647 w 113"/>
                <a:gd name="T5" fmla="*/ 2147483647 h 111"/>
                <a:gd name="T6" fmla="*/ 2147483647 w 113"/>
                <a:gd name="T7" fmla="*/ 2147483647 h 111"/>
                <a:gd name="T8" fmla="*/ 2147483647 w 113"/>
                <a:gd name="T9" fmla="*/ 2147483647 h 111"/>
                <a:gd name="T10" fmla="*/ 2147483647 w 113"/>
                <a:gd name="T11" fmla="*/ 2147483647 h 111"/>
                <a:gd name="T12" fmla="*/ 2147483647 w 113"/>
                <a:gd name="T13" fmla="*/ 2147483647 h 111"/>
                <a:gd name="T14" fmla="*/ 2147483647 w 113"/>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3"/>
                <a:gd name="T25" fmla="*/ 0 h 111"/>
                <a:gd name="T26" fmla="*/ 113 w 113"/>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 h="111">
                  <a:moveTo>
                    <a:pt x="1" y="68"/>
                  </a:moveTo>
                  <a:cubicBezTo>
                    <a:pt x="3" y="76"/>
                    <a:pt x="6" y="107"/>
                    <a:pt x="26" y="109"/>
                  </a:cubicBezTo>
                  <a:cubicBezTo>
                    <a:pt x="46" y="111"/>
                    <a:pt x="85" y="108"/>
                    <a:pt x="101" y="100"/>
                  </a:cubicBezTo>
                  <a:cubicBezTo>
                    <a:pt x="110" y="95"/>
                    <a:pt x="113" y="80"/>
                    <a:pt x="108" y="59"/>
                  </a:cubicBezTo>
                  <a:cubicBezTo>
                    <a:pt x="102" y="33"/>
                    <a:pt x="89" y="14"/>
                    <a:pt x="75" y="8"/>
                  </a:cubicBezTo>
                  <a:cubicBezTo>
                    <a:pt x="56" y="0"/>
                    <a:pt x="27" y="3"/>
                    <a:pt x="17" y="13"/>
                  </a:cubicBezTo>
                  <a:cubicBezTo>
                    <a:pt x="6" y="22"/>
                    <a:pt x="2" y="41"/>
                    <a:pt x="1" y="50"/>
                  </a:cubicBezTo>
                  <a:cubicBezTo>
                    <a:pt x="0" y="60"/>
                    <a:pt x="1" y="68"/>
                    <a:pt x="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 name="Freeform 12">
              <a:extLst>
                <a:ext uri="{FF2B5EF4-FFF2-40B4-BE49-F238E27FC236}">
                  <a16:creationId xmlns:a16="http://schemas.microsoft.com/office/drawing/2014/main" xmlns="" id="{99BC247B-7886-4AA6-9D3D-3958A6A8BB36}"/>
                </a:ext>
              </a:extLst>
            </p:cNvPr>
            <p:cNvSpPr>
              <a:spLocks noChangeArrowheads="1"/>
            </p:cNvSpPr>
            <p:nvPr/>
          </p:nvSpPr>
          <p:spPr bwMode="auto">
            <a:xfrm>
              <a:off x="3307381" y="3943882"/>
              <a:ext cx="237706" cy="43306"/>
            </a:xfrm>
            <a:custGeom>
              <a:avLst/>
              <a:gdLst>
                <a:gd name="T0" fmla="*/ 2147483647 w 90"/>
                <a:gd name="T1" fmla="*/ 2147483647 h 20"/>
                <a:gd name="T2" fmla="*/ 2147483647 w 90"/>
                <a:gd name="T3" fmla="*/ 2147483647 h 20"/>
                <a:gd name="T4" fmla="*/ 2147483647 w 90"/>
                <a:gd name="T5" fmla="*/ 2147483647 h 20"/>
                <a:gd name="T6" fmla="*/ 2147483647 w 90"/>
                <a:gd name="T7" fmla="*/ 2147483647 h 20"/>
                <a:gd name="T8" fmla="*/ 2147483647 w 90"/>
                <a:gd name="T9" fmla="*/ 2147483647 h 20"/>
                <a:gd name="T10" fmla="*/ 0 60000 65536"/>
                <a:gd name="T11" fmla="*/ 0 60000 65536"/>
                <a:gd name="T12" fmla="*/ 0 60000 65536"/>
                <a:gd name="T13" fmla="*/ 0 60000 65536"/>
                <a:gd name="T14" fmla="*/ 0 60000 65536"/>
                <a:gd name="T15" fmla="*/ 0 w 90"/>
                <a:gd name="T16" fmla="*/ 0 h 20"/>
                <a:gd name="T17" fmla="*/ 90 w 90"/>
                <a:gd name="T18" fmla="*/ 20 h 20"/>
              </a:gdLst>
              <a:ahLst/>
              <a:cxnLst>
                <a:cxn ang="T10">
                  <a:pos x="T0" y="T1"/>
                </a:cxn>
                <a:cxn ang="T11">
                  <a:pos x="T2" y="T3"/>
                </a:cxn>
                <a:cxn ang="T12">
                  <a:pos x="T4" y="T5"/>
                </a:cxn>
                <a:cxn ang="T13">
                  <a:pos x="T6" y="T7"/>
                </a:cxn>
                <a:cxn ang="T14">
                  <a:pos x="T8" y="T9"/>
                </a:cxn>
              </a:cxnLst>
              <a:rect l="T15" t="T16" r="T17" b="T18"/>
              <a:pathLst>
                <a:path w="90" h="20">
                  <a:moveTo>
                    <a:pt x="3" y="7"/>
                  </a:moveTo>
                  <a:cubicBezTo>
                    <a:pt x="29" y="20"/>
                    <a:pt x="59" y="16"/>
                    <a:pt x="86" y="11"/>
                  </a:cubicBezTo>
                  <a:cubicBezTo>
                    <a:pt x="90" y="11"/>
                    <a:pt x="88" y="5"/>
                    <a:pt x="85" y="5"/>
                  </a:cubicBezTo>
                  <a:cubicBezTo>
                    <a:pt x="59" y="10"/>
                    <a:pt x="30" y="14"/>
                    <a:pt x="7" y="2"/>
                  </a:cubicBezTo>
                  <a:cubicBezTo>
                    <a:pt x="3" y="0"/>
                    <a:pt x="0" y="6"/>
                    <a:pt x="3"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 name="Freeform 13">
              <a:extLst>
                <a:ext uri="{FF2B5EF4-FFF2-40B4-BE49-F238E27FC236}">
                  <a16:creationId xmlns:a16="http://schemas.microsoft.com/office/drawing/2014/main" xmlns="" id="{C36155F0-91B5-4109-8A2E-473F8EDD5339}"/>
                </a:ext>
              </a:extLst>
            </p:cNvPr>
            <p:cNvSpPr>
              <a:spLocks noChangeArrowheads="1"/>
            </p:cNvSpPr>
            <p:nvPr/>
          </p:nvSpPr>
          <p:spPr bwMode="auto">
            <a:xfrm>
              <a:off x="3330728" y="3890267"/>
              <a:ext cx="203748" cy="20621"/>
            </a:xfrm>
            <a:custGeom>
              <a:avLst/>
              <a:gdLst>
                <a:gd name="T0" fmla="*/ 2147483647 w 77"/>
                <a:gd name="T1" fmla="*/ 2147483647 h 10"/>
                <a:gd name="T2" fmla="*/ 2147483647 w 77"/>
                <a:gd name="T3" fmla="*/ 2147483647 h 10"/>
                <a:gd name="T4" fmla="*/ 2147483647 w 77"/>
                <a:gd name="T5" fmla="*/ 2147483647 h 10"/>
                <a:gd name="T6" fmla="*/ 2147483647 w 77"/>
                <a:gd name="T7" fmla="*/ 2147483647 h 10"/>
                <a:gd name="T8" fmla="*/ 2147483647 w 77"/>
                <a:gd name="T9" fmla="*/ 2147483647 h 10"/>
                <a:gd name="T10" fmla="*/ 0 60000 65536"/>
                <a:gd name="T11" fmla="*/ 0 60000 65536"/>
                <a:gd name="T12" fmla="*/ 0 60000 65536"/>
                <a:gd name="T13" fmla="*/ 0 60000 65536"/>
                <a:gd name="T14" fmla="*/ 0 60000 65536"/>
                <a:gd name="T15" fmla="*/ 0 w 77"/>
                <a:gd name="T16" fmla="*/ 0 h 10"/>
                <a:gd name="T17" fmla="*/ 77 w 77"/>
                <a:gd name="T18" fmla="*/ 10 h 10"/>
              </a:gdLst>
              <a:ahLst/>
              <a:cxnLst>
                <a:cxn ang="T10">
                  <a:pos x="T0" y="T1"/>
                </a:cxn>
                <a:cxn ang="T11">
                  <a:pos x="T2" y="T3"/>
                </a:cxn>
                <a:cxn ang="T12">
                  <a:pos x="T4" y="T5"/>
                </a:cxn>
                <a:cxn ang="T13">
                  <a:pos x="T6" y="T7"/>
                </a:cxn>
                <a:cxn ang="T14">
                  <a:pos x="T8" y="T9"/>
                </a:cxn>
              </a:cxnLst>
              <a:rect l="T15" t="T16" r="T17" b="T18"/>
              <a:pathLst>
                <a:path w="77" h="10">
                  <a:moveTo>
                    <a:pt x="4" y="9"/>
                  </a:moveTo>
                  <a:cubicBezTo>
                    <a:pt x="27" y="9"/>
                    <a:pt x="50" y="10"/>
                    <a:pt x="73" y="7"/>
                  </a:cubicBezTo>
                  <a:cubicBezTo>
                    <a:pt x="77" y="6"/>
                    <a:pt x="77" y="0"/>
                    <a:pt x="73" y="1"/>
                  </a:cubicBezTo>
                  <a:cubicBezTo>
                    <a:pt x="50" y="3"/>
                    <a:pt x="27" y="3"/>
                    <a:pt x="4" y="3"/>
                  </a:cubicBezTo>
                  <a:cubicBezTo>
                    <a:pt x="0" y="3"/>
                    <a:pt x="0" y="9"/>
                    <a:pt x="4" y="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 name="Freeform 14">
              <a:extLst>
                <a:ext uri="{FF2B5EF4-FFF2-40B4-BE49-F238E27FC236}">
                  <a16:creationId xmlns:a16="http://schemas.microsoft.com/office/drawing/2014/main" xmlns="" id="{BCFC577E-2645-4B36-9A85-FABCADBE439E}"/>
                </a:ext>
              </a:extLst>
            </p:cNvPr>
            <p:cNvSpPr>
              <a:spLocks noChangeArrowheads="1"/>
            </p:cNvSpPr>
            <p:nvPr/>
          </p:nvSpPr>
          <p:spPr bwMode="auto">
            <a:xfrm>
              <a:off x="3589657" y="5230659"/>
              <a:ext cx="89140" cy="134040"/>
            </a:xfrm>
            <a:custGeom>
              <a:avLst/>
              <a:gdLst>
                <a:gd name="T0" fmla="*/ 2147483647 w 34"/>
                <a:gd name="T1" fmla="*/ 2147483647 h 61"/>
                <a:gd name="T2" fmla="*/ 2147483647 w 34"/>
                <a:gd name="T3" fmla="*/ 2147483647 h 61"/>
                <a:gd name="T4" fmla="*/ 2147483647 w 34"/>
                <a:gd name="T5" fmla="*/ 2147483647 h 61"/>
                <a:gd name="T6" fmla="*/ 2147483647 w 34"/>
                <a:gd name="T7" fmla="*/ 2147483647 h 61"/>
                <a:gd name="T8" fmla="*/ 2147483647 w 34"/>
                <a:gd name="T9" fmla="*/ 2147483647 h 61"/>
                <a:gd name="T10" fmla="*/ 0 60000 65536"/>
                <a:gd name="T11" fmla="*/ 0 60000 65536"/>
                <a:gd name="T12" fmla="*/ 0 60000 65536"/>
                <a:gd name="T13" fmla="*/ 0 60000 65536"/>
                <a:gd name="T14" fmla="*/ 0 60000 65536"/>
                <a:gd name="T15" fmla="*/ 0 w 34"/>
                <a:gd name="T16" fmla="*/ 0 h 61"/>
                <a:gd name="T17" fmla="*/ 34 w 34"/>
                <a:gd name="T18" fmla="*/ 61 h 61"/>
              </a:gdLst>
              <a:ahLst/>
              <a:cxnLst>
                <a:cxn ang="T10">
                  <a:pos x="T0" y="T1"/>
                </a:cxn>
                <a:cxn ang="T11">
                  <a:pos x="T2" y="T3"/>
                </a:cxn>
                <a:cxn ang="T12">
                  <a:pos x="T4" y="T5"/>
                </a:cxn>
                <a:cxn ang="T13">
                  <a:pos x="T6" y="T7"/>
                </a:cxn>
                <a:cxn ang="T14">
                  <a:pos x="T8" y="T9"/>
                </a:cxn>
              </a:cxnLst>
              <a:rect l="T15" t="T16" r="T17" b="T18"/>
              <a:pathLst>
                <a:path w="34" h="61">
                  <a:moveTo>
                    <a:pt x="27" y="4"/>
                  </a:moveTo>
                  <a:cubicBezTo>
                    <a:pt x="22" y="22"/>
                    <a:pt x="15" y="39"/>
                    <a:pt x="3" y="54"/>
                  </a:cubicBezTo>
                  <a:cubicBezTo>
                    <a:pt x="0" y="57"/>
                    <a:pt x="5" y="61"/>
                    <a:pt x="7" y="58"/>
                  </a:cubicBezTo>
                  <a:cubicBezTo>
                    <a:pt x="20" y="43"/>
                    <a:pt x="28" y="24"/>
                    <a:pt x="33" y="5"/>
                  </a:cubicBezTo>
                  <a:cubicBezTo>
                    <a:pt x="34" y="2"/>
                    <a:pt x="28" y="0"/>
                    <a:pt x="27" y="4"/>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 name="Freeform 15">
              <a:extLst>
                <a:ext uri="{FF2B5EF4-FFF2-40B4-BE49-F238E27FC236}">
                  <a16:creationId xmlns:a16="http://schemas.microsoft.com/office/drawing/2014/main" xmlns="" id="{52FC52A0-9528-4833-BFD7-6C2F6F63AF56}"/>
                </a:ext>
              </a:extLst>
            </p:cNvPr>
            <p:cNvSpPr>
              <a:spLocks noChangeArrowheads="1"/>
            </p:cNvSpPr>
            <p:nvPr/>
          </p:nvSpPr>
          <p:spPr bwMode="auto">
            <a:xfrm>
              <a:off x="3044206" y="4051114"/>
              <a:ext cx="133710" cy="55678"/>
            </a:xfrm>
            <a:custGeom>
              <a:avLst/>
              <a:gdLst>
                <a:gd name="T0" fmla="*/ 2147483647 w 51"/>
                <a:gd name="T1" fmla="*/ 2147483647 h 26"/>
                <a:gd name="T2" fmla="*/ 2147483647 w 51"/>
                <a:gd name="T3" fmla="*/ 2147483647 h 26"/>
                <a:gd name="T4" fmla="*/ 2147483647 w 51"/>
                <a:gd name="T5" fmla="*/ 2147483647 h 26"/>
                <a:gd name="T6" fmla="*/ 2147483647 w 51"/>
                <a:gd name="T7" fmla="*/ 2147483647 h 26"/>
                <a:gd name="T8" fmla="*/ 2147483647 w 51"/>
                <a:gd name="T9" fmla="*/ 2147483647 h 26"/>
                <a:gd name="T10" fmla="*/ 0 60000 65536"/>
                <a:gd name="T11" fmla="*/ 0 60000 65536"/>
                <a:gd name="T12" fmla="*/ 0 60000 65536"/>
                <a:gd name="T13" fmla="*/ 0 60000 65536"/>
                <a:gd name="T14" fmla="*/ 0 60000 65536"/>
                <a:gd name="T15" fmla="*/ 0 w 51"/>
                <a:gd name="T16" fmla="*/ 0 h 26"/>
                <a:gd name="T17" fmla="*/ 51 w 51"/>
                <a:gd name="T18" fmla="*/ 26 h 26"/>
              </a:gdLst>
              <a:ahLst/>
              <a:cxnLst>
                <a:cxn ang="T10">
                  <a:pos x="T0" y="T1"/>
                </a:cxn>
                <a:cxn ang="T11">
                  <a:pos x="T2" y="T3"/>
                </a:cxn>
                <a:cxn ang="T12">
                  <a:pos x="T4" y="T5"/>
                </a:cxn>
                <a:cxn ang="T13">
                  <a:pos x="T6" y="T7"/>
                </a:cxn>
                <a:cxn ang="T14">
                  <a:pos x="T8" y="T9"/>
                </a:cxn>
              </a:cxnLst>
              <a:rect l="T15" t="T16" r="T17" b="T18"/>
              <a:pathLst>
                <a:path w="51" h="26">
                  <a:moveTo>
                    <a:pt x="48" y="19"/>
                  </a:moveTo>
                  <a:cubicBezTo>
                    <a:pt x="38" y="8"/>
                    <a:pt x="19" y="0"/>
                    <a:pt x="4" y="4"/>
                  </a:cubicBezTo>
                  <a:cubicBezTo>
                    <a:pt x="0" y="5"/>
                    <a:pt x="2" y="11"/>
                    <a:pt x="6" y="10"/>
                  </a:cubicBezTo>
                  <a:cubicBezTo>
                    <a:pt x="19" y="6"/>
                    <a:pt x="35" y="14"/>
                    <a:pt x="44" y="23"/>
                  </a:cubicBezTo>
                  <a:cubicBezTo>
                    <a:pt x="47" y="26"/>
                    <a:pt x="51" y="22"/>
                    <a:pt x="48" y="1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 name="Freeform 16">
              <a:extLst>
                <a:ext uri="{FF2B5EF4-FFF2-40B4-BE49-F238E27FC236}">
                  <a16:creationId xmlns:a16="http://schemas.microsoft.com/office/drawing/2014/main" xmlns="" id="{1CAB4E9E-A6A5-4809-A910-151A6E3ED17A}"/>
                </a:ext>
              </a:extLst>
            </p:cNvPr>
            <p:cNvSpPr>
              <a:spLocks noChangeArrowheads="1"/>
            </p:cNvSpPr>
            <p:nvPr/>
          </p:nvSpPr>
          <p:spPr bwMode="auto">
            <a:xfrm>
              <a:off x="3143959" y="4009871"/>
              <a:ext cx="42447" cy="30933"/>
            </a:xfrm>
            <a:custGeom>
              <a:avLst/>
              <a:gdLst>
                <a:gd name="T0" fmla="*/ 2147483647 w 16"/>
                <a:gd name="T1" fmla="*/ 2147483647 h 14"/>
                <a:gd name="T2" fmla="*/ 2147483647 w 16"/>
                <a:gd name="T3" fmla="*/ 2147483647 h 14"/>
                <a:gd name="T4" fmla="*/ 2147483647 w 16"/>
                <a:gd name="T5" fmla="*/ 2147483647 h 14"/>
                <a:gd name="T6" fmla="*/ 2147483647 w 16"/>
                <a:gd name="T7" fmla="*/ 2147483647 h 14"/>
                <a:gd name="T8" fmla="*/ 2147483647 w 16"/>
                <a:gd name="T9" fmla="*/ 2147483647 h 14"/>
                <a:gd name="T10" fmla="*/ 0 60000 65536"/>
                <a:gd name="T11" fmla="*/ 0 60000 65536"/>
                <a:gd name="T12" fmla="*/ 0 60000 65536"/>
                <a:gd name="T13" fmla="*/ 0 60000 65536"/>
                <a:gd name="T14" fmla="*/ 0 60000 65536"/>
                <a:gd name="T15" fmla="*/ 0 w 16"/>
                <a:gd name="T16" fmla="*/ 0 h 14"/>
                <a:gd name="T17" fmla="*/ 16 w 16"/>
                <a:gd name="T18" fmla="*/ 14 h 14"/>
              </a:gdLst>
              <a:ahLst/>
              <a:cxnLst>
                <a:cxn ang="T10">
                  <a:pos x="T0" y="T1"/>
                </a:cxn>
                <a:cxn ang="T11">
                  <a:pos x="T2" y="T3"/>
                </a:cxn>
                <a:cxn ang="T12">
                  <a:pos x="T4" y="T5"/>
                </a:cxn>
                <a:cxn ang="T13">
                  <a:pos x="T6" y="T7"/>
                </a:cxn>
                <a:cxn ang="T14">
                  <a:pos x="T8" y="T9"/>
                </a:cxn>
              </a:cxnLst>
              <a:rect l="T15" t="T16" r="T17" b="T18"/>
              <a:pathLst>
                <a:path w="16" h="14">
                  <a:moveTo>
                    <a:pt x="14" y="7"/>
                  </a:moveTo>
                  <a:cubicBezTo>
                    <a:pt x="11" y="5"/>
                    <a:pt x="9" y="3"/>
                    <a:pt x="5" y="2"/>
                  </a:cubicBezTo>
                  <a:cubicBezTo>
                    <a:pt x="1" y="0"/>
                    <a:pt x="0" y="6"/>
                    <a:pt x="4" y="8"/>
                  </a:cubicBezTo>
                  <a:cubicBezTo>
                    <a:pt x="6" y="8"/>
                    <a:pt x="8" y="10"/>
                    <a:pt x="9" y="12"/>
                  </a:cubicBezTo>
                  <a:cubicBezTo>
                    <a:pt x="12" y="14"/>
                    <a:pt x="16" y="10"/>
                    <a:pt x="14"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 name="Freeform 17">
              <a:extLst>
                <a:ext uri="{FF2B5EF4-FFF2-40B4-BE49-F238E27FC236}">
                  <a16:creationId xmlns:a16="http://schemas.microsoft.com/office/drawing/2014/main" xmlns="" id="{F0D86ED4-3EAF-435D-8CAF-9B78C9213D96}"/>
                </a:ext>
              </a:extLst>
            </p:cNvPr>
            <p:cNvSpPr>
              <a:spLocks noChangeArrowheads="1"/>
            </p:cNvSpPr>
            <p:nvPr/>
          </p:nvSpPr>
          <p:spPr bwMode="auto">
            <a:xfrm>
              <a:off x="9082361" y="3401538"/>
              <a:ext cx="1290403" cy="3258184"/>
            </a:xfrm>
            <a:custGeom>
              <a:avLst/>
              <a:gdLst>
                <a:gd name="T0" fmla="*/ 2147483647 w 490"/>
                <a:gd name="T1" fmla="*/ 2147483647 h 1491"/>
                <a:gd name="T2" fmla="*/ 2147483647 w 490"/>
                <a:gd name="T3" fmla="*/ 2147483647 h 1491"/>
                <a:gd name="T4" fmla="*/ 2147483647 w 490"/>
                <a:gd name="T5" fmla="*/ 2147483647 h 1491"/>
                <a:gd name="T6" fmla="*/ 2147483647 w 490"/>
                <a:gd name="T7" fmla="*/ 2147483647 h 1491"/>
                <a:gd name="T8" fmla="*/ 2147483647 w 490"/>
                <a:gd name="T9" fmla="*/ 2147483647 h 1491"/>
                <a:gd name="T10" fmla="*/ 2147483647 w 490"/>
                <a:gd name="T11" fmla="*/ 2147483647 h 1491"/>
                <a:gd name="T12" fmla="*/ 2147483647 w 490"/>
                <a:gd name="T13" fmla="*/ 2147483647 h 1491"/>
                <a:gd name="T14" fmla="*/ 2147483647 w 490"/>
                <a:gd name="T15" fmla="*/ 2147483647 h 1491"/>
                <a:gd name="T16" fmla="*/ 2147483647 w 490"/>
                <a:gd name="T17" fmla="*/ 2147483647 h 1491"/>
                <a:gd name="T18" fmla="*/ 2147483647 w 490"/>
                <a:gd name="T19" fmla="*/ 2147483647 h 1491"/>
                <a:gd name="T20" fmla="*/ 2147483647 w 490"/>
                <a:gd name="T21" fmla="*/ 2147483647 h 1491"/>
                <a:gd name="T22" fmla="*/ 2147483647 w 490"/>
                <a:gd name="T23" fmla="*/ 2147483647 h 1491"/>
                <a:gd name="T24" fmla="*/ 2147483647 w 490"/>
                <a:gd name="T25" fmla="*/ 2147483647 h 1491"/>
                <a:gd name="T26" fmla="*/ 2147483647 w 490"/>
                <a:gd name="T27" fmla="*/ 2147483647 h 1491"/>
                <a:gd name="T28" fmla="*/ 2147483647 w 490"/>
                <a:gd name="T29" fmla="*/ 2147483647 h 1491"/>
                <a:gd name="T30" fmla="*/ 2147483647 w 490"/>
                <a:gd name="T31" fmla="*/ 2147483647 h 1491"/>
                <a:gd name="T32" fmla="*/ 2147483647 w 490"/>
                <a:gd name="T33" fmla="*/ 2147483647 h 1491"/>
                <a:gd name="T34" fmla="*/ 2147483647 w 490"/>
                <a:gd name="T35" fmla="*/ 2147483647 h 1491"/>
                <a:gd name="T36" fmla="*/ 2147483647 w 490"/>
                <a:gd name="T37" fmla="*/ 2147483647 h 1491"/>
                <a:gd name="T38" fmla="*/ 2147483647 w 490"/>
                <a:gd name="T39" fmla="*/ 2147483647 h 1491"/>
                <a:gd name="T40" fmla="*/ 2147483647 w 490"/>
                <a:gd name="T41" fmla="*/ 2147483647 h 1491"/>
                <a:gd name="T42" fmla="*/ 2147483647 w 490"/>
                <a:gd name="T43" fmla="*/ 2147483647 h 1491"/>
                <a:gd name="T44" fmla="*/ 2147483647 w 490"/>
                <a:gd name="T45" fmla="*/ 2147483647 h 1491"/>
                <a:gd name="T46" fmla="*/ 2147483647 w 490"/>
                <a:gd name="T47" fmla="*/ 2147483647 h 1491"/>
                <a:gd name="T48" fmla="*/ 2147483647 w 490"/>
                <a:gd name="T49" fmla="*/ 2147483647 h 1491"/>
                <a:gd name="T50" fmla="*/ 2147483647 w 490"/>
                <a:gd name="T51" fmla="*/ 2147483647 h 1491"/>
                <a:gd name="T52" fmla="*/ 2147483647 w 490"/>
                <a:gd name="T53" fmla="*/ 2147483647 h 1491"/>
                <a:gd name="T54" fmla="*/ 2147483647 w 490"/>
                <a:gd name="T55" fmla="*/ 2147483647 h 1491"/>
                <a:gd name="T56" fmla="*/ 2147483647 w 490"/>
                <a:gd name="T57" fmla="*/ 2147483647 h 149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0"/>
                <a:gd name="T88" fmla="*/ 0 h 1491"/>
                <a:gd name="T89" fmla="*/ 490 w 490"/>
                <a:gd name="T90" fmla="*/ 1491 h 149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0" h="1491">
                  <a:moveTo>
                    <a:pt x="471" y="1333"/>
                  </a:moveTo>
                  <a:cubicBezTo>
                    <a:pt x="452" y="1252"/>
                    <a:pt x="415" y="1064"/>
                    <a:pt x="407" y="931"/>
                  </a:cubicBezTo>
                  <a:cubicBezTo>
                    <a:pt x="404" y="883"/>
                    <a:pt x="406" y="737"/>
                    <a:pt x="403" y="635"/>
                  </a:cubicBezTo>
                  <a:cubicBezTo>
                    <a:pt x="399" y="533"/>
                    <a:pt x="409" y="498"/>
                    <a:pt x="399" y="435"/>
                  </a:cubicBezTo>
                  <a:cubicBezTo>
                    <a:pt x="392" y="384"/>
                    <a:pt x="398" y="379"/>
                    <a:pt x="397" y="359"/>
                  </a:cubicBezTo>
                  <a:cubicBezTo>
                    <a:pt x="396" y="338"/>
                    <a:pt x="393" y="312"/>
                    <a:pt x="382" y="295"/>
                  </a:cubicBezTo>
                  <a:cubicBezTo>
                    <a:pt x="371" y="278"/>
                    <a:pt x="322" y="215"/>
                    <a:pt x="297" y="191"/>
                  </a:cubicBezTo>
                  <a:cubicBezTo>
                    <a:pt x="272" y="166"/>
                    <a:pt x="189" y="81"/>
                    <a:pt x="189" y="81"/>
                  </a:cubicBezTo>
                  <a:cubicBezTo>
                    <a:pt x="189" y="81"/>
                    <a:pt x="190" y="35"/>
                    <a:pt x="176" y="21"/>
                  </a:cubicBezTo>
                  <a:cubicBezTo>
                    <a:pt x="161" y="5"/>
                    <a:pt x="136" y="0"/>
                    <a:pt x="108" y="6"/>
                  </a:cubicBezTo>
                  <a:cubicBezTo>
                    <a:pt x="81" y="12"/>
                    <a:pt x="64" y="30"/>
                    <a:pt x="51" y="55"/>
                  </a:cubicBezTo>
                  <a:cubicBezTo>
                    <a:pt x="51" y="55"/>
                    <a:pt x="33" y="108"/>
                    <a:pt x="27" y="141"/>
                  </a:cubicBezTo>
                  <a:cubicBezTo>
                    <a:pt x="21" y="173"/>
                    <a:pt x="19" y="182"/>
                    <a:pt x="26" y="220"/>
                  </a:cubicBezTo>
                  <a:cubicBezTo>
                    <a:pt x="33" y="259"/>
                    <a:pt x="45" y="283"/>
                    <a:pt x="45" y="310"/>
                  </a:cubicBezTo>
                  <a:cubicBezTo>
                    <a:pt x="46" y="336"/>
                    <a:pt x="48" y="361"/>
                    <a:pt x="34" y="415"/>
                  </a:cubicBezTo>
                  <a:cubicBezTo>
                    <a:pt x="21" y="468"/>
                    <a:pt x="11" y="533"/>
                    <a:pt x="10" y="545"/>
                  </a:cubicBezTo>
                  <a:cubicBezTo>
                    <a:pt x="9" y="557"/>
                    <a:pt x="0" y="611"/>
                    <a:pt x="3" y="657"/>
                  </a:cubicBezTo>
                  <a:cubicBezTo>
                    <a:pt x="5" y="704"/>
                    <a:pt x="13" y="749"/>
                    <a:pt x="19" y="766"/>
                  </a:cubicBezTo>
                  <a:cubicBezTo>
                    <a:pt x="25" y="783"/>
                    <a:pt x="26" y="790"/>
                    <a:pt x="26" y="792"/>
                  </a:cubicBezTo>
                  <a:cubicBezTo>
                    <a:pt x="26" y="795"/>
                    <a:pt x="25" y="811"/>
                    <a:pt x="28" y="819"/>
                  </a:cubicBezTo>
                  <a:cubicBezTo>
                    <a:pt x="31" y="828"/>
                    <a:pt x="34" y="837"/>
                    <a:pt x="34" y="837"/>
                  </a:cubicBezTo>
                  <a:cubicBezTo>
                    <a:pt x="34" y="837"/>
                    <a:pt x="29" y="856"/>
                    <a:pt x="28" y="871"/>
                  </a:cubicBezTo>
                  <a:cubicBezTo>
                    <a:pt x="27" y="886"/>
                    <a:pt x="21" y="934"/>
                    <a:pt x="31" y="966"/>
                  </a:cubicBezTo>
                  <a:cubicBezTo>
                    <a:pt x="40" y="997"/>
                    <a:pt x="56" y="1022"/>
                    <a:pt x="65" y="1034"/>
                  </a:cubicBezTo>
                  <a:cubicBezTo>
                    <a:pt x="73" y="1045"/>
                    <a:pt x="76" y="1056"/>
                    <a:pt x="81" y="1071"/>
                  </a:cubicBezTo>
                  <a:cubicBezTo>
                    <a:pt x="86" y="1087"/>
                    <a:pt x="87" y="1089"/>
                    <a:pt x="91" y="1116"/>
                  </a:cubicBezTo>
                  <a:cubicBezTo>
                    <a:pt x="94" y="1144"/>
                    <a:pt x="101" y="1194"/>
                    <a:pt x="100" y="1216"/>
                  </a:cubicBezTo>
                  <a:cubicBezTo>
                    <a:pt x="98" y="1238"/>
                    <a:pt x="93" y="1430"/>
                    <a:pt x="92" y="1461"/>
                  </a:cubicBezTo>
                  <a:cubicBezTo>
                    <a:pt x="91" y="1491"/>
                    <a:pt x="490" y="1414"/>
                    <a:pt x="471" y="1333"/>
                  </a:cubicBez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 name="Freeform 18">
              <a:extLst>
                <a:ext uri="{FF2B5EF4-FFF2-40B4-BE49-F238E27FC236}">
                  <a16:creationId xmlns:a16="http://schemas.microsoft.com/office/drawing/2014/main" xmlns="" id="{99DD8A8D-F035-430A-BFBB-048D39A54761}"/>
                </a:ext>
              </a:extLst>
            </p:cNvPr>
            <p:cNvSpPr>
              <a:spLocks noChangeArrowheads="1"/>
            </p:cNvSpPr>
            <p:nvPr/>
          </p:nvSpPr>
          <p:spPr bwMode="auto">
            <a:xfrm>
              <a:off x="9583241"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2147483647 w 99"/>
                <a:gd name="T11" fmla="*/ 2147483647 h 418"/>
                <a:gd name="T12" fmla="*/ 2147483647 w 99"/>
                <a:gd name="T13" fmla="*/ 2147483647 h 418"/>
                <a:gd name="T14" fmla="*/ 2147483647 w 99"/>
                <a:gd name="T15" fmla="*/ 2147483647 h 418"/>
                <a:gd name="T16" fmla="*/ 2147483647 w 99"/>
                <a:gd name="T17" fmla="*/ 2147483647 h 418"/>
                <a:gd name="T18" fmla="*/ 0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3" y="37"/>
                  </a:moveTo>
                  <a:cubicBezTo>
                    <a:pt x="3" y="37"/>
                    <a:pt x="6" y="81"/>
                    <a:pt x="4" y="90"/>
                  </a:cubicBezTo>
                  <a:cubicBezTo>
                    <a:pt x="3" y="99"/>
                    <a:pt x="6" y="130"/>
                    <a:pt x="5" y="141"/>
                  </a:cubicBezTo>
                  <a:cubicBezTo>
                    <a:pt x="4" y="151"/>
                    <a:pt x="5" y="190"/>
                    <a:pt x="7" y="206"/>
                  </a:cubicBezTo>
                  <a:cubicBezTo>
                    <a:pt x="9" y="222"/>
                    <a:pt x="15" y="260"/>
                    <a:pt x="32" y="300"/>
                  </a:cubicBezTo>
                  <a:cubicBezTo>
                    <a:pt x="49" y="340"/>
                    <a:pt x="99" y="418"/>
                    <a:pt x="99" y="418"/>
                  </a:cubicBezTo>
                  <a:cubicBezTo>
                    <a:pt x="99" y="418"/>
                    <a:pt x="55" y="318"/>
                    <a:pt x="48" y="293"/>
                  </a:cubicBezTo>
                  <a:cubicBezTo>
                    <a:pt x="41" y="268"/>
                    <a:pt x="30" y="164"/>
                    <a:pt x="29" y="135"/>
                  </a:cubicBezTo>
                  <a:cubicBezTo>
                    <a:pt x="28" y="105"/>
                    <a:pt x="11" y="50"/>
                    <a:pt x="10" y="44"/>
                  </a:cubicBezTo>
                  <a:cubicBezTo>
                    <a:pt x="8" y="38"/>
                    <a:pt x="0" y="0"/>
                    <a:pt x="0" y="0"/>
                  </a:cubicBezTo>
                  <a:lnTo>
                    <a:pt x="3"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 name="Freeform 19">
              <a:extLst>
                <a:ext uri="{FF2B5EF4-FFF2-40B4-BE49-F238E27FC236}">
                  <a16:creationId xmlns:a16="http://schemas.microsoft.com/office/drawing/2014/main" xmlns="" id="{DDBECA69-AACF-4A87-830E-523E18D2EE32}"/>
                </a:ext>
              </a:extLst>
            </p:cNvPr>
            <p:cNvSpPr>
              <a:spLocks noChangeArrowheads="1"/>
            </p:cNvSpPr>
            <p:nvPr/>
          </p:nvSpPr>
          <p:spPr bwMode="auto">
            <a:xfrm>
              <a:off x="9256395" y="3420098"/>
              <a:ext cx="295011" cy="241271"/>
            </a:xfrm>
            <a:custGeom>
              <a:avLst/>
              <a:gdLst>
                <a:gd name="T0" fmla="*/ 2147483647 w 112"/>
                <a:gd name="T1" fmla="*/ 2147483647 h 111"/>
                <a:gd name="T2" fmla="*/ 2147483647 w 112"/>
                <a:gd name="T3" fmla="*/ 2147483647 h 111"/>
                <a:gd name="T4" fmla="*/ 2147483647 w 112"/>
                <a:gd name="T5" fmla="*/ 2147483647 h 111"/>
                <a:gd name="T6" fmla="*/ 2147483647 w 112"/>
                <a:gd name="T7" fmla="*/ 2147483647 h 111"/>
                <a:gd name="T8" fmla="*/ 2147483647 w 112"/>
                <a:gd name="T9" fmla="*/ 2147483647 h 111"/>
                <a:gd name="T10" fmla="*/ 2147483647 w 112"/>
                <a:gd name="T11" fmla="*/ 2147483647 h 111"/>
                <a:gd name="T12" fmla="*/ 2147483647 w 112"/>
                <a:gd name="T13" fmla="*/ 2147483647 h 111"/>
                <a:gd name="T14" fmla="*/ 2147483647 w 112"/>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1"/>
                <a:gd name="T26" fmla="*/ 112 w 112"/>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1">
                  <a:moveTo>
                    <a:pt x="111" y="68"/>
                  </a:moveTo>
                  <a:cubicBezTo>
                    <a:pt x="110" y="76"/>
                    <a:pt x="106" y="107"/>
                    <a:pt x="86" y="109"/>
                  </a:cubicBezTo>
                  <a:cubicBezTo>
                    <a:pt x="67" y="111"/>
                    <a:pt x="27" y="108"/>
                    <a:pt x="12" y="100"/>
                  </a:cubicBezTo>
                  <a:cubicBezTo>
                    <a:pt x="3" y="95"/>
                    <a:pt x="0" y="80"/>
                    <a:pt x="4" y="59"/>
                  </a:cubicBezTo>
                  <a:cubicBezTo>
                    <a:pt x="11" y="33"/>
                    <a:pt x="24" y="14"/>
                    <a:pt x="38" y="8"/>
                  </a:cubicBezTo>
                  <a:cubicBezTo>
                    <a:pt x="57" y="0"/>
                    <a:pt x="85" y="3"/>
                    <a:pt x="96" y="13"/>
                  </a:cubicBezTo>
                  <a:cubicBezTo>
                    <a:pt x="107" y="22"/>
                    <a:pt x="111" y="41"/>
                    <a:pt x="111" y="50"/>
                  </a:cubicBezTo>
                  <a:cubicBezTo>
                    <a:pt x="112" y="60"/>
                    <a:pt x="111" y="68"/>
                    <a:pt x="11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 name="Freeform 20">
              <a:extLst>
                <a:ext uri="{FF2B5EF4-FFF2-40B4-BE49-F238E27FC236}">
                  <a16:creationId xmlns:a16="http://schemas.microsoft.com/office/drawing/2014/main" xmlns="" id="{B2E5D5D3-D3B1-4A1A-BB92-67B43069D69E}"/>
                </a:ext>
              </a:extLst>
            </p:cNvPr>
            <p:cNvSpPr>
              <a:spLocks noChangeArrowheads="1"/>
            </p:cNvSpPr>
            <p:nvPr/>
          </p:nvSpPr>
          <p:spPr bwMode="auto">
            <a:xfrm>
              <a:off x="9300964" y="3943882"/>
              <a:ext cx="239829" cy="43306"/>
            </a:xfrm>
            <a:custGeom>
              <a:avLst/>
              <a:gdLst>
                <a:gd name="T0" fmla="*/ 2147483647 w 91"/>
                <a:gd name="T1" fmla="*/ 2147483647 h 20"/>
                <a:gd name="T2" fmla="*/ 2147483647 w 91"/>
                <a:gd name="T3" fmla="*/ 2147483647 h 20"/>
                <a:gd name="T4" fmla="*/ 2147483647 w 91"/>
                <a:gd name="T5" fmla="*/ 2147483647 h 20"/>
                <a:gd name="T6" fmla="*/ 2147483647 w 91"/>
                <a:gd name="T7" fmla="*/ 2147483647 h 20"/>
                <a:gd name="T8" fmla="*/ 2147483647 w 91"/>
                <a:gd name="T9" fmla="*/ 2147483647 h 20"/>
                <a:gd name="T10" fmla="*/ 0 60000 65536"/>
                <a:gd name="T11" fmla="*/ 0 60000 65536"/>
                <a:gd name="T12" fmla="*/ 0 60000 65536"/>
                <a:gd name="T13" fmla="*/ 0 60000 65536"/>
                <a:gd name="T14" fmla="*/ 0 60000 65536"/>
                <a:gd name="T15" fmla="*/ 0 w 91"/>
                <a:gd name="T16" fmla="*/ 0 h 20"/>
                <a:gd name="T17" fmla="*/ 91 w 91"/>
                <a:gd name="T18" fmla="*/ 20 h 20"/>
              </a:gdLst>
              <a:ahLst/>
              <a:cxnLst>
                <a:cxn ang="T10">
                  <a:pos x="T0" y="T1"/>
                </a:cxn>
                <a:cxn ang="T11">
                  <a:pos x="T2" y="T3"/>
                </a:cxn>
                <a:cxn ang="T12">
                  <a:pos x="T4" y="T5"/>
                </a:cxn>
                <a:cxn ang="T13">
                  <a:pos x="T6" y="T7"/>
                </a:cxn>
                <a:cxn ang="T14">
                  <a:pos x="T8" y="T9"/>
                </a:cxn>
              </a:cxnLst>
              <a:rect l="T15" t="T16" r="T17" b="T18"/>
              <a:pathLst>
                <a:path w="91" h="20">
                  <a:moveTo>
                    <a:pt x="84" y="2"/>
                  </a:moveTo>
                  <a:cubicBezTo>
                    <a:pt x="60" y="14"/>
                    <a:pt x="31" y="10"/>
                    <a:pt x="6" y="5"/>
                  </a:cubicBezTo>
                  <a:cubicBezTo>
                    <a:pt x="2" y="5"/>
                    <a:pt x="0" y="11"/>
                    <a:pt x="4" y="11"/>
                  </a:cubicBezTo>
                  <a:cubicBezTo>
                    <a:pt x="31" y="16"/>
                    <a:pt x="61" y="20"/>
                    <a:pt x="87" y="7"/>
                  </a:cubicBezTo>
                  <a:cubicBezTo>
                    <a:pt x="91" y="6"/>
                    <a:pt x="88" y="0"/>
                    <a:pt x="84" y="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 name="Freeform 21">
              <a:extLst>
                <a:ext uri="{FF2B5EF4-FFF2-40B4-BE49-F238E27FC236}">
                  <a16:creationId xmlns:a16="http://schemas.microsoft.com/office/drawing/2014/main" xmlns="" id="{FF92516C-70A7-4627-82A7-5426BBFF1F41}"/>
                </a:ext>
              </a:extLst>
            </p:cNvPr>
            <p:cNvSpPr>
              <a:spLocks noChangeArrowheads="1"/>
            </p:cNvSpPr>
            <p:nvPr/>
          </p:nvSpPr>
          <p:spPr bwMode="auto">
            <a:xfrm>
              <a:off x="9311577" y="3890267"/>
              <a:ext cx="205871" cy="20621"/>
            </a:xfrm>
            <a:custGeom>
              <a:avLst/>
              <a:gdLst>
                <a:gd name="T0" fmla="*/ 2147483647 w 78"/>
                <a:gd name="T1" fmla="*/ 2147483647 h 10"/>
                <a:gd name="T2" fmla="*/ 2147483647 w 78"/>
                <a:gd name="T3" fmla="*/ 2147483647 h 10"/>
                <a:gd name="T4" fmla="*/ 2147483647 w 78"/>
                <a:gd name="T5" fmla="*/ 2147483647 h 10"/>
                <a:gd name="T6" fmla="*/ 2147483647 w 78"/>
                <a:gd name="T7" fmla="*/ 2147483647 h 10"/>
                <a:gd name="T8" fmla="*/ 2147483647 w 78"/>
                <a:gd name="T9" fmla="*/ 2147483647 h 10"/>
                <a:gd name="T10" fmla="*/ 0 60000 65536"/>
                <a:gd name="T11" fmla="*/ 0 60000 65536"/>
                <a:gd name="T12" fmla="*/ 0 60000 65536"/>
                <a:gd name="T13" fmla="*/ 0 60000 65536"/>
                <a:gd name="T14" fmla="*/ 0 60000 65536"/>
                <a:gd name="T15" fmla="*/ 0 w 78"/>
                <a:gd name="T16" fmla="*/ 0 h 10"/>
                <a:gd name="T17" fmla="*/ 78 w 78"/>
                <a:gd name="T18" fmla="*/ 10 h 10"/>
              </a:gdLst>
              <a:ahLst/>
              <a:cxnLst>
                <a:cxn ang="T10">
                  <a:pos x="T0" y="T1"/>
                </a:cxn>
                <a:cxn ang="T11">
                  <a:pos x="T2" y="T3"/>
                </a:cxn>
                <a:cxn ang="T12">
                  <a:pos x="T4" y="T5"/>
                </a:cxn>
                <a:cxn ang="T13">
                  <a:pos x="T6" y="T7"/>
                </a:cxn>
                <a:cxn ang="T14">
                  <a:pos x="T8" y="T9"/>
                </a:cxn>
              </a:cxnLst>
              <a:rect l="T15" t="T16" r="T17" b="T18"/>
              <a:pathLst>
                <a:path w="78" h="10">
                  <a:moveTo>
                    <a:pt x="74" y="3"/>
                  </a:moveTo>
                  <a:cubicBezTo>
                    <a:pt x="51" y="3"/>
                    <a:pt x="27" y="3"/>
                    <a:pt x="4" y="1"/>
                  </a:cubicBezTo>
                  <a:cubicBezTo>
                    <a:pt x="0" y="0"/>
                    <a:pt x="0" y="6"/>
                    <a:pt x="4" y="7"/>
                  </a:cubicBezTo>
                  <a:cubicBezTo>
                    <a:pt x="27" y="10"/>
                    <a:pt x="51" y="9"/>
                    <a:pt x="74" y="9"/>
                  </a:cubicBezTo>
                  <a:cubicBezTo>
                    <a:pt x="78" y="9"/>
                    <a:pt x="78" y="3"/>
                    <a:pt x="74" y="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 name="Freeform 22">
              <a:extLst>
                <a:ext uri="{FF2B5EF4-FFF2-40B4-BE49-F238E27FC236}">
                  <a16:creationId xmlns:a16="http://schemas.microsoft.com/office/drawing/2014/main" xmlns="" id="{5B0431B5-205D-46DE-91AF-229C38E5D2AB}"/>
                </a:ext>
              </a:extLst>
            </p:cNvPr>
            <p:cNvSpPr>
              <a:spLocks noChangeArrowheads="1"/>
            </p:cNvSpPr>
            <p:nvPr/>
          </p:nvSpPr>
          <p:spPr bwMode="auto">
            <a:xfrm>
              <a:off x="9169377" y="5230659"/>
              <a:ext cx="87018" cy="134040"/>
            </a:xfrm>
            <a:custGeom>
              <a:avLst/>
              <a:gdLst>
                <a:gd name="T0" fmla="*/ 2147483647 w 33"/>
                <a:gd name="T1" fmla="*/ 2147483647 h 61"/>
                <a:gd name="T2" fmla="*/ 2147483647 w 33"/>
                <a:gd name="T3" fmla="*/ 2147483647 h 61"/>
                <a:gd name="T4" fmla="*/ 2147483647 w 33"/>
                <a:gd name="T5" fmla="*/ 2147483647 h 61"/>
                <a:gd name="T6" fmla="*/ 2147483647 w 33"/>
                <a:gd name="T7" fmla="*/ 2147483647 h 61"/>
                <a:gd name="T8" fmla="*/ 2147483647 w 33"/>
                <a:gd name="T9" fmla="*/ 2147483647 h 61"/>
                <a:gd name="T10" fmla="*/ 0 60000 65536"/>
                <a:gd name="T11" fmla="*/ 0 60000 65536"/>
                <a:gd name="T12" fmla="*/ 0 60000 65536"/>
                <a:gd name="T13" fmla="*/ 0 60000 65536"/>
                <a:gd name="T14" fmla="*/ 0 60000 65536"/>
                <a:gd name="T15" fmla="*/ 0 w 33"/>
                <a:gd name="T16" fmla="*/ 0 h 61"/>
                <a:gd name="T17" fmla="*/ 33 w 33"/>
                <a:gd name="T18" fmla="*/ 61 h 61"/>
              </a:gdLst>
              <a:ahLst/>
              <a:cxnLst>
                <a:cxn ang="T10">
                  <a:pos x="T0" y="T1"/>
                </a:cxn>
                <a:cxn ang="T11">
                  <a:pos x="T2" y="T3"/>
                </a:cxn>
                <a:cxn ang="T12">
                  <a:pos x="T4" y="T5"/>
                </a:cxn>
                <a:cxn ang="T13">
                  <a:pos x="T6" y="T7"/>
                </a:cxn>
                <a:cxn ang="T14">
                  <a:pos x="T8" y="T9"/>
                </a:cxn>
              </a:cxnLst>
              <a:rect l="T15" t="T16" r="T17" b="T18"/>
              <a:pathLst>
                <a:path w="33" h="61">
                  <a:moveTo>
                    <a:pt x="1" y="5"/>
                  </a:moveTo>
                  <a:cubicBezTo>
                    <a:pt x="5" y="24"/>
                    <a:pt x="14" y="43"/>
                    <a:pt x="26" y="58"/>
                  </a:cubicBezTo>
                  <a:cubicBezTo>
                    <a:pt x="29" y="61"/>
                    <a:pt x="33" y="57"/>
                    <a:pt x="31" y="54"/>
                  </a:cubicBezTo>
                  <a:cubicBezTo>
                    <a:pt x="19" y="39"/>
                    <a:pt x="11" y="22"/>
                    <a:pt x="7" y="4"/>
                  </a:cubicBezTo>
                  <a:cubicBezTo>
                    <a:pt x="6" y="0"/>
                    <a:pt x="0" y="2"/>
                    <a:pt x="1" y="5"/>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 name="Freeform 23">
              <a:extLst>
                <a:ext uri="{FF2B5EF4-FFF2-40B4-BE49-F238E27FC236}">
                  <a16:creationId xmlns:a16="http://schemas.microsoft.com/office/drawing/2014/main" xmlns="" id="{1B9E1CE0-37FC-419F-AF31-50D36F3FE54E}"/>
                </a:ext>
              </a:extLst>
            </p:cNvPr>
            <p:cNvSpPr>
              <a:spLocks noChangeArrowheads="1"/>
            </p:cNvSpPr>
            <p:nvPr/>
          </p:nvSpPr>
          <p:spPr bwMode="auto">
            <a:xfrm>
              <a:off x="9670257" y="4051114"/>
              <a:ext cx="131587" cy="55678"/>
            </a:xfrm>
            <a:custGeom>
              <a:avLst/>
              <a:gdLst>
                <a:gd name="T0" fmla="*/ 2147483647 w 50"/>
                <a:gd name="T1" fmla="*/ 2147483647 h 26"/>
                <a:gd name="T2" fmla="*/ 2147483647 w 50"/>
                <a:gd name="T3" fmla="*/ 2147483647 h 26"/>
                <a:gd name="T4" fmla="*/ 2147483647 w 50"/>
                <a:gd name="T5" fmla="*/ 2147483647 h 26"/>
                <a:gd name="T6" fmla="*/ 2147483647 w 50"/>
                <a:gd name="T7" fmla="*/ 2147483647 h 26"/>
                <a:gd name="T8" fmla="*/ 2147483647 w 50"/>
                <a:gd name="T9" fmla="*/ 2147483647 h 26"/>
                <a:gd name="T10" fmla="*/ 0 60000 65536"/>
                <a:gd name="T11" fmla="*/ 0 60000 65536"/>
                <a:gd name="T12" fmla="*/ 0 60000 65536"/>
                <a:gd name="T13" fmla="*/ 0 60000 65536"/>
                <a:gd name="T14" fmla="*/ 0 60000 65536"/>
                <a:gd name="T15" fmla="*/ 0 w 50"/>
                <a:gd name="T16" fmla="*/ 0 h 26"/>
                <a:gd name="T17" fmla="*/ 50 w 50"/>
                <a:gd name="T18" fmla="*/ 26 h 26"/>
              </a:gdLst>
              <a:ahLst/>
              <a:cxnLst>
                <a:cxn ang="T10">
                  <a:pos x="T0" y="T1"/>
                </a:cxn>
                <a:cxn ang="T11">
                  <a:pos x="T2" y="T3"/>
                </a:cxn>
                <a:cxn ang="T12">
                  <a:pos x="T4" y="T5"/>
                </a:cxn>
                <a:cxn ang="T13">
                  <a:pos x="T6" y="T7"/>
                </a:cxn>
                <a:cxn ang="T14">
                  <a:pos x="T8" y="T9"/>
                </a:cxn>
              </a:cxnLst>
              <a:rect l="T15" t="T16" r="T17" b="T18"/>
              <a:pathLst>
                <a:path w="50" h="26">
                  <a:moveTo>
                    <a:pt x="7" y="23"/>
                  </a:moveTo>
                  <a:cubicBezTo>
                    <a:pt x="16" y="14"/>
                    <a:pt x="32" y="6"/>
                    <a:pt x="45" y="10"/>
                  </a:cubicBezTo>
                  <a:cubicBezTo>
                    <a:pt x="48" y="11"/>
                    <a:pt x="50" y="5"/>
                    <a:pt x="46" y="4"/>
                  </a:cubicBezTo>
                  <a:cubicBezTo>
                    <a:pt x="31" y="0"/>
                    <a:pt x="13" y="8"/>
                    <a:pt x="2" y="19"/>
                  </a:cubicBezTo>
                  <a:cubicBezTo>
                    <a:pt x="0" y="22"/>
                    <a:pt x="4" y="26"/>
                    <a:pt x="7" y="2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Freeform 24">
              <a:extLst>
                <a:ext uri="{FF2B5EF4-FFF2-40B4-BE49-F238E27FC236}">
                  <a16:creationId xmlns:a16="http://schemas.microsoft.com/office/drawing/2014/main" xmlns="" id="{C83964DE-86BB-424D-8B27-CCDE76476363}"/>
                </a:ext>
              </a:extLst>
            </p:cNvPr>
            <p:cNvSpPr>
              <a:spLocks noChangeArrowheads="1"/>
            </p:cNvSpPr>
            <p:nvPr/>
          </p:nvSpPr>
          <p:spPr bwMode="auto">
            <a:xfrm>
              <a:off x="9659646" y="4009871"/>
              <a:ext cx="44571" cy="30933"/>
            </a:xfrm>
            <a:custGeom>
              <a:avLst/>
              <a:gdLst>
                <a:gd name="T0" fmla="*/ 2147483647 w 17"/>
                <a:gd name="T1" fmla="*/ 2147483647 h 14"/>
                <a:gd name="T2" fmla="*/ 2147483647 w 17"/>
                <a:gd name="T3" fmla="*/ 2147483647 h 14"/>
                <a:gd name="T4" fmla="*/ 2147483647 w 17"/>
                <a:gd name="T5" fmla="*/ 2147483647 h 14"/>
                <a:gd name="T6" fmla="*/ 2147483647 w 17"/>
                <a:gd name="T7" fmla="*/ 2147483647 h 14"/>
                <a:gd name="T8" fmla="*/ 2147483647 w 17"/>
                <a:gd name="T9" fmla="*/ 2147483647 h 14"/>
                <a:gd name="T10" fmla="*/ 0 60000 65536"/>
                <a:gd name="T11" fmla="*/ 0 60000 65536"/>
                <a:gd name="T12" fmla="*/ 0 60000 65536"/>
                <a:gd name="T13" fmla="*/ 0 60000 65536"/>
                <a:gd name="T14" fmla="*/ 0 60000 65536"/>
                <a:gd name="T15" fmla="*/ 0 w 17"/>
                <a:gd name="T16" fmla="*/ 0 h 14"/>
                <a:gd name="T17" fmla="*/ 17 w 17"/>
                <a:gd name="T18" fmla="*/ 14 h 14"/>
              </a:gdLst>
              <a:ahLst/>
              <a:cxnLst>
                <a:cxn ang="T10">
                  <a:pos x="T0" y="T1"/>
                </a:cxn>
                <a:cxn ang="T11">
                  <a:pos x="T2" y="T3"/>
                </a:cxn>
                <a:cxn ang="T12">
                  <a:pos x="T4" y="T5"/>
                </a:cxn>
                <a:cxn ang="T13">
                  <a:pos x="T6" y="T7"/>
                </a:cxn>
                <a:cxn ang="T14">
                  <a:pos x="T8" y="T9"/>
                </a:cxn>
              </a:cxnLst>
              <a:rect l="T15" t="T16" r="T17" b="T18"/>
              <a:pathLst>
                <a:path w="17" h="14">
                  <a:moveTo>
                    <a:pt x="7" y="12"/>
                  </a:moveTo>
                  <a:cubicBezTo>
                    <a:pt x="9" y="10"/>
                    <a:pt x="11" y="8"/>
                    <a:pt x="13" y="8"/>
                  </a:cubicBezTo>
                  <a:cubicBezTo>
                    <a:pt x="17" y="6"/>
                    <a:pt x="15" y="0"/>
                    <a:pt x="11" y="2"/>
                  </a:cubicBezTo>
                  <a:cubicBezTo>
                    <a:pt x="8" y="3"/>
                    <a:pt x="5" y="5"/>
                    <a:pt x="3" y="7"/>
                  </a:cubicBezTo>
                  <a:cubicBezTo>
                    <a:pt x="0" y="10"/>
                    <a:pt x="4" y="14"/>
                    <a:pt x="7" y="1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Freeform 41">
              <a:extLst>
                <a:ext uri="{FF2B5EF4-FFF2-40B4-BE49-F238E27FC236}">
                  <a16:creationId xmlns:a16="http://schemas.microsoft.com/office/drawing/2014/main" xmlns="" id="{1C9EED6E-01EB-49F6-BB2D-2DFA2E7AE293}"/>
                </a:ext>
              </a:extLst>
            </p:cNvPr>
            <p:cNvSpPr>
              <a:spLocks noChangeArrowheads="1"/>
            </p:cNvSpPr>
            <p:nvPr/>
          </p:nvSpPr>
          <p:spPr bwMode="auto">
            <a:xfrm>
              <a:off x="2290763"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91" y="43"/>
                  </a:moveTo>
                  <a:cubicBezTo>
                    <a:pt x="487" y="25"/>
                    <a:pt x="412" y="16"/>
                    <a:pt x="360" y="11"/>
                  </a:cubicBezTo>
                  <a:cubicBezTo>
                    <a:pt x="323" y="8"/>
                    <a:pt x="244" y="5"/>
                    <a:pt x="221" y="7"/>
                  </a:cubicBezTo>
                  <a:cubicBezTo>
                    <a:pt x="198" y="10"/>
                    <a:pt x="64" y="0"/>
                    <a:pt x="46" y="23"/>
                  </a:cubicBezTo>
                  <a:cubicBezTo>
                    <a:pt x="38" y="34"/>
                    <a:pt x="19" y="158"/>
                    <a:pt x="0" y="286"/>
                  </a:cubicBezTo>
                  <a:cubicBezTo>
                    <a:pt x="502" y="286"/>
                    <a:pt x="502" y="286"/>
                    <a:pt x="502" y="286"/>
                  </a:cubicBezTo>
                  <a:cubicBezTo>
                    <a:pt x="497" y="158"/>
                    <a:pt x="493" y="50"/>
                    <a:pt x="491" y="4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 name="Freeform 42">
              <a:extLst>
                <a:ext uri="{FF2B5EF4-FFF2-40B4-BE49-F238E27FC236}">
                  <a16:creationId xmlns:a16="http://schemas.microsoft.com/office/drawing/2014/main" xmlns="" id="{602B2479-B6BE-4BEC-9FEC-C936517148DB}"/>
                </a:ext>
              </a:extLst>
            </p:cNvPr>
            <p:cNvSpPr>
              <a:spLocks noChangeArrowheads="1"/>
            </p:cNvSpPr>
            <p:nvPr/>
          </p:nvSpPr>
          <p:spPr bwMode="auto">
            <a:xfrm>
              <a:off x="9233048"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56" y="23"/>
                  </a:moveTo>
                  <a:cubicBezTo>
                    <a:pt x="439" y="0"/>
                    <a:pt x="304" y="10"/>
                    <a:pt x="281" y="7"/>
                  </a:cubicBezTo>
                  <a:cubicBezTo>
                    <a:pt x="258" y="5"/>
                    <a:pt x="179" y="9"/>
                    <a:pt x="142" y="12"/>
                  </a:cubicBezTo>
                  <a:cubicBezTo>
                    <a:pt x="90" y="16"/>
                    <a:pt x="16" y="25"/>
                    <a:pt x="11" y="43"/>
                  </a:cubicBezTo>
                  <a:cubicBezTo>
                    <a:pt x="10" y="50"/>
                    <a:pt x="5" y="158"/>
                    <a:pt x="0" y="286"/>
                  </a:cubicBezTo>
                  <a:cubicBezTo>
                    <a:pt x="502" y="286"/>
                    <a:pt x="502" y="286"/>
                    <a:pt x="502" y="286"/>
                  </a:cubicBezTo>
                  <a:cubicBezTo>
                    <a:pt x="484" y="158"/>
                    <a:pt x="464" y="34"/>
                    <a:pt x="456" y="2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5" name="圆角矩形 9">
            <a:extLst>
              <a:ext uri="{FF2B5EF4-FFF2-40B4-BE49-F238E27FC236}">
                <a16:creationId xmlns:a16="http://schemas.microsoft.com/office/drawing/2014/main" xmlns="" id="{63A60ABB-D59E-4D37-904D-3F79929AE148}"/>
              </a:ext>
            </a:extLst>
          </p:cNvPr>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6" name="组合 25">
            <a:extLst>
              <a:ext uri="{FF2B5EF4-FFF2-40B4-BE49-F238E27FC236}">
                <a16:creationId xmlns:a16="http://schemas.microsoft.com/office/drawing/2014/main" xmlns="" id="{F1D81C14-2C36-45F4-915E-5A3752A3C6C0}"/>
              </a:ext>
            </a:extLst>
          </p:cNvPr>
          <p:cNvGrpSpPr/>
          <p:nvPr/>
        </p:nvGrpSpPr>
        <p:grpSpPr>
          <a:xfrm>
            <a:off x="10823156" y="563905"/>
            <a:ext cx="683354" cy="683354"/>
            <a:chOff x="3700441" y="1274408"/>
            <a:chExt cx="1646508" cy="1646508"/>
          </a:xfrm>
        </p:grpSpPr>
        <p:sp>
          <p:nvSpPr>
            <p:cNvPr id="27" name="圆角矩形 11">
              <a:extLst>
                <a:ext uri="{FF2B5EF4-FFF2-40B4-BE49-F238E27FC236}">
                  <a16:creationId xmlns:a16="http://schemas.microsoft.com/office/drawing/2014/main" xmlns="" id="{D263FEB2-14A6-42FA-BDC8-88874F8D7D80}"/>
                </a:ext>
              </a:extLst>
            </p:cNvPr>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圆角矩形 12">
              <a:extLst>
                <a:ext uri="{FF2B5EF4-FFF2-40B4-BE49-F238E27FC236}">
                  <a16:creationId xmlns:a16="http://schemas.microsoft.com/office/drawing/2014/main" xmlns="" id="{070A740B-7AAE-4C2B-A29D-DE141EF1806C}"/>
                </a:ext>
              </a:extLst>
            </p:cNvPr>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9" name="组合 28">
            <a:extLst>
              <a:ext uri="{FF2B5EF4-FFF2-40B4-BE49-F238E27FC236}">
                <a16:creationId xmlns:a16="http://schemas.microsoft.com/office/drawing/2014/main" xmlns="" id="{2AAA3684-7EDD-4031-AB99-72F3B1AC97B1}"/>
              </a:ext>
            </a:extLst>
          </p:cNvPr>
          <p:cNvGrpSpPr/>
          <p:nvPr/>
        </p:nvGrpSpPr>
        <p:grpSpPr>
          <a:xfrm>
            <a:off x="10854928" y="1231773"/>
            <a:ext cx="619809" cy="619809"/>
            <a:chOff x="3700441" y="1274408"/>
            <a:chExt cx="1646508" cy="1646508"/>
          </a:xfrm>
        </p:grpSpPr>
        <p:sp>
          <p:nvSpPr>
            <p:cNvPr id="30" name="圆角矩形 14">
              <a:extLst>
                <a:ext uri="{FF2B5EF4-FFF2-40B4-BE49-F238E27FC236}">
                  <a16:creationId xmlns:a16="http://schemas.microsoft.com/office/drawing/2014/main" xmlns="" id="{2A438B4C-A0DC-4EB7-830F-BDFC4F55B027}"/>
                </a:ext>
              </a:extLst>
            </p:cNvPr>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圆角矩形 15">
              <a:extLst>
                <a:ext uri="{FF2B5EF4-FFF2-40B4-BE49-F238E27FC236}">
                  <a16:creationId xmlns:a16="http://schemas.microsoft.com/office/drawing/2014/main" xmlns="" id="{0E0E8F41-7CBC-46EA-B5FE-5F987B83A9BE}"/>
                </a:ext>
              </a:extLst>
            </p:cNvPr>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3" name="矩形 32">
            <a:extLst>
              <a:ext uri="{FF2B5EF4-FFF2-40B4-BE49-F238E27FC236}">
                <a16:creationId xmlns:a16="http://schemas.microsoft.com/office/drawing/2014/main" xmlns="" id="{85D0DD38-E0A0-4C03-BE98-BF914ADC0B23}"/>
              </a:ext>
            </a:extLst>
          </p:cNvPr>
          <p:cNvSpPr/>
          <p:nvPr/>
        </p:nvSpPr>
        <p:spPr>
          <a:xfrm>
            <a:off x="1807983" y="786736"/>
            <a:ext cx="7091970" cy="669863"/>
          </a:xfrm>
          <a:prstGeom prst="rect">
            <a:avLst/>
          </a:prstGeom>
          <a:ln>
            <a:noFill/>
          </a:ln>
        </p:spPr>
        <p:txBody>
          <a:bodyPr wrap="square">
            <a:spAutoFit/>
          </a:bodyPr>
          <a:lstStyle/>
          <a:p>
            <a:pPr algn="ctr">
              <a:lnSpc>
                <a:spcPct val="150000"/>
              </a:lnSpc>
            </a:pPr>
            <a:r>
              <a:rPr lang="zh-CN" altLang="en-US" sz="2800" b="1" dirty="0">
                <a:solidFill>
                  <a:schemeClr val="tx1">
                    <a:lumMod val="65000"/>
                    <a:lumOff val="35000"/>
                  </a:schemeClr>
                </a:solidFill>
                <a:effectLst>
                  <a:outerShdw blurRad="38100" dist="38100" dir="2700000" algn="tl">
                    <a:srgbClr val="000000">
                      <a:alpha val="43137"/>
                    </a:srgbClr>
                  </a:outerShdw>
                </a:effectLst>
                <a:cs typeface="+mn-ea"/>
                <a:sym typeface="+mn-lt"/>
              </a:rPr>
              <a:t>任务分析</a:t>
            </a:r>
          </a:p>
        </p:txBody>
      </p:sp>
      <p:pic>
        <p:nvPicPr>
          <p:cNvPr id="32" name="图片 31">
            <a:extLst>
              <a:ext uri="{FF2B5EF4-FFF2-40B4-BE49-F238E27FC236}">
                <a16:creationId xmlns:a16="http://schemas.microsoft.com/office/drawing/2014/main" xmlns="" id="{12CEC50E-F431-4BBE-BEFE-B2A35D652B72}"/>
              </a:ext>
            </a:extLst>
          </p:cNvPr>
          <p:cNvPicPr>
            <a:picLocks noChangeAspect="1"/>
          </p:cNvPicPr>
          <p:nvPr/>
        </p:nvPicPr>
        <p:blipFill>
          <a:blip r:embed="rId4"/>
          <a:stretch>
            <a:fillRect/>
          </a:stretch>
        </p:blipFill>
        <p:spPr>
          <a:xfrm>
            <a:off x="2011832" y="2563199"/>
            <a:ext cx="3457713" cy="1602236"/>
          </a:xfrm>
          <a:prstGeom prst="rect">
            <a:avLst/>
          </a:prstGeom>
        </p:spPr>
      </p:pic>
      <p:sp>
        <p:nvSpPr>
          <p:cNvPr id="24" name="文本框 23">
            <a:extLst>
              <a:ext uri="{FF2B5EF4-FFF2-40B4-BE49-F238E27FC236}">
                <a16:creationId xmlns:a16="http://schemas.microsoft.com/office/drawing/2014/main" xmlns="" id="{81FB023B-8EF7-46E0-BB69-4189F862F454}"/>
              </a:ext>
            </a:extLst>
          </p:cNvPr>
          <p:cNvSpPr txBox="1"/>
          <p:nvPr/>
        </p:nvSpPr>
        <p:spPr>
          <a:xfrm>
            <a:off x="2393019" y="1686518"/>
            <a:ext cx="2105388" cy="523220"/>
          </a:xfrm>
          <a:prstGeom prst="rect">
            <a:avLst/>
          </a:prstGeom>
          <a:noFill/>
        </p:spPr>
        <p:txBody>
          <a:bodyPr wrap="square" rtlCol="0">
            <a:spAutoFit/>
          </a:bodyPr>
          <a:lstStyle/>
          <a:p>
            <a:r>
              <a:rPr lang="zh-CN" altLang="en-US" sz="2800" b="1" dirty="0">
                <a:effectLst>
                  <a:outerShdw blurRad="38100" dist="38100" dir="2700000" algn="tl">
                    <a:srgbClr val="000000">
                      <a:alpha val="43137"/>
                    </a:srgbClr>
                  </a:outerShdw>
                </a:effectLst>
              </a:rPr>
              <a:t>复制与移动</a:t>
            </a:r>
          </a:p>
        </p:txBody>
      </p:sp>
      <p:pic>
        <p:nvPicPr>
          <p:cNvPr id="1027" name="Picture 3">
            <a:extLst>
              <a:ext uri="{FF2B5EF4-FFF2-40B4-BE49-F238E27FC236}">
                <a16:creationId xmlns:a16="http://schemas.microsoft.com/office/drawing/2014/main" xmlns="" id="{A3AFAD1B-BDCB-4FF1-8324-E9C8DABD3DE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69545" y="1542686"/>
            <a:ext cx="2999531" cy="299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矩形: 圆角 33">
            <a:extLst>
              <a:ext uri="{FF2B5EF4-FFF2-40B4-BE49-F238E27FC236}">
                <a16:creationId xmlns:a16="http://schemas.microsoft.com/office/drawing/2014/main" xmlns="" id="{F2873BD1-06C4-487B-BD73-34A60C2CAA12}"/>
              </a:ext>
            </a:extLst>
          </p:cNvPr>
          <p:cNvSpPr/>
          <p:nvPr/>
        </p:nvSpPr>
        <p:spPr>
          <a:xfrm>
            <a:off x="3313817" y="2509346"/>
            <a:ext cx="1917006" cy="669863"/>
          </a:xfrm>
          <a:prstGeom prst="roundRect">
            <a:avLst/>
          </a:prstGeom>
          <a:noFill/>
          <a:ln w="9525" cap="flat" cmpd="sng" algn="ctr">
            <a:solidFill>
              <a:schemeClr val="accent2"/>
            </a:solidFill>
            <a:prstDash val="sysDash"/>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zh-CN" altLang="en-US"/>
          </a:p>
        </p:txBody>
      </p:sp>
    </p:spTree>
    <p:extLst>
      <p:ext uri="{BB962C8B-B14F-4D97-AF65-F5344CB8AC3E}">
        <p14:creationId xmlns:p14="http://schemas.microsoft.com/office/powerpoint/2010/main" val="3049278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25"/>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26"/>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29"/>
                                        </p:tgtEl>
                                        <p:attrNameLst>
                                          <p:attrName>ppt_x</p:attrName>
                                          <p:attrName>ppt_y</p:attrName>
                                        </p:attrNameLst>
                                      </p:cBhvr>
                                      <p:rCtr x="0" y="-25208"/>
                                    </p:animMotion>
                                  </p:childTnLst>
                                </p:cTn>
                              </p:par>
                              <p:par>
                                <p:cTn id="20" presetID="10"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barn(inVertical)">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down)">
                                      <p:cBhvr>
                                        <p:cTn id="37" dur="500"/>
                                        <p:tgtEl>
                                          <p:spTgt spid="32"/>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down)">
                                      <p:cBhvr>
                                        <p:cTn id="40" dur="500"/>
                                        <p:tgtEl>
                                          <p:spTgt spid="3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1027"/>
                                        </p:tgtEl>
                                        <p:attrNameLst>
                                          <p:attrName>style.visibility</p:attrName>
                                        </p:attrNameLst>
                                      </p:cBhvr>
                                      <p:to>
                                        <p:strVal val="visible"/>
                                      </p:to>
                                    </p:set>
                                    <p:animEffect transition="in" filter="wipe(down)">
                                      <p:cBhvr>
                                        <p:cTn id="45"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33" grpId="0"/>
      <p:bldP spid="24" grpId="0"/>
      <p:bldP spid="3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6 </a:t>
            </a:r>
            <a:r>
              <a:rPr lang="zh-CN" altLang="en-US" sz="3600" b="1" spc="600" dirty="0">
                <a:solidFill>
                  <a:srgbClr val="2070A1"/>
                </a:solidFill>
                <a:cs typeface="+mn-ea"/>
                <a:sym typeface="+mn-lt"/>
              </a:rPr>
              <a:t>复制和移动文件及文件夹</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473948" y="1715338"/>
            <a:ext cx="5622052" cy="1200329"/>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1</a:t>
            </a:r>
            <a:r>
              <a:rPr lang="zh-CN" altLang="en-US" sz="3600" spc="600" dirty="0">
                <a:solidFill>
                  <a:srgbClr val="2070A1"/>
                </a:solidFill>
                <a:cs typeface="+mn-ea"/>
              </a:rPr>
              <a:t>．复制文件和文件夹</a:t>
            </a:r>
          </a:p>
          <a:p>
            <a:pPr indent="266700" algn="just">
              <a:spcAft>
                <a:spcPts val="0"/>
              </a:spcAft>
            </a:pPr>
            <a:r>
              <a:rPr lang="en-US" altLang="zh-CN" sz="3600" spc="600" dirty="0">
                <a:solidFill>
                  <a:srgbClr val="2070A1"/>
                </a:solidFill>
                <a:cs typeface="+mn-ea"/>
              </a:rPr>
              <a:t>2</a:t>
            </a:r>
            <a:r>
              <a:rPr lang="zh-CN" altLang="en-US" sz="3600" spc="600" dirty="0">
                <a:solidFill>
                  <a:srgbClr val="2070A1"/>
                </a:solidFill>
                <a:cs typeface="+mn-ea"/>
              </a:rPr>
              <a:t>．移动文件和文件夹</a:t>
            </a:r>
          </a:p>
        </p:txBody>
      </p:sp>
      <p:pic>
        <p:nvPicPr>
          <p:cNvPr id="31" name="图片 30">
            <a:extLst>
              <a:ext uri="{FF2B5EF4-FFF2-40B4-BE49-F238E27FC236}">
                <a16:creationId xmlns:a16="http://schemas.microsoft.com/office/drawing/2014/main" xmlns="" id="{478979B9-819A-444F-96C5-85238FD8DAA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45492" y="1475750"/>
            <a:ext cx="4690100" cy="4690100"/>
          </a:xfrm>
          <a:prstGeom prst="rect">
            <a:avLst/>
          </a:prstGeom>
          <a:noFill/>
          <a:ln>
            <a:noFill/>
          </a:ln>
        </p:spPr>
      </p:pic>
      <p:sp>
        <p:nvSpPr>
          <p:cNvPr id="2" name="矩形 1">
            <a:extLst>
              <a:ext uri="{FF2B5EF4-FFF2-40B4-BE49-F238E27FC236}">
                <a16:creationId xmlns:a16="http://schemas.microsoft.com/office/drawing/2014/main" xmlns="" id="{BDDB0883-DCB1-449B-A75B-5B4805AEC4E3}"/>
              </a:ext>
            </a:extLst>
          </p:cNvPr>
          <p:cNvSpPr/>
          <p:nvPr/>
        </p:nvSpPr>
        <p:spPr>
          <a:xfrm>
            <a:off x="7567229" y="6165850"/>
            <a:ext cx="2723823" cy="369332"/>
          </a:xfrm>
          <a:prstGeom prst="rect">
            <a:avLst/>
          </a:prstGeom>
        </p:spPr>
        <p:txBody>
          <a:bodyPr wrap="none">
            <a:spAutoFit/>
          </a:bodyPr>
          <a:lstStyle/>
          <a:p>
            <a:r>
              <a:rPr lang="zh-CN" altLang="zh-CN" dirty="0">
                <a:cs typeface="Times New Roman" panose="02020603050405020304" pitchFamily="18" charset="0"/>
              </a:rPr>
              <a:t>移动和复制文件及文件夹</a:t>
            </a:r>
            <a:endParaRPr lang="zh-CN" altLang="en-US" dirty="0"/>
          </a:p>
        </p:txBody>
      </p:sp>
    </p:spTree>
    <p:extLst>
      <p:ext uri="{BB962C8B-B14F-4D97-AF65-F5344CB8AC3E}">
        <p14:creationId xmlns:p14="http://schemas.microsoft.com/office/powerpoint/2010/main" val="35303064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15000"/>
            <a:lum/>
          </a:blip>
          <a:srcRect/>
          <a:stretch>
            <a:fillRect/>
          </a:stretch>
        </a:blipFill>
        <a:effectLst/>
      </p:bgPr>
    </p:bg>
    <p:spTree>
      <p:nvGrpSpPr>
        <p:cNvPr id="1" name=""/>
        <p:cNvGrpSpPr/>
        <p:nvPr/>
      </p:nvGrpSpPr>
      <p:grpSpPr>
        <a:xfrm>
          <a:off x="0" y="0"/>
          <a:ext cx="0" cy="0"/>
          <a:chOff x="0" y="0"/>
          <a:chExt cx="0" cy="0"/>
        </a:xfrm>
      </p:grpSpPr>
      <p:sp>
        <p:nvSpPr>
          <p:cNvPr id="54" name="矩形 53"/>
          <p:cNvSpPr/>
          <p:nvPr/>
        </p:nvSpPr>
        <p:spPr>
          <a:xfrm>
            <a:off x="1344771" y="692150"/>
            <a:ext cx="3416321" cy="646331"/>
          </a:xfrm>
          <a:prstGeom prst="rect">
            <a:avLst/>
          </a:prstGeom>
          <a:noFill/>
        </p:spPr>
        <p:txBody>
          <a:bodyPr wrap="none" rtlCol="0">
            <a:spAutoFit/>
          </a:bodyPr>
          <a:lstStyle/>
          <a:p>
            <a:r>
              <a:rPr lang="zh-CN" altLang="en-US" sz="3600" b="1" spc="600" dirty="0">
                <a:solidFill>
                  <a:srgbClr val="2070A1"/>
                </a:solidFill>
                <a:cs typeface="+mn-ea"/>
                <a:sym typeface="+mn-lt"/>
              </a:rPr>
              <a:t>项目基础知识</a:t>
            </a:r>
          </a:p>
        </p:txBody>
      </p:sp>
      <p:sp>
        <p:nvSpPr>
          <p:cNvPr id="14" name="圆角矩形 13"/>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圆角矩形 14"/>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a:extLst>
              <a:ext uri="{FF2B5EF4-FFF2-40B4-BE49-F238E27FC236}">
                <a16:creationId xmlns:a16="http://schemas.microsoft.com/office/drawing/2014/main" xmlns="" id="{480C54A8-7EDB-40A4-A3A4-2DDC3BBEBE84}"/>
              </a:ext>
            </a:extLst>
          </p:cNvPr>
          <p:cNvGrpSpPr/>
          <p:nvPr/>
        </p:nvGrpSpPr>
        <p:grpSpPr>
          <a:xfrm>
            <a:off x="1550315" y="1348122"/>
            <a:ext cx="3196876" cy="104046"/>
            <a:chOff x="5708155" y="392856"/>
            <a:chExt cx="3196876" cy="104046"/>
          </a:xfrm>
        </p:grpSpPr>
        <p:sp>
          <p:nvSpPr>
            <p:cNvPr id="25" name="椭圆 24">
              <a:extLst>
                <a:ext uri="{FF2B5EF4-FFF2-40B4-BE49-F238E27FC236}">
                  <a16:creationId xmlns:a16="http://schemas.microsoft.com/office/drawing/2014/main" xmlns="" id="{280BA07F-74FC-404F-ABC6-87B529520552}"/>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6" name="椭圆 25">
              <a:extLst>
                <a:ext uri="{FF2B5EF4-FFF2-40B4-BE49-F238E27FC236}">
                  <a16:creationId xmlns:a16="http://schemas.microsoft.com/office/drawing/2014/main" xmlns="" id="{9ACFA7CD-5750-4C29-ACCC-4099FA46B8D7}"/>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7" name="椭圆 26">
              <a:extLst>
                <a:ext uri="{FF2B5EF4-FFF2-40B4-BE49-F238E27FC236}">
                  <a16:creationId xmlns:a16="http://schemas.microsoft.com/office/drawing/2014/main" xmlns="" id="{7A65756C-8FB3-47A9-BBA9-D32BC955572F}"/>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8" name="椭圆 27">
              <a:extLst>
                <a:ext uri="{FF2B5EF4-FFF2-40B4-BE49-F238E27FC236}">
                  <a16:creationId xmlns:a16="http://schemas.microsoft.com/office/drawing/2014/main" xmlns="" id="{563D3904-D5EC-4617-9105-6C51596D7448}"/>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9" name="椭圆 28">
              <a:extLst>
                <a:ext uri="{FF2B5EF4-FFF2-40B4-BE49-F238E27FC236}">
                  <a16:creationId xmlns:a16="http://schemas.microsoft.com/office/drawing/2014/main" xmlns="" id="{7314D1EE-D5B7-4FFD-8579-1F3C6A6AB059}"/>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xmlns="" id="{1E497657-1BA2-4C25-BD90-90CF23890C82}"/>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A50FBF03-D9EA-49D6-9012-E37702266FA1}"/>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3F1C7343-B29B-4DD8-B765-95C754B414F1}"/>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DE51061F-7B98-4216-B6F8-5C2075858285}"/>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354EE400-87CF-4CDB-9070-9DA5C6867C3B}"/>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E4250B3D-C09D-4A20-ACFC-3E75AB1AD2C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C5D6CA61-C1E5-4EE4-AE58-C72270F448A7}"/>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E47B74DD-433B-418D-9E60-4AE174238A86}"/>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6F9F9E51-5646-4AD0-ACD3-559912193593}"/>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5DC69433-195E-4496-B74B-30A2E0F4F297}"/>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A50E3874-CC86-49CE-99C1-49BF981EAC77}"/>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7B66D6C1-220A-4015-8B72-4F48994CD67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CE89BA61-B02E-46F5-B484-97D9B8C9466A}"/>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D0056327-FC60-4BDE-B4B9-1B40AFD3C124}"/>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275B1538-4147-4E87-9579-A861D3843882}"/>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A197A368-EEB8-4044-96F4-D4ECCBF454DE}"/>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F15417DD-829D-407A-B3D4-86848889C378}"/>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46831212-1BEF-4A73-AE70-55823F401814}"/>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743D5976-41B6-4EE0-BA7F-10E29C7BE215}"/>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49" name="矩形 48">
            <a:extLst>
              <a:ext uri="{FF2B5EF4-FFF2-40B4-BE49-F238E27FC236}">
                <a16:creationId xmlns:a16="http://schemas.microsoft.com/office/drawing/2014/main" xmlns="" id="{709CAC1A-73CD-4A1E-AB61-AAAEE30EDDF3}"/>
              </a:ext>
            </a:extLst>
          </p:cNvPr>
          <p:cNvSpPr>
            <a:spLocks noChangeAspect="1"/>
          </p:cNvSpPr>
          <p:nvPr/>
        </p:nvSpPr>
        <p:spPr>
          <a:xfrm>
            <a:off x="878803" y="3573250"/>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矩形 49">
            <a:extLst>
              <a:ext uri="{FF2B5EF4-FFF2-40B4-BE49-F238E27FC236}">
                <a16:creationId xmlns:a16="http://schemas.microsoft.com/office/drawing/2014/main" xmlns="" id="{813ED918-FF60-4873-AC4E-C51A115B210D}"/>
              </a:ext>
            </a:extLst>
          </p:cNvPr>
          <p:cNvSpPr/>
          <p:nvPr/>
        </p:nvSpPr>
        <p:spPr>
          <a:xfrm>
            <a:off x="1175656" y="4114387"/>
            <a:ext cx="1884207" cy="1200329"/>
          </a:xfrm>
          <a:prstGeom prst="rect">
            <a:avLst/>
          </a:prstGeom>
          <a:effectLst/>
        </p:spPr>
        <p:txBody>
          <a:bodyPr wrap="square">
            <a:spAutoFit/>
          </a:bodyPr>
          <a:lstStyle/>
          <a:p>
            <a:pPr lvl="0" algn="ctr">
              <a:defRPr/>
            </a:pPr>
            <a:r>
              <a:rPr lang="en-US" altLang="zh-CN" sz="2400" kern="0" dirty="0">
                <a:solidFill>
                  <a:prstClr val="black">
                    <a:lumMod val="65000"/>
                    <a:lumOff val="35000"/>
                  </a:prstClr>
                </a:solidFill>
                <a:cs typeface="+mn-ea"/>
                <a:sym typeface="+mn-lt"/>
              </a:rPr>
              <a:t>FAT</a:t>
            </a:r>
            <a:r>
              <a:rPr lang="zh-CN" altLang="en-US" sz="2400" kern="0" dirty="0">
                <a:solidFill>
                  <a:prstClr val="black">
                    <a:lumMod val="65000"/>
                    <a:lumOff val="35000"/>
                  </a:prstClr>
                </a:solidFill>
                <a:cs typeface="+mn-ea"/>
                <a:sym typeface="+mn-lt"/>
              </a:rPr>
              <a:t>权限</a:t>
            </a:r>
            <a:endParaRPr lang="en-US" altLang="zh-CN" sz="2400" kern="0" dirty="0">
              <a:solidFill>
                <a:prstClr val="black">
                  <a:lumMod val="65000"/>
                  <a:lumOff val="35000"/>
                </a:prstClr>
              </a:solidFill>
              <a:cs typeface="+mn-ea"/>
              <a:sym typeface="+mn-lt"/>
            </a:endParaRPr>
          </a:p>
          <a:p>
            <a:pPr lvl="0" algn="ctr">
              <a:defRPr/>
            </a:pPr>
            <a:r>
              <a:rPr kumimoji="0" lang="zh-CN" altLang="en-US" sz="2400" b="0" i="0" u="none" strike="noStrike" kern="0" cap="none" spc="0" normalizeH="0" baseline="0" noProof="0" dirty="0">
                <a:ln>
                  <a:noFill/>
                </a:ln>
                <a:solidFill>
                  <a:prstClr val="black">
                    <a:lumMod val="65000"/>
                    <a:lumOff val="35000"/>
                  </a:prstClr>
                </a:solidFill>
                <a:effectLst/>
                <a:uLnTx/>
                <a:uFillTx/>
                <a:cs typeface="+mn-ea"/>
                <a:sym typeface="+mn-lt"/>
              </a:rPr>
              <a:t>与</a:t>
            </a:r>
            <a:endParaRPr kumimoji="0" lang="en-US" altLang="zh-CN" sz="2400" b="0" i="0" u="none" strike="noStrike" kern="0" cap="none" spc="0" normalizeH="0" baseline="0" noProof="0" dirty="0">
              <a:ln>
                <a:noFill/>
              </a:ln>
              <a:solidFill>
                <a:prstClr val="black">
                  <a:lumMod val="65000"/>
                  <a:lumOff val="35000"/>
                </a:prstClr>
              </a:solidFill>
              <a:effectLst/>
              <a:uLnTx/>
              <a:uFillTx/>
              <a:cs typeface="+mn-ea"/>
              <a:sym typeface="+mn-lt"/>
            </a:endParaRPr>
          </a:p>
          <a:p>
            <a:pPr lvl="0" algn="ctr">
              <a:defRPr/>
            </a:pPr>
            <a:r>
              <a:rPr kumimoji="0" lang="en-US" altLang="zh-CN" sz="2400" b="0" i="0" u="none" strike="noStrike" kern="0" cap="none" spc="0" normalizeH="0" baseline="0" noProof="0" dirty="0">
                <a:ln>
                  <a:noFill/>
                </a:ln>
                <a:solidFill>
                  <a:prstClr val="black">
                    <a:lumMod val="65000"/>
                    <a:lumOff val="35000"/>
                  </a:prstClr>
                </a:solidFill>
                <a:effectLst/>
                <a:uLnTx/>
                <a:uFillTx/>
                <a:cs typeface="+mn-ea"/>
                <a:sym typeface="+mn-lt"/>
              </a:rPr>
              <a:t>NTFS</a:t>
            </a:r>
            <a:r>
              <a:rPr kumimoji="0" lang="zh-CN" altLang="en-US" sz="2400" b="0" i="0" u="none" strike="noStrike" kern="0" cap="none" spc="0" normalizeH="0" baseline="0" noProof="0" dirty="0">
                <a:ln>
                  <a:noFill/>
                </a:ln>
                <a:solidFill>
                  <a:prstClr val="black">
                    <a:lumMod val="65000"/>
                    <a:lumOff val="35000"/>
                  </a:prstClr>
                </a:solidFill>
                <a:effectLst/>
                <a:uLnTx/>
                <a:uFillTx/>
                <a:cs typeface="+mn-ea"/>
                <a:sym typeface="+mn-lt"/>
              </a:rPr>
              <a:t>权限 </a:t>
            </a:r>
          </a:p>
        </p:txBody>
      </p:sp>
      <p:sp>
        <p:nvSpPr>
          <p:cNvPr id="51" name="矩形 50">
            <a:extLst>
              <a:ext uri="{FF2B5EF4-FFF2-40B4-BE49-F238E27FC236}">
                <a16:creationId xmlns:a16="http://schemas.microsoft.com/office/drawing/2014/main" xmlns="" id="{35F3F1DA-EDB4-4C22-99CC-3F3296124932}"/>
              </a:ext>
            </a:extLst>
          </p:cNvPr>
          <p:cNvSpPr>
            <a:spLocks noChangeAspect="1"/>
          </p:cNvSpPr>
          <p:nvPr/>
        </p:nvSpPr>
        <p:spPr>
          <a:xfrm>
            <a:off x="878802" y="2025631"/>
            <a:ext cx="2384174" cy="1572334"/>
          </a:xfrm>
          <a:prstGeom prst="rect">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01</a:t>
            </a:r>
          </a:p>
          <a:p>
            <a:pPr lvl="0" algn="ctr">
              <a:defRPr/>
            </a:pPr>
            <a:r>
              <a:rPr lang="zh-CN" altLang="en-US" sz="2800" b="1" kern="0" dirty="0">
                <a:solidFill>
                  <a:prstClr val="white"/>
                </a:solidFill>
                <a:cs typeface="+mn-ea"/>
                <a:sym typeface="+mn-lt"/>
              </a:rPr>
              <a:t>项目基础知识</a:t>
            </a:r>
          </a:p>
        </p:txBody>
      </p:sp>
    </p:spTree>
    <p:custDataLst>
      <p:tags r:id="rId1"/>
    </p:custDataLst>
    <p:extLst>
      <p:ext uri="{BB962C8B-B14F-4D97-AF65-F5344CB8AC3E}">
        <p14:creationId xmlns:p14="http://schemas.microsoft.com/office/powerpoint/2010/main" val="310483925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0-#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25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45" presetClass="entr" presetSubtype="0" fill="hold" grpId="0" nodeType="withEffect">
                                  <p:stCondLst>
                                    <p:cond delay="250"/>
                                  </p:stCondLst>
                                  <p:iterate type="lt">
                                    <p:tmPct val="20000"/>
                                  </p:iterate>
                                  <p:childTnLst>
                                    <p:set>
                                      <p:cBhvr>
                                        <p:cTn id="17" dur="1" fill="hold">
                                          <p:stCondLst>
                                            <p:cond delay="0"/>
                                          </p:stCondLst>
                                        </p:cTn>
                                        <p:tgtEl>
                                          <p:spTgt spid="54"/>
                                        </p:tgtEl>
                                        <p:attrNameLst>
                                          <p:attrName>style.visibility</p:attrName>
                                        </p:attrNameLst>
                                      </p:cBhvr>
                                      <p:to>
                                        <p:strVal val="visible"/>
                                      </p:to>
                                    </p:set>
                                    <p:animEffect transition="in" filter="fade">
                                      <p:cBhvr>
                                        <p:cTn id="18" dur="500"/>
                                        <p:tgtEl>
                                          <p:spTgt spid="54"/>
                                        </p:tgtEl>
                                      </p:cBhvr>
                                    </p:animEffect>
                                    <p:anim calcmode="lin" valueType="num">
                                      <p:cBhvr>
                                        <p:cTn id="19" dur="500" fill="hold"/>
                                        <p:tgtEl>
                                          <p:spTgt spid="54"/>
                                        </p:tgtEl>
                                        <p:attrNameLst>
                                          <p:attrName>ppt_w</p:attrName>
                                        </p:attrNameLst>
                                      </p:cBhvr>
                                      <p:tavLst>
                                        <p:tav tm="0" fmla="#ppt_w*sin(2.5*pi*$)">
                                          <p:val>
                                            <p:fltVal val="0"/>
                                          </p:val>
                                        </p:tav>
                                        <p:tav tm="100000">
                                          <p:val>
                                            <p:fltVal val="1"/>
                                          </p:val>
                                        </p:tav>
                                      </p:tavLst>
                                    </p:anim>
                                    <p:anim calcmode="lin" valueType="num">
                                      <p:cBhvr>
                                        <p:cTn id="20" dur="500" fill="hold"/>
                                        <p:tgtEl>
                                          <p:spTgt spid="54"/>
                                        </p:tgtEl>
                                        <p:attrNameLst>
                                          <p:attrName>ppt_h</p:attrName>
                                        </p:attrNameLst>
                                      </p:cBhvr>
                                      <p:tavLst>
                                        <p:tav tm="0">
                                          <p:val>
                                            <p:strVal val="#ppt_h"/>
                                          </p:val>
                                        </p:tav>
                                        <p:tav tm="100000">
                                          <p:val>
                                            <p:strVal val="#ppt_h"/>
                                          </p:val>
                                        </p:tav>
                                      </p:tavLst>
                                    </p:anim>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1000"/>
                                        <p:tgtEl>
                                          <p:spTgt spid="51"/>
                                        </p:tgtEl>
                                      </p:cBhvr>
                                    </p:animEffect>
                                  </p:childTnLst>
                                </p:cTn>
                              </p:par>
                              <p:par>
                                <p:cTn id="25" presetID="64" presetClass="path" presetSubtype="0" decel="100000" fill="hold" grpId="1" nodeType="withEffect">
                                  <p:stCondLst>
                                    <p:cond delay="0"/>
                                  </p:stCondLst>
                                  <p:childTnLst>
                                    <p:animMotion origin="layout" path="M 4.375E-6 -2.96296E-6 L 4.375E-6 -0.18472 " pathEditMode="relative" rAng="0" ptsTypes="AA">
                                      <p:cBhvr>
                                        <p:cTn id="26" dur="1250" spd="-100000" fill="hold"/>
                                        <p:tgtEl>
                                          <p:spTgt spid="51"/>
                                        </p:tgtEl>
                                        <p:attrNameLst>
                                          <p:attrName>ppt_x</p:attrName>
                                          <p:attrName>ppt_y</p:attrName>
                                        </p:attrNameLst>
                                      </p:cBhvr>
                                      <p:rCtr x="0" y="-9236"/>
                                    </p:animMotion>
                                  </p:childTnLst>
                                </p:cTn>
                              </p:par>
                              <p:par>
                                <p:cTn id="27" presetID="10" presetClass="entr" presetSubtype="0"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fade">
                                      <p:cBhvr>
                                        <p:cTn id="29" dur="1000"/>
                                        <p:tgtEl>
                                          <p:spTgt spid="49"/>
                                        </p:tgtEl>
                                      </p:cBhvr>
                                    </p:animEffect>
                                  </p:childTnLst>
                                </p:cTn>
                              </p:par>
                              <p:par>
                                <p:cTn id="30" presetID="64" presetClass="path" presetSubtype="0" decel="100000" fill="hold" grpId="1" nodeType="withEffect">
                                  <p:stCondLst>
                                    <p:cond delay="0"/>
                                  </p:stCondLst>
                                  <p:childTnLst>
                                    <p:animMotion origin="layout" path="M 4.375E-6 1.11111E-6 L 4.375E-6 -0.34468 " pathEditMode="relative" rAng="0" ptsTypes="AA">
                                      <p:cBhvr>
                                        <p:cTn id="31" dur="1500" spd="-100000" fill="hold"/>
                                        <p:tgtEl>
                                          <p:spTgt spid="49"/>
                                        </p:tgtEl>
                                        <p:attrNameLst>
                                          <p:attrName>ppt_x</p:attrName>
                                          <p:attrName>ppt_y</p:attrName>
                                        </p:attrNameLst>
                                      </p:cBhvr>
                                      <p:rCtr x="0" y="-17245"/>
                                    </p:animMotion>
                                  </p:childTnLst>
                                </p:cTn>
                              </p:par>
                              <p:par>
                                <p:cTn id="32" presetID="10" presetClass="entr" presetSubtype="0"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fade">
                                      <p:cBhvr>
                                        <p:cTn id="34" dur="1000"/>
                                        <p:tgtEl>
                                          <p:spTgt spid="50"/>
                                        </p:tgtEl>
                                      </p:cBhvr>
                                    </p:animEffect>
                                  </p:childTnLst>
                                </p:cTn>
                              </p:par>
                              <p:par>
                                <p:cTn id="35" presetID="64" presetClass="path" presetSubtype="0" decel="100000" fill="hold" grpId="1" nodeType="withEffect">
                                  <p:stCondLst>
                                    <p:cond delay="0"/>
                                  </p:stCondLst>
                                  <p:childTnLst>
                                    <p:animMotion origin="layout" path="M 2.08333E-6 3.33333E-6 L 2.08333E-6 -0.50417 " pathEditMode="relative" rAng="0" ptsTypes="AA">
                                      <p:cBhvr>
                                        <p:cTn id="36" dur="1750" spd="-100000" fill="hold"/>
                                        <p:tgtEl>
                                          <p:spTgt spid="50"/>
                                        </p:tgtEl>
                                        <p:attrNameLst>
                                          <p:attrName>ppt_x</p:attrName>
                                          <p:attrName>ppt_y</p:attrName>
                                        </p:attrNameLst>
                                      </p:cBhvr>
                                      <p:rCtr x="0" y="-25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4" grpId="0" animBg="1"/>
      <p:bldP spid="15" grpId="0" animBg="1"/>
      <p:bldP spid="49" grpId="0" animBg="1"/>
      <p:bldP spid="49" grpId="1" animBg="1"/>
      <p:bldP spid="50" grpId="0"/>
      <p:bldP spid="50" grpId="1"/>
      <p:bldP spid="51" grpId="0" animBg="1"/>
      <p:bldP spid="51"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554480" y="427909"/>
            <a:ext cx="8689431" cy="769441"/>
          </a:xfrm>
          <a:prstGeom prst="rect">
            <a:avLst/>
          </a:prstGeom>
          <a:noFill/>
        </p:spPr>
        <p:txBody>
          <a:bodyPr wrap="square" rtlCol="0">
            <a:spAutoFit/>
          </a:bodyPr>
          <a:lstStyle/>
          <a:p>
            <a:pPr algn="ctr"/>
            <a:r>
              <a:rPr lang="zh-CN" altLang="en-US" sz="4400" b="1" spc="300" dirty="0">
                <a:solidFill>
                  <a:srgbClr val="2070A1"/>
                </a:solidFill>
                <a:cs typeface="+mn-ea"/>
                <a:sym typeface="+mn-lt"/>
              </a:rPr>
              <a:t>任务</a:t>
            </a:r>
            <a:r>
              <a:rPr lang="en-US" altLang="zh-CN" sz="4400" b="1" spc="300" dirty="0">
                <a:solidFill>
                  <a:srgbClr val="2070A1"/>
                </a:solidFill>
                <a:cs typeface="+mn-ea"/>
                <a:sym typeface="+mn-lt"/>
              </a:rPr>
              <a:t>7 </a:t>
            </a:r>
            <a:r>
              <a:rPr lang="zh-CN" altLang="en-US" sz="4400" b="1" spc="300" dirty="0">
                <a:solidFill>
                  <a:srgbClr val="2070A1"/>
                </a:solidFill>
                <a:cs typeface="+mn-ea"/>
                <a:sym typeface="+mn-lt"/>
              </a:rPr>
              <a:t>利用</a:t>
            </a:r>
            <a:r>
              <a:rPr lang="en-US" altLang="zh-CN" sz="4400" b="1" spc="300" dirty="0">
                <a:solidFill>
                  <a:srgbClr val="2070A1"/>
                </a:solidFill>
                <a:cs typeface="+mn-ea"/>
                <a:sym typeface="+mn-lt"/>
              </a:rPr>
              <a:t>NTFS</a:t>
            </a:r>
            <a:r>
              <a:rPr lang="zh-CN" altLang="en-US" sz="4400" b="1" spc="300" dirty="0">
                <a:solidFill>
                  <a:srgbClr val="2070A1"/>
                </a:solidFill>
                <a:cs typeface="+mn-ea"/>
                <a:sym typeface="+mn-lt"/>
              </a:rPr>
              <a:t>权限管理数据</a:t>
            </a:r>
          </a:p>
        </p:txBody>
      </p:sp>
      <p:cxnSp>
        <p:nvCxnSpPr>
          <p:cNvPr id="9" name="直接连接符 8"/>
          <p:cNvCxnSpPr>
            <a:cxnSpLocks/>
          </p:cNvCxnSpPr>
          <p:nvPr/>
        </p:nvCxnSpPr>
        <p:spPr>
          <a:xfrm>
            <a:off x="1948089" y="1225798"/>
            <a:ext cx="7796420" cy="0"/>
          </a:xfrm>
          <a:prstGeom prst="line">
            <a:avLst/>
          </a:prstGeom>
          <a:ln w="25400">
            <a:solidFill>
              <a:srgbClr val="34B2E4"/>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10823156" y="563905"/>
            <a:ext cx="683354" cy="683354"/>
            <a:chOff x="3700441" y="1274408"/>
            <a:chExt cx="1646508" cy="1646508"/>
          </a:xfrm>
        </p:grpSpPr>
        <p:sp>
          <p:nvSpPr>
            <p:cNvPr id="12" name="圆角矩形 11"/>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10854928" y="1231773"/>
            <a:ext cx="619809" cy="619809"/>
            <a:chOff x="3700441" y="1274408"/>
            <a:chExt cx="1646508" cy="1646508"/>
          </a:xfrm>
        </p:grpSpPr>
        <p:sp>
          <p:nvSpPr>
            <p:cNvPr id="15" name="圆角矩形 14"/>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a:extLst>
              <a:ext uri="{FF2B5EF4-FFF2-40B4-BE49-F238E27FC236}">
                <a16:creationId xmlns:a16="http://schemas.microsoft.com/office/drawing/2014/main" xmlns="" id="{1E3C36CB-5B0C-40CC-90F9-BFACBDB1E4E9}"/>
              </a:ext>
            </a:extLst>
          </p:cNvPr>
          <p:cNvGrpSpPr/>
          <p:nvPr/>
        </p:nvGrpSpPr>
        <p:grpSpPr>
          <a:xfrm>
            <a:off x="2569302" y="2398391"/>
            <a:ext cx="6531266" cy="1191137"/>
            <a:chOff x="2447982" y="2203431"/>
            <a:chExt cx="6531266" cy="1191137"/>
          </a:xfrm>
        </p:grpSpPr>
        <p:grpSp>
          <p:nvGrpSpPr>
            <p:cNvPr id="3" name="组合 2">
              <a:extLst>
                <a:ext uri="{FF2B5EF4-FFF2-40B4-BE49-F238E27FC236}">
                  <a16:creationId xmlns:a16="http://schemas.microsoft.com/office/drawing/2014/main" xmlns="" id="{B5AA7674-8873-491F-B6C5-855B0A718A28}"/>
                </a:ext>
              </a:extLst>
            </p:cNvPr>
            <p:cNvGrpSpPr/>
            <p:nvPr/>
          </p:nvGrpSpPr>
          <p:grpSpPr>
            <a:xfrm>
              <a:off x="2447982" y="2203431"/>
              <a:ext cx="6531266" cy="1191137"/>
              <a:chOff x="2830368" y="2672347"/>
              <a:chExt cx="6531266" cy="1191137"/>
            </a:xfrm>
          </p:grpSpPr>
          <p:sp>
            <p:nvSpPr>
              <p:cNvPr id="21" name="iS1ide-Rectangle 11">
                <a:extLst>
                  <a:ext uri="{FF2B5EF4-FFF2-40B4-BE49-F238E27FC236}">
                    <a16:creationId xmlns:a16="http://schemas.microsoft.com/office/drawing/2014/main" xmlns="" id="{69CD2B78-720A-4C35-B0BA-0F10FB922F6E}"/>
                  </a:ext>
                </a:extLst>
              </p:cNvPr>
              <p:cNvSpPr/>
              <p:nvPr/>
            </p:nvSpPr>
            <p:spPr>
              <a:xfrm rot="16200000">
                <a:off x="5717033" y="218884"/>
                <a:ext cx="1191137" cy="6098064"/>
              </a:xfrm>
              <a:prstGeom prst="rect">
                <a:avLst/>
              </a:prstGeom>
              <a:solidFill>
                <a:srgbClr val="E1495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22" name="iS1ide-Oval 8">
                <a:extLst>
                  <a:ext uri="{FF2B5EF4-FFF2-40B4-BE49-F238E27FC236}">
                    <a16:creationId xmlns:a16="http://schemas.microsoft.com/office/drawing/2014/main" xmlns="" id="{073470B6-FFC5-4CB9-86A3-D845580B675F}"/>
                  </a:ext>
                </a:extLst>
              </p:cNvPr>
              <p:cNvSpPr/>
              <p:nvPr/>
            </p:nvSpPr>
            <p:spPr>
              <a:xfrm>
                <a:off x="2830368" y="2967221"/>
                <a:ext cx="648072" cy="648072"/>
              </a:xfrm>
              <a:prstGeom prst="ellipse">
                <a:avLst/>
              </a:prstGeom>
              <a:solidFill>
                <a:srgbClr val="E14956"/>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1</a:t>
                </a:r>
              </a:p>
            </p:txBody>
          </p:sp>
        </p:grpSp>
        <p:sp>
          <p:nvSpPr>
            <p:cNvPr id="4" name="文本框 3">
              <a:extLst>
                <a:ext uri="{FF2B5EF4-FFF2-40B4-BE49-F238E27FC236}">
                  <a16:creationId xmlns:a16="http://schemas.microsoft.com/office/drawing/2014/main" xmlns="" id="{C3565D79-F691-4C83-8F8B-8F6C979AE16C}"/>
                </a:ext>
              </a:extLst>
            </p:cNvPr>
            <p:cNvSpPr txBox="1"/>
            <p:nvPr/>
          </p:nvSpPr>
          <p:spPr>
            <a:xfrm>
              <a:off x="3241963" y="2441154"/>
              <a:ext cx="5353396" cy="707886"/>
            </a:xfrm>
            <a:prstGeom prst="rect">
              <a:avLst/>
            </a:prstGeom>
            <a:noFill/>
          </p:spPr>
          <p:txBody>
            <a:bodyPr wrap="square" rtlCol="0">
              <a:spAutoFit/>
            </a:bodyPr>
            <a:lstStyle/>
            <a:p>
              <a:pPr algn="ctr"/>
              <a:r>
                <a:rPr lang="zh-CN" altLang="en-US" sz="4000" dirty="0">
                  <a:solidFill>
                    <a:srgbClr val="FFFFFF"/>
                  </a:solidFill>
                </a:rPr>
                <a:t>授予标准</a:t>
              </a:r>
              <a:r>
                <a:rPr lang="en-US" altLang="zh-CN" sz="4000" dirty="0">
                  <a:solidFill>
                    <a:srgbClr val="FFFFFF"/>
                  </a:solidFill>
                </a:rPr>
                <a:t>NTFS</a:t>
              </a:r>
              <a:r>
                <a:rPr lang="zh-CN" altLang="en-US" sz="4000" dirty="0">
                  <a:solidFill>
                    <a:srgbClr val="FFFFFF"/>
                  </a:solidFill>
                </a:rPr>
                <a:t>权限</a:t>
              </a:r>
            </a:p>
          </p:txBody>
        </p:sp>
      </p:grpSp>
      <p:grpSp>
        <p:nvGrpSpPr>
          <p:cNvPr id="43" name="组合 42">
            <a:extLst>
              <a:ext uri="{FF2B5EF4-FFF2-40B4-BE49-F238E27FC236}">
                <a16:creationId xmlns:a16="http://schemas.microsoft.com/office/drawing/2014/main" xmlns="" id="{75C43A82-A829-4603-BB94-8A57A736404C}"/>
              </a:ext>
            </a:extLst>
          </p:cNvPr>
          <p:cNvGrpSpPr/>
          <p:nvPr/>
        </p:nvGrpSpPr>
        <p:grpSpPr>
          <a:xfrm>
            <a:off x="2569302" y="4074867"/>
            <a:ext cx="6531266" cy="1191137"/>
            <a:chOff x="-1283097" y="4387973"/>
            <a:chExt cx="6531266" cy="1191137"/>
          </a:xfrm>
        </p:grpSpPr>
        <p:grpSp>
          <p:nvGrpSpPr>
            <p:cNvPr id="35" name="组合 34">
              <a:extLst>
                <a:ext uri="{FF2B5EF4-FFF2-40B4-BE49-F238E27FC236}">
                  <a16:creationId xmlns:a16="http://schemas.microsoft.com/office/drawing/2014/main" xmlns="" id="{1FED820D-C2B0-4090-846B-FF4DFF2AEA94}"/>
                </a:ext>
              </a:extLst>
            </p:cNvPr>
            <p:cNvGrpSpPr/>
            <p:nvPr/>
          </p:nvGrpSpPr>
          <p:grpSpPr>
            <a:xfrm>
              <a:off x="-1283097" y="4387973"/>
              <a:ext cx="6531266" cy="1191137"/>
              <a:chOff x="2830368" y="2672347"/>
              <a:chExt cx="6531266" cy="1191137"/>
            </a:xfrm>
            <a:solidFill>
              <a:srgbClr val="34B2E4"/>
            </a:solidFill>
          </p:grpSpPr>
          <p:sp>
            <p:nvSpPr>
              <p:cNvPr id="36" name="iS1ide-Rectangle 11">
                <a:extLst>
                  <a:ext uri="{FF2B5EF4-FFF2-40B4-BE49-F238E27FC236}">
                    <a16:creationId xmlns:a16="http://schemas.microsoft.com/office/drawing/2014/main" xmlns="" id="{D4C76F8F-B268-4AB5-A36A-5D1A528E358E}"/>
                  </a:ext>
                </a:extLst>
              </p:cNvPr>
              <p:cNvSpPr/>
              <p:nvPr/>
            </p:nvSpPr>
            <p:spPr>
              <a:xfrm rot="16200000">
                <a:off x="5717033" y="218884"/>
                <a:ext cx="1191137" cy="6098064"/>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37" name="iS1ide-Oval 8">
                <a:extLst>
                  <a:ext uri="{FF2B5EF4-FFF2-40B4-BE49-F238E27FC236}">
                    <a16:creationId xmlns:a16="http://schemas.microsoft.com/office/drawing/2014/main" xmlns="" id="{2DB402A1-2481-45FC-AD8D-D4012F0183FB}"/>
                  </a:ext>
                </a:extLst>
              </p:cNvPr>
              <p:cNvSpPr/>
              <p:nvPr/>
            </p:nvSpPr>
            <p:spPr>
              <a:xfrm>
                <a:off x="2830368" y="2967221"/>
                <a:ext cx="648072" cy="648072"/>
              </a:xfrm>
              <a:prstGeom prst="ellipse">
                <a:avLst/>
              </a:prstGeom>
              <a:gr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2</a:t>
                </a:r>
              </a:p>
            </p:txBody>
          </p:sp>
        </p:grpSp>
        <p:sp>
          <p:nvSpPr>
            <p:cNvPr id="38" name="文本框 37">
              <a:extLst>
                <a:ext uri="{FF2B5EF4-FFF2-40B4-BE49-F238E27FC236}">
                  <a16:creationId xmlns:a16="http://schemas.microsoft.com/office/drawing/2014/main" xmlns="" id="{B5DE1646-4359-4175-83D3-0B530F444870}"/>
                </a:ext>
              </a:extLst>
            </p:cNvPr>
            <p:cNvSpPr txBox="1"/>
            <p:nvPr/>
          </p:nvSpPr>
          <p:spPr>
            <a:xfrm>
              <a:off x="-489116" y="4625696"/>
              <a:ext cx="5353396" cy="707886"/>
            </a:xfrm>
            <a:prstGeom prst="rect">
              <a:avLst/>
            </a:prstGeom>
            <a:noFill/>
          </p:spPr>
          <p:txBody>
            <a:bodyPr wrap="square" rtlCol="0">
              <a:spAutoFit/>
            </a:bodyPr>
            <a:lstStyle/>
            <a:p>
              <a:pPr algn="ctr"/>
              <a:r>
                <a:rPr lang="zh-CN" altLang="en-US" sz="4000" dirty="0">
                  <a:solidFill>
                    <a:srgbClr val="FFFFFF"/>
                  </a:solidFill>
                </a:rPr>
                <a:t>授予特殊访问权限</a:t>
              </a:r>
            </a:p>
          </p:txBody>
        </p:sp>
      </p:grpSp>
    </p:spTree>
    <p:extLst>
      <p:ext uri="{BB962C8B-B14F-4D97-AF65-F5344CB8AC3E}">
        <p14:creationId xmlns:p14="http://schemas.microsoft.com/office/powerpoint/2010/main" val="294225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10"/>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11"/>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14"/>
                                        </p:tgtEl>
                                        <p:attrNameLst>
                                          <p:attrName>ppt_x</p:attrName>
                                          <p:attrName>ppt_y</p:attrName>
                                        </p:attrNameLst>
                                      </p:cBhvr>
                                      <p:rCtr x="0" y="-25208"/>
                                    </p:animMotion>
                                  </p:childTnLst>
                                </p:cTn>
                              </p:par>
                            </p:childTnLst>
                          </p:cTn>
                        </p:par>
                        <p:par>
                          <p:cTn id="20" fill="hold">
                            <p:stCondLst>
                              <p:cond delay="1750"/>
                            </p:stCondLst>
                            <p:childTnLst>
                              <p:par>
                                <p:cTn id="21" presetID="45" presetClass="entr" presetSubtype="0" fill="hold" grpId="0" nodeType="afterEffect">
                                  <p:stCondLst>
                                    <p:cond delay="0"/>
                                  </p:stCondLst>
                                  <p:iterate type="lt">
                                    <p:tmPct val="20000"/>
                                  </p:iterate>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ppt_w</p:attrName>
                                        </p:attrNameLst>
                                      </p:cBhvr>
                                      <p:tavLst>
                                        <p:tav tm="0" fmla="#ppt_w*sin(2.5*pi*$)">
                                          <p:val>
                                            <p:fltVal val="0"/>
                                          </p:val>
                                        </p:tav>
                                        <p:tav tm="100000">
                                          <p:val>
                                            <p:fltVal val="1"/>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childTnLst>
                                </p:cTn>
                              </p:par>
                            </p:childTnLst>
                          </p:cTn>
                        </p:par>
                        <p:par>
                          <p:cTn id="26" fill="hold">
                            <p:stCondLst>
                              <p:cond delay="365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10"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4F88D1D-85C9-4983-BE22-8D7F66E69BF1}"/>
              </a:ext>
            </a:extLst>
          </p:cNvPr>
          <p:cNvGrpSpPr>
            <a:grpSpLocks/>
          </p:cNvGrpSpPr>
          <p:nvPr/>
        </p:nvGrpSpPr>
        <p:grpSpPr bwMode="auto">
          <a:xfrm>
            <a:off x="-759739" y="234286"/>
            <a:ext cx="12231306" cy="6623714"/>
            <a:chOff x="2290763" y="2182813"/>
            <a:chExt cx="8264525" cy="4683125"/>
          </a:xfrm>
        </p:grpSpPr>
        <p:sp>
          <p:nvSpPr>
            <p:cNvPr id="3" name="Freeform 5">
              <a:extLst>
                <a:ext uri="{FF2B5EF4-FFF2-40B4-BE49-F238E27FC236}">
                  <a16:creationId xmlns:a16="http://schemas.microsoft.com/office/drawing/2014/main" xmlns="" id="{D2FB56E9-E134-4DD4-BA3A-364D5F5E232F}"/>
                </a:ext>
              </a:extLst>
            </p:cNvPr>
            <p:cNvSpPr>
              <a:spLocks noChangeArrowheads="1"/>
            </p:cNvSpPr>
            <p:nvPr/>
          </p:nvSpPr>
          <p:spPr bwMode="auto">
            <a:xfrm>
              <a:off x="3441091" y="2182813"/>
              <a:ext cx="5980849" cy="3542760"/>
            </a:xfrm>
            <a:custGeom>
              <a:avLst/>
              <a:gdLst>
                <a:gd name="T0" fmla="*/ 2147483647 w 2269"/>
                <a:gd name="T1" fmla="*/ 2147483647 h 1621"/>
                <a:gd name="T2" fmla="*/ 2147483647 w 2269"/>
                <a:gd name="T3" fmla="*/ 2147483647 h 1621"/>
                <a:gd name="T4" fmla="*/ 2147483647 w 2269"/>
                <a:gd name="T5" fmla="*/ 2147483647 h 1621"/>
                <a:gd name="T6" fmla="*/ 0 w 2269"/>
                <a:gd name="T7" fmla="*/ 2147483647 h 1621"/>
                <a:gd name="T8" fmla="*/ 0 w 2269"/>
                <a:gd name="T9" fmla="*/ 2147483647 h 1621"/>
                <a:gd name="T10" fmla="*/ 2147483647 w 2269"/>
                <a:gd name="T11" fmla="*/ 0 h 1621"/>
                <a:gd name="T12" fmla="*/ 2147483647 w 2269"/>
                <a:gd name="T13" fmla="*/ 0 h 1621"/>
                <a:gd name="T14" fmla="*/ 2147483647 w 2269"/>
                <a:gd name="T15" fmla="*/ 2147483647 h 1621"/>
                <a:gd name="T16" fmla="*/ 2147483647 w 2269"/>
                <a:gd name="T17" fmla="*/ 2147483647 h 16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69"/>
                <a:gd name="T28" fmla="*/ 0 h 1621"/>
                <a:gd name="T29" fmla="*/ 2269 w 2269"/>
                <a:gd name="T30" fmla="*/ 1621 h 16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69" h="1621">
                  <a:moveTo>
                    <a:pt x="2269" y="1496"/>
                  </a:moveTo>
                  <a:cubicBezTo>
                    <a:pt x="2269" y="1576"/>
                    <a:pt x="2224" y="1621"/>
                    <a:pt x="2144" y="1621"/>
                  </a:cubicBezTo>
                  <a:cubicBezTo>
                    <a:pt x="125" y="1621"/>
                    <a:pt x="125" y="1621"/>
                    <a:pt x="125" y="1621"/>
                  </a:cubicBezTo>
                  <a:cubicBezTo>
                    <a:pt x="44" y="1621"/>
                    <a:pt x="0" y="1576"/>
                    <a:pt x="0" y="1496"/>
                  </a:cubicBezTo>
                  <a:cubicBezTo>
                    <a:pt x="0" y="124"/>
                    <a:pt x="0" y="124"/>
                    <a:pt x="0" y="124"/>
                  </a:cubicBezTo>
                  <a:cubicBezTo>
                    <a:pt x="0" y="44"/>
                    <a:pt x="44" y="0"/>
                    <a:pt x="125" y="0"/>
                  </a:cubicBezTo>
                  <a:cubicBezTo>
                    <a:pt x="2144" y="0"/>
                    <a:pt x="2144" y="0"/>
                    <a:pt x="2144" y="0"/>
                  </a:cubicBezTo>
                  <a:cubicBezTo>
                    <a:pt x="2224" y="0"/>
                    <a:pt x="2269" y="44"/>
                    <a:pt x="2269" y="124"/>
                  </a:cubicBezTo>
                  <a:lnTo>
                    <a:pt x="2269" y="1496"/>
                  </a:ln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 name="Oval 7">
              <a:extLst>
                <a:ext uri="{FF2B5EF4-FFF2-40B4-BE49-F238E27FC236}">
                  <a16:creationId xmlns:a16="http://schemas.microsoft.com/office/drawing/2014/main" xmlns="" id="{4E1A9EE2-B8C5-4DF2-BCD9-14849EA61140}"/>
                </a:ext>
              </a:extLst>
            </p:cNvPr>
            <p:cNvSpPr>
              <a:spLocks noChangeArrowheads="1"/>
            </p:cNvSpPr>
            <p:nvPr/>
          </p:nvSpPr>
          <p:spPr bwMode="auto">
            <a:xfrm>
              <a:off x="3651205" y="3508770"/>
              <a:ext cx="40326" cy="35057"/>
            </a:xfrm>
            <a:prstGeom prst="ellipse">
              <a:avLst/>
            </a:prstGeom>
            <a:solidFill>
              <a:srgbClr val="4F535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zh-CN"/>
            </a:p>
          </p:txBody>
        </p:sp>
        <p:sp>
          <p:nvSpPr>
            <p:cNvPr id="5" name="Freeform 8">
              <a:extLst>
                <a:ext uri="{FF2B5EF4-FFF2-40B4-BE49-F238E27FC236}">
                  <a16:creationId xmlns:a16="http://schemas.microsoft.com/office/drawing/2014/main" xmlns="" id="{404A9717-7307-4A59-833B-1234D9BA39D4}"/>
                </a:ext>
              </a:extLst>
            </p:cNvPr>
            <p:cNvSpPr>
              <a:spLocks noChangeArrowheads="1"/>
            </p:cNvSpPr>
            <p:nvPr/>
          </p:nvSpPr>
          <p:spPr bwMode="auto">
            <a:xfrm>
              <a:off x="3908013" y="2570496"/>
              <a:ext cx="5030025" cy="2761209"/>
            </a:xfrm>
            <a:custGeom>
              <a:avLst/>
              <a:gdLst>
                <a:gd name="T0" fmla="*/ 2147483647 w 1908"/>
                <a:gd name="T1" fmla="*/ 2147483647 h 1264"/>
                <a:gd name="T2" fmla="*/ 2147483647 w 1908"/>
                <a:gd name="T3" fmla="*/ 2147483647 h 1264"/>
                <a:gd name="T4" fmla="*/ 2147483647 w 1908"/>
                <a:gd name="T5" fmla="*/ 2147483647 h 1264"/>
                <a:gd name="T6" fmla="*/ 0 w 1908"/>
                <a:gd name="T7" fmla="*/ 2147483647 h 1264"/>
                <a:gd name="T8" fmla="*/ 0 w 1908"/>
                <a:gd name="T9" fmla="*/ 2147483647 h 1264"/>
                <a:gd name="T10" fmla="*/ 2147483647 w 1908"/>
                <a:gd name="T11" fmla="*/ 0 h 1264"/>
                <a:gd name="T12" fmla="*/ 2147483647 w 1908"/>
                <a:gd name="T13" fmla="*/ 0 h 1264"/>
                <a:gd name="T14" fmla="*/ 2147483647 w 1908"/>
                <a:gd name="T15" fmla="*/ 2147483647 h 1264"/>
                <a:gd name="T16" fmla="*/ 2147483647 w 1908"/>
                <a:gd name="T17" fmla="*/ 2147483647 h 1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
                <a:gd name="T28" fmla="*/ 0 h 1264"/>
                <a:gd name="T29" fmla="*/ 1908 w 1908"/>
                <a:gd name="T30" fmla="*/ 1264 h 12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 h="1264">
                  <a:moveTo>
                    <a:pt x="1908" y="1256"/>
                  </a:moveTo>
                  <a:cubicBezTo>
                    <a:pt x="1908" y="1260"/>
                    <a:pt x="1905" y="1264"/>
                    <a:pt x="1900" y="1264"/>
                  </a:cubicBezTo>
                  <a:cubicBezTo>
                    <a:pt x="8" y="1264"/>
                    <a:pt x="8" y="1264"/>
                    <a:pt x="8" y="1264"/>
                  </a:cubicBezTo>
                  <a:cubicBezTo>
                    <a:pt x="3" y="1264"/>
                    <a:pt x="0" y="1260"/>
                    <a:pt x="0" y="1256"/>
                  </a:cubicBezTo>
                  <a:cubicBezTo>
                    <a:pt x="0" y="8"/>
                    <a:pt x="0" y="8"/>
                    <a:pt x="0" y="8"/>
                  </a:cubicBezTo>
                  <a:cubicBezTo>
                    <a:pt x="0" y="3"/>
                    <a:pt x="3" y="0"/>
                    <a:pt x="8" y="0"/>
                  </a:cubicBezTo>
                  <a:cubicBezTo>
                    <a:pt x="1900" y="0"/>
                    <a:pt x="1900" y="0"/>
                    <a:pt x="1900" y="0"/>
                  </a:cubicBezTo>
                  <a:cubicBezTo>
                    <a:pt x="1905" y="0"/>
                    <a:pt x="1908" y="3"/>
                    <a:pt x="1908" y="8"/>
                  </a:cubicBezTo>
                  <a:lnTo>
                    <a:pt x="1908" y="125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 name="Freeform 9">
              <a:extLst>
                <a:ext uri="{FF2B5EF4-FFF2-40B4-BE49-F238E27FC236}">
                  <a16:creationId xmlns:a16="http://schemas.microsoft.com/office/drawing/2014/main" xmlns="" id="{F9E23893-AC18-4F5B-8B2D-74A3C5C0C6C6}"/>
                </a:ext>
              </a:extLst>
            </p:cNvPr>
            <p:cNvSpPr>
              <a:spLocks noChangeArrowheads="1"/>
            </p:cNvSpPr>
            <p:nvPr/>
          </p:nvSpPr>
          <p:spPr bwMode="auto">
            <a:xfrm>
              <a:off x="2405373" y="3401538"/>
              <a:ext cx="1360442" cy="3423156"/>
            </a:xfrm>
            <a:custGeom>
              <a:avLst/>
              <a:gdLst>
                <a:gd name="T0" fmla="*/ 0 w 516"/>
                <a:gd name="T1" fmla="*/ 2147483647 h 1566"/>
                <a:gd name="T2" fmla="*/ 2147483647 w 516"/>
                <a:gd name="T3" fmla="*/ 2147483647 h 1566"/>
                <a:gd name="T4" fmla="*/ 2147483647 w 516"/>
                <a:gd name="T5" fmla="*/ 2147483647 h 1566"/>
                <a:gd name="T6" fmla="*/ 2147483647 w 516"/>
                <a:gd name="T7" fmla="*/ 2147483647 h 1566"/>
                <a:gd name="T8" fmla="*/ 2147483647 w 516"/>
                <a:gd name="T9" fmla="*/ 2147483647 h 1566"/>
                <a:gd name="T10" fmla="*/ 2147483647 w 516"/>
                <a:gd name="T11" fmla="*/ 2147483647 h 1566"/>
                <a:gd name="T12" fmla="*/ 2147483647 w 516"/>
                <a:gd name="T13" fmla="*/ 2147483647 h 1566"/>
                <a:gd name="T14" fmla="*/ 2147483647 w 516"/>
                <a:gd name="T15" fmla="*/ 2147483647 h 1566"/>
                <a:gd name="T16" fmla="*/ 2147483647 w 516"/>
                <a:gd name="T17" fmla="*/ 2147483647 h 1566"/>
                <a:gd name="T18" fmla="*/ 2147483647 w 516"/>
                <a:gd name="T19" fmla="*/ 2147483647 h 1566"/>
                <a:gd name="T20" fmla="*/ 2147483647 w 516"/>
                <a:gd name="T21" fmla="*/ 2147483647 h 1566"/>
                <a:gd name="T22" fmla="*/ 2147483647 w 516"/>
                <a:gd name="T23" fmla="*/ 2147483647 h 1566"/>
                <a:gd name="T24" fmla="*/ 2147483647 w 516"/>
                <a:gd name="T25" fmla="*/ 2147483647 h 1566"/>
                <a:gd name="T26" fmla="*/ 2147483647 w 516"/>
                <a:gd name="T27" fmla="*/ 2147483647 h 1566"/>
                <a:gd name="T28" fmla="*/ 2147483647 w 516"/>
                <a:gd name="T29" fmla="*/ 2147483647 h 1566"/>
                <a:gd name="T30" fmla="*/ 2147483647 w 516"/>
                <a:gd name="T31" fmla="*/ 2147483647 h 1566"/>
                <a:gd name="T32" fmla="*/ 2147483647 w 516"/>
                <a:gd name="T33" fmla="*/ 2147483647 h 1566"/>
                <a:gd name="T34" fmla="*/ 2147483647 w 516"/>
                <a:gd name="T35" fmla="*/ 2147483647 h 1566"/>
                <a:gd name="T36" fmla="*/ 2147483647 w 516"/>
                <a:gd name="T37" fmla="*/ 2147483647 h 1566"/>
                <a:gd name="T38" fmla="*/ 2147483647 w 516"/>
                <a:gd name="T39" fmla="*/ 2147483647 h 1566"/>
                <a:gd name="T40" fmla="*/ 2147483647 w 516"/>
                <a:gd name="T41" fmla="*/ 2147483647 h 1566"/>
                <a:gd name="T42" fmla="*/ 2147483647 w 516"/>
                <a:gd name="T43" fmla="*/ 2147483647 h 1566"/>
                <a:gd name="T44" fmla="*/ 2147483647 w 516"/>
                <a:gd name="T45" fmla="*/ 2147483647 h 1566"/>
                <a:gd name="T46" fmla="*/ 2147483647 w 516"/>
                <a:gd name="T47" fmla="*/ 2147483647 h 1566"/>
                <a:gd name="T48" fmla="*/ 2147483647 w 516"/>
                <a:gd name="T49" fmla="*/ 2147483647 h 1566"/>
                <a:gd name="T50" fmla="*/ 2147483647 w 516"/>
                <a:gd name="T51" fmla="*/ 2147483647 h 1566"/>
                <a:gd name="T52" fmla="*/ 2147483647 w 516"/>
                <a:gd name="T53" fmla="*/ 2147483647 h 1566"/>
                <a:gd name="T54" fmla="*/ 2147483647 w 516"/>
                <a:gd name="T55" fmla="*/ 2147483647 h 1566"/>
                <a:gd name="T56" fmla="*/ 2147483647 w 516"/>
                <a:gd name="T57" fmla="*/ 2147483647 h 1566"/>
                <a:gd name="T58" fmla="*/ 2147483647 w 516"/>
                <a:gd name="T59" fmla="*/ 2147483647 h 1566"/>
                <a:gd name="T60" fmla="*/ 0 w 516"/>
                <a:gd name="T61" fmla="*/ 2147483647 h 15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16"/>
                <a:gd name="T94" fmla="*/ 0 h 1566"/>
                <a:gd name="T95" fmla="*/ 516 w 516"/>
                <a:gd name="T96" fmla="*/ 1566 h 15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16" h="1566">
                  <a:moveTo>
                    <a:pt x="0" y="1561"/>
                  </a:moveTo>
                  <a:cubicBezTo>
                    <a:pt x="0" y="1561"/>
                    <a:pt x="40" y="1341"/>
                    <a:pt x="59" y="1260"/>
                  </a:cubicBezTo>
                  <a:cubicBezTo>
                    <a:pt x="78" y="1179"/>
                    <a:pt x="100" y="1064"/>
                    <a:pt x="109" y="931"/>
                  </a:cubicBezTo>
                  <a:cubicBezTo>
                    <a:pt x="112" y="883"/>
                    <a:pt x="110" y="737"/>
                    <a:pt x="113" y="635"/>
                  </a:cubicBezTo>
                  <a:cubicBezTo>
                    <a:pt x="116" y="533"/>
                    <a:pt x="107" y="498"/>
                    <a:pt x="116" y="435"/>
                  </a:cubicBezTo>
                  <a:cubicBezTo>
                    <a:pt x="123" y="384"/>
                    <a:pt x="117" y="379"/>
                    <a:pt x="118" y="359"/>
                  </a:cubicBezTo>
                  <a:cubicBezTo>
                    <a:pt x="120" y="338"/>
                    <a:pt x="123" y="312"/>
                    <a:pt x="134" y="295"/>
                  </a:cubicBezTo>
                  <a:cubicBezTo>
                    <a:pt x="145" y="278"/>
                    <a:pt x="194" y="215"/>
                    <a:pt x="219" y="191"/>
                  </a:cubicBezTo>
                  <a:cubicBezTo>
                    <a:pt x="244" y="166"/>
                    <a:pt x="326" y="81"/>
                    <a:pt x="326" y="81"/>
                  </a:cubicBezTo>
                  <a:cubicBezTo>
                    <a:pt x="326" y="81"/>
                    <a:pt x="325" y="35"/>
                    <a:pt x="340" y="21"/>
                  </a:cubicBezTo>
                  <a:cubicBezTo>
                    <a:pt x="355" y="5"/>
                    <a:pt x="380" y="0"/>
                    <a:pt x="407" y="6"/>
                  </a:cubicBezTo>
                  <a:cubicBezTo>
                    <a:pt x="435" y="12"/>
                    <a:pt x="452" y="30"/>
                    <a:pt x="464" y="55"/>
                  </a:cubicBezTo>
                  <a:cubicBezTo>
                    <a:pt x="464" y="55"/>
                    <a:pt x="483" y="108"/>
                    <a:pt x="489" y="141"/>
                  </a:cubicBezTo>
                  <a:cubicBezTo>
                    <a:pt x="494" y="173"/>
                    <a:pt x="497" y="182"/>
                    <a:pt x="490" y="220"/>
                  </a:cubicBezTo>
                  <a:cubicBezTo>
                    <a:pt x="482" y="259"/>
                    <a:pt x="471" y="283"/>
                    <a:pt x="470" y="310"/>
                  </a:cubicBezTo>
                  <a:cubicBezTo>
                    <a:pt x="470" y="336"/>
                    <a:pt x="468" y="361"/>
                    <a:pt x="481" y="415"/>
                  </a:cubicBezTo>
                  <a:cubicBezTo>
                    <a:pt x="495" y="468"/>
                    <a:pt x="504" y="533"/>
                    <a:pt x="505" y="545"/>
                  </a:cubicBezTo>
                  <a:cubicBezTo>
                    <a:pt x="506" y="557"/>
                    <a:pt x="516" y="611"/>
                    <a:pt x="513" y="657"/>
                  </a:cubicBezTo>
                  <a:cubicBezTo>
                    <a:pt x="510" y="704"/>
                    <a:pt x="502" y="749"/>
                    <a:pt x="496" y="766"/>
                  </a:cubicBezTo>
                  <a:cubicBezTo>
                    <a:pt x="491" y="783"/>
                    <a:pt x="490" y="790"/>
                    <a:pt x="490" y="792"/>
                  </a:cubicBezTo>
                  <a:cubicBezTo>
                    <a:pt x="490" y="795"/>
                    <a:pt x="490" y="811"/>
                    <a:pt x="488" y="819"/>
                  </a:cubicBezTo>
                  <a:cubicBezTo>
                    <a:pt x="485" y="828"/>
                    <a:pt x="481" y="837"/>
                    <a:pt x="481" y="837"/>
                  </a:cubicBezTo>
                  <a:cubicBezTo>
                    <a:pt x="481" y="837"/>
                    <a:pt x="487" y="856"/>
                    <a:pt x="488" y="871"/>
                  </a:cubicBezTo>
                  <a:cubicBezTo>
                    <a:pt x="489" y="886"/>
                    <a:pt x="495" y="934"/>
                    <a:pt x="485" y="966"/>
                  </a:cubicBezTo>
                  <a:cubicBezTo>
                    <a:pt x="475" y="997"/>
                    <a:pt x="459" y="1022"/>
                    <a:pt x="451" y="1034"/>
                  </a:cubicBezTo>
                  <a:cubicBezTo>
                    <a:pt x="442" y="1045"/>
                    <a:pt x="439" y="1056"/>
                    <a:pt x="435" y="1071"/>
                  </a:cubicBezTo>
                  <a:cubicBezTo>
                    <a:pt x="430" y="1087"/>
                    <a:pt x="428" y="1089"/>
                    <a:pt x="425" y="1116"/>
                  </a:cubicBezTo>
                  <a:cubicBezTo>
                    <a:pt x="421" y="1144"/>
                    <a:pt x="414" y="1194"/>
                    <a:pt x="416" y="1216"/>
                  </a:cubicBezTo>
                  <a:cubicBezTo>
                    <a:pt x="418" y="1238"/>
                    <a:pt x="422" y="1430"/>
                    <a:pt x="423" y="1461"/>
                  </a:cubicBezTo>
                  <a:cubicBezTo>
                    <a:pt x="424" y="1491"/>
                    <a:pt x="416" y="1566"/>
                    <a:pt x="416" y="1566"/>
                  </a:cubicBezTo>
                  <a:lnTo>
                    <a:pt x="0" y="1561"/>
                  </a:ln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 name="Freeform 10">
              <a:extLst>
                <a:ext uri="{FF2B5EF4-FFF2-40B4-BE49-F238E27FC236}">
                  <a16:creationId xmlns:a16="http://schemas.microsoft.com/office/drawing/2014/main" xmlns="" id="{8ACA9E5F-4EF1-4BED-8ACD-7514CBBFFF92}"/>
                </a:ext>
              </a:extLst>
            </p:cNvPr>
            <p:cNvSpPr>
              <a:spLocks noChangeArrowheads="1"/>
            </p:cNvSpPr>
            <p:nvPr/>
          </p:nvSpPr>
          <p:spPr bwMode="auto">
            <a:xfrm>
              <a:off x="3003882"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0 w 99"/>
                <a:gd name="T11" fmla="*/ 2147483647 h 418"/>
                <a:gd name="T12" fmla="*/ 2147483647 w 99"/>
                <a:gd name="T13" fmla="*/ 2147483647 h 418"/>
                <a:gd name="T14" fmla="*/ 2147483647 w 99"/>
                <a:gd name="T15" fmla="*/ 2147483647 h 418"/>
                <a:gd name="T16" fmla="*/ 2147483647 w 99"/>
                <a:gd name="T17" fmla="*/ 2147483647 h 418"/>
                <a:gd name="T18" fmla="*/ 2147483647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96" y="37"/>
                  </a:moveTo>
                  <a:cubicBezTo>
                    <a:pt x="96" y="37"/>
                    <a:pt x="92" y="81"/>
                    <a:pt x="94" y="90"/>
                  </a:cubicBezTo>
                  <a:cubicBezTo>
                    <a:pt x="96" y="99"/>
                    <a:pt x="92" y="130"/>
                    <a:pt x="93" y="141"/>
                  </a:cubicBezTo>
                  <a:cubicBezTo>
                    <a:pt x="95" y="151"/>
                    <a:pt x="93" y="190"/>
                    <a:pt x="91" y="206"/>
                  </a:cubicBezTo>
                  <a:cubicBezTo>
                    <a:pt x="89" y="222"/>
                    <a:pt x="84" y="260"/>
                    <a:pt x="66" y="300"/>
                  </a:cubicBezTo>
                  <a:cubicBezTo>
                    <a:pt x="49" y="340"/>
                    <a:pt x="0" y="418"/>
                    <a:pt x="0" y="418"/>
                  </a:cubicBezTo>
                  <a:cubicBezTo>
                    <a:pt x="0" y="418"/>
                    <a:pt x="44" y="318"/>
                    <a:pt x="50" y="293"/>
                  </a:cubicBezTo>
                  <a:cubicBezTo>
                    <a:pt x="57" y="268"/>
                    <a:pt x="69" y="164"/>
                    <a:pt x="70" y="135"/>
                  </a:cubicBezTo>
                  <a:cubicBezTo>
                    <a:pt x="71" y="105"/>
                    <a:pt x="87" y="50"/>
                    <a:pt x="89" y="44"/>
                  </a:cubicBezTo>
                  <a:cubicBezTo>
                    <a:pt x="90" y="38"/>
                    <a:pt x="99" y="0"/>
                    <a:pt x="99" y="0"/>
                  </a:cubicBezTo>
                  <a:lnTo>
                    <a:pt x="96"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 name="Freeform 11">
              <a:extLst>
                <a:ext uri="{FF2B5EF4-FFF2-40B4-BE49-F238E27FC236}">
                  <a16:creationId xmlns:a16="http://schemas.microsoft.com/office/drawing/2014/main" xmlns="" id="{10603730-66AD-4CEC-9C6B-DED283367C92}"/>
                </a:ext>
              </a:extLst>
            </p:cNvPr>
            <p:cNvSpPr>
              <a:spLocks noChangeArrowheads="1"/>
            </p:cNvSpPr>
            <p:nvPr/>
          </p:nvSpPr>
          <p:spPr bwMode="auto">
            <a:xfrm>
              <a:off x="3294646" y="3420098"/>
              <a:ext cx="297132" cy="241271"/>
            </a:xfrm>
            <a:custGeom>
              <a:avLst/>
              <a:gdLst>
                <a:gd name="T0" fmla="*/ 2147483647 w 113"/>
                <a:gd name="T1" fmla="*/ 2147483647 h 111"/>
                <a:gd name="T2" fmla="*/ 2147483647 w 113"/>
                <a:gd name="T3" fmla="*/ 2147483647 h 111"/>
                <a:gd name="T4" fmla="*/ 2147483647 w 113"/>
                <a:gd name="T5" fmla="*/ 2147483647 h 111"/>
                <a:gd name="T6" fmla="*/ 2147483647 w 113"/>
                <a:gd name="T7" fmla="*/ 2147483647 h 111"/>
                <a:gd name="T8" fmla="*/ 2147483647 w 113"/>
                <a:gd name="T9" fmla="*/ 2147483647 h 111"/>
                <a:gd name="T10" fmla="*/ 2147483647 w 113"/>
                <a:gd name="T11" fmla="*/ 2147483647 h 111"/>
                <a:gd name="T12" fmla="*/ 2147483647 w 113"/>
                <a:gd name="T13" fmla="*/ 2147483647 h 111"/>
                <a:gd name="T14" fmla="*/ 2147483647 w 113"/>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3"/>
                <a:gd name="T25" fmla="*/ 0 h 111"/>
                <a:gd name="T26" fmla="*/ 113 w 113"/>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 h="111">
                  <a:moveTo>
                    <a:pt x="1" y="68"/>
                  </a:moveTo>
                  <a:cubicBezTo>
                    <a:pt x="3" y="76"/>
                    <a:pt x="6" y="107"/>
                    <a:pt x="26" y="109"/>
                  </a:cubicBezTo>
                  <a:cubicBezTo>
                    <a:pt x="46" y="111"/>
                    <a:pt x="85" y="108"/>
                    <a:pt x="101" y="100"/>
                  </a:cubicBezTo>
                  <a:cubicBezTo>
                    <a:pt x="110" y="95"/>
                    <a:pt x="113" y="80"/>
                    <a:pt x="108" y="59"/>
                  </a:cubicBezTo>
                  <a:cubicBezTo>
                    <a:pt x="102" y="33"/>
                    <a:pt x="89" y="14"/>
                    <a:pt x="75" y="8"/>
                  </a:cubicBezTo>
                  <a:cubicBezTo>
                    <a:pt x="56" y="0"/>
                    <a:pt x="27" y="3"/>
                    <a:pt x="17" y="13"/>
                  </a:cubicBezTo>
                  <a:cubicBezTo>
                    <a:pt x="6" y="22"/>
                    <a:pt x="2" y="41"/>
                    <a:pt x="1" y="50"/>
                  </a:cubicBezTo>
                  <a:cubicBezTo>
                    <a:pt x="0" y="60"/>
                    <a:pt x="1" y="68"/>
                    <a:pt x="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 name="Freeform 12">
              <a:extLst>
                <a:ext uri="{FF2B5EF4-FFF2-40B4-BE49-F238E27FC236}">
                  <a16:creationId xmlns:a16="http://schemas.microsoft.com/office/drawing/2014/main" xmlns="" id="{99BC247B-7886-4AA6-9D3D-3958A6A8BB36}"/>
                </a:ext>
              </a:extLst>
            </p:cNvPr>
            <p:cNvSpPr>
              <a:spLocks noChangeArrowheads="1"/>
            </p:cNvSpPr>
            <p:nvPr/>
          </p:nvSpPr>
          <p:spPr bwMode="auto">
            <a:xfrm>
              <a:off x="3307381" y="3943882"/>
              <a:ext cx="237706" cy="43306"/>
            </a:xfrm>
            <a:custGeom>
              <a:avLst/>
              <a:gdLst>
                <a:gd name="T0" fmla="*/ 2147483647 w 90"/>
                <a:gd name="T1" fmla="*/ 2147483647 h 20"/>
                <a:gd name="T2" fmla="*/ 2147483647 w 90"/>
                <a:gd name="T3" fmla="*/ 2147483647 h 20"/>
                <a:gd name="T4" fmla="*/ 2147483647 w 90"/>
                <a:gd name="T5" fmla="*/ 2147483647 h 20"/>
                <a:gd name="T6" fmla="*/ 2147483647 w 90"/>
                <a:gd name="T7" fmla="*/ 2147483647 h 20"/>
                <a:gd name="T8" fmla="*/ 2147483647 w 90"/>
                <a:gd name="T9" fmla="*/ 2147483647 h 20"/>
                <a:gd name="T10" fmla="*/ 0 60000 65536"/>
                <a:gd name="T11" fmla="*/ 0 60000 65536"/>
                <a:gd name="T12" fmla="*/ 0 60000 65536"/>
                <a:gd name="T13" fmla="*/ 0 60000 65536"/>
                <a:gd name="T14" fmla="*/ 0 60000 65536"/>
                <a:gd name="T15" fmla="*/ 0 w 90"/>
                <a:gd name="T16" fmla="*/ 0 h 20"/>
                <a:gd name="T17" fmla="*/ 90 w 90"/>
                <a:gd name="T18" fmla="*/ 20 h 20"/>
              </a:gdLst>
              <a:ahLst/>
              <a:cxnLst>
                <a:cxn ang="T10">
                  <a:pos x="T0" y="T1"/>
                </a:cxn>
                <a:cxn ang="T11">
                  <a:pos x="T2" y="T3"/>
                </a:cxn>
                <a:cxn ang="T12">
                  <a:pos x="T4" y="T5"/>
                </a:cxn>
                <a:cxn ang="T13">
                  <a:pos x="T6" y="T7"/>
                </a:cxn>
                <a:cxn ang="T14">
                  <a:pos x="T8" y="T9"/>
                </a:cxn>
              </a:cxnLst>
              <a:rect l="T15" t="T16" r="T17" b="T18"/>
              <a:pathLst>
                <a:path w="90" h="20">
                  <a:moveTo>
                    <a:pt x="3" y="7"/>
                  </a:moveTo>
                  <a:cubicBezTo>
                    <a:pt x="29" y="20"/>
                    <a:pt x="59" y="16"/>
                    <a:pt x="86" y="11"/>
                  </a:cubicBezTo>
                  <a:cubicBezTo>
                    <a:pt x="90" y="11"/>
                    <a:pt x="88" y="5"/>
                    <a:pt x="85" y="5"/>
                  </a:cubicBezTo>
                  <a:cubicBezTo>
                    <a:pt x="59" y="10"/>
                    <a:pt x="30" y="14"/>
                    <a:pt x="7" y="2"/>
                  </a:cubicBezTo>
                  <a:cubicBezTo>
                    <a:pt x="3" y="0"/>
                    <a:pt x="0" y="6"/>
                    <a:pt x="3"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 name="Freeform 13">
              <a:extLst>
                <a:ext uri="{FF2B5EF4-FFF2-40B4-BE49-F238E27FC236}">
                  <a16:creationId xmlns:a16="http://schemas.microsoft.com/office/drawing/2014/main" xmlns="" id="{C36155F0-91B5-4109-8A2E-473F8EDD5339}"/>
                </a:ext>
              </a:extLst>
            </p:cNvPr>
            <p:cNvSpPr>
              <a:spLocks noChangeArrowheads="1"/>
            </p:cNvSpPr>
            <p:nvPr/>
          </p:nvSpPr>
          <p:spPr bwMode="auto">
            <a:xfrm>
              <a:off x="3330728" y="3890267"/>
              <a:ext cx="203748" cy="20621"/>
            </a:xfrm>
            <a:custGeom>
              <a:avLst/>
              <a:gdLst>
                <a:gd name="T0" fmla="*/ 2147483647 w 77"/>
                <a:gd name="T1" fmla="*/ 2147483647 h 10"/>
                <a:gd name="T2" fmla="*/ 2147483647 w 77"/>
                <a:gd name="T3" fmla="*/ 2147483647 h 10"/>
                <a:gd name="T4" fmla="*/ 2147483647 w 77"/>
                <a:gd name="T5" fmla="*/ 2147483647 h 10"/>
                <a:gd name="T6" fmla="*/ 2147483647 w 77"/>
                <a:gd name="T7" fmla="*/ 2147483647 h 10"/>
                <a:gd name="T8" fmla="*/ 2147483647 w 77"/>
                <a:gd name="T9" fmla="*/ 2147483647 h 10"/>
                <a:gd name="T10" fmla="*/ 0 60000 65536"/>
                <a:gd name="T11" fmla="*/ 0 60000 65536"/>
                <a:gd name="T12" fmla="*/ 0 60000 65536"/>
                <a:gd name="T13" fmla="*/ 0 60000 65536"/>
                <a:gd name="T14" fmla="*/ 0 60000 65536"/>
                <a:gd name="T15" fmla="*/ 0 w 77"/>
                <a:gd name="T16" fmla="*/ 0 h 10"/>
                <a:gd name="T17" fmla="*/ 77 w 77"/>
                <a:gd name="T18" fmla="*/ 10 h 10"/>
              </a:gdLst>
              <a:ahLst/>
              <a:cxnLst>
                <a:cxn ang="T10">
                  <a:pos x="T0" y="T1"/>
                </a:cxn>
                <a:cxn ang="T11">
                  <a:pos x="T2" y="T3"/>
                </a:cxn>
                <a:cxn ang="T12">
                  <a:pos x="T4" y="T5"/>
                </a:cxn>
                <a:cxn ang="T13">
                  <a:pos x="T6" y="T7"/>
                </a:cxn>
                <a:cxn ang="T14">
                  <a:pos x="T8" y="T9"/>
                </a:cxn>
              </a:cxnLst>
              <a:rect l="T15" t="T16" r="T17" b="T18"/>
              <a:pathLst>
                <a:path w="77" h="10">
                  <a:moveTo>
                    <a:pt x="4" y="9"/>
                  </a:moveTo>
                  <a:cubicBezTo>
                    <a:pt x="27" y="9"/>
                    <a:pt x="50" y="10"/>
                    <a:pt x="73" y="7"/>
                  </a:cubicBezTo>
                  <a:cubicBezTo>
                    <a:pt x="77" y="6"/>
                    <a:pt x="77" y="0"/>
                    <a:pt x="73" y="1"/>
                  </a:cubicBezTo>
                  <a:cubicBezTo>
                    <a:pt x="50" y="3"/>
                    <a:pt x="27" y="3"/>
                    <a:pt x="4" y="3"/>
                  </a:cubicBezTo>
                  <a:cubicBezTo>
                    <a:pt x="0" y="3"/>
                    <a:pt x="0" y="9"/>
                    <a:pt x="4" y="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 name="Freeform 14">
              <a:extLst>
                <a:ext uri="{FF2B5EF4-FFF2-40B4-BE49-F238E27FC236}">
                  <a16:creationId xmlns:a16="http://schemas.microsoft.com/office/drawing/2014/main" xmlns="" id="{BCFC577E-2645-4B36-9A85-FABCADBE439E}"/>
                </a:ext>
              </a:extLst>
            </p:cNvPr>
            <p:cNvSpPr>
              <a:spLocks noChangeArrowheads="1"/>
            </p:cNvSpPr>
            <p:nvPr/>
          </p:nvSpPr>
          <p:spPr bwMode="auto">
            <a:xfrm>
              <a:off x="3589657" y="5230659"/>
              <a:ext cx="89140" cy="134040"/>
            </a:xfrm>
            <a:custGeom>
              <a:avLst/>
              <a:gdLst>
                <a:gd name="T0" fmla="*/ 2147483647 w 34"/>
                <a:gd name="T1" fmla="*/ 2147483647 h 61"/>
                <a:gd name="T2" fmla="*/ 2147483647 w 34"/>
                <a:gd name="T3" fmla="*/ 2147483647 h 61"/>
                <a:gd name="T4" fmla="*/ 2147483647 w 34"/>
                <a:gd name="T5" fmla="*/ 2147483647 h 61"/>
                <a:gd name="T6" fmla="*/ 2147483647 w 34"/>
                <a:gd name="T7" fmla="*/ 2147483647 h 61"/>
                <a:gd name="T8" fmla="*/ 2147483647 w 34"/>
                <a:gd name="T9" fmla="*/ 2147483647 h 61"/>
                <a:gd name="T10" fmla="*/ 0 60000 65536"/>
                <a:gd name="T11" fmla="*/ 0 60000 65536"/>
                <a:gd name="T12" fmla="*/ 0 60000 65536"/>
                <a:gd name="T13" fmla="*/ 0 60000 65536"/>
                <a:gd name="T14" fmla="*/ 0 60000 65536"/>
                <a:gd name="T15" fmla="*/ 0 w 34"/>
                <a:gd name="T16" fmla="*/ 0 h 61"/>
                <a:gd name="T17" fmla="*/ 34 w 34"/>
                <a:gd name="T18" fmla="*/ 61 h 61"/>
              </a:gdLst>
              <a:ahLst/>
              <a:cxnLst>
                <a:cxn ang="T10">
                  <a:pos x="T0" y="T1"/>
                </a:cxn>
                <a:cxn ang="T11">
                  <a:pos x="T2" y="T3"/>
                </a:cxn>
                <a:cxn ang="T12">
                  <a:pos x="T4" y="T5"/>
                </a:cxn>
                <a:cxn ang="T13">
                  <a:pos x="T6" y="T7"/>
                </a:cxn>
                <a:cxn ang="T14">
                  <a:pos x="T8" y="T9"/>
                </a:cxn>
              </a:cxnLst>
              <a:rect l="T15" t="T16" r="T17" b="T18"/>
              <a:pathLst>
                <a:path w="34" h="61">
                  <a:moveTo>
                    <a:pt x="27" y="4"/>
                  </a:moveTo>
                  <a:cubicBezTo>
                    <a:pt x="22" y="22"/>
                    <a:pt x="15" y="39"/>
                    <a:pt x="3" y="54"/>
                  </a:cubicBezTo>
                  <a:cubicBezTo>
                    <a:pt x="0" y="57"/>
                    <a:pt x="5" y="61"/>
                    <a:pt x="7" y="58"/>
                  </a:cubicBezTo>
                  <a:cubicBezTo>
                    <a:pt x="20" y="43"/>
                    <a:pt x="28" y="24"/>
                    <a:pt x="33" y="5"/>
                  </a:cubicBezTo>
                  <a:cubicBezTo>
                    <a:pt x="34" y="2"/>
                    <a:pt x="28" y="0"/>
                    <a:pt x="27" y="4"/>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 name="Freeform 15">
              <a:extLst>
                <a:ext uri="{FF2B5EF4-FFF2-40B4-BE49-F238E27FC236}">
                  <a16:creationId xmlns:a16="http://schemas.microsoft.com/office/drawing/2014/main" xmlns="" id="{52FC52A0-9528-4833-BFD7-6C2F6F63AF56}"/>
                </a:ext>
              </a:extLst>
            </p:cNvPr>
            <p:cNvSpPr>
              <a:spLocks noChangeArrowheads="1"/>
            </p:cNvSpPr>
            <p:nvPr/>
          </p:nvSpPr>
          <p:spPr bwMode="auto">
            <a:xfrm>
              <a:off x="3044206" y="4051114"/>
              <a:ext cx="133710" cy="55678"/>
            </a:xfrm>
            <a:custGeom>
              <a:avLst/>
              <a:gdLst>
                <a:gd name="T0" fmla="*/ 2147483647 w 51"/>
                <a:gd name="T1" fmla="*/ 2147483647 h 26"/>
                <a:gd name="T2" fmla="*/ 2147483647 w 51"/>
                <a:gd name="T3" fmla="*/ 2147483647 h 26"/>
                <a:gd name="T4" fmla="*/ 2147483647 w 51"/>
                <a:gd name="T5" fmla="*/ 2147483647 h 26"/>
                <a:gd name="T6" fmla="*/ 2147483647 w 51"/>
                <a:gd name="T7" fmla="*/ 2147483647 h 26"/>
                <a:gd name="T8" fmla="*/ 2147483647 w 51"/>
                <a:gd name="T9" fmla="*/ 2147483647 h 26"/>
                <a:gd name="T10" fmla="*/ 0 60000 65536"/>
                <a:gd name="T11" fmla="*/ 0 60000 65536"/>
                <a:gd name="T12" fmla="*/ 0 60000 65536"/>
                <a:gd name="T13" fmla="*/ 0 60000 65536"/>
                <a:gd name="T14" fmla="*/ 0 60000 65536"/>
                <a:gd name="T15" fmla="*/ 0 w 51"/>
                <a:gd name="T16" fmla="*/ 0 h 26"/>
                <a:gd name="T17" fmla="*/ 51 w 51"/>
                <a:gd name="T18" fmla="*/ 26 h 26"/>
              </a:gdLst>
              <a:ahLst/>
              <a:cxnLst>
                <a:cxn ang="T10">
                  <a:pos x="T0" y="T1"/>
                </a:cxn>
                <a:cxn ang="T11">
                  <a:pos x="T2" y="T3"/>
                </a:cxn>
                <a:cxn ang="T12">
                  <a:pos x="T4" y="T5"/>
                </a:cxn>
                <a:cxn ang="T13">
                  <a:pos x="T6" y="T7"/>
                </a:cxn>
                <a:cxn ang="T14">
                  <a:pos x="T8" y="T9"/>
                </a:cxn>
              </a:cxnLst>
              <a:rect l="T15" t="T16" r="T17" b="T18"/>
              <a:pathLst>
                <a:path w="51" h="26">
                  <a:moveTo>
                    <a:pt x="48" y="19"/>
                  </a:moveTo>
                  <a:cubicBezTo>
                    <a:pt x="38" y="8"/>
                    <a:pt x="19" y="0"/>
                    <a:pt x="4" y="4"/>
                  </a:cubicBezTo>
                  <a:cubicBezTo>
                    <a:pt x="0" y="5"/>
                    <a:pt x="2" y="11"/>
                    <a:pt x="6" y="10"/>
                  </a:cubicBezTo>
                  <a:cubicBezTo>
                    <a:pt x="19" y="6"/>
                    <a:pt x="35" y="14"/>
                    <a:pt x="44" y="23"/>
                  </a:cubicBezTo>
                  <a:cubicBezTo>
                    <a:pt x="47" y="26"/>
                    <a:pt x="51" y="22"/>
                    <a:pt x="48" y="1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 name="Freeform 16">
              <a:extLst>
                <a:ext uri="{FF2B5EF4-FFF2-40B4-BE49-F238E27FC236}">
                  <a16:creationId xmlns:a16="http://schemas.microsoft.com/office/drawing/2014/main" xmlns="" id="{1CAB4E9E-A6A5-4809-A910-151A6E3ED17A}"/>
                </a:ext>
              </a:extLst>
            </p:cNvPr>
            <p:cNvSpPr>
              <a:spLocks noChangeArrowheads="1"/>
            </p:cNvSpPr>
            <p:nvPr/>
          </p:nvSpPr>
          <p:spPr bwMode="auto">
            <a:xfrm>
              <a:off x="3143959" y="4009871"/>
              <a:ext cx="42447" cy="30933"/>
            </a:xfrm>
            <a:custGeom>
              <a:avLst/>
              <a:gdLst>
                <a:gd name="T0" fmla="*/ 2147483647 w 16"/>
                <a:gd name="T1" fmla="*/ 2147483647 h 14"/>
                <a:gd name="T2" fmla="*/ 2147483647 w 16"/>
                <a:gd name="T3" fmla="*/ 2147483647 h 14"/>
                <a:gd name="T4" fmla="*/ 2147483647 w 16"/>
                <a:gd name="T5" fmla="*/ 2147483647 h 14"/>
                <a:gd name="T6" fmla="*/ 2147483647 w 16"/>
                <a:gd name="T7" fmla="*/ 2147483647 h 14"/>
                <a:gd name="T8" fmla="*/ 2147483647 w 16"/>
                <a:gd name="T9" fmla="*/ 2147483647 h 14"/>
                <a:gd name="T10" fmla="*/ 0 60000 65536"/>
                <a:gd name="T11" fmla="*/ 0 60000 65536"/>
                <a:gd name="T12" fmla="*/ 0 60000 65536"/>
                <a:gd name="T13" fmla="*/ 0 60000 65536"/>
                <a:gd name="T14" fmla="*/ 0 60000 65536"/>
                <a:gd name="T15" fmla="*/ 0 w 16"/>
                <a:gd name="T16" fmla="*/ 0 h 14"/>
                <a:gd name="T17" fmla="*/ 16 w 16"/>
                <a:gd name="T18" fmla="*/ 14 h 14"/>
              </a:gdLst>
              <a:ahLst/>
              <a:cxnLst>
                <a:cxn ang="T10">
                  <a:pos x="T0" y="T1"/>
                </a:cxn>
                <a:cxn ang="T11">
                  <a:pos x="T2" y="T3"/>
                </a:cxn>
                <a:cxn ang="T12">
                  <a:pos x="T4" y="T5"/>
                </a:cxn>
                <a:cxn ang="T13">
                  <a:pos x="T6" y="T7"/>
                </a:cxn>
                <a:cxn ang="T14">
                  <a:pos x="T8" y="T9"/>
                </a:cxn>
              </a:cxnLst>
              <a:rect l="T15" t="T16" r="T17" b="T18"/>
              <a:pathLst>
                <a:path w="16" h="14">
                  <a:moveTo>
                    <a:pt x="14" y="7"/>
                  </a:moveTo>
                  <a:cubicBezTo>
                    <a:pt x="11" y="5"/>
                    <a:pt x="9" y="3"/>
                    <a:pt x="5" y="2"/>
                  </a:cubicBezTo>
                  <a:cubicBezTo>
                    <a:pt x="1" y="0"/>
                    <a:pt x="0" y="6"/>
                    <a:pt x="4" y="8"/>
                  </a:cubicBezTo>
                  <a:cubicBezTo>
                    <a:pt x="6" y="8"/>
                    <a:pt x="8" y="10"/>
                    <a:pt x="9" y="12"/>
                  </a:cubicBezTo>
                  <a:cubicBezTo>
                    <a:pt x="12" y="14"/>
                    <a:pt x="16" y="10"/>
                    <a:pt x="14"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 name="Freeform 17">
              <a:extLst>
                <a:ext uri="{FF2B5EF4-FFF2-40B4-BE49-F238E27FC236}">
                  <a16:creationId xmlns:a16="http://schemas.microsoft.com/office/drawing/2014/main" xmlns="" id="{F0D86ED4-3EAF-435D-8CAF-9B78C9213D96}"/>
                </a:ext>
              </a:extLst>
            </p:cNvPr>
            <p:cNvSpPr>
              <a:spLocks noChangeArrowheads="1"/>
            </p:cNvSpPr>
            <p:nvPr/>
          </p:nvSpPr>
          <p:spPr bwMode="auto">
            <a:xfrm>
              <a:off x="9082361" y="3401538"/>
              <a:ext cx="1290403" cy="3258184"/>
            </a:xfrm>
            <a:custGeom>
              <a:avLst/>
              <a:gdLst>
                <a:gd name="T0" fmla="*/ 2147483647 w 490"/>
                <a:gd name="T1" fmla="*/ 2147483647 h 1491"/>
                <a:gd name="T2" fmla="*/ 2147483647 w 490"/>
                <a:gd name="T3" fmla="*/ 2147483647 h 1491"/>
                <a:gd name="T4" fmla="*/ 2147483647 w 490"/>
                <a:gd name="T5" fmla="*/ 2147483647 h 1491"/>
                <a:gd name="T6" fmla="*/ 2147483647 w 490"/>
                <a:gd name="T7" fmla="*/ 2147483647 h 1491"/>
                <a:gd name="T8" fmla="*/ 2147483647 w 490"/>
                <a:gd name="T9" fmla="*/ 2147483647 h 1491"/>
                <a:gd name="T10" fmla="*/ 2147483647 w 490"/>
                <a:gd name="T11" fmla="*/ 2147483647 h 1491"/>
                <a:gd name="T12" fmla="*/ 2147483647 w 490"/>
                <a:gd name="T13" fmla="*/ 2147483647 h 1491"/>
                <a:gd name="T14" fmla="*/ 2147483647 w 490"/>
                <a:gd name="T15" fmla="*/ 2147483647 h 1491"/>
                <a:gd name="T16" fmla="*/ 2147483647 w 490"/>
                <a:gd name="T17" fmla="*/ 2147483647 h 1491"/>
                <a:gd name="T18" fmla="*/ 2147483647 w 490"/>
                <a:gd name="T19" fmla="*/ 2147483647 h 1491"/>
                <a:gd name="T20" fmla="*/ 2147483647 w 490"/>
                <a:gd name="T21" fmla="*/ 2147483647 h 1491"/>
                <a:gd name="T22" fmla="*/ 2147483647 w 490"/>
                <a:gd name="T23" fmla="*/ 2147483647 h 1491"/>
                <a:gd name="T24" fmla="*/ 2147483647 w 490"/>
                <a:gd name="T25" fmla="*/ 2147483647 h 1491"/>
                <a:gd name="T26" fmla="*/ 2147483647 w 490"/>
                <a:gd name="T27" fmla="*/ 2147483647 h 1491"/>
                <a:gd name="T28" fmla="*/ 2147483647 w 490"/>
                <a:gd name="T29" fmla="*/ 2147483647 h 1491"/>
                <a:gd name="T30" fmla="*/ 2147483647 w 490"/>
                <a:gd name="T31" fmla="*/ 2147483647 h 1491"/>
                <a:gd name="T32" fmla="*/ 2147483647 w 490"/>
                <a:gd name="T33" fmla="*/ 2147483647 h 1491"/>
                <a:gd name="T34" fmla="*/ 2147483647 w 490"/>
                <a:gd name="T35" fmla="*/ 2147483647 h 1491"/>
                <a:gd name="T36" fmla="*/ 2147483647 w 490"/>
                <a:gd name="T37" fmla="*/ 2147483647 h 1491"/>
                <a:gd name="T38" fmla="*/ 2147483647 w 490"/>
                <a:gd name="T39" fmla="*/ 2147483647 h 1491"/>
                <a:gd name="T40" fmla="*/ 2147483647 w 490"/>
                <a:gd name="T41" fmla="*/ 2147483647 h 1491"/>
                <a:gd name="T42" fmla="*/ 2147483647 w 490"/>
                <a:gd name="T43" fmla="*/ 2147483647 h 1491"/>
                <a:gd name="T44" fmla="*/ 2147483647 w 490"/>
                <a:gd name="T45" fmla="*/ 2147483647 h 1491"/>
                <a:gd name="T46" fmla="*/ 2147483647 w 490"/>
                <a:gd name="T47" fmla="*/ 2147483647 h 1491"/>
                <a:gd name="T48" fmla="*/ 2147483647 w 490"/>
                <a:gd name="T49" fmla="*/ 2147483647 h 1491"/>
                <a:gd name="T50" fmla="*/ 2147483647 w 490"/>
                <a:gd name="T51" fmla="*/ 2147483647 h 1491"/>
                <a:gd name="T52" fmla="*/ 2147483647 w 490"/>
                <a:gd name="T53" fmla="*/ 2147483647 h 1491"/>
                <a:gd name="T54" fmla="*/ 2147483647 w 490"/>
                <a:gd name="T55" fmla="*/ 2147483647 h 1491"/>
                <a:gd name="T56" fmla="*/ 2147483647 w 490"/>
                <a:gd name="T57" fmla="*/ 2147483647 h 149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0"/>
                <a:gd name="T88" fmla="*/ 0 h 1491"/>
                <a:gd name="T89" fmla="*/ 490 w 490"/>
                <a:gd name="T90" fmla="*/ 1491 h 149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0" h="1491">
                  <a:moveTo>
                    <a:pt x="471" y="1333"/>
                  </a:moveTo>
                  <a:cubicBezTo>
                    <a:pt x="452" y="1252"/>
                    <a:pt x="415" y="1064"/>
                    <a:pt x="407" y="931"/>
                  </a:cubicBezTo>
                  <a:cubicBezTo>
                    <a:pt x="404" y="883"/>
                    <a:pt x="406" y="737"/>
                    <a:pt x="403" y="635"/>
                  </a:cubicBezTo>
                  <a:cubicBezTo>
                    <a:pt x="399" y="533"/>
                    <a:pt x="409" y="498"/>
                    <a:pt x="399" y="435"/>
                  </a:cubicBezTo>
                  <a:cubicBezTo>
                    <a:pt x="392" y="384"/>
                    <a:pt x="398" y="379"/>
                    <a:pt x="397" y="359"/>
                  </a:cubicBezTo>
                  <a:cubicBezTo>
                    <a:pt x="396" y="338"/>
                    <a:pt x="393" y="312"/>
                    <a:pt x="382" y="295"/>
                  </a:cubicBezTo>
                  <a:cubicBezTo>
                    <a:pt x="371" y="278"/>
                    <a:pt x="322" y="215"/>
                    <a:pt x="297" y="191"/>
                  </a:cubicBezTo>
                  <a:cubicBezTo>
                    <a:pt x="272" y="166"/>
                    <a:pt x="189" y="81"/>
                    <a:pt x="189" y="81"/>
                  </a:cubicBezTo>
                  <a:cubicBezTo>
                    <a:pt x="189" y="81"/>
                    <a:pt x="190" y="35"/>
                    <a:pt x="176" y="21"/>
                  </a:cubicBezTo>
                  <a:cubicBezTo>
                    <a:pt x="161" y="5"/>
                    <a:pt x="136" y="0"/>
                    <a:pt x="108" y="6"/>
                  </a:cubicBezTo>
                  <a:cubicBezTo>
                    <a:pt x="81" y="12"/>
                    <a:pt x="64" y="30"/>
                    <a:pt x="51" y="55"/>
                  </a:cubicBezTo>
                  <a:cubicBezTo>
                    <a:pt x="51" y="55"/>
                    <a:pt x="33" y="108"/>
                    <a:pt x="27" y="141"/>
                  </a:cubicBezTo>
                  <a:cubicBezTo>
                    <a:pt x="21" y="173"/>
                    <a:pt x="19" y="182"/>
                    <a:pt x="26" y="220"/>
                  </a:cubicBezTo>
                  <a:cubicBezTo>
                    <a:pt x="33" y="259"/>
                    <a:pt x="45" y="283"/>
                    <a:pt x="45" y="310"/>
                  </a:cubicBezTo>
                  <a:cubicBezTo>
                    <a:pt x="46" y="336"/>
                    <a:pt x="48" y="361"/>
                    <a:pt x="34" y="415"/>
                  </a:cubicBezTo>
                  <a:cubicBezTo>
                    <a:pt x="21" y="468"/>
                    <a:pt x="11" y="533"/>
                    <a:pt x="10" y="545"/>
                  </a:cubicBezTo>
                  <a:cubicBezTo>
                    <a:pt x="9" y="557"/>
                    <a:pt x="0" y="611"/>
                    <a:pt x="3" y="657"/>
                  </a:cubicBezTo>
                  <a:cubicBezTo>
                    <a:pt x="5" y="704"/>
                    <a:pt x="13" y="749"/>
                    <a:pt x="19" y="766"/>
                  </a:cubicBezTo>
                  <a:cubicBezTo>
                    <a:pt x="25" y="783"/>
                    <a:pt x="26" y="790"/>
                    <a:pt x="26" y="792"/>
                  </a:cubicBezTo>
                  <a:cubicBezTo>
                    <a:pt x="26" y="795"/>
                    <a:pt x="25" y="811"/>
                    <a:pt x="28" y="819"/>
                  </a:cubicBezTo>
                  <a:cubicBezTo>
                    <a:pt x="31" y="828"/>
                    <a:pt x="34" y="837"/>
                    <a:pt x="34" y="837"/>
                  </a:cubicBezTo>
                  <a:cubicBezTo>
                    <a:pt x="34" y="837"/>
                    <a:pt x="29" y="856"/>
                    <a:pt x="28" y="871"/>
                  </a:cubicBezTo>
                  <a:cubicBezTo>
                    <a:pt x="27" y="886"/>
                    <a:pt x="21" y="934"/>
                    <a:pt x="31" y="966"/>
                  </a:cubicBezTo>
                  <a:cubicBezTo>
                    <a:pt x="40" y="997"/>
                    <a:pt x="56" y="1022"/>
                    <a:pt x="65" y="1034"/>
                  </a:cubicBezTo>
                  <a:cubicBezTo>
                    <a:pt x="73" y="1045"/>
                    <a:pt x="76" y="1056"/>
                    <a:pt x="81" y="1071"/>
                  </a:cubicBezTo>
                  <a:cubicBezTo>
                    <a:pt x="86" y="1087"/>
                    <a:pt x="87" y="1089"/>
                    <a:pt x="91" y="1116"/>
                  </a:cubicBezTo>
                  <a:cubicBezTo>
                    <a:pt x="94" y="1144"/>
                    <a:pt x="101" y="1194"/>
                    <a:pt x="100" y="1216"/>
                  </a:cubicBezTo>
                  <a:cubicBezTo>
                    <a:pt x="98" y="1238"/>
                    <a:pt x="93" y="1430"/>
                    <a:pt x="92" y="1461"/>
                  </a:cubicBezTo>
                  <a:cubicBezTo>
                    <a:pt x="91" y="1491"/>
                    <a:pt x="490" y="1414"/>
                    <a:pt x="471" y="1333"/>
                  </a:cubicBez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 name="Freeform 18">
              <a:extLst>
                <a:ext uri="{FF2B5EF4-FFF2-40B4-BE49-F238E27FC236}">
                  <a16:creationId xmlns:a16="http://schemas.microsoft.com/office/drawing/2014/main" xmlns="" id="{99DD8A8D-F035-430A-BFBB-048D39A54761}"/>
                </a:ext>
              </a:extLst>
            </p:cNvPr>
            <p:cNvSpPr>
              <a:spLocks noChangeArrowheads="1"/>
            </p:cNvSpPr>
            <p:nvPr/>
          </p:nvSpPr>
          <p:spPr bwMode="auto">
            <a:xfrm>
              <a:off x="9583241"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2147483647 w 99"/>
                <a:gd name="T11" fmla="*/ 2147483647 h 418"/>
                <a:gd name="T12" fmla="*/ 2147483647 w 99"/>
                <a:gd name="T13" fmla="*/ 2147483647 h 418"/>
                <a:gd name="T14" fmla="*/ 2147483647 w 99"/>
                <a:gd name="T15" fmla="*/ 2147483647 h 418"/>
                <a:gd name="T16" fmla="*/ 2147483647 w 99"/>
                <a:gd name="T17" fmla="*/ 2147483647 h 418"/>
                <a:gd name="T18" fmla="*/ 0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3" y="37"/>
                  </a:moveTo>
                  <a:cubicBezTo>
                    <a:pt x="3" y="37"/>
                    <a:pt x="6" y="81"/>
                    <a:pt x="4" y="90"/>
                  </a:cubicBezTo>
                  <a:cubicBezTo>
                    <a:pt x="3" y="99"/>
                    <a:pt x="6" y="130"/>
                    <a:pt x="5" y="141"/>
                  </a:cubicBezTo>
                  <a:cubicBezTo>
                    <a:pt x="4" y="151"/>
                    <a:pt x="5" y="190"/>
                    <a:pt x="7" y="206"/>
                  </a:cubicBezTo>
                  <a:cubicBezTo>
                    <a:pt x="9" y="222"/>
                    <a:pt x="15" y="260"/>
                    <a:pt x="32" y="300"/>
                  </a:cubicBezTo>
                  <a:cubicBezTo>
                    <a:pt x="49" y="340"/>
                    <a:pt x="99" y="418"/>
                    <a:pt x="99" y="418"/>
                  </a:cubicBezTo>
                  <a:cubicBezTo>
                    <a:pt x="99" y="418"/>
                    <a:pt x="55" y="318"/>
                    <a:pt x="48" y="293"/>
                  </a:cubicBezTo>
                  <a:cubicBezTo>
                    <a:pt x="41" y="268"/>
                    <a:pt x="30" y="164"/>
                    <a:pt x="29" y="135"/>
                  </a:cubicBezTo>
                  <a:cubicBezTo>
                    <a:pt x="28" y="105"/>
                    <a:pt x="11" y="50"/>
                    <a:pt x="10" y="44"/>
                  </a:cubicBezTo>
                  <a:cubicBezTo>
                    <a:pt x="8" y="38"/>
                    <a:pt x="0" y="0"/>
                    <a:pt x="0" y="0"/>
                  </a:cubicBezTo>
                  <a:lnTo>
                    <a:pt x="3"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 name="Freeform 19">
              <a:extLst>
                <a:ext uri="{FF2B5EF4-FFF2-40B4-BE49-F238E27FC236}">
                  <a16:creationId xmlns:a16="http://schemas.microsoft.com/office/drawing/2014/main" xmlns="" id="{DDBECA69-AACF-4A87-830E-523E18D2EE32}"/>
                </a:ext>
              </a:extLst>
            </p:cNvPr>
            <p:cNvSpPr>
              <a:spLocks noChangeArrowheads="1"/>
            </p:cNvSpPr>
            <p:nvPr/>
          </p:nvSpPr>
          <p:spPr bwMode="auto">
            <a:xfrm>
              <a:off x="9256395" y="3420098"/>
              <a:ext cx="295011" cy="241271"/>
            </a:xfrm>
            <a:custGeom>
              <a:avLst/>
              <a:gdLst>
                <a:gd name="T0" fmla="*/ 2147483647 w 112"/>
                <a:gd name="T1" fmla="*/ 2147483647 h 111"/>
                <a:gd name="T2" fmla="*/ 2147483647 w 112"/>
                <a:gd name="T3" fmla="*/ 2147483647 h 111"/>
                <a:gd name="T4" fmla="*/ 2147483647 w 112"/>
                <a:gd name="T5" fmla="*/ 2147483647 h 111"/>
                <a:gd name="T6" fmla="*/ 2147483647 w 112"/>
                <a:gd name="T7" fmla="*/ 2147483647 h 111"/>
                <a:gd name="T8" fmla="*/ 2147483647 w 112"/>
                <a:gd name="T9" fmla="*/ 2147483647 h 111"/>
                <a:gd name="T10" fmla="*/ 2147483647 w 112"/>
                <a:gd name="T11" fmla="*/ 2147483647 h 111"/>
                <a:gd name="T12" fmla="*/ 2147483647 w 112"/>
                <a:gd name="T13" fmla="*/ 2147483647 h 111"/>
                <a:gd name="T14" fmla="*/ 2147483647 w 112"/>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1"/>
                <a:gd name="T26" fmla="*/ 112 w 112"/>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1">
                  <a:moveTo>
                    <a:pt x="111" y="68"/>
                  </a:moveTo>
                  <a:cubicBezTo>
                    <a:pt x="110" y="76"/>
                    <a:pt x="106" y="107"/>
                    <a:pt x="86" y="109"/>
                  </a:cubicBezTo>
                  <a:cubicBezTo>
                    <a:pt x="67" y="111"/>
                    <a:pt x="27" y="108"/>
                    <a:pt x="12" y="100"/>
                  </a:cubicBezTo>
                  <a:cubicBezTo>
                    <a:pt x="3" y="95"/>
                    <a:pt x="0" y="80"/>
                    <a:pt x="4" y="59"/>
                  </a:cubicBezTo>
                  <a:cubicBezTo>
                    <a:pt x="11" y="33"/>
                    <a:pt x="24" y="14"/>
                    <a:pt x="38" y="8"/>
                  </a:cubicBezTo>
                  <a:cubicBezTo>
                    <a:pt x="57" y="0"/>
                    <a:pt x="85" y="3"/>
                    <a:pt x="96" y="13"/>
                  </a:cubicBezTo>
                  <a:cubicBezTo>
                    <a:pt x="107" y="22"/>
                    <a:pt x="111" y="41"/>
                    <a:pt x="111" y="50"/>
                  </a:cubicBezTo>
                  <a:cubicBezTo>
                    <a:pt x="112" y="60"/>
                    <a:pt x="111" y="68"/>
                    <a:pt x="11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 name="Freeform 20">
              <a:extLst>
                <a:ext uri="{FF2B5EF4-FFF2-40B4-BE49-F238E27FC236}">
                  <a16:creationId xmlns:a16="http://schemas.microsoft.com/office/drawing/2014/main" xmlns="" id="{B2E5D5D3-D3B1-4A1A-BB92-67B43069D69E}"/>
                </a:ext>
              </a:extLst>
            </p:cNvPr>
            <p:cNvSpPr>
              <a:spLocks noChangeArrowheads="1"/>
            </p:cNvSpPr>
            <p:nvPr/>
          </p:nvSpPr>
          <p:spPr bwMode="auto">
            <a:xfrm>
              <a:off x="9300964" y="3943882"/>
              <a:ext cx="239829" cy="43306"/>
            </a:xfrm>
            <a:custGeom>
              <a:avLst/>
              <a:gdLst>
                <a:gd name="T0" fmla="*/ 2147483647 w 91"/>
                <a:gd name="T1" fmla="*/ 2147483647 h 20"/>
                <a:gd name="T2" fmla="*/ 2147483647 w 91"/>
                <a:gd name="T3" fmla="*/ 2147483647 h 20"/>
                <a:gd name="T4" fmla="*/ 2147483647 w 91"/>
                <a:gd name="T5" fmla="*/ 2147483647 h 20"/>
                <a:gd name="T6" fmla="*/ 2147483647 w 91"/>
                <a:gd name="T7" fmla="*/ 2147483647 h 20"/>
                <a:gd name="T8" fmla="*/ 2147483647 w 91"/>
                <a:gd name="T9" fmla="*/ 2147483647 h 20"/>
                <a:gd name="T10" fmla="*/ 0 60000 65536"/>
                <a:gd name="T11" fmla="*/ 0 60000 65536"/>
                <a:gd name="T12" fmla="*/ 0 60000 65536"/>
                <a:gd name="T13" fmla="*/ 0 60000 65536"/>
                <a:gd name="T14" fmla="*/ 0 60000 65536"/>
                <a:gd name="T15" fmla="*/ 0 w 91"/>
                <a:gd name="T16" fmla="*/ 0 h 20"/>
                <a:gd name="T17" fmla="*/ 91 w 91"/>
                <a:gd name="T18" fmla="*/ 20 h 20"/>
              </a:gdLst>
              <a:ahLst/>
              <a:cxnLst>
                <a:cxn ang="T10">
                  <a:pos x="T0" y="T1"/>
                </a:cxn>
                <a:cxn ang="T11">
                  <a:pos x="T2" y="T3"/>
                </a:cxn>
                <a:cxn ang="T12">
                  <a:pos x="T4" y="T5"/>
                </a:cxn>
                <a:cxn ang="T13">
                  <a:pos x="T6" y="T7"/>
                </a:cxn>
                <a:cxn ang="T14">
                  <a:pos x="T8" y="T9"/>
                </a:cxn>
              </a:cxnLst>
              <a:rect l="T15" t="T16" r="T17" b="T18"/>
              <a:pathLst>
                <a:path w="91" h="20">
                  <a:moveTo>
                    <a:pt x="84" y="2"/>
                  </a:moveTo>
                  <a:cubicBezTo>
                    <a:pt x="60" y="14"/>
                    <a:pt x="31" y="10"/>
                    <a:pt x="6" y="5"/>
                  </a:cubicBezTo>
                  <a:cubicBezTo>
                    <a:pt x="2" y="5"/>
                    <a:pt x="0" y="11"/>
                    <a:pt x="4" y="11"/>
                  </a:cubicBezTo>
                  <a:cubicBezTo>
                    <a:pt x="31" y="16"/>
                    <a:pt x="61" y="20"/>
                    <a:pt x="87" y="7"/>
                  </a:cubicBezTo>
                  <a:cubicBezTo>
                    <a:pt x="91" y="6"/>
                    <a:pt x="88" y="0"/>
                    <a:pt x="84" y="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 name="Freeform 21">
              <a:extLst>
                <a:ext uri="{FF2B5EF4-FFF2-40B4-BE49-F238E27FC236}">
                  <a16:creationId xmlns:a16="http://schemas.microsoft.com/office/drawing/2014/main" xmlns="" id="{FF92516C-70A7-4627-82A7-5426BBFF1F41}"/>
                </a:ext>
              </a:extLst>
            </p:cNvPr>
            <p:cNvSpPr>
              <a:spLocks noChangeArrowheads="1"/>
            </p:cNvSpPr>
            <p:nvPr/>
          </p:nvSpPr>
          <p:spPr bwMode="auto">
            <a:xfrm>
              <a:off x="9311577" y="3890267"/>
              <a:ext cx="205871" cy="20621"/>
            </a:xfrm>
            <a:custGeom>
              <a:avLst/>
              <a:gdLst>
                <a:gd name="T0" fmla="*/ 2147483647 w 78"/>
                <a:gd name="T1" fmla="*/ 2147483647 h 10"/>
                <a:gd name="T2" fmla="*/ 2147483647 w 78"/>
                <a:gd name="T3" fmla="*/ 2147483647 h 10"/>
                <a:gd name="T4" fmla="*/ 2147483647 w 78"/>
                <a:gd name="T5" fmla="*/ 2147483647 h 10"/>
                <a:gd name="T6" fmla="*/ 2147483647 w 78"/>
                <a:gd name="T7" fmla="*/ 2147483647 h 10"/>
                <a:gd name="T8" fmla="*/ 2147483647 w 78"/>
                <a:gd name="T9" fmla="*/ 2147483647 h 10"/>
                <a:gd name="T10" fmla="*/ 0 60000 65536"/>
                <a:gd name="T11" fmla="*/ 0 60000 65536"/>
                <a:gd name="T12" fmla="*/ 0 60000 65536"/>
                <a:gd name="T13" fmla="*/ 0 60000 65536"/>
                <a:gd name="T14" fmla="*/ 0 60000 65536"/>
                <a:gd name="T15" fmla="*/ 0 w 78"/>
                <a:gd name="T16" fmla="*/ 0 h 10"/>
                <a:gd name="T17" fmla="*/ 78 w 78"/>
                <a:gd name="T18" fmla="*/ 10 h 10"/>
              </a:gdLst>
              <a:ahLst/>
              <a:cxnLst>
                <a:cxn ang="T10">
                  <a:pos x="T0" y="T1"/>
                </a:cxn>
                <a:cxn ang="T11">
                  <a:pos x="T2" y="T3"/>
                </a:cxn>
                <a:cxn ang="T12">
                  <a:pos x="T4" y="T5"/>
                </a:cxn>
                <a:cxn ang="T13">
                  <a:pos x="T6" y="T7"/>
                </a:cxn>
                <a:cxn ang="T14">
                  <a:pos x="T8" y="T9"/>
                </a:cxn>
              </a:cxnLst>
              <a:rect l="T15" t="T16" r="T17" b="T18"/>
              <a:pathLst>
                <a:path w="78" h="10">
                  <a:moveTo>
                    <a:pt x="74" y="3"/>
                  </a:moveTo>
                  <a:cubicBezTo>
                    <a:pt x="51" y="3"/>
                    <a:pt x="27" y="3"/>
                    <a:pt x="4" y="1"/>
                  </a:cubicBezTo>
                  <a:cubicBezTo>
                    <a:pt x="0" y="0"/>
                    <a:pt x="0" y="6"/>
                    <a:pt x="4" y="7"/>
                  </a:cubicBezTo>
                  <a:cubicBezTo>
                    <a:pt x="27" y="10"/>
                    <a:pt x="51" y="9"/>
                    <a:pt x="74" y="9"/>
                  </a:cubicBezTo>
                  <a:cubicBezTo>
                    <a:pt x="78" y="9"/>
                    <a:pt x="78" y="3"/>
                    <a:pt x="74" y="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 name="Freeform 22">
              <a:extLst>
                <a:ext uri="{FF2B5EF4-FFF2-40B4-BE49-F238E27FC236}">
                  <a16:creationId xmlns:a16="http://schemas.microsoft.com/office/drawing/2014/main" xmlns="" id="{5B0431B5-205D-46DE-91AF-229C38E5D2AB}"/>
                </a:ext>
              </a:extLst>
            </p:cNvPr>
            <p:cNvSpPr>
              <a:spLocks noChangeArrowheads="1"/>
            </p:cNvSpPr>
            <p:nvPr/>
          </p:nvSpPr>
          <p:spPr bwMode="auto">
            <a:xfrm>
              <a:off x="9169377" y="5230659"/>
              <a:ext cx="87018" cy="134040"/>
            </a:xfrm>
            <a:custGeom>
              <a:avLst/>
              <a:gdLst>
                <a:gd name="T0" fmla="*/ 2147483647 w 33"/>
                <a:gd name="T1" fmla="*/ 2147483647 h 61"/>
                <a:gd name="T2" fmla="*/ 2147483647 w 33"/>
                <a:gd name="T3" fmla="*/ 2147483647 h 61"/>
                <a:gd name="T4" fmla="*/ 2147483647 w 33"/>
                <a:gd name="T5" fmla="*/ 2147483647 h 61"/>
                <a:gd name="T6" fmla="*/ 2147483647 w 33"/>
                <a:gd name="T7" fmla="*/ 2147483647 h 61"/>
                <a:gd name="T8" fmla="*/ 2147483647 w 33"/>
                <a:gd name="T9" fmla="*/ 2147483647 h 61"/>
                <a:gd name="T10" fmla="*/ 0 60000 65536"/>
                <a:gd name="T11" fmla="*/ 0 60000 65536"/>
                <a:gd name="T12" fmla="*/ 0 60000 65536"/>
                <a:gd name="T13" fmla="*/ 0 60000 65536"/>
                <a:gd name="T14" fmla="*/ 0 60000 65536"/>
                <a:gd name="T15" fmla="*/ 0 w 33"/>
                <a:gd name="T16" fmla="*/ 0 h 61"/>
                <a:gd name="T17" fmla="*/ 33 w 33"/>
                <a:gd name="T18" fmla="*/ 61 h 61"/>
              </a:gdLst>
              <a:ahLst/>
              <a:cxnLst>
                <a:cxn ang="T10">
                  <a:pos x="T0" y="T1"/>
                </a:cxn>
                <a:cxn ang="T11">
                  <a:pos x="T2" y="T3"/>
                </a:cxn>
                <a:cxn ang="T12">
                  <a:pos x="T4" y="T5"/>
                </a:cxn>
                <a:cxn ang="T13">
                  <a:pos x="T6" y="T7"/>
                </a:cxn>
                <a:cxn ang="T14">
                  <a:pos x="T8" y="T9"/>
                </a:cxn>
              </a:cxnLst>
              <a:rect l="T15" t="T16" r="T17" b="T18"/>
              <a:pathLst>
                <a:path w="33" h="61">
                  <a:moveTo>
                    <a:pt x="1" y="5"/>
                  </a:moveTo>
                  <a:cubicBezTo>
                    <a:pt x="5" y="24"/>
                    <a:pt x="14" y="43"/>
                    <a:pt x="26" y="58"/>
                  </a:cubicBezTo>
                  <a:cubicBezTo>
                    <a:pt x="29" y="61"/>
                    <a:pt x="33" y="57"/>
                    <a:pt x="31" y="54"/>
                  </a:cubicBezTo>
                  <a:cubicBezTo>
                    <a:pt x="19" y="39"/>
                    <a:pt x="11" y="22"/>
                    <a:pt x="7" y="4"/>
                  </a:cubicBezTo>
                  <a:cubicBezTo>
                    <a:pt x="6" y="0"/>
                    <a:pt x="0" y="2"/>
                    <a:pt x="1" y="5"/>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 name="Freeform 23">
              <a:extLst>
                <a:ext uri="{FF2B5EF4-FFF2-40B4-BE49-F238E27FC236}">
                  <a16:creationId xmlns:a16="http://schemas.microsoft.com/office/drawing/2014/main" xmlns="" id="{1B9E1CE0-37FC-419F-AF31-50D36F3FE54E}"/>
                </a:ext>
              </a:extLst>
            </p:cNvPr>
            <p:cNvSpPr>
              <a:spLocks noChangeArrowheads="1"/>
            </p:cNvSpPr>
            <p:nvPr/>
          </p:nvSpPr>
          <p:spPr bwMode="auto">
            <a:xfrm>
              <a:off x="9670257" y="4051114"/>
              <a:ext cx="131587" cy="55678"/>
            </a:xfrm>
            <a:custGeom>
              <a:avLst/>
              <a:gdLst>
                <a:gd name="T0" fmla="*/ 2147483647 w 50"/>
                <a:gd name="T1" fmla="*/ 2147483647 h 26"/>
                <a:gd name="T2" fmla="*/ 2147483647 w 50"/>
                <a:gd name="T3" fmla="*/ 2147483647 h 26"/>
                <a:gd name="T4" fmla="*/ 2147483647 w 50"/>
                <a:gd name="T5" fmla="*/ 2147483647 h 26"/>
                <a:gd name="T6" fmla="*/ 2147483647 w 50"/>
                <a:gd name="T7" fmla="*/ 2147483647 h 26"/>
                <a:gd name="T8" fmla="*/ 2147483647 w 50"/>
                <a:gd name="T9" fmla="*/ 2147483647 h 26"/>
                <a:gd name="T10" fmla="*/ 0 60000 65536"/>
                <a:gd name="T11" fmla="*/ 0 60000 65536"/>
                <a:gd name="T12" fmla="*/ 0 60000 65536"/>
                <a:gd name="T13" fmla="*/ 0 60000 65536"/>
                <a:gd name="T14" fmla="*/ 0 60000 65536"/>
                <a:gd name="T15" fmla="*/ 0 w 50"/>
                <a:gd name="T16" fmla="*/ 0 h 26"/>
                <a:gd name="T17" fmla="*/ 50 w 50"/>
                <a:gd name="T18" fmla="*/ 26 h 26"/>
              </a:gdLst>
              <a:ahLst/>
              <a:cxnLst>
                <a:cxn ang="T10">
                  <a:pos x="T0" y="T1"/>
                </a:cxn>
                <a:cxn ang="T11">
                  <a:pos x="T2" y="T3"/>
                </a:cxn>
                <a:cxn ang="T12">
                  <a:pos x="T4" y="T5"/>
                </a:cxn>
                <a:cxn ang="T13">
                  <a:pos x="T6" y="T7"/>
                </a:cxn>
                <a:cxn ang="T14">
                  <a:pos x="T8" y="T9"/>
                </a:cxn>
              </a:cxnLst>
              <a:rect l="T15" t="T16" r="T17" b="T18"/>
              <a:pathLst>
                <a:path w="50" h="26">
                  <a:moveTo>
                    <a:pt x="7" y="23"/>
                  </a:moveTo>
                  <a:cubicBezTo>
                    <a:pt x="16" y="14"/>
                    <a:pt x="32" y="6"/>
                    <a:pt x="45" y="10"/>
                  </a:cubicBezTo>
                  <a:cubicBezTo>
                    <a:pt x="48" y="11"/>
                    <a:pt x="50" y="5"/>
                    <a:pt x="46" y="4"/>
                  </a:cubicBezTo>
                  <a:cubicBezTo>
                    <a:pt x="31" y="0"/>
                    <a:pt x="13" y="8"/>
                    <a:pt x="2" y="19"/>
                  </a:cubicBezTo>
                  <a:cubicBezTo>
                    <a:pt x="0" y="22"/>
                    <a:pt x="4" y="26"/>
                    <a:pt x="7" y="2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Freeform 24">
              <a:extLst>
                <a:ext uri="{FF2B5EF4-FFF2-40B4-BE49-F238E27FC236}">
                  <a16:creationId xmlns:a16="http://schemas.microsoft.com/office/drawing/2014/main" xmlns="" id="{C83964DE-86BB-424D-8B27-CCDE76476363}"/>
                </a:ext>
              </a:extLst>
            </p:cNvPr>
            <p:cNvSpPr>
              <a:spLocks noChangeArrowheads="1"/>
            </p:cNvSpPr>
            <p:nvPr/>
          </p:nvSpPr>
          <p:spPr bwMode="auto">
            <a:xfrm>
              <a:off x="9659646" y="4009871"/>
              <a:ext cx="44571" cy="30933"/>
            </a:xfrm>
            <a:custGeom>
              <a:avLst/>
              <a:gdLst>
                <a:gd name="T0" fmla="*/ 2147483647 w 17"/>
                <a:gd name="T1" fmla="*/ 2147483647 h 14"/>
                <a:gd name="T2" fmla="*/ 2147483647 w 17"/>
                <a:gd name="T3" fmla="*/ 2147483647 h 14"/>
                <a:gd name="T4" fmla="*/ 2147483647 w 17"/>
                <a:gd name="T5" fmla="*/ 2147483647 h 14"/>
                <a:gd name="T6" fmla="*/ 2147483647 w 17"/>
                <a:gd name="T7" fmla="*/ 2147483647 h 14"/>
                <a:gd name="T8" fmla="*/ 2147483647 w 17"/>
                <a:gd name="T9" fmla="*/ 2147483647 h 14"/>
                <a:gd name="T10" fmla="*/ 0 60000 65536"/>
                <a:gd name="T11" fmla="*/ 0 60000 65536"/>
                <a:gd name="T12" fmla="*/ 0 60000 65536"/>
                <a:gd name="T13" fmla="*/ 0 60000 65536"/>
                <a:gd name="T14" fmla="*/ 0 60000 65536"/>
                <a:gd name="T15" fmla="*/ 0 w 17"/>
                <a:gd name="T16" fmla="*/ 0 h 14"/>
                <a:gd name="T17" fmla="*/ 17 w 17"/>
                <a:gd name="T18" fmla="*/ 14 h 14"/>
              </a:gdLst>
              <a:ahLst/>
              <a:cxnLst>
                <a:cxn ang="T10">
                  <a:pos x="T0" y="T1"/>
                </a:cxn>
                <a:cxn ang="T11">
                  <a:pos x="T2" y="T3"/>
                </a:cxn>
                <a:cxn ang="T12">
                  <a:pos x="T4" y="T5"/>
                </a:cxn>
                <a:cxn ang="T13">
                  <a:pos x="T6" y="T7"/>
                </a:cxn>
                <a:cxn ang="T14">
                  <a:pos x="T8" y="T9"/>
                </a:cxn>
              </a:cxnLst>
              <a:rect l="T15" t="T16" r="T17" b="T18"/>
              <a:pathLst>
                <a:path w="17" h="14">
                  <a:moveTo>
                    <a:pt x="7" y="12"/>
                  </a:moveTo>
                  <a:cubicBezTo>
                    <a:pt x="9" y="10"/>
                    <a:pt x="11" y="8"/>
                    <a:pt x="13" y="8"/>
                  </a:cubicBezTo>
                  <a:cubicBezTo>
                    <a:pt x="17" y="6"/>
                    <a:pt x="15" y="0"/>
                    <a:pt x="11" y="2"/>
                  </a:cubicBezTo>
                  <a:cubicBezTo>
                    <a:pt x="8" y="3"/>
                    <a:pt x="5" y="5"/>
                    <a:pt x="3" y="7"/>
                  </a:cubicBezTo>
                  <a:cubicBezTo>
                    <a:pt x="0" y="10"/>
                    <a:pt x="4" y="14"/>
                    <a:pt x="7" y="1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Freeform 41">
              <a:extLst>
                <a:ext uri="{FF2B5EF4-FFF2-40B4-BE49-F238E27FC236}">
                  <a16:creationId xmlns:a16="http://schemas.microsoft.com/office/drawing/2014/main" xmlns="" id="{1C9EED6E-01EB-49F6-BB2D-2DFA2E7AE293}"/>
                </a:ext>
              </a:extLst>
            </p:cNvPr>
            <p:cNvSpPr>
              <a:spLocks noChangeArrowheads="1"/>
            </p:cNvSpPr>
            <p:nvPr/>
          </p:nvSpPr>
          <p:spPr bwMode="auto">
            <a:xfrm>
              <a:off x="2290763"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91" y="43"/>
                  </a:moveTo>
                  <a:cubicBezTo>
                    <a:pt x="487" y="25"/>
                    <a:pt x="412" y="16"/>
                    <a:pt x="360" y="11"/>
                  </a:cubicBezTo>
                  <a:cubicBezTo>
                    <a:pt x="323" y="8"/>
                    <a:pt x="244" y="5"/>
                    <a:pt x="221" y="7"/>
                  </a:cubicBezTo>
                  <a:cubicBezTo>
                    <a:pt x="198" y="10"/>
                    <a:pt x="64" y="0"/>
                    <a:pt x="46" y="23"/>
                  </a:cubicBezTo>
                  <a:cubicBezTo>
                    <a:pt x="38" y="34"/>
                    <a:pt x="19" y="158"/>
                    <a:pt x="0" y="286"/>
                  </a:cubicBezTo>
                  <a:cubicBezTo>
                    <a:pt x="502" y="286"/>
                    <a:pt x="502" y="286"/>
                    <a:pt x="502" y="286"/>
                  </a:cubicBezTo>
                  <a:cubicBezTo>
                    <a:pt x="497" y="158"/>
                    <a:pt x="493" y="50"/>
                    <a:pt x="491" y="4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 name="Freeform 42">
              <a:extLst>
                <a:ext uri="{FF2B5EF4-FFF2-40B4-BE49-F238E27FC236}">
                  <a16:creationId xmlns:a16="http://schemas.microsoft.com/office/drawing/2014/main" xmlns="" id="{602B2479-B6BE-4BEC-9FEC-C936517148DB}"/>
                </a:ext>
              </a:extLst>
            </p:cNvPr>
            <p:cNvSpPr>
              <a:spLocks noChangeArrowheads="1"/>
            </p:cNvSpPr>
            <p:nvPr/>
          </p:nvSpPr>
          <p:spPr bwMode="auto">
            <a:xfrm>
              <a:off x="9233048"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56" y="23"/>
                  </a:moveTo>
                  <a:cubicBezTo>
                    <a:pt x="439" y="0"/>
                    <a:pt x="304" y="10"/>
                    <a:pt x="281" y="7"/>
                  </a:cubicBezTo>
                  <a:cubicBezTo>
                    <a:pt x="258" y="5"/>
                    <a:pt x="179" y="9"/>
                    <a:pt x="142" y="12"/>
                  </a:cubicBezTo>
                  <a:cubicBezTo>
                    <a:pt x="90" y="16"/>
                    <a:pt x="16" y="25"/>
                    <a:pt x="11" y="43"/>
                  </a:cubicBezTo>
                  <a:cubicBezTo>
                    <a:pt x="10" y="50"/>
                    <a:pt x="5" y="158"/>
                    <a:pt x="0" y="286"/>
                  </a:cubicBezTo>
                  <a:cubicBezTo>
                    <a:pt x="502" y="286"/>
                    <a:pt x="502" y="286"/>
                    <a:pt x="502" y="286"/>
                  </a:cubicBezTo>
                  <a:cubicBezTo>
                    <a:pt x="484" y="158"/>
                    <a:pt x="464" y="34"/>
                    <a:pt x="456" y="2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5" name="圆角矩形 9">
            <a:extLst>
              <a:ext uri="{FF2B5EF4-FFF2-40B4-BE49-F238E27FC236}">
                <a16:creationId xmlns:a16="http://schemas.microsoft.com/office/drawing/2014/main" xmlns="" id="{63A60ABB-D59E-4D37-904D-3F79929AE148}"/>
              </a:ext>
            </a:extLst>
          </p:cNvPr>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6" name="组合 25">
            <a:extLst>
              <a:ext uri="{FF2B5EF4-FFF2-40B4-BE49-F238E27FC236}">
                <a16:creationId xmlns:a16="http://schemas.microsoft.com/office/drawing/2014/main" xmlns="" id="{F1D81C14-2C36-45F4-915E-5A3752A3C6C0}"/>
              </a:ext>
            </a:extLst>
          </p:cNvPr>
          <p:cNvGrpSpPr/>
          <p:nvPr/>
        </p:nvGrpSpPr>
        <p:grpSpPr>
          <a:xfrm>
            <a:off x="10823156" y="563905"/>
            <a:ext cx="683354" cy="683354"/>
            <a:chOff x="3700441" y="1274408"/>
            <a:chExt cx="1646508" cy="1646508"/>
          </a:xfrm>
        </p:grpSpPr>
        <p:sp>
          <p:nvSpPr>
            <p:cNvPr id="27" name="圆角矩形 11">
              <a:extLst>
                <a:ext uri="{FF2B5EF4-FFF2-40B4-BE49-F238E27FC236}">
                  <a16:creationId xmlns:a16="http://schemas.microsoft.com/office/drawing/2014/main" xmlns="" id="{D263FEB2-14A6-42FA-BDC8-88874F8D7D80}"/>
                </a:ext>
              </a:extLst>
            </p:cNvPr>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圆角矩形 12">
              <a:extLst>
                <a:ext uri="{FF2B5EF4-FFF2-40B4-BE49-F238E27FC236}">
                  <a16:creationId xmlns:a16="http://schemas.microsoft.com/office/drawing/2014/main" xmlns="" id="{070A740B-7AAE-4C2B-A29D-DE141EF1806C}"/>
                </a:ext>
              </a:extLst>
            </p:cNvPr>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9" name="组合 28">
            <a:extLst>
              <a:ext uri="{FF2B5EF4-FFF2-40B4-BE49-F238E27FC236}">
                <a16:creationId xmlns:a16="http://schemas.microsoft.com/office/drawing/2014/main" xmlns="" id="{2AAA3684-7EDD-4031-AB99-72F3B1AC97B1}"/>
              </a:ext>
            </a:extLst>
          </p:cNvPr>
          <p:cNvGrpSpPr/>
          <p:nvPr/>
        </p:nvGrpSpPr>
        <p:grpSpPr>
          <a:xfrm>
            <a:off x="10854928" y="1231773"/>
            <a:ext cx="619809" cy="619809"/>
            <a:chOff x="3700441" y="1274408"/>
            <a:chExt cx="1646508" cy="1646508"/>
          </a:xfrm>
        </p:grpSpPr>
        <p:sp>
          <p:nvSpPr>
            <p:cNvPr id="30" name="圆角矩形 14">
              <a:extLst>
                <a:ext uri="{FF2B5EF4-FFF2-40B4-BE49-F238E27FC236}">
                  <a16:creationId xmlns:a16="http://schemas.microsoft.com/office/drawing/2014/main" xmlns="" id="{2A438B4C-A0DC-4EB7-830F-BDFC4F55B027}"/>
                </a:ext>
              </a:extLst>
            </p:cNvPr>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圆角矩形 15">
              <a:extLst>
                <a:ext uri="{FF2B5EF4-FFF2-40B4-BE49-F238E27FC236}">
                  <a16:creationId xmlns:a16="http://schemas.microsoft.com/office/drawing/2014/main" xmlns="" id="{0E0E8F41-7CBC-46EA-B5FE-5F987B83A9BE}"/>
                </a:ext>
              </a:extLst>
            </p:cNvPr>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3" name="矩形 32">
            <a:extLst>
              <a:ext uri="{FF2B5EF4-FFF2-40B4-BE49-F238E27FC236}">
                <a16:creationId xmlns:a16="http://schemas.microsoft.com/office/drawing/2014/main" xmlns="" id="{85D0DD38-E0A0-4C03-BE98-BF914ADC0B23}"/>
              </a:ext>
            </a:extLst>
          </p:cNvPr>
          <p:cNvSpPr/>
          <p:nvPr/>
        </p:nvSpPr>
        <p:spPr>
          <a:xfrm>
            <a:off x="1807983" y="786736"/>
            <a:ext cx="7091970" cy="669863"/>
          </a:xfrm>
          <a:prstGeom prst="rect">
            <a:avLst/>
          </a:prstGeom>
          <a:ln>
            <a:noFill/>
          </a:ln>
        </p:spPr>
        <p:txBody>
          <a:bodyPr wrap="square">
            <a:spAutoFit/>
          </a:bodyPr>
          <a:lstStyle/>
          <a:p>
            <a:pPr algn="ctr">
              <a:lnSpc>
                <a:spcPct val="150000"/>
              </a:lnSpc>
            </a:pPr>
            <a:r>
              <a:rPr lang="zh-CN" altLang="en-US" sz="2800" b="1">
                <a:solidFill>
                  <a:schemeClr val="tx1">
                    <a:lumMod val="65000"/>
                    <a:lumOff val="35000"/>
                  </a:schemeClr>
                </a:solidFill>
                <a:effectLst>
                  <a:outerShdw blurRad="38100" dist="38100" dir="2700000" algn="tl">
                    <a:srgbClr val="000000">
                      <a:alpha val="43137"/>
                    </a:srgbClr>
                  </a:outerShdw>
                </a:effectLst>
                <a:cs typeface="+mn-ea"/>
                <a:sym typeface="+mn-lt"/>
              </a:rPr>
              <a:t>任务分析</a:t>
            </a:r>
            <a:endParaRPr lang="zh-CN" altLang="en-US" sz="2800" b="1" dirty="0">
              <a:solidFill>
                <a:schemeClr val="tx1">
                  <a:lumMod val="65000"/>
                  <a:lumOff val="35000"/>
                </a:schemeClr>
              </a:solidFill>
              <a:effectLst>
                <a:outerShdw blurRad="38100" dist="38100" dir="2700000" algn="tl">
                  <a:srgbClr val="000000">
                    <a:alpha val="43137"/>
                  </a:srgbClr>
                </a:outerShdw>
              </a:effectLst>
              <a:cs typeface="+mn-ea"/>
              <a:sym typeface="+mn-lt"/>
            </a:endParaRPr>
          </a:p>
        </p:txBody>
      </p:sp>
      <p:pic>
        <p:nvPicPr>
          <p:cNvPr id="32" name="图片 31">
            <a:extLst>
              <a:ext uri="{FF2B5EF4-FFF2-40B4-BE49-F238E27FC236}">
                <a16:creationId xmlns:a16="http://schemas.microsoft.com/office/drawing/2014/main" xmlns="" id="{12CEC50E-F431-4BBE-BEFE-B2A35D652B72}"/>
              </a:ext>
            </a:extLst>
          </p:cNvPr>
          <p:cNvPicPr>
            <a:picLocks noChangeAspect="1"/>
          </p:cNvPicPr>
          <p:nvPr/>
        </p:nvPicPr>
        <p:blipFill>
          <a:blip r:embed="rId3"/>
          <a:stretch>
            <a:fillRect/>
          </a:stretch>
        </p:blipFill>
        <p:spPr>
          <a:xfrm>
            <a:off x="2048183" y="1456599"/>
            <a:ext cx="6762750" cy="3133725"/>
          </a:xfrm>
          <a:prstGeom prst="rect">
            <a:avLst/>
          </a:prstGeom>
        </p:spPr>
      </p:pic>
      <p:sp>
        <p:nvSpPr>
          <p:cNvPr id="37" name="矩形: 圆角 36">
            <a:extLst>
              <a:ext uri="{FF2B5EF4-FFF2-40B4-BE49-F238E27FC236}">
                <a16:creationId xmlns:a16="http://schemas.microsoft.com/office/drawing/2014/main" xmlns="" id="{35782574-DDBD-4A74-B274-FBA3FF8948C2}"/>
              </a:ext>
            </a:extLst>
          </p:cNvPr>
          <p:cNvSpPr/>
          <p:nvPr/>
        </p:nvSpPr>
        <p:spPr>
          <a:xfrm>
            <a:off x="4378036" y="1456599"/>
            <a:ext cx="4455036" cy="1268506"/>
          </a:xfrm>
          <a:prstGeom prst="roundRect">
            <a:avLst/>
          </a:prstGeom>
          <a:noFill/>
          <a:ln w="5715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xmlns="" id="{81FB023B-8EF7-46E0-BB69-4189F862F454}"/>
              </a:ext>
            </a:extLst>
          </p:cNvPr>
          <p:cNvSpPr txBox="1"/>
          <p:nvPr/>
        </p:nvSpPr>
        <p:spPr>
          <a:xfrm>
            <a:off x="1646515" y="1613798"/>
            <a:ext cx="2794980" cy="954107"/>
          </a:xfrm>
          <a:prstGeom prst="rect">
            <a:avLst/>
          </a:prstGeom>
          <a:noFill/>
        </p:spPr>
        <p:txBody>
          <a:bodyPr wrap="square" rtlCol="0">
            <a:spAutoFit/>
          </a:bodyPr>
          <a:lstStyle/>
          <a:p>
            <a:pPr algn="ctr"/>
            <a:r>
              <a:rPr lang="en-US" altLang="zh-CN" sz="2800" b="1" dirty="0">
                <a:effectLst>
                  <a:outerShdw blurRad="38100" dist="38100" dir="2700000" algn="tl">
                    <a:srgbClr val="000000">
                      <a:alpha val="43137"/>
                    </a:srgbClr>
                  </a:outerShdw>
                </a:effectLst>
              </a:rPr>
              <a:t>NTFS</a:t>
            </a:r>
            <a:r>
              <a:rPr lang="zh-CN" altLang="en-US" sz="2800" b="1" dirty="0">
                <a:effectLst>
                  <a:outerShdw blurRad="38100" dist="38100" dir="2700000" algn="tl">
                    <a:srgbClr val="000000">
                      <a:alpha val="43137"/>
                    </a:srgbClr>
                  </a:outerShdw>
                </a:effectLst>
              </a:rPr>
              <a:t>的</a:t>
            </a:r>
            <a:endParaRPr lang="en-US" altLang="zh-CN" sz="2800" b="1" dirty="0">
              <a:effectLst>
                <a:outerShdw blurRad="38100" dist="38100" dir="2700000" algn="tl">
                  <a:srgbClr val="000000">
                    <a:alpha val="43137"/>
                  </a:srgbClr>
                </a:outerShdw>
              </a:effectLst>
            </a:endParaRPr>
          </a:p>
          <a:p>
            <a:pPr algn="ctr"/>
            <a:r>
              <a:rPr lang="zh-CN" altLang="en-US" sz="2800" b="1" dirty="0">
                <a:effectLst>
                  <a:outerShdw blurRad="38100" dist="38100" dir="2700000" algn="tl">
                    <a:srgbClr val="000000">
                      <a:alpha val="43137"/>
                    </a:srgbClr>
                  </a:outerShdw>
                </a:effectLst>
              </a:rPr>
              <a:t>标准与特殊权限</a:t>
            </a:r>
            <a:endParaRPr lang="en-US" altLang="zh-CN" sz="28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62450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25"/>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26"/>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29"/>
                                        </p:tgtEl>
                                        <p:attrNameLst>
                                          <p:attrName>ppt_x</p:attrName>
                                          <p:attrName>ppt_y</p:attrName>
                                        </p:attrNameLst>
                                      </p:cBhvr>
                                      <p:rCtr x="0" y="-25208"/>
                                    </p:animMotion>
                                  </p:childTnLst>
                                </p:cTn>
                              </p:par>
                              <p:par>
                                <p:cTn id="20" presetID="10"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down)">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down)">
                                      <p:cBhvr>
                                        <p:cTn id="3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33" grpId="0"/>
      <p:bldP spid="3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7 </a:t>
            </a:r>
            <a:r>
              <a:rPr lang="zh-CN" altLang="en-US" sz="3600" b="1" spc="600" dirty="0">
                <a:solidFill>
                  <a:srgbClr val="2070A1"/>
                </a:solidFill>
                <a:cs typeface="+mn-ea"/>
                <a:sym typeface="+mn-lt"/>
              </a:rPr>
              <a:t>利用</a:t>
            </a:r>
            <a:r>
              <a:rPr lang="en-US" altLang="zh-CN" sz="3600" b="1" spc="600" dirty="0">
                <a:solidFill>
                  <a:srgbClr val="2070A1"/>
                </a:solidFill>
                <a:cs typeface="+mn-ea"/>
                <a:sym typeface="+mn-lt"/>
              </a:rPr>
              <a:t>NTFS</a:t>
            </a:r>
            <a:r>
              <a:rPr lang="zh-CN" altLang="en-US" sz="3600" b="1" spc="600" dirty="0">
                <a:solidFill>
                  <a:srgbClr val="2070A1"/>
                </a:solidFill>
                <a:cs typeface="+mn-ea"/>
                <a:sym typeface="+mn-lt"/>
              </a:rPr>
              <a:t>权限管理数据</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342502" y="1715338"/>
            <a:ext cx="5884944"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1</a:t>
            </a:r>
            <a:r>
              <a:rPr lang="zh-CN" altLang="en-US" sz="3600" spc="600" dirty="0">
                <a:solidFill>
                  <a:srgbClr val="2070A1"/>
                </a:solidFill>
                <a:cs typeface="+mn-ea"/>
              </a:rPr>
              <a:t>．授予标准</a:t>
            </a:r>
            <a:r>
              <a:rPr lang="en-US" altLang="zh-CN" sz="3600" spc="600" dirty="0">
                <a:solidFill>
                  <a:srgbClr val="2070A1"/>
                </a:solidFill>
                <a:cs typeface="+mn-ea"/>
              </a:rPr>
              <a:t>NTFS</a:t>
            </a:r>
            <a:r>
              <a:rPr lang="zh-CN" altLang="en-US" sz="3600" spc="600" dirty="0">
                <a:solidFill>
                  <a:srgbClr val="2070A1"/>
                </a:solidFill>
                <a:cs typeface="+mn-ea"/>
              </a:rPr>
              <a:t>权限</a:t>
            </a:r>
            <a:endParaRPr lang="zh-CN" altLang="zh-CN" sz="3600" spc="600" dirty="0">
              <a:solidFill>
                <a:srgbClr val="2070A1"/>
              </a:solidFill>
              <a:cs typeface="+mn-ea"/>
            </a:endParaRPr>
          </a:p>
        </p:txBody>
      </p:sp>
      <p:sp>
        <p:nvSpPr>
          <p:cNvPr id="2" name="矩形 1">
            <a:extLst>
              <a:ext uri="{FF2B5EF4-FFF2-40B4-BE49-F238E27FC236}">
                <a16:creationId xmlns:a16="http://schemas.microsoft.com/office/drawing/2014/main" xmlns="" id="{E5ACC719-2CB8-47CC-9614-969C56F50782}"/>
              </a:ext>
            </a:extLst>
          </p:cNvPr>
          <p:cNvSpPr/>
          <p:nvPr/>
        </p:nvSpPr>
        <p:spPr>
          <a:xfrm>
            <a:off x="668300" y="2434229"/>
            <a:ext cx="5364990" cy="2062103"/>
          </a:xfrm>
          <a:prstGeom prst="rect">
            <a:avLst/>
          </a:prstGeom>
        </p:spPr>
        <p:txBody>
          <a:bodyPr wrap="square">
            <a:spAutoFit/>
          </a:bodyPr>
          <a:lstStyle/>
          <a:p>
            <a:pPr indent="259080" algn="just">
              <a:spcAft>
                <a:spcPts val="0"/>
              </a:spcAft>
            </a:pPr>
            <a:r>
              <a:rPr lang="zh-CN" altLang="zh-CN" sz="3200" kern="100" dirty="0">
                <a:latin typeface="等线" panose="02010600030101010101" pitchFamily="2" charset="-122"/>
                <a:cs typeface="Times New Roman" panose="02020603050405020304" pitchFamily="18" charset="0"/>
              </a:rPr>
              <a:t>（</a:t>
            </a:r>
            <a:r>
              <a:rPr lang="en-US" altLang="zh-CN" sz="3200" kern="100" dirty="0">
                <a:latin typeface="等线" panose="02010600030101010101" pitchFamily="2" charset="-122"/>
                <a:cs typeface="Times New Roman" panose="02020603050405020304" pitchFamily="18" charset="0"/>
              </a:rPr>
              <a:t>1</a:t>
            </a:r>
            <a:r>
              <a:rPr lang="zh-CN" altLang="zh-CN" sz="3200" kern="100" dirty="0">
                <a:latin typeface="等线" panose="02010600030101010101" pitchFamily="2" charset="-122"/>
                <a:cs typeface="Times New Roman" panose="02020603050405020304" pitchFamily="18" charset="0"/>
              </a:rPr>
              <a:t>）</a:t>
            </a:r>
            <a:r>
              <a:rPr lang="en-US" altLang="zh-CN" sz="3200" kern="100" dirty="0">
                <a:latin typeface="等线" panose="02010600030101010101" pitchFamily="2" charset="-122"/>
                <a:cs typeface="Times New Roman" panose="02020603050405020304" pitchFamily="18" charset="0"/>
              </a:rPr>
              <a:t>NTFS</a:t>
            </a:r>
            <a:r>
              <a:rPr lang="zh-CN" altLang="zh-CN" sz="3200" kern="100" dirty="0">
                <a:latin typeface="等线" panose="02010600030101010101" pitchFamily="2" charset="-122"/>
                <a:cs typeface="Times New Roman" panose="02020603050405020304" pitchFamily="18" charset="0"/>
              </a:rPr>
              <a:t>文件夹权限</a:t>
            </a:r>
          </a:p>
          <a:p>
            <a:pPr indent="259080" algn="just">
              <a:spcAft>
                <a:spcPts val="0"/>
              </a:spcAft>
            </a:pPr>
            <a:r>
              <a:rPr lang="zh-CN" altLang="zh-CN" sz="3200" kern="100" dirty="0">
                <a:latin typeface="等线" panose="02010600030101010101" pitchFamily="2" charset="-122"/>
                <a:cs typeface="Times New Roman" panose="02020603050405020304" pitchFamily="18" charset="0"/>
              </a:rPr>
              <a:t>授予标准</a:t>
            </a:r>
            <a:r>
              <a:rPr lang="en-US" altLang="zh-CN" sz="3200" kern="100" dirty="0">
                <a:latin typeface="等线" panose="02010600030101010101" pitchFamily="2" charset="-122"/>
                <a:cs typeface="Times New Roman" panose="02020603050405020304" pitchFamily="18" charset="0"/>
              </a:rPr>
              <a:t>NTFS</a:t>
            </a:r>
            <a:r>
              <a:rPr lang="zh-CN" altLang="zh-CN" sz="3200" kern="100" dirty="0">
                <a:latin typeface="等线" panose="02010600030101010101" pitchFamily="2" charset="-122"/>
                <a:cs typeface="Times New Roman" panose="02020603050405020304" pitchFamily="18" charset="0"/>
              </a:rPr>
              <a:t>权限包括授予</a:t>
            </a:r>
            <a:r>
              <a:rPr lang="en-US" altLang="zh-CN" sz="3200" kern="100" dirty="0">
                <a:latin typeface="等线" panose="02010600030101010101" pitchFamily="2" charset="-122"/>
                <a:cs typeface="Times New Roman" panose="02020603050405020304" pitchFamily="18" charset="0"/>
              </a:rPr>
              <a:t>NTFS</a:t>
            </a:r>
            <a:r>
              <a:rPr lang="zh-CN" altLang="zh-CN" sz="3200" kern="100" dirty="0">
                <a:latin typeface="等线" panose="02010600030101010101" pitchFamily="2" charset="-122"/>
                <a:cs typeface="Times New Roman" panose="02020603050405020304" pitchFamily="18" charset="0"/>
              </a:rPr>
              <a:t>文件夹权限和</a:t>
            </a:r>
            <a:r>
              <a:rPr lang="en-US" altLang="zh-CN" sz="3200" kern="100" dirty="0">
                <a:latin typeface="等线" panose="02010600030101010101" pitchFamily="2" charset="-122"/>
                <a:cs typeface="Times New Roman" panose="02020603050405020304" pitchFamily="18" charset="0"/>
              </a:rPr>
              <a:t>NTFS</a:t>
            </a:r>
            <a:r>
              <a:rPr lang="zh-CN" altLang="zh-CN" sz="3200" kern="100" dirty="0">
                <a:latin typeface="等线" panose="02010600030101010101" pitchFamily="2" charset="-122"/>
                <a:cs typeface="Times New Roman" panose="02020603050405020304" pitchFamily="18" charset="0"/>
              </a:rPr>
              <a:t>文件权限。</a:t>
            </a:r>
          </a:p>
        </p:txBody>
      </p:sp>
      <p:pic>
        <p:nvPicPr>
          <p:cNvPr id="32" name="图片 31">
            <a:extLst>
              <a:ext uri="{FF2B5EF4-FFF2-40B4-BE49-F238E27FC236}">
                <a16:creationId xmlns:a16="http://schemas.microsoft.com/office/drawing/2014/main" xmlns="" id="{2CF33FFD-EBA1-4A91-8618-30EDB61D01A4}"/>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0" y="1715338"/>
            <a:ext cx="2878644" cy="4123607"/>
          </a:xfrm>
          <a:prstGeom prst="rect">
            <a:avLst/>
          </a:prstGeom>
          <a:noFill/>
          <a:ln>
            <a:noFill/>
          </a:ln>
        </p:spPr>
      </p:pic>
      <p:pic>
        <p:nvPicPr>
          <p:cNvPr id="33" name="图片 32">
            <a:extLst>
              <a:ext uri="{FF2B5EF4-FFF2-40B4-BE49-F238E27FC236}">
                <a16:creationId xmlns:a16="http://schemas.microsoft.com/office/drawing/2014/main" xmlns="" id="{3F996D2D-12AD-479A-95FD-D58328C1A6B8}"/>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9037354" y="1715338"/>
            <a:ext cx="2967560" cy="4123607"/>
          </a:xfrm>
          <a:prstGeom prst="rect">
            <a:avLst/>
          </a:prstGeom>
          <a:noFill/>
          <a:ln>
            <a:noFill/>
          </a:ln>
        </p:spPr>
      </p:pic>
      <p:sp>
        <p:nvSpPr>
          <p:cNvPr id="3" name="矩形 2">
            <a:extLst>
              <a:ext uri="{FF2B5EF4-FFF2-40B4-BE49-F238E27FC236}">
                <a16:creationId xmlns:a16="http://schemas.microsoft.com/office/drawing/2014/main" xmlns="" id="{AFAF7C77-C150-4323-916C-05091893950F}"/>
              </a:ext>
            </a:extLst>
          </p:cNvPr>
          <p:cNvSpPr/>
          <p:nvPr/>
        </p:nvSpPr>
        <p:spPr>
          <a:xfrm>
            <a:off x="6518050" y="5838945"/>
            <a:ext cx="2303836" cy="369332"/>
          </a:xfrm>
          <a:prstGeom prst="rect">
            <a:avLst/>
          </a:prstGeom>
        </p:spPr>
        <p:txBody>
          <a:bodyPr wrap="none">
            <a:spAutoFit/>
          </a:bodyPr>
          <a:lstStyle/>
          <a:p>
            <a:r>
              <a:rPr lang="zh-CN" altLang="zh-CN" dirty="0">
                <a:cs typeface="Times New Roman" panose="02020603050405020304" pitchFamily="18" charset="0"/>
              </a:rPr>
              <a:t>“</a:t>
            </a:r>
            <a:r>
              <a:rPr lang="en-US" altLang="zh-CN" dirty="0">
                <a:cs typeface="Times New Roman" panose="02020603050405020304" pitchFamily="18" charset="0"/>
              </a:rPr>
              <a:t>network</a:t>
            </a:r>
            <a:r>
              <a:rPr lang="zh-CN" altLang="zh-CN" dirty="0">
                <a:cs typeface="Times New Roman" panose="02020603050405020304" pitchFamily="18" charset="0"/>
              </a:rPr>
              <a:t>属性”对话框</a:t>
            </a:r>
            <a:endParaRPr lang="zh-CN" altLang="en-US" dirty="0"/>
          </a:p>
        </p:txBody>
      </p:sp>
      <p:sp>
        <p:nvSpPr>
          <p:cNvPr id="4" name="矩形 3">
            <a:extLst>
              <a:ext uri="{FF2B5EF4-FFF2-40B4-BE49-F238E27FC236}">
                <a16:creationId xmlns:a16="http://schemas.microsoft.com/office/drawing/2014/main" xmlns="" id="{44BD8A6C-2E64-4205-9309-559208FF871B}"/>
              </a:ext>
            </a:extLst>
          </p:cNvPr>
          <p:cNvSpPr/>
          <p:nvPr/>
        </p:nvSpPr>
        <p:spPr>
          <a:xfrm>
            <a:off x="9253800" y="5871287"/>
            <a:ext cx="2534668" cy="369332"/>
          </a:xfrm>
          <a:prstGeom prst="rect">
            <a:avLst/>
          </a:prstGeom>
        </p:spPr>
        <p:txBody>
          <a:bodyPr wrap="none">
            <a:spAutoFit/>
          </a:bodyPr>
          <a:lstStyle/>
          <a:p>
            <a:r>
              <a:rPr lang="zh-CN" altLang="zh-CN" dirty="0">
                <a:cs typeface="Times New Roman" panose="02020603050405020304" pitchFamily="18" charset="0"/>
              </a:rPr>
              <a:t>“</a:t>
            </a:r>
            <a:r>
              <a:rPr lang="en-US" altLang="zh-CN" dirty="0">
                <a:cs typeface="Times New Roman" panose="02020603050405020304" pitchFamily="18" charset="0"/>
              </a:rPr>
              <a:t>network</a:t>
            </a:r>
            <a:r>
              <a:rPr lang="zh-CN" altLang="zh-CN" dirty="0">
                <a:cs typeface="Times New Roman" panose="02020603050405020304" pitchFamily="18" charset="0"/>
              </a:rPr>
              <a:t>的权限”对话框</a:t>
            </a:r>
            <a:endParaRPr lang="zh-CN" altLang="en-US" dirty="0"/>
          </a:p>
        </p:txBody>
      </p:sp>
    </p:spTree>
    <p:extLst>
      <p:ext uri="{BB962C8B-B14F-4D97-AF65-F5344CB8AC3E}">
        <p14:creationId xmlns:p14="http://schemas.microsoft.com/office/powerpoint/2010/main" val="30101296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7 </a:t>
            </a:r>
            <a:r>
              <a:rPr lang="zh-CN" altLang="en-US" sz="3600" b="1" spc="600" dirty="0">
                <a:solidFill>
                  <a:srgbClr val="2070A1"/>
                </a:solidFill>
                <a:cs typeface="+mn-ea"/>
                <a:sym typeface="+mn-lt"/>
              </a:rPr>
              <a:t>利用</a:t>
            </a:r>
            <a:r>
              <a:rPr lang="en-US" altLang="zh-CN" sz="3600" b="1" spc="600" dirty="0">
                <a:solidFill>
                  <a:srgbClr val="2070A1"/>
                </a:solidFill>
                <a:cs typeface="+mn-ea"/>
                <a:sym typeface="+mn-lt"/>
              </a:rPr>
              <a:t>NTFS</a:t>
            </a:r>
            <a:r>
              <a:rPr lang="zh-CN" altLang="en-US" sz="3600" b="1" spc="600" dirty="0">
                <a:solidFill>
                  <a:srgbClr val="2070A1"/>
                </a:solidFill>
                <a:cs typeface="+mn-ea"/>
                <a:sym typeface="+mn-lt"/>
              </a:rPr>
              <a:t>权限管理数据</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342502" y="1715338"/>
            <a:ext cx="5884944"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1</a:t>
            </a:r>
            <a:r>
              <a:rPr lang="zh-CN" altLang="en-US" sz="3600" spc="600" dirty="0">
                <a:solidFill>
                  <a:srgbClr val="2070A1"/>
                </a:solidFill>
                <a:cs typeface="+mn-ea"/>
              </a:rPr>
              <a:t>．授予标准</a:t>
            </a:r>
            <a:r>
              <a:rPr lang="en-US" altLang="zh-CN" sz="3600" spc="600" dirty="0">
                <a:solidFill>
                  <a:srgbClr val="2070A1"/>
                </a:solidFill>
                <a:cs typeface="+mn-ea"/>
              </a:rPr>
              <a:t>NTFS</a:t>
            </a:r>
            <a:r>
              <a:rPr lang="zh-CN" altLang="en-US" sz="3600" spc="600" dirty="0">
                <a:solidFill>
                  <a:srgbClr val="2070A1"/>
                </a:solidFill>
                <a:cs typeface="+mn-ea"/>
              </a:rPr>
              <a:t>权限</a:t>
            </a:r>
            <a:endParaRPr lang="zh-CN" altLang="zh-CN" sz="3600" spc="600" dirty="0">
              <a:solidFill>
                <a:srgbClr val="2070A1"/>
              </a:solidFill>
              <a:cs typeface="+mn-ea"/>
            </a:endParaRPr>
          </a:p>
        </p:txBody>
      </p:sp>
      <p:sp>
        <p:nvSpPr>
          <p:cNvPr id="2" name="矩形 1">
            <a:extLst>
              <a:ext uri="{FF2B5EF4-FFF2-40B4-BE49-F238E27FC236}">
                <a16:creationId xmlns:a16="http://schemas.microsoft.com/office/drawing/2014/main" xmlns="" id="{E5ACC719-2CB8-47CC-9614-969C56F50782}"/>
              </a:ext>
            </a:extLst>
          </p:cNvPr>
          <p:cNvSpPr/>
          <p:nvPr/>
        </p:nvSpPr>
        <p:spPr>
          <a:xfrm>
            <a:off x="668300" y="2434229"/>
            <a:ext cx="5364990" cy="2062103"/>
          </a:xfrm>
          <a:prstGeom prst="rect">
            <a:avLst/>
          </a:prstGeom>
        </p:spPr>
        <p:txBody>
          <a:bodyPr wrap="square">
            <a:spAutoFit/>
          </a:bodyPr>
          <a:lstStyle/>
          <a:p>
            <a:pPr indent="259080" algn="just">
              <a:spcAft>
                <a:spcPts val="0"/>
              </a:spcAft>
            </a:pPr>
            <a:r>
              <a:rPr lang="zh-CN" altLang="zh-CN" sz="3200" kern="100" dirty="0">
                <a:latin typeface="等线" panose="02010600030101010101" pitchFamily="2" charset="-122"/>
                <a:cs typeface="Times New Roman" panose="02020603050405020304" pitchFamily="18" charset="0"/>
              </a:rPr>
              <a:t>（</a:t>
            </a:r>
            <a:r>
              <a:rPr lang="en-US" altLang="zh-CN" sz="3200" kern="100" dirty="0">
                <a:latin typeface="等线" panose="02010600030101010101" pitchFamily="2" charset="-122"/>
                <a:cs typeface="Times New Roman" panose="02020603050405020304" pitchFamily="18" charset="0"/>
              </a:rPr>
              <a:t>1</a:t>
            </a:r>
            <a:r>
              <a:rPr lang="zh-CN" altLang="zh-CN" sz="3200" kern="100" dirty="0">
                <a:latin typeface="等线" panose="02010600030101010101" pitchFamily="2" charset="-122"/>
                <a:cs typeface="Times New Roman" panose="02020603050405020304" pitchFamily="18" charset="0"/>
              </a:rPr>
              <a:t>）</a:t>
            </a:r>
            <a:r>
              <a:rPr lang="en-US" altLang="zh-CN" sz="3200" kern="100" dirty="0">
                <a:latin typeface="等线" panose="02010600030101010101" pitchFamily="2" charset="-122"/>
                <a:cs typeface="Times New Roman" panose="02020603050405020304" pitchFamily="18" charset="0"/>
              </a:rPr>
              <a:t>NTFS</a:t>
            </a:r>
            <a:r>
              <a:rPr lang="zh-CN" altLang="zh-CN" sz="3200" kern="100" dirty="0">
                <a:latin typeface="等线" panose="02010600030101010101" pitchFamily="2" charset="-122"/>
                <a:cs typeface="Times New Roman" panose="02020603050405020304" pitchFamily="18" charset="0"/>
              </a:rPr>
              <a:t>文件夹权限</a:t>
            </a:r>
          </a:p>
          <a:p>
            <a:pPr indent="259080" algn="just">
              <a:spcAft>
                <a:spcPts val="0"/>
              </a:spcAft>
            </a:pPr>
            <a:r>
              <a:rPr lang="zh-CN" altLang="zh-CN" sz="3200" kern="100" dirty="0">
                <a:latin typeface="等线" panose="02010600030101010101" pitchFamily="2" charset="-122"/>
                <a:cs typeface="Times New Roman" panose="02020603050405020304" pitchFamily="18" charset="0"/>
              </a:rPr>
              <a:t>授予标准</a:t>
            </a:r>
            <a:r>
              <a:rPr lang="en-US" altLang="zh-CN" sz="3200" kern="100" dirty="0">
                <a:latin typeface="等线" panose="02010600030101010101" pitchFamily="2" charset="-122"/>
                <a:cs typeface="Times New Roman" panose="02020603050405020304" pitchFamily="18" charset="0"/>
              </a:rPr>
              <a:t>NTFS</a:t>
            </a:r>
            <a:r>
              <a:rPr lang="zh-CN" altLang="zh-CN" sz="3200" kern="100" dirty="0">
                <a:latin typeface="等线" panose="02010600030101010101" pitchFamily="2" charset="-122"/>
                <a:cs typeface="Times New Roman" panose="02020603050405020304" pitchFamily="18" charset="0"/>
              </a:rPr>
              <a:t>权限包括授予</a:t>
            </a:r>
            <a:r>
              <a:rPr lang="en-US" altLang="zh-CN" sz="3200" kern="100" dirty="0">
                <a:latin typeface="等线" panose="02010600030101010101" pitchFamily="2" charset="-122"/>
                <a:cs typeface="Times New Roman" panose="02020603050405020304" pitchFamily="18" charset="0"/>
              </a:rPr>
              <a:t>NTFS</a:t>
            </a:r>
            <a:r>
              <a:rPr lang="zh-CN" altLang="zh-CN" sz="3200" kern="100" dirty="0">
                <a:latin typeface="等线" panose="02010600030101010101" pitchFamily="2" charset="-122"/>
                <a:cs typeface="Times New Roman" panose="02020603050405020304" pitchFamily="18" charset="0"/>
              </a:rPr>
              <a:t>文件夹权限和</a:t>
            </a:r>
            <a:r>
              <a:rPr lang="en-US" altLang="zh-CN" sz="3200" kern="100" dirty="0">
                <a:latin typeface="等线" panose="02010600030101010101" pitchFamily="2" charset="-122"/>
                <a:cs typeface="Times New Roman" panose="02020603050405020304" pitchFamily="18" charset="0"/>
              </a:rPr>
              <a:t>NTFS</a:t>
            </a:r>
            <a:r>
              <a:rPr lang="zh-CN" altLang="zh-CN" sz="3200" kern="100" dirty="0">
                <a:latin typeface="等线" panose="02010600030101010101" pitchFamily="2" charset="-122"/>
                <a:cs typeface="Times New Roman" panose="02020603050405020304" pitchFamily="18" charset="0"/>
              </a:rPr>
              <a:t>文件权限。</a:t>
            </a:r>
          </a:p>
        </p:txBody>
      </p:sp>
      <p:pic>
        <p:nvPicPr>
          <p:cNvPr id="36" name="图片 35">
            <a:extLst>
              <a:ext uri="{FF2B5EF4-FFF2-40B4-BE49-F238E27FC236}">
                <a16:creationId xmlns:a16="http://schemas.microsoft.com/office/drawing/2014/main" xmlns="" id="{997C6993-9712-4947-B6AC-A9FC3D9589B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466534" y="1452165"/>
            <a:ext cx="4728871" cy="4313782"/>
          </a:xfrm>
          <a:prstGeom prst="rect">
            <a:avLst/>
          </a:prstGeom>
          <a:noFill/>
          <a:ln>
            <a:noFill/>
          </a:ln>
        </p:spPr>
      </p:pic>
      <p:sp>
        <p:nvSpPr>
          <p:cNvPr id="5" name="矩形 4">
            <a:extLst>
              <a:ext uri="{FF2B5EF4-FFF2-40B4-BE49-F238E27FC236}">
                <a16:creationId xmlns:a16="http://schemas.microsoft.com/office/drawing/2014/main" xmlns="" id="{B8C49966-2643-44EC-BEC7-A135ACD0A80E}"/>
              </a:ext>
            </a:extLst>
          </p:cNvPr>
          <p:cNvSpPr/>
          <p:nvPr/>
        </p:nvSpPr>
        <p:spPr>
          <a:xfrm>
            <a:off x="6638062" y="5861067"/>
            <a:ext cx="4503156" cy="369332"/>
          </a:xfrm>
          <a:prstGeom prst="rect">
            <a:avLst/>
          </a:prstGeom>
        </p:spPr>
        <p:txBody>
          <a:bodyPr wrap="none">
            <a:spAutoFit/>
          </a:bodyPr>
          <a:lstStyle/>
          <a:p>
            <a:r>
              <a:rPr lang="zh-CN" altLang="zh-CN" dirty="0">
                <a:cs typeface="Times New Roman" panose="02020603050405020304" pitchFamily="18" charset="0"/>
              </a:rPr>
              <a:t>“选择用户、计算机、服务账户或组”对话框</a:t>
            </a:r>
            <a:endParaRPr lang="zh-CN" altLang="en-US" dirty="0"/>
          </a:p>
        </p:txBody>
      </p:sp>
    </p:spTree>
    <p:extLst>
      <p:ext uri="{BB962C8B-B14F-4D97-AF65-F5344CB8AC3E}">
        <p14:creationId xmlns:p14="http://schemas.microsoft.com/office/powerpoint/2010/main" val="20532453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7 </a:t>
            </a:r>
            <a:r>
              <a:rPr lang="zh-CN" altLang="en-US" sz="3600" b="1" spc="600" dirty="0">
                <a:solidFill>
                  <a:srgbClr val="2070A1"/>
                </a:solidFill>
                <a:cs typeface="+mn-ea"/>
                <a:sym typeface="+mn-lt"/>
              </a:rPr>
              <a:t>利用</a:t>
            </a:r>
            <a:r>
              <a:rPr lang="en-US" altLang="zh-CN" sz="3600" b="1" spc="600" dirty="0">
                <a:solidFill>
                  <a:srgbClr val="2070A1"/>
                </a:solidFill>
                <a:cs typeface="+mn-ea"/>
                <a:sym typeface="+mn-lt"/>
              </a:rPr>
              <a:t>NTFS</a:t>
            </a:r>
            <a:r>
              <a:rPr lang="zh-CN" altLang="en-US" sz="3600" b="1" spc="600" dirty="0">
                <a:solidFill>
                  <a:srgbClr val="2070A1"/>
                </a:solidFill>
                <a:cs typeface="+mn-ea"/>
                <a:sym typeface="+mn-lt"/>
              </a:rPr>
              <a:t>权限管理数据</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342502" y="1715338"/>
            <a:ext cx="5884944"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1</a:t>
            </a:r>
            <a:r>
              <a:rPr lang="zh-CN" altLang="en-US" sz="3600" spc="600" dirty="0">
                <a:solidFill>
                  <a:srgbClr val="2070A1"/>
                </a:solidFill>
                <a:cs typeface="+mn-ea"/>
              </a:rPr>
              <a:t>．授予标准</a:t>
            </a:r>
            <a:r>
              <a:rPr lang="en-US" altLang="zh-CN" sz="3600" spc="600" dirty="0">
                <a:solidFill>
                  <a:srgbClr val="2070A1"/>
                </a:solidFill>
                <a:cs typeface="+mn-ea"/>
              </a:rPr>
              <a:t>NTFS</a:t>
            </a:r>
            <a:r>
              <a:rPr lang="zh-CN" altLang="en-US" sz="3600" spc="600" dirty="0">
                <a:solidFill>
                  <a:srgbClr val="2070A1"/>
                </a:solidFill>
                <a:cs typeface="+mn-ea"/>
              </a:rPr>
              <a:t>权限</a:t>
            </a:r>
            <a:endParaRPr lang="zh-CN" altLang="zh-CN" sz="3600" spc="600" dirty="0">
              <a:solidFill>
                <a:srgbClr val="2070A1"/>
              </a:solidFill>
              <a:cs typeface="+mn-ea"/>
            </a:endParaRPr>
          </a:p>
        </p:txBody>
      </p:sp>
      <p:sp>
        <p:nvSpPr>
          <p:cNvPr id="2" name="矩形 1">
            <a:extLst>
              <a:ext uri="{FF2B5EF4-FFF2-40B4-BE49-F238E27FC236}">
                <a16:creationId xmlns:a16="http://schemas.microsoft.com/office/drawing/2014/main" xmlns="" id="{E5ACC719-2CB8-47CC-9614-969C56F50782}"/>
              </a:ext>
            </a:extLst>
          </p:cNvPr>
          <p:cNvSpPr/>
          <p:nvPr/>
        </p:nvSpPr>
        <p:spPr>
          <a:xfrm>
            <a:off x="668299" y="2434229"/>
            <a:ext cx="10799175" cy="2554545"/>
          </a:xfrm>
          <a:prstGeom prst="rect">
            <a:avLst/>
          </a:prstGeom>
        </p:spPr>
        <p:txBody>
          <a:bodyPr wrap="square">
            <a:spAutoFit/>
          </a:bodyPr>
          <a:lstStyle/>
          <a:p>
            <a:pPr indent="259080" algn="just">
              <a:spcAft>
                <a:spcPts val="0"/>
              </a:spcAft>
            </a:pPr>
            <a:r>
              <a:rPr lang="zh-CN" altLang="en-US" sz="3200" kern="100" dirty="0">
                <a:latin typeface="等线" panose="02010600030101010101" pitchFamily="2" charset="-122"/>
                <a:cs typeface="Times New Roman" panose="02020603050405020304" pitchFamily="18" charset="0"/>
              </a:rPr>
              <a:t>（</a:t>
            </a:r>
            <a:r>
              <a:rPr lang="en-US" altLang="zh-CN" sz="3200" kern="100" dirty="0">
                <a:latin typeface="等线" panose="02010600030101010101" pitchFamily="2" charset="-122"/>
                <a:cs typeface="Times New Roman" panose="02020603050405020304" pitchFamily="18" charset="0"/>
              </a:rPr>
              <a:t>2</a:t>
            </a:r>
            <a:r>
              <a:rPr lang="zh-CN" altLang="en-US" sz="3200" kern="100" dirty="0">
                <a:latin typeface="等线" panose="02010600030101010101" pitchFamily="2" charset="-122"/>
                <a:cs typeface="Times New Roman" panose="02020603050405020304" pitchFamily="18" charset="0"/>
              </a:rPr>
              <a:t>）</a:t>
            </a:r>
            <a:r>
              <a:rPr lang="en-US" altLang="zh-CN" sz="3200" kern="100" dirty="0">
                <a:latin typeface="等线" panose="02010600030101010101" pitchFamily="2" charset="-122"/>
                <a:cs typeface="Times New Roman" panose="02020603050405020304" pitchFamily="18" charset="0"/>
              </a:rPr>
              <a:t>NTFS</a:t>
            </a:r>
            <a:r>
              <a:rPr lang="zh-CN" altLang="en-US" sz="3200" kern="100" dirty="0">
                <a:latin typeface="等线" panose="02010600030101010101" pitchFamily="2" charset="-122"/>
                <a:cs typeface="Times New Roman" panose="02020603050405020304" pitchFamily="18" charset="0"/>
              </a:rPr>
              <a:t>文件权限</a:t>
            </a:r>
          </a:p>
          <a:p>
            <a:pPr indent="259080" algn="just">
              <a:spcAft>
                <a:spcPts val="0"/>
              </a:spcAft>
            </a:pPr>
            <a:r>
              <a:rPr lang="zh-CN" altLang="en-US" sz="3200" kern="100" dirty="0">
                <a:latin typeface="等线" panose="02010600030101010101" pitchFamily="2" charset="-122"/>
                <a:cs typeface="Times New Roman" panose="02020603050405020304" pitchFamily="18" charset="0"/>
              </a:rPr>
              <a:t>文件权限的设置与文件夹权限的设置类似。要想对</a:t>
            </a:r>
            <a:r>
              <a:rPr lang="en-US" altLang="zh-CN" sz="3200" kern="100" dirty="0">
                <a:latin typeface="等线" panose="02010600030101010101" pitchFamily="2" charset="-122"/>
                <a:cs typeface="Times New Roman" panose="02020603050405020304" pitchFamily="18" charset="0"/>
              </a:rPr>
              <a:t>NTFS</a:t>
            </a:r>
            <a:r>
              <a:rPr lang="zh-CN" altLang="en-US" sz="3200" kern="100" dirty="0">
                <a:latin typeface="等线" panose="02010600030101010101" pitchFamily="2" charset="-122"/>
                <a:cs typeface="Times New Roman" panose="02020603050405020304" pitchFamily="18" charset="0"/>
              </a:rPr>
              <a:t>文件指派权限，直接在文件上右键单击鼠标，在弹出的快捷菜单中选择</a:t>
            </a:r>
            <a:r>
              <a:rPr lang="en-US" altLang="zh-CN" sz="3200" kern="100" dirty="0">
                <a:latin typeface="等线" panose="02010600030101010101" pitchFamily="2" charset="-122"/>
                <a:cs typeface="Times New Roman" panose="02020603050405020304" pitchFamily="18" charset="0"/>
              </a:rPr>
              <a:t>【</a:t>
            </a:r>
            <a:r>
              <a:rPr lang="zh-CN" altLang="en-US" sz="3200" kern="100" dirty="0">
                <a:latin typeface="等线" panose="02010600030101010101" pitchFamily="2" charset="-122"/>
                <a:cs typeface="Times New Roman" panose="02020603050405020304" pitchFamily="18" charset="0"/>
              </a:rPr>
              <a:t>属性</a:t>
            </a:r>
            <a:r>
              <a:rPr lang="en-US" altLang="zh-CN" sz="3200" kern="100" dirty="0">
                <a:latin typeface="等线" panose="02010600030101010101" pitchFamily="2" charset="-122"/>
                <a:cs typeface="Times New Roman" panose="02020603050405020304" pitchFamily="18" charset="0"/>
              </a:rPr>
              <a:t>】→【</a:t>
            </a:r>
            <a:r>
              <a:rPr lang="zh-CN" altLang="en-US" sz="3200" kern="100" dirty="0">
                <a:latin typeface="等线" panose="02010600030101010101" pitchFamily="2" charset="-122"/>
                <a:cs typeface="Times New Roman" panose="02020603050405020304" pitchFamily="18" charset="0"/>
              </a:rPr>
              <a:t>安全</a:t>
            </a:r>
            <a:r>
              <a:rPr lang="en-US" altLang="zh-CN" sz="3200" kern="100" dirty="0">
                <a:latin typeface="等线" panose="02010600030101010101" pitchFamily="2" charset="-122"/>
                <a:cs typeface="Times New Roman" panose="02020603050405020304" pitchFamily="18" charset="0"/>
              </a:rPr>
              <a:t>】</a:t>
            </a:r>
            <a:r>
              <a:rPr lang="zh-CN" altLang="en-US" sz="3200" kern="100" dirty="0">
                <a:latin typeface="等线" panose="02010600030101010101" pitchFamily="2" charset="-122"/>
                <a:cs typeface="Times New Roman" panose="02020603050405020304" pitchFamily="18" charset="0"/>
              </a:rPr>
              <a:t>选项卡，即可为该文件设置相应权限。</a:t>
            </a:r>
          </a:p>
        </p:txBody>
      </p:sp>
    </p:spTree>
    <p:extLst>
      <p:ext uri="{BB962C8B-B14F-4D97-AF65-F5344CB8AC3E}">
        <p14:creationId xmlns:p14="http://schemas.microsoft.com/office/powerpoint/2010/main" val="5043040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7 </a:t>
            </a:r>
            <a:r>
              <a:rPr lang="zh-CN" altLang="en-US" sz="3600" b="1" spc="600" dirty="0">
                <a:solidFill>
                  <a:srgbClr val="2070A1"/>
                </a:solidFill>
                <a:cs typeface="+mn-ea"/>
                <a:sym typeface="+mn-lt"/>
              </a:rPr>
              <a:t>利用</a:t>
            </a:r>
            <a:r>
              <a:rPr lang="en-US" altLang="zh-CN" sz="3600" b="1" spc="600" dirty="0">
                <a:solidFill>
                  <a:srgbClr val="2070A1"/>
                </a:solidFill>
                <a:cs typeface="+mn-ea"/>
                <a:sym typeface="+mn-lt"/>
              </a:rPr>
              <a:t>NTFS</a:t>
            </a:r>
            <a:r>
              <a:rPr lang="zh-CN" altLang="en-US" sz="3600" b="1" spc="600" dirty="0">
                <a:solidFill>
                  <a:srgbClr val="2070A1"/>
                </a:solidFill>
                <a:cs typeface="+mn-ea"/>
                <a:sym typeface="+mn-lt"/>
              </a:rPr>
              <a:t>权限管理数据</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473948" y="1715338"/>
            <a:ext cx="5622052"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2</a:t>
            </a:r>
            <a:r>
              <a:rPr lang="zh-CN" altLang="en-US" sz="3600" spc="600" dirty="0">
                <a:solidFill>
                  <a:srgbClr val="2070A1"/>
                </a:solidFill>
                <a:cs typeface="+mn-ea"/>
              </a:rPr>
              <a:t>．授予特殊访问权限</a:t>
            </a:r>
            <a:endParaRPr lang="zh-CN" altLang="zh-CN" sz="3600" spc="600" dirty="0">
              <a:solidFill>
                <a:srgbClr val="2070A1"/>
              </a:solidFill>
              <a:cs typeface="+mn-ea"/>
            </a:endParaRPr>
          </a:p>
        </p:txBody>
      </p:sp>
      <p:pic>
        <p:nvPicPr>
          <p:cNvPr id="32" name="图片 31">
            <a:extLst>
              <a:ext uri="{FF2B5EF4-FFF2-40B4-BE49-F238E27FC236}">
                <a16:creationId xmlns:a16="http://schemas.microsoft.com/office/drawing/2014/main" xmlns="" id="{66266AD9-D130-48A4-9F7E-A47ADDFA6341}"/>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5182" y="2282836"/>
            <a:ext cx="5287117" cy="3883014"/>
          </a:xfrm>
          <a:prstGeom prst="rect">
            <a:avLst/>
          </a:prstGeom>
          <a:noFill/>
          <a:ln>
            <a:noFill/>
          </a:ln>
        </p:spPr>
      </p:pic>
      <p:pic>
        <p:nvPicPr>
          <p:cNvPr id="33" name="图片 32">
            <a:extLst>
              <a:ext uri="{FF2B5EF4-FFF2-40B4-BE49-F238E27FC236}">
                <a16:creationId xmlns:a16="http://schemas.microsoft.com/office/drawing/2014/main" xmlns="" id="{AD716D8B-16D9-45A9-B240-278B110A446A}"/>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86684" y="2361669"/>
            <a:ext cx="6090457" cy="3415106"/>
          </a:xfrm>
          <a:prstGeom prst="rect">
            <a:avLst/>
          </a:prstGeom>
          <a:noFill/>
          <a:ln w="6350" cmpd="sng">
            <a:solidFill>
              <a:srgbClr val="808080"/>
            </a:solidFill>
            <a:miter lim="800000"/>
            <a:headEnd/>
            <a:tailEnd/>
          </a:ln>
          <a:effectLst/>
        </p:spPr>
      </p:pic>
      <p:sp>
        <p:nvSpPr>
          <p:cNvPr id="3" name="矩形 2">
            <a:extLst>
              <a:ext uri="{FF2B5EF4-FFF2-40B4-BE49-F238E27FC236}">
                <a16:creationId xmlns:a16="http://schemas.microsoft.com/office/drawing/2014/main" xmlns="" id="{4A0F0195-355D-4DE5-A68F-6875A022C7A5}"/>
              </a:ext>
            </a:extLst>
          </p:cNvPr>
          <p:cNvSpPr/>
          <p:nvPr/>
        </p:nvSpPr>
        <p:spPr>
          <a:xfrm>
            <a:off x="1404068" y="6284669"/>
            <a:ext cx="3457998" cy="369332"/>
          </a:xfrm>
          <a:prstGeom prst="rect">
            <a:avLst/>
          </a:prstGeom>
        </p:spPr>
        <p:txBody>
          <a:bodyPr wrap="none">
            <a:spAutoFit/>
          </a:bodyPr>
          <a:lstStyle/>
          <a:p>
            <a:r>
              <a:rPr lang="zh-CN" altLang="zh-CN" dirty="0">
                <a:cs typeface="Times New Roman" panose="02020603050405020304" pitchFamily="18" charset="0"/>
              </a:rPr>
              <a:t>“</a:t>
            </a:r>
            <a:r>
              <a:rPr lang="en-US" altLang="zh-CN" dirty="0">
                <a:cs typeface="Times New Roman" panose="02020603050405020304" pitchFamily="18" charset="0"/>
              </a:rPr>
              <a:t>network</a:t>
            </a:r>
            <a:r>
              <a:rPr lang="zh-CN" altLang="zh-CN" dirty="0">
                <a:cs typeface="Times New Roman" panose="02020603050405020304" pitchFamily="18" charset="0"/>
              </a:rPr>
              <a:t>的高级安全设置”对话框</a:t>
            </a:r>
            <a:endParaRPr lang="zh-CN" altLang="en-US" dirty="0"/>
          </a:p>
        </p:txBody>
      </p:sp>
      <p:sp>
        <p:nvSpPr>
          <p:cNvPr id="4" name="矩形 3">
            <a:extLst>
              <a:ext uri="{FF2B5EF4-FFF2-40B4-BE49-F238E27FC236}">
                <a16:creationId xmlns:a16="http://schemas.microsoft.com/office/drawing/2014/main" xmlns="" id="{53B11768-F2FF-4FF3-AAE1-4D80F6D80E50}"/>
              </a:ext>
            </a:extLst>
          </p:cNvPr>
          <p:cNvSpPr/>
          <p:nvPr/>
        </p:nvSpPr>
        <p:spPr>
          <a:xfrm>
            <a:off x="7433745" y="5915337"/>
            <a:ext cx="2996333" cy="369332"/>
          </a:xfrm>
          <a:prstGeom prst="rect">
            <a:avLst/>
          </a:prstGeom>
        </p:spPr>
        <p:txBody>
          <a:bodyPr wrap="none">
            <a:spAutoFit/>
          </a:bodyPr>
          <a:lstStyle/>
          <a:p>
            <a:r>
              <a:rPr lang="zh-CN" altLang="zh-CN" dirty="0">
                <a:cs typeface="Times New Roman" panose="02020603050405020304" pitchFamily="18" charset="0"/>
              </a:rPr>
              <a:t>“</a:t>
            </a:r>
            <a:r>
              <a:rPr lang="en-US" altLang="zh-CN" dirty="0">
                <a:cs typeface="Times New Roman" panose="02020603050405020304" pitchFamily="18" charset="0"/>
              </a:rPr>
              <a:t>network</a:t>
            </a:r>
            <a:r>
              <a:rPr lang="zh-CN" altLang="zh-CN" dirty="0">
                <a:cs typeface="Times New Roman" panose="02020603050405020304" pitchFamily="18" charset="0"/>
              </a:rPr>
              <a:t>的权限项目”对话框</a:t>
            </a:r>
            <a:endParaRPr lang="zh-CN" altLang="en-US" dirty="0"/>
          </a:p>
        </p:txBody>
      </p:sp>
    </p:spTree>
    <p:extLst>
      <p:ext uri="{BB962C8B-B14F-4D97-AF65-F5344CB8AC3E}">
        <p14:creationId xmlns:p14="http://schemas.microsoft.com/office/powerpoint/2010/main" val="10776430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7 </a:t>
            </a:r>
            <a:r>
              <a:rPr lang="zh-CN" altLang="en-US" sz="3600" b="1" spc="600" dirty="0">
                <a:solidFill>
                  <a:srgbClr val="2070A1"/>
                </a:solidFill>
                <a:cs typeface="+mn-ea"/>
                <a:sym typeface="+mn-lt"/>
              </a:rPr>
              <a:t>利用</a:t>
            </a:r>
            <a:r>
              <a:rPr lang="en-US" altLang="zh-CN" sz="3600" b="1" spc="600" dirty="0">
                <a:solidFill>
                  <a:srgbClr val="2070A1"/>
                </a:solidFill>
                <a:cs typeface="+mn-ea"/>
                <a:sym typeface="+mn-lt"/>
              </a:rPr>
              <a:t>NTFS</a:t>
            </a:r>
            <a:r>
              <a:rPr lang="zh-CN" altLang="en-US" sz="3600" b="1" spc="600" dirty="0">
                <a:solidFill>
                  <a:srgbClr val="2070A1"/>
                </a:solidFill>
                <a:cs typeface="+mn-ea"/>
                <a:sym typeface="+mn-lt"/>
              </a:rPr>
              <a:t>权限管理数据</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473948" y="1715338"/>
            <a:ext cx="5622052"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2</a:t>
            </a:r>
            <a:r>
              <a:rPr lang="zh-CN" altLang="en-US" sz="3600" spc="600" dirty="0">
                <a:solidFill>
                  <a:srgbClr val="2070A1"/>
                </a:solidFill>
                <a:cs typeface="+mn-ea"/>
              </a:rPr>
              <a:t>．授予特殊访问权限</a:t>
            </a:r>
            <a:endParaRPr lang="zh-CN" altLang="zh-CN" sz="3600" spc="600" dirty="0">
              <a:solidFill>
                <a:srgbClr val="2070A1"/>
              </a:solidFill>
              <a:cs typeface="+mn-ea"/>
            </a:endParaRPr>
          </a:p>
        </p:txBody>
      </p:sp>
      <p:sp>
        <p:nvSpPr>
          <p:cNvPr id="35" name="矩形 34">
            <a:extLst>
              <a:ext uri="{FF2B5EF4-FFF2-40B4-BE49-F238E27FC236}">
                <a16:creationId xmlns:a16="http://schemas.microsoft.com/office/drawing/2014/main" xmlns="" id="{DDE6C9A6-A079-442C-BB68-103760EB2906}"/>
              </a:ext>
            </a:extLst>
          </p:cNvPr>
          <p:cNvSpPr/>
          <p:nvPr/>
        </p:nvSpPr>
        <p:spPr>
          <a:xfrm>
            <a:off x="668299" y="2434229"/>
            <a:ext cx="10799175" cy="1077218"/>
          </a:xfrm>
          <a:prstGeom prst="rect">
            <a:avLst/>
          </a:prstGeom>
        </p:spPr>
        <p:txBody>
          <a:bodyPr wrap="square">
            <a:spAutoFit/>
          </a:bodyPr>
          <a:lstStyle/>
          <a:p>
            <a:pPr indent="259080" algn="just">
              <a:spcAft>
                <a:spcPts val="0"/>
              </a:spcAft>
            </a:pPr>
            <a:r>
              <a:rPr lang="zh-CN" altLang="en-US" sz="3200" kern="100" dirty="0">
                <a:latin typeface="等线" panose="02010600030101010101" pitchFamily="2" charset="-122"/>
                <a:cs typeface="Times New Roman" panose="02020603050405020304" pitchFamily="18" charset="0"/>
              </a:rPr>
              <a:t>（</a:t>
            </a:r>
            <a:r>
              <a:rPr lang="en-US" altLang="zh-CN" sz="3200" kern="100" dirty="0">
                <a:latin typeface="等线" panose="02010600030101010101" pitchFamily="2" charset="-122"/>
                <a:cs typeface="Times New Roman" panose="02020603050405020304" pitchFamily="18" charset="0"/>
              </a:rPr>
              <a:t>1</a:t>
            </a:r>
            <a:r>
              <a:rPr lang="zh-CN" altLang="en-US" sz="3200" kern="100" dirty="0">
                <a:latin typeface="等线" panose="02010600030101010101" pitchFamily="2" charset="-122"/>
                <a:cs typeface="Times New Roman" panose="02020603050405020304" pitchFamily="18" charset="0"/>
              </a:rPr>
              <a:t>）更改权限：针对文件或者文件夹修改权限的能力</a:t>
            </a:r>
            <a:endParaRPr lang="en-US" altLang="zh-CN" sz="3200" kern="100" dirty="0">
              <a:latin typeface="等线" panose="02010600030101010101" pitchFamily="2" charset="-122"/>
              <a:cs typeface="Times New Roman" panose="02020603050405020304" pitchFamily="18" charset="0"/>
            </a:endParaRPr>
          </a:p>
          <a:p>
            <a:pPr indent="259080" algn="just">
              <a:spcAft>
                <a:spcPts val="0"/>
              </a:spcAft>
            </a:pPr>
            <a:r>
              <a:rPr lang="zh-CN" altLang="en-US" sz="3200" kern="100" dirty="0">
                <a:latin typeface="等线" panose="02010600030101010101" pitchFamily="2" charset="-122"/>
                <a:cs typeface="Times New Roman" panose="02020603050405020304" pitchFamily="18" charset="0"/>
              </a:rPr>
              <a:t>（</a:t>
            </a:r>
            <a:r>
              <a:rPr lang="en-US" altLang="zh-CN" sz="3200" kern="100" dirty="0">
                <a:latin typeface="等线" panose="02010600030101010101" pitchFamily="2" charset="-122"/>
                <a:cs typeface="Times New Roman" panose="02020603050405020304" pitchFamily="18" charset="0"/>
              </a:rPr>
              <a:t>2</a:t>
            </a:r>
            <a:r>
              <a:rPr lang="zh-CN" altLang="en-US" sz="3200" kern="100" dirty="0">
                <a:latin typeface="等线" panose="02010600030101010101" pitchFamily="2" charset="-122"/>
                <a:cs typeface="Times New Roman" panose="02020603050405020304" pitchFamily="18" charset="0"/>
              </a:rPr>
              <a:t>）取得所有权：取得文件和文件夹的所有权的能力</a:t>
            </a:r>
          </a:p>
        </p:txBody>
      </p:sp>
    </p:spTree>
    <p:extLst>
      <p:ext uri="{BB962C8B-B14F-4D97-AF65-F5344CB8AC3E}">
        <p14:creationId xmlns:p14="http://schemas.microsoft.com/office/powerpoint/2010/main" val="30119223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599450" y="422377"/>
            <a:ext cx="8689431" cy="769441"/>
          </a:xfrm>
          <a:prstGeom prst="rect">
            <a:avLst/>
          </a:prstGeom>
          <a:noFill/>
        </p:spPr>
        <p:txBody>
          <a:bodyPr wrap="square" rtlCol="0">
            <a:spAutoFit/>
          </a:bodyPr>
          <a:lstStyle/>
          <a:p>
            <a:pPr algn="ctr"/>
            <a:r>
              <a:rPr lang="zh-CN" altLang="en-US" sz="4400" b="1" spc="300" dirty="0">
                <a:solidFill>
                  <a:srgbClr val="2070A1"/>
                </a:solidFill>
                <a:cs typeface="+mn-ea"/>
                <a:sym typeface="+mn-lt"/>
              </a:rPr>
              <a:t>任务</a:t>
            </a:r>
            <a:r>
              <a:rPr lang="en-US" altLang="zh-CN" sz="4400" b="1" spc="300" dirty="0">
                <a:solidFill>
                  <a:srgbClr val="2070A1"/>
                </a:solidFill>
                <a:cs typeface="+mn-ea"/>
                <a:sym typeface="+mn-lt"/>
              </a:rPr>
              <a:t>8 </a:t>
            </a:r>
            <a:r>
              <a:rPr lang="zh-CN" altLang="en-US" sz="4400" b="1" spc="300" dirty="0">
                <a:solidFill>
                  <a:srgbClr val="2070A1"/>
                </a:solidFill>
                <a:cs typeface="+mn-ea"/>
                <a:sym typeface="+mn-lt"/>
              </a:rPr>
              <a:t>压缩文件</a:t>
            </a:r>
          </a:p>
        </p:txBody>
      </p:sp>
      <p:cxnSp>
        <p:nvCxnSpPr>
          <p:cNvPr id="9" name="直接连接符 8"/>
          <p:cNvCxnSpPr>
            <a:cxnSpLocks/>
          </p:cNvCxnSpPr>
          <p:nvPr/>
        </p:nvCxnSpPr>
        <p:spPr>
          <a:xfrm>
            <a:off x="1948089" y="1225798"/>
            <a:ext cx="7796420" cy="0"/>
          </a:xfrm>
          <a:prstGeom prst="line">
            <a:avLst/>
          </a:prstGeom>
          <a:ln w="25400">
            <a:solidFill>
              <a:srgbClr val="34B2E4"/>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10823156" y="563905"/>
            <a:ext cx="683354" cy="683354"/>
            <a:chOff x="3700441" y="1274408"/>
            <a:chExt cx="1646508" cy="1646508"/>
          </a:xfrm>
        </p:grpSpPr>
        <p:sp>
          <p:nvSpPr>
            <p:cNvPr id="12" name="圆角矩形 11"/>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10854928" y="1231773"/>
            <a:ext cx="619809" cy="619809"/>
            <a:chOff x="3700441" y="1274408"/>
            <a:chExt cx="1646508" cy="1646508"/>
          </a:xfrm>
        </p:grpSpPr>
        <p:sp>
          <p:nvSpPr>
            <p:cNvPr id="15" name="圆角矩形 14"/>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a:extLst>
              <a:ext uri="{FF2B5EF4-FFF2-40B4-BE49-F238E27FC236}">
                <a16:creationId xmlns:a16="http://schemas.microsoft.com/office/drawing/2014/main" xmlns="" id="{1E3C36CB-5B0C-40CC-90F9-BFACBDB1E4E9}"/>
              </a:ext>
            </a:extLst>
          </p:cNvPr>
          <p:cNvGrpSpPr/>
          <p:nvPr/>
        </p:nvGrpSpPr>
        <p:grpSpPr>
          <a:xfrm>
            <a:off x="2569302" y="1802647"/>
            <a:ext cx="6531266" cy="1191137"/>
            <a:chOff x="2447982" y="2203431"/>
            <a:chExt cx="6531266" cy="1191137"/>
          </a:xfrm>
        </p:grpSpPr>
        <p:grpSp>
          <p:nvGrpSpPr>
            <p:cNvPr id="3" name="组合 2">
              <a:extLst>
                <a:ext uri="{FF2B5EF4-FFF2-40B4-BE49-F238E27FC236}">
                  <a16:creationId xmlns:a16="http://schemas.microsoft.com/office/drawing/2014/main" xmlns="" id="{B5AA7674-8873-491F-B6C5-855B0A718A28}"/>
                </a:ext>
              </a:extLst>
            </p:cNvPr>
            <p:cNvGrpSpPr/>
            <p:nvPr/>
          </p:nvGrpSpPr>
          <p:grpSpPr>
            <a:xfrm>
              <a:off x="2447982" y="2203431"/>
              <a:ext cx="6531266" cy="1191137"/>
              <a:chOff x="2830368" y="2672347"/>
              <a:chExt cx="6531266" cy="1191137"/>
            </a:xfrm>
          </p:grpSpPr>
          <p:sp>
            <p:nvSpPr>
              <p:cNvPr id="21" name="iS1ide-Rectangle 11">
                <a:extLst>
                  <a:ext uri="{FF2B5EF4-FFF2-40B4-BE49-F238E27FC236}">
                    <a16:creationId xmlns:a16="http://schemas.microsoft.com/office/drawing/2014/main" xmlns="" id="{69CD2B78-720A-4C35-B0BA-0F10FB922F6E}"/>
                  </a:ext>
                </a:extLst>
              </p:cNvPr>
              <p:cNvSpPr/>
              <p:nvPr/>
            </p:nvSpPr>
            <p:spPr>
              <a:xfrm rot="16200000">
                <a:off x="5717033" y="218884"/>
                <a:ext cx="1191137" cy="6098064"/>
              </a:xfrm>
              <a:prstGeom prst="rect">
                <a:avLst/>
              </a:prstGeom>
              <a:solidFill>
                <a:srgbClr val="E1495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22" name="iS1ide-Oval 8">
                <a:extLst>
                  <a:ext uri="{FF2B5EF4-FFF2-40B4-BE49-F238E27FC236}">
                    <a16:creationId xmlns:a16="http://schemas.microsoft.com/office/drawing/2014/main" xmlns="" id="{073470B6-FFC5-4CB9-86A3-D845580B675F}"/>
                  </a:ext>
                </a:extLst>
              </p:cNvPr>
              <p:cNvSpPr/>
              <p:nvPr/>
            </p:nvSpPr>
            <p:spPr>
              <a:xfrm>
                <a:off x="2830368" y="2967221"/>
                <a:ext cx="648072" cy="648072"/>
              </a:xfrm>
              <a:prstGeom prst="ellipse">
                <a:avLst/>
              </a:prstGeom>
              <a:solidFill>
                <a:srgbClr val="E14956"/>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1</a:t>
                </a:r>
              </a:p>
            </p:txBody>
          </p:sp>
        </p:grpSp>
        <p:sp>
          <p:nvSpPr>
            <p:cNvPr id="4" name="文本框 3">
              <a:extLst>
                <a:ext uri="{FF2B5EF4-FFF2-40B4-BE49-F238E27FC236}">
                  <a16:creationId xmlns:a16="http://schemas.microsoft.com/office/drawing/2014/main" xmlns="" id="{C3565D79-F691-4C83-8F8B-8F6C979AE16C}"/>
                </a:ext>
              </a:extLst>
            </p:cNvPr>
            <p:cNvSpPr txBox="1"/>
            <p:nvPr/>
          </p:nvSpPr>
          <p:spPr>
            <a:xfrm>
              <a:off x="3241963" y="2503146"/>
              <a:ext cx="5353396" cy="584775"/>
            </a:xfrm>
            <a:prstGeom prst="rect">
              <a:avLst/>
            </a:prstGeom>
            <a:noFill/>
          </p:spPr>
          <p:txBody>
            <a:bodyPr wrap="square" rtlCol="0">
              <a:spAutoFit/>
            </a:bodyPr>
            <a:lstStyle/>
            <a:p>
              <a:pPr algn="ctr"/>
              <a:r>
                <a:rPr lang="en-US" altLang="zh-CN" sz="3200" b="1" dirty="0">
                  <a:solidFill>
                    <a:srgbClr val="FFFFFF"/>
                  </a:solidFill>
                </a:rPr>
                <a:t>NTFS </a:t>
              </a:r>
              <a:r>
                <a:rPr lang="zh-CN" altLang="en-US" sz="3200" b="1" dirty="0">
                  <a:solidFill>
                    <a:srgbClr val="FFFFFF"/>
                  </a:solidFill>
                </a:rPr>
                <a:t>压缩</a:t>
              </a:r>
            </a:p>
          </p:txBody>
        </p:sp>
      </p:grpSp>
      <p:grpSp>
        <p:nvGrpSpPr>
          <p:cNvPr id="43" name="组合 42">
            <a:extLst>
              <a:ext uri="{FF2B5EF4-FFF2-40B4-BE49-F238E27FC236}">
                <a16:creationId xmlns:a16="http://schemas.microsoft.com/office/drawing/2014/main" xmlns="" id="{75C43A82-A829-4603-BB94-8A57A736404C}"/>
              </a:ext>
            </a:extLst>
          </p:cNvPr>
          <p:cNvGrpSpPr/>
          <p:nvPr/>
        </p:nvGrpSpPr>
        <p:grpSpPr>
          <a:xfrm>
            <a:off x="2569302" y="3354428"/>
            <a:ext cx="6531266" cy="1191137"/>
            <a:chOff x="-1283097" y="4387973"/>
            <a:chExt cx="6531266" cy="1191137"/>
          </a:xfrm>
        </p:grpSpPr>
        <p:grpSp>
          <p:nvGrpSpPr>
            <p:cNvPr id="35" name="组合 34">
              <a:extLst>
                <a:ext uri="{FF2B5EF4-FFF2-40B4-BE49-F238E27FC236}">
                  <a16:creationId xmlns:a16="http://schemas.microsoft.com/office/drawing/2014/main" xmlns="" id="{1FED820D-C2B0-4090-846B-FF4DFF2AEA94}"/>
                </a:ext>
              </a:extLst>
            </p:cNvPr>
            <p:cNvGrpSpPr/>
            <p:nvPr/>
          </p:nvGrpSpPr>
          <p:grpSpPr>
            <a:xfrm>
              <a:off x="-1283097" y="4387973"/>
              <a:ext cx="6531266" cy="1191137"/>
              <a:chOff x="2830368" y="2672347"/>
              <a:chExt cx="6531266" cy="1191137"/>
            </a:xfrm>
            <a:solidFill>
              <a:srgbClr val="34B2E4"/>
            </a:solidFill>
          </p:grpSpPr>
          <p:sp>
            <p:nvSpPr>
              <p:cNvPr id="36" name="iS1ide-Rectangle 11">
                <a:extLst>
                  <a:ext uri="{FF2B5EF4-FFF2-40B4-BE49-F238E27FC236}">
                    <a16:creationId xmlns:a16="http://schemas.microsoft.com/office/drawing/2014/main" xmlns="" id="{D4C76F8F-B268-4AB5-A36A-5D1A528E358E}"/>
                  </a:ext>
                </a:extLst>
              </p:cNvPr>
              <p:cNvSpPr/>
              <p:nvPr/>
            </p:nvSpPr>
            <p:spPr>
              <a:xfrm rot="16200000">
                <a:off x="5717033" y="218884"/>
                <a:ext cx="1191137" cy="6098064"/>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37" name="iS1ide-Oval 8">
                <a:extLst>
                  <a:ext uri="{FF2B5EF4-FFF2-40B4-BE49-F238E27FC236}">
                    <a16:creationId xmlns:a16="http://schemas.microsoft.com/office/drawing/2014/main" xmlns="" id="{2DB402A1-2481-45FC-AD8D-D4012F0183FB}"/>
                  </a:ext>
                </a:extLst>
              </p:cNvPr>
              <p:cNvSpPr/>
              <p:nvPr/>
            </p:nvSpPr>
            <p:spPr>
              <a:xfrm>
                <a:off x="2830368" y="2967221"/>
                <a:ext cx="648072" cy="648072"/>
              </a:xfrm>
              <a:prstGeom prst="ellipse">
                <a:avLst/>
              </a:prstGeom>
              <a:gr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2</a:t>
                </a:r>
              </a:p>
            </p:txBody>
          </p:sp>
        </p:grpSp>
        <p:sp>
          <p:nvSpPr>
            <p:cNvPr id="38" name="文本框 37">
              <a:extLst>
                <a:ext uri="{FF2B5EF4-FFF2-40B4-BE49-F238E27FC236}">
                  <a16:creationId xmlns:a16="http://schemas.microsoft.com/office/drawing/2014/main" xmlns="" id="{B5DE1646-4359-4175-83D3-0B530F444870}"/>
                </a:ext>
              </a:extLst>
            </p:cNvPr>
            <p:cNvSpPr txBox="1"/>
            <p:nvPr/>
          </p:nvSpPr>
          <p:spPr>
            <a:xfrm>
              <a:off x="-618091" y="4721932"/>
              <a:ext cx="5740320" cy="523220"/>
            </a:xfrm>
            <a:prstGeom prst="rect">
              <a:avLst/>
            </a:prstGeom>
            <a:noFill/>
          </p:spPr>
          <p:txBody>
            <a:bodyPr wrap="square" rtlCol="0">
              <a:spAutoFit/>
            </a:bodyPr>
            <a:lstStyle/>
            <a:p>
              <a:pPr algn="ctr"/>
              <a:r>
                <a:rPr lang="zh-CN" altLang="en-US" sz="2800" b="1" dirty="0">
                  <a:solidFill>
                    <a:srgbClr val="FFFFFF"/>
                  </a:solidFill>
                </a:rPr>
                <a:t>文件复制或剪切时压缩属性的变化</a:t>
              </a:r>
            </a:p>
          </p:txBody>
        </p:sp>
      </p:grpSp>
      <p:grpSp>
        <p:nvGrpSpPr>
          <p:cNvPr id="44" name="组合 43">
            <a:extLst>
              <a:ext uri="{FF2B5EF4-FFF2-40B4-BE49-F238E27FC236}">
                <a16:creationId xmlns:a16="http://schemas.microsoft.com/office/drawing/2014/main" xmlns="" id="{B68AF12D-1A9B-442D-A0A3-0209F182483A}"/>
              </a:ext>
            </a:extLst>
          </p:cNvPr>
          <p:cNvGrpSpPr/>
          <p:nvPr/>
        </p:nvGrpSpPr>
        <p:grpSpPr>
          <a:xfrm>
            <a:off x="2569302" y="4906209"/>
            <a:ext cx="6531266" cy="1191137"/>
            <a:chOff x="-1600417" y="6225138"/>
            <a:chExt cx="6531266" cy="1191137"/>
          </a:xfrm>
        </p:grpSpPr>
        <p:grpSp>
          <p:nvGrpSpPr>
            <p:cNvPr id="39" name="组合 38">
              <a:extLst>
                <a:ext uri="{FF2B5EF4-FFF2-40B4-BE49-F238E27FC236}">
                  <a16:creationId xmlns:a16="http://schemas.microsoft.com/office/drawing/2014/main" xmlns="" id="{3476E92B-20B6-4402-A263-01B8EB4F9CF1}"/>
                </a:ext>
              </a:extLst>
            </p:cNvPr>
            <p:cNvGrpSpPr/>
            <p:nvPr/>
          </p:nvGrpSpPr>
          <p:grpSpPr>
            <a:xfrm>
              <a:off x="-1600417" y="6225138"/>
              <a:ext cx="6531266" cy="1191137"/>
              <a:chOff x="2830368" y="2672347"/>
              <a:chExt cx="6531266" cy="1191137"/>
            </a:xfrm>
            <a:solidFill>
              <a:srgbClr val="2070A1"/>
            </a:solidFill>
          </p:grpSpPr>
          <p:sp>
            <p:nvSpPr>
              <p:cNvPr id="40" name="iS1ide-Rectangle 11">
                <a:extLst>
                  <a:ext uri="{FF2B5EF4-FFF2-40B4-BE49-F238E27FC236}">
                    <a16:creationId xmlns:a16="http://schemas.microsoft.com/office/drawing/2014/main" xmlns="" id="{5EF3F589-4032-41A5-899D-3F4A250CEC22}"/>
                  </a:ext>
                </a:extLst>
              </p:cNvPr>
              <p:cNvSpPr/>
              <p:nvPr/>
            </p:nvSpPr>
            <p:spPr>
              <a:xfrm rot="16200000">
                <a:off x="5717033" y="218884"/>
                <a:ext cx="1191137" cy="6098064"/>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41" name="iS1ide-Oval 8">
                <a:extLst>
                  <a:ext uri="{FF2B5EF4-FFF2-40B4-BE49-F238E27FC236}">
                    <a16:creationId xmlns:a16="http://schemas.microsoft.com/office/drawing/2014/main" xmlns="" id="{DBB66367-C3FE-4DA8-AAAD-99BCDF1B70BD}"/>
                  </a:ext>
                </a:extLst>
              </p:cNvPr>
              <p:cNvSpPr/>
              <p:nvPr/>
            </p:nvSpPr>
            <p:spPr>
              <a:xfrm>
                <a:off x="2830368" y="2967221"/>
                <a:ext cx="648072" cy="648072"/>
              </a:xfrm>
              <a:prstGeom prst="ellipse">
                <a:avLst/>
              </a:prstGeom>
              <a:gr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3</a:t>
                </a:r>
              </a:p>
            </p:txBody>
          </p:sp>
        </p:grpSp>
        <p:sp>
          <p:nvSpPr>
            <p:cNvPr id="42" name="文本框 41">
              <a:extLst>
                <a:ext uri="{FF2B5EF4-FFF2-40B4-BE49-F238E27FC236}">
                  <a16:creationId xmlns:a16="http://schemas.microsoft.com/office/drawing/2014/main" xmlns="" id="{464B9C9F-E1A3-49E6-ABA3-BF69115CE4B7}"/>
                </a:ext>
              </a:extLst>
            </p:cNvPr>
            <p:cNvSpPr txBox="1"/>
            <p:nvPr/>
          </p:nvSpPr>
          <p:spPr>
            <a:xfrm>
              <a:off x="-806436" y="6481911"/>
              <a:ext cx="5353396" cy="584775"/>
            </a:xfrm>
            <a:prstGeom prst="rect">
              <a:avLst/>
            </a:prstGeom>
            <a:noFill/>
          </p:spPr>
          <p:txBody>
            <a:bodyPr wrap="square" rtlCol="0">
              <a:spAutoFit/>
            </a:bodyPr>
            <a:lstStyle/>
            <a:p>
              <a:pPr algn="ctr"/>
              <a:r>
                <a:rPr lang="zh-CN" altLang="en-US" sz="3200" b="1" dirty="0">
                  <a:solidFill>
                    <a:srgbClr val="FFFFFF"/>
                  </a:solidFill>
                </a:rPr>
                <a:t>压缩的（</a:t>
              </a:r>
              <a:r>
                <a:rPr lang="en-US" altLang="zh-CN" sz="3200" b="1" dirty="0">
                  <a:solidFill>
                    <a:srgbClr val="FFFFFF"/>
                  </a:solidFill>
                </a:rPr>
                <a:t>zipped</a:t>
              </a:r>
              <a:r>
                <a:rPr lang="zh-CN" altLang="en-US" sz="3200" b="1" dirty="0">
                  <a:solidFill>
                    <a:srgbClr val="FFFFFF"/>
                  </a:solidFill>
                </a:rPr>
                <a:t>）文件夹</a:t>
              </a:r>
            </a:p>
          </p:txBody>
        </p:sp>
      </p:grpSp>
    </p:spTree>
    <p:extLst>
      <p:ext uri="{BB962C8B-B14F-4D97-AF65-F5344CB8AC3E}">
        <p14:creationId xmlns:p14="http://schemas.microsoft.com/office/powerpoint/2010/main" val="1772552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10"/>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11"/>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14"/>
                                        </p:tgtEl>
                                        <p:attrNameLst>
                                          <p:attrName>ppt_x</p:attrName>
                                          <p:attrName>ppt_y</p:attrName>
                                        </p:attrNameLst>
                                      </p:cBhvr>
                                      <p:rCtr x="0" y="-25208"/>
                                    </p:animMotion>
                                  </p:childTnLst>
                                </p:cTn>
                              </p:par>
                            </p:childTnLst>
                          </p:cTn>
                        </p:par>
                        <p:par>
                          <p:cTn id="20" fill="hold">
                            <p:stCondLst>
                              <p:cond delay="1750"/>
                            </p:stCondLst>
                            <p:childTnLst>
                              <p:par>
                                <p:cTn id="21" presetID="45" presetClass="entr" presetSubtype="0" fill="hold" grpId="0" nodeType="afterEffect">
                                  <p:stCondLst>
                                    <p:cond delay="0"/>
                                  </p:stCondLst>
                                  <p:iterate type="lt">
                                    <p:tmPct val="20000"/>
                                  </p:iterate>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ppt_w</p:attrName>
                                        </p:attrNameLst>
                                      </p:cBhvr>
                                      <p:tavLst>
                                        <p:tav tm="0" fmla="#ppt_w*sin(2.5*pi*$)">
                                          <p:val>
                                            <p:fltVal val="0"/>
                                          </p:val>
                                        </p:tav>
                                        <p:tav tm="100000">
                                          <p:val>
                                            <p:fltVal val="1"/>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childTnLst>
                                </p:cTn>
                              </p:par>
                            </p:childTnLst>
                          </p:cTn>
                        </p:par>
                        <p:par>
                          <p:cTn id="26" fill="hold">
                            <p:stCondLst>
                              <p:cond delay="285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10"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4F88D1D-85C9-4983-BE22-8D7F66E69BF1}"/>
              </a:ext>
            </a:extLst>
          </p:cNvPr>
          <p:cNvGrpSpPr>
            <a:grpSpLocks/>
          </p:cNvGrpSpPr>
          <p:nvPr/>
        </p:nvGrpSpPr>
        <p:grpSpPr bwMode="auto">
          <a:xfrm>
            <a:off x="-759739" y="234286"/>
            <a:ext cx="12231306" cy="6623714"/>
            <a:chOff x="2290763" y="2182813"/>
            <a:chExt cx="8264525" cy="4683125"/>
          </a:xfrm>
        </p:grpSpPr>
        <p:sp>
          <p:nvSpPr>
            <p:cNvPr id="3" name="Freeform 5">
              <a:extLst>
                <a:ext uri="{FF2B5EF4-FFF2-40B4-BE49-F238E27FC236}">
                  <a16:creationId xmlns:a16="http://schemas.microsoft.com/office/drawing/2014/main" xmlns="" id="{D2FB56E9-E134-4DD4-BA3A-364D5F5E232F}"/>
                </a:ext>
              </a:extLst>
            </p:cNvPr>
            <p:cNvSpPr>
              <a:spLocks noChangeArrowheads="1"/>
            </p:cNvSpPr>
            <p:nvPr/>
          </p:nvSpPr>
          <p:spPr bwMode="auto">
            <a:xfrm>
              <a:off x="3441091" y="2182813"/>
              <a:ext cx="5980849" cy="3542760"/>
            </a:xfrm>
            <a:custGeom>
              <a:avLst/>
              <a:gdLst>
                <a:gd name="T0" fmla="*/ 2147483647 w 2269"/>
                <a:gd name="T1" fmla="*/ 2147483647 h 1621"/>
                <a:gd name="T2" fmla="*/ 2147483647 w 2269"/>
                <a:gd name="T3" fmla="*/ 2147483647 h 1621"/>
                <a:gd name="T4" fmla="*/ 2147483647 w 2269"/>
                <a:gd name="T5" fmla="*/ 2147483647 h 1621"/>
                <a:gd name="T6" fmla="*/ 0 w 2269"/>
                <a:gd name="T7" fmla="*/ 2147483647 h 1621"/>
                <a:gd name="T8" fmla="*/ 0 w 2269"/>
                <a:gd name="T9" fmla="*/ 2147483647 h 1621"/>
                <a:gd name="T10" fmla="*/ 2147483647 w 2269"/>
                <a:gd name="T11" fmla="*/ 0 h 1621"/>
                <a:gd name="T12" fmla="*/ 2147483647 w 2269"/>
                <a:gd name="T13" fmla="*/ 0 h 1621"/>
                <a:gd name="T14" fmla="*/ 2147483647 w 2269"/>
                <a:gd name="T15" fmla="*/ 2147483647 h 1621"/>
                <a:gd name="T16" fmla="*/ 2147483647 w 2269"/>
                <a:gd name="T17" fmla="*/ 2147483647 h 16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69"/>
                <a:gd name="T28" fmla="*/ 0 h 1621"/>
                <a:gd name="T29" fmla="*/ 2269 w 2269"/>
                <a:gd name="T30" fmla="*/ 1621 h 16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69" h="1621">
                  <a:moveTo>
                    <a:pt x="2269" y="1496"/>
                  </a:moveTo>
                  <a:cubicBezTo>
                    <a:pt x="2269" y="1576"/>
                    <a:pt x="2224" y="1621"/>
                    <a:pt x="2144" y="1621"/>
                  </a:cubicBezTo>
                  <a:cubicBezTo>
                    <a:pt x="125" y="1621"/>
                    <a:pt x="125" y="1621"/>
                    <a:pt x="125" y="1621"/>
                  </a:cubicBezTo>
                  <a:cubicBezTo>
                    <a:pt x="44" y="1621"/>
                    <a:pt x="0" y="1576"/>
                    <a:pt x="0" y="1496"/>
                  </a:cubicBezTo>
                  <a:cubicBezTo>
                    <a:pt x="0" y="124"/>
                    <a:pt x="0" y="124"/>
                    <a:pt x="0" y="124"/>
                  </a:cubicBezTo>
                  <a:cubicBezTo>
                    <a:pt x="0" y="44"/>
                    <a:pt x="44" y="0"/>
                    <a:pt x="125" y="0"/>
                  </a:cubicBezTo>
                  <a:cubicBezTo>
                    <a:pt x="2144" y="0"/>
                    <a:pt x="2144" y="0"/>
                    <a:pt x="2144" y="0"/>
                  </a:cubicBezTo>
                  <a:cubicBezTo>
                    <a:pt x="2224" y="0"/>
                    <a:pt x="2269" y="44"/>
                    <a:pt x="2269" y="124"/>
                  </a:cubicBezTo>
                  <a:lnTo>
                    <a:pt x="2269" y="1496"/>
                  </a:ln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 name="Oval 7">
              <a:extLst>
                <a:ext uri="{FF2B5EF4-FFF2-40B4-BE49-F238E27FC236}">
                  <a16:creationId xmlns:a16="http://schemas.microsoft.com/office/drawing/2014/main" xmlns="" id="{4E1A9EE2-B8C5-4DF2-BCD9-14849EA61140}"/>
                </a:ext>
              </a:extLst>
            </p:cNvPr>
            <p:cNvSpPr>
              <a:spLocks noChangeArrowheads="1"/>
            </p:cNvSpPr>
            <p:nvPr/>
          </p:nvSpPr>
          <p:spPr bwMode="auto">
            <a:xfrm>
              <a:off x="3651205" y="3508770"/>
              <a:ext cx="40326" cy="35057"/>
            </a:xfrm>
            <a:prstGeom prst="ellipse">
              <a:avLst/>
            </a:prstGeom>
            <a:solidFill>
              <a:srgbClr val="4F535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zh-CN"/>
            </a:p>
          </p:txBody>
        </p:sp>
        <p:sp>
          <p:nvSpPr>
            <p:cNvPr id="5" name="Freeform 8">
              <a:extLst>
                <a:ext uri="{FF2B5EF4-FFF2-40B4-BE49-F238E27FC236}">
                  <a16:creationId xmlns:a16="http://schemas.microsoft.com/office/drawing/2014/main" xmlns="" id="{404A9717-7307-4A59-833B-1234D9BA39D4}"/>
                </a:ext>
              </a:extLst>
            </p:cNvPr>
            <p:cNvSpPr>
              <a:spLocks noChangeArrowheads="1"/>
            </p:cNvSpPr>
            <p:nvPr/>
          </p:nvSpPr>
          <p:spPr bwMode="auto">
            <a:xfrm>
              <a:off x="3908013" y="2570496"/>
              <a:ext cx="5030025" cy="2761209"/>
            </a:xfrm>
            <a:custGeom>
              <a:avLst/>
              <a:gdLst>
                <a:gd name="T0" fmla="*/ 2147483647 w 1908"/>
                <a:gd name="T1" fmla="*/ 2147483647 h 1264"/>
                <a:gd name="T2" fmla="*/ 2147483647 w 1908"/>
                <a:gd name="T3" fmla="*/ 2147483647 h 1264"/>
                <a:gd name="T4" fmla="*/ 2147483647 w 1908"/>
                <a:gd name="T5" fmla="*/ 2147483647 h 1264"/>
                <a:gd name="T6" fmla="*/ 0 w 1908"/>
                <a:gd name="T7" fmla="*/ 2147483647 h 1264"/>
                <a:gd name="T8" fmla="*/ 0 w 1908"/>
                <a:gd name="T9" fmla="*/ 2147483647 h 1264"/>
                <a:gd name="T10" fmla="*/ 2147483647 w 1908"/>
                <a:gd name="T11" fmla="*/ 0 h 1264"/>
                <a:gd name="T12" fmla="*/ 2147483647 w 1908"/>
                <a:gd name="T13" fmla="*/ 0 h 1264"/>
                <a:gd name="T14" fmla="*/ 2147483647 w 1908"/>
                <a:gd name="T15" fmla="*/ 2147483647 h 1264"/>
                <a:gd name="T16" fmla="*/ 2147483647 w 1908"/>
                <a:gd name="T17" fmla="*/ 2147483647 h 1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
                <a:gd name="T28" fmla="*/ 0 h 1264"/>
                <a:gd name="T29" fmla="*/ 1908 w 1908"/>
                <a:gd name="T30" fmla="*/ 1264 h 12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 h="1264">
                  <a:moveTo>
                    <a:pt x="1908" y="1256"/>
                  </a:moveTo>
                  <a:cubicBezTo>
                    <a:pt x="1908" y="1260"/>
                    <a:pt x="1905" y="1264"/>
                    <a:pt x="1900" y="1264"/>
                  </a:cubicBezTo>
                  <a:cubicBezTo>
                    <a:pt x="8" y="1264"/>
                    <a:pt x="8" y="1264"/>
                    <a:pt x="8" y="1264"/>
                  </a:cubicBezTo>
                  <a:cubicBezTo>
                    <a:pt x="3" y="1264"/>
                    <a:pt x="0" y="1260"/>
                    <a:pt x="0" y="1256"/>
                  </a:cubicBezTo>
                  <a:cubicBezTo>
                    <a:pt x="0" y="8"/>
                    <a:pt x="0" y="8"/>
                    <a:pt x="0" y="8"/>
                  </a:cubicBezTo>
                  <a:cubicBezTo>
                    <a:pt x="0" y="3"/>
                    <a:pt x="3" y="0"/>
                    <a:pt x="8" y="0"/>
                  </a:cubicBezTo>
                  <a:cubicBezTo>
                    <a:pt x="1900" y="0"/>
                    <a:pt x="1900" y="0"/>
                    <a:pt x="1900" y="0"/>
                  </a:cubicBezTo>
                  <a:cubicBezTo>
                    <a:pt x="1905" y="0"/>
                    <a:pt x="1908" y="3"/>
                    <a:pt x="1908" y="8"/>
                  </a:cubicBezTo>
                  <a:lnTo>
                    <a:pt x="1908" y="125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 name="Freeform 9">
              <a:extLst>
                <a:ext uri="{FF2B5EF4-FFF2-40B4-BE49-F238E27FC236}">
                  <a16:creationId xmlns:a16="http://schemas.microsoft.com/office/drawing/2014/main" xmlns="" id="{F9E23893-AC18-4F5B-8B2D-74A3C5C0C6C6}"/>
                </a:ext>
              </a:extLst>
            </p:cNvPr>
            <p:cNvSpPr>
              <a:spLocks noChangeArrowheads="1"/>
            </p:cNvSpPr>
            <p:nvPr/>
          </p:nvSpPr>
          <p:spPr bwMode="auto">
            <a:xfrm>
              <a:off x="2405373" y="3401538"/>
              <a:ext cx="1360442" cy="3423156"/>
            </a:xfrm>
            <a:custGeom>
              <a:avLst/>
              <a:gdLst>
                <a:gd name="T0" fmla="*/ 0 w 516"/>
                <a:gd name="T1" fmla="*/ 2147483647 h 1566"/>
                <a:gd name="T2" fmla="*/ 2147483647 w 516"/>
                <a:gd name="T3" fmla="*/ 2147483647 h 1566"/>
                <a:gd name="T4" fmla="*/ 2147483647 w 516"/>
                <a:gd name="T5" fmla="*/ 2147483647 h 1566"/>
                <a:gd name="T6" fmla="*/ 2147483647 w 516"/>
                <a:gd name="T7" fmla="*/ 2147483647 h 1566"/>
                <a:gd name="T8" fmla="*/ 2147483647 w 516"/>
                <a:gd name="T9" fmla="*/ 2147483647 h 1566"/>
                <a:gd name="T10" fmla="*/ 2147483647 w 516"/>
                <a:gd name="T11" fmla="*/ 2147483647 h 1566"/>
                <a:gd name="T12" fmla="*/ 2147483647 w 516"/>
                <a:gd name="T13" fmla="*/ 2147483647 h 1566"/>
                <a:gd name="T14" fmla="*/ 2147483647 w 516"/>
                <a:gd name="T15" fmla="*/ 2147483647 h 1566"/>
                <a:gd name="T16" fmla="*/ 2147483647 w 516"/>
                <a:gd name="T17" fmla="*/ 2147483647 h 1566"/>
                <a:gd name="T18" fmla="*/ 2147483647 w 516"/>
                <a:gd name="T19" fmla="*/ 2147483647 h 1566"/>
                <a:gd name="T20" fmla="*/ 2147483647 w 516"/>
                <a:gd name="T21" fmla="*/ 2147483647 h 1566"/>
                <a:gd name="T22" fmla="*/ 2147483647 w 516"/>
                <a:gd name="T23" fmla="*/ 2147483647 h 1566"/>
                <a:gd name="T24" fmla="*/ 2147483647 w 516"/>
                <a:gd name="T25" fmla="*/ 2147483647 h 1566"/>
                <a:gd name="T26" fmla="*/ 2147483647 w 516"/>
                <a:gd name="T27" fmla="*/ 2147483647 h 1566"/>
                <a:gd name="T28" fmla="*/ 2147483647 w 516"/>
                <a:gd name="T29" fmla="*/ 2147483647 h 1566"/>
                <a:gd name="T30" fmla="*/ 2147483647 w 516"/>
                <a:gd name="T31" fmla="*/ 2147483647 h 1566"/>
                <a:gd name="T32" fmla="*/ 2147483647 w 516"/>
                <a:gd name="T33" fmla="*/ 2147483647 h 1566"/>
                <a:gd name="T34" fmla="*/ 2147483647 w 516"/>
                <a:gd name="T35" fmla="*/ 2147483647 h 1566"/>
                <a:gd name="T36" fmla="*/ 2147483647 w 516"/>
                <a:gd name="T37" fmla="*/ 2147483647 h 1566"/>
                <a:gd name="T38" fmla="*/ 2147483647 w 516"/>
                <a:gd name="T39" fmla="*/ 2147483647 h 1566"/>
                <a:gd name="T40" fmla="*/ 2147483647 w 516"/>
                <a:gd name="T41" fmla="*/ 2147483647 h 1566"/>
                <a:gd name="T42" fmla="*/ 2147483647 w 516"/>
                <a:gd name="T43" fmla="*/ 2147483647 h 1566"/>
                <a:gd name="T44" fmla="*/ 2147483647 w 516"/>
                <a:gd name="T45" fmla="*/ 2147483647 h 1566"/>
                <a:gd name="T46" fmla="*/ 2147483647 w 516"/>
                <a:gd name="T47" fmla="*/ 2147483647 h 1566"/>
                <a:gd name="T48" fmla="*/ 2147483647 w 516"/>
                <a:gd name="T49" fmla="*/ 2147483647 h 1566"/>
                <a:gd name="T50" fmla="*/ 2147483647 w 516"/>
                <a:gd name="T51" fmla="*/ 2147483647 h 1566"/>
                <a:gd name="T52" fmla="*/ 2147483647 w 516"/>
                <a:gd name="T53" fmla="*/ 2147483647 h 1566"/>
                <a:gd name="T54" fmla="*/ 2147483647 w 516"/>
                <a:gd name="T55" fmla="*/ 2147483647 h 1566"/>
                <a:gd name="T56" fmla="*/ 2147483647 w 516"/>
                <a:gd name="T57" fmla="*/ 2147483647 h 1566"/>
                <a:gd name="T58" fmla="*/ 2147483647 w 516"/>
                <a:gd name="T59" fmla="*/ 2147483647 h 1566"/>
                <a:gd name="T60" fmla="*/ 0 w 516"/>
                <a:gd name="T61" fmla="*/ 2147483647 h 15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16"/>
                <a:gd name="T94" fmla="*/ 0 h 1566"/>
                <a:gd name="T95" fmla="*/ 516 w 516"/>
                <a:gd name="T96" fmla="*/ 1566 h 15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16" h="1566">
                  <a:moveTo>
                    <a:pt x="0" y="1561"/>
                  </a:moveTo>
                  <a:cubicBezTo>
                    <a:pt x="0" y="1561"/>
                    <a:pt x="40" y="1341"/>
                    <a:pt x="59" y="1260"/>
                  </a:cubicBezTo>
                  <a:cubicBezTo>
                    <a:pt x="78" y="1179"/>
                    <a:pt x="100" y="1064"/>
                    <a:pt x="109" y="931"/>
                  </a:cubicBezTo>
                  <a:cubicBezTo>
                    <a:pt x="112" y="883"/>
                    <a:pt x="110" y="737"/>
                    <a:pt x="113" y="635"/>
                  </a:cubicBezTo>
                  <a:cubicBezTo>
                    <a:pt x="116" y="533"/>
                    <a:pt x="107" y="498"/>
                    <a:pt x="116" y="435"/>
                  </a:cubicBezTo>
                  <a:cubicBezTo>
                    <a:pt x="123" y="384"/>
                    <a:pt x="117" y="379"/>
                    <a:pt x="118" y="359"/>
                  </a:cubicBezTo>
                  <a:cubicBezTo>
                    <a:pt x="120" y="338"/>
                    <a:pt x="123" y="312"/>
                    <a:pt x="134" y="295"/>
                  </a:cubicBezTo>
                  <a:cubicBezTo>
                    <a:pt x="145" y="278"/>
                    <a:pt x="194" y="215"/>
                    <a:pt x="219" y="191"/>
                  </a:cubicBezTo>
                  <a:cubicBezTo>
                    <a:pt x="244" y="166"/>
                    <a:pt x="326" y="81"/>
                    <a:pt x="326" y="81"/>
                  </a:cubicBezTo>
                  <a:cubicBezTo>
                    <a:pt x="326" y="81"/>
                    <a:pt x="325" y="35"/>
                    <a:pt x="340" y="21"/>
                  </a:cubicBezTo>
                  <a:cubicBezTo>
                    <a:pt x="355" y="5"/>
                    <a:pt x="380" y="0"/>
                    <a:pt x="407" y="6"/>
                  </a:cubicBezTo>
                  <a:cubicBezTo>
                    <a:pt x="435" y="12"/>
                    <a:pt x="452" y="30"/>
                    <a:pt x="464" y="55"/>
                  </a:cubicBezTo>
                  <a:cubicBezTo>
                    <a:pt x="464" y="55"/>
                    <a:pt x="483" y="108"/>
                    <a:pt x="489" y="141"/>
                  </a:cubicBezTo>
                  <a:cubicBezTo>
                    <a:pt x="494" y="173"/>
                    <a:pt x="497" y="182"/>
                    <a:pt x="490" y="220"/>
                  </a:cubicBezTo>
                  <a:cubicBezTo>
                    <a:pt x="482" y="259"/>
                    <a:pt x="471" y="283"/>
                    <a:pt x="470" y="310"/>
                  </a:cubicBezTo>
                  <a:cubicBezTo>
                    <a:pt x="470" y="336"/>
                    <a:pt x="468" y="361"/>
                    <a:pt x="481" y="415"/>
                  </a:cubicBezTo>
                  <a:cubicBezTo>
                    <a:pt x="495" y="468"/>
                    <a:pt x="504" y="533"/>
                    <a:pt x="505" y="545"/>
                  </a:cubicBezTo>
                  <a:cubicBezTo>
                    <a:pt x="506" y="557"/>
                    <a:pt x="516" y="611"/>
                    <a:pt x="513" y="657"/>
                  </a:cubicBezTo>
                  <a:cubicBezTo>
                    <a:pt x="510" y="704"/>
                    <a:pt x="502" y="749"/>
                    <a:pt x="496" y="766"/>
                  </a:cubicBezTo>
                  <a:cubicBezTo>
                    <a:pt x="491" y="783"/>
                    <a:pt x="490" y="790"/>
                    <a:pt x="490" y="792"/>
                  </a:cubicBezTo>
                  <a:cubicBezTo>
                    <a:pt x="490" y="795"/>
                    <a:pt x="490" y="811"/>
                    <a:pt x="488" y="819"/>
                  </a:cubicBezTo>
                  <a:cubicBezTo>
                    <a:pt x="485" y="828"/>
                    <a:pt x="481" y="837"/>
                    <a:pt x="481" y="837"/>
                  </a:cubicBezTo>
                  <a:cubicBezTo>
                    <a:pt x="481" y="837"/>
                    <a:pt x="487" y="856"/>
                    <a:pt x="488" y="871"/>
                  </a:cubicBezTo>
                  <a:cubicBezTo>
                    <a:pt x="489" y="886"/>
                    <a:pt x="495" y="934"/>
                    <a:pt x="485" y="966"/>
                  </a:cubicBezTo>
                  <a:cubicBezTo>
                    <a:pt x="475" y="997"/>
                    <a:pt x="459" y="1022"/>
                    <a:pt x="451" y="1034"/>
                  </a:cubicBezTo>
                  <a:cubicBezTo>
                    <a:pt x="442" y="1045"/>
                    <a:pt x="439" y="1056"/>
                    <a:pt x="435" y="1071"/>
                  </a:cubicBezTo>
                  <a:cubicBezTo>
                    <a:pt x="430" y="1087"/>
                    <a:pt x="428" y="1089"/>
                    <a:pt x="425" y="1116"/>
                  </a:cubicBezTo>
                  <a:cubicBezTo>
                    <a:pt x="421" y="1144"/>
                    <a:pt x="414" y="1194"/>
                    <a:pt x="416" y="1216"/>
                  </a:cubicBezTo>
                  <a:cubicBezTo>
                    <a:pt x="418" y="1238"/>
                    <a:pt x="422" y="1430"/>
                    <a:pt x="423" y="1461"/>
                  </a:cubicBezTo>
                  <a:cubicBezTo>
                    <a:pt x="424" y="1491"/>
                    <a:pt x="416" y="1566"/>
                    <a:pt x="416" y="1566"/>
                  </a:cubicBezTo>
                  <a:lnTo>
                    <a:pt x="0" y="1561"/>
                  </a:ln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 name="Freeform 10">
              <a:extLst>
                <a:ext uri="{FF2B5EF4-FFF2-40B4-BE49-F238E27FC236}">
                  <a16:creationId xmlns:a16="http://schemas.microsoft.com/office/drawing/2014/main" xmlns="" id="{8ACA9E5F-4EF1-4BED-8ACD-7514CBBFFF92}"/>
                </a:ext>
              </a:extLst>
            </p:cNvPr>
            <p:cNvSpPr>
              <a:spLocks noChangeArrowheads="1"/>
            </p:cNvSpPr>
            <p:nvPr/>
          </p:nvSpPr>
          <p:spPr bwMode="auto">
            <a:xfrm>
              <a:off x="3003882"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0 w 99"/>
                <a:gd name="T11" fmla="*/ 2147483647 h 418"/>
                <a:gd name="T12" fmla="*/ 2147483647 w 99"/>
                <a:gd name="T13" fmla="*/ 2147483647 h 418"/>
                <a:gd name="T14" fmla="*/ 2147483647 w 99"/>
                <a:gd name="T15" fmla="*/ 2147483647 h 418"/>
                <a:gd name="T16" fmla="*/ 2147483647 w 99"/>
                <a:gd name="T17" fmla="*/ 2147483647 h 418"/>
                <a:gd name="T18" fmla="*/ 2147483647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96" y="37"/>
                  </a:moveTo>
                  <a:cubicBezTo>
                    <a:pt x="96" y="37"/>
                    <a:pt x="92" y="81"/>
                    <a:pt x="94" y="90"/>
                  </a:cubicBezTo>
                  <a:cubicBezTo>
                    <a:pt x="96" y="99"/>
                    <a:pt x="92" y="130"/>
                    <a:pt x="93" y="141"/>
                  </a:cubicBezTo>
                  <a:cubicBezTo>
                    <a:pt x="95" y="151"/>
                    <a:pt x="93" y="190"/>
                    <a:pt x="91" y="206"/>
                  </a:cubicBezTo>
                  <a:cubicBezTo>
                    <a:pt x="89" y="222"/>
                    <a:pt x="84" y="260"/>
                    <a:pt x="66" y="300"/>
                  </a:cubicBezTo>
                  <a:cubicBezTo>
                    <a:pt x="49" y="340"/>
                    <a:pt x="0" y="418"/>
                    <a:pt x="0" y="418"/>
                  </a:cubicBezTo>
                  <a:cubicBezTo>
                    <a:pt x="0" y="418"/>
                    <a:pt x="44" y="318"/>
                    <a:pt x="50" y="293"/>
                  </a:cubicBezTo>
                  <a:cubicBezTo>
                    <a:pt x="57" y="268"/>
                    <a:pt x="69" y="164"/>
                    <a:pt x="70" y="135"/>
                  </a:cubicBezTo>
                  <a:cubicBezTo>
                    <a:pt x="71" y="105"/>
                    <a:pt x="87" y="50"/>
                    <a:pt x="89" y="44"/>
                  </a:cubicBezTo>
                  <a:cubicBezTo>
                    <a:pt x="90" y="38"/>
                    <a:pt x="99" y="0"/>
                    <a:pt x="99" y="0"/>
                  </a:cubicBezTo>
                  <a:lnTo>
                    <a:pt x="96"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 name="Freeform 11">
              <a:extLst>
                <a:ext uri="{FF2B5EF4-FFF2-40B4-BE49-F238E27FC236}">
                  <a16:creationId xmlns:a16="http://schemas.microsoft.com/office/drawing/2014/main" xmlns="" id="{10603730-66AD-4CEC-9C6B-DED283367C92}"/>
                </a:ext>
              </a:extLst>
            </p:cNvPr>
            <p:cNvSpPr>
              <a:spLocks noChangeArrowheads="1"/>
            </p:cNvSpPr>
            <p:nvPr/>
          </p:nvSpPr>
          <p:spPr bwMode="auto">
            <a:xfrm>
              <a:off x="3294646" y="3420098"/>
              <a:ext cx="297132" cy="241271"/>
            </a:xfrm>
            <a:custGeom>
              <a:avLst/>
              <a:gdLst>
                <a:gd name="T0" fmla="*/ 2147483647 w 113"/>
                <a:gd name="T1" fmla="*/ 2147483647 h 111"/>
                <a:gd name="T2" fmla="*/ 2147483647 w 113"/>
                <a:gd name="T3" fmla="*/ 2147483647 h 111"/>
                <a:gd name="T4" fmla="*/ 2147483647 w 113"/>
                <a:gd name="T5" fmla="*/ 2147483647 h 111"/>
                <a:gd name="T6" fmla="*/ 2147483647 w 113"/>
                <a:gd name="T7" fmla="*/ 2147483647 h 111"/>
                <a:gd name="T8" fmla="*/ 2147483647 w 113"/>
                <a:gd name="T9" fmla="*/ 2147483647 h 111"/>
                <a:gd name="T10" fmla="*/ 2147483647 w 113"/>
                <a:gd name="T11" fmla="*/ 2147483647 h 111"/>
                <a:gd name="T12" fmla="*/ 2147483647 w 113"/>
                <a:gd name="T13" fmla="*/ 2147483647 h 111"/>
                <a:gd name="T14" fmla="*/ 2147483647 w 113"/>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3"/>
                <a:gd name="T25" fmla="*/ 0 h 111"/>
                <a:gd name="T26" fmla="*/ 113 w 113"/>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 h="111">
                  <a:moveTo>
                    <a:pt x="1" y="68"/>
                  </a:moveTo>
                  <a:cubicBezTo>
                    <a:pt x="3" y="76"/>
                    <a:pt x="6" y="107"/>
                    <a:pt x="26" y="109"/>
                  </a:cubicBezTo>
                  <a:cubicBezTo>
                    <a:pt x="46" y="111"/>
                    <a:pt x="85" y="108"/>
                    <a:pt x="101" y="100"/>
                  </a:cubicBezTo>
                  <a:cubicBezTo>
                    <a:pt x="110" y="95"/>
                    <a:pt x="113" y="80"/>
                    <a:pt x="108" y="59"/>
                  </a:cubicBezTo>
                  <a:cubicBezTo>
                    <a:pt x="102" y="33"/>
                    <a:pt x="89" y="14"/>
                    <a:pt x="75" y="8"/>
                  </a:cubicBezTo>
                  <a:cubicBezTo>
                    <a:pt x="56" y="0"/>
                    <a:pt x="27" y="3"/>
                    <a:pt x="17" y="13"/>
                  </a:cubicBezTo>
                  <a:cubicBezTo>
                    <a:pt x="6" y="22"/>
                    <a:pt x="2" y="41"/>
                    <a:pt x="1" y="50"/>
                  </a:cubicBezTo>
                  <a:cubicBezTo>
                    <a:pt x="0" y="60"/>
                    <a:pt x="1" y="68"/>
                    <a:pt x="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 name="Freeform 12">
              <a:extLst>
                <a:ext uri="{FF2B5EF4-FFF2-40B4-BE49-F238E27FC236}">
                  <a16:creationId xmlns:a16="http://schemas.microsoft.com/office/drawing/2014/main" xmlns="" id="{99BC247B-7886-4AA6-9D3D-3958A6A8BB36}"/>
                </a:ext>
              </a:extLst>
            </p:cNvPr>
            <p:cNvSpPr>
              <a:spLocks noChangeArrowheads="1"/>
            </p:cNvSpPr>
            <p:nvPr/>
          </p:nvSpPr>
          <p:spPr bwMode="auto">
            <a:xfrm>
              <a:off x="3307381" y="3943882"/>
              <a:ext cx="237706" cy="43306"/>
            </a:xfrm>
            <a:custGeom>
              <a:avLst/>
              <a:gdLst>
                <a:gd name="T0" fmla="*/ 2147483647 w 90"/>
                <a:gd name="T1" fmla="*/ 2147483647 h 20"/>
                <a:gd name="T2" fmla="*/ 2147483647 w 90"/>
                <a:gd name="T3" fmla="*/ 2147483647 h 20"/>
                <a:gd name="T4" fmla="*/ 2147483647 w 90"/>
                <a:gd name="T5" fmla="*/ 2147483647 h 20"/>
                <a:gd name="T6" fmla="*/ 2147483647 w 90"/>
                <a:gd name="T7" fmla="*/ 2147483647 h 20"/>
                <a:gd name="T8" fmla="*/ 2147483647 w 90"/>
                <a:gd name="T9" fmla="*/ 2147483647 h 20"/>
                <a:gd name="T10" fmla="*/ 0 60000 65536"/>
                <a:gd name="T11" fmla="*/ 0 60000 65536"/>
                <a:gd name="T12" fmla="*/ 0 60000 65536"/>
                <a:gd name="T13" fmla="*/ 0 60000 65536"/>
                <a:gd name="T14" fmla="*/ 0 60000 65536"/>
                <a:gd name="T15" fmla="*/ 0 w 90"/>
                <a:gd name="T16" fmla="*/ 0 h 20"/>
                <a:gd name="T17" fmla="*/ 90 w 90"/>
                <a:gd name="T18" fmla="*/ 20 h 20"/>
              </a:gdLst>
              <a:ahLst/>
              <a:cxnLst>
                <a:cxn ang="T10">
                  <a:pos x="T0" y="T1"/>
                </a:cxn>
                <a:cxn ang="T11">
                  <a:pos x="T2" y="T3"/>
                </a:cxn>
                <a:cxn ang="T12">
                  <a:pos x="T4" y="T5"/>
                </a:cxn>
                <a:cxn ang="T13">
                  <a:pos x="T6" y="T7"/>
                </a:cxn>
                <a:cxn ang="T14">
                  <a:pos x="T8" y="T9"/>
                </a:cxn>
              </a:cxnLst>
              <a:rect l="T15" t="T16" r="T17" b="T18"/>
              <a:pathLst>
                <a:path w="90" h="20">
                  <a:moveTo>
                    <a:pt x="3" y="7"/>
                  </a:moveTo>
                  <a:cubicBezTo>
                    <a:pt x="29" y="20"/>
                    <a:pt x="59" y="16"/>
                    <a:pt x="86" y="11"/>
                  </a:cubicBezTo>
                  <a:cubicBezTo>
                    <a:pt x="90" y="11"/>
                    <a:pt x="88" y="5"/>
                    <a:pt x="85" y="5"/>
                  </a:cubicBezTo>
                  <a:cubicBezTo>
                    <a:pt x="59" y="10"/>
                    <a:pt x="30" y="14"/>
                    <a:pt x="7" y="2"/>
                  </a:cubicBezTo>
                  <a:cubicBezTo>
                    <a:pt x="3" y="0"/>
                    <a:pt x="0" y="6"/>
                    <a:pt x="3"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 name="Freeform 13">
              <a:extLst>
                <a:ext uri="{FF2B5EF4-FFF2-40B4-BE49-F238E27FC236}">
                  <a16:creationId xmlns:a16="http://schemas.microsoft.com/office/drawing/2014/main" xmlns="" id="{C36155F0-91B5-4109-8A2E-473F8EDD5339}"/>
                </a:ext>
              </a:extLst>
            </p:cNvPr>
            <p:cNvSpPr>
              <a:spLocks noChangeArrowheads="1"/>
            </p:cNvSpPr>
            <p:nvPr/>
          </p:nvSpPr>
          <p:spPr bwMode="auto">
            <a:xfrm>
              <a:off x="3330728" y="3890267"/>
              <a:ext cx="203748" cy="20621"/>
            </a:xfrm>
            <a:custGeom>
              <a:avLst/>
              <a:gdLst>
                <a:gd name="T0" fmla="*/ 2147483647 w 77"/>
                <a:gd name="T1" fmla="*/ 2147483647 h 10"/>
                <a:gd name="T2" fmla="*/ 2147483647 w 77"/>
                <a:gd name="T3" fmla="*/ 2147483647 h 10"/>
                <a:gd name="T4" fmla="*/ 2147483647 w 77"/>
                <a:gd name="T5" fmla="*/ 2147483647 h 10"/>
                <a:gd name="T6" fmla="*/ 2147483647 w 77"/>
                <a:gd name="T7" fmla="*/ 2147483647 h 10"/>
                <a:gd name="T8" fmla="*/ 2147483647 w 77"/>
                <a:gd name="T9" fmla="*/ 2147483647 h 10"/>
                <a:gd name="T10" fmla="*/ 0 60000 65536"/>
                <a:gd name="T11" fmla="*/ 0 60000 65536"/>
                <a:gd name="T12" fmla="*/ 0 60000 65536"/>
                <a:gd name="T13" fmla="*/ 0 60000 65536"/>
                <a:gd name="T14" fmla="*/ 0 60000 65536"/>
                <a:gd name="T15" fmla="*/ 0 w 77"/>
                <a:gd name="T16" fmla="*/ 0 h 10"/>
                <a:gd name="T17" fmla="*/ 77 w 77"/>
                <a:gd name="T18" fmla="*/ 10 h 10"/>
              </a:gdLst>
              <a:ahLst/>
              <a:cxnLst>
                <a:cxn ang="T10">
                  <a:pos x="T0" y="T1"/>
                </a:cxn>
                <a:cxn ang="T11">
                  <a:pos x="T2" y="T3"/>
                </a:cxn>
                <a:cxn ang="T12">
                  <a:pos x="T4" y="T5"/>
                </a:cxn>
                <a:cxn ang="T13">
                  <a:pos x="T6" y="T7"/>
                </a:cxn>
                <a:cxn ang="T14">
                  <a:pos x="T8" y="T9"/>
                </a:cxn>
              </a:cxnLst>
              <a:rect l="T15" t="T16" r="T17" b="T18"/>
              <a:pathLst>
                <a:path w="77" h="10">
                  <a:moveTo>
                    <a:pt x="4" y="9"/>
                  </a:moveTo>
                  <a:cubicBezTo>
                    <a:pt x="27" y="9"/>
                    <a:pt x="50" y="10"/>
                    <a:pt x="73" y="7"/>
                  </a:cubicBezTo>
                  <a:cubicBezTo>
                    <a:pt x="77" y="6"/>
                    <a:pt x="77" y="0"/>
                    <a:pt x="73" y="1"/>
                  </a:cubicBezTo>
                  <a:cubicBezTo>
                    <a:pt x="50" y="3"/>
                    <a:pt x="27" y="3"/>
                    <a:pt x="4" y="3"/>
                  </a:cubicBezTo>
                  <a:cubicBezTo>
                    <a:pt x="0" y="3"/>
                    <a:pt x="0" y="9"/>
                    <a:pt x="4" y="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 name="Freeform 14">
              <a:extLst>
                <a:ext uri="{FF2B5EF4-FFF2-40B4-BE49-F238E27FC236}">
                  <a16:creationId xmlns:a16="http://schemas.microsoft.com/office/drawing/2014/main" xmlns="" id="{BCFC577E-2645-4B36-9A85-FABCADBE439E}"/>
                </a:ext>
              </a:extLst>
            </p:cNvPr>
            <p:cNvSpPr>
              <a:spLocks noChangeArrowheads="1"/>
            </p:cNvSpPr>
            <p:nvPr/>
          </p:nvSpPr>
          <p:spPr bwMode="auto">
            <a:xfrm>
              <a:off x="3589657" y="5230659"/>
              <a:ext cx="89140" cy="134040"/>
            </a:xfrm>
            <a:custGeom>
              <a:avLst/>
              <a:gdLst>
                <a:gd name="T0" fmla="*/ 2147483647 w 34"/>
                <a:gd name="T1" fmla="*/ 2147483647 h 61"/>
                <a:gd name="T2" fmla="*/ 2147483647 w 34"/>
                <a:gd name="T3" fmla="*/ 2147483647 h 61"/>
                <a:gd name="T4" fmla="*/ 2147483647 w 34"/>
                <a:gd name="T5" fmla="*/ 2147483647 h 61"/>
                <a:gd name="T6" fmla="*/ 2147483647 w 34"/>
                <a:gd name="T7" fmla="*/ 2147483647 h 61"/>
                <a:gd name="T8" fmla="*/ 2147483647 w 34"/>
                <a:gd name="T9" fmla="*/ 2147483647 h 61"/>
                <a:gd name="T10" fmla="*/ 0 60000 65536"/>
                <a:gd name="T11" fmla="*/ 0 60000 65536"/>
                <a:gd name="T12" fmla="*/ 0 60000 65536"/>
                <a:gd name="T13" fmla="*/ 0 60000 65536"/>
                <a:gd name="T14" fmla="*/ 0 60000 65536"/>
                <a:gd name="T15" fmla="*/ 0 w 34"/>
                <a:gd name="T16" fmla="*/ 0 h 61"/>
                <a:gd name="T17" fmla="*/ 34 w 34"/>
                <a:gd name="T18" fmla="*/ 61 h 61"/>
              </a:gdLst>
              <a:ahLst/>
              <a:cxnLst>
                <a:cxn ang="T10">
                  <a:pos x="T0" y="T1"/>
                </a:cxn>
                <a:cxn ang="T11">
                  <a:pos x="T2" y="T3"/>
                </a:cxn>
                <a:cxn ang="T12">
                  <a:pos x="T4" y="T5"/>
                </a:cxn>
                <a:cxn ang="T13">
                  <a:pos x="T6" y="T7"/>
                </a:cxn>
                <a:cxn ang="T14">
                  <a:pos x="T8" y="T9"/>
                </a:cxn>
              </a:cxnLst>
              <a:rect l="T15" t="T16" r="T17" b="T18"/>
              <a:pathLst>
                <a:path w="34" h="61">
                  <a:moveTo>
                    <a:pt x="27" y="4"/>
                  </a:moveTo>
                  <a:cubicBezTo>
                    <a:pt x="22" y="22"/>
                    <a:pt x="15" y="39"/>
                    <a:pt x="3" y="54"/>
                  </a:cubicBezTo>
                  <a:cubicBezTo>
                    <a:pt x="0" y="57"/>
                    <a:pt x="5" y="61"/>
                    <a:pt x="7" y="58"/>
                  </a:cubicBezTo>
                  <a:cubicBezTo>
                    <a:pt x="20" y="43"/>
                    <a:pt x="28" y="24"/>
                    <a:pt x="33" y="5"/>
                  </a:cubicBezTo>
                  <a:cubicBezTo>
                    <a:pt x="34" y="2"/>
                    <a:pt x="28" y="0"/>
                    <a:pt x="27" y="4"/>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 name="Freeform 15">
              <a:extLst>
                <a:ext uri="{FF2B5EF4-FFF2-40B4-BE49-F238E27FC236}">
                  <a16:creationId xmlns:a16="http://schemas.microsoft.com/office/drawing/2014/main" xmlns="" id="{52FC52A0-9528-4833-BFD7-6C2F6F63AF56}"/>
                </a:ext>
              </a:extLst>
            </p:cNvPr>
            <p:cNvSpPr>
              <a:spLocks noChangeArrowheads="1"/>
            </p:cNvSpPr>
            <p:nvPr/>
          </p:nvSpPr>
          <p:spPr bwMode="auto">
            <a:xfrm>
              <a:off x="3044206" y="4051114"/>
              <a:ext cx="133710" cy="55678"/>
            </a:xfrm>
            <a:custGeom>
              <a:avLst/>
              <a:gdLst>
                <a:gd name="T0" fmla="*/ 2147483647 w 51"/>
                <a:gd name="T1" fmla="*/ 2147483647 h 26"/>
                <a:gd name="T2" fmla="*/ 2147483647 w 51"/>
                <a:gd name="T3" fmla="*/ 2147483647 h 26"/>
                <a:gd name="T4" fmla="*/ 2147483647 w 51"/>
                <a:gd name="T5" fmla="*/ 2147483647 h 26"/>
                <a:gd name="T6" fmla="*/ 2147483647 w 51"/>
                <a:gd name="T7" fmla="*/ 2147483647 h 26"/>
                <a:gd name="T8" fmla="*/ 2147483647 w 51"/>
                <a:gd name="T9" fmla="*/ 2147483647 h 26"/>
                <a:gd name="T10" fmla="*/ 0 60000 65536"/>
                <a:gd name="T11" fmla="*/ 0 60000 65536"/>
                <a:gd name="T12" fmla="*/ 0 60000 65536"/>
                <a:gd name="T13" fmla="*/ 0 60000 65536"/>
                <a:gd name="T14" fmla="*/ 0 60000 65536"/>
                <a:gd name="T15" fmla="*/ 0 w 51"/>
                <a:gd name="T16" fmla="*/ 0 h 26"/>
                <a:gd name="T17" fmla="*/ 51 w 51"/>
                <a:gd name="T18" fmla="*/ 26 h 26"/>
              </a:gdLst>
              <a:ahLst/>
              <a:cxnLst>
                <a:cxn ang="T10">
                  <a:pos x="T0" y="T1"/>
                </a:cxn>
                <a:cxn ang="T11">
                  <a:pos x="T2" y="T3"/>
                </a:cxn>
                <a:cxn ang="T12">
                  <a:pos x="T4" y="T5"/>
                </a:cxn>
                <a:cxn ang="T13">
                  <a:pos x="T6" y="T7"/>
                </a:cxn>
                <a:cxn ang="T14">
                  <a:pos x="T8" y="T9"/>
                </a:cxn>
              </a:cxnLst>
              <a:rect l="T15" t="T16" r="T17" b="T18"/>
              <a:pathLst>
                <a:path w="51" h="26">
                  <a:moveTo>
                    <a:pt x="48" y="19"/>
                  </a:moveTo>
                  <a:cubicBezTo>
                    <a:pt x="38" y="8"/>
                    <a:pt x="19" y="0"/>
                    <a:pt x="4" y="4"/>
                  </a:cubicBezTo>
                  <a:cubicBezTo>
                    <a:pt x="0" y="5"/>
                    <a:pt x="2" y="11"/>
                    <a:pt x="6" y="10"/>
                  </a:cubicBezTo>
                  <a:cubicBezTo>
                    <a:pt x="19" y="6"/>
                    <a:pt x="35" y="14"/>
                    <a:pt x="44" y="23"/>
                  </a:cubicBezTo>
                  <a:cubicBezTo>
                    <a:pt x="47" y="26"/>
                    <a:pt x="51" y="22"/>
                    <a:pt x="48" y="1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 name="Freeform 16">
              <a:extLst>
                <a:ext uri="{FF2B5EF4-FFF2-40B4-BE49-F238E27FC236}">
                  <a16:creationId xmlns:a16="http://schemas.microsoft.com/office/drawing/2014/main" xmlns="" id="{1CAB4E9E-A6A5-4809-A910-151A6E3ED17A}"/>
                </a:ext>
              </a:extLst>
            </p:cNvPr>
            <p:cNvSpPr>
              <a:spLocks noChangeArrowheads="1"/>
            </p:cNvSpPr>
            <p:nvPr/>
          </p:nvSpPr>
          <p:spPr bwMode="auto">
            <a:xfrm>
              <a:off x="3143959" y="4009871"/>
              <a:ext cx="42447" cy="30933"/>
            </a:xfrm>
            <a:custGeom>
              <a:avLst/>
              <a:gdLst>
                <a:gd name="T0" fmla="*/ 2147483647 w 16"/>
                <a:gd name="T1" fmla="*/ 2147483647 h 14"/>
                <a:gd name="T2" fmla="*/ 2147483647 w 16"/>
                <a:gd name="T3" fmla="*/ 2147483647 h 14"/>
                <a:gd name="T4" fmla="*/ 2147483647 w 16"/>
                <a:gd name="T5" fmla="*/ 2147483647 h 14"/>
                <a:gd name="T6" fmla="*/ 2147483647 w 16"/>
                <a:gd name="T7" fmla="*/ 2147483647 h 14"/>
                <a:gd name="T8" fmla="*/ 2147483647 w 16"/>
                <a:gd name="T9" fmla="*/ 2147483647 h 14"/>
                <a:gd name="T10" fmla="*/ 0 60000 65536"/>
                <a:gd name="T11" fmla="*/ 0 60000 65536"/>
                <a:gd name="T12" fmla="*/ 0 60000 65536"/>
                <a:gd name="T13" fmla="*/ 0 60000 65536"/>
                <a:gd name="T14" fmla="*/ 0 60000 65536"/>
                <a:gd name="T15" fmla="*/ 0 w 16"/>
                <a:gd name="T16" fmla="*/ 0 h 14"/>
                <a:gd name="T17" fmla="*/ 16 w 16"/>
                <a:gd name="T18" fmla="*/ 14 h 14"/>
              </a:gdLst>
              <a:ahLst/>
              <a:cxnLst>
                <a:cxn ang="T10">
                  <a:pos x="T0" y="T1"/>
                </a:cxn>
                <a:cxn ang="T11">
                  <a:pos x="T2" y="T3"/>
                </a:cxn>
                <a:cxn ang="T12">
                  <a:pos x="T4" y="T5"/>
                </a:cxn>
                <a:cxn ang="T13">
                  <a:pos x="T6" y="T7"/>
                </a:cxn>
                <a:cxn ang="T14">
                  <a:pos x="T8" y="T9"/>
                </a:cxn>
              </a:cxnLst>
              <a:rect l="T15" t="T16" r="T17" b="T18"/>
              <a:pathLst>
                <a:path w="16" h="14">
                  <a:moveTo>
                    <a:pt x="14" y="7"/>
                  </a:moveTo>
                  <a:cubicBezTo>
                    <a:pt x="11" y="5"/>
                    <a:pt x="9" y="3"/>
                    <a:pt x="5" y="2"/>
                  </a:cubicBezTo>
                  <a:cubicBezTo>
                    <a:pt x="1" y="0"/>
                    <a:pt x="0" y="6"/>
                    <a:pt x="4" y="8"/>
                  </a:cubicBezTo>
                  <a:cubicBezTo>
                    <a:pt x="6" y="8"/>
                    <a:pt x="8" y="10"/>
                    <a:pt x="9" y="12"/>
                  </a:cubicBezTo>
                  <a:cubicBezTo>
                    <a:pt x="12" y="14"/>
                    <a:pt x="16" y="10"/>
                    <a:pt x="14"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 name="Freeform 17">
              <a:extLst>
                <a:ext uri="{FF2B5EF4-FFF2-40B4-BE49-F238E27FC236}">
                  <a16:creationId xmlns:a16="http://schemas.microsoft.com/office/drawing/2014/main" xmlns="" id="{F0D86ED4-3EAF-435D-8CAF-9B78C9213D96}"/>
                </a:ext>
              </a:extLst>
            </p:cNvPr>
            <p:cNvSpPr>
              <a:spLocks noChangeArrowheads="1"/>
            </p:cNvSpPr>
            <p:nvPr/>
          </p:nvSpPr>
          <p:spPr bwMode="auto">
            <a:xfrm>
              <a:off x="9082361" y="3401538"/>
              <a:ext cx="1290403" cy="3258184"/>
            </a:xfrm>
            <a:custGeom>
              <a:avLst/>
              <a:gdLst>
                <a:gd name="T0" fmla="*/ 2147483647 w 490"/>
                <a:gd name="T1" fmla="*/ 2147483647 h 1491"/>
                <a:gd name="T2" fmla="*/ 2147483647 w 490"/>
                <a:gd name="T3" fmla="*/ 2147483647 h 1491"/>
                <a:gd name="T4" fmla="*/ 2147483647 w 490"/>
                <a:gd name="T5" fmla="*/ 2147483647 h 1491"/>
                <a:gd name="T6" fmla="*/ 2147483647 w 490"/>
                <a:gd name="T7" fmla="*/ 2147483647 h 1491"/>
                <a:gd name="T8" fmla="*/ 2147483647 w 490"/>
                <a:gd name="T9" fmla="*/ 2147483647 h 1491"/>
                <a:gd name="T10" fmla="*/ 2147483647 w 490"/>
                <a:gd name="T11" fmla="*/ 2147483647 h 1491"/>
                <a:gd name="T12" fmla="*/ 2147483647 w 490"/>
                <a:gd name="T13" fmla="*/ 2147483647 h 1491"/>
                <a:gd name="T14" fmla="*/ 2147483647 w 490"/>
                <a:gd name="T15" fmla="*/ 2147483647 h 1491"/>
                <a:gd name="T16" fmla="*/ 2147483647 w 490"/>
                <a:gd name="T17" fmla="*/ 2147483647 h 1491"/>
                <a:gd name="T18" fmla="*/ 2147483647 w 490"/>
                <a:gd name="T19" fmla="*/ 2147483647 h 1491"/>
                <a:gd name="T20" fmla="*/ 2147483647 w 490"/>
                <a:gd name="T21" fmla="*/ 2147483647 h 1491"/>
                <a:gd name="T22" fmla="*/ 2147483647 w 490"/>
                <a:gd name="T23" fmla="*/ 2147483647 h 1491"/>
                <a:gd name="T24" fmla="*/ 2147483647 w 490"/>
                <a:gd name="T25" fmla="*/ 2147483647 h 1491"/>
                <a:gd name="T26" fmla="*/ 2147483647 w 490"/>
                <a:gd name="T27" fmla="*/ 2147483647 h 1491"/>
                <a:gd name="T28" fmla="*/ 2147483647 w 490"/>
                <a:gd name="T29" fmla="*/ 2147483647 h 1491"/>
                <a:gd name="T30" fmla="*/ 2147483647 w 490"/>
                <a:gd name="T31" fmla="*/ 2147483647 h 1491"/>
                <a:gd name="T32" fmla="*/ 2147483647 w 490"/>
                <a:gd name="T33" fmla="*/ 2147483647 h 1491"/>
                <a:gd name="T34" fmla="*/ 2147483647 w 490"/>
                <a:gd name="T35" fmla="*/ 2147483647 h 1491"/>
                <a:gd name="T36" fmla="*/ 2147483647 w 490"/>
                <a:gd name="T37" fmla="*/ 2147483647 h 1491"/>
                <a:gd name="T38" fmla="*/ 2147483647 w 490"/>
                <a:gd name="T39" fmla="*/ 2147483647 h 1491"/>
                <a:gd name="T40" fmla="*/ 2147483647 w 490"/>
                <a:gd name="T41" fmla="*/ 2147483647 h 1491"/>
                <a:gd name="T42" fmla="*/ 2147483647 w 490"/>
                <a:gd name="T43" fmla="*/ 2147483647 h 1491"/>
                <a:gd name="T44" fmla="*/ 2147483647 w 490"/>
                <a:gd name="T45" fmla="*/ 2147483647 h 1491"/>
                <a:gd name="T46" fmla="*/ 2147483647 w 490"/>
                <a:gd name="T47" fmla="*/ 2147483647 h 1491"/>
                <a:gd name="T48" fmla="*/ 2147483647 w 490"/>
                <a:gd name="T49" fmla="*/ 2147483647 h 1491"/>
                <a:gd name="T50" fmla="*/ 2147483647 w 490"/>
                <a:gd name="T51" fmla="*/ 2147483647 h 1491"/>
                <a:gd name="T52" fmla="*/ 2147483647 w 490"/>
                <a:gd name="T53" fmla="*/ 2147483647 h 1491"/>
                <a:gd name="T54" fmla="*/ 2147483647 w 490"/>
                <a:gd name="T55" fmla="*/ 2147483647 h 1491"/>
                <a:gd name="T56" fmla="*/ 2147483647 w 490"/>
                <a:gd name="T57" fmla="*/ 2147483647 h 149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0"/>
                <a:gd name="T88" fmla="*/ 0 h 1491"/>
                <a:gd name="T89" fmla="*/ 490 w 490"/>
                <a:gd name="T90" fmla="*/ 1491 h 149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0" h="1491">
                  <a:moveTo>
                    <a:pt x="471" y="1333"/>
                  </a:moveTo>
                  <a:cubicBezTo>
                    <a:pt x="452" y="1252"/>
                    <a:pt x="415" y="1064"/>
                    <a:pt x="407" y="931"/>
                  </a:cubicBezTo>
                  <a:cubicBezTo>
                    <a:pt x="404" y="883"/>
                    <a:pt x="406" y="737"/>
                    <a:pt x="403" y="635"/>
                  </a:cubicBezTo>
                  <a:cubicBezTo>
                    <a:pt x="399" y="533"/>
                    <a:pt x="409" y="498"/>
                    <a:pt x="399" y="435"/>
                  </a:cubicBezTo>
                  <a:cubicBezTo>
                    <a:pt x="392" y="384"/>
                    <a:pt x="398" y="379"/>
                    <a:pt x="397" y="359"/>
                  </a:cubicBezTo>
                  <a:cubicBezTo>
                    <a:pt x="396" y="338"/>
                    <a:pt x="393" y="312"/>
                    <a:pt x="382" y="295"/>
                  </a:cubicBezTo>
                  <a:cubicBezTo>
                    <a:pt x="371" y="278"/>
                    <a:pt x="322" y="215"/>
                    <a:pt x="297" y="191"/>
                  </a:cubicBezTo>
                  <a:cubicBezTo>
                    <a:pt x="272" y="166"/>
                    <a:pt x="189" y="81"/>
                    <a:pt x="189" y="81"/>
                  </a:cubicBezTo>
                  <a:cubicBezTo>
                    <a:pt x="189" y="81"/>
                    <a:pt x="190" y="35"/>
                    <a:pt x="176" y="21"/>
                  </a:cubicBezTo>
                  <a:cubicBezTo>
                    <a:pt x="161" y="5"/>
                    <a:pt x="136" y="0"/>
                    <a:pt x="108" y="6"/>
                  </a:cubicBezTo>
                  <a:cubicBezTo>
                    <a:pt x="81" y="12"/>
                    <a:pt x="64" y="30"/>
                    <a:pt x="51" y="55"/>
                  </a:cubicBezTo>
                  <a:cubicBezTo>
                    <a:pt x="51" y="55"/>
                    <a:pt x="33" y="108"/>
                    <a:pt x="27" y="141"/>
                  </a:cubicBezTo>
                  <a:cubicBezTo>
                    <a:pt x="21" y="173"/>
                    <a:pt x="19" y="182"/>
                    <a:pt x="26" y="220"/>
                  </a:cubicBezTo>
                  <a:cubicBezTo>
                    <a:pt x="33" y="259"/>
                    <a:pt x="45" y="283"/>
                    <a:pt x="45" y="310"/>
                  </a:cubicBezTo>
                  <a:cubicBezTo>
                    <a:pt x="46" y="336"/>
                    <a:pt x="48" y="361"/>
                    <a:pt x="34" y="415"/>
                  </a:cubicBezTo>
                  <a:cubicBezTo>
                    <a:pt x="21" y="468"/>
                    <a:pt x="11" y="533"/>
                    <a:pt x="10" y="545"/>
                  </a:cubicBezTo>
                  <a:cubicBezTo>
                    <a:pt x="9" y="557"/>
                    <a:pt x="0" y="611"/>
                    <a:pt x="3" y="657"/>
                  </a:cubicBezTo>
                  <a:cubicBezTo>
                    <a:pt x="5" y="704"/>
                    <a:pt x="13" y="749"/>
                    <a:pt x="19" y="766"/>
                  </a:cubicBezTo>
                  <a:cubicBezTo>
                    <a:pt x="25" y="783"/>
                    <a:pt x="26" y="790"/>
                    <a:pt x="26" y="792"/>
                  </a:cubicBezTo>
                  <a:cubicBezTo>
                    <a:pt x="26" y="795"/>
                    <a:pt x="25" y="811"/>
                    <a:pt x="28" y="819"/>
                  </a:cubicBezTo>
                  <a:cubicBezTo>
                    <a:pt x="31" y="828"/>
                    <a:pt x="34" y="837"/>
                    <a:pt x="34" y="837"/>
                  </a:cubicBezTo>
                  <a:cubicBezTo>
                    <a:pt x="34" y="837"/>
                    <a:pt x="29" y="856"/>
                    <a:pt x="28" y="871"/>
                  </a:cubicBezTo>
                  <a:cubicBezTo>
                    <a:pt x="27" y="886"/>
                    <a:pt x="21" y="934"/>
                    <a:pt x="31" y="966"/>
                  </a:cubicBezTo>
                  <a:cubicBezTo>
                    <a:pt x="40" y="997"/>
                    <a:pt x="56" y="1022"/>
                    <a:pt x="65" y="1034"/>
                  </a:cubicBezTo>
                  <a:cubicBezTo>
                    <a:pt x="73" y="1045"/>
                    <a:pt x="76" y="1056"/>
                    <a:pt x="81" y="1071"/>
                  </a:cubicBezTo>
                  <a:cubicBezTo>
                    <a:pt x="86" y="1087"/>
                    <a:pt x="87" y="1089"/>
                    <a:pt x="91" y="1116"/>
                  </a:cubicBezTo>
                  <a:cubicBezTo>
                    <a:pt x="94" y="1144"/>
                    <a:pt x="101" y="1194"/>
                    <a:pt x="100" y="1216"/>
                  </a:cubicBezTo>
                  <a:cubicBezTo>
                    <a:pt x="98" y="1238"/>
                    <a:pt x="93" y="1430"/>
                    <a:pt x="92" y="1461"/>
                  </a:cubicBezTo>
                  <a:cubicBezTo>
                    <a:pt x="91" y="1491"/>
                    <a:pt x="490" y="1414"/>
                    <a:pt x="471" y="1333"/>
                  </a:cubicBez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 name="Freeform 18">
              <a:extLst>
                <a:ext uri="{FF2B5EF4-FFF2-40B4-BE49-F238E27FC236}">
                  <a16:creationId xmlns:a16="http://schemas.microsoft.com/office/drawing/2014/main" xmlns="" id="{99DD8A8D-F035-430A-BFBB-048D39A54761}"/>
                </a:ext>
              </a:extLst>
            </p:cNvPr>
            <p:cNvSpPr>
              <a:spLocks noChangeArrowheads="1"/>
            </p:cNvSpPr>
            <p:nvPr/>
          </p:nvSpPr>
          <p:spPr bwMode="auto">
            <a:xfrm>
              <a:off x="9583241"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2147483647 w 99"/>
                <a:gd name="T11" fmla="*/ 2147483647 h 418"/>
                <a:gd name="T12" fmla="*/ 2147483647 w 99"/>
                <a:gd name="T13" fmla="*/ 2147483647 h 418"/>
                <a:gd name="T14" fmla="*/ 2147483647 w 99"/>
                <a:gd name="T15" fmla="*/ 2147483647 h 418"/>
                <a:gd name="T16" fmla="*/ 2147483647 w 99"/>
                <a:gd name="T17" fmla="*/ 2147483647 h 418"/>
                <a:gd name="T18" fmla="*/ 0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3" y="37"/>
                  </a:moveTo>
                  <a:cubicBezTo>
                    <a:pt x="3" y="37"/>
                    <a:pt x="6" y="81"/>
                    <a:pt x="4" y="90"/>
                  </a:cubicBezTo>
                  <a:cubicBezTo>
                    <a:pt x="3" y="99"/>
                    <a:pt x="6" y="130"/>
                    <a:pt x="5" y="141"/>
                  </a:cubicBezTo>
                  <a:cubicBezTo>
                    <a:pt x="4" y="151"/>
                    <a:pt x="5" y="190"/>
                    <a:pt x="7" y="206"/>
                  </a:cubicBezTo>
                  <a:cubicBezTo>
                    <a:pt x="9" y="222"/>
                    <a:pt x="15" y="260"/>
                    <a:pt x="32" y="300"/>
                  </a:cubicBezTo>
                  <a:cubicBezTo>
                    <a:pt x="49" y="340"/>
                    <a:pt x="99" y="418"/>
                    <a:pt x="99" y="418"/>
                  </a:cubicBezTo>
                  <a:cubicBezTo>
                    <a:pt x="99" y="418"/>
                    <a:pt x="55" y="318"/>
                    <a:pt x="48" y="293"/>
                  </a:cubicBezTo>
                  <a:cubicBezTo>
                    <a:pt x="41" y="268"/>
                    <a:pt x="30" y="164"/>
                    <a:pt x="29" y="135"/>
                  </a:cubicBezTo>
                  <a:cubicBezTo>
                    <a:pt x="28" y="105"/>
                    <a:pt x="11" y="50"/>
                    <a:pt x="10" y="44"/>
                  </a:cubicBezTo>
                  <a:cubicBezTo>
                    <a:pt x="8" y="38"/>
                    <a:pt x="0" y="0"/>
                    <a:pt x="0" y="0"/>
                  </a:cubicBezTo>
                  <a:lnTo>
                    <a:pt x="3"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 name="Freeform 19">
              <a:extLst>
                <a:ext uri="{FF2B5EF4-FFF2-40B4-BE49-F238E27FC236}">
                  <a16:creationId xmlns:a16="http://schemas.microsoft.com/office/drawing/2014/main" xmlns="" id="{DDBECA69-AACF-4A87-830E-523E18D2EE32}"/>
                </a:ext>
              </a:extLst>
            </p:cNvPr>
            <p:cNvSpPr>
              <a:spLocks noChangeArrowheads="1"/>
            </p:cNvSpPr>
            <p:nvPr/>
          </p:nvSpPr>
          <p:spPr bwMode="auto">
            <a:xfrm>
              <a:off x="9256395" y="3420098"/>
              <a:ext cx="295011" cy="241271"/>
            </a:xfrm>
            <a:custGeom>
              <a:avLst/>
              <a:gdLst>
                <a:gd name="T0" fmla="*/ 2147483647 w 112"/>
                <a:gd name="T1" fmla="*/ 2147483647 h 111"/>
                <a:gd name="T2" fmla="*/ 2147483647 w 112"/>
                <a:gd name="T3" fmla="*/ 2147483647 h 111"/>
                <a:gd name="T4" fmla="*/ 2147483647 w 112"/>
                <a:gd name="T5" fmla="*/ 2147483647 h 111"/>
                <a:gd name="T6" fmla="*/ 2147483647 w 112"/>
                <a:gd name="T7" fmla="*/ 2147483647 h 111"/>
                <a:gd name="T8" fmla="*/ 2147483647 w 112"/>
                <a:gd name="T9" fmla="*/ 2147483647 h 111"/>
                <a:gd name="T10" fmla="*/ 2147483647 w 112"/>
                <a:gd name="T11" fmla="*/ 2147483647 h 111"/>
                <a:gd name="T12" fmla="*/ 2147483647 w 112"/>
                <a:gd name="T13" fmla="*/ 2147483647 h 111"/>
                <a:gd name="T14" fmla="*/ 2147483647 w 112"/>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1"/>
                <a:gd name="T26" fmla="*/ 112 w 112"/>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1">
                  <a:moveTo>
                    <a:pt x="111" y="68"/>
                  </a:moveTo>
                  <a:cubicBezTo>
                    <a:pt x="110" y="76"/>
                    <a:pt x="106" y="107"/>
                    <a:pt x="86" y="109"/>
                  </a:cubicBezTo>
                  <a:cubicBezTo>
                    <a:pt x="67" y="111"/>
                    <a:pt x="27" y="108"/>
                    <a:pt x="12" y="100"/>
                  </a:cubicBezTo>
                  <a:cubicBezTo>
                    <a:pt x="3" y="95"/>
                    <a:pt x="0" y="80"/>
                    <a:pt x="4" y="59"/>
                  </a:cubicBezTo>
                  <a:cubicBezTo>
                    <a:pt x="11" y="33"/>
                    <a:pt x="24" y="14"/>
                    <a:pt x="38" y="8"/>
                  </a:cubicBezTo>
                  <a:cubicBezTo>
                    <a:pt x="57" y="0"/>
                    <a:pt x="85" y="3"/>
                    <a:pt x="96" y="13"/>
                  </a:cubicBezTo>
                  <a:cubicBezTo>
                    <a:pt x="107" y="22"/>
                    <a:pt x="111" y="41"/>
                    <a:pt x="111" y="50"/>
                  </a:cubicBezTo>
                  <a:cubicBezTo>
                    <a:pt x="112" y="60"/>
                    <a:pt x="111" y="68"/>
                    <a:pt x="11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 name="Freeform 20">
              <a:extLst>
                <a:ext uri="{FF2B5EF4-FFF2-40B4-BE49-F238E27FC236}">
                  <a16:creationId xmlns:a16="http://schemas.microsoft.com/office/drawing/2014/main" xmlns="" id="{B2E5D5D3-D3B1-4A1A-BB92-67B43069D69E}"/>
                </a:ext>
              </a:extLst>
            </p:cNvPr>
            <p:cNvSpPr>
              <a:spLocks noChangeArrowheads="1"/>
            </p:cNvSpPr>
            <p:nvPr/>
          </p:nvSpPr>
          <p:spPr bwMode="auto">
            <a:xfrm>
              <a:off x="9300964" y="3943882"/>
              <a:ext cx="239829" cy="43306"/>
            </a:xfrm>
            <a:custGeom>
              <a:avLst/>
              <a:gdLst>
                <a:gd name="T0" fmla="*/ 2147483647 w 91"/>
                <a:gd name="T1" fmla="*/ 2147483647 h 20"/>
                <a:gd name="T2" fmla="*/ 2147483647 w 91"/>
                <a:gd name="T3" fmla="*/ 2147483647 h 20"/>
                <a:gd name="T4" fmla="*/ 2147483647 w 91"/>
                <a:gd name="T5" fmla="*/ 2147483647 h 20"/>
                <a:gd name="T6" fmla="*/ 2147483647 w 91"/>
                <a:gd name="T7" fmla="*/ 2147483647 h 20"/>
                <a:gd name="T8" fmla="*/ 2147483647 w 91"/>
                <a:gd name="T9" fmla="*/ 2147483647 h 20"/>
                <a:gd name="T10" fmla="*/ 0 60000 65536"/>
                <a:gd name="T11" fmla="*/ 0 60000 65536"/>
                <a:gd name="T12" fmla="*/ 0 60000 65536"/>
                <a:gd name="T13" fmla="*/ 0 60000 65536"/>
                <a:gd name="T14" fmla="*/ 0 60000 65536"/>
                <a:gd name="T15" fmla="*/ 0 w 91"/>
                <a:gd name="T16" fmla="*/ 0 h 20"/>
                <a:gd name="T17" fmla="*/ 91 w 91"/>
                <a:gd name="T18" fmla="*/ 20 h 20"/>
              </a:gdLst>
              <a:ahLst/>
              <a:cxnLst>
                <a:cxn ang="T10">
                  <a:pos x="T0" y="T1"/>
                </a:cxn>
                <a:cxn ang="T11">
                  <a:pos x="T2" y="T3"/>
                </a:cxn>
                <a:cxn ang="T12">
                  <a:pos x="T4" y="T5"/>
                </a:cxn>
                <a:cxn ang="T13">
                  <a:pos x="T6" y="T7"/>
                </a:cxn>
                <a:cxn ang="T14">
                  <a:pos x="T8" y="T9"/>
                </a:cxn>
              </a:cxnLst>
              <a:rect l="T15" t="T16" r="T17" b="T18"/>
              <a:pathLst>
                <a:path w="91" h="20">
                  <a:moveTo>
                    <a:pt x="84" y="2"/>
                  </a:moveTo>
                  <a:cubicBezTo>
                    <a:pt x="60" y="14"/>
                    <a:pt x="31" y="10"/>
                    <a:pt x="6" y="5"/>
                  </a:cubicBezTo>
                  <a:cubicBezTo>
                    <a:pt x="2" y="5"/>
                    <a:pt x="0" y="11"/>
                    <a:pt x="4" y="11"/>
                  </a:cubicBezTo>
                  <a:cubicBezTo>
                    <a:pt x="31" y="16"/>
                    <a:pt x="61" y="20"/>
                    <a:pt x="87" y="7"/>
                  </a:cubicBezTo>
                  <a:cubicBezTo>
                    <a:pt x="91" y="6"/>
                    <a:pt x="88" y="0"/>
                    <a:pt x="84" y="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 name="Freeform 21">
              <a:extLst>
                <a:ext uri="{FF2B5EF4-FFF2-40B4-BE49-F238E27FC236}">
                  <a16:creationId xmlns:a16="http://schemas.microsoft.com/office/drawing/2014/main" xmlns="" id="{FF92516C-70A7-4627-82A7-5426BBFF1F41}"/>
                </a:ext>
              </a:extLst>
            </p:cNvPr>
            <p:cNvSpPr>
              <a:spLocks noChangeArrowheads="1"/>
            </p:cNvSpPr>
            <p:nvPr/>
          </p:nvSpPr>
          <p:spPr bwMode="auto">
            <a:xfrm>
              <a:off x="9311577" y="3890267"/>
              <a:ext cx="205871" cy="20621"/>
            </a:xfrm>
            <a:custGeom>
              <a:avLst/>
              <a:gdLst>
                <a:gd name="T0" fmla="*/ 2147483647 w 78"/>
                <a:gd name="T1" fmla="*/ 2147483647 h 10"/>
                <a:gd name="T2" fmla="*/ 2147483647 w 78"/>
                <a:gd name="T3" fmla="*/ 2147483647 h 10"/>
                <a:gd name="T4" fmla="*/ 2147483647 w 78"/>
                <a:gd name="T5" fmla="*/ 2147483647 h 10"/>
                <a:gd name="T6" fmla="*/ 2147483647 w 78"/>
                <a:gd name="T7" fmla="*/ 2147483647 h 10"/>
                <a:gd name="T8" fmla="*/ 2147483647 w 78"/>
                <a:gd name="T9" fmla="*/ 2147483647 h 10"/>
                <a:gd name="T10" fmla="*/ 0 60000 65536"/>
                <a:gd name="T11" fmla="*/ 0 60000 65536"/>
                <a:gd name="T12" fmla="*/ 0 60000 65536"/>
                <a:gd name="T13" fmla="*/ 0 60000 65536"/>
                <a:gd name="T14" fmla="*/ 0 60000 65536"/>
                <a:gd name="T15" fmla="*/ 0 w 78"/>
                <a:gd name="T16" fmla="*/ 0 h 10"/>
                <a:gd name="T17" fmla="*/ 78 w 78"/>
                <a:gd name="T18" fmla="*/ 10 h 10"/>
              </a:gdLst>
              <a:ahLst/>
              <a:cxnLst>
                <a:cxn ang="T10">
                  <a:pos x="T0" y="T1"/>
                </a:cxn>
                <a:cxn ang="T11">
                  <a:pos x="T2" y="T3"/>
                </a:cxn>
                <a:cxn ang="T12">
                  <a:pos x="T4" y="T5"/>
                </a:cxn>
                <a:cxn ang="T13">
                  <a:pos x="T6" y="T7"/>
                </a:cxn>
                <a:cxn ang="T14">
                  <a:pos x="T8" y="T9"/>
                </a:cxn>
              </a:cxnLst>
              <a:rect l="T15" t="T16" r="T17" b="T18"/>
              <a:pathLst>
                <a:path w="78" h="10">
                  <a:moveTo>
                    <a:pt x="74" y="3"/>
                  </a:moveTo>
                  <a:cubicBezTo>
                    <a:pt x="51" y="3"/>
                    <a:pt x="27" y="3"/>
                    <a:pt x="4" y="1"/>
                  </a:cubicBezTo>
                  <a:cubicBezTo>
                    <a:pt x="0" y="0"/>
                    <a:pt x="0" y="6"/>
                    <a:pt x="4" y="7"/>
                  </a:cubicBezTo>
                  <a:cubicBezTo>
                    <a:pt x="27" y="10"/>
                    <a:pt x="51" y="9"/>
                    <a:pt x="74" y="9"/>
                  </a:cubicBezTo>
                  <a:cubicBezTo>
                    <a:pt x="78" y="9"/>
                    <a:pt x="78" y="3"/>
                    <a:pt x="74" y="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 name="Freeform 22">
              <a:extLst>
                <a:ext uri="{FF2B5EF4-FFF2-40B4-BE49-F238E27FC236}">
                  <a16:creationId xmlns:a16="http://schemas.microsoft.com/office/drawing/2014/main" xmlns="" id="{5B0431B5-205D-46DE-91AF-229C38E5D2AB}"/>
                </a:ext>
              </a:extLst>
            </p:cNvPr>
            <p:cNvSpPr>
              <a:spLocks noChangeArrowheads="1"/>
            </p:cNvSpPr>
            <p:nvPr/>
          </p:nvSpPr>
          <p:spPr bwMode="auto">
            <a:xfrm>
              <a:off x="9169377" y="5230659"/>
              <a:ext cx="87018" cy="134040"/>
            </a:xfrm>
            <a:custGeom>
              <a:avLst/>
              <a:gdLst>
                <a:gd name="T0" fmla="*/ 2147483647 w 33"/>
                <a:gd name="T1" fmla="*/ 2147483647 h 61"/>
                <a:gd name="T2" fmla="*/ 2147483647 w 33"/>
                <a:gd name="T3" fmla="*/ 2147483647 h 61"/>
                <a:gd name="T4" fmla="*/ 2147483647 w 33"/>
                <a:gd name="T5" fmla="*/ 2147483647 h 61"/>
                <a:gd name="T6" fmla="*/ 2147483647 w 33"/>
                <a:gd name="T7" fmla="*/ 2147483647 h 61"/>
                <a:gd name="T8" fmla="*/ 2147483647 w 33"/>
                <a:gd name="T9" fmla="*/ 2147483647 h 61"/>
                <a:gd name="T10" fmla="*/ 0 60000 65536"/>
                <a:gd name="T11" fmla="*/ 0 60000 65536"/>
                <a:gd name="T12" fmla="*/ 0 60000 65536"/>
                <a:gd name="T13" fmla="*/ 0 60000 65536"/>
                <a:gd name="T14" fmla="*/ 0 60000 65536"/>
                <a:gd name="T15" fmla="*/ 0 w 33"/>
                <a:gd name="T16" fmla="*/ 0 h 61"/>
                <a:gd name="T17" fmla="*/ 33 w 33"/>
                <a:gd name="T18" fmla="*/ 61 h 61"/>
              </a:gdLst>
              <a:ahLst/>
              <a:cxnLst>
                <a:cxn ang="T10">
                  <a:pos x="T0" y="T1"/>
                </a:cxn>
                <a:cxn ang="T11">
                  <a:pos x="T2" y="T3"/>
                </a:cxn>
                <a:cxn ang="T12">
                  <a:pos x="T4" y="T5"/>
                </a:cxn>
                <a:cxn ang="T13">
                  <a:pos x="T6" y="T7"/>
                </a:cxn>
                <a:cxn ang="T14">
                  <a:pos x="T8" y="T9"/>
                </a:cxn>
              </a:cxnLst>
              <a:rect l="T15" t="T16" r="T17" b="T18"/>
              <a:pathLst>
                <a:path w="33" h="61">
                  <a:moveTo>
                    <a:pt x="1" y="5"/>
                  </a:moveTo>
                  <a:cubicBezTo>
                    <a:pt x="5" y="24"/>
                    <a:pt x="14" y="43"/>
                    <a:pt x="26" y="58"/>
                  </a:cubicBezTo>
                  <a:cubicBezTo>
                    <a:pt x="29" y="61"/>
                    <a:pt x="33" y="57"/>
                    <a:pt x="31" y="54"/>
                  </a:cubicBezTo>
                  <a:cubicBezTo>
                    <a:pt x="19" y="39"/>
                    <a:pt x="11" y="22"/>
                    <a:pt x="7" y="4"/>
                  </a:cubicBezTo>
                  <a:cubicBezTo>
                    <a:pt x="6" y="0"/>
                    <a:pt x="0" y="2"/>
                    <a:pt x="1" y="5"/>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 name="Freeform 23">
              <a:extLst>
                <a:ext uri="{FF2B5EF4-FFF2-40B4-BE49-F238E27FC236}">
                  <a16:creationId xmlns:a16="http://schemas.microsoft.com/office/drawing/2014/main" xmlns="" id="{1B9E1CE0-37FC-419F-AF31-50D36F3FE54E}"/>
                </a:ext>
              </a:extLst>
            </p:cNvPr>
            <p:cNvSpPr>
              <a:spLocks noChangeArrowheads="1"/>
            </p:cNvSpPr>
            <p:nvPr/>
          </p:nvSpPr>
          <p:spPr bwMode="auto">
            <a:xfrm>
              <a:off x="9670257" y="4051114"/>
              <a:ext cx="131587" cy="55678"/>
            </a:xfrm>
            <a:custGeom>
              <a:avLst/>
              <a:gdLst>
                <a:gd name="T0" fmla="*/ 2147483647 w 50"/>
                <a:gd name="T1" fmla="*/ 2147483647 h 26"/>
                <a:gd name="T2" fmla="*/ 2147483647 w 50"/>
                <a:gd name="T3" fmla="*/ 2147483647 h 26"/>
                <a:gd name="T4" fmla="*/ 2147483647 w 50"/>
                <a:gd name="T5" fmla="*/ 2147483647 h 26"/>
                <a:gd name="T6" fmla="*/ 2147483647 w 50"/>
                <a:gd name="T7" fmla="*/ 2147483647 h 26"/>
                <a:gd name="T8" fmla="*/ 2147483647 w 50"/>
                <a:gd name="T9" fmla="*/ 2147483647 h 26"/>
                <a:gd name="T10" fmla="*/ 0 60000 65536"/>
                <a:gd name="T11" fmla="*/ 0 60000 65536"/>
                <a:gd name="T12" fmla="*/ 0 60000 65536"/>
                <a:gd name="T13" fmla="*/ 0 60000 65536"/>
                <a:gd name="T14" fmla="*/ 0 60000 65536"/>
                <a:gd name="T15" fmla="*/ 0 w 50"/>
                <a:gd name="T16" fmla="*/ 0 h 26"/>
                <a:gd name="T17" fmla="*/ 50 w 50"/>
                <a:gd name="T18" fmla="*/ 26 h 26"/>
              </a:gdLst>
              <a:ahLst/>
              <a:cxnLst>
                <a:cxn ang="T10">
                  <a:pos x="T0" y="T1"/>
                </a:cxn>
                <a:cxn ang="T11">
                  <a:pos x="T2" y="T3"/>
                </a:cxn>
                <a:cxn ang="T12">
                  <a:pos x="T4" y="T5"/>
                </a:cxn>
                <a:cxn ang="T13">
                  <a:pos x="T6" y="T7"/>
                </a:cxn>
                <a:cxn ang="T14">
                  <a:pos x="T8" y="T9"/>
                </a:cxn>
              </a:cxnLst>
              <a:rect l="T15" t="T16" r="T17" b="T18"/>
              <a:pathLst>
                <a:path w="50" h="26">
                  <a:moveTo>
                    <a:pt x="7" y="23"/>
                  </a:moveTo>
                  <a:cubicBezTo>
                    <a:pt x="16" y="14"/>
                    <a:pt x="32" y="6"/>
                    <a:pt x="45" y="10"/>
                  </a:cubicBezTo>
                  <a:cubicBezTo>
                    <a:pt x="48" y="11"/>
                    <a:pt x="50" y="5"/>
                    <a:pt x="46" y="4"/>
                  </a:cubicBezTo>
                  <a:cubicBezTo>
                    <a:pt x="31" y="0"/>
                    <a:pt x="13" y="8"/>
                    <a:pt x="2" y="19"/>
                  </a:cubicBezTo>
                  <a:cubicBezTo>
                    <a:pt x="0" y="22"/>
                    <a:pt x="4" y="26"/>
                    <a:pt x="7" y="2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Freeform 24">
              <a:extLst>
                <a:ext uri="{FF2B5EF4-FFF2-40B4-BE49-F238E27FC236}">
                  <a16:creationId xmlns:a16="http://schemas.microsoft.com/office/drawing/2014/main" xmlns="" id="{C83964DE-86BB-424D-8B27-CCDE76476363}"/>
                </a:ext>
              </a:extLst>
            </p:cNvPr>
            <p:cNvSpPr>
              <a:spLocks noChangeArrowheads="1"/>
            </p:cNvSpPr>
            <p:nvPr/>
          </p:nvSpPr>
          <p:spPr bwMode="auto">
            <a:xfrm>
              <a:off x="9659646" y="4009871"/>
              <a:ext cx="44571" cy="30933"/>
            </a:xfrm>
            <a:custGeom>
              <a:avLst/>
              <a:gdLst>
                <a:gd name="T0" fmla="*/ 2147483647 w 17"/>
                <a:gd name="T1" fmla="*/ 2147483647 h 14"/>
                <a:gd name="T2" fmla="*/ 2147483647 w 17"/>
                <a:gd name="T3" fmla="*/ 2147483647 h 14"/>
                <a:gd name="T4" fmla="*/ 2147483647 w 17"/>
                <a:gd name="T5" fmla="*/ 2147483647 h 14"/>
                <a:gd name="T6" fmla="*/ 2147483647 w 17"/>
                <a:gd name="T7" fmla="*/ 2147483647 h 14"/>
                <a:gd name="T8" fmla="*/ 2147483647 w 17"/>
                <a:gd name="T9" fmla="*/ 2147483647 h 14"/>
                <a:gd name="T10" fmla="*/ 0 60000 65536"/>
                <a:gd name="T11" fmla="*/ 0 60000 65536"/>
                <a:gd name="T12" fmla="*/ 0 60000 65536"/>
                <a:gd name="T13" fmla="*/ 0 60000 65536"/>
                <a:gd name="T14" fmla="*/ 0 60000 65536"/>
                <a:gd name="T15" fmla="*/ 0 w 17"/>
                <a:gd name="T16" fmla="*/ 0 h 14"/>
                <a:gd name="T17" fmla="*/ 17 w 17"/>
                <a:gd name="T18" fmla="*/ 14 h 14"/>
              </a:gdLst>
              <a:ahLst/>
              <a:cxnLst>
                <a:cxn ang="T10">
                  <a:pos x="T0" y="T1"/>
                </a:cxn>
                <a:cxn ang="T11">
                  <a:pos x="T2" y="T3"/>
                </a:cxn>
                <a:cxn ang="T12">
                  <a:pos x="T4" y="T5"/>
                </a:cxn>
                <a:cxn ang="T13">
                  <a:pos x="T6" y="T7"/>
                </a:cxn>
                <a:cxn ang="T14">
                  <a:pos x="T8" y="T9"/>
                </a:cxn>
              </a:cxnLst>
              <a:rect l="T15" t="T16" r="T17" b="T18"/>
              <a:pathLst>
                <a:path w="17" h="14">
                  <a:moveTo>
                    <a:pt x="7" y="12"/>
                  </a:moveTo>
                  <a:cubicBezTo>
                    <a:pt x="9" y="10"/>
                    <a:pt x="11" y="8"/>
                    <a:pt x="13" y="8"/>
                  </a:cubicBezTo>
                  <a:cubicBezTo>
                    <a:pt x="17" y="6"/>
                    <a:pt x="15" y="0"/>
                    <a:pt x="11" y="2"/>
                  </a:cubicBezTo>
                  <a:cubicBezTo>
                    <a:pt x="8" y="3"/>
                    <a:pt x="5" y="5"/>
                    <a:pt x="3" y="7"/>
                  </a:cubicBezTo>
                  <a:cubicBezTo>
                    <a:pt x="0" y="10"/>
                    <a:pt x="4" y="14"/>
                    <a:pt x="7" y="1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Freeform 41">
              <a:extLst>
                <a:ext uri="{FF2B5EF4-FFF2-40B4-BE49-F238E27FC236}">
                  <a16:creationId xmlns:a16="http://schemas.microsoft.com/office/drawing/2014/main" xmlns="" id="{1C9EED6E-01EB-49F6-BB2D-2DFA2E7AE293}"/>
                </a:ext>
              </a:extLst>
            </p:cNvPr>
            <p:cNvSpPr>
              <a:spLocks noChangeArrowheads="1"/>
            </p:cNvSpPr>
            <p:nvPr/>
          </p:nvSpPr>
          <p:spPr bwMode="auto">
            <a:xfrm>
              <a:off x="2290763"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91" y="43"/>
                  </a:moveTo>
                  <a:cubicBezTo>
                    <a:pt x="487" y="25"/>
                    <a:pt x="412" y="16"/>
                    <a:pt x="360" y="11"/>
                  </a:cubicBezTo>
                  <a:cubicBezTo>
                    <a:pt x="323" y="8"/>
                    <a:pt x="244" y="5"/>
                    <a:pt x="221" y="7"/>
                  </a:cubicBezTo>
                  <a:cubicBezTo>
                    <a:pt x="198" y="10"/>
                    <a:pt x="64" y="0"/>
                    <a:pt x="46" y="23"/>
                  </a:cubicBezTo>
                  <a:cubicBezTo>
                    <a:pt x="38" y="34"/>
                    <a:pt x="19" y="158"/>
                    <a:pt x="0" y="286"/>
                  </a:cubicBezTo>
                  <a:cubicBezTo>
                    <a:pt x="502" y="286"/>
                    <a:pt x="502" y="286"/>
                    <a:pt x="502" y="286"/>
                  </a:cubicBezTo>
                  <a:cubicBezTo>
                    <a:pt x="497" y="158"/>
                    <a:pt x="493" y="50"/>
                    <a:pt x="491" y="4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 name="Freeform 42">
              <a:extLst>
                <a:ext uri="{FF2B5EF4-FFF2-40B4-BE49-F238E27FC236}">
                  <a16:creationId xmlns:a16="http://schemas.microsoft.com/office/drawing/2014/main" xmlns="" id="{602B2479-B6BE-4BEC-9FEC-C936517148DB}"/>
                </a:ext>
              </a:extLst>
            </p:cNvPr>
            <p:cNvSpPr>
              <a:spLocks noChangeArrowheads="1"/>
            </p:cNvSpPr>
            <p:nvPr/>
          </p:nvSpPr>
          <p:spPr bwMode="auto">
            <a:xfrm>
              <a:off x="9233048"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56" y="23"/>
                  </a:moveTo>
                  <a:cubicBezTo>
                    <a:pt x="439" y="0"/>
                    <a:pt x="304" y="10"/>
                    <a:pt x="281" y="7"/>
                  </a:cubicBezTo>
                  <a:cubicBezTo>
                    <a:pt x="258" y="5"/>
                    <a:pt x="179" y="9"/>
                    <a:pt x="142" y="12"/>
                  </a:cubicBezTo>
                  <a:cubicBezTo>
                    <a:pt x="90" y="16"/>
                    <a:pt x="16" y="25"/>
                    <a:pt x="11" y="43"/>
                  </a:cubicBezTo>
                  <a:cubicBezTo>
                    <a:pt x="10" y="50"/>
                    <a:pt x="5" y="158"/>
                    <a:pt x="0" y="286"/>
                  </a:cubicBezTo>
                  <a:cubicBezTo>
                    <a:pt x="502" y="286"/>
                    <a:pt x="502" y="286"/>
                    <a:pt x="502" y="286"/>
                  </a:cubicBezTo>
                  <a:cubicBezTo>
                    <a:pt x="484" y="158"/>
                    <a:pt x="464" y="34"/>
                    <a:pt x="456" y="2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5" name="圆角矩形 9">
            <a:extLst>
              <a:ext uri="{FF2B5EF4-FFF2-40B4-BE49-F238E27FC236}">
                <a16:creationId xmlns:a16="http://schemas.microsoft.com/office/drawing/2014/main" xmlns="" id="{63A60ABB-D59E-4D37-904D-3F79929AE148}"/>
              </a:ext>
            </a:extLst>
          </p:cNvPr>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6" name="组合 25">
            <a:extLst>
              <a:ext uri="{FF2B5EF4-FFF2-40B4-BE49-F238E27FC236}">
                <a16:creationId xmlns:a16="http://schemas.microsoft.com/office/drawing/2014/main" xmlns="" id="{F1D81C14-2C36-45F4-915E-5A3752A3C6C0}"/>
              </a:ext>
            </a:extLst>
          </p:cNvPr>
          <p:cNvGrpSpPr/>
          <p:nvPr/>
        </p:nvGrpSpPr>
        <p:grpSpPr>
          <a:xfrm>
            <a:off x="10823156" y="563905"/>
            <a:ext cx="683354" cy="683354"/>
            <a:chOff x="3700441" y="1274408"/>
            <a:chExt cx="1646508" cy="1646508"/>
          </a:xfrm>
        </p:grpSpPr>
        <p:sp>
          <p:nvSpPr>
            <p:cNvPr id="27" name="圆角矩形 11">
              <a:extLst>
                <a:ext uri="{FF2B5EF4-FFF2-40B4-BE49-F238E27FC236}">
                  <a16:creationId xmlns:a16="http://schemas.microsoft.com/office/drawing/2014/main" xmlns="" id="{D263FEB2-14A6-42FA-BDC8-88874F8D7D80}"/>
                </a:ext>
              </a:extLst>
            </p:cNvPr>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圆角矩形 12">
              <a:extLst>
                <a:ext uri="{FF2B5EF4-FFF2-40B4-BE49-F238E27FC236}">
                  <a16:creationId xmlns:a16="http://schemas.microsoft.com/office/drawing/2014/main" xmlns="" id="{070A740B-7AAE-4C2B-A29D-DE141EF1806C}"/>
                </a:ext>
              </a:extLst>
            </p:cNvPr>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9" name="组合 28">
            <a:extLst>
              <a:ext uri="{FF2B5EF4-FFF2-40B4-BE49-F238E27FC236}">
                <a16:creationId xmlns:a16="http://schemas.microsoft.com/office/drawing/2014/main" xmlns="" id="{2AAA3684-7EDD-4031-AB99-72F3B1AC97B1}"/>
              </a:ext>
            </a:extLst>
          </p:cNvPr>
          <p:cNvGrpSpPr/>
          <p:nvPr/>
        </p:nvGrpSpPr>
        <p:grpSpPr>
          <a:xfrm>
            <a:off x="10854928" y="1231773"/>
            <a:ext cx="619809" cy="619809"/>
            <a:chOff x="3700441" y="1274408"/>
            <a:chExt cx="1646508" cy="1646508"/>
          </a:xfrm>
        </p:grpSpPr>
        <p:sp>
          <p:nvSpPr>
            <p:cNvPr id="30" name="圆角矩形 14">
              <a:extLst>
                <a:ext uri="{FF2B5EF4-FFF2-40B4-BE49-F238E27FC236}">
                  <a16:creationId xmlns:a16="http://schemas.microsoft.com/office/drawing/2014/main" xmlns="" id="{2A438B4C-A0DC-4EB7-830F-BDFC4F55B027}"/>
                </a:ext>
              </a:extLst>
            </p:cNvPr>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圆角矩形 15">
              <a:extLst>
                <a:ext uri="{FF2B5EF4-FFF2-40B4-BE49-F238E27FC236}">
                  <a16:creationId xmlns:a16="http://schemas.microsoft.com/office/drawing/2014/main" xmlns="" id="{0E0E8F41-7CBC-46EA-B5FE-5F987B83A9BE}"/>
                </a:ext>
              </a:extLst>
            </p:cNvPr>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3" name="矩形 32">
            <a:extLst>
              <a:ext uri="{FF2B5EF4-FFF2-40B4-BE49-F238E27FC236}">
                <a16:creationId xmlns:a16="http://schemas.microsoft.com/office/drawing/2014/main" xmlns="" id="{85D0DD38-E0A0-4C03-BE98-BF914ADC0B23}"/>
              </a:ext>
            </a:extLst>
          </p:cNvPr>
          <p:cNvSpPr/>
          <p:nvPr/>
        </p:nvSpPr>
        <p:spPr>
          <a:xfrm>
            <a:off x="1807983" y="786736"/>
            <a:ext cx="7091970" cy="669863"/>
          </a:xfrm>
          <a:prstGeom prst="rect">
            <a:avLst/>
          </a:prstGeom>
          <a:ln>
            <a:noFill/>
          </a:ln>
        </p:spPr>
        <p:txBody>
          <a:bodyPr wrap="square">
            <a:spAutoFit/>
          </a:bodyPr>
          <a:lstStyle/>
          <a:p>
            <a:pPr algn="ctr">
              <a:lnSpc>
                <a:spcPct val="150000"/>
              </a:lnSpc>
            </a:pPr>
            <a:r>
              <a:rPr lang="zh-CN" altLang="en-US" sz="2800" b="1">
                <a:solidFill>
                  <a:schemeClr val="tx1">
                    <a:lumMod val="65000"/>
                    <a:lumOff val="35000"/>
                  </a:schemeClr>
                </a:solidFill>
                <a:effectLst>
                  <a:outerShdw blurRad="38100" dist="38100" dir="2700000" algn="tl">
                    <a:srgbClr val="000000">
                      <a:alpha val="43137"/>
                    </a:srgbClr>
                  </a:outerShdw>
                </a:effectLst>
                <a:cs typeface="+mn-ea"/>
                <a:sym typeface="+mn-lt"/>
              </a:rPr>
              <a:t>任务分析</a:t>
            </a:r>
            <a:endParaRPr lang="zh-CN" altLang="en-US" sz="2800" b="1" dirty="0">
              <a:solidFill>
                <a:schemeClr val="tx1">
                  <a:lumMod val="65000"/>
                  <a:lumOff val="35000"/>
                </a:schemeClr>
              </a:solidFill>
              <a:effectLst>
                <a:outerShdw blurRad="38100" dist="38100" dir="2700000" algn="tl">
                  <a:srgbClr val="000000">
                    <a:alpha val="43137"/>
                  </a:srgbClr>
                </a:outerShdw>
              </a:effectLst>
              <a:cs typeface="+mn-ea"/>
              <a:sym typeface="+mn-lt"/>
            </a:endParaRPr>
          </a:p>
        </p:txBody>
      </p:sp>
      <p:pic>
        <p:nvPicPr>
          <p:cNvPr id="32" name="图片 31">
            <a:extLst>
              <a:ext uri="{FF2B5EF4-FFF2-40B4-BE49-F238E27FC236}">
                <a16:creationId xmlns:a16="http://schemas.microsoft.com/office/drawing/2014/main" xmlns="" id="{12CEC50E-F431-4BBE-BEFE-B2A35D652B72}"/>
              </a:ext>
            </a:extLst>
          </p:cNvPr>
          <p:cNvPicPr>
            <a:picLocks noChangeAspect="1"/>
          </p:cNvPicPr>
          <p:nvPr/>
        </p:nvPicPr>
        <p:blipFill>
          <a:blip r:embed="rId3"/>
          <a:stretch>
            <a:fillRect/>
          </a:stretch>
        </p:blipFill>
        <p:spPr>
          <a:xfrm>
            <a:off x="2048183" y="1456599"/>
            <a:ext cx="6762750" cy="3133725"/>
          </a:xfrm>
          <a:prstGeom prst="rect">
            <a:avLst/>
          </a:prstGeom>
        </p:spPr>
      </p:pic>
      <p:sp>
        <p:nvSpPr>
          <p:cNvPr id="37" name="矩形: 圆角 36">
            <a:extLst>
              <a:ext uri="{FF2B5EF4-FFF2-40B4-BE49-F238E27FC236}">
                <a16:creationId xmlns:a16="http://schemas.microsoft.com/office/drawing/2014/main" xmlns="" id="{35782574-DDBD-4A74-B274-FBA3FF8948C2}"/>
              </a:ext>
            </a:extLst>
          </p:cNvPr>
          <p:cNvSpPr/>
          <p:nvPr/>
        </p:nvSpPr>
        <p:spPr>
          <a:xfrm>
            <a:off x="4429367" y="1475439"/>
            <a:ext cx="4080178" cy="1268506"/>
          </a:xfrm>
          <a:prstGeom prst="roundRect">
            <a:avLst/>
          </a:prstGeom>
          <a:noFill/>
          <a:ln w="5715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xmlns="" id="{81FB023B-8EF7-46E0-BB69-4189F862F454}"/>
              </a:ext>
            </a:extLst>
          </p:cNvPr>
          <p:cNvSpPr txBox="1"/>
          <p:nvPr/>
        </p:nvSpPr>
        <p:spPr>
          <a:xfrm>
            <a:off x="2596585" y="1594958"/>
            <a:ext cx="2105388" cy="523220"/>
          </a:xfrm>
          <a:prstGeom prst="rect">
            <a:avLst/>
          </a:prstGeom>
          <a:noFill/>
        </p:spPr>
        <p:txBody>
          <a:bodyPr wrap="square" rtlCol="0">
            <a:spAutoFit/>
          </a:bodyPr>
          <a:lstStyle/>
          <a:p>
            <a:r>
              <a:rPr lang="en-US" altLang="zh-CN" sz="2800" b="1" dirty="0">
                <a:effectLst>
                  <a:outerShdw blurRad="38100" dist="38100" dir="2700000" algn="tl">
                    <a:srgbClr val="000000">
                      <a:alpha val="43137"/>
                    </a:srgbClr>
                  </a:outerShdw>
                </a:effectLst>
              </a:rPr>
              <a:t>NTFS</a:t>
            </a:r>
            <a:r>
              <a:rPr lang="zh-CN" altLang="en-US" sz="2800" b="1" dirty="0">
                <a:effectLst>
                  <a:outerShdw blurRad="38100" dist="38100" dir="2700000" algn="tl">
                    <a:srgbClr val="000000">
                      <a:alpha val="43137"/>
                    </a:srgbClr>
                  </a:outerShdw>
                </a:effectLst>
              </a:rPr>
              <a:t>压缩</a:t>
            </a:r>
            <a:endParaRPr lang="en-US" altLang="zh-CN" sz="28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46970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25"/>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26"/>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29"/>
                                        </p:tgtEl>
                                        <p:attrNameLst>
                                          <p:attrName>ppt_x</p:attrName>
                                          <p:attrName>ppt_y</p:attrName>
                                        </p:attrNameLst>
                                      </p:cBhvr>
                                      <p:rCtr x="0" y="-25208"/>
                                    </p:animMotion>
                                  </p:childTnLst>
                                </p:cTn>
                              </p:par>
                              <p:par>
                                <p:cTn id="20" presetID="10"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down)">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down)">
                                      <p:cBhvr>
                                        <p:cTn id="3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33" grpId="0"/>
      <p:bldP spid="3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8 </a:t>
            </a:r>
            <a:r>
              <a:rPr lang="zh-CN" altLang="en-US" sz="3600" b="1" spc="600" dirty="0">
                <a:solidFill>
                  <a:srgbClr val="2070A1"/>
                </a:solidFill>
                <a:cs typeface="+mn-ea"/>
                <a:sym typeface="+mn-lt"/>
              </a:rPr>
              <a:t>压缩文件</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586105" y="1715338"/>
            <a:ext cx="3776996"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1. NTFS </a:t>
            </a:r>
            <a:r>
              <a:rPr lang="zh-CN" altLang="en-US" sz="3600" spc="600" dirty="0">
                <a:solidFill>
                  <a:srgbClr val="2070A1"/>
                </a:solidFill>
                <a:cs typeface="+mn-ea"/>
              </a:rPr>
              <a:t>压缩</a:t>
            </a:r>
            <a:endParaRPr lang="zh-CN" altLang="zh-CN" sz="3600" spc="600" dirty="0">
              <a:solidFill>
                <a:srgbClr val="2070A1"/>
              </a:solidFill>
              <a:cs typeface="+mn-ea"/>
            </a:endParaRPr>
          </a:p>
        </p:txBody>
      </p:sp>
      <p:pic>
        <p:nvPicPr>
          <p:cNvPr id="31" name="图片 30">
            <a:extLst>
              <a:ext uri="{FF2B5EF4-FFF2-40B4-BE49-F238E27FC236}">
                <a16:creationId xmlns:a16="http://schemas.microsoft.com/office/drawing/2014/main" xmlns="" id="{3CE03FBB-1761-4323-95AC-5A497A64B9D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04312" y="2361668"/>
            <a:ext cx="3270167" cy="3516459"/>
          </a:xfrm>
          <a:prstGeom prst="rect">
            <a:avLst/>
          </a:prstGeom>
          <a:noFill/>
          <a:ln>
            <a:noFill/>
          </a:ln>
        </p:spPr>
      </p:pic>
      <p:pic>
        <p:nvPicPr>
          <p:cNvPr id="32" name="图片 31">
            <a:extLst>
              <a:ext uri="{FF2B5EF4-FFF2-40B4-BE49-F238E27FC236}">
                <a16:creationId xmlns:a16="http://schemas.microsoft.com/office/drawing/2014/main" xmlns="" id="{2A39470F-F0C9-464D-ABF2-50C4E2A9F090}"/>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968566" y="2361667"/>
            <a:ext cx="3546998" cy="3479671"/>
          </a:xfrm>
          <a:prstGeom prst="rect">
            <a:avLst/>
          </a:prstGeom>
          <a:noFill/>
          <a:ln>
            <a:noFill/>
          </a:ln>
        </p:spPr>
      </p:pic>
      <p:sp>
        <p:nvSpPr>
          <p:cNvPr id="2" name="矩形 1">
            <a:extLst>
              <a:ext uri="{FF2B5EF4-FFF2-40B4-BE49-F238E27FC236}">
                <a16:creationId xmlns:a16="http://schemas.microsoft.com/office/drawing/2014/main" xmlns="" id="{7D3ADDBD-B362-479D-95D9-D7E371574306}"/>
              </a:ext>
            </a:extLst>
          </p:cNvPr>
          <p:cNvSpPr/>
          <p:nvPr/>
        </p:nvSpPr>
        <p:spPr>
          <a:xfrm>
            <a:off x="2221945" y="5841339"/>
            <a:ext cx="1107996" cy="369332"/>
          </a:xfrm>
          <a:prstGeom prst="rect">
            <a:avLst/>
          </a:prstGeom>
        </p:spPr>
        <p:txBody>
          <a:bodyPr wrap="none">
            <a:spAutoFit/>
          </a:bodyPr>
          <a:lstStyle/>
          <a:p>
            <a:r>
              <a:rPr lang="zh-CN" altLang="zh-CN" dirty="0">
                <a:cs typeface="Times New Roman" panose="02020603050405020304" pitchFamily="18" charset="0"/>
              </a:rPr>
              <a:t>压缩文件</a:t>
            </a:r>
            <a:endParaRPr lang="zh-CN" altLang="en-US" dirty="0"/>
          </a:p>
        </p:txBody>
      </p:sp>
      <p:sp>
        <p:nvSpPr>
          <p:cNvPr id="3" name="矩形 2">
            <a:extLst>
              <a:ext uri="{FF2B5EF4-FFF2-40B4-BE49-F238E27FC236}">
                <a16:creationId xmlns:a16="http://schemas.microsoft.com/office/drawing/2014/main" xmlns="" id="{C36E5F0F-338A-4A32-B56F-A98A6A54AA26}"/>
              </a:ext>
            </a:extLst>
          </p:cNvPr>
          <p:cNvSpPr/>
          <p:nvPr/>
        </p:nvSpPr>
        <p:spPr>
          <a:xfrm>
            <a:off x="6005782" y="5841339"/>
            <a:ext cx="1338828" cy="369332"/>
          </a:xfrm>
          <a:prstGeom prst="rect">
            <a:avLst/>
          </a:prstGeom>
        </p:spPr>
        <p:txBody>
          <a:bodyPr wrap="none">
            <a:spAutoFit/>
          </a:bodyPr>
          <a:lstStyle/>
          <a:p>
            <a:r>
              <a:rPr lang="zh-CN" altLang="zh-CN" dirty="0">
                <a:cs typeface="Times New Roman" panose="02020603050405020304" pitchFamily="18" charset="0"/>
              </a:rPr>
              <a:t>压缩文件夹</a:t>
            </a:r>
            <a:endParaRPr lang="zh-CN" altLang="en-US" dirty="0"/>
          </a:p>
        </p:txBody>
      </p:sp>
      <p:pic>
        <p:nvPicPr>
          <p:cNvPr id="35" name="图片 34">
            <a:extLst>
              <a:ext uri="{FF2B5EF4-FFF2-40B4-BE49-F238E27FC236}">
                <a16:creationId xmlns:a16="http://schemas.microsoft.com/office/drawing/2014/main" xmlns="" id="{2A250157-B9CB-4FB4-8E5F-B3B68E211E6C}"/>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8987291" y="1832460"/>
            <a:ext cx="2944880" cy="4008878"/>
          </a:xfrm>
          <a:prstGeom prst="rect">
            <a:avLst/>
          </a:prstGeom>
          <a:noFill/>
          <a:ln>
            <a:noFill/>
          </a:ln>
        </p:spPr>
      </p:pic>
      <p:sp>
        <p:nvSpPr>
          <p:cNvPr id="4" name="矩形 3">
            <a:extLst>
              <a:ext uri="{FF2B5EF4-FFF2-40B4-BE49-F238E27FC236}">
                <a16:creationId xmlns:a16="http://schemas.microsoft.com/office/drawing/2014/main" xmlns="" id="{38AA3451-E019-40F3-9042-C73E46ABC1BB}"/>
              </a:ext>
            </a:extLst>
          </p:cNvPr>
          <p:cNvSpPr/>
          <p:nvPr/>
        </p:nvSpPr>
        <p:spPr>
          <a:xfrm>
            <a:off x="9790317" y="5878127"/>
            <a:ext cx="1338828" cy="369332"/>
          </a:xfrm>
          <a:prstGeom prst="rect">
            <a:avLst/>
          </a:prstGeom>
        </p:spPr>
        <p:txBody>
          <a:bodyPr wrap="none">
            <a:spAutoFit/>
          </a:bodyPr>
          <a:lstStyle/>
          <a:p>
            <a:r>
              <a:rPr lang="zh-CN" altLang="zh-CN" dirty="0">
                <a:cs typeface="Times New Roman" panose="02020603050405020304" pitchFamily="18" charset="0"/>
              </a:rPr>
              <a:t>文件夹选项</a:t>
            </a:r>
            <a:endParaRPr lang="zh-CN" altLang="en-US" dirty="0"/>
          </a:p>
        </p:txBody>
      </p:sp>
    </p:spTree>
    <p:extLst>
      <p:ext uri="{BB962C8B-B14F-4D97-AF65-F5344CB8AC3E}">
        <p14:creationId xmlns:p14="http://schemas.microsoft.com/office/powerpoint/2010/main" val="42871116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15000"/>
            <a:lum/>
          </a:blip>
          <a:srcRect/>
          <a:stretch>
            <a:fillRect/>
          </a:stretch>
        </a:blipFill>
        <a:effectLst/>
      </p:bgPr>
    </p:bg>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FBB149E3-94F5-4BA9-98CA-CD617DD6FC96}"/>
              </a:ext>
            </a:extLst>
          </p:cNvPr>
          <p:cNvSpPr/>
          <p:nvPr/>
        </p:nvSpPr>
        <p:spPr>
          <a:xfrm>
            <a:off x="4075561" y="2008020"/>
            <a:ext cx="7373725" cy="4508894"/>
          </a:xfrm>
          <a:prstGeom prst="rect">
            <a:avLst/>
          </a:prstGeom>
          <a:solidFill>
            <a:srgbClr val="F99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p:cNvSpPr/>
          <p:nvPr/>
        </p:nvSpPr>
        <p:spPr>
          <a:xfrm>
            <a:off x="5684879" y="2434412"/>
            <a:ext cx="4741070" cy="755913"/>
          </a:xfrm>
          <a:prstGeom prst="rect">
            <a:avLst/>
          </a:prstGeom>
          <a:effectLst/>
        </p:spPr>
        <p:txBody>
          <a:bodyPr wrap="square">
            <a:spAutoFit/>
          </a:bodyPr>
          <a:lstStyle/>
          <a:p>
            <a:pPr lvl="0" algn="r">
              <a:lnSpc>
                <a:spcPct val="150000"/>
              </a:lnSpc>
              <a:defRPr/>
            </a:pPr>
            <a:r>
              <a:rPr lang="en-US" altLang="zh-CN" sz="3200" b="1" kern="100" spc="10" dirty="0">
                <a:solidFill>
                  <a:schemeClr val="bg1"/>
                </a:solidFill>
                <a:latin typeface="+mn-ea"/>
                <a:cs typeface="Times New Roman" panose="02020603050405020304" pitchFamily="18" charset="0"/>
              </a:rPr>
              <a:t>FAT</a:t>
            </a:r>
            <a:r>
              <a:rPr lang="zh-CN" altLang="en-US" sz="3200" b="1" kern="100" spc="10" dirty="0">
                <a:solidFill>
                  <a:schemeClr val="bg1"/>
                </a:solidFill>
                <a:latin typeface="+mn-ea"/>
                <a:cs typeface="Times New Roman" panose="02020603050405020304" pitchFamily="18" charset="0"/>
              </a:rPr>
              <a:t>文件系统</a:t>
            </a:r>
            <a:endParaRPr kumimoji="0" lang="zh-CN" altLang="en-US" sz="3200" b="1" i="0" u="none" strike="noStrike" kern="0" cap="none" spc="300" normalizeH="0" baseline="0" noProof="0" dirty="0">
              <a:ln>
                <a:noFill/>
              </a:ln>
              <a:solidFill>
                <a:schemeClr val="bg1"/>
              </a:solidFill>
              <a:effectLst/>
              <a:uLnTx/>
              <a:uFillTx/>
              <a:cs typeface="+mn-ea"/>
              <a:sym typeface="+mn-lt"/>
            </a:endParaRPr>
          </a:p>
        </p:txBody>
      </p:sp>
      <p:sp>
        <p:nvSpPr>
          <p:cNvPr id="3" name="矩形 2">
            <a:extLst>
              <a:ext uri="{FF2B5EF4-FFF2-40B4-BE49-F238E27FC236}">
                <a16:creationId xmlns:a16="http://schemas.microsoft.com/office/drawing/2014/main" xmlns="" id="{6AD6BC22-4D50-4772-8537-D2B19CB1D037}"/>
              </a:ext>
            </a:extLst>
          </p:cNvPr>
          <p:cNvSpPr/>
          <p:nvPr/>
        </p:nvSpPr>
        <p:spPr>
          <a:xfrm>
            <a:off x="4761093" y="3252510"/>
            <a:ext cx="6127670" cy="2246769"/>
          </a:xfrm>
          <a:prstGeom prst="rect">
            <a:avLst/>
          </a:prstGeom>
        </p:spPr>
        <p:txBody>
          <a:bodyPr wrap="square">
            <a:spAutoFit/>
          </a:bodyPr>
          <a:lstStyle/>
          <a:p>
            <a:r>
              <a:rPr lang="zh-CN" altLang="en-US" sz="2800" b="1" kern="100" spc="10" dirty="0">
                <a:solidFill>
                  <a:schemeClr val="bg1"/>
                </a:solidFill>
                <a:latin typeface="+mn-ea"/>
                <a:cs typeface="Times New Roman" panose="02020603050405020304" pitchFamily="18" charset="0"/>
              </a:rPr>
              <a:t>文件分配表（</a:t>
            </a:r>
            <a:r>
              <a:rPr lang="en-US" altLang="zh-CN" sz="2800" b="1" kern="100" spc="10" dirty="0">
                <a:solidFill>
                  <a:schemeClr val="bg1"/>
                </a:solidFill>
                <a:latin typeface="+mn-ea"/>
                <a:cs typeface="Times New Roman" panose="02020603050405020304" pitchFamily="18" charset="0"/>
              </a:rPr>
              <a:t>File Allocation Table</a:t>
            </a:r>
            <a:r>
              <a:rPr lang="zh-CN" altLang="en-US" sz="2800" b="1" kern="100" spc="10" dirty="0">
                <a:solidFill>
                  <a:schemeClr val="bg1"/>
                </a:solidFill>
                <a:latin typeface="+mn-ea"/>
                <a:cs typeface="Times New Roman" panose="02020603050405020304" pitchFamily="18" charset="0"/>
              </a:rPr>
              <a:t>，</a:t>
            </a:r>
            <a:r>
              <a:rPr lang="en-US" altLang="zh-CN" sz="2800" b="1" kern="100" spc="10" dirty="0">
                <a:solidFill>
                  <a:schemeClr val="bg1"/>
                </a:solidFill>
                <a:latin typeface="+mn-ea"/>
                <a:cs typeface="Times New Roman" panose="02020603050405020304" pitchFamily="18" charset="0"/>
              </a:rPr>
              <a:t>FAT</a:t>
            </a:r>
            <a:r>
              <a:rPr lang="zh-CN" altLang="en-US" sz="2800" b="1" kern="100" spc="10" dirty="0">
                <a:solidFill>
                  <a:schemeClr val="bg1"/>
                </a:solidFill>
                <a:latin typeface="+mn-ea"/>
                <a:cs typeface="Times New Roman" panose="02020603050405020304" pitchFamily="18" charset="0"/>
              </a:rPr>
              <a:t>）包括</a:t>
            </a:r>
            <a:r>
              <a:rPr lang="en-US" altLang="zh-CN" sz="2800" b="1" kern="100" spc="10" dirty="0">
                <a:solidFill>
                  <a:schemeClr val="bg1"/>
                </a:solidFill>
                <a:latin typeface="+mn-ea"/>
                <a:cs typeface="Times New Roman" panose="02020603050405020304" pitchFamily="18" charset="0"/>
              </a:rPr>
              <a:t>FAT16</a:t>
            </a:r>
            <a:r>
              <a:rPr lang="zh-CN" altLang="en-US" sz="2800" b="1" kern="100" spc="10" dirty="0">
                <a:solidFill>
                  <a:schemeClr val="bg1"/>
                </a:solidFill>
                <a:latin typeface="+mn-ea"/>
                <a:cs typeface="Times New Roman" panose="02020603050405020304" pitchFamily="18" charset="0"/>
              </a:rPr>
              <a:t>和</a:t>
            </a:r>
            <a:r>
              <a:rPr lang="en-US" altLang="zh-CN" sz="2800" b="1" kern="100" spc="10" dirty="0">
                <a:solidFill>
                  <a:schemeClr val="bg1"/>
                </a:solidFill>
                <a:latin typeface="+mn-ea"/>
                <a:cs typeface="Times New Roman" panose="02020603050405020304" pitchFamily="18" charset="0"/>
              </a:rPr>
              <a:t>FAT32</a:t>
            </a:r>
            <a:r>
              <a:rPr lang="zh-CN" altLang="en-US" sz="2800" b="1" kern="100" spc="10" dirty="0">
                <a:solidFill>
                  <a:schemeClr val="bg1"/>
                </a:solidFill>
                <a:latin typeface="+mn-ea"/>
                <a:cs typeface="Times New Roman" panose="02020603050405020304" pitchFamily="18" charset="0"/>
              </a:rPr>
              <a:t>两种。</a:t>
            </a:r>
            <a:r>
              <a:rPr lang="en-US" altLang="zh-CN" sz="2800" b="1" kern="100" spc="10" dirty="0">
                <a:solidFill>
                  <a:schemeClr val="bg1"/>
                </a:solidFill>
                <a:latin typeface="+mn-ea"/>
                <a:cs typeface="Times New Roman" panose="02020603050405020304" pitchFamily="18" charset="0"/>
              </a:rPr>
              <a:t>FAT</a:t>
            </a:r>
            <a:r>
              <a:rPr lang="zh-CN" altLang="en-US" sz="2800" b="1" kern="100" spc="10" dirty="0">
                <a:solidFill>
                  <a:schemeClr val="bg1"/>
                </a:solidFill>
                <a:latin typeface="+mn-ea"/>
                <a:cs typeface="Times New Roman" panose="02020603050405020304" pitchFamily="18" charset="0"/>
              </a:rPr>
              <a:t>是一种适合小卷集、对系统安全性要求不高、需要双重引导的用户应选择使用的文件系统。</a:t>
            </a:r>
            <a:endParaRPr lang="zh-CN" altLang="en-US" sz="2800" b="1" dirty="0">
              <a:solidFill>
                <a:schemeClr val="bg1"/>
              </a:solidFill>
              <a:latin typeface="+mn-ea"/>
            </a:endParaRPr>
          </a:p>
        </p:txBody>
      </p:sp>
      <p:sp>
        <p:nvSpPr>
          <p:cNvPr id="10" name="矩形 9">
            <a:extLst>
              <a:ext uri="{FF2B5EF4-FFF2-40B4-BE49-F238E27FC236}">
                <a16:creationId xmlns:a16="http://schemas.microsoft.com/office/drawing/2014/main" xmlns="" id="{461E681E-4546-49A5-BE28-D9D498C980BB}"/>
              </a:ext>
            </a:extLst>
          </p:cNvPr>
          <p:cNvSpPr/>
          <p:nvPr/>
        </p:nvSpPr>
        <p:spPr>
          <a:xfrm>
            <a:off x="4478539" y="2338592"/>
            <a:ext cx="6660952" cy="3827258"/>
          </a:xfrm>
          <a:prstGeom prst="rect">
            <a:avLst/>
          </a:prstGeom>
          <a:noFill/>
          <a:ln w="635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3">
            <a:extLst>
              <a:ext uri="{FF2B5EF4-FFF2-40B4-BE49-F238E27FC236}">
                <a16:creationId xmlns:a16="http://schemas.microsoft.com/office/drawing/2014/main" xmlns="" id="{5FC534B4-C11F-4F07-8CF7-F7A146C505BC}"/>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14">
            <a:extLst>
              <a:ext uri="{FF2B5EF4-FFF2-40B4-BE49-F238E27FC236}">
                <a16:creationId xmlns:a16="http://schemas.microsoft.com/office/drawing/2014/main" xmlns="" id="{5BE272C4-60DF-4610-82D0-C983E5673A90}"/>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a:extLst>
              <a:ext uri="{FF2B5EF4-FFF2-40B4-BE49-F238E27FC236}">
                <a16:creationId xmlns:a16="http://schemas.microsoft.com/office/drawing/2014/main" xmlns="" id="{EB5E192C-8A99-40D7-9B01-70E7E8204F33}"/>
              </a:ext>
            </a:extLst>
          </p:cNvPr>
          <p:cNvSpPr/>
          <p:nvPr/>
        </p:nvSpPr>
        <p:spPr>
          <a:xfrm>
            <a:off x="1344771" y="692150"/>
            <a:ext cx="3416321" cy="646331"/>
          </a:xfrm>
          <a:prstGeom prst="rect">
            <a:avLst/>
          </a:prstGeom>
          <a:noFill/>
        </p:spPr>
        <p:txBody>
          <a:bodyPr wrap="none" rtlCol="0">
            <a:spAutoFit/>
          </a:bodyPr>
          <a:lstStyle/>
          <a:p>
            <a:r>
              <a:rPr lang="zh-CN" altLang="en-US" sz="3600" b="1" spc="600" dirty="0">
                <a:solidFill>
                  <a:srgbClr val="2070A1"/>
                </a:solidFill>
                <a:cs typeface="+mn-ea"/>
                <a:sym typeface="+mn-lt"/>
              </a:rPr>
              <a:t>项目基础知识</a:t>
            </a:r>
          </a:p>
        </p:txBody>
      </p:sp>
      <p:grpSp>
        <p:nvGrpSpPr>
          <p:cNvPr id="29" name="组合 28">
            <a:extLst>
              <a:ext uri="{FF2B5EF4-FFF2-40B4-BE49-F238E27FC236}">
                <a16:creationId xmlns:a16="http://schemas.microsoft.com/office/drawing/2014/main" xmlns="" id="{4948B96E-D03F-49D6-A1F4-A7055409ED9C}"/>
              </a:ext>
            </a:extLst>
          </p:cNvPr>
          <p:cNvGrpSpPr/>
          <p:nvPr/>
        </p:nvGrpSpPr>
        <p:grpSpPr>
          <a:xfrm>
            <a:off x="1550315" y="1348122"/>
            <a:ext cx="3196876" cy="104046"/>
            <a:chOff x="5708155" y="392856"/>
            <a:chExt cx="3196876" cy="104046"/>
          </a:xfrm>
        </p:grpSpPr>
        <p:sp>
          <p:nvSpPr>
            <p:cNvPr id="30" name="椭圆 29">
              <a:extLst>
                <a:ext uri="{FF2B5EF4-FFF2-40B4-BE49-F238E27FC236}">
                  <a16:creationId xmlns:a16="http://schemas.microsoft.com/office/drawing/2014/main" xmlns="" id="{0BF9C8DA-5788-4E2A-ADF9-FFCC47B432C4}"/>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3BFEACF0-D649-491B-BBCA-C0F18443131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52D66DD2-451E-4EE0-B917-4464712CC3D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1DAC2FD0-4908-4442-9198-4D3CAF09FD2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EB30FB27-B428-4154-9ACD-C8406645EA65}"/>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FAE27D4C-7D06-4947-95C7-470AFB730BE3}"/>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FE7F5DD6-61B1-4189-9457-2CD88446E7A6}"/>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0D1E386E-2B22-487A-908B-35C23A040C1E}"/>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532BE500-19B6-41A3-BA85-2294DAE0BB3A}"/>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46536B2C-C67C-4D29-99AC-B53799143519}"/>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06B9E4F5-3605-4755-BDFB-CDE4129F754F}"/>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B46FC371-723C-46A3-9D6A-26CF8E8933C5}"/>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67FBDF68-6A38-4AA8-9A17-D92C340E8F0A}"/>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D7B2C16F-44ED-46A5-B54C-C6A0021A473F}"/>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98C4E0F4-8F75-4394-B4E3-253C6A7A5D14}"/>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B13BFA1F-8A00-4359-BEC8-36BF0E1E16F2}"/>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EDA8EE71-D2DE-46D1-AFB8-A872B80F0BB0}"/>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FFF8B753-A908-444C-82D1-6892E87C0D61}"/>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CD0A02CE-5697-4BA8-87A9-0B6A066C7804}"/>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a:extLst>
                <a:ext uri="{FF2B5EF4-FFF2-40B4-BE49-F238E27FC236}">
                  <a16:creationId xmlns:a16="http://schemas.microsoft.com/office/drawing/2014/main" xmlns="" id="{EBF90D6D-BC3C-4F3A-86EC-6B1ACB74AEBF}"/>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椭圆 49">
              <a:extLst>
                <a:ext uri="{FF2B5EF4-FFF2-40B4-BE49-F238E27FC236}">
                  <a16:creationId xmlns:a16="http://schemas.microsoft.com/office/drawing/2014/main" xmlns="" id="{2F5AADCC-605D-4142-87E0-F697D49F35B9}"/>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xmlns="" id="{9CFA2BD8-8E3C-4A9D-9DE0-DC542552BB9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2" name="椭圆 51">
              <a:extLst>
                <a:ext uri="{FF2B5EF4-FFF2-40B4-BE49-F238E27FC236}">
                  <a16:creationId xmlns:a16="http://schemas.microsoft.com/office/drawing/2014/main" xmlns="" id="{5090FAD6-6669-4EAC-B98E-4203135D9FCA}"/>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3" name="椭圆 52">
              <a:extLst>
                <a:ext uri="{FF2B5EF4-FFF2-40B4-BE49-F238E27FC236}">
                  <a16:creationId xmlns:a16="http://schemas.microsoft.com/office/drawing/2014/main" xmlns="" id="{C1064C9B-A6D4-4423-B6B5-19BB3C305ECA}"/>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56" name="Shape 2537">
            <a:extLst>
              <a:ext uri="{FF2B5EF4-FFF2-40B4-BE49-F238E27FC236}">
                <a16:creationId xmlns:a16="http://schemas.microsoft.com/office/drawing/2014/main" xmlns="" id="{9AD73BD6-A1DF-4ABB-88A7-5F04F1593DE2}"/>
              </a:ext>
            </a:extLst>
          </p:cNvPr>
          <p:cNvSpPr/>
          <p:nvPr/>
        </p:nvSpPr>
        <p:spPr>
          <a:xfrm>
            <a:off x="10425949" y="2527775"/>
            <a:ext cx="462813" cy="565661"/>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3600" y="13745"/>
                </a:lnTo>
                <a:cubicBezTo>
                  <a:pt x="3269" y="13745"/>
                  <a:pt x="3000" y="13966"/>
                  <a:pt x="3000" y="14236"/>
                </a:cubicBezTo>
                <a:cubicBezTo>
                  <a:pt x="3000" y="14508"/>
                  <a:pt x="3269" y="14727"/>
                  <a:pt x="3600" y="14727"/>
                </a:cubicBezTo>
                <a:lnTo>
                  <a:pt x="14400" y="14727"/>
                </a:lnTo>
                <a:cubicBezTo>
                  <a:pt x="14731" y="14727"/>
                  <a:pt x="15000" y="14508"/>
                  <a:pt x="15000" y="14236"/>
                </a:cubicBezTo>
                <a:cubicBezTo>
                  <a:pt x="15000" y="13966"/>
                  <a:pt x="14731" y="13745"/>
                  <a:pt x="14400" y="13745"/>
                </a:cubicBezTo>
                <a:moveTo>
                  <a:pt x="3000" y="11291"/>
                </a:moveTo>
                <a:cubicBezTo>
                  <a:pt x="3000" y="11562"/>
                  <a:pt x="3269" y="11782"/>
                  <a:pt x="3600" y="11782"/>
                </a:cubicBezTo>
                <a:lnTo>
                  <a:pt x="18000" y="11782"/>
                </a:lnTo>
                <a:cubicBezTo>
                  <a:pt x="18331" y="11782"/>
                  <a:pt x="18600" y="11562"/>
                  <a:pt x="18600" y="11291"/>
                </a:cubicBezTo>
                <a:cubicBezTo>
                  <a:pt x="18600" y="11020"/>
                  <a:pt x="18331" y="10800"/>
                  <a:pt x="18000" y="10800"/>
                </a:cubicBezTo>
                <a:lnTo>
                  <a:pt x="3600" y="10800"/>
                </a:lnTo>
                <a:cubicBezTo>
                  <a:pt x="3269" y="10800"/>
                  <a:pt x="3000" y="11020"/>
                  <a:pt x="3000" y="11291"/>
                </a:cubicBezTo>
                <a:moveTo>
                  <a:pt x="20400" y="20618"/>
                </a:moveTo>
                <a:lnTo>
                  <a:pt x="6600" y="20618"/>
                </a:lnTo>
                <a:lnTo>
                  <a:pt x="1200" y="16200"/>
                </a:lnTo>
                <a:lnTo>
                  <a:pt x="1200" y="2945"/>
                </a:lnTo>
                <a:lnTo>
                  <a:pt x="4200" y="2945"/>
                </a:lnTo>
                <a:lnTo>
                  <a:pt x="4200" y="4418"/>
                </a:lnTo>
                <a:cubicBezTo>
                  <a:pt x="4200" y="4690"/>
                  <a:pt x="4469" y="4909"/>
                  <a:pt x="4800" y="4909"/>
                </a:cubicBezTo>
                <a:cubicBezTo>
                  <a:pt x="5131" y="4909"/>
                  <a:pt x="5400" y="4690"/>
                  <a:pt x="5400" y="4418"/>
                </a:cubicBezTo>
                <a:lnTo>
                  <a:pt x="5400" y="2945"/>
                </a:lnTo>
                <a:lnTo>
                  <a:pt x="6600" y="2945"/>
                </a:lnTo>
                <a:lnTo>
                  <a:pt x="6600" y="4418"/>
                </a:lnTo>
                <a:cubicBezTo>
                  <a:pt x="6600" y="4690"/>
                  <a:pt x="6869" y="4909"/>
                  <a:pt x="7200" y="4909"/>
                </a:cubicBezTo>
                <a:cubicBezTo>
                  <a:pt x="7531" y="4909"/>
                  <a:pt x="7800" y="4690"/>
                  <a:pt x="7800" y="4418"/>
                </a:cubicBezTo>
                <a:lnTo>
                  <a:pt x="7800" y="2945"/>
                </a:lnTo>
                <a:lnTo>
                  <a:pt x="9000" y="2945"/>
                </a:lnTo>
                <a:lnTo>
                  <a:pt x="9000" y="4418"/>
                </a:lnTo>
                <a:cubicBezTo>
                  <a:pt x="9000" y="4690"/>
                  <a:pt x="9269" y="4909"/>
                  <a:pt x="9600" y="4909"/>
                </a:cubicBezTo>
                <a:cubicBezTo>
                  <a:pt x="9931" y="4909"/>
                  <a:pt x="10200" y="4690"/>
                  <a:pt x="10200" y="4418"/>
                </a:cubicBezTo>
                <a:lnTo>
                  <a:pt x="10200" y="2945"/>
                </a:lnTo>
                <a:lnTo>
                  <a:pt x="11400" y="2945"/>
                </a:lnTo>
                <a:lnTo>
                  <a:pt x="11400" y="4418"/>
                </a:lnTo>
                <a:cubicBezTo>
                  <a:pt x="11400" y="4690"/>
                  <a:pt x="11669" y="4909"/>
                  <a:pt x="12000" y="4909"/>
                </a:cubicBezTo>
                <a:cubicBezTo>
                  <a:pt x="12331" y="4909"/>
                  <a:pt x="12600" y="4690"/>
                  <a:pt x="12600" y="4418"/>
                </a:cubicBezTo>
                <a:lnTo>
                  <a:pt x="12600" y="2945"/>
                </a:lnTo>
                <a:lnTo>
                  <a:pt x="13800" y="2945"/>
                </a:lnTo>
                <a:lnTo>
                  <a:pt x="13800" y="4418"/>
                </a:lnTo>
                <a:cubicBezTo>
                  <a:pt x="13800" y="4690"/>
                  <a:pt x="14069" y="4909"/>
                  <a:pt x="14400" y="4909"/>
                </a:cubicBezTo>
                <a:cubicBezTo>
                  <a:pt x="14731" y="4909"/>
                  <a:pt x="15000" y="4690"/>
                  <a:pt x="15000" y="4418"/>
                </a:cubicBezTo>
                <a:lnTo>
                  <a:pt x="15000" y="2945"/>
                </a:lnTo>
                <a:lnTo>
                  <a:pt x="16200" y="2945"/>
                </a:lnTo>
                <a:lnTo>
                  <a:pt x="16200" y="4418"/>
                </a:lnTo>
                <a:cubicBezTo>
                  <a:pt x="16200" y="4690"/>
                  <a:pt x="16469" y="4909"/>
                  <a:pt x="16800" y="4909"/>
                </a:cubicBezTo>
                <a:cubicBezTo>
                  <a:pt x="17131" y="4909"/>
                  <a:pt x="17400" y="4690"/>
                  <a:pt x="17400" y="4418"/>
                </a:cubicBezTo>
                <a:lnTo>
                  <a:pt x="17400" y="2945"/>
                </a:lnTo>
                <a:lnTo>
                  <a:pt x="20400" y="2945"/>
                </a:lnTo>
                <a:cubicBezTo>
                  <a:pt x="20400" y="2945"/>
                  <a:pt x="20400" y="20618"/>
                  <a:pt x="20400" y="20618"/>
                </a:cubicBezTo>
                <a:close/>
                <a:moveTo>
                  <a:pt x="1200" y="20618"/>
                </a:moveTo>
                <a:lnTo>
                  <a:pt x="1200" y="17673"/>
                </a:lnTo>
                <a:lnTo>
                  <a:pt x="4800" y="20618"/>
                </a:lnTo>
                <a:cubicBezTo>
                  <a:pt x="4800" y="20618"/>
                  <a:pt x="1200" y="20618"/>
                  <a:pt x="1200" y="20618"/>
                </a:cubicBezTo>
                <a:close/>
                <a:moveTo>
                  <a:pt x="20400" y="1964"/>
                </a:moveTo>
                <a:lnTo>
                  <a:pt x="17400" y="1964"/>
                </a:lnTo>
                <a:lnTo>
                  <a:pt x="17400" y="491"/>
                </a:lnTo>
                <a:cubicBezTo>
                  <a:pt x="17400" y="220"/>
                  <a:pt x="17131" y="0"/>
                  <a:pt x="16800" y="0"/>
                </a:cubicBezTo>
                <a:cubicBezTo>
                  <a:pt x="16469" y="0"/>
                  <a:pt x="16200" y="220"/>
                  <a:pt x="16200" y="491"/>
                </a:cubicBezTo>
                <a:lnTo>
                  <a:pt x="16200" y="1964"/>
                </a:lnTo>
                <a:lnTo>
                  <a:pt x="15000" y="1964"/>
                </a:lnTo>
                <a:lnTo>
                  <a:pt x="15000" y="491"/>
                </a:lnTo>
                <a:cubicBezTo>
                  <a:pt x="15000" y="220"/>
                  <a:pt x="14731" y="0"/>
                  <a:pt x="14400" y="0"/>
                </a:cubicBezTo>
                <a:cubicBezTo>
                  <a:pt x="14069" y="0"/>
                  <a:pt x="13800" y="220"/>
                  <a:pt x="13800" y="491"/>
                </a:cubicBezTo>
                <a:lnTo>
                  <a:pt x="13800" y="1964"/>
                </a:lnTo>
                <a:lnTo>
                  <a:pt x="12600" y="1964"/>
                </a:lnTo>
                <a:lnTo>
                  <a:pt x="12600" y="491"/>
                </a:lnTo>
                <a:cubicBezTo>
                  <a:pt x="12600" y="220"/>
                  <a:pt x="12331" y="0"/>
                  <a:pt x="12000" y="0"/>
                </a:cubicBezTo>
                <a:cubicBezTo>
                  <a:pt x="11669" y="0"/>
                  <a:pt x="11400" y="220"/>
                  <a:pt x="11400" y="491"/>
                </a:cubicBezTo>
                <a:lnTo>
                  <a:pt x="11400" y="1964"/>
                </a:lnTo>
                <a:lnTo>
                  <a:pt x="10200" y="1964"/>
                </a:lnTo>
                <a:lnTo>
                  <a:pt x="10200" y="491"/>
                </a:lnTo>
                <a:cubicBezTo>
                  <a:pt x="10200" y="220"/>
                  <a:pt x="9931" y="0"/>
                  <a:pt x="9600" y="0"/>
                </a:cubicBezTo>
                <a:cubicBezTo>
                  <a:pt x="9269" y="0"/>
                  <a:pt x="9000" y="220"/>
                  <a:pt x="9000" y="491"/>
                </a:cubicBezTo>
                <a:lnTo>
                  <a:pt x="9000" y="1964"/>
                </a:lnTo>
                <a:lnTo>
                  <a:pt x="7800" y="1964"/>
                </a:lnTo>
                <a:lnTo>
                  <a:pt x="7800" y="491"/>
                </a:lnTo>
                <a:cubicBezTo>
                  <a:pt x="7800" y="220"/>
                  <a:pt x="7531" y="0"/>
                  <a:pt x="7200" y="0"/>
                </a:cubicBezTo>
                <a:cubicBezTo>
                  <a:pt x="6869" y="0"/>
                  <a:pt x="6600" y="220"/>
                  <a:pt x="6600" y="491"/>
                </a:cubicBezTo>
                <a:lnTo>
                  <a:pt x="6600" y="1964"/>
                </a:lnTo>
                <a:lnTo>
                  <a:pt x="5400" y="1964"/>
                </a:lnTo>
                <a:lnTo>
                  <a:pt x="5400" y="491"/>
                </a:lnTo>
                <a:cubicBezTo>
                  <a:pt x="5400" y="220"/>
                  <a:pt x="5131" y="0"/>
                  <a:pt x="4800" y="0"/>
                </a:cubicBezTo>
                <a:cubicBezTo>
                  <a:pt x="4469" y="0"/>
                  <a:pt x="4200" y="220"/>
                  <a:pt x="4200" y="491"/>
                </a:cubicBezTo>
                <a:lnTo>
                  <a:pt x="4200" y="1964"/>
                </a:lnTo>
                <a:lnTo>
                  <a:pt x="1200" y="1964"/>
                </a:lnTo>
                <a:cubicBezTo>
                  <a:pt x="538" y="1964"/>
                  <a:pt x="0" y="2404"/>
                  <a:pt x="0" y="2945"/>
                </a:cubicBezTo>
                <a:lnTo>
                  <a:pt x="0" y="20618"/>
                </a:lnTo>
                <a:cubicBezTo>
                  <a:pt x="0" y="21161"/>
                  <a:pt x="538" y="21600"/>
                  <a:pt x="1200" y="21600"/>
                </a:cubicBezTo>
                <a:lnTo>
                  <a:pt x="20400" y="21600"/>
                </a:lnTo>
                <a:cubicBezTo>
                  <a:pt x="21062" y="21600"/>
                  <a:pt x="21600" y="21161"/>
                  <a:pt x="21600" y="20618"/>
                </a:cubicBezTo>
                <a:lnTo>
                  <a:pt x="21600" y="2945"/>
                </a:lnTo>
                <a:cubicBezTo>
                  <a:pt x="21600" y="2404"/>
                  <a:pt x="21062" y="1964"/>
                  <a:pt x="20400" y="1964"/>
                </a:cubicBezTo>
                <a:moveTo>
                  <a:pt x="3600" y="8836"/>
                </a:moveTo>
                <a:lnTo>
                  <a:pt x="10800" y="8836"/>
                </a:lnTo>
                <a:cubicBezTo>
                  <a:pt x="11131" y="8836"/>
                  <a:pt x="11400" y="8617"/>
                  <a:pt x="11400" y="8345"/>
                </a:cubicBezTo>
                <a:cubicBezTo>
                  <a:pt x="11400" y="8075"/>
                  <a:pt x="11131" y="7855"/>
                  <a:pt x="10800" y="7855"/>
                </a:cubicBezTo>
                <a:lnTo>
                  <a:pt x="3600" y="7855"/>
                </a:lnTo>
                <a:cubicBezTo>
                  <a:pt x="3269" y="7855"/>
                  <a:pt x="3000" y="8075"/>
                  <a:pt x="3000" y="8345"/>
                </a:cubicBezTo>
                <a:cubicBezTo>
                  <a:pt x="3000" y="8617"/>
                  <a:pt x="3269" y="8836"/>
                  <a:pt x="3600" y="8836"/>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sp>
        <p:nvSpPr>
          <p:cNvPr id="59" name="矩形 58">
            <a:extLst>
              <a:ext uri="{FF2B5EF4-FFF2-40B4-BE49-F238E27FC236}">
                <a16:creationId xmlns:a16="http://schemas.microsoft.com/office/drawing/2014/main" xmlns="" id="{5F49CF37-07DB-4E24-99DA-282DF9BB8A61}"/>
              </a:ext>
            </a:extLst>
          </p:cNvPr>
          <p:cNvSpPr>
            <a:spLocks noChangeAspect="1"/>
          </p:cNvSpPr>
          <p:nvPr/>
        </p:nvSpPr>
        <p:spPr>
          <a:xfrm>
            <a:off x="878803" y="3573250"/>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60" name="矩形 59">
            <a:extLst>
              <a:ext uri="{FF2B5EF4-FFF2-40B4-BE49-F238E27FC236}">
                <a16:creationId xmlns:a16="http://schemas.microsoft.com/office/drawing/2014/main" xmlns="" id="{92434E93-8597-4E31-9876-220F796C6038}"/>
              </a:ext>
            </a:extLst>
          </p:cNvPr>
          <p:cNvSpPr/>
          <p:nvPr/>
        </p:nvSpPr>
        <p:spPr>
          <a:xfrm>
            <a:off x="1175656" y="4114387"/>
            <a:ext cx="1884207" cy="1200329"/>
          </a:xfrm>
          <a:prstGeom prst="rect">
            <a:avLst/>
          </a:prstGeom>
          <a:effectLst/>
        </p:spPr>
        <p:txBody>
          <a:bodyPr wrap="square">
            <a:spAutoFit/>
          </a:bodyPr>
          <a:lstStyle/>
          <a:p>
            <a:pPr lvl="0" algn="ctr">
              <a:defRPr/>
            </a:pPr>
            <a:r>
              <a:rPr lang="en-US" altLang="zh-CN" sz="2400" b="1" kern="0" dirty="0">
                <a:solidFill>
                  <a:prstClr val="black">
                    <a:lumMod val="65000"/>
                    <a:lumOff val="35000"/>
                  </a:prstClr>
                </a:solidFill>
                <a:cs typeface="+mn-ea"/>
                <a:sym typeface="+mn-lt"/>
              </a:rPr>
              <a:t>FAT</a:t>
            </a:r>
            <a:r>
              <a:rPr lang="zh-CN" altLang="en-US" sz="2400" b="1" kern="0" dirty="0">
                <a:solidFill>
                  <a:prstClr val="black">
                    <a:lumMod val="65000"/>
                    <a:lumOff val="35000"/>
                  </a:prstClr>
                </a:solidFill>
                <a:cs typeface="+mn-ea"/>
                <a:sym typeface="+mn-lt"/>
              </a:rPr>
              <a:t>权限</a:t>
            </a:r>
            <a:endParaRPr lang="en-US" altLang="zh-CN" sz="2400" b="1" kern="0" dirty="0">
              <a:solidFill>
                <a:prstClr val="black">
                  <a:lumMod val="65000"/>
                  <a:lumOff val="35000"/>
                </a:prstClr>
              </a:solidFill>
              <a:cs typeface="+mn-ea"/>
              <a:sym typeface="+mn-lt"/>
            </a:endParaRPr>
          </a:p>
          <a:p>
            <a:pPr lvl="0" algn="ctr">
              <a:defRPr/>
            </a:pPr>
            <a:r>
              <a:rPr kumimoji="0" lang="zh-CN" altLang="en-US" sz="2400" b="0" i="0" u="none" strike="noStrike" kern="0" cap="none" spc="0" normalizeH="0" baseline="0" noProof="0" dirty="0">
                <a:ln>
                  <a:noFill/>
                </a:ln>
                <a:solidFill>
                  <a:prstClr val="black">
                    <a:lumMod val="65000"/>
                    <a:lumOff val="35000"/>
                  </a:prstClr>
                </a:solidFill>
                <a:effectLst/>
                <a:uLnTx/>
                <a:uFillTx/>
                <a:cs typeface="+mn-ea"/>
                <a:sym typeface="+mn-lt"/>
              </a:rPr>
              <a:t>与</a:t>
            </a:r>
            <a:endParaRPr kumimoji="0" lang="en-US" altLang="zh-CN" sz="2400" b="0" i="0" u="none" strike="noStrike" kern="0" cap="none" spc="0" normalizeH="0" baseline="0" noProof="0" dirty="0">
              <a:ln>
                <a:noFill/>
              </a:ln>
              <a:solidFill>
                <a:prstClr val="black">
                  <a:lumMod val="65000"/>
                  <a:lumOff val="35000"/>
                </a:prstClr>
              </a:solidFill>
              <a:effectLst/>
              <a:uLnTx/>
              <a:uFillTx/>
              <a:cs typeface="+mn-ea"/>
              <a:sym typeface="+mn-lt"/>
            </a:endParaRPr>
          </a:p>
          <a:p>
            <a:pPr lvl="0" algn="ctr">
              <a:defRPr/>
            </a:pPr>
            <a:r>
              <a:rPr kumimoji="0" lang="en-US" altLang="zh-CN" sz="2400" b="0" i="0" u="none" strike="noStrike" kern="0" cap="none" spc="0" normalizeH="0" baseline="0" noProof="0" dirty="0">
                <a:ln>
                  <a:noFill/>
                </a:ln>
                <a:solidFill>
                  <a:prstClr val="black">
                    <a:lumMod val="65000"/>
                    <a:lumOff val="35000"/>
                  </a:prstClr>
                </a:solidFill>
                <a:effectLst/>
                <a:uLnTx/>
                <a:uFillTx/>
                <a:cs typeface="+mn-ea"/>
                <a:sym typeface="+mn-lt"/>
              </a:rPr>
              <a:t>NTFS</a:t>
            </a:r>
            <a:r>
              <a:rPr kumimoji="0" lang="zh-CN" altLang="en-US" sz="2400" b="0" i="0" u="none" strike="noStrike" kern="0" cap="none" spc="0" normalizeH="0" baseline="0" noProof="0" dirty="0">
                <a:ln>
                  <a:noFill/>
                </a:ln>
                <a:solidFill>
                  <a:prstClr val="black">
                    <a:lumMod val="65000"/>
                    <a:lumOff val="35000"/>
                  </a:prstClr>
                </a:solidFill>
                <a:effectLst/>
                <a:uLnTx/>
                <a:uFillTx/>
                <a:cs typeface="+mn-ea"/>
                <a:sym typeface="+mn-lt"/>
              </a:rPr>
              <a:t>权限 </a:t>
            </a:r>
          </a:p>
        </p:txBody>
      </p:sp>
      <p:sp>
        <p:nvSpPr>
          <p:cNvPr id="61" name="矩形 60">
            <a:extLst>
              <a:ext uri="{FF2B5EF4-FFF2-40B4-BE49-F238E27FC236}">
                <a16:creationId xmlns:a16="http://schemas.microsoft.com/office/drawing/2014/main" xmlns="" id="{2AC541B8-B1E8-4984-BC62-8CD55280503A}"/>
              </a:ext>
            </a:extLst>
          </p:cNvPr>
          <p:cNvSpPr>
            <a:spLocks noChangeAspect="1"/>
          </p:cNvSpPr>
          <p:nvPr/>
        </p:nvSpPr>
        <p:spPr>
          <a:xfrm>
            <a:off x="878802" y="2025631"/>
            <a:ext cx="2384174" cy="1572334"/>
          </a:xfrm>
          <a:prstGeom prst="rect">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01</a:t>
            </a:r>
          </a:p>
          <a:p>
            <a:pPr lvl="0" algn="ctr">
              <a:defRPr/>
            </a:pPr>
            <a:r>
              <a:rPr lang="zh-CN" altLang="en-US" sz="2800" b="1" kern="0" dirty="0">
                <a:solidFill>
                  <a:prstClr val="white"/>
                </a:solidFill>
                <a:cs typeface="+mn-ea"/>
                <a:sym typeface="+mn-lt"/>
              </a:rPr>
              <a:t>项目基础知识</a:t>
            </a:r>
          </a:p>
        </p:txBody>
      </p:sp>
    </p:spTree>
    <p:custDataLst>
      <p:tags r:id="rId1"/>
    </p:custDataLst>
    <p:extLst>
      <p:ext uri="{BB962C8B-B14F-4D97-AF65-F5344CB8AC3E}">
        <p14:creationId xmlns:p14="http://schemas.microsoft.com/office/powerpoint/2010/main" val="2477797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fade">
                                      <p:cBhvr>
                                        <p:cTn id="18" dur="500"/>
                                        <p:tgtEl>
                                          <p:spTgt spid="5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 calcmode="lin" valueType="num">
                                      <p:cBhvr additive="base">
                                        <p:cTn id="2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7" grpId="0"/>
      <p:bldP spid="10" grpId="0" animBg="1"/>
      <p:bldP spid="5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8 </a:t>
            </a:r>
            <a:r>
              <a:rPr lang="zh-CN" altLang="en-US" sz="3600" b="1" spc="600" dirty="0">
                <a:solidFill>
                  <a:srgbClr val="2070A1"/>
                </a:solidFill>
                <a:cs typeface="+mn-ea"/>
                <a:sym typeface="+mn-lt"/>
              </a:rPr>
              <a:t>压缩文件</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712534" y="1715338"/>
            <a:ext cx="5111930" cy="1200329"/>
          </a:xfrm>
          <a:prstGeom prst="rect">
            <a:avLst/>
          </a:prstGeom>
        </p:spPr>
        <p:txBody>
          <a:bodyPr wrap="square">
            <a:spAutoFit/>
          </a:bodyPr>
          <a:lstStyle/>
          <a:p>
            <a:pPr indent="266700" algn="just">
              <a:spcAft>
                <a:spcPts val="0"/>
              </a:spcAft>
            </a:pPr>
            <a:r>
              <a:rPr lang="en-US" altLang="zh-CN" sz="3600" spc="600" dirty="0">
                <a:solidFill>
                  <a:srgbClr val="2070A1"/>
                </a:solidFill>
                <a:cs typeface="+mn-ea"/>
              </a:rPr>
              <a:t>2. </a:t>
            </a:r>
            <a:r>
              <a:rPr lang="zh-CN" altLang="en-US" sz="3600" spc="600" dirty="0">
                <a:solidFill>
                  <a:srgbClr val="2070A1"/>
                </a:solidFill>
                <a:cs typeface="+mn-ea"/>
              </a:rPr>
              <a:t>文件复制或剪切时压缩属性的变化</a:t>
            </a:r>
            <a:endParaRPr lang="zh-CN" altLang="zh-CN" sz="3600" spc="600" dirty="0">
              <a:solidFill>
                <a:srgbClr val="2070A1"/>
              </a:solidFill>
              <a:cs typeface="+mn-ea"/>
            </a:endParaRPr>
          </a:p>
        </p:txBody>
      </p:sp>
      <p:pic>
        <p:nvPicPr>
          <p:cNvPr id="31" name="图片 30">
            <a:extLst>
              <a:ext uri="{FF2B5EF4-FFF2-40B4-BE49-F238E27FC236}">
                <a16:creationId xmlns:a16="http://schemas.microsoft.com/office/drawing/2014/main" xmlns="" id="{C87BEA7E-85F1-4454-884F-2ABCECEF908A}"/>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8277" y="1471536"/>
            <a:ext cx="4544955" cy="4544955"/>
          </a:xfrm>
          <a:prstGeom prst="rect">
            <a:avLst/>
          </a:prstGeom>
          <a:noFill/>
          <a:ln>
            <a:noFill/>
          </a:ln>
        </p:spPr>
      </p:pic>
      <p:sp>
        <p:nvSpPr>
          <p:cNvPr id="2" name="矩形 1">
            <a:extLst>
              <a:ext uri="{FF2B5EF4-FFF2-40B4-BE49-F238E27FC236}">
                <a16:creationId xmlns:a16="http://schemas.microsoft.com/office/drawing/2014/main" xmlns="" id="{476E5D05-8B7D-4F0F-BF9F-570CB321748D}"/>
              </a:ext>
            </a:extLst>
          </p:cNvPr>
          <p:cNvSpPr/>
          <p:nvPr/>
        </p:nvSpPr>
        <p:spPr>
          <a:xfrm>
            <a:off x="6475978" y="6016491"/>
            <a:ext cx="3647152" cy="369332"/>
          </a:xfrm>
          <a:prstGeom prst="rect">
            <a:avLst/>
          </a:prstGeom>
        </p:spPr>
        <p:txBody>
          <a:bodyPr wrap="none">
            <a:spAutoFit/>
          </a:bodyPr>
          <a:lstStyle/>
          <a:p>
            <a:r>
              <a:rPr lang="zh-CN" altLang="zh-CN" dirty="0">
                <a:cs typeface="Times New Roman" panose="02020603050405020304" pitchFamily="18" charset="0"/>
              </a:rPr>
              <a:t>文件复制或剪切时压缩属性的变化</a:t>
            </a:r>
            <a:endParaRPr lang="zh-CN" altLang="en-US" dirty="0"/>
          </a:p>
        </p:txBody>
      </p:sp>
    </p:spTree>
    <p:extLst>
      <p:ext uri="{BB962C8B-B14F-4D97-AF65-F5344CB8AC3E}">
        <p14:creationId xmlns:p14="http://schemas.microsoft.com/office/powerpoint/2010/main" val="33301194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8 </a:t>
            </a:r>
            <a:r>
              <a:rPr lang="zh-CN" altLang="en-US" sz="3600" b="1" spc="600" dirty="0">
                <a:solidFill>
                  <a:srgbClr val="2070A1"/>
                </a:solidFill>
                <a:cs typeface="+mn-ea"/>
                <a:sym typeface="+mn-lt"/>
              </a:rPr>
              <a:t>压缩文件</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147182" y="1715338"/>
            <a:ext cx="6944530"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3. </a:t>
            </a:r>
            <a:r>
              <a:rPr lang="zh-CN" altLang="en-US" sz="3600" spc="600" dirty="0">
                <a:solidFill>
                  <a:srgbClr val="2070A1"/>
                </a:solidFill>
                <a:cs typeface="+mn-ea"/>
              </a:rPr>
              <a:t>压缩的（</a:t>
            </a:r>
            <a:r>
              <a:rPr lang="en-US" altLang="zh-CN" sz="3600" spc="600" dirty="0">
                <a:solidFill>
                  <a:srgbClr val="2070A1"/>
                </a:solidFill>
                <a:cs typeface="+mn-ea"/>
              </a:rPr>
              <a:t>zipped)</a:t>
            </a:r>
            <a:r>
              <a:rPr lang="zh-CN" altLang="en-US" sz="3600" spc="600" dirty="0">
                <a:solidFill>
                  <a:srgbClr val="2070A1"/>
                </a:solidFill>
                <a:cs typeface="+mn-ea"/>
              </a:rPr>
              <a:t>文件夹</a:t>
            </a:r>
            <a:endParaRPr lang="zh-CN" altLang="zh-CN" sz="3600" spc="600" dirty="0">
              <a:solidFill>
                <a:srgbClr val="2070A1"/>
              </a:solidFill>
              <a:cs typeface="+mn-ea"/>
            </a:endParaRPr>
          </a:p>
        </p:txBody>
      </p:sp>
      <p:pic>
        <p:nvPicPr>
          <p:cNvPr id="31" name="图片 30">
            <a:extLst>
              <a:ext uri="{FF2B5EF4-FFF2-40B4-BE49-F238E27FC236}">
                <a16:creationId xmlns:a16="http://schemas.microsoft.com/office/drawing/2014/main" xmlns="" id="{FDC2BCD4-6F78-42A8-B913-213DD6F4D09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355742" y="2361669"/>
            <a:ext cx="4520402" cy="3943913"/>
          </a:xfrm>
          <a:prstGeom prst="rect">
            <a:avLst/>
          </a:prstGeom>
          <a:noFill/>
          <a:ln>
            <a:noFill/>
          </a:ln>
        </p:spPr>
      </p:pic>
      <p:sp>
        <p:nvSpPr>
          <p:cNvPr id="2" name="矩形 1">
            <a:extLst>
              <a:ext uri="{FF2B5EF4-FFF2-40B4-BE49-F238E27FC236}">
                <a16:creationId xmlns:a16="http://schemas.microsoft.com/office/drawing/2014/main" xmlns="" id="{B0B742BF-E531-47BE-A6AB-E3FD701366C8}"/>
              </a:ext>
            </a:extLst>
          </p:cNvPr>
          <p:cNvSpPr/>
          <p:nvPr/>
        </p:nvSpPr>
        <p:spPr>
          <a:xfrm>
            <a:off x="2433798" y="6305582"/>
            <a:ext cx="2475358" cy="369332"/>
          </a:xfrm>
          <a:prstGeom prst="rect">
            <a:avLst/>
          </a:prstGeom>
        </p:spPr>
        <p:txBody>
          <a:bodyPr wrap="none">
            <a:spAutoFit/>
          </a:bodyPr>
          <a:lstStyle/>
          <a:p>
            <a:r>
              <a:rPr lang="zh-CN" altLang="zh-CN" dirty="0">
                <a:cs typeface="Times New Roman" panose="02020603050405020304" pitchFamily="18" charset="0"/>
              </a:rPr>
              <a:t>新建压缩</a:t>
            </a:r>
            <a:r>
              <a:rPr lang="en-US" altLang="zh-CN" dirty="0">
                <a:cs typeface="Times New Roman" panose="02020603050405020304" pitchFamily="18" charset="0"/>
              </a:rPr>
              <a:t>zipped</a:t>
            </a:r>
            <a:r>
              <a:rPr lang="zh-CN" altLang="zh-CN" dirty="0">
                <a:cs typeface="Times New Roman" panose="02020603050405020304" pitchFamily="18" charset="0"/>
              </a:rPr>
              <a:t>文件夹</a:t>
            </a:r>
            <a:endParaRPr lang="zh-CN" altLang="en-US" dirty="0"/>
          </a:p>
        </p:txBody>
      </p:sp>
      <p:pic>
        <p:nvPicPr>
          <p:cNvPr id="33" name="图片 32">
            <a:extLst>
              <a:ext uri="{FF2B5EF4-FFF2-40B4-BE49-F238E27FC236}">
                <a16:creationId xmlns:a16="http://schemas.microsoft.com/office/drawing/2014/main" xmlns="" id="{15F630F3-1813-40AA-85EF-93120FE45F34}"/>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096000" y="2668464"/>
            <a:ext cx="5465861" cy="2996095"/>
          </a:xfrm>
          <a:prstGeom prst="rect">
            <a:avLst/>
          </a:prstGeom>
          <a:noFill/>
          <a:ln>
            <a:noFill/>
          </a:ln>
        </p:spPr>
      </p:pic>
      <p:sp>
        <p:nvSpPr>
          <p:cNvPr id="3" name="矩形 2">
            <a:extLst>
              <a:ext uri="{FF2B5EF4-FFF2-40B4-BE49-F238E27FC236}">
                <a16:creationId xmlns:a16="http://schemas.microsoft.com/office/drawing/2014/main" xmlns="" id="{057549E3-1A8B-418D-8333-B848402F49E6}"/>
              </a:ext>
            </a:extLst>
          </p:cNvPr>
          <p:cNvSpPr/>
          <p:nvPr/>
        </p:nvSpPr>
        <p:spPr>
          <a:xfrm>
            <a:off x="6924903" y="5696035"/>
            <a:ext cx="3860352" cy="369332"/>
          </a:xfrm>
          <a:prstGeom prst="rect">
            <a:avLst/>
          </a:prstGeom>
        </p:spPr>
        <p:txBody>
          <a:bodyPr wrap="none">
            <a:spAutoFit/>
          </a:bodyPr>
          <a:lstStyle/>
          <a:p>
            <a:r>
              <a:rPr lang="zh-CN" altLang="zh-CN" dirty="0">
                <a:cs typeface="Times New Roman" panose="02020603050405020304" pitchFamily="18" charset="0"/>
              </a:rPr>
              <a:t>将多个文件发送到压缩</a:t>
            </a:r>
            <a:r>
              <a:rPr lang="en-US" altLang="zh-CN" dirty="0">
                <a:cs typeface="Times New Roman" panose="02020603050405020304" pitchFamily="18" charset="0"/>
              </a:rPr>
              <a:t>zipped</a:t>
            </a:r>
            <a:r>
              <a:rPr lang="zh-CN" altLang="zh-CN" dirty="0">
                <a:cs typeface="Times New Roman" panose="02020603050405020304" pitchFamily="18" charset="0"/>
              </a:rPr>
              <a:t>文件夹</a:t>
            </a:r>
            <a:endParaRPr lang="zh-CN" altLang="en-US" dirty="0"/>
          </a:p>
        </p:txBody>
      </p:sp>
    </p:spTree>
    <p:extLst>
      <p:ext uri="{BB962C8B-B14F-4D97-AF65-F5344CB8AC3E}">
        <p14:creationId xmlns:p14="http://schemas.microsoft.com/office/powerpoint/2010/main" val="16972138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554480" y="427909"/>
            <a:ext cx="8689431" cy="769441"/>
          </a:xfrm>
          <a:prstGeom prst="rect">
            <a:avLst/>
          </a:prstGeom>
          <a:noFill/>
        </p:spPr>
        <p:txBody>
          <a:bodyPr wrap="square" rtlCol="0">
            <a:spAutoFit/>
          </a:bodyPr>
          <a:lstStyle/>
          <a:p>
            <a:pPr algn="ctr"/>
            <a:r>
              <a:rPr lang="zh-CN" altLang="en-US" sz="4400" b="1" spc="300" dirty="0">
                <a:solidFill>
                  <a:srgbClr val="2070A1"/>
                </a:solidFill>
                <a:cs typeface="+mn-ea"/>
                <a:sym typeface="+mn-lt"/>
              </a:rPr>
              <a:t>任务</a:t>
            </a:r>
            <a:r>
              <a:rPr lang="en-US" altLang="zh-CN" sz="4400" b="1" spc="300" dirty="0">
                <a:solidFill>
                  <a:srgbClr val="2070A1"/>
                </a:solidFill>
                <a:cs typeface="+mn-ea"/>
                <a:sym typeface="+mn-lt"/>
              </a:rPr>
              <a:t>9 </a:t>
            </a:r>
            <a:r>
              <a:rPr lang="zh-CN" altLang="en-US" sz="4400" b="1" spc="300" dirty="0">
                <a:solidFill>
                  <a:srgbClr val="2070A1"/>
                </a:solidFill>
                <a:cs typeface="+mn-ea"/>
                <a:sym typeface="+mn-lt"/>
              </a:rPr>
              <a:t>加密文件系统</a:t>
            </a:r>
          </a:p>
        </p:txBody>
      </p:sp>
      <p:cxnSp>
        <p:nvCxnSpPr>
          <p:cNvPr id="9" name="直接连接符 8"/>
          <p:cNvCxnSpPr>
            <a:cxnSpLocks/>
          </p:cNvCxnSpPr>
          <p:nvPr/>
        </p:nvCxnSpPr>
        <p:spPr>
          <a:xfrm>
            <a:off x="1948089" y="1225798"/>
            <a:ext cx="7796420" cy="0"/>
          </a:xfrm>
          <a:prstGeom prst="line">
            <a:avLst/>
          </a:prstGeom>
          <a:ln w="25400">
            <a:solidFill>
              <a:srgbClr val="34B2E4"/>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10823156" y="563905"/>
            <a:ext cx="683354" cy="683354"/>
            <a:chOff x="3700441" y="1274408"/>
            <a:chExt cx="1646508" cy="1646508"/>
          </a:xfrm>
        </p:grpSpPr>
        <p:sp>
          <p:nvSpPr>
            <p:cNvPr id="12" name="圆角矩形 11"/>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10854928" y="1231773"/>
            <a:ext cx="619809" cy="619809"/>
            <a:chOff x="3700441" y="1274408"/>
            <a:chExt cx="1646508" cy="1646508"/>
          </a:xfrm>
        </p:grpSpPr>
        <p:sp>
          <p:nvSpPr>
            <p:cNvPr id="15" name="圆角矩形 14"/>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a:extLst>
              <a:ext uri="{FF2B5EF4-FFF2-40B4-BE49-F238E27FC236}">
                <a16:creationId xmlns:a16="http://schemas.microsoft.com/office/drawing/2014/main" xmlns="" id="{1E3C36CB-5B0C-40CC-90F9-BFACBDB1E4E9}"/>
              </a:ext>
            </a:extLst>
          </p:cNvPr>
          <p:cNvGrpSpPr/>
          <p:nvPr/>
        </p:nvGrpSpPr>
        <p:grpSpPr>
          <a:xfrm>
            <a:off x="2569302" y="2557027"/>
            <a:ext cx="6531266" cy="1191137"/>
            <a:chOff x="2447982" y="2203431"/>
            <a:chExt cx="6531266" cy="1191137"/>
          </a:xfrm>
        </p:grpSpPr>
        <p:grpSp>
          <p:nvGrpSpPr>
            <p:cNvPr id="3" name="组合 2">
              <a:extLst>
                <a:ext uri="{FF2B5EF4-FFF2-40B4-BE49-F238E27FC236}">
                  <a16:creationId xmlns:a16="http://schemas.microsoft.com/office/drawing/2014/main" xmlns="" id="{B5AA7674-8873-491F-B6C5-855B0A718A28}"/>
                </a:ext>
              </a:extLst>
            </p:cNvPr>
            <p:cNvGrpSpPr/>
            <p:nvPr/>
          </p:nvGrpSpPr>
          <p:grpSpPr>
            <a:xfrm>
              <a:off x="2447982" y="2203431"/>
              <a:ext cx="6531266" cy="1191137"/>
              <a:chOff x="2830368" y="2672347"/>
              <a:chExt cx="6531266" cy="1191137"/>
            </a:xfrm>
          </p:grpSpPr>
          <p:sp>
            <p:nvSpPr>
              <p:cNvPr id="21" name="iS1ide-Rectangle 11">
                <a:extLst>
                  <a:ext uri="{FF2B5EF4-FFF2-40B4-BE49-F238E27FC236}">
                    <a16:creationId xmlns:a16="http://schemas.microsoft.com/office/drawing/2014/main" xmlns="" id="{69CD2B78-720A-4C35-B0BA-0F10FB922F6E}"/>
                  </a:ext>
                </a:extLst>
              </p:cNvPr>
              <p:cNvSpPr/>
              <p:nvPr/>
            </p:nvSpPr>
            <p:spPr>
              <a:xfrm rot="16200000">
                <a:off x="5717033" y="218884"/>
                <a:ext cx="1191137" cy="6098064"/>
              </a:xfrm>
              <a:prstGeom prst="rect">
                <a:avLst/>
              </a:prstGeom>
              <a:solidFill>
                <a:srgbClr val="E1495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22" name="iS1ide-Oval 8">
                <a:extLst>
                  <a:ext uri="{FF2B5EF4-FFF2-40B4-BE49-F238E27FC236}">
                    <a16:creationId xmlns:a16="http://schemas.microsoft.com/office/drawing/2014/main" xmlns="" id="{073470B6-FFC5-4CB9-86A3-D845580B675F}"/>
                  </a:ext>
                </a:extLst>
              </p:cNvPr>
              <p:cNvSpPr/>
              <p:nvPr/>
            </p:nvSpPr>
            <p:spPr>
              <a:xfrm>
                <a:off x="2830368" y="2967221"/>
                <a:ext cx="648072" cy="648072"/>
              </a:xfrm>
              <a:prstGeom prst="ellipse">
                <a:avLst/>
              </a:prstGeom>
              <a:solidFill>
                <a:srgbClr val="E14956"/>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1</a:t>
                </a:r>
              </a:p>
            </p:txBody>
          </p:sp>
        </p:grpSp>
        <p:sp>
          <p:nvSpPr>
            <p:cNvPr id="4" name="文本框 3">
              <a:extLst>
                <a:ext uri="{FF2B5EF4-FFF2-40B4-BE49-F238E27FC236}">
                  <a16:creationId xmlns:a16="http://schemas.microsoft.com/office/drawing/2014/main" xmlns="" id="{C3565D79-F691-4C83-8F8B-8F6C979AE16C}"/>
                </a:ext>
              </a:extLst>
            </p:cNvPr>
            <p:cNvSpPr txBox="1"/>
            <p:nvPr/>
          </p:nvSpPr>
          <p:spPr>
            <a:xfrm>
              <a:off x="3241963" y="2441154"/>
              <a:ext cx="5353396" cy="707886"/>
            </a:xfrm>
            <a:prstGeom prst="rect">
              <a:avLst/>
            </a:prstGeom>
            <a:noFill/>
          </p:spPr>
          <p:txBody>
            <a:bodyPr wrap="square" rtlCol="0">
              <a:spAutoFit/>
            </a:bodyPr>
            <a:lstStyle/>
            <a:p>
              <a:pPr algn="ctr"/>
              <a:r>
                <a:rPr lang="zh-CN" altLang="en-US" sz="4000" dirty="0">
                  <a:solidFill>
                    <a:srgbClr val="FFFFFF"/>
                  </a:solidFill>
                </a:rPr>
                <a:t>加密的文件读取授权</a:t>
              </a:r>
            </a:p>
          </p:txBody>
        </p:sp>
      </p:grpSp>
      <p:grpSp>
        <p:nvGrpSpPr>
          <p:cNvPr id="43" name="组合 42">
            <a:extLst>
              <a:ext uri="{FF2B5EF4-FFF2-40B4-BE49-F238E27FC236}">
                <a16:creationId xmlns:a16="http://schemas.microsoft.com/office/drawing/2014/main" xmlns="" id="{75C43A82-A829-4603-BB94-8A57A736404C}"/>
              </a:ext>
            </a:extLst>
          </p:cNvPr>
          <p:cNvGrpSpPr/>
          <p:nvPr/>
        </p:nvGrpSpPr>
        <p:grpSpPr>
          <a:xfrm>
            <a:off x="2569302" y="4108808"/>
            <a:ext cx="6531266" cy="1191137"/>
            <a:chOff x="-1283097" y="4387973"/>
            <a:chExt cx="6531266" cy="1191137"/>
          </a:xfrm>
        </p:grpSpPr>
        <p:grpSp>
          <p:nvGrpSpPr>
            <p:cNvPr id="35" name="组合 34">
              <a:extLst>
                <a:ext uri="{FF2B5EF4-FFF2-40B4-BE49-F238E27FC236}">
                  <a16:creationId xmlns:a16="http://schemas.microsoft.com/office/drawing/2014/main" xmlns="" id="{1FED820D-C2B0-4090-846B-FF4DFF2AEA94}"/>
                </a:ext>
              </a:extLst>
            </p:cNvPr>
            <p:cNvGrpSpPr/>
            <p:nvPr/>
          </p:nvGrpSpPr>
          <p:grpSpPr>
            <a:xfrm>
              <a:off x="-1283097" y="4387973"/>
              <a:ext cx="6531266" cy="1191137"/>
              <a:chOff x="2830368" y="2672347"/>
              <a:chExt cx="6531266" cy="1191137"/>
            </a:xfrm>
            <a:solidFill>
              <a:srgbClr val="34B2E4"/>
            </a:solidFill>
          </p:grpSpPr>
          <p:sp>
            <p:nvSpPr>
              <p:cNvPr id="36" name="iS1ide-Rectangle 11">
                <a:extLst>
                  <a:ext uri="{FF2B5EF4-FFF2-40B4-BE49-F238E27FC236}">
                    <a16:creationId xmlns:a16="http://schemas.microsoft.com/office/drawing/2014/main" xmlns="" id="{D4C76F8F-B268-4AB5-A36A-5D1A528E358E}"/>
                  </a:ext>
                </a:extLst>
              </p:cNvPr>
              <p:cNvSpPr/>
              <p:nvPr/>
            </p:nvSpPr>
            <p:spPr>
              <a:xfrm rot="16200000">
                <a:off x="5717033" y="218884"/>
                <a:ext cx="1191137" cy="6098064"/>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37" name="iS1ide-Oval 8">
                <a:extLst>
                  <a:ext uri="{FF2B5EF4-FFF2-40B4-BE49-F238E27FC236}">
                    <a16:creationId xmlns:a16="http://schemas.microsoft.com/office/drawing/2014/main" xmlns="" id="{2DB402A1-2481-45FC-AD8D-D4012F0183FB}"/>
                  </a:ext>
                </a:extLst>
              </p:cNvPr>
              <p:cNvSpPr/>
              <p:nvPr/>
            </p:nvSpPr>
            <p:spPr>
              <a:xfrm>
                <a:off x="2830368" y="2967221"/>
                <a:ext cx="648072" cy="648072"/>
              </a:xfrm>
              <a:prstGeom prst="ellipse">
                <a:avLst/>
              </a:prstGeom>
              <a:gr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2</a:t>
                </a:r>
              </a:p>
            </p:txBody>
          </p:sp>
        </p:grpSp>
        <p:sp>
          <p:nvSpPr>
            <p:cNvPr id="38" name="文本框 37">
              <a:extLst>
                <a:ext uri="{FF2B5EF4-FFF2-40B4-BE49-F238E27FC236}">
                  <a16:creationId xmlns:a16="http://schemas.microsoft.com/office/drawing/2014/main" xmlns="" id="{B5DE1646-4359-4175-83D3-0B530F444870}"/>
                </a:ext>
              </a:extLst>
            </p:cNvPr>
            <p:cNvSpPr txBox="1"/>
            <p:nvPr/>
          </p:nvSpPr>
          <p:spPr>
            <a:xfrm>
              <a:off x="-489116" y="4625696"/>
              <a:ext cx="5353396" cy="707886"/>
            </a:xfrm>
            <a:prstGeom prst="rect">
              <a:avLst/>
            </a:prstGeom>
            <a:noFill/>
          </p:spPr>
          <p:txBody>
            <a:bodyPr wrap="square" rtlCol="0">
              <a:spAutoFit/>
            </a:bodyPr>
            <a:lstStyle/>
            <a:p>
              <a:pPr algn="ctr"/>
              <a:r>
                <a:rPr lang="zh-CN" altLang="en-US" sz="4000" dirty="0">
                  <a:solidFill>
                    <a:srgbClr val="FFFFFF"/>
                  </a:solidFill>
                </a:rPr>
                <a:t>备份</a:t>
              </a:r>
              <a:r>
                <a:rPr lang="en-US" altLang="zh-CN" sz="4000" dirty="0">
                  <a:solidFill>
                    <a:srgbClr val="FFFFFF"/>
                  </a:solidFill>
                </a:rPr>
                <a:t>EFS</a:t>
              </a:r>
              <a:r>
                <a:rPr lang="zh-CN" altLang="en-US" sz="4000" dirty="0">
                  <a:solidFill>
                    <a:srgbClr val="FFFFFF"/>
                  </a:solidFill>
                </a:rPr>
                <a:t>证书</a:t>
              </a:r>
            </a:p>
          </p:txBody>
        </p:sp>
      </p:grpSp>
    </p:spTree>
    <p:extLst>
      <p:ext uri="{BB962C8B-B14F-4D97-AF65-F5344CB8AC3E}">
        <p14:creationId xmlns:p14="http://schemas.microsoft.com/office/powerpoint/2010/main" val="1236179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10"/>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11"/>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14"/>
                                        </p:tgtEl>
                                        <p:attrNameLst>
                                          <p:attrName>ppt_x</p:attrName>
                                          <p:attrName>ppt_y</p:attrName>
                                        </p:attrNameLst>
                                      </p:cBhvr>
                                      <p:rCtr x="0" y="-25208"/>
                                    </p:animMotion>
                                  </p:childTnLst>
                                </p:cTn>
                              </p:par>
                            </p:childTnLst>
                          </p:cTn>
                        </p:par>
                        <p:par>
                          <p:cTn id="20" fill="hold">
                            <p:stCondLst>
                              <p:cond delay="1750"/>
                            </p:stCondLst>
                            <p:childTnLst>
                              <p:par>
                                <p:cTn id="21" presetID="45" presetClass="entr" presetSubtype="0" fill="hold" grpId="0" nodeType="afterEffect">
                                  <p:stCondLst>
                                    <p:cond delay="0"/>
                                  </p:stCondLst>
                                  <p:iterate type="lt">
                                    <p:tmPct val="20000"/>
                                  </p:iterate>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ppt_w</p:attrName>
                                        </p:attrNameLst>
                                      </p:cBhvr>
                                      <p:tavLst>
                                        <p:tav tm="0" fmla="#ppt_w*sin(2.5*pi*$)">
                                          <p:val>
                                            <p:fltVal val="0"/>
                                          </p:val>
                                        </p:tav>
                                        <p:tav tm="100000">
                                          <p:val>
                                            <p:fltVal val="1"/>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childTnLst>
                                </p:cTn>
                              </p:par>
                            </p:childTnLst>
                          </p:cTn>
                        </p:par>
                        <p:par>
                          <p:cTn id="26" fill="hold">
                            <p:stCondLst>
                              <p:cond delay="305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10"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4F88D1D-85C9-4983-BE22-8D7F66E69BF1}"/>
              </a:ext>
            </a:extLst>
          </p:cNvPr>
          <p:cNvGrpSpPr>
            <a:grpSpLocks/>
          </p:cNvGrpSpPr>
          <p:nvPr/>
        </p:nvGrpSpPr>
        <p:grpSpPr bwMode="auto">
          <a:xfrm>
            <a:off x="-759739" y="234286"/>
            <a:ext cx="12231306" cy="6623714"/>
            <a:chOff x="2290763" y="2182813"/>
            <a:chExt cx="8264525" cy="4683125"/>
          </a:xfrm>
        </p:grpSpPr>
        <p:sp>
          <p:nvSpPr>
            <p:cNvPr id="3" name="Freeform 5">
              <a:extLst>
                <a:ext uri="{FF2B5EF4-FFF2-40B4-BE49-F238E27FC236}">
                  <a16:creationId xmlns:a16="http://schemas.microsoft.com/office/drawing/2014/main" xmlns="" id="{D2FB56E9-E134-4DD4-BA3A-364D5F5E232F}"/>
                </a:ext>
              </a:extLst>
            </p:cNvPr>
            <p:cNvSpPr>
              <a:spLocks noChangeArrowheads="1"/>
            </p:cNvSpPr>
            <p:nvPr/>
          </p:nvSpPr>
          <p:spPr bwMode="auto">
            <a:xfrm>
              <a:off x="3441091" y="2182813"/>
              <a:ext cx="5980849" cy="3542760"/>
            </a:xfrm>
            <a:custGeom>
              <a:avLst/>
              <a:gdLst>
                <a:gd name="T0" fmla="*/ 2147483647 w 2269"/>
                <a:gd name="T1" fmla="*/ 2147483647 h 1621"/>
                <a:gd name="T2" fmla="*/ 2147483647 w 2269"/>
                <a:gd name="T3" fmla="*/ 2147483647 h 1621"/>
                <a:gd name="T4" fmla="*/ 2147483647 w 2269"/>
                <a:gd name="T5" fmla="*/ 2147483647 h 1621"/>
                <a:gd name="T6" fmla="*/ 0 w 2269"/>
                <a:gd name="T7" fmla="*/ 2147483647 h 1621"/>
                <a:gd name="T8" fmla="*/ 0 w 2269"/>
                <a:gd name="T9" fmla="*/ 2147483647 h 1621"/>
                <a:gd name="T10" fmla="*/ 2147483647 w 2269"/>
                <a:gd name="T11" fmla="*/ 0 h 1621"/>
                <a:gd name="T12" fmla="*/ 2147483647 w 2269"/>
                <a:gd name="T13" fmla="*/ 0 h 1621"/>
                <a:gd name="T14" fmla="*/ 2147483647 w 2269"/>
                <a:gd name="T15" fmla="*/ 2147483647 h 1621"/>
                <a:gd name="T16" fmla="*/ 2147483647 w 2269"/>
                <a:gd name="T17" fmla="*/ 2147483647 h 16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69"/>
                <a:gd name="T28" fmla="*/ 0 h 1621"/>
                <a:gd name="T29" fmla="*/ 2269 w 2269"/>
                <a:gd name="T30" fmla="*/ 1621 h 16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69" h="1621">
                  <a:moveTo>
                    <a:pt x="2269" y="1496"/>
                  </a:moveTo>
                  <a:cubicBezTo>
                    <a:pt x="2269" y="1576"/>
                    <a:pt x="2224" y="1621"/>
                    <a:pt x="2144" y="1621"/>
                  </a:cubicBezTo>
                  <a:cubicBezTo>
                    <a:pt x="125" y="1621"/>
                    <a:pt x="125" y="1621"/>
                    <a:pt x="125" y="1621"/>
                  </a:cubicBezTo>
                  <a:cubicBezTo>
                    <a:pt x="44" y="1621"/>
                    <a:pt x="0" y="1576"/>
                    <a:pt x="0" y="1496"/>
                  </a:cubicBezTo>
                  <a:cubicBezTo>
                    <a:pt x="0" y="124"/>
                    <a:pt x="0" y="124"/>
                    <a:pt x="0" y="124"/>
                  </a:cubicBezTo>
                  <a:cubicBezTo>
                    <a:pt x="0" y="44"/>
                    <a:pt x="44" y="0"/>
                    <a:pt x="125" y="0"/>
                  </a:cubicBezTo>
                  <a:cubicBezTo>
                    <a:pt x="2144" y="0"/>
                    <a:pt x="2144" y="0"/>
                    <a:pt x="2144" y="0"/>
                  </a:cubicBezTo>
                  <a:cubicBezTo>
                    <a:pt x="2224" y="0"/>
                    <a:pt x="2269" y="44"/>
                    <a:pt x="2269" y="124"/>
                  </a:cubicBezTo>
                  <a:lnTo>
                    <a:pt x="2269" y="1496"/>
                  </a:ln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 name="Oval 7">
              <a:extLst>
                <a:ext uri="{FF2B5EF4-FFF2-40B4-BE49-F238E27FC236}">
                  <a16:creationId xmlns:a16="http://schemas.microsoft.com/office/drawing/2014/main" xmlns="" id="{4E1A9EE2-B8C5-4DF2-BCD9-14849EA61140}"/>
                </a:ext>
              </a:extLst>
            </p:cNvPr>
            <p:cNvSpPr>
              <a:spLocks noChangeArrowheads="1"/>
            </p:cNvSpPr>
            <p:nvPr/>
          </p:nvSpPr>
          <p:spPr bwMode="auto">
            <a:xfrm>
              <a:off x="3651205" y="3508770"/>
              <a:ext cx="40326" cy="35057"/>
            </a:xfrm>
            <a:prstGeom prst="ellipse">
              <a:avLst/>
            </a:prstGeom>
            <a:solidFill>
              <a:srgbClr val="4F535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zh-CN"/>
            </a:p>
          </p:txBody>
        </p:sp>
        <p:sp>
          <p:nvSpPr>
            <p:cNvPr id="5" name="Freeform 8">
              <a:extLst>
                <a:ext uri="{FF2B5EF4-FFF2-40B4-BE49-F238E27FC236}">
                  <a16:creationId xmlns:a16="http://schemas.microsoft.com/office/drawing/2014/main" xmlns="" id="{404A9717-7307-4A59-833B-1234D9BA39D4}"/>
                </a:ext>
              </a:extLst>
            </p:cNvPr>
            <p:cNvSpPr>
              <a:spLocks noChangeArrowheads="1"/>
            </p:cNvSpPr>
            <p:nvPr/>
          </p:nvSpPr>
          <p:spPr bwMode="auto">
            <a:xfrm>
              <a:off x="3908013" y="2570496"/>
              <a:ext cx="5030025" cy="2761209"/>
            </a:xfrm>
            <a:custGeom>
              <a:avLst/>
              <a:gdLst>
                <a:gd name="T0" fmla="*/ 2147483647 w 1908"/>
                <a:gd name="T1" fmla="*/ 2147483647 h 1264"/>
                <a:gd name="T2" fmla="*/ 2147483647 w 1908"/>
                <a:gd name="T3" fmla="*/ 2147483647 h 1264"/>
                <a:gd name="T4" fmla="*/ 2147483647 w 1908"/>
                <a:gd name="T5" fmla="*/ 2147483647 h 1264"/>
                <a:gd name="T6" fmla="*/ 0 w 1908"/>
                <a:gd name="T7" fmla="*/ 2147483647 h 1264"/>
                <a:gd name="T8" fmla="*/ 0 w 1908"/>
                <a:gd name="T9" fmla="*/ 2147483647 h 1264"/>
                <a:gd name="T10" fmla="*/ 2147483647 w 1908"/>
                <a:gd name="T11" fmla="*/ 0 h 1264"/>
                <a:gd name="T12" fmla="*/ 2147483647 w 1908"/>
                <a:gd name="T13" fmla="*/ 0 h 1264"/>
                <a:gd name="T14" fmla="*/ 2147483647 w 1908"/>
                <a:gd name="T15" fmla="*/ 2147483647 h 1264"/>
                <a:gd name="T16" fmla="*/ 2147483647 w 1908"/>
                <a:gd name="T17" fmla="*/ 2147483647 h 1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
                <a:gd name="T28" fmla="*/ 0 h 1264"/>
                <a:gd name="T29" fmla="*/ 1908 w 1908"/>
                <a:gd name="T30" fmla="*/ 1264 h 12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 h="1264">
                  <a:moveTo>
                    <a:pt x="1908" y="1256"/>
                  </a:moveTo>
                  <a:cubicBezTo>
                    <a:pt x="1908" y="1260"/>
                    <a:pt x="1905" y="1264"/>
                    <a:pt x="1900" y="1264"/>
                  </a:cubicBezTo>
                  <a:cubicBezTo>
                    <a:pt x="8" y="1264"/>
                    <a:pt x="8" y="1264"/>
                    <a:pt x="8" y="1264"/>
                  </a:cubicBezTo>
                  <a:cubicBezTo>
                    <a:pt x="3" y="1264"/>
                    <a:pt x="0" y="1260"/>
                    <a:pt x="0" y="1256"/>
                  </a:cubicBezTo>
                  <a:cubicBezTo>
                    <a:pt x="0" y="8"/>
                    <a:pt x="0" y="8"/>
                    <a:pt x="0" y="8"/>
                  </a:cubicBezTo>
                  <a:cubicBezTo>
                    <a:pt x="0" y="3"/>
                    <a:pt x="3" y="0"/>
                    <a:pt x="8" y="0"/>
                  </a:cubicBezTo>
                  <a:cubicBezTo>
                    <a:pt x="1900" y="0"/>
                    <a:pt x="1900" y="0"/>
                    <a:pt x="1900" y="0"/>
                  </a:cubicBezTo>
                  <a:cubicBezTo>
                    <a:pt x="1905" y="0"/>
                    <a:pt x="1908" y="3"/>
                    <a:pt x="1908" y="8"/>
                  </a:cubicBezTo>
                  <a:lnTo>
                    <a:pt x="1908" y="125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 name="Freeform 9">
              <a:extLst>
                <a:ext uri="{FF2B5EF4-FFF2-40B4-BE49-F238E27FC236}">
                  <a16:creationId xmlns:a16="http://schemas.microsoft.com/office/drawing/2014/main" xmlns="" id="{F9E23893-AC18-4F5B-8B2D-74A3C5C0C6C6}"/>
                </a:ext>
              </a:extLst>
            </p:cNvPr>
            <p:cNvSpPr>
              <a:spLocks noChangeArrowheads="1"/>
            </p:cNvSpPr>
            <p:nvPr/>
          </p:nvSpPr>
          <p:spPr bwMode="auto">
            <a:xfrm>
              <a:off x="2405373" y="3401538"/>
              <a:ext cx="1360442" cy="3423156"/>
            </a:xfrm>
            <a:custGeom>
              <a:avLst/>
              <a:gdLst>
                <a:gd name="T0" fmla="*/ 0 w 516"/>
                <a:gd name="T1" fmla="*/ 2147483647 h 1566"/>
                <a:gd name="T2" fmla="*/ 2147483647 w 516"/>
                <a:gd name="T3" fmla="*/ 2147483647 h 1566"/>
                <a:gd name="T4" fmla="*/ 2147483647 w 516"/>
                <a:gd name="T5" fmla="*/ 2147483647 h 1566"/>
                <a:gd name="T6" fmla="*/ 2147483647 w 516"/>
                <a:gd name="T7" fmla="*/ 2147483647 h 1566"/>
                <a:gd name="T8" fmla="*/ 2147483647 w 516"/>
                <a:gd name="T9" fmla="*/ 2147483647 h 1566"/>
                <a:gd name="T10" fmla="*/ 2147483647 w 516"/>
                <a:gd name="T11" fmla="*/ 2147483647 h 1566"/>
                <a:gd name="T12" fmla="*/ 2147483647 w 516"/>
                <a:gd name="T13" fmla="*/ 2147483647 h 1566"/>
                <a:gd name="T14" fmla="*/ 2147483647 w 516"/>
                <a:gd name="T15" fmla="*/ 2147483647 h 1566"/>
                <a:gd name="T16" fmla="*/ 2147483647 w 516"/>
                <a:gd name="T17" fmla="*/ 2147483647 h 1566"/>
                <a:gd name="T18" fmla="*/ 2147483647 w 516"/>
                <a:gd name="T19" fmla="*/ 2147483647 h 1566"/>
                <a:gd name="T20" fmla="*/ 2147483647 w 516"/>
                <a:gd name="T21" fmla="*/ 2147483647 h 1566"/>
                <a:gd name="T22" fmla="*/ 2147483647 w 516"/>
                <a:gd name="T23" fmla="*/ 2147483647 h 1566"/>
                <a:gd name="T24" fmla="*/ 2147483647 w 516"/>
                <a:gd name="T25" fmla="*/ 2147483647 h 1566"/>
                <a:gd name="T26" fmla="*/ 2147483647 w 516"/>
                <a:gd name="T27" fmla="*/ 2147483647 h 1566"/>
                <a:gd name="T28" fmla="*/ 2147483647 w 516"/>
                <a:gd name="T29" fmla="*/ 2147483647 h 1566"/>
                <a:gd name="T30" fmla="*/ 2147483647 w 516"/>
                <a:gd name="T31" fmla="*/ 2147483647 h 1566"/>
                <a:gd name="T32" fmla="*/ 2147483647 w 516"/>
                <a:gd name="T33" fmla="*/ 2147483647 h 1566"/>
                <a:gd name="T34" fmla="*/ 2147483647 w 516"/>
                <a:gd name="T35" fmla="*/ 2147483647 h 1566"/>
                <a:gd name="T36" fmla="*/ 2147483647 w 516"/>
                <a:gd name="T37" fmla="*/ 2147483647 h 1566"/>
                <a:gd name="T38" fmla="*/ 2147483647 w 516"/>
                <a:gd name="T39" fmla="*/ 2147483647 h 1566"/>
                <a:gd name="T40" fmla="*/ 2147483647 w 516"/>
                <a:gd name="T41" fmla="*/ 2147483647 h 1566"/>
                <a:gd name="T42" fmla="*/ 2147483647 w 516"/>
                <a:gd name="T43" fmla="*/ 2147483647 h 1566"/>
                <a:gd name="T44" fmla="*/ 2147483647 w 516"/>
                <a:gd name="T45" fmla="*/ 2147483647 h 1566"/>
                <a:gd name="T46" fmla="*/ 2147483647 w 516"/>
                <a:gd name="T47" fmla="*/ 2147483647 h 1566"/>
                <a:gd name="T48" fmla="*/ 2147483647 w 516"/>
                <a:gd name="T49" fmla="*/ 2147483647 h 1566"/>
                <a:gd name="T50" fmla="*/ 2147483647 w 516"/>
                <a:gd name="T51" fmla="*/ 2147483647 h 1566"/>
                <a:gd name="T52" fmla="*/ 2147483647 w 516"/>
                <a:gd name="T53" fmla="*/ 2147483647 h 1566"/>
                <a:gd name="T54" fmla="*/ 2147483647 w 516"/>
                <a:gd name="T55" fmla="*/ 2147483647 h 1566"/>
                <a:gd name="T56" fmla="*/ 2147483647 w 516"/>
                <a:gd name="T57" fmla="*/ 2147483647 h 1566"/>
                <a:gd name="T58" fmla="*/ 2147483647 w 516"/>
                <a:gd name="T59" fmla="*/ 2147483647 h 1566"/>
                <a:gd name="T60" fmla="*/ 0 w 516"/>
                <a:gd name="T61" fmla="*/ 2147483647 h 15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16"/>
                <a:gd name="T94" fmla="*/ 0 h 1566"/>
                <a:gd name="T95" fmla="*/ 516 w 516"/>
                <a:gd name="T96" fmla="*/ 1566 h 15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16" h="1566">
                  <a:moveTo>
                    <a:pt x="0" y="1561"/>
                  </a:moveTo>
                  <a:cubicBezTo>
                    <a:pt x="0" y="1561"/>
                    <a:pt x="40" y="1341"/>
                    <a:pt x="59" y="1260"/>
                  </a:cubicBezTo>
                  <a:cubicBezTo>
                    <a:pt x="78" y="1179"/>
                    <a:pt x="100" y="1064"/>
                    <a:pt x="109" y="931"/>
                  </a:cubicBezTo>
                  <a:cubicBezTo>
                    <a:pt x="112" y="883"/>
                    <a:pt x="110" y="737"/>
                    <a:pt x="113" y="635"/>
                  </a:cubicBezTo>
                  <a:cubicBezTo>
                    <a:pt x="116" y="533"/>
                    <a:pt x="107" y="498"/>
                    <a:pt x="116" y="435"/>
                  </a:cubicBezTo>
                  <a:cubicBezTo>
                    <a:pt x="123" y="384"/>
                    <a:pt x="117" y="379"/>
                    <a:pt x="118" y="359"/>
                  </a:cubicBezTo>
                  <a:cubicBezTo>
                    <a:pt x="120" y="338"/>
                    <a:pt x="123" y="312"/>
                    <a:pt x="134" y="295"/>
                  </a:cubicBezTo>
                  <a:cubicBezTo>
                    <a:pt x="145" y="278"/>
                    <a:pt x="194" y="215"/>
                    <a:pt x="219" y="191"/>
                  </a:cubicBezTo>
                  <a:cubicBezTo>
                    <a:pt x="244" y="166"/>
                    <a:pt x="326" y="81"/>
                    <a:pt x="326" y="81"/>
                  </a:cubicBezTo>
                  <a:cubicBezTo>
                    <a:pt x="326" y="81"/>
                    <a:pt x="325" y="35"/>
                    <a:pt x="340" y="21"/>
                  </a:cubicBezTo>
                  <a:cubicBezTo>
                    <a:pt x="355" y="5"/>
                    <a:pt x="380" y="0"/>
                    <a:pt x="407" y="6"/>
                  </a:cubicBezTo>
                  <a:cubicBezTo>
                    <a:pt x="435" y="12"/>
                    <a:pt x="452" y="30"/>
                    <a:pt x="464" y="55"/>
                  </a:cubicBezTo>
                  <a:cubicBezTo>
                    <a:pt x="464" y="55"/>
                    <a:pt x="483" y="108"/>
                    <a:pt x="489" y="141"/>
                  </a:cubicBezTo>
                  <a:cubicBezTo>
                    <a:pt x="494" y="173"/>
                    <a:pt x="497" y="182"/>
                    <a:pt x="490" y="220"/>
                  </a:cubicBezTo>
                  <a:cubicBezTo>
                    <a:pt x="482" y="259"/>
                    <a:pt x="471" y="283"/>
                    <a:pt x="470" y="310"/>
                  </a:cubicBezTo>
                  <a:cubicBezTo>
                    <a:pt x="470" y="336"/>
                    <a:pt x="468" y="361"/>
                    <a:pt x="481" y="415"/>
                  </a:cubicBezTo>
                  <a:cubicBezTo>
                    <a:pt x="495" y="468"/>
                    <a:pt x="504" y="533"/>
                    <a:pt x="505" y="545"/>
                  </a:cubicBezTo>
                  <a:cubicBezTo>
                    <a:pt x="506" y="557"/>
                    <a:pt x="516" y="611"/>
                    <a:pt x="513" y="657"/>
                  </a:cubicBezTo>
                  <a:cubicBezTo>
                    <a:pt x="510" y="704"/>
                    <a:pt x="502" y="749"/>
                    <a:pt x="496" y="766"/>
                  </a:cubicBezTo>
                  <a:cubicBezTo>
                    <a:pt x="491" y="783"/>
                    <a:pt x="490" y="790"/>
                    <a:pt x="490" y="792"/>
                  </a:cubicBezTo>
                  <a:cubicBezTo>
                    <a:pt x="490" y="795"/>
                    <a:pt x="490" y="811"/>
                    <a:pt x="488" y="819"/>
                  </a:cubicBezTo>
                  <a:cubicBezTo>
                    <a:pt x="485" y="828"/>
                    <a:pt x="481" y="837"/>
                    <a:pt x="481" y="837"/>
                  </a:cubicBezTo>
                  <a:cubicBezTo>
                    <a:pt x="481" y="837"/>
                    <a:pt x="487" y="856"/>
                    <a:pt x="488" y="871"/>
                  </a:cubicBezTo>
                  <a:cubicBezTo>
                    <a:pt x="489" y="886"/>
                    <a:pt x="495" y="934"/>
                    <a:pt x="485" y="966"/>
                  </a:cubicBezTo>
                  <a:cubicBezTo>
                    <a:pt x="475" y="997"/>
                    <a:pt x="459" y="1022"/>
                    <a:pt x="451" y="1034"/>
                  </a:cubicBezTo>
                  <a:cubicBezTo>
                    <a:pt x="442" y="1045"/>
                    <a:pt x="439" y="1056"/>
                    <a:pt x="435" y="1071"/>
                  </a:cubicBezTo>
                  <a:cubicBezTo>
                    <a:pt x="430" y="1087"/>
                    <a:pt x="428" y="1089"/>
                    <a:pt x="425" y="1116"/>
                  </a:cubicBezTo>
                  <a:cubicBezTo>
                    <a:pt x="421" y="1144"/>
                    <a:pt x="414" y="1194"/>
                    <a:pt x="416" y="1216"/>
                  </a:cubicBezTo>
                  <a:cubicBezTo>
                    <a:pt x="418" y="1238"/>
                    <a:pt x="422" y="1430"/>
                    <a:pt x="423" y="1461"/>
                  </a:cubicBezTo>
                  <a:cubicBezTo>
                    <a:pt x="424" y="1491"/>
                    <a:pt x="416" y="1566"/>
                    <a:pt x="416" y="1566"/>
                  </a:cubicBezTo>
                  <a:lnTo>
                    <a:pt x="0" y="1561"/>
                  </a:ln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 name="Freeform 10">
              <a:extLst>
                <a:ext uri="{FF2B5EF4-FFF2-40B4-BE49-F238E27FC236}">
                  <a16:creationId xmlns:a16="http://schemas.microsoft.com/office/drawing/2014/main" xmlns="" id="{8ACA9E5F-4EF1-4BED-8ACD-7514CBBFFF92}"/>
                </a:ext>
              </a:extLst>
            </p:cNvPr>
            <p:cNvSpPr>
              <a:spLocks noChangeArrowheads="1"/>
            </p:cNvSpPr>
            <p:nvPr/>
          </p:nvSpPr>
          <p:spPr bwMode="auto">
            <a:xfrm>
              <a:off x="3003882"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0 w 99"/>
                <a:gd name="T11" fmla="*/ 2147483647 h 418"/>
                <a:gd name="T12" fmla="*/ 2147483647 w 99"/>
                <a:gd name="T13" fmla="*/ 2147483647 h 418"/>
                <a:gd name="T14" fmla="*/ 2147483647 w 99"/>
                <a:gd name="T15" fmla="*/ 2147483647 h 418"/>
                <a:gd name="T16" fmla="*/ 2147483647 w 99"/>
                <a:gd name="T17" fmla="*/ 2147483647 h 418"/>
                <a:gd name="T18" fmla="*/ 2147483647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96" y="37"/>
                  </a:moveTo>
                  <a:cubicBezTo>
                    <a:pt x="96" y="37"/>
                    <a:pt x="92" y="81"/>
                    <a:pt x="94" y="90"/>
                  </a:cubicBezTo>
                  <a:cubicBezTo>
                    <a:pt x="96" y="99"/>
                    <a:pt x="92" y="130"/>
                    <a:pt x="93" y="141"/>
                  </a:cubicBezTo>
                  <a:cubicBezTo>
                    <a:pt x="95" y="151"/>
                    <a:pt x="93" y="190"/>
                    <a:pt x="91" y="206"/>
                  </a:cubicBezTo>
                  <a:cubicBezTo>
                    <a:pt x="89" y="222"/>
                    <a:pt x="84" y="260"/>
                    <a:pt x="66" y="300"/>
                  </a:cubicBezTo>
                  <a:cubicBezTo>
                    <a:pt x="49" y="340"/>
                    <a:pt x="0" y="418"/>
                    <a:pt x="0" y="418"/>
                  </a:cubicBezTo>
                  <a:cubicBezTo>
                    <a:pt x="0" y="418"/>
                    <a:pt x="44" y="318"/>
                    <a:pt x="50" y="293"/>
                  </a:cubicBezTo>
                  <a:cubicBezTo>
                    <a:pt x="57" y="268"/>
                    <a:pt x="69" y="164"/>
                    <a:pt x="70" y="135"/>
                  </a:cubicBezTo>
                  <a:cubicBezTo>
                    <a:pt x="71" y="105"/>
                    <a:pt x="87" y="50"/>
                    <a:pt x="89" y="44"/>
                  </a:cubicBezTo>
                  <a:cubicBezTo>
                    <a:pt x="90" y="38"/>
                    <a:pt x="99" y="0"/>
                    <a:pt x="99" y="0"/>
                  </a:cubicBezTo>
                  <a:lnTo>
                    <a:pt x="96"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 name="Freeform 11">
              <a:extLst>
                <a:ext uri="{FF2B5EF4-FFF2-40B4-BE49-F238E27FC236}">
                  <a16:creationId xmlns:a16="http://schemas.microsoft.com/office/drawing/2014/main" xmlns="" id="{10603730-66AD-4CEC-9C6B-DED283367C92}"/>
                </a:ext>
              </a:extLst>
            </p:cNvPr>
            <p:cNvSpPr>
              <a:spLocks noChangeArrowheads="1"/>
            </p:cNvSpPr>
            <p:nvPr/>
          </p:nvSpPr>
          <p:spPr bwMode="auto">
            <a:xfrm>
              <a:off x="3294646" y="3420098"/>
              <a:ext cx="297132" cy="241271"/>
            </a:xfrm>
            <a:custGeom>
              <a:avLst/>
              <a:gdLst>
                <a:gd name="T0" fmla="*/ 2147483647 w 113"/>
                <a:gd name="T1" fmla="*/ 2147483647 h 111"/>
                <a:gd name="T2" fmla="*/ 2147483647 w 113"/>
                <a:gd name="T3" fmla="*/ 2147483647 h 111"/>
                <a:gd name="T4" fmla="*/ 2147483647 w 113"/>
                <a:gd name="T5" fmla="*/ 2147483647 h 111"/>
                <a:gd name="T6" fmla="*/ 2147483647 w 113"/>
                <a:gd name="T7" fmla="*/ 2147483647 h 111"/>
                <a:gd name="T8" fmla="*/ 2147483647 w 113"/>
                <a:gd name="T9" fmla="*/ 2147483647 h 111"/>
                <a:gd name="T10" fmla="*/ 2147483647 w 113"/>
                <a:gd name="T11" fmla="*/ 2147483647 h 111"/>
                <a:gd name="T12" fmla="*/ 2147483647 w 113"/>
                <a:gd name="T13" fmla="*/ 2147483647 h 111"/>
                <a:gd name="T14" fmla="*/ 2147483647 w 113"/>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3"/>
                <a:gd name="T25" fmla="*/ 0 h 111"/>
                <a:gd name="T26" fmla="*/ 113 w 113"/>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 h="111">
                  <a:moveTo>
                    <a:pt x="1" y="68"/>
                  </a:moveTo>
                  <a:cubicBezTo>
                    <a:pt x="3" y="76"/>
                    <a:pt x="6" y="107"/>
                    <a:pt x="26" y="109"/>
                  </a:cubicBezTo>
                  <a:cubicBezTo>
                    <a:pt x="46" y="111"/>
                    <a:pt x="85" y="108"/>
                    <a:pt x="101" y="100"/>
                  </a:cubicBezTo>
                  <a:cubicBezTo>
                    <a:pt x="110" y="95"/>
                    <a:pt x="113" y="80"/>
                    <a:pt x="108" y="59"/>
                  </a:cubicBezTo>
                  <a:cubicBezTo>
                    <a:pt x="102" y="33"/>
                    <a:pt x="89" y="14"/>
                    <a:pt x="75" y="8"/>
                  </a:cubicBezTo>
                  <a:cubicBezTo>
                    <a:pt x="56" y="0"/>
                    <a:pt x="27" y="3"/>
                    <a:pt x="17" y="13"/>
                  </a:cubicBezTo>
                  <a:cubicBezTo>
                    <a:pt x="6" y="22"/>
                    <a:pt x="2" y="41"/>
                    <a:pt x="1" y="50"/>
                  </a:cubicBezTo>
                  <a:cubicBezTo>
                    <a:pt x="0" y="60"/>
                    <a:pt x="1" y="68"/>
                    <a:pt x="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 name="Freeform 12">
              <a:extLst>
                <a:ext uri="{FF2B5EF4-FFF2-40B4-BE49-F238E27FC236}">
                  <a16:creationId xmlns:a16="http://schemas.microsoft.com/office/drawing/2014/main" xmlns="" id="{99BC247B-7886-4AA6-9D3D-3958A6A8BB36}"/>
                </a:ext>
              </a:extLst>
            </p:cNvPr>
            <p:cNvSpPr>
              <a:spLocks noChangeArrowheads="1"/>
            </p:cNvSpPr>
            <p:nvPr/>
          </p:nvSpPr>
          <p:spPr bwMode="auto">
            <a:xfrm>
              <a:off x="3307381" y="3943882"/>
              <a:ext cx="237706" cy="43306"/>
            </a:xfrm>
            <a:custGeom>
              <a:avLst/>
              <a:gdLst>
                <a:gd name="T0" fmla="*/ 2147483647 w 90"/>
                <a:gd name="T1" fmla="*/ 2147483647 h 20"/>
                <a:gd name="T2" fmla="*/ 2147483647 w 90"/>
                <a:gd name="T3" fmla="*/ 2147483647 h 20"/>
                <a:gd name="T4" fmla="*/ 2147483647 w 90"/>
                <a:gd name="T5" fmla="*/ 2147483647 h 20"/>
                <a:gd name="T6" fmla="*/ 2147483647 w 90"/>
                <a:gd name="T7" fmla="*/ 2147483647 h 20"/>
                <a:gd name="T8" fmla="*/ 2147483647 w 90"/>
                <a:gd name="T9" fmla="*/ 2147483647 h 20"/>
                <a:gd name="T10" fmla="*/ 0 60000 65536"/>
                <a:gd name="T11" fmla="*/ 0 60000 65536"/>
                <a:gd name="T12" fmla="*/ 0 60000 65536"/>
                <a:gd name="T13" fmla="*/ 0 60000 65536"/>
                <a:gd name="T14" fmla="*/ 0 60000 65536"/>
                <a:gd name="T15" fmla="*/ 0 w 90"/>
                <a:gd name="T16" fmla="*/ 0 h 20"/>
                <a:gd name="T17" fmla="*/ 90 w 90"/>
                <a:gd name="T18" fmla="*/ 20 h 20"/>
              </a:gdLst>
              <a:ahLst/>
              <a:cxnLst>
                <a:cxn ang="T10">
                  <a:pos x="T0" y="T1"/>
                </a:cxn>
                <a:cxn ang="T11">
                  <a:pos x="T2" y="T3"/>
                </a:cxn>
                <a:cxn ang="T12">
                  <a:pos x="T4" y="T5"/>
                </a:cxn>
                <a:cxn ang="T13">
                  <a:pos x="T6" y="T7"/>
                </a:cxn>
                <a:cxn ang="T14">
                  <a:pos x="T8" y="T9"/>
                </a:cxn>
              </a:cxnLst>
              <a:rect l="T15" t="T16" r="T17" b="T18"/>
              <a:pathLst>
                <a:path w="90" h="20">
                  <a:moveTo>
                    <a:pt x="3" y="7"/>
                  </a:moveTo>
                  <a:cubicBezTo>
                    <a:pt x="29" y="20"/>
                    <a:pt x="59" y="16"/>
                    <a:pt x="86" y="11"/>
                  </a:cubicBezTo>
                  <a:cubicBezTo>
                    <a:pt x="90" y="11"/>
                    <a:pt x="88" y="5"/>
                    <a:pt x="85" y="5"/>
                  </a:cubicBezTo>
                  <a:cubicBezTo>
                    <a:pt x="59" y="10"/>
                    <a:pt x="30" y="14"/>
                    <a:pt x="7" y="2"/>
                  </a:cubicBezTo>
                  <a:cubicBezTo>
                    <a:pt x="3" y="0"/>
                    <a:pt x="0" y="6"/>
                    <a:pt x="3"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 name="Freeform 13">
              <a:extLst>
                <a:ext uri="{FF2B5EF4-FFF2-40B4-BE49-F238E27FC236}">
                  <a16:creationId xmlns:a16="http://schemas.microsoft.com/office/drawing/2014/main" xmlns="" id="{C36155F0-91B5-4109-8A2E-473F8EDD5339}"/>
                </a:ext>
              </a:extLst>
            </p:cNvPr>
            <p:cNvSpPr>
              <a:spLocks noChangeArrowheads="1"/>
            </p:cNvSpPr>
            <p:nvPr/>
          </p:nvSpPr>
          <p:spPr bwMode="auto">
            <a:xfrm>
              <a:off x="3330728" y="3890267"/>
              <a:ext cx="203748" cy="20621"/>
            </a:xfrm>
            <a:custGeom>
              <a:avLst/>
              <a:gdLst>
                <a:gd name="T0" fmla="*/ 2147483647 w 77"/>
                <a:gd name="T1" fmla="*/ 2147483647 h 10"/>
                <a:gd name="T2" fmla="*/ 2147483647 w 77"/>
                <a:gd name="T3" fmla="*/ 2147483647 h 10"/>
                <a:gd name="T4" fmla="*/ 2147483647 w 77"/>
                <a:gd name="T5" fmla="*/ 2147483647 h 10"/>
                <a:gd name="T6" fmla="*/ 2147483647 w 77"/>
                <a:gd name="T7" fmla="*/ 2147483647 h 10"/>
                <a:gd name="T8" fmla="*/ 2147483647 w 77"/>
                <a:gd name="T9" fmla="*/ 2147483647 h 10"/>
                <a:gd name="T10" fmla="*/ 0 60000 65536"/>
                <a:gd name="T11" fmla="*/ 0 60000 65536"/>
                <a:gd name="T12" fmla="*/ 0 60000 65536"/>
                <a:gd name="T13" fmla="*/ 0 60000 65536"/>
                <a:gd name="T14" fmla="*/ 0 60000 65536"/>
                <a:gd name="T15" fmla="*/ 0 w 77"/>
                <a:gd name="T16" fmla="*/ 0 h 10"/>
                <a:gd name="T17" fmla="*/ 77 w 77"/>
                <a:gd name="T18" fmla="*/ 10 h 10"/>
              </a:gdLst>
              <a:ahLst/>
              <a:cxnLst>
                <a:cxn ang="T10">
                  <a:pos x="T0" y="T1"/>
                </a:cxn>
                <a:cxn ang="T11">
                  <a:pos x="T2" y="T3"/>
                </a:cxn>
                <a:cxn ang="T12">
                  <a:pos x="T4" y="T5"/>
                </a:cxn>
                <a:cxn ang="T13">
                  <a:pos x="T6" y="T7"/>
                </a:cxn>
                <a:cxn ang="T14">
                  <a:pos x="T8" y="T9"/>
                </a:cxn>
              </a:cxnLst>
              <a:rect l="T15" t="T16" r="T17" b="T18"/>
              <a:pathLst>
                <a:path w="77" h="10">
                  <a:moveTo>
                    <a:pt x="4" y="9"/>
                  </a:moveTo>
                  <a:cubicBezTo>
                    <a:pt x="27" y="9"/>
                    <a:pt x="50" y="10"/>
                    <a:pt x="73" y="7"/>
                  </a:cubicBezTo>
                  <a:cubicBezTo>
                    <a:pt x="77" y="6"/>
                    <a:pt x="77" y="0"/>
                    <a:pt x="73" y="1"/>
                  </a:cubicBezTo>
                  <a:cubicBezTo>
                    <a:pt x="50" y="3"/>
                    <a:pt x="27" y="3"/>
                    <a:pt x="4" y="3"/>
                  </a:cubicBezTo>
                  <a:cubicBezTo>
                    <a:pt x="0" y="3"/>
                    <a:pt x="0" y="9"/>
                    <a:pt x="4" y="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 name="Freeform 14">
              <a:extLst>
                <a:ext uri="{FF2B5EF4-FFF2-40B4-BE49-F238E27FC236}">
                  <a16:creationId xmlns:a16="http://schemas.microsoft.com/office/drawing/2014/main" xmlns="" id="{BCFC577E-2645-4B36-9A85-FABCADBE439E}"/>
                </a:ext>
              </a:extLst>
            </p:cNvPr>
            <p:cNvSpPr>
              <a:spLocks noChangeArrowheads="1"/>
            </p:cNvSpPr>
            <p:nvPr/>
          </p:nvSpPr>
          <p:spPr bwMode="auto">
            <a:xfrm>
              <a:off x="3589657" y="5230659"/>
              <a:ext cx="89140" cy="134040"/>
            </a:xfrm>
            <a:custGeom>
              <a:avLst/>
              <a:gdLst>
                <a:gd name="T0" fmla="*/ 2147483647 w 34"/>
                <a:gd name="T1" fmla="*/ 2147483647 h 61"/>
                <a:gd name="T2" fmla="*/ 2147483647 w 34"/>
                <a:gd name="T3" fmla="*/ 2147483647 h 61"/>
                <a:gd name="T4" fmla="*/ 2147483647 w 34"/>
                <a:gd name="T5" fmla="*/ 2147483647 h 61"/>
                <a:gd name="T6" fmla="*/ 2147483647 w 34"/>
                <a:gd name="T7" fmla="*/ 2147483647 h 61"/>
                <a:gd name="T8" fmla="*/ 2147483647 w 34"/>
                <a:gd name="T9" fmla="*/ 2147483647 h 61"/>
                <a:gd name="T10" fmla="*/ 0 60000 65536"/>
                <a:gd name="T11" fmla="*/ 0 60000 65536"/>
                <a:gd name="T12" fmla="*/ 0 60000 65536"/>
                <a:gd name="T13" fmla="*/ 0 60000 65536"/>
                <a:gd name="T14" fmla="*/ 0 60000 65536"/>
                <a:gd name="T15" fmla="*/ 0 w 34"/>
                <a:gd name="T16" fmla="*/ 0 h 61"/>
                <a:gd name="T17" fmla="*/ 34 w 34"/>
                <a:gd name="T18" fmla="*/ 61 h 61"/>
              </a:gdLst>
              <a:ahLst/>
              <a:cxnLst>
                <a:cxn ang="T10">
                  <a:pos x="T0" y="T1"/>
                </a:cxn>
                <a:cxn ang="T11">
                  <a:pos x="T2" y="T3"/>
                </a:cxn>
                <a:cxn ang="T12">
                  <a:pos x="T4" y="T5"/>
                </a:cxn>
                <a:cxn ang="T13">
                  <a:pos x="T6" y="T7"/>
                </a:cxn>
                <a:cxn ang="T14">
                  <a:pos x="T8" y="T9"/>
                </a:cxn>
              </a:cxnLst>
              <a:rect l="T15" t="T16" r="T17" b="T18"/>
              <a:pathLst>
                <a:path w="34" h="61">
                  <a:moveTo>
                    <a:pt x="27" y="4"/>
                  </a:moveTo>
                  <a:cubicBezTo>
                    <a:pt x="22" y="22"/>
                    <a:pt x="15" y="39"/>
                    <a:pt x="3" y="54"/>
                  </a:cubicBezTo>
                  <a:cubicBezTo>
                    <a:pt x="0" y="57"/>
                    <a:pt x="5" y="61"/>
                    <a:pt x="7" y="58"/>
                  </a:cubicBezTo>
                  <a:cubicBezTo>
                    <a:pt x="20" y="43"/>
                    <a:pt x="28" y="24"/>
                    <a:pt x="33" y="5"/>
                  </a:cubicBezTo>
                  <a:cubicBezTo>
                    <a:pt x="34" y="2"/>
                    <a:pt x="28" y="0"/>
                    <a:pt x="27" y="4"/>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 name="Freeform 15">
              <a:extLst>
                <a:ext uri="{FF2B5EF4-FFF2-40B4-BE49-F238E27FC236}">
                  <a16:creationId xmlns:a16="http://schemas.microsoft.com/office/drawing/2014/main" xmlns="" id="{52FC52A0-9528-4833-BFD7-6C2F6F63AF56}"/>
                </a:ext>
              </a:extLst>
            </p:cNvPr>
            <p:cNvSpPr>
              <a:spLocks noChangeArrowheads="1"/>
            </p:cNvSpPr>
            <p:nvPr/>
          </p:nvSpPr>
          <p:spPr bwMode="auto">
            <a:xfrm>
              <a:off x="3044206" y="4051114"/>
              <a:ext cx="133710" cy="55678"/>
            </a:xfrm>
            <a:custGeom>
              <a:avLst/>
              <a:gdLst>
                <a:gd name="T0" fmla="*/ 2147483647 w 51"/>
                <a:gd name="T1" fmla="*/ 2147483647 h 26"/>
                <a:gd name="T2" fmla="*/ 2147483647 w 51"/>
                <a:gd name="T3" fmla="*/ 2147483647 h 26"/>
                <a:gd name="T4" fmla="*/ 2147483647 w 51"/>
                <a:gd name="T5" fmla="*/ 2147483647 h 26"/>
                <a:gd name="T6" fmla="*/ 2147483647 w 51"/>
                <a:gd name="T7" fmla="*/ 2147483647 h 26"/>
                <a:gd name="T8" fmla="*/ 2147483647 w 51"/>
                <a:gd name="T9" fmla="*/ 2147483647 h 26"/>
                <a:gd name="T10" fmla="*/ 0 60000 65536"/>
                <a:gd name="T11" fmla="*/ 0 60000 65536"/>
                <a:gd name="T12" fmla="*/ 0 60000 65536"/>
                <a:gd name="T13" fmla="*/ 0 60000 65536"/>
                <a:gd name="T14" fmla="*/ 0 60000 65536"/>
                <a:gd name="T15" fmla="*/ 0 w 51"/>
                <a:gd name="T16" fmla="*/ 0 h 26"/>
                <a:gd name="T17" fmla="*/ 51 w 51"/>
                <a:gd name="T18" fmla="*/ 26 h 26"/>
              </a:gdLst>
              <a:ahLst/>
              <a:cxnLst>
                <a:cxn ang="T10">
                  <a:pos x="T0" y="T1"/>
                </a:cxn>
                <a:cxn ang="T11">
                  <a:pos x="T2" y="T3"/>
                </a:cxn>
                <a:cxn ang="T12">
                  <a:pos x="T4" y="T5"/>
                </a:cxn>
                <a:cxn ang="T13">
                  <a:pos x="T6" y="T7"/>
                </a:cxn>
                <a:cxn ang="T14">
                  <a:pos x="T8" y="T9"/>
                </a:cxn>
              </a:cxnLst>
              <a:rect l="T15" t="T16" r="T17" b="T18"/>
              <a:pathLst>
                <a:path w="51" h="26">
                  <a:moveTo>
                    <a:pt x="48" y="19"/>
                  </a:moveTo>
                  <a:cubicBezTo>
                    <a:pt x="38" y="8"/>
                    <a:pt x="19" y="0"/>
                    <a:pt x="4" y="4"/>
                  </a:cubicBezTo>
                  <a:cubicBezTo>
                    <a:pt x="0" y="5"/>
                    <a:pt x="2" y="11"/>
                    <a:pt x="6" y="10"/>
                  </a:cubicBezTo>
                  <a:cubicBezTo>
                    <a:pt x="19" y="6"/>
                    <a:pt x="35" y="14"/>
                    <a:pt x="44" y="23"/>
                  </a:cubicBezTo>
                  <a:cubicBezTo>
                    <a:pt x="47" y="26"/>
                    <a:pt x="51" y="22"/>
                    <a:pt x="48" y="1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 name="Freeform 16">
              <a:extLst>
                <a:ext uri="{FF2B5EF4-FFF2-40B4-BE49-F238E27FC236}">
                  <a16:creationId xmlns:a16="http://schemas.microsoft.com/office/drawing/2014/main" xmlns="" id="{1CAB4E9E-A6A5-4809-A910-151A6E3ED17A}"/>
                </a:ext>
              </a:extLst>
            </p:cNvPr>
            <p:cNvSpPr>
              <a:spLocks noChangeArrowheads="1"/>
            </p:cNvSpPr>
            <p:nvPr/>
          </p:nvSpPr>
          <p:spPr bwMode="auto">
            <a:xfrm>
              <a:off x="3143959" y="4009871"/>
              <a:ext cx="42447" cy="30933"/>
            </a:xfrm>
            <a:custGeom>
              <a:avLst/>
              <a:gdLst>
                <a:gd name="T0" fmla="*/ 2147483647 w 16"/>
                <a:gd name="T1" fmla="*/ 2147483647 h 14"/>
                <a:gd name="T2" fmla="*/ 2147483647 w 16"/>
                <a:gd name="T3" fmla="*/ 2147483647 h 14"/>
                <a:gd name="T4" fmla="*/ 2147483647 w 16"/>
                <a:gd name="T5" fmla="*/ 2147483647 h 14"/>
                <a:gd name="T6" fmla="*/ 2147483647 w 16"/>
                <a:gd name="T7" fmla="*/ 2147483647 h 14"/>
                <a:gd name="T8" fmla="*/ 2147483647 w 16"/>
                <a:gd name="T9" fmla="*/ 2147483647 h 14"/>
                <a:gd name="T10" fmla="*/ 0 60000 65536"/>
                <a:gd name="T11" fmla="*/ 0 60000 65536"/>
                <a:gd name="T12" fmla="*/ 0 60000 65536"/>
                <a:gd name="T13" fmla="*/ 0 60000 65536"/>
                <a:gd name="T14" fmla="*/ 0 60000 65536"/>
                <a:gd name="T15" fmla="*/ 0 w 16"/>
                <a:gd name="T16" fmla="*/ 0 h 14"/>
                <a:gd name="T17" fmla="*/ 16 w 16"/>
                <a:gd name="T18" fmla="*/ 14 h 14"/>
              </a:gdLst>
              <a:ahLst/>
              <a:cxnLst>
                <a:cxn ang="T10">
                  <a:pos x="T0" y="T1"/>
                </a:cxn>
                <a:cxn ang="T11">
                  <a:pos x="T2" y="T3"/>
                </a:cxn>
                <a:cxn ang="T12">
                  <a:pos x="T4" y="T5"/>
                </a:cxn>
                <a:cxn ang="T13">
                  <a:pos x="T6" y="T7"/>
                </a:cxn>
                <a:cxn ang="T14">
                  <a:pos x="T8" y="T9"/>
                </a:cxn>
              </a:cxnLst>
              <a:rect l="T15" t="T16" r="T17" b="T18"/>
              <a:pathLst>
                <a:path w="16" h="14">
                  <a:moveTo>
                    <a:pt x="14" y="7"/>
                  </a:moveTo>
                  <a:cubicBezTo>
                    <a:pt x="11" y="5"/>
                    <a:pt x="9" y="3"/>
                    <a:pt x="5" y="2"/>
                  </a:cubicBezTo>
                  <a:cubicBezTo>
                    <a:pt x="1" y="0"/>
                    <a:pt x="0" y="6"/>
                    <a:pt x="4" y="8"/>
                  </a:cubicBezTo>
                  <a:cubicBezTo>
                    <a:pt x="6" y="8"/>
                    <a:pt x="8" y="10"/>
                    <a:pt x="9" y="12"/>
                  </a:cubicBezTo>
                  <a:cubicBezTo>
                    <a:pt x="12" y="14"/>
                    <a:pt x="16" y="10"/>
                    <a:pt x="14"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 name="Freeform 17">
              <a:extLst>
                <a:ext uri="{FF2B5EF4-FFF2-40B4-BE49-F238E27FC236}">
                  <a16:creationId xmlns:a16="http://schemas.microsoft.com/office/drawing/2014/main" xmlns="" id="{F0D86ED4-3EAF-435D-8CAF-9B78C9213D96}"/>
                </a:ext>
              </a:extLst>
            </p:cNvPr>
            <p:cNvSpPr>
              <a:spLocks noChangeArrowheads="1"/>
            </p:cNvSpPr>
            <p:nvPr/>
          </p:nvSpPr>
          <p:spPr bwMode="auto">
            <a:xfrm>
              <a:off x="9082361" y="3401538"/>
              <a:ext cx="1290403" cy="3258184"/>
            </a:xfrm>
            <a:custGeom>
              <a:avLst/>
              <a:gdLst>
                <a:gd name="T0" fmla="*/ 2147483647 w 490"/>
                <a:gd name="T1" fmla="*/ 2147483647 h 1491"/>
                <a:gd name="T2" fmla="*/ 2147483647 w 490"/>
                <a:gd name="T3" fmla="*/ 2147483647 h 1491"/>
                <a:gd name="T4" fmla="*/ 2147483647 w 490"/>
                <a:gd name="T5" fmla="*/ 2147483647 h 1491"/>
                <a:gd name="T6" fmla="*/ 2147483647 w 490"/>
                <a:gd name="T7" fmla="*/ 2147483647 h 1491"/>
                <a:gd name="T8" fmla="*/ 2147483647 w 490"/>
                <a:gd name="T9" fmla="*/ 2147483647 h 1491"/>
                <a:gd name="T10" fmla="*/ 2147483647 w 490"/>
                <a:gd name="T11" fmla="*/ 2147483647 h 1491"/>
                <a:gd name="T12" fmla="*/ 2147483647 w 490"/>
                <a:gd name="T13" fmla="*/ 2147483647 h 1491"/>
                <a:gd name="T14" fmla="*/ 2147483647 w 490"/>
                <a:gd name="T15" fmla="*/ 2147483647 h 1491"/>
                <a:gd name="T16" fmla="*/ 2147483647 w 490"/>
                <a:gd name="T17" fmla="*/ 2147483647 h 1491"/>
                <a:gd name="T18" fmla="*/ 2147483647 w 490"/>
                <a:gd name="T19" fmla="*/ 2147483647 h 1491"/>
                <a:gd name="T20" fmla="*/ 2147483647 w 490"/>
                <a:gd name="T21" fmla="*/ 2147483647 h 1491"/>
                <a:gd name="T22" fmla="*/ 2147483647 w 490"/>
                <a:gd name="T23" fmla="*/ 2147483647 h 1491"/>
                <a:gd name="T24" fmla="*/ 2147483647 w 490"/>
                <a:gd name="T25" fmla="*/ 2147483647 h 1491"/>
                <a:gd name="T26" fmla="*/ 2147483647 w 490"/>
                <a:gd name="T27" fmla="*/ 2147483647 h 1491"/>
                <a:gd name="T28" fmla="*/ 2147483647 w 490"/>
                <a:gd name="T29" fmla="*/ 2147483647 h 1491"/>
                <a:gd name="T30" fmla="*/ 2147483647 w 490"/>
                <a:gd name="T31" fmla="*/ 2147483647 h 1491"/>
                <a:gd name="T32" fmla="*/ 2147483647 w 490"/>
                <a:gd name="T33" fmla="*/ 2147483647 h 1491"/>
                <a:gd name="T34" fmla="*/ 2147483647 w 490"/>
                <a:gd name="T35" fmla="*/ 2147483647 h 1491"/>
                <a:gd name="T36" fmla="*/ 2147483647 w 490"/>
                <a:gd name="T37" fmla="*/ 2147483647 h 1491"/>
                <a:gd name="T38" fmla="*/ 2147483647 w 490"/>
                <a:gd name="T39" fmla="*/ 2147483647 h 1491"/>
                <a:gd name="T40" fmla="*/ 2147483647 w 490"/>
                <a:gd name="T41" fmla="*/ 2147483647 h 1491"/>
                <a:gd name="T42" fmla="*/ 2147483647 w 490"/>
                <a:gd name="T43" fmla="*/ 2147483647 h 1491"/>
                <a:gd name="T44" fmla="*/ 2147483647 w 490"/>
                <a:gd name="T45" fmla="*/ 2147483647 h 1491"/>
                <a:gd name="T46" fmla="*/ 2147483647 w 490"/>
                <a:gd name="T47" fmla="*/ 2147483647 h 1491"/>
                <a:gd name="T48" fmla="*/ 2147483647 w 490"/>
                <a:gd name="T49" fmla="*/ 2147483647 h 1491"/>
                <a:gd name="T50" fmla="*/ 2147483647 w 490"/>
                <a:gd name="T51" fmla="*/ 2147483647 h 1491"/>
                <a:gd name="T52" fmla="*/ 2147483647 w 490"/>
                <a:gd name="T53" fmla="*/ 2147483647 h 1491"/>
                <a:gd name="T54" fmla="*/ 2147483647 w 490"/>
                <a:gd name="T55" fmla="*/ 2147483647 h 1491"/>
                <a:gd name="T56" fmla="*/ 2147483647 w 490"/>
                <a:gd name="T57" fmla="*/ 2147483647 h 149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0"/>
                <a:gd name="T88" fmla="*/ 0 h 1491"/>
                <a:gd name="T89" fmla="*/ 490 w 490"/>
                <a:gd name="T90" fmla="*/ 1491 h 149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0" h="1491">
                  <a:moveTo>
                    <a:pt x="471" y="1333"/>
                  </a:moveTo>
                  <a:cubicBezTo>
                    <a:pt x="452" y="1252"/>
                    <a:pt x="415" y="1064"/>
                    <a:pt x="407" y="931"/>
                  </a:cubicBezTo>
                  <a:cubicBezTo>
                    <a:pt x="404" y="883"/>
                    <a:pt x="406" y="737"/>
                    <a:pt x="403" y="635"/>
                  </a:cubicBezTo>
                  <a:cubicBezTo>
                    <a:pt x="399" y="533"/>
                    <a:pt x="409" y="498"/>
                    <a:pt x="399" y="435"/>
                  </a:cubicBezTo>
                  <a:cubicBezTo>
                    <a:pt x="392" y="384"/>
                    <a:pt x="398" y="379"/>
                    <a:pt x="397" y="359"/>
                  </a:cubicBezTo>
                  <a:cubicBezTo>
                    <a:pt x="396" y="338"/>
                    <a:pt x="393" y="312"/>
                    <a:pt x="382" y="295"/>
                  </a:cubicBezTo>
                  <a:cubicBezTo>
                    <a:pt x="371" y="278"/>
                    <a:pt x="322" y="215"/>
                    <a:pt x="297" y="191"/>
                  </a:cubicBezTo>
                  <a:cubicBezTo>
                    <a:pt x="272" y="166"/>
                    <a:pt x="189" y="81"/>
                    <a:pt x="189" y="81"/>
                  </a:cubicBezTo>
                  <a:cubicBezTo>
                    <a:pt x="189" y="81"/>
                    <a:pt x="190" y="35"/>
                    <a:pt x="176" y="21"/>
                  </a:cubicBezTo>
                  <a:cubicBezTo>
                    <a:pt x="161" y="5"/>
                    <a:pt x="136" y="0"/>
                    <a:pt x="108" y="6"/>
                  </a:cubicBezTo>
                  <a:cubicBezTo>
                    <a:pt x="81" y="12"/>
                    <a:pt x="64" y="30"/>
                    <a:pt x="51" y="55"/>
                  </a:cubicBezTo>
                  <a:cubicBezTo>
                    <a:pt x="51" y="55"/>
                    <a:pt x="33" y="108"/>
                    <a:pt x="27" y="141"/>
                  </a:cubicBezTo>
                  <a:cubicBezTo>
                    <a:pt x="21" y="173"/>
                    <a:pt x="19" y="182"/>
                    <a:pt x="26" y="220"/>
                  </a:cubicBezTo>
                  <a:cubicBezTo>
                    <a:pt x="33" y="259"/>
                    <a:pt x="45" y="283"/>
                    <a:pt x="45" y="310"/>
                  </a:cubicBezTo>
                  <a:cubicBezTo>
                    <a:pt x="46" y="336"/>
                    <a:pt x="48" y="361"/>
                    <a:pt x="34" y="415"/>
                  </a:cubicBezTo>
                  <a:cubicBezTo>
                    <a:pt x="21" y="468"/>
                    <a:pt x="11" y="533"/>
                    <a:pt x="10" y="545"/>
                  </a:cubicBezTo>
                  <a:cubicBezTo>
                    <a:pt x="9" y="557"/>
                    <a:pt x="0" y="611"/>
                    <a:pt x="3" y="657"/>
                  </a:cubicBezTo>
                  <a:cubicBezTo>
                    <a:pt x="5" y="704"/>
                    <a:pt x="13" y="749"/>
                    <a:pt x="19" y="766"/>
                  </a:cubicBezTo>
                  <a:cubicBezTo>
                    <a:pt x="25" y="783"/>
                    <a:pt x="26" y="790"/>
                    <a:pt x="26" y="792"/>
                  </a:cubicBezTo>
                  <a:cubicBezTo>
                    <a:pt x="26" y="795"/>
                    <a:pt x="25" y="811"/>
                    <a:pt x="28" y="819"/>
                  </a:cubicBezTo>
                  <a:cubicBezTo>
                    <a:pt x="31" y="828"/>
                    <a:pt x="34" y="837"/>
                    <a:pt x="34" y="837"/>
                  </a:cubicBezTo>
                  <a:cubicBezTo>
                    <a:pt x="34" y="837"/>
                    <a:pt x="29" y="856"/>
                    <a:pt x="28" y="871"/>
                  </a:cubicBezTo>
                  <a:cubicBezTo>
                    <a:pt x="27" y="886"/>
                    <a:pt x="21" y="934"/>
                    <a:pt x="31" y="966"/>
                  </a:cubicBezTo>
                  <a:cubicBezTo>
                    <a:pt x="40" y="997"/>
                    <a:pt x="56" y="1022"/>
                    <a:pt x="65" y="1034"/>
                  </a:cubicBezTo>
                  <a:cubicBezTo>
                    <a:pt x="73" y="1045"/>
                    <a:pt x="76" y="1056"/>
                    <a:pt x="81" y="1071"/>
                  </a:cubicBezTo>
                  <a:cubicBezTo>
                    <a:pt x="86" y="1087"/>
                    <a:pt x="87" y="1089"/>
                    <a:pt x="91" y="1116"/>
                  </a:cubicBezTo>
                  <a:cubicBezTo>
                    <a:pt x="94" y="1144"/>
                    <a:pt x="101" y="1194"/>
                    <a:pt x="100" y="1216"/>
                  </a:cubicBezTo>
                  <a:cubicBezTo>
                    <a:pt x="98" y="1238"/>
                    <a:pt x="93" y="1430"/>
                    <a:pt x="92" y="1461"/>
                  </a:cubicBezTo>
                  <a:cubicBezTo>
                    <a:pt x="91" y="1491"/>
                    <a:pt x="490" y="1414"/>
                    <a:pt x="471" y="1333"/>
                  </a:cubicBez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 name="Freeform 18">
              <a:extLst>
                <a:ext uri="{FF2B5EF4-FFF2-40B4-BE49-F238E27FC236}">
                  <a16:creationId xmlns:a16="http://schemas.microsoft.com/office/drawing/2014/main" xmlns="" id="{99DD8A8D-F035-430A-BFBB-048D39A54761}"/>
                </a:ext>
              </a:extLst>
            </p:cNvPr>
            <p:cNvSpPr>
              <a:spLocks noChangeArrowheads="1"/>
            </p:cNvSpPr>
            <p:nvPr/>
          </p:nvSpPr>
          <p:spPr bwMode="auto">
            <a:xfrm>
              <a:off x="9583241"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2147483647 w 99"/>
                <a:gd name="T11" fmla="*/ 2147483647 h 418"/>
                <a:gd name="T12" fmla="*/ 2147483647 w 99"/>
                <a:gd name="T13" fmla="*/ 2147483647 h 418"/>
                <a:gd name="T14" fmla="*/ 2147483647 w 99"/>
                <a:gd name="T15" fmla="*/ 2147483647 h 418"/>
                <a:gd name="T16" fmla="*/ 2147483647 w 99"/>
                <a:gd name="T17" fmla="*/ 2147483647 h 418"/>
                <a:gd name="T18" fmla="*/ 0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3" y="37"/>
                  </a:moveTo>
                  <a:cubicBezTo>
                    <a:pt x="3" y="37"/>
                    <a:pt x="6" y="81"/>
                    <a:pt x="4" y="90"/>
                  </a:cubicBezTo>
                  <a:cubicBezTo>
                    <a:pt x="3" y="99"/>
                    <a:pt x="6" y="130"/>
                    <a:pt x="5" y="141"/>
                  </a:cubicBezTo>
                  <a:cubicBezTo>
                    <a:pt x="4" y="151"/>
                    <a:pt x="5" y="190"/>
                    <a:pt x="7" y="206"/>
                  </a:cubicBezTo>
                  <a:cubicBezTo>
                    <a:pt x="9" y="222"/>
                    <a:pt x="15" y="260"/>
                    <a:pt x="32" y="300"/>
                  </a:cubicBezTo>
                  <a:cubicBezTo>
                    <a:pt x="49" y="340"/>
                    <a:pt x="99" y="418"/>
                    <a:pt x="99" y="418"/>
                  </a:cubicBezTo>
                  <a:cubicBezTo>
                    <a:pt x="99" y="418"/>
                    <a:pt x="55" y="318"/>
                    <a:pt x="48" y="293"/>
                  </a:cubicBezTo>
                  <a:cubicBezTo>
                    <a:pt x="41" y="268"/>
                    <a:pt x="30" y="164"/>
                    <a:pt x="29" y="135"/>
                  </a:cubicBezTo>
                  <a:cubicBezTo>
                    <a:pt x="28" y="105"/>
                    <a:pt x="11" y="50"/>
                    <a:pt x="10" y="44"/>
                  </a:cubicBezTo>
                  <a:cubicBezTo>
                    <a:pt x="8" y="38"/>
                    <a:pt x="0" y="0"/>
                    <a:pt x="0" y="0"/>
                  </a:cubicBezTo>
                  <a:lnTo>
                    <a:pt x="3"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 name="Freeform 19">
              <a:extLst>
                <a:ext uri="{FF2B5EF4-FFF2-40B4-BE49-F238E27FC236}">
                  <a16:creationId xmlns:a16="http://schemas.microsoft.com/office/drawing/2014/main" xmlns="" id="{DDBECA69-AACF-4A87-830E-523E18D2EE32}"/>
                </a:ext>
              </a:extLst>
            </p:cNvPr>
            <p:cNvSpPr>
              <a:spLocks noChangeArrowheads="1"/>
            </p:cNvSpPr>
            <p:nvPr/>
          </p:nvSpPr>
          <p:spPr bwMode="auto">
            <a:xfrm>
              <a:off x="9256395" y="3420098"/>
              <a:ext cx="295011" cy="241271"/>
            </a:xfrm>
            <a:custGeom>
              <a:avLst/>
              <a:gdLst>
                <a:gd name="T0" fmla="*/ 2147483647 w 112"/>
                <a:gd name="T1" fmla="*/ 2147483647 h 111"/>
                <a:gd name="T2" fmla="*/ 2147483647 w 112"/>
                <a:gd name="T3" fmla="*/ 2147483647 h 111"/>
                <a:gd name="T4" fmla="*/ 2147483647 w 112"/>
                <a:gd name="T5" fmla="*/ 2147483647 h 111"/>
                <a:gd name="T6" fmla="*/ 2147483647 w 112"/>
                <a:gd name="T7" fmla="*/ 2147483647 h 111"/>
                <a:gd name="T8" fmla="*/ 2147483647 w 112"/>
                <a:gd name="T9" fmla="*/ 2147483647 h 111"/>
                <a:gd name="T10" fmla="*/ 2147483647 w 112"/>
                <a:gd name="T11" fmla="*/ 2147483647 h 111"/>
                <a:gd name="T12" fmla="*/ 2147483647 w 112"/>
                <a:gd name="T13" fmla="*/ 2147483647 h 111"/>
                <a:gd name="T14" fmla="*/ 2147483647 w 112"/>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1"/>
                <a:gd name="T26" fmla="*/ 112 w 112"/>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1">
                  <a:moveTo>
                    <a:pt x="111" y="68"/>
                  </a:moveTo>
                  <a:cubicBezTo>
                    <a:pt x="110" y="76"/>
                    <a:pt x="106" y="107"/>
                    <a:pt x="86" y="109"/>
                  </a:cubicBezTo>
                  <a:cubicBezTo>
                    <a:pt x="67" y="111"/>
                    <a:pt x="27" y="108"/>
                    <a:pt x="12" y="100"/>
                  </a:cubicBezTo>
                  <a:cubicBezTo>
                    <a:pt x="3" y="95"/>
                    <a:pt x="0" y="80"/>
                    <a:pt x="4" y="59"/>
                  </a:cubicBezTo>
                  <a:cubicBezTo>
                    <a:pt x="11" y="33"/>
                    <a:pt x="24" y="14"/>
                    <a:pt x="38" y="8"/>
                  </a:cubicBezTo>
                  <a:cubicBezTo>
                    <a:pt x="57" y="0"/>
                    <a:pt x="85" y="3"/>
                    <a:pt x="96" y="13"/>
                  </a:cubicBezTo>
                  <a:cubicBezTo>
                    <a:pt x="107" y="22"/>
                    <a:pt x="111" y="41"/>
                    <a:pt x="111" y="50"/>
                  </a:cubicBezTo>
                  <a:cubicBezTo>
                    <a:pt x="112" y="60"/>
                    <a:pt x="111" y="68"/>
                    <a:pt x="11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 name="Freeform 20">
              <a:extLst>
                <a:ext uri="{FF2B5EF4-FFF2-40B4-BE49-F238E27FC236}">
                  <a16:creationId xmlns:a16="http://schemas.microsoft.com/office/drawing/2014/main" xmlns="" id="{B2E5D5D3-D3B1-4A1A-BB92-67B43069D69E}"/>
                </a:ext>
              </a:extLst>
            </p:cNvPr>
            <p:cNvSpPr>
              <a:spLocks noChangeArrowheads="1"/>
            </p:cNvSpPr>
            <p:nvPr/>
          </p:nvSpPr>
          <p:spPr bwMode="auto">
            <a:xfrm>
              <a:off x="9300964" y="3943882"/>
              <a:ext cx="239829" cy="43306"/>
            </a:xfrm>
            <a:custGeom>
              <a:avLst/>
              <a:gdLst>
                <a:gd name="T0" fmla="*/ 2147483647 w 91"/>
                <a:gd name="T1" fmla="*/ 2147483647 h 20"/>
                <a:gd name="T2" fmla="*/ 2147483647 w 91"/>
                <a:gd name="T3" fmla="*/ 2147483647 h 20"/>
                <a:gd name="T4" fmla="*/ 2147483647 w 91"/>
                <a:gd name="T5" fmla="*/ 2147483647 h 20"/>
                <a:gd name="T6" fmla="*/ 2147483647 w 91"/>
                <a:gd name="T7" fmla="*/ 2147483647 h 20"/>
                <a:gd name="T8" fmla="*/ 2147483647 w 91"/>
                <a:gd name="T9" fmla="*/ 2147483647 h 20"/>
                <a:gd name="T10" fmla="*/ 0 60000 65536"/>
                <a:gd name="T11" fmla="*/ 0 60000 65536"/>
                <a:gd name="T12" fmla="*/ 0 60000 65536"/>
                <a:gd name="T13" fmla="*/ 0 60000 65536"/>
                <a:gd name="T14" fmla="*/ 0 60000 65536"/>
                <a:gd name="T15" fmla="*/ 0 w 91"/>
                <a:gd name="T16" fmla="*/ 0 h 20"/>
                <a:gd name="T17" fmla="*/ 91 w 91"/>
                <a:gd name="T18" fmla="*/ 20 h 20"/>
              </a:gdLst>
              <a:ahLst/>
              <a:cxnLst>
                <a:cxn ang="T10">
                  <a:pos x="T0" y="T1"/>
                </a:cxn>
                <a:cxn ang="T11">
                  <a:pos x="T2" y="T3"/>
                </a:cxn>
                <a:cxn ang="T12">
                  <a:pos x="T4" y="T5"/>
                </a:cxn>
                <a:cxn ang="T13">
                  <a:pos x="T6" y="T7"/>
                </a:cxn>
                <a:cxn ang="T14">
                  <a:pos x="T8" y="T9"/>
                </a:cxn>
              </a:cxnLst>
              <a:rect l="T15" t="T16" r="T17" b="T18"/>
              <a:pathLst>
                <a:path w="91" h="20">
                  <a:moveTo>
                    <a:pt x="84" y="2"/>
                  </a:moveTo>
                  <a:cubicBezTo>
                    <a:pt x="60" y="14"/>
                    <a:pt x="31" y="10"/>
                    <a:pt x="6" y="5"/>
                  </a:cubicBezTo>
                  <a:cubicBezTo>
                    <a:pt x="2" y="5"/>
                    <a:pt x="0" y="11"/>
                    <a:pt x="4" y="11"/>
                  </a:cubicBezTo>
                  <a:cubicBezTo>
                    <a:pt x="31" y="16"/>
                    <a:pt x="61" y="20"/>
                    <a:pt x="87" y="7"/>
                  </a:cubicBezTo>
                  <a:cubicBezTo>
                    <a:pt x="91" y="6"/>
                    <a:pt x="88" y="0"/>
                    <a:pt x="84" y="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 name="Freeform 21">
              <a:extLst>
                <a:ext uri="{FF2B5EF4-FFF2-40B4-BE49-F238E27FC236}">
                  <a16:creationId xmlns:a16="http://schemas.microsoft.com/office/drawing/2014/main" xmlns="" id="{FF92516C-70A7-4627-82A7-5426BBFF1F41}"/>
                </a:ext>
              </a:extLst>
            </p:cNvPr>
            <p:cNvSpPr>
              <a:spLocks noChangeArrowheads="1"/>
            </p:cNvSpPr>
            <p:nvPr/>
          </p:nvSpPr>
          <p:spPr bwMode="auto">
            <a:xfrm>
              <a:off x="9311577" y="3890267"/>
              <a:ext cx="205871" cy="20621"/>
            </a:xfrm>
            <a:custGeom>
              <a:avLst/>
              <a:gdLst>
                <a:gd name="T0" fmla="*/ 2147483647 w 78"/>
                <a:gd name="T1" fmla="*/ 2147483647 h 10"/>
                <a:gd name="T2" fmla="*/ 2147483647 w 78"/>
                <a:gd name="T3" fmla="*/ 2147483647 h 10"/>
                <a:gd name="T4" fmla="*/ 2147483647 w 78"/>
                <a:gd name="T5" fmla="*/ 2147483647 h 10"/>
                <a:gd name="T6" fmla="*/ 2147483647 w 78"/>
                <a:gd name="T7" fmla="*/ 2147483647 h 10"/>
                <a:gd name="T8" fmla="*/ 2147483647 w 78"/>
                <a:gd name="T9" fmla="*/ 2147483647 h 10"/>
                <a:gd name="T10" fmla="*/ 0 60000 65536"/>
                <a:gd name="T11" fmla="*/ 0 60000 65536"/>
                <a:gd name="T12" fmla="*/ 0 60000 65536"/>
                <a:gd name="T13" fmla="*/ 0 60000 65536"/>
                <a:gd name="T14" fmla="*/ 0 60000 65536"/>
                <a:gd name="T15" fmla="*/ 0 w 78"/>
                <a:gd name="T16" fmla="*/ 0 h 10"/>
                <a:gd name="T17" fmla="*/ 78 w 78"/>
                <a:gd name="T18" fmla="*/ 10 h 10"/>
              </a:gdLst>
              <a:ahLst/>
              <a:cxnLst>
                <a:cxn ang="T10">
                  <a:pos x="T0" y="T1"/>
                </a:cxn>
                <a:cxn ang="T11">
                  <a:pos x="T2" y="T3"/>
                </a:cxn>
                <a:cxn ang="T12">
                  <a:pos x="T4" y="T5"/>
                </a:cxn>
                <a:cxn ang="T13">
                  <a:pos x="T6" y="T7"/>
                </a:cxn>
                <a:cxn ang="T14">
                  <a:pos x="T8" y="T9"/>
                </a:cxn>
              </a:cxnLst>
              <a:rect l="T15" t="T16" r="T17" b="T18"/>
              <a:pathLst>
                <a:path w="78" h="10">
                  <a:moveTo>
                    <a:pt x="74" y="3"/>
                  </a:moveTo>
                  <a:cubicBezTo>
                    <a:pt x="51" y="3"/>
                    <a:pt x="27" y="3"/>
                    <a:pt x="4" y="1"/>
                  </a:cubicBezTo>
                  <a:cubicBezTo>
                    <a:pt x="0" y="0"/>
                    <a:pt x="0" y="6"/>
                    <a:pt x="4" y="7"/>
                  </a:cubicBezTo>
                  <a:cubicBezTo>
                    <a:pt x="27" y="10"/>
                    <a:pt x="51" y="9"/>
                    <a:pt x="74" y="9"/>
                  </a:cubicBezTo>
                  <a:cubicBezTo>
                    <a:pt x="78" y="9"/>
                    <a:pt x="78" y="3"/>
                    <a:pt x="74" y="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 name="Freeform 22">
              <a:extLst>
                <a:ext uri="{FF2B5EF4-FFF2-40B4-BE49-F238E27FC236}">
                  <a16:creationId xmlns:a16="http://schemas.microsoft.com/office/drawing/2014/main" xmlns="" id="{5B0431B5-205D-46DE-91AF-229C38E5D2AB}"/>
                </a:ext>
              </a:extLst>
            </p:cNvPr>
            <p:cNvSpPr>
              <a:spLocks noChangeArrowheads="1"/>
            </p:cNvSpPr>
            <p:nvPr/>
          </p:nvSpPr>
          <p:spPr bwMode="auto">
            <a:xfrm>
              <a:off x="9169377" y="5230659"/>
              <a:ext cx="87018" cy="134040"/>
            </a:xfrm>
            <a:custGeom>
              <a:avLst/>
              <a:gdLst>
                <a:gd name="T0" fmla="*/ 2147483647 w 33"/>
                <a:gd name="T1" fmla="*/ 2147483647 h 61"/>
                <a:gd name="T2" fmla="*/ 2147483647 w 33"/>
                <a:gd name="T3" fmla="*/ 2147483647 h 61"/>
                <a:gd name="T4" fmla="*/ 2147483647 w 33"/>
                <a:gd name="T5" fmla="*/ 2147483647 h 61"/>
                <a:gd name="T6" fmla="*/ 2147483647 w 33"/>
                <a:gd name="T7" fmla="*/ 2147483647 h 61"/>
                <a:gd name="T8" fmla="*/ 2147483647 w 33"/>
                <a:gd name="T9" fmla="*/ 2147483647 h 61"/>
                <a:gd name="T10" fmla="*/ 0 60000 65536"/>
                <a:gd name="T11" fmla="*/ 0 60000 65536"/>
                <a:gd name="T12" fmla="*/ 0 60000 65536"/>
                <a:gd name="T13" fmla="*/ 0 60000 65536"/>
                <a:gd name="T14" fmla="*/ 0 60000 65536"/>
                <a:gd name="T15" fmla="*/ 0 w 33"/>
                <a:gd name="T16" fmla="*/ 0 h 61"/>
                <a:gd name="T17" fmla="*/ 33 w 33"/>
                <a:gd name="T18" fmla="*/ 61 h 61"/>
              </a:gdLst>
              <a:ahLst/>
              <a:cxnLst>
                <a:cxn ang="T10">
                  <a:pos x="T0" y="T1"/>
                </a:cxn>
                <a:cxn ang="T11">
                  <a:pos x="T2" y="T3"/>
                </a:cxn>
                <a:cxn ang="T12">
                  <a:pos x="T4" y="T5"/>
                </a:cxn>
                <a:cxn ang="T13">
                  <a:pos x="T6" y="T7"/>
                </a:cxn>
                <a:cxn ang="T14">
                  <a:pos x="T8" y="T9"/>
                </a:cxn>
              </a:cxnLst>
              <a:rect l="T15" t="T16" r="T17" b="T18"/>
              <a:pathLst>
                <a:path w="33" h="61">
                  <a:moveTo>
                    <a:pt x="1" y="5"/>
                  </a:moveTo>
                  <a:cubicBezTo>
                    <a:pt x="5" y="24"/>
                    <a:pt x="14" y="43"/>
                    <a:pt x="26" y="58"/>
                  </a:cubicBezTo>
                  <a:cubicBezTo>
                    <a:pt x="29" y="61"/>
                    <a:pt x="33" y="57"/>
                    <a:pt x="31" y="54"/>
                  </a:cubicBezTo>
                  <a:cubicBezTo>
                    <a:pt x="19" y="39"/>
                    <a:pt x="11" y="22"/>
                    <a:pt x="7" y="4"/>
                  </a:cubicBezTo>
                  <a:cubicBezTo>
                    <a:pt x="6" y="0"/>
                    <a:pt x="0" y="2"/>
                    <a:pt x="1" y="5"/>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 name="Freeform 23">
              <a:extLst>
                <a:ext uri="{FF2B5EF4-FFF2-40B4-BE49-F238E27FC236}">
                  <a16:creationId xmlns:a16="http://schemas.microsoft.com/office/drawing/2014/main" xmlns="" id="{1B9E1CE0-37FC-419F-AF31-50D36F3FE54E}"/>
                </a:ext>
              </a:extLst>
            </p:cNvPr>
            <p:cNvSpPr>
              <a:spLocks noChangeArrowheads="1"/>
            </p:cNvSpPr>
            <p:nvPr/>
          </p:nvSpPr>
          <p:spPr bwMode="auto">
            <a:xfrm>
              <a:off x="9670257" y="4051114"/>
              <a:ext cx="131587" cy="55678"/>
            </a:xfrm>
            <a:custGeom>
              <a:avLst/>
              <a:gdLst>
                <a:gd name="T0" fmla="*/ 2147483647 w 50"/>
                <a:gd name="T1" fmla="*/ 2147483647 h 26"/>
                <a:gd name="T2" fmla="*/ 2147483647 w 50"/>
                <a:gd name="T3" fmla="*/ 2147483647 h 26"/>
                <a:gd name="T4" fmla="*/ 2147483647 w 50"/>
                <a:gd name="T5" fmla="*/ 2147483647 h 26"/>
                <a:gd name="T6" fmla="*/ 2147483647 w 50"/>
                <a:gd name="T7" fmla="*/ 2147483647 h 26"/>
                <a:gd name="T8" fmla="*/ 2147483647 w 50"/>
                <a:gd name="T9" fmla="*/ 2147483647 h 26"/>
                <a:gd name="T10" fmla="*/ 0 60000 65536"/>
                <a:gd name="T11" fmla="*/ 0 60000 65536"/>
                <a:gd name="T12" fmla="*/ 0 60000 65536"/>
                <a:gd name="T13" fmla="*/ 0 60000 65536"/>
                <a:gd name="T14" fmla="*/ 0 60000 65536"/>
                <a:gd name="T15" fmla="*/ 0 w 50"/>
                <a:gd name="T16" fmla="*/ 0 h 26"/>
                <a:gd name="T17" fmla="*/ 50 w 50"/>
                <a:gd name="T18" fmla="*/ 26 h 26"/>
              </a:gdLst>
              <a:ahLst/>
              <a:cxnLst>
                <a:cxn ang="T10">
                  <a:pos x="T0" y="T1"/>
                </a:cxn>
                <a:cxn ang="T11">
                  <a:pos x="T2" y="T3"/>
                </a:cxn>
                <a:cxn ang="T12">
                  <a:pos x="T4" y="T5"/>
                </a:cxn>
                <a:cxn ang="T13">
                  <a:pos x="T6" y="T7"/>
                </a:cxn>
                <a:cxn ang="T14">
                  <a:pos x="T8" y="T9"/>
                </a:cxn>
              </a:cxnLst>
              <a:rect l="T15" t="T16" r="T17" b="T18"/>
              <a:pathLst>
                <a:path w="50" h="26">
                  <a:moveTo>
                    <a:pt x="7" y="23"/>
                  </a:moveTo>
                  <a:cubicBezTo>
                    <a:pt x="16" y="14"/>
                    <a:pt x="32" y="6"/>
                    <a:pt x="45" y="10"/>
                  </a:cubicBezTo>
                  <a:cubicBezTo>
                    <a:pt x="48" y="11"/>
                    <a:pt x="50" y="5"/>
                    <a:pt x="46" y="4"/>
                  </a:cubicBezTo>
                  <a:cubicBezTo>
                    <a:pt x="31" y="0"/>
                    <a:pt x="13" y="8"/>
                    <a:pt x="2" y="19"/>
                  </a:cubicBezTo>
                  <a:cubicBezTo>
                    <a:pt x="0" y="22"/>
                    <a:pt x="4" y="26"/>
                    <a:pt x="7" y="2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Freeform 24">
              <a:extLst>
                <a:ext uri="{FF2B5EF4-FFF2-40B4-BE49-F238E27FC236}">
                  <a16:creationId xmlns:a16="http://schemas.microsoft.com/office/drawing/2014/main" xmlns="" id="{C83964DE-86BB-424D-8B27-CCDE76476363}"/>
                </a:ext>
              </a:extLst>
            </p:cNvPr>
            <p:cNvSpPr>
              <a:spLocks noChangeArrowheads="1"/>
            </p:cNvSpPr>
            <p:nvPr/>
          </p:nvSpPr>
          <p:spPr bwMode="auto">
            <a:xfrm>
              <a:off x="9659646" y="4009871"/>
              <a:ext cx="44571" cy="30933"/>
            </a:xfrm>
            <a:custGeom>
              <a:avLst/>
              <a:gdLst>
                <a:gd name="T0" fmla="*/ 2147483647 w 17"/>
                <a:gd name="T1" fmla="*/ 2147483647 h 14"/>
                <a:gd name="T2" fmla="*/ 2147483647 w 17"/>
                <a:gd name="T3" fmla="*/ 2147483647 h 14"/>
                <a:gd name="T4" fmla="*/ 2147483647 w 17"/>
                <a:gd name="T5" fmla="*/ 2147483647 h 14"/>
                <a:gd name="T6" fmla="*/ 2147483647 w 17"/>
                <a:gd name="T7" fmla="*/ 2147483647 h 14"/>
                <a:gd name="T8" fmla="*/ 2147483647 w 17"/>
                <a:gd name="T9" fmla="*/ 2147483647 h 14"/>
                <a:gd name="T10" fmla="*/ 0 60000 65536"/>
                <a:gd name="T11" fmla="*/ 0 60000 65536"/>
                <a:gd name="T12" fmla="*/ 0 60000 65536"/>
                <a:gd name="T13" fmla="*/ 0 60000 65536"/>
                <a:gd name="T14" fmla="*/ 0 60000 65536"/>
                <a:gd name="T15" fmla="*/ 0 w 17"/>
                <a:gd name="T16" fmla="*/ 0 h 14"/>
                <a:gd name="T17" fmla="*/ 17 w 17"/>
                <a:gd name="T18" fmla="*/ 14 h 14"/>
              </a:gdLst>
              <a:ahLst/>
              <a:cxnLst>
                <a:cxn ang="T10">
                  <a:pos x="T0" y="T1"/>
                </a:cxn>
                <a:cxn ang="T11">
                  <a:pos x="T2" y="T3"/>
                </a:cxn>
                <a:cxn ang="T12">
                  <a:pos x="T4" y="T5"/>
                </a:cxn>
                <a:cxn ang="T13">
                  <a:pos x="T6" y="T7"/>
                </a:cxn>
                <a:cxn ang="T14">
                  <a:pos x="T8" y="T9"/>
                </a:cxn>
              </a:cxnLst>
              <a:rect l="T15" t="T16" r="T17" b="T18"/>
              <a:pathLst>
                <a:path w="17" h="14">
                  <a:moveTo>
                    <a:pt x="7" y="12"/>
                  </a:moveTo>
                  <a:cubicBezTo>
                    <a:pt x="9" y="10"/>
                    <a:pt x="11" y="8"/>
                    <a:pt x="13" y="8"/>
                  </a:cubicBezTo>
                  <a:cubicBezTo>
                    <a:pt x="17" y="6"/>
                    <a:pt x="15" y="0"/>
                    <a:pt x="11" y="2"/>
                  </a:cubicBezTo>
                  <a:cubicBezTo>
                    <a:pt x="8" y="3"/>
                    <a:pt x="5" y="5"/>
                    <a:pt x="3" y="7"/>
                  </a:cubicBezTo>
                  <a:cubicBezTo>
                    <a:pt x="0" y="10"/>
                    <a:pt x="4" y="14"/>
                    <a:pt x="7" y="1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Freeform 41">
              <a:extLst>
                <a:ext uri="{FF2B5EF4-FFF2-40B4-BE49-F238E27FC236}">
                  <a16:creationId xmlns:a16="http://schemas.microsoft.com/office/drawing/2014/main" xmlns="" id="{1C9EED6E-01EB-49F6-BB2D-2DFA2E7AE293}"/>
                </a:ext>
              </a:extLst>
            </p:cNvPr>
            <p:cNvSpPr>
              <a:spLocks noChangeArrowheads="1"/>
            </p:cNvSpPr>
            <p:nvPr/>
          </p:nvSpPr>
          <p:spPr bwMode="auto">
            <a:xfrm>
              <a:off x="2290763"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91" y="43"/>
                  </a:moveTo>
                  <a:cubicBezTo>
                    <a:pt x="487" y="25"/>
                    <a:pt x="412" y="16"/>
                    <a:pt x="360" y="11"/>
                  </a:cubicBezTo>
                  <a:cubicBezTo>
                    <a:pt x="323" y="8"/>
                    <a:pt x="244" y="5"/>
                    <a:pt x="221" y="7"/>
                  </a:cubicBezTo>
                  <a:cubicBezTo>
                    <a:pt x="198" y="10"/>
                    <a:pt x="64" y="0"/>
                    <a:pt x="46" y="23"/>
                  </a:cubicBezTo>
                  <a:cubicBezTo>
                    <a:pt x="38" y="34"/>
                    <a:pt x="19" y="158"/>
                    <a:pt x="0" y="286"/>
                  </a:cubicBezTo>
                  <a:cubicBezTo>
                    <a:pt x="502" y="286"/>
                    <a:pt x="502" y="286"/>
                    <a:pt x="502" y="286"/>
                  </a:cubicBezTo>
                  <a:cubicBezTo>
                    <a:pt x="497" y="158"/>
                    <a:pt x="493" y="50"/>
                    <a:pt x="491" y="4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 name="Freeform 42">
              <a:extLst>
                <a:ext uri="{FF2B5EF4-FFF2-40B4-BE49-F238E27FC236}">
                  <a16:creationId xmlns:a16="http://schemas.microsoft.com/office/drawing/2014/main" xmlns="" id="{602B2479-B6BE-4BEC-9FEC-C936517148DB}"/>
                </a:ext>
              </a:extLst>
            </p:cNvPr>
            <p:cNvSpPr>
              <a:spLocks noChangeArrowheads="1"/>
            </p:cNvSpPr>
            <p:nvPr/>
          </p:nvSpPr>
          <p:spPr bwMode="auto">
            <a:xfrm>
              <a:off x="9233048"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56" y="23"/>
                  </a:moveTo>
                  <a:cubicBezTo>
                    <a:pt x="439" y="0"/>
                    <a:pt x="304" y="10"/>
                    <a:pt x="281" y="7"/>
                  </a:cubicBezTo>
                  <a:cubicBezTo>
                    <a:pt x="258" y="5"/>
                    <a:pt x="179" y="9"/>
                    <a:pt x="142" y="12"/>
                  </a:cubicBezTo>
                  <a:cubicBezTo>
                    <a:pt x="90" y="16"/>
                    <a:pt x="16" y="25"/>
                    <a:pt x="11" y="43"/>
                  </a:cubicBezTo>
                  <a:cubicBezTo>
                    <a:pt x="10" y="50"/>
                    <a:pt x="5" y="158"/>
                    <a:pt x="0" y="286"/>
                  </a:cubicBezTo>
                  <a:cubicBezTo>
                    <a:pt x="502" y="286"/>
                    <a:pt x="502" y="286"/>
                    <a:pt x="502" y="286"/>
                  </a:cubicBezTo>
                  <a:cubicBezTo>
                    <a:pt x="484" y="158"/>
                    <a:pt x="464" y="34"/>
                    <a:pt x="456" y="2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5" name="圆角矩形 9">
            <a:extLst>
              <a:ext uri="{FF2B5EF4-FFF2-40B4-BE49-F238E27FC236}">
                <a16:creationId xmlns:a16="http://schemas.microsoft.com/office/drawing/2014/main" xmlns="" id="{63A60ABB-D59E-4D37-904D-3F79929AE148}"/>
              </a:ext>
            </a:extLst>
          </p:cNvPr>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6" name="组合 25">
            <a:extLst>
              <a:ext uri="{FF2B5EF4-FFF2-40B4-BE49-F238E27FC236}">
                <a16:creationId xmlns:a16="http://schemas.microsoft.com/office/drawing/2014/main" xmlns="" id="{F1D81C14-2C36-45F4-915E-5A3752A3C6C0}"/>
              </a:ext>
            </a:extLst>
          </p:cNvPr>
          <p:cNvGrpSpPr/>
          <p:nvPr/>
        </p:nvGrpSpPr>
        <p:grpSpPr>
          <a:xfrm>
            <a:off x="10823156" y="563905"/>
            <a:ext cx="683354" cy="683354"/>
            <a:chOff x="3700441" y="1274408"/>
            <a:chExt cx="1646508" cy="1646508"/>
          </a:xfrm>
        </p:grpSpPr>
        <p:sp>
          <p:nvSpPr>
            <p:cNvPr id="27" name="圆角矩形 11">
              <a:extLst>
                <a:ext uri="{FF2B5EF4-FFF2-40B4-BE49-F238E27FC236}">
                  <a16:creationId xmlns:a16="http://schemas.microsoft.com/office/drawing/2014/main" xmlns="" id="{D263FEB2-14A6-42FA-BDC8-88874F8D7D80}"/>
                </a:ext>
              </a:extLst>
            </p:cNvPr>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圆角矩形 12">
              <a:extLst>
                <a:ext uri="{FF2B5EF4-FFF2-40B4-BE49-F238E27FC236}">
                  <a16:creationId xmlns:a16="http://schemas.microsoft.com/office/drawing/2014/main" xmlns="" id="{070A740B-7AAE-4C2B-A29D-DE141EF1806C}"/>
                </a:ext>
              </a:extLst>
            </p:cNvPr>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9" name="组合 28">
            <a:extLst>
              <a:ext uri="{FF2B5EF4-FFF2-40B4-BE49-F238E27FC236}">
                <a16:creationId xmlns:a16="http://schemas.microsoft.com/office/drawing/2014/main" xmlns="" id="{2AAA3684-7EDD-4031-AB99-72F3B1AC97B1}"/>
              </a:ext>
            </a:extLst>
          </p:cNvPr>
          <p:cNvGrpSpPr/>
          <p:nvPr/>
        </p:nvGrpSpPr>
        <p:grpSpPr>
          <a:xfrm>
            <a:off x="10854928" y="1231773"/>
            <a:ext cx="619809" cy="619809"/>
            <a:chOff x="3700441" y="1274408"/>
            <a:chExt cx="1646508" cy="1646508"/>
          </a:xfrm>
        </p:grpSpPr>
        <p:sp>
          <p:nvSpPr>
            <p:cNvPr id="30" name="圆角矩形 14">
              <a:extLst>
                <a:ext uri="{FF2B5EF4-FFF2-40B4-BE49-F238E27FC236}">
                  <a16:creationId xmlns:a16="http://schemas.microsoft.com/office/drawing/2014/main" xmlns="" id="{2A438B4C-A0DC-4EB7-830F-BDFC4F55B027}"/>
                </a:ext>
              </a:extLst>
            </p:cNvPr>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圆角矩形 15">
              <a:extLst>
                <a:ext uri="{FF2B5EF4-FFF2-40B4-BE49-F238E27FC236}">
                  <a16:creationId xmlns:a16="http://schemas.microsoft.com/office/drawing/2014/main" xmlns="" id="{0E0E8F41-7CBC-46EA-B5FE-5F987B83A9BE}"/>
                </a:ext>
              </a:extLst>
            </p:cNvPr>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3" name="矩形 32">
            <a:extLst>
              <a:ext uri="{FF2B5EF4-FFF2-40B4-BE49-F238E27FC236}">
                <a16:creationId xmlns:a16="http://schemas.microsoft.com/office/drawing/2014/main" xmlns="" id="{85D0DD38-E0A0-4C03-BE98-BF914ADC0B23}"/>
              </a:ext>
            </a:extLst>
          </p:cNvPr>
          <p:cNvSpPr/>
          <p:nvPr/>
        </p:nvSpPr>
        <p:spPr>
          <a:xfrm>
            <a:off x="1807983" y="786736"/>
            <a:ext cx="7091970" cy="669863"/>
          </a:xfrm>
          <a:prstGeom prst="rect">
            <a:avLst/>
          </a:prstGeom>
          <a:ln>
            <a:noFill/>
          </a:ln>
        </p:spPr>
        <p:txBody>
          <a:bodyPr wrap="square">
            <a:spAutoFit/>
          </a:bodyPr>
          <a:lstStyle/>
          <a:p>
            <a:pPr algn="ctr">
              <a:lnSpc>
                <a:spcPct val="150000"/>
              </a:lnSpc>
            </a:pPr>
            <a:r>
              <a:rPr lang="zh-CN" altLang="en-US" sz="2800" b="1">
                <a:solidFill>
                  <a:schemeClr val="tx1">
                    <a:lumMod val="65000"/>
                    <a:lumOff val="35000"/>
                  </a:schemeClr>
                </a:solidFill>
                <a:effectLst>
                  <a:outerShdw blurRad="38100" dist="38100" dir="2700000" algn="tl">
                    <a:srgbClr val="000000">
                      <a:alpha val="43137"/>
                    </a:srgbClr>
                  </a:outerShdw>
                </a:effectLst>
                <a:cs typeface="+mn-ea"/>
                <a:sym typeface="+mn-lt"/>
              </a:rPr>
              <a:t>任务分析</a:t>
            </a:r>
            <a:endParaRPr lang="zh-CN" altLang="en-US" sz="2800" b="1" dirty="0">
              <a:solidFill>
                <a:schemeClr val="tx1">
                  <a:lumMod val="65000"/>
                  <a:lumOff val="35000"/>
                </a:schemeClr>
              </a:solidFill>
              <a:effectLst>
                <a:outerShdw blurRad="38100" dist="38100" dir="2700000" algn="tl">
                  <a:srgbClr val="000000">
                    <a:alpha val="43137"/>
                  </a:srgbClr>
                </a:outerShdw>
              </a:effectLst>
              <a:cs typeface="+mn-ea"/>
              <a:sym typeface="+mn-lt"/>
            </a:endParaRPr>
          </a:p>
        </p:txBody>
      </p:sp>
      <p:pic>
        <p:nvPicPr>
          <p:cNvPr id="32" name="图片 31">
            <a:extLst>
              <a:ext uri="{FF2B5EF4-FFF2-40B4-BE49-F238E27FC236}">
                <a16:creationId xmlns:a16="http://schemas.microsoft.com/office/drawing/2014/main" xmlns="" id="{12CEC50E-F431-4BBE-BEFE-B2A35D652B72}"/>
              </a:ext>
            </a:extLst>
          </p:cNvPr>
          <p:cNvPicPr>
            <a:picLocks noChangeAspect="1"/>
          </p:cNvPicPr>
          <p:nvPr/>
        </p:nvPicPr>
        <p:blipFill>
          <a:blip r:embed="rId3"/>
          <a:stretch>
            <a:fillRect/>
          </a:stretch>
        </p:blipFill>
        <p:spPr>
          <a:xfrm>
            <a:off x="2048183" y="1456599"/>
            <a:ext cx="6762750" cy="3133725"/>
          </a:xfrm>
          <a:prstGeom prst="rect">
            <a:avLst/>
          </a:prstGeom>
        </p:spPr>
      </p:pic>
      <p:sp>
        <p:nvSpPr>
          <p:cNvPr id="37" name="矩形: 圆角 36">
            <a:extLst>
              <a:ext uri="{FF2B5EF4-FFF2-40B4-BE49-F238E27FC236}">
                <a16:creationId xmlns:a16="http://schemas.microsoft.com/office/drawing/2014/main" xmlns="" id="{35782574-DDBD-4A74-B274-FBA3FF8948C2}"/>
              </a:ext>
            </a:extLst>
          </p:cNvPr>
          <p:cNvSpPr/>
          <p:nvPr/>
        </p:nvSpPr>
        <p:spPr>
          <a:xfrm>
            <a:off x="4378036" y="1456599"/>
            <a:ext cx="4455036" cy="1268506"/>
          </a:xfrm>
          <a:prstGeom prst="roundRect">
            <a:avLst/>
          </a:prstGeom>
          <a:noFill/>
          <a:ln w="5715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xmlns="" id="{90B4C8FF-90CE-4F2F-87F5-EABD280AE1C2}"/>
              </a:ext>
            </a:extLst>
          </p:cNvPr>
          <p:cNvGrpSpPr/>
          <p:nvPr/>
        </p:nvGrpSpPr>
        <p:grpSpPr>
          <a:xfrm>
            <a:off x="734725" y="1562044"/>
            <a:ext cx="3603533" cy="751132"/>
            <a:chOff x="2881184" y="2203431"/>
            <a:chExt cx="6098064" cy="1191137"/>
          </a:xfrm>
        </p:grpSpPr>
        <p:sp>
          <p:nvSpPr>
            <p:cNvPr id="36" name="iS1ide-Rectangle 11">
              <a:extLst>
                <a:ext uri="{FF2B5EF4-FFF2-40B4-BE49-F238E27FC236}">
                  <a16:creationId xmlns:a16="http://schemas.microsoft.com/office/drawing/2014/main" xmlns="" id="{92215037-7AC3-4DC7-BCE0-12003A3D0B00}"/>
                </a:ext>
              </a:extLst>
            </p:cNvPr>
            <p:cNvSpPr/>
            <p:nvPr/>
          </p:nvSpPr>
          <p:spPr>
            <a:xfrm rot="16200000">
              <a:off x="5334647" y="-250032"/>
              <a:ext cx="1191137" cy="6098064"/>
            </a:xfrm>
            <a:prstGeom prst="rect">
              <a:avLst/>
            </a:prstGeom>
            <a:solidFill>
              <a:srgbClr val="E1495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sz="2400" dirty="0">
                <a:cs typeface="+mn-ea"/>
                <a:sym typeface="+mn-lt"/>
              </a:endParaRPr>
            </a:p>
          </p:txBody>
        </p:sp>
        <p:sp>
          <p:nvSpPr>
            <p:cNvPr id="38" name="文本框 37">
              <a:extLst>
                <a:ext uri="{FF2B5EF4-FFF2-40B4-BE49-F238E27FC236}">
                  <a16:creationId xmlns:a16="http://schemas.microsoft.com/office/drawing/2014/main" xmlns="" id="{53674F3B-B0E6-4BDA-99B4-E16B221A3EA1}"/>
                </a:ext>
              </a:extLst>
            </p:cNvPr>
            <p:cNvSpPr txBox="1"/>
            <p:nvPr/>
          </p:nvSpPr>
          <p:spPr>
            <a:xfrm>
              <a:off x="3241962" y="2441153"/>
              <a:ext cx="5353396" cy="732103"/>
            </a:xfrm>
            <a:prstGeom prst="rect">
              <a:avLst/>
            </a:prstGeom>
            <a:noFill/>
          </p:spPr>
          <p:txBody>
            <a:bodyPr wrap="square" rtlCol="0">
              <a:spAutoFit/>
            </a:bodyPr>
            <a:lstStyle/>
            <a:p>
              <a:pPr algn="ctr"/>
              <a:r>
                <a:rPr lang="zh-CN" altLang="en-US" sz="2400" dirty="0">
                  <a:solidFill>
                    <a:srgbClr val="FFFFFF"/>
                  </a:solidFill>
                </a:rPr>
                <a:t>对文件与文件夹加密</a:t>
              </a:r>
            </a:p>
          </p:txBody>
        </p:sp>
      </p:grpSp>
    </p:spTree>
    <p:extLst>
      <p:ext uri="{BB962C8B-B14F-4D97-AF65-F5344CB8AC3E}">
        <p14:creationId xmlns:p14="http://schemas.microsoft.com/office/powerpoint/2010/main" val="3875637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25"/>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26"/>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29"/>
                                        </p:tgtEl>
                                        <p:attrNameLst>
                                          <p:attrName>ppt_x</p:attrName>
                                          <p:attrName>ppt_y</p:attrName>
                                        </p:attrNameLst>
                                      </p:cBhvr>
                                      <p:rCtr x="0" y="-25208"/>
                                    </p:animMotion>
                                  </p:childTnLst>
                                </p:cTn>
                              </p:par>
                              <p:par>
                                <p:cTn id="20" presetID="10"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down)">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down)">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33" grpId="0"/>
      <p:bldP spid="3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4F88D1D-85C9-4983-BE22-8D7F66E69BF1}"/>
              </a:ext>
            </a:extLst>
          </p:cNvPr>
          <p:cNvGrpSpPr>
            <a:grpSpLocks/>
          </p:cNvGrpSpPr>
          <p:nvPr/>
        </p:nvGrpSpPr>
        <p:grpSpPr bwMode="auto">
          <a:xfrm>
            <a:off x="-759739" y="234286"/>
            <a:ext cx="12231306" cy="6623714"/>
            <a:chOff x="2290763" y="2182813"/>
            <a:chExt cx="8264525" cy="4683125"/>
          </a:xfrm>
        </p:grpSpPr>
        <p:sp>
          <p:nvSpPr>
            <p:cNvPr id="3" name="Freeform 5">
              <a:extLst>
                <a:ext uri="{FF2B5EF4-FFF2-40B4-BE49-F238E27FC236}">
                  <a16:creationId xmlns:a16="http://schemas.microsoft.com/office/drawing/2014/main" xmlns="" id="{D2FB56E9-E134-4DD4-BA3A-364D5F5E232F}"/>
                </a:ext>
              </a:extLst>
            </p:cNvPr>
            <p:cNvSpPr>
              <a:spLocks noChangeArrowheads="1"/>
            </p:cNvSpPr>
            <p:nvPr/>
          </p:nvSpPr>
          <p:spPr bwMode="auto">
            <a:xfrm>
              <a:off x="3441091" y="2182813"/>
              <a:ext cx="5980849" cy="3542760"/>
            </a:xfrm>
            <a:custGeom>
              <a:avLst/>
              <a:gdLst>
                <a:gd name="T0" fmla="*/ 2147483647 w 2269"/>
                <a:gd name="T1" fmla="*/ 2147483647 h 1621"/>
                <a:gd name="T2" fmla="*/ 2147483647 w 2269"/>
                <a:gd name="T3" fmla="*/ 2147483647 h 1621"/>
                <a:gd name="T4" fmla="*/ 2147483647 w 2269"/>
                <a:gd name="T5" fmla="*/ 2147483647 h 1621"/>
                <a:gd name="T6" fmla="*/ 0 w 2269"/>
                <a:gd name="T7" fmla="*/ 2147483647 h 1621"/>
                <a:gd name="T8" fmla="*/ 0 w 2269"/>
                <a:gd name="T9" fmla="*/ 2147483647 h 1621"/>
                <a:gd name="T10" fmla="*/ 2147483647 w 2269"/>
                <a:gd name="T11" fmla="*/ 0 h 1621"/>
                <a:gd name="T12" fmla="*/ 2147483647 w 2269"/>
                <a:gd name="T13" fmla="*/ 0 h 1621"/>
                <a:gd name="T14" fmla="*/ 2147483647 w 2269"/>
                <a:gd name="T15" fmla="*/ 2147483647 h 1621"/>
                <a:gd name="T16" fmla="*/ 2147483647 w 2269"/>
                <a:gd name="T17" fmla="*/ 2147483647 h 16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69"/>
                <a:gd name="T28" fmla="*/ 0 h 1621"/>
                <a:gd name="T29" fmla="*/ 2269 w 2269"/>
                <a:gd name="T30" fmla="*/ 1621 h 16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69" h="1621">
                  <a:moveTo>
                    <a:pt x="2269" y="1496"/>
                  </a:moveTo>
                  <a:cubicBezTo>
                    <a:pt x="2269" y="1576"/>
                    <a:pt x="2224" y="1621"/>
                    <a:pt x="2144" y="1621"/>
                  </a:cubicBezTo>
                  <a:cubicBezTo>
                    <a:pt x="125" y="1621"/>
                    <a:pt x="125" y="1621"/>
                    <a:pt x="125" y="1621"/>
                  </a:cubicBezTo>
                  <a:cubicBezTo>
                    <a:pt x="44" y="1621"/>
                    <a:pt x="0" y="1576"/>
                    <a:pt x="0" y="1496"/>
                  </a:cubicBezTo>
                  <a:cubicBezTo>
                    <a:pt x="0" y="124"/>
                    <a:pt x="0" y="124"/>
                    <a:pt x="0" y="124"/>
                  </a:cubicBezTo>
                  <a:cubicBezTo>
                    <a:pt x="0" y="44"/>
                    <a:pt x="44" y="0"/>
                    <a:pt x="125" y="0"/>
                  </a:cubicBezTo>
                  <a:cubicBezTo>
                    <a:pt x="2144" y="0"/>
                    <a:pt x="2144" y="0"/>
                    <a:pt x="2144" y="0"/>
                  </a:cubicBezTo>
                  <a:cubicBezTo>
                    <a:pt x="2224" y="0"/>
                    <a:pt x="2269" y="44"/>
                    <a:pt x="2269" y="124"/>
                  </a:cubicBezTo>
                  <a:lnTo>
                    <a:pt x="2269" y="1496"/>
                  </a:ln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 name="Oval 7">
              <a:extLst>
                <a:ext uri="{FF2B5EF4-FFF2-40B4-BE49-F238E27FC236}">
                  <a16:creationId xmlns:a16="http://schemas.microsoft.com/office/drawing/2014/main" xmlns="" id="{4E1A9EE2-B8C5-4DF2-BCD9-14849EA61140}"/>
                </a:ext>
              </a:extLst>
            </p:cNvPr>
            <p:cNvSpPr>
              <a:spLocks noChangeArrowheads="1"/>
            </p:cNvSpPr>
            <p:nvPr/>
          </p:nvSpPr>
          <p:spPr bwMode="auto">
            <a:xfrm>
              <a:off x="3651205" y="3508770"/>
              <a:ext cx="40326" cy="35057"/>
            </a:xfrm>
            <a:prstGeom prst="ellipse">
              <a:avLst/>
            </a:prstGeom>
            <a:solidFill>
              <a:srgbClr val="4F535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zh-CN"/>
            </a:p>
          </p:txBody>
        </p:sp>
        <p:sp>
          <p:nvSpPr>
            <p:cNvPr id="5" name="Freeform 8">
              <a:extLst>
                <a:ext uri="{FF2B5EF4-FFF2-40B4-BE49-F238E27FC236}">
                  <a16:creationId xmlns:a16="http://schemas.microsoft.com/office/drawing/2014/main" xmlns="" id="{404A9717-7307-4A59-833B-1234D9BA39D4}"/>
                </a:ext>
              </a:extLst>
            </p:cNvPr>
            <p:cNvSpPr>
              <a:spLocks noChangeArrowheads="1"/>
            </p:cNvSpPr>
            <p:nvPr/>
          </p:nvSpPr>
          <p:spPr bwMode="auto">
            <a:xfrm>
              <a:off x="3908013" y="2570496"/>
              <a:ext cx="5030025" cy="2761209"/>
            </a:xfrm>
            <a:custGeom>
              <a:avLst/>
              <a:gdLst>
                <a:gd name="T0" fmla="*/ 2147483647 w 1908"/>
                <a:gd name="T1" fmla="*/ 2147483647 h 1264"/>
                <a:gd name="T2" fmla="*/ 2147483647 w 1908"/>
                <a:gd name="T3" fmla="*/ 2147483647 h 1264"/>
                <a:gd name="T4" fmla="*/ 2147483647 w 1908"/>
                <a:gd name="T5" fmla="*/ 2147483647 h 1264"/>
                <a:gd name="T6" fmla="*/ 0 w 1908"/>
                <a:gd name="T7" fmla="*/ 2147483647 h 1264"/>
                <a:gd name="T8" fmla="*/ 0 w 1908"/>
                <a:gd name="T9" fmla="*/ 2147483647 h 1264"/>
                <a:gd name="T10" fmla="*/ 2147483647 w 1908"/>
                <a:gd name="T11" fmla="*/ 0 h 1264"/>
                <a:gd name="T12" fmla="*/ 2147483647 w 1908"/>
                <a:gd name="T13" fmla="*/ 0 h 1264"/>
                <a:gd name="T14" fmla="*/ 2147483647 w 1908"/>
                <a:gd name="T15" fmla="*/ 2147483647 h 1264"/>
                <a:gd name="T16" fmla="*/ 2147483647 w 1908"/>
                <a:gd name="T17" fmla="*/ 2147483647 h 1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
                <a:gd name="T28" fmla="*/ 0 h 1264"/>
                <a:gd name="T29" fmla="*/ 1908 w 1908"/>
                <a:gd name="T30" fmla="*/ 1264 h 12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 h="1264">
                  <a:moveTo>
                    <a:pt x="1908" y="1256"/>
                  </a:moveTo>
                  <a:cubicBezTo>
                    <a:pt x="1908" y="1260"/>
                    <a:pt x="1905" y="1264"/>
                    <a:pt x="1900" y="1264"/>
                  </a:cubicBezTo>
                  <a:cubicBezTo>
                    <a:pt x="8" y="1264"/>
                    <a:pt x="8" y="1264"/>
                    <a:pt x="8" y="1264"/>
                  </a:cubicBezTo>
                  <a:cubicBezTo>
                    <a:pt x="3" y="1264"/>
                    <a:pt x="0" y="1260"/>
                    <a:pt x="0" y="1256"/>
                  </a:cubicBezTo>
                  <a:cubicBezTo>
                    <a:pt x="0" y="8"/>
                    <a:pt x="0" y="8"/>
                    <a:pt x="0" y="8"/>
                  </a:cubicBezTo>
                  <a:cubicBezTo>
                    <a:pt x="0" y="3"/>
                    <a:pt x="3" y="0"/>
                    <a:pt x="8" y="0"/>
                  </a:cubicBezTo>
                  <a:cubicBezTo>
                    <a:pt x="1900" y="0"/>
                    <a:pt x="1900" y="0"/>
                    <a:pt x="1900" y="0"/>
                  </a:cubicBezTo>
                  <a:cubicBezTo>
                    <a:pt x="1905" y="0"/>
                    <a:pt x="1908" y="3"/>
                    <a:pt x="1908" y="8"/>
                  </a:cubicBezTo>
                  <a:lnTo>
                    <a:pt x="1908" y="125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 name="Freeform 9">
              <a:extLst>
                <a:ext uri="{FF2B5EF4-FFF2-40B4-BE49-F238E27FC236}">
                  <a16:creationId xmlns:a16="http://schemas.microsoft.com/office/drawing/2014/main" xmlns="" id="{F9E23893-AC18-4F5B-8B2D-74A3C5C0C6C6}"/>
                </a:ext>
              </a:extLst>
            </p:cNvPr>
            <p:cNvSpPr>
              <a:spLocks noChangeArrowheads="1"/>
            </p:cNvSpPr>
            <p:nvPr/>
          </p:nvSpPr>
          <p:spPr bwMode="auto">
            <a:xfrm>
              <a:off x="2405373" y="3401538"/>
              <a:ext cx="1360442" cy="3423156"/>
            </a:xfrm>
            <a:custGeom>
              <a:avLst/>
              <a:gdLst>
                <a:gd name="T0" fmla="*/ 0 w 516"/>
                <a:gd name="T1" fmla="*/ 2147483647 h 1566"/>
                <a:gd name="T2" fmla="*/ 2147483647 w 516"/>
                <a:gd name="T3" fmla="*/ 2147483647 h 1566"/>
                <a:gd name="T4" fmla="*/ 2147483647 w 516"/>
                <a:gd name="T5" fmla="*/ 2147483647 h 1566"/>
                <a:gd name="T6" fmla="*/ 2147483647 w 516"/>
                <a:gd name="T7" fmla="*/ 2147483647 h 1566"/>
                <a:gd name="T8" fmla="*/ 2147483647 w 516"/>
                <a:gd name="T9" fmla="*/ 2147483647 h 1566"/>
                <a:gd name="T10" fmla="*/ 2147483647 w 516"/>
                <a:gd name="T11" fmla="*/ 2147483647 h 1566"/>
                <a:gd name="T12" fmla="*/ 2147483647 w 516"/>
                <a:gd name="T13" fmla="*/ 2147483647 h 1566"/>
                <a:gd name="T14" fmla="*/ 2147483647 w 516"/>
                <a:gd name="T15" fmla="*/ 2147483647 h 1566"/>
                <a:gd name="T16" fmla="*/ 2147483647 w 516"/>
                <a:gd name="T17" fmla="*/ 2147483647 h 1566"/>
                <a:gd name="T18" fmla="*/ 2147483647 w 516"/>
                <a:gd name="T19" fmla="*/ 2147483647 h 1566"/>
                <a:gd name="T20" fmla="*/ 2147483647 w 516"/>
                <a:gd name="T21" fmla="*/ 2147483647 h 1566"/>
                <a:gd name="T22" fmla="*/ 2147483647 w 516"/>
                <a:gd name="T23" fmla="*/ 2147483647 h 1566"/>
                <a:gd name="T24" fmla="*/ 2147483647 w 516"/>
                <a:gd name="T25" fmla="*/ 2147483647 h 1566"/>
                <a:gd name="T26" fmla="*/ 2147483647 w 516"/>
                <a:gd name="T27" fmla="*/ 2147483647 h 1566"/>
                <a:gd name="T28" fmla="*/ 2147483647 w 516"/>
                <a:gd name="T29" fmla="*/ 2147483647 h 1566"/>
                <a:gd name="T30" fmla="*/ 2147483647 w 516"/>
                <a:gd name="T31" fmla="*/ 2147483647 h 1566"/>
                <a:gd name="T32" fmla="*/ 2147483647 w 516"/>
                <a:gd name="T33" fmla="*/ 2147483647 h 1566"/>
                <a:gd name="T34" fmla="*/ 2147483647 w 516"/>
                <a:gd name="T35" fmla="*/ 2147483647 h 1566"/>
                <a:gd name="T36" fmla="*/ 2147483647 w 516"/>
                <a:gd name="T37" fmla="*/ 2147483647 h 1566"/>
                <a:gd name="T38" fmla="*/ 2147483647 w 516"/>
                <a:gd name="T39" fmla="*/ 2147483647 h 1566"/>
                <a:gd name="T40" fmla="*/ 2147483647 w 516"/>
                <a:gd name="T41" fmla="*/ 2147483647 h 1566"/>
                <a:gd name="T42" fmla="*/ 2147483647 w 516"/>
                <a:gd name="T43" fmla="*/ 2147483647 h 1566"/>
                <a:gd name="T44" fmla="*/ 2147483647 w 516"/>
                <a:gd name="T45" fmla="*/ 2147483647 h 1566"/>
                <a:gd name="T46" fmla="*/ 2147483647 w 516"/>
                <a:gd name="T47" fmla="*/ 2147483647 h 1566"/>
                <a:gd name="T48" fmla="*/ 2147483647 w 516"/>
                <a:gd name="T49" fmla="*/ 2147483647 h 1566"/>
                <a:gd name="T50" fmla="*/ 2147483647 w 516"/>
                <a:gd name="T51" fmla="*/ 2147483647 h 1566"/>
                <a:gd name="T52" fmla="*/ 2147483647 w 516"/>
                <a:gd name="T53" fmla="*/ 2147483647 h 1566"/>
                <a:gd name="T54" fmla="*/ 2147483647 w 516"/>
                <a:gd name="T55" fmla="*/ 2147483647 h 1566"/>
                <a:gd name="T56" fmla="*/ 2147483647 w 516"/>
                <a:gd name="T57" fmla="*/ 2147483647 h 1566"/>
                <a:gd name="T58" fmla="*/ 2147483647 w 516"/>
                <a:gd name="T59" fmla="*/ 2147483647 h 1566"/>
                <a:gd name="T60" fmla="*/ 0 w 516"/>
                <a:gd name="T61" fmla="*/ 2147483647 h 15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16"/>
                <a:gd name="T94" fmla="*/ 0 h 1566"/>
                <a:gd name="T95" fmla="*/ 516 w 516"/>
                <a:gd name="T96" fmla="*/ 1566 h 15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16" h="1566">
                  <a:moveTo>
                    <a:pt x="0" y="1561"/>
                  </a:moveTo>
                  <a:cubicBezTo>
                    <a:pt x="0" y="1561"/>
                    <a:pt x="40" y="1341"/>
                    <a:pt x="59" y="1260"/>
                  </a:cubicBezTo>
                  <a:cubicBezTo>
                    <a:pt x="78" y="1179"/>
                    <a:pt x="100" y="1064"/>
                    <a:pt x="109" y="931"/>
                  </a:cubicBezTo>
                  <a:cubicBezTo>
                    <a:pt x="112" y="883"/>
                    <a:pt x="110" y="737"/>
                    <a:pt x="113" y="635"/>
                  </a:cubicBezTo>
                  <a:cubicBezTo>
                    <a:pt x="116" y="533"/>
                    <a:pt x="107" y="498"/>
                    <a:pt x="116" y="435"/>
                  </a:cubicBezTo>
                  <a:cubicBezTo>
                    <a:pt x="123" y="384"/>
                    <a:pt x="117" y="379"/>
                    <a:pt x="118" y="359"/>
                  </a:cubicBezTo>
                  <a:cubicBezTo>
                    <a:pt x="120" y="338"/>
                    <a:pt x="123" y="312"/>
                    <a:pt x="134" y="295"/>
                  </a:cubicBezTo>
                  <a:cubicBezTo>
                    <a:pt x="145" y="278"/>
                    <a:pt x="194" y="215"/>
                    <a:pt x="219" y="191"/>
                  </a:cubicBezTo>
                  <a:cubicBezTo>
                    <a:pt x="244" y="166"/>
                    <a:pt x="326" y="81"/>
                    <a:pt x="326" y="81"/>
                  </a:cubicBezTo>
                  <a:cubicBezTo>
                    <a:pt x="326" y="81"/>
                    <a:pt x="325" y="35"/>
                    <a:pt x="340" y="21"/>
                  </a:cubicBezTo>
                  <a:cubicBezTo>
                    <a:pt x="355" y="5"/>
                    <a:pt x="380" y="0"/>
                    <a:pt x="407" y="6"/>
                  </a:cubicBezTo>
                  <a:cubicBezTo>
                    <a:pt x="435" y="12"/>
                    <a:pt x="452" y="30"/>
                    <a:pt x="464" y="55"/>
                  </a:cubicBezTo>
                  <a:cubicBezTo>
                    <a:pt x="464" y="55"/>
                    <a:pt x="483" y="108"/>
                    <a:pt x="489" y="141"/>
                  </a:cubicBezTo>
                  <a:cubicBezTo>
                    <a:pt x="494" y="173"/>
                    <a:pt x="497" y="182"/>
                    <a:pt x="490" y="220"/>
                  </a:cubicBezTo>
                  <a:cubicBezTo>
                    <a:pt x="482" y="259"/>
                    <a:pt x="471" y="283"/>
                    <a:pt x="470" y="310"/>
                  </a:cubicBezTo>
                  <a:cubicBezTo>
                    <a:pt x="470" y="336"/>
                    <a:pt x="468" y="361"/>
                    <a:pt x="481" y="415"/>
                  </a:cubicBezTo>
                  <a:cubicBezTo>
                    <a:pt x="495" y="468"/>
                    <a:pt x="504" y="533"/>
                    <a:pt x="505" y="545"/>
                  </a:cubicBezTo>
                  <a:cubicBezTo>
                    <a:pt x="506" y="557"/>
                    <a:pt x="516" y="611"/>
                    <a:pt x="513" y="657"/>
                  </a:cubicBezTo>
                  <a:cubicBezTo>
                    <a:pt x="510" y="704"/>
                    <a:pt x="502" y="749"/>
                    <a:pt x="496" y="766"/>
                  </a:cubicBezTo>
                  <a:cubicBezTo>
                    <a:pt x="491" y="783"/>
                    <a:pt x="490" y="790"/>
                    <a:pt x="490" y="792"/>
                  </a:cubicBezTo>
                  <a:cubicBezTo>
                    <a:pt x="490" y="795"/>
                    <a:pt x="490" y="811"/>
                    <a:pt x="488" y="819"/>
                  </a:cubicBezTo>
                  <a:cubicBezTo>
                    <a:pt x="485" y="828"/>
                    <a:pt x="481" y="837"/>
                    <a:pt x="481" y="837"/>
                  </a:cubicBezTo>
                  <a:cubicBezTo>
                    <a:pt x="481" y="837"/>
                    <a:pt x="487" y="856"/>
                    <a:pt x="488" y="871"/>
                  </a:cubicBezTo>
                  <a:cubicBezTo>
                    <a:pt x="489" y="886"/>
                    <a:pt x="495" y="934"/>
                    <a:pt x="485" y="966"/>
                  </a:cubicBezTo>
                  <a:cubicBezTo>
                    <a:pt x="475" y="997"/>
                    <a:pt x="459" y="1022"/>
                    <a:pt x="451" y="1034"/>
                  </a:cubicBezTo>
                  <a:cubicBezTo>
                    <a:pt x="442" y="1045"/>
                    <a:pt x="439" y="1056"/>
                    <a:pt x="435" y="1071"/>
                  </a:cubicBezTo>
                  <a:cubicBezTo>
                    <a:pt x="430" y="1087"/>
                    <a:pt x="428" y="1089"/>
                    <a:pt x="425" y="1116"/>
                  </a:cubicBezTo>
                  <a:cubicBezTo>
                    <a:pt x="421" y="1144"/>
                    <a:pt x="414" y="1194"/>
                    <a:pt x="416" y="1216"/>
                  </a:cubicBezTo>
                  <a:cubicBezTo>
                    <a:pt x="418" y="1238"/>
                    <a:pt x="422" y="1430"/>
                    <a:pt x="423" y="1461"/>
                  </a:cubicBezTo>
                  <a:cubicBezTo>
                    <a:pt x="424" y="1491"/>
                    <a:pt x="416" y="1566"/>
                    <a:pt x="416" y="1566"/>
                  </a:cubicBezTo>
                  <a:lnTo>
                    <a:pt x="0" y="1561"/>
                  </a:ln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 name="Freeform 10">
              <a:extLst>
                <a:ext uri="{FF2B5EF4-FFF2-40B4-BE49-F238E27FC236}">
                  <a16:creationId xmlns:a16="http://schemas.microsoft.com/office/drawing/2014/main" xmlns="" id="{8ACA9E5F-4EF1-4BED-8ACD-7514CBBFFF92}"/>
                </a:ext>
              </a:extLst>
            </p:cNvPr>
            <p:cNvSpPr>
              <a:spLocks noChangeArrowheads="1"/>
            </p:cNvSpPr>
            <p:nvPr/>
          </p:nvSpPr>
          <p:spPr bwMode="auto">
            <a:xfrm>
              <a:off x="3003882"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0 w 99"/>
                <a:gd name="T11" fmla="*/ 2147483647 h 418"/>
                <a:gd name="T12" fmla="*/ 2147483647 w 99"/>
                <a:gd name="T13" fmla="*/ 2147483647 h 418"/>
                <a:gd name="T14" fmla="*/ 2147483647 w 99"/>
                <a:gd name="T15" fmla="*/ 2147483647 h 418"/>
                <a:gd name="T16" fmla="*/ 2147483647 w 99"/>
                <a:gd name="T17" fmla="*/ 2147483647 h 418"/>
                <a:gd name="T18" fmla="*/ 2147483647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96" y="37"/>
                  </a:moveTo>
                  <a:cubicBezTo>
                    <a:pt x="96" y="37"/>
                    <a:pt x="92" y="81"/>
                    <a:pt x="94" y="90"/>
                  </a:cubicBezTo>
                  <a:cubicBezTo>
                    <a:pt x="96" y="99"/>
                    <a:pt x="92" y="130"/>
                    <a:pt x="93" y="141"/>
                  </a:cubicBezTo>
                  <a:cubicBezTo>
                    <a:pt x="95" y="151"/>
                    <a:pt x="93" y="190"/>
                    <a:pt x="91" y="206"/>
                  </a:cubicBezTo>
                  <a:cubicBezTo>
                    <a:pt x="89" y="222"/>
                    <a:pt x="84" y="260"/>
                    <a:pt x="66" y="300"/>
                  </a:cubicBezTo>
                  <a:cubicBezTo>
                    <a:pt x="49" y="340"/>
                    <a:pt x="0" y="418"/>
                    <a:pt x="0" y="418"/>
                  </a:cubicBezTo>
                  <a:cubicBezTo>
                    <a:pt x="0" y="418"/>
                    <a:pt x="44" y="318"/>
                    <a:pt x="50" y="293"/>
                  </a:cubicBezTo>
                  <a:cubicBezTo>
                    <a:pt x="57" y="268"/>
                    <a:pt x="69" y="164"/>
                    <a:pt x="70" y="135"/>
                  </a:cubicBezTo>
                  <a:cubicBezTo>
                    <a:pt x="71" y="105"/>
                    <a:pt x="87" y="50"/>
                    <a:pt x="89" y="44"/>
                  </a:cubicBezTo>
                  <a:cubicBezTo>
                    <a:pt x="90" y="38"/>
                    <a:pt x="99" y="0"/>
                    <a:pt x="99" y="0"/>
                  </a:cubicBezTo>
                  <a:lnTo>
                    <a:pt x="96"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 name="Freeform 11">
              <a:extLst>
                <a:ext uri="{FF2B5EF4-FFF2-40B4-BE49-F238E27FC236}">
                  <a16:creationId xmlns:a16="http://schemas.microsoft.com/office/drawing/2014/main" xmlns="" id="{10603730-66AD-4CEC-9C6B-DED283367C92}"/>
                </a:ext>
              </a:extLst>
            </p:cNvPr>
            <p:cNvSpPr>
              <a:spLocks noChangeArrowheads="1"/>
            </p:cNvSpPr>
            <p:nvPr/>
          </p:nvSpPr>
          <p:spPr bwMode="auto">
            <a:xfrm>
              <a:off x="3294646" y="3420098"/>
              <a:ext cx="297132" cy="241271"/>
            </a:xfrm>
            <a:custGeom>
              <a:avLst/>
              <a:gdLst>
                <a:gd name="T0" fmla="*/ 2147483647 w 113"/>
                <a:gd name="T1" fmla="*/ 2147483647 h 111"/>
                <a:gd name="T2" fmla="*/ 2147483647 w 113"/>
                <a:gd name="T3" fmla="*/ 2147483647 h 111"/>
                <a:gd name="T4" fmla="*/ 2147483647 w 113"/>
                <a:gd name="T5" fmla="*/ 2147483647 h 111"/>
                <a:gd name="T6" fmla="*/ 2147483647 w 113"/>
                <a:gd name="T7" fmla="*/ 2147483647 h 111"/>
                <a:gd name="T8" fmla="*/ 2147483647 w 113"/>
                <a:gd name="T9" fmla="*/ 2147483647 h 111"/>
                <a:gd name="T10" fmla="*/ 2147483647 w 113"/>
                <a:gd name="T11" fmla="*/ 2147483647 h 111"/>
                <a:gd name="T12" fmla="*/ 2147483647 w 113"/>
                <a:gd name="T13" fmla="*/ 2147483647 h 111"/>
                <a:gd name="T14" fmla="*/ 2147483647 w 113"/>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3"/>
                <a:gd name="T25" fmla="*/ 0 h 111"/>
                <a:gd name="T26" fmla="*/ 113 w 113"/>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 h="111">
                  <a:moveTo>
                    <a:pt x="1" y="68"/>
                  </a:moveTo>
                  <a:cubicBezTo>
                    <a:pt x="3" y="76"/>
                    <a:pt x="6" y="107"/>
                    <a:pt x="26" y="109"/>
                  </a:cubicBezTo>
                  <a:cubicBezTo>
                    <a:pt x="46" y="111"/>
                    <a:pt x="85" y="108"/>
                    <a:pt x="101" y="100"/>
                  </a:cubicBezTo>
                  <a:cubicBezTo>
                    <a:pt x="110" y="95"/>
                    <a:pt x="113" y="80"/>
                    <a:pt x="108" y="59"/>
                  </a:cubicBezTo>
                  <a:cubicBezTo>
                    <a:pt x="102" y="33"/>
                    <a:pt x="89" y="14"/>
                    <a:pt x="75" y="8"/>
                  </a:cubicBezTo>
                  <a:cubicBezTo>
                    <a:pt x="56" y="0"/>
                    <a:pt x="27" y="3"/>
                    <a:pt x="17" y="13"/>
                  </a:cubicBezTo>
                  <a:cubicBezTo>
                    <a:pt x="6" y="22"/>
                    <a:pt x="2" y="41"/>
                    <a:pt x="1" y="50"/>
                  </a:cubicBezTo>
                  <a:cubicBezTo>
                    <a:pt x="0" y="60"/>
                    <a:pt x="1" y="68"/>
                    <a:pt x="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 name="Freeform 12">
              <a:extLst>
                <a:ext uri="{FF2B5EF4-FFF2-40B4-BE49-F238E27FC236}">
                  <a16:creationId xmlns:a16="http://schemas.microsoft.com/office/drawing/2014/main" xmlns="" id="{99BC247B-7886-4AA6-9D3D-3958A6A8BB36}"/>
                </a:ext>
              </a:extLst>
            </p:cNvPr>
            <p:cNvSpPr>
              <a:spLocks noChangeArrowheads="1"/>
            </p:cNvSpPr>
            <p:nvPr/>
          </p:nvSpPr>
          <p:spPr bwMode="auto">
            <a:xfrm>
              <a:off x="3307381" y="3943882"/>
              <a:ext cx="237706" cy="43306"/>
            </a:xfrm>
            <a:custGeom>
              <a:avLst/>
              <a:gdLst>
                <a:gd name="T0" fmla="*/ 2147483647 w 90"/>
                <a:gd name="T1" fmla="*/ 2147483647 h 20"/>
                <a:gd name="T2" fmla="*/ 2147483647 w 90"/>
                <a:gd name="T3" fmla="*/ 2147483647 h 20"/>
                <a:gd name="T4" fmla="*/ 2147483647 w 90"/>
                <a:gd name="T5" fmla="*/ 2147483647 h 20"/>
                <a:gd name="T6" fmla="*/ 2147483647 w 90"/>
                <a:gd name="T7" fmla="*/ 2147483647 h 20"/>
                <a:gd name="T8" fmla="*/ 2147483647 w 90"/>
                <a:gd name="T9" fmla="*/ 2147483647 h 20"/>
                <a:gd name="T10" fmla="*/ 0 60000 65536"/>
                <a:gd name="T11" fmla="*/ 0 60000 65536"/>
                <a:gd name="T12" fmla="*/ 0 60000 65536"/>
                <a:gd name="T13" fmla="*/ 0 60000 65536"/>
                <a:gd name="T14" fmla="*/ 0 60000 65536"/>
                <a:gd name="T15" fmla="*/ 0 w 90"/>
                <a:gd name="T16" fmla="*/ 0 h 20"/>
                <a:gd name="T17" fmla="*/ 90 w 90"/>
                <a:gd name="T18" fmla="*/ 20 h 20"/>
              </a:gdLst>
              <a:ahLst/>
              <a:cxnLst>
                <a:cxn ang="T10">
                  <a:pos x="T0" y="T1"/>
                </a:cxn>
                <a:cxn ang="T11">
                  <a:pos x="T2" y="T3"/>
                </a:cxn>
                <a:cxn ang="T12">
                  <a:pos x="T4" y="T5"/>
                </a:cxn>
                <a:cxn ang="T13">
                  <a:pos x="T6" y="T7"/>
                </a:cxn>
                <a:cxn ang="T14">
                  <a:pos x="T8" y="T9"/>
                </a:cxn>
              </a:cxnLst>
              <a:rect l="T15" t="T16" r="T17" b="T18"/>
              <a:pathLst>
                <a:path w="90" h="20">
                  <a:moveTo>
                    <a:pt x="3" y="7"/>
                  </a:moveTo>
                  <a:cubicBezTo>
                    <a:pt x="29" y="20"/>
                    <a:pt x="59" y="16"/>
                    <a:pt x="86" y="11"/>
                  </a:cubicBezTo>
                  <a:cubicBezTo>
                    <a:pt x="90" y="11"/>
                    <a:pt x="88" y="5"/>
                    <a:pt x="85" y="5"/>
                  </a:cubicBezTo>
                  <a:cubicBezTo>
                    <a:pt x="59" y="10"/>
                    <a:pt x="30" y="14"/>
                    <a:pt x="7" y="2"/>
                  </a:cubicBezTo>
                  <a:cubicBezTo>
                    <a:pt x="3" y="0"/>
                    <a:pt x="0" y="6"/>
                    <a:pt x="3"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 name="Freeform 13">
              <a:extLst>
                <a:ext uri="{FF2B5EF4-FFF2-40B4-BE49-F238E27FC236}">
                  <a16:creationId xmlns:a16="http://schemas.microsoft.com/office/drawing/2014/main" xmlns="" id="{C36155F0-91B5-4109-8A2E-473F8EDD5339}"/>
                </a:ext>
              </a:extLst>
            </p:cNvPr>
            <p:cNvSpPr>
              <a:spLocks noChangeArrowheads="1"/>
            </p:cNvSpPr>
            <p:nvPr/>
          </p:nvSpPr>
          <p:spPr bwMode="auto">
            <a:xfrm>
              <a:off x="3330728" y="3890267"/>
              <a:ext cx="203748" cy="20621"/>
            </a:xfrm>
            <a:custGeom>
              <a:avLst/>
              <a:gdLst>
                <a:gd name="T0" fmla="*/ 2147483647 w 77"/>
                <a:gd name="T1" fmla="*/ 2147483647 h 10"/>
                <a:gd name="T2" fmla="*/ 2147483647 w 77"/>
                <a:gd name="T3" fmla="*/ 2147483647 h 10"/>
                <a:gd name="T4" fmla="*/ 2147483647 w 77"/>
                <a:gd name="T5" fmla="*/ 2147483647 h 10"/>
                <a:gd name="T6" fmla="*/ 2147483647 w 77"/>
                <a:gd name="T7" fmla="*/ 2147483647 h 10"/>
                <a:gd name="T8" fmla="*/ 2147483647 w 77"/>
                <a:gd name="T9" fmla="*/ 2147483647 h 10"/>
                <a:gd name="T10" fmla="*/ 0 60000 65536"/>
                <a:gd name="T11" fmla="*/ 0 60000 65536"/>
                <a:gd name="T12" fmla="*/ 0 60000 65536"/>
                <a:gd name="T13" fmla="*/ 0 60000 65536"/>
                <a:gd name="T14" fmla="*/ 0 60000 65536"/>
                <a:gd name="T15" fmla="*/ 0 w 77"/>
                <a:gd name="T16" fmla="*/ 0 h 10"/>
                <a:gd name="T17" fmla="*/ 77 w 77"/>
                <a:gd name="T18" fmla="*/ 10 h 10"/>
              </a:gdLst>
              <a:ahLst/>
              <a:cxnLst>
                <a:cxn ang="T10">
                  <a:pos x="T0" y="T1"/>
                </a:cxn>
                <a:cxn ang="T11">
                  <a:pos x="T2" y="T3"/>
                </a:cxn>
                <a:cxn ang="T12">
                  <a:pos x="T4" y="T5"/>
                </a:cxn>
                <a:cxn ang="T13">
                  <a:pos x="T6" y="T7"/>
                </a:cxn>
                <a:cxn ang="T14">
                  <a:pos x="T8" y="T9"/>
                </a:cxn>
              </a:cxnLst>
              <a:rect l="T15" t="T16" r="T17" b="T18"/>
              <a:pathLst>
                <a:path w="77" h="10">
                  <a:moveTo>
                    <a:pt x="4" y="9"/>
                  </a:moveTo>
                  <a:cubicBezTo>
                    <a:pt x="27" y="9"/>
                    <a:pt x="50" y="10"/>
                    <a:pt x="73" y="7"/>
                  </a:cubicBezTo>
                  <a:cubicBezTo>
                    <a:pt x="77" y="6"/>
                    <a:pt x="77" y="0"/>
                    <a:pt x="73" y="1"/>
                  </a:cubicBezTo>
                  <a:cubicBezTo>
                    <a:pt x="50" y="3"/>
                    <a:pt x="27" y="3"/>
                    <a:pt x="4" y="3"/>
                  </a:cubicBezTo>
                  <a:cubicBezTo>
                    <a:pt x="0" y="3"/>
                    <a:pt x="0" y="9"/>
                    <a:pt x="4" y="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 name="Freeform 14">
              <a:extLst>
                <a:ext uri="{FF2B5EF4-FFF2-40B4-BE49-F238E27FC236}">
                  <a16:creationId xmlns:a16="http://schemas.microsoft.com/office/drawing/2014/main" xmlns="" id="{BCFC577E-2645-4B36-9A85-FABCADBE439E}"/>
                </a:ext>
              </a:extLst>
            </p:cNvPr>
            <p:cNvSpPr>
              <a:spLocks noChangeArrowheads="1"/>
            </p:cNvSpPr>
            <p:nvPr/>
          </p:nvSpPr>
          <p:spPr bwMode="auto">
            <a:xfrm>
              <a:off x="3589657" y="5230659"/>
              <a:ext cx="89140" cy="134040"/>
            </a:xfrm>
            <a:custGeom>
              <a:avLst/>
              <a:gdLst>
                <a:gd name="T0" fmla="*/ 2147483647 w 34"/>
                <a:gd name="T1" fmla="*/ 2147483647 h 61"/>
                <a:gd name="T2" fmla="*/ 2147483647 w 34"/>
                <a:gd name="T3" fmla="*/ 2147483647 h 61"/>
                <a:gd name="T4" fmla="*/ 2147483647 w 34"/>
                <a:gd name="T5" fmla="*/ 2147483647 h 61"/>
                <a:gd name="T6" fmla="*/ 2147483647 w 34"/>
                <a:gd name="T7" fmla="*/ 2147483647 h 61"/>
                <a:gd name="T8" fmla="*/ 2147483647 w 34"/>
                <a:gd name="T9" fmla="*/ 2147483647 h 61"/>
                <a:gd name="T10" fmla="*/ 0 60000 65536"/>
                <a:gd name="T11" fmla="*/ 0 60000 65536"/>
                <a:gd name="T12" fmla="*/ 0 60000 65536"/>
                <a:gd name="T13" fmla="*/ 0 60000 65536"/>
                <a:gd name="T14" fmla="*/ 0 60000 65536"/>
                <a:gd name="T15" fmla="*/ 0 w 34"/>
                <a:gd name="T16" fmla="*/ 0 h 61"/>
                <a:gd name="T17" fmla="*/ 34 w 34"/>
                <a:gd name="T18" fmla="*/ 61 h 61"/>
              </a:gdLst>
              <a:ahLst/>
              <a:cxnLst>
                <a:cxn ang="T10">
                  <a:pos x="T0" y="T1"/>
                </a:cxn>
                <a:cxn ang="T11">
                  <a:pos x="T2" y="T3"/>
                </a:cxn>
                <a:cxn ang="T12">
                  <a:pos x="T4" y="T5"/>
                </a:cxn>
                <a:cxn ang="T13">
                  <a:pos x="T6" y="T7"/>
                </a:cxn>
                <a:cxn ang="T14">
                  <a:pos x="T8" y="T9"/>
                </a:cxn>
              </a:cxnLst>
              <a:rect l="T15" t="T16" r="T17" b="T18"/>
              <a:pathLst>
                <a:path w="34" h="61">
                  <a:moveTo>
                    <a:pt x="27" y="4"/>
                  </a:moveTo>
                  <a:cubicBezTo>
                    <a:pt x="22" y="22"/>
                    <a:pt x="15" y="39"/>
                    <a:pt x="3" y="54"/>
                  </a:cubicBezTo>
                  <a:cubicBezTo>
                    <a:pt x="0" y="57"/>
                    <a:pt x="5" y="61"/>
                    <a:pt x="7" y="58"/>
                  </a:cubicBezTo>
                  <a:cubicBezTo>
                    <a:pt x="20" y="43"/>
                    <a:pt x="28" y="24"/>
                    <a:pt x="33" y="5"/>
                  </a:cubicBezTo>
                  <a:cubicBezTo>
                    <a:pt x="34" y="2"/>
                    <a:pt x="28" y="0"/>
                    <a:pt x="27" y="4"/>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 name="Freeform 15">
              <a:extLst>
                <a:ext uri="{FF2B5EF4-FFF2-40B4-BE49-F238E27FC236}">
                  <a16:creationId xmlns:a16="http://schemas.microsoft.com/office/drawing/2014/main" xmlns="" id="{52FC52A0-9528-4833-BFD7-6C2F6F63AF56}"/>
                </a:ext>
              </a:extLst>
            </p:cNvPr>
            <p:cNvSpPr>
              <a:spLocks noChangeArrowheads="1"/>
            </p:cNvSpPr>
            <p:nvPr/>
          </p:nvSpPr>
          <p:spPr bwMode="auto">
            <a:xfrm>
              <a:off x="3044206" y="4051114"/>
              <a:ext cx="133710" cy="55678"/>
            </a:xfrm>
            <a:custGeom>
              <a:avLst/>
              <a:gdLst>
                <a:gd name="T0" fmla="*/ 2147483647 w 51"/>
                <a:gd name="T1" fmla="*/ 2147483647 h 26"/>
                <a:gd name="T2" fmla="*/ 2147483647 w 51"/>
                <a:gd name="T3" fmla="*/ 2147483647 h 26"/>
                <a:gd name="T4" fmla="*/ 2147483647 w 51"/>
                <a:gd name="T5" fmla="*/ 2147483647 h 26"/>
                <a:gd name="T6" fmla="*/ 2147483647 w 51"/>
                <a:gd name="T7" fmla="*/ 2147483647 h 26"/>
                <a:gd name="T8" fmla="*/ 2147483647 w 51"/>
                <a:gd name="T9" fmla="*/ 2147483647 h 26"/>
                <a:gd name="T10" fmla="*/ 0 60000 65536"/>
                <a:gd name="T11" fmla="*/ 0 60000 65536"/>
                <a:gd name="T12" fmla="*/ 0 60000 65536"/>
                <a:gd name="T13" fmla="*/ 0 60000 65536"/>
                <a:gd name="T14" fmla="*/ 0 60000 65536"/>
                <a:gd name="T15" fmla="*/ 0 w 51"/>
                <a:gd name="T16" fmla="*/ 0 h 26"/>
                <a:gd name="T17" fmla="*/ 51 w 51"/>
                <a:gd name="T18" fmla="*/ 26 h 26"/>
              </a:gdLst>
              <a:ahLst/>
              <a:cxnLst>
                <a:cxn ang="T10">
                  <a:pos x="T0" y="T1"/>
                </a:cxn>
                <a:cxn ang="T11">
                  <a:pos x="T2" y="T3"/>
                </a:cxn>
                <a:cxn ang="T12">
                  <a:pos x="T4" y="T5"/>
                </a:cxn>
                <a:cxn ang="T13">
                  <a:pos x="T6" y="T7"/>
                </a:cxn>
                <a:cxn ang="T14">
                  <a:pos x="T8" y="T9"/>
                </a:cxn>
              </a:cxnLst>
              <a:rect l="T15" t="T16" r="T17" b="T18"/>
              <a:pathLst>
                <a:path w="51" h="26">
                  <a:moveTo>
                    <a:pt x="48" y="19"/>
                  </a:moveTo>
                  <a:cubicBezTo>
                    <a:pt x="38" y="8"/>
                    <a:pt x="19" y="0"/>
                    <a:pt x="4" y="4"/>
                  </a:cubicBezTo>
                  <a:cubicBezTo>
                    <a:pt x="0" y="5"/>
                    <a:pt x="2" y="11"/>
                    <a:pt x="6" y="10"/>
                  </a:cubicBezTo>
                  <a:cubicBezTo>
                    <a:pt x="19" y="6"/>
                    <a:pt x="35" y="14"/>
                    <a:pt x="44" y="23"/>
                  </a:cubicBezTo>
                  <a:cubicBezTo>
                    <a:pt x="47" y="26"/>
                    <a:pt x="51" y="22"/>
                    <a:pt x="48" y="1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 name="Freeform 16">
              <a:extLst>
                <a:ext uri="{FF2B5EF4-FFF2-40B4-BE49-F238E27FC236}">
                  <a16:creationId xmlns:a16="http://schemas.microsoft.com/office/drawing/2014/main" xmlns="" id="{1CAB4E9E-A6A5-4809-A910-151A6E3ED17A}"/>
                </a:ext>
              </a:extLst>
            </p:cNvPr>
            <p:cNvSpPr>
              <a:spLocks noChangeArrowheads="1"/>
            </p:cNvSpPr>
            <p:nvPr/>
          </p:nvSpPr>
          <p:spPr bwMode="auto">
            <a:xfrm>
              <a:off x="3143959" y="4009871"/>
              <a:ext cx="42447" cy="30933"/>
            </a:xfrm>
            <a:custGeom>
              <a:avLst/>
              <a:gdLst>
                <a:gd name="T0" fmla="*/ 2147483647 w 16"/>
                <a:gd name="T1" fmla="*/ 2147483647 h 14"/>
                <a:gd name="T2" fmla="*/ 2147483647 w 16"/>
                <a:gd name="T3" fmla="*/ 2147483647 h 14"/>
                <a:gd name="T4" fmla="*/ 2147483647 w 16"/>
                <a:gd name="T5" fmla="*/ 2147483647 h 14"/>
                <a:gd name="T6" fmla="*/ 2147483647 w 16"/>
                <a:gd name="T7" fmla="*/ 2147483647 h 14"/>
                <a:gd name="T8" fmla="*/ 2147483647 w 16"/>
                <a:gd name="T9" fmla="*/ 2147483647 h 14"/>
                <a:gd name="T10" fmla="*/ 0 60000 65536"/>
                <a:gd name="T11" fmla="*/ 0 60000 65536"/>
                <a:gd name="T12" fmla="*/ 0 60000 65536"/>
                <a:gd name="T13" fmla="*/ 0 60000 65536"/>
                <a:gd name="T14" fmla="*/ 0 60000 65536"/>
                <a:gd name="T15" fmla="*/ 0 w 16"/>
                <a:gd name="T16" fmla="*/ 0 h 14"/>
                <a:gd name="T17" fmla="*/ 16 w 16"/>
                <a:gd name="T18" fmla="*/ 14 h 14"/>
              </a:gdLst>
              <a:ahLst/>
              <a:cxnLst>
                <a:cxn ang="T10">
                  <a:pos x="T0" y="T1"/>
                </a:cxn>
                <a:cxn ang="T11">
                  <a:pos x="T2" y="T3"/>
                </a:cxn>
                <a:cxn ang="T12">
                  <a:pos x="T4" y="T5"/>
                </a:cxn>
                <a:cxn ang="T13">
                  <a:pos x="T6" y="T7"/>
                </a:cxn>
                <a:cxn ang="T14">
                  <a:pos x="T8" y="T9"/>
                </a:cxn>
              </a:cxnLst>
              <a:rect l="T15" t="T16" r="T17" b="T18"/>
              <a:pathLst>
                <a:path w="16" h="14">
                  <a:moveTo>
                    <a:pt x="14" y="7"/>
                  </a:moveTo>
                  <a:cubicBezTo>
                    <a:pt x="11" y="5"/>
                    <a:pt x="9" y="3"/>
                    <a:pt x="5" y="2"/>
                  </a:cubicBezTo>
                  <a:cubicBezTo>
                    <a:pt x="1" y="0"/>
                    <a:pt x="0" y="6"/>
                    <a:pt x="4" y="8"/>
                  </a:cubicBezTo>
                  <a:cubicBezTo>
                    <a:pt x="6" y="8"/>
                    <a:pt x="8" y="10"/>
                    <a:pt x="9" y="12"/>
                  </a:cubicBezTo>
                  <a:cubicBezTo>
                    <a:pt x="12" y="14"/>
                    <a:pt x="16" y="10"/>
                    <a:pt x="14"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 name="Freeform 17">
              <a:extLst>
                <a:ext uri="{FF2B5EF4-FFF2-40B4-BE49-F238E27FC236}">
                  <a16:creationId xmlns:a16="http://schemas.microsoft.com/office/drawing/2014/main" xmlns="" id="{F0D86ED4-3EAF-435D-8CAF-9B78C9213D96}"/>
                </a:ext>
              </a:extLst>
            </p:cNvPr>
            <p:cNvSpPr>
              <a:spLocks noChangeArrowheads="1"/>
            </p:cNvSpPr>
            <p:nvPr/>
          </p:nvSpPr>
          <p:spPr bwMode="auto">
            <a:xfrm>
              <a:off x="9082361" y="3401538"/>
              <a:ext cx="1290403" cy="3258184"/>
            </a:xfrm>
            <a:custGeom>
              <a:avLst/>
              <a:gdLst>
                <a:gd name="T0" fmla="*/ 2147483647 w 490"/>
                <a:gd name="T1" fmla="*/ 2147483647 h 1491"/>
                <a:gd name="T2" fmla="*/ 2147483647 w 490"/>
                <a:gd name="T3" fmla="*/ 2147483647 h 1491"/>
                <a:gd name="T4" fmla="*/ 2147483647 w 490"/>
                <a:gd name="T5" fmla="*/ 2147483647 h 1491"/>
                <a:gd name="T6" fmla="*/ 2147483647 w 490"/>
                <a:gd name="T7" fmla="*/ 2147483647 h 1491"/>
                <a:gd name="T8" fmla="*/ 2147483647 w 490"/>
                <a:gd name="T9" fmla="*/ 2147483647 h 1491"/>
                <a:gd name="T10" fmla="*/ 2147483647 w 490"/>
                <a:gd name="T11" fmla="*/ 2147483647 h 1491"/>
                <a:gd name="T12" fmla="*/ 2147483647 w 490"/>
                <a:gd name="T13" fmla="*/ 2147483647 h 1491"/>
                <a:gd name="T14" fmla="*/ 2147483647 w 490"/>
                <a:gd name="T15" fmla="*/ 2147483647 h 1491"/>
                <a:gd name="T16" fmla="*/ 2147483647 w 490"/>
                <a:gd name="T17" fmla="*/ 2147483647 h 1491"/>
                <a:gd name="T18" fmla="*/ 2147483647 w 490"/>
                <a:gd name="T19" fmla="*/ 2147483647 h 1491"/>
                <a:gd name="T20" fmla="*/ 2147483647 w 490"/>
                <a:gd name="T21" fmla="*/ 2147483647 h 1491"/>
                <a:gd name="T22" fmla="*/ 2147483647 w 490"/>
                <a:gd name="T23" fmla="*/ 2147483647 h 1491"/>
                <a:gd name="T24" fmla="*/ 2147483647 w 490"/>
                <a:gd name="T25" fmla="*/ 2147483647 h 1491"/>
                <a:gd name="T26" fmla="*/ 2147483647 w 490"/>
                <a:gd name="T27" fmla="*/ 2147483647 h 1491"/>
                <a:gd name="T28" fmla="*/ 2147483647 w 490"/>
                <a:gd name="T29" fmla="*/ 2147483647 h 1491"/>
                <a:gd name="T30" fmla="*/ 2147483647 w 490"/>
                <a:gd name="T31" fmla="*/ 2147483647 h 1491"/>
                <a:gd name="T32" fmla="*/ 2147483647 w 490"/>
                <a:gd name="T33" fmla="*/ 2147483647 h 1491"/>
                <a:gd name="T34" fmla="*/ 2147483647 w 490"/>
                <a:gd name="T35" fmla="*/ 2147483647 h 1491"/>
                <a:gd name="T36" fmla="*/ 2147483647 w 490"/>
                <a:gd name="T37" fmla="*/ 2147483647 h 1491"/>
                <a:gd name="T38" fmla="*/ 2147483647 w 490"/>
                <a:gd name="T39" fmla="*/ 2147483647 h 1491"/>
                <a:gd name="T40" fmla="*/ 2147483647 w 490"/>
                <a:gd name="T41" fmla="*/ 2147483647 h 1491"/>
                <a:gd name="T42" fmla="*/ 2147483647 w 490"/>
                <a:gd name="T43" fmla="*/ 2147483647 h 1491"/>
                <a:gd name="T44" fmla="*/ 2147483647 w 490"/>
                <a:gd name="T45" fmla="*/ 2147483647 h 1491"/>
                <a:gd name="T46" fmla="*/ 2147483647 w 490"/>
                <a:gd name="T47" fmla="*/ 2147483647 h 1491"/>
                <a:gd name="T48" fmla="*/ 2147483647 w 490"/>
                <a:gd name="T49" fmla="*/ 2147483647 h 1491"/>
                <a:gd name="T50" fmla="*/ 2147483647 w 490"/>
                <a:gd name="T51" fmla="*/ 2147483647 h 1491"/>
                <a:gd name="T52" fmla="*/ 2147483647 w 490"/>
                <a:gd name="T53" fmla="*/ 2147483647 h 1491"/>
                <a:gd name="T54" fmla="*/ 2147483647 w 490"/>
                <a:gd name="T55" fmla="*/ 2147483647 h 1491"/>
                <a:gd name="T56" fmla="*/ 2147483647 w 490"/>
                <a:gd name="T57" fmla="*/ 2147483647 h 149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0"/>
                <a:gd name="T88" fmla="*/ 0 h 1491"/>
                <a:gd name="T89" fmla="*/ 490 w 490"/>
                <a:gd name="T90" fmla="*/ 1491 h 149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0" h="1491">
                  <a:moveTo>
                    <a:pt x="471" y="1333"/>
                  </a:moveTo>
                  <a:cubicBezTo>
                    <a:pt x="452" y="1252"/>
                    <a:pt x="415" y="1064"/>
                    <a:pt x="407" y="931"/>
                  </a:cubicBezTo>
                  <a:cubicBezTo>
                    <a:pt x="404" y="883"/>
                    <a:pt x="406" y="737"/>
                    <a:pt x="403" y="635"/>
                  </a:cubicBezTo>
                  <a:cubicBezTo>
                    <a:pt x="399" y="533"/>
                    <a:pt x="409" y="498"/>
                    <a:pt x="399" y="435"/>
                  </a:cubicBezTo>
                  <a:cubicBezTo>
                    <a:pt x="392" y="384"/>
                    <a:pt x="398" y="379"/>
                    <a:pt x="397" y="359"/>
                  </a:cubicBezTo>
                  <a:cubicBezTo>
                    <a:pt x="396" y="338"/>
                    <a:pt x="393" y="312"/>
                    <a:pt x="382" y="295"/>
                  </a:cubicBezTo>
                  <a:cubicBezTo>
                    <a:pt x="371" y="278"/>
                    <a:pt x="322" y="215"/>
                    <a:pt x="297" y="191"/>
                  </a:cubicBezTo>
                  <a:cubicBezTo>
                    <a:pt x="272" y="166"/>
                    <a:pt x="189" y="81"/>
                    <a:pt x="189" y="81"/>
                  </a:cubicBezTo>
                  <a:cubicBezTo>
                    <a:pt x="189" y="81"/>
                    <a:pt x="190" y="35"/>
                    <a:pt x="176" y="21"/>
                  </a:cubicBezTo>
                  <a:cubicBezTo>
                    <a:pt x="161" y="5"/>
                    <a:pt x="136" y="0"/>
                    <a:pt x="108" y="6"/>
                  </a:cubicBezTo>
                  <a:cubicBezTo>
                    <a:pt x="81" y="12"/>
                    <a:pt x="64" y="30"/>
                    <a:pt x="51" y="55"/>
                  </a:cubicBezTo>
                  <a:cubicBezTo>
                    <a:pt x="51" y="55"/>
                    <a:pt x="33" y="108"/>
                    <a:pt x="27" y="141"/>
                  </a:cubicBezTo>
                  <a:cubicBezTo>
                    <a:pt x="21" y="173"/>
                    <a:pt x="19" y="182"/>
                    <a:pt x="26" y="220"/>
                  </a:cubicBezTo>
                  <a:cubicBezTo>
                    <a:pt x="33" y="259"/>
                    <a:pt x="45" y="283"/>
                    <a:pt x="45" y="310"/>
                  </a:cubicBezTo>
                  <a:cubicBezTo>
                    <a:pt x="46" y="336"/>
                    <a:pt x="48" y="361"/>
                    <a:pt x="34" y="415"/>
                  </a:cubicBezTo>
                  <a:cubicBezTo>
                    <a:pt x="21" y="468"/>
                    <a:pt x="11" y="533"/>
                    <a:pt x="10" y="545"/>
                  </a:cubicBezTo>
                  <a:cubicBezTo>
                    <a:pt x="9" y="557"/>
                    <a:pt x="0" y="611"/>
                    <a:pt x="3" y="657"/>
                  </a:cubicBezTo>
                  <a:cubicBezTo>
                    <a:pt x="5" y="704"/>
                    <a:pt x="13" y="749"/>
                    <a:pt x="19" y="766"/>
                  </a:cubicBezTo>
                  <a:cubicBezTo>
                    <a:pt x="25" y="783"/>
                    <a:pt x="26" y="790"/>
                    <a:pt x="26" y="792"/>
                  </a:cubicBezTo>
                  <a:cubicBezTo>
                    <a:pt x="26" y="795"/>
                    <a:pt x="25" y="811"/>
                    <a:pt x="28" y="819"/>
                  </a:cubicBezTo>
                  <a:cubicBezTo>
                    <a:pt x="31" y="828"/>
                    <a:pt x="34" y="837"/>
                    <a:pt x="34" y="837"/>
                  </a:cubicBezTo>
                  <a:cubicBezTo>
                    <a:pt x="34" y="837"/>
                    <a:pt x="29" y="856"/>
                    <a:pt x="28" y="871"/>
                  </a:cubicBezTo>
                  <a:cubicBezTo>
                    <a:pt x="27" y="886"/>
                    <a:pt x="21" y="934"/>
                    <a:pt x="31" y="966"/>
                  </a:cubicBezTo>
                  <a:cubicBezTo>
                    <a:pt x="40" y="997"/>
                    <a:pt x="56" y="1022"/>
                    <a:pt x="65" y="1034"/>
                  </a:cubicBezTo>
                  <a:cubicBezTo>
                    <a:pt x="73" y="1045"/>
                    <a:pt x="76" y="1056"/>
                    <a:pt x="81" y="1071"/>
                  </a:cubicBezTo>
                  <a:cubicBezTo>
                    <a:pt x="86" y="1087"/>
                    <a:pt x="87" y="1089"/>
                    <a:pt x="91" y="1116"/>
                  </a:cubicBezTo>
                  <a:cubicBezTo>
                    <a:pt x="94" y="1144"/>
                    <a:pt x="101" y="1194"/>
                    <a:pt x="100" y="1216"/>
                  </a:cubicBezTo>
                  <a:cubicBezTo>
                    <a:pt x="98" y="1238"/>
                    <a:pt x="93" y="1430"/>
                    <a:pt x="92" y="1461"/>
                  </a:cubicBezTo>
                  <a:cubicBezTo>
                    <a:pt x="91" y="1491"/>
                    <a:pt x="490" y="1414"/>
                    <a:pt x="471" y="1333"/>
                  </a:cubicBez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 name="Freeform 18">
              <a:extLst>
                <a:ext uri="{FF2B5EF4-FFF2-40B4-BE49-F238E27FC236}">
                  <a16:creationId xmlns:a16="http://schemas.microsoft.com/office/drawing/2014/main" xmlns="" id="{99DD8A8D-F035-430A-BFBB-048D39A54761}"/>
                </a:ext>
              </a:extLst>
            </p:cNvPr>
            <p:cNvSpPr>
              <a:spLocks noChangeArrowheads="1"/>
            </p:cNvSpPr>
            <p:nvPr/>
          </p:nvSpPr>
          <p:spPr bwMode="auto">
            <a:xfrm>
              <a:off x="9583241"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2147483647 w 99"/>
                <a:gd name="T11" fmla="*/ 2147483647 h 418"/>
                <a:gd name="T12" fmla="*/ 2147483647 w 99"/>
                <a:gd name="T13" fmla="*/ 2147483647 h 418"/>
                <a:gd name="T14" fmla="*/ 2147483647 w 99"/>
                <a:gd name="T15" fmla="*/ 2147483647 h 418"/>
                <a:gd name="T16" fmla="*/ 2147483647 w 99"/>
                <a:gd name="T17" fmla="*/ 2147483647 h 418"/>
                <a:gd name="T18" fmla="*/ 0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3" y="37"/>
                  </a:moveTo>
                  <a:cubicBezTo>
                    <a:pt x="3" y="37"/>
                    <a:pt x="6" y="81"/>
                    <a:pt x="4" y="90"/>
                  </a:cubicBezTo>
                  <a:cubicBezTo>
                    <a:pt x="3" y="99"/>
                    <a:pt x="6" y="130"/>
                    <a:pt x="5" y="141"/>
                  </a:cubicBezTo>
                  <a:cubicBezTo>
                    <a:pt x="4" y="151"/>
                    <a:pt x="5" y="190"/>
                    <a:pt x="7" y="206"/>
                  </a:cubicBezTo>
                  <a:cubicBezTo>
                    <a:pt x="9" y="222"/>
                    <a:pt x="15" y="260"/>
                    <a:pt x="32" y="300"/>
                  </a:cubicBezTo>
                  <a:cubicBezTo>
                    <a:pt x="49" y="340"/>
                    <a:pt x="99" y="418"/>
                    <a:pt x="99" y="418"/>
                  </a:cubicBezTo>
                  <a:cubicBezTo>
                    <a:pt x="99" y="418"/>
                    <a:pt x="55" y="318"/>
                    <a:pt x="48" y="293"/>
                  </a:cubicBezTo>
                  <a:cubicBezTo>
                    <a:pt x="41" y="268"/>
                    <a:pt x="30" y="164"/>
                    <a:pt x="29" y="135"/>
                  </a:cubicBezTo>
                  <a:cubicBezTo>
                    <a:pt x="28" y="105"/>
                    <a:pt x="11" y="50"/>
                    <a:pt x="10" y="44"/>
                  </a:cubicBezTo>
                  <a:cubicBezTo>
                    <a:pt x="8" y="38"/>
                    <a:pt x="0" y="0"/>
                    <a:pt x="0" y="0"/>
                  </a:cubicBezTo>
                  <a:lnTo>
                    <a:pt x="3"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 name="Freeform 19">
              <a:extLst>
                <a:ext uri="{FF2B5EF4-FFF2-40B4-BE49-F238E27FC236}">
                  <a16:creationId xmlns:a16="http://schemas.microsoft.com/office/drawing/2014/main" xmlns="" id="{DDBECA69-AACF-4A87-830E-523E18D2EE32}"/>
                </a:ext>
              </a:extLst>
            </p:cNvPr>
            <p:cNvSpPr>
              <a:spLocks noChangeArrowheads="1"/>
            </p:cNvSpPr>
            <p:nvPr/>
          </p:nvSpPr>
          <p:spPr bwMode="auto">
            <a:xfrm>
              <a:off x="9256395" y="3420098"/>
              <a:ext cx="295011" cy="241271"/>
            </a:xfrm>
            <a:custGeom>
              <a:avLst/>
              <a:gdLst>
                <a:gd name="T0" fmla="*/ 2147483647 w 112"/>
                <a:gd name="T1" fmla="*/ 2147483647 h 111"/>
                <a:gd name="T2" fmla="*/ 2147483647 w 112"/>
                <a:gd name="T3" fmla="*/ 2147483647 h 111"/>
                <a:gd name="T4" fmla="*/ 2147483647 w 112"/>
                <a:gd name="T5" fmla="*/ 2147483647 h 111"/>
                <a:gd name="T6" fmla="*/ 2147483647 w 112"/>
                <a:gd name="T7" fmla="*/ 2147483647 h 111"/>
                <a:gd name="T8" fmla="*/ 2147483647 w 112"/>
                <a:gd name="T9" fmla="*/ 2147483647 h 111"/>
                <a:gd name="T10" fmla="*/ 2147483647 w 112"/>
                <a:gd name="T11" fmla="*/ 2147483647 h 111"/>
                <a:gd name="T12" fmla="*/ 2147483647 w 112"/>
                <a:gd name="T13" fmla="*/ 2147483647 h 111"/>
                <a:gd name="T14" fmla="*/ 2147483647 w 112"/>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1"/>
                <a:gd name="T26" fmla="*/ 112 w 112"/>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1">
                  <a:moveTo>
                    <a:pt x="111" y="68"/>
                  </a:moveTo>
                  <a:cubicBezTo>
                    <a:pt x="110" y="76"/>
                    <a:pt x="106" y="107"/>
                    <a:pt x="86" y="109"/>
                  </a:cubicBezTo>
                  <a:cubicBezTo>
                    <a:pt x="67" y="111"/>
                    <a:pt x="27" y="108"/>
                    <a:pt x="12" y="100"/>
                  </a:cubicBezTo>
                  <a:cubicBezTo>
                    <a:pt x="3" y="95"/>
                    <a:pt x="0" y="80"/>
                    <a:pt x="4" y="59"/>
                  </a:cubicBezTo>
                  <a:cubicBezTo>
                    <a:pt x="11" y="33"/>
                    <a:pt x="24" y="14"/>
                    <a:pt x="38" y="8"/>
                  </a:cubicBezTo>
                  <a:cubicBezTo>
                    <a:pt x="57" y="0"/>
                    <a:pt x="85" y="3"/>
                    <a:pt x="96" y="13"/>
                  </a:cubicBezTo>
                  <a:cubicBezTo>
                    <a:pt x="107" y="22"/>
                    <a:pt x="111" y="41"/>
                    <a:pt x="111" y="50"/>
                  </a:cubicBezTo>
                  <a:cubicBezTo>
                    <a:pt x="112" y="60"/>
                    <a:pt x="111" y="68"/>
                    <a:pt x="11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 name="Freeform 20">
              <a:extLst>
                <a:ext uri="{FF2B5EF4-FFF2-40B4-BE49-F238E27FC236}">
                  <a16:creationId xmlns:a16="http://schemas.microsoft.com/office/drawing/2014/main" xmlns="" id="{B2E5D5D3-D3B1-4A1A-BB92-67B43069D69E}"/>
                </a:ext>
              </a:extLst>
            </p:cNvPr>
            <p:cNvSpPr>
              <a:spLocks noChangeArrowheads="1"/>
            </p:cNvSpPr>
            <p:nvPr/>
          </p:nvSpPr>
          <p:spPr bwMode="auto">
            <a:xfrm>
              <a:off x="9300964" y="3943882"/>
              <a:ext cx="239829" cy="43306"/>
            </a:xfrm>
            <a:custGeom>
              <a:avLst/>
              <a:gdLst>
                <a:gd name="T0" fmla="*/ 2147483647 w 91"/>
                <a:gd name="T1" fmla="*/ 2147483647 h 20"/>
                <a:gd name="T2" fmla="*/ 2147483647 w 91"/>
                <a:gd name="T3" fmla="*/ 2147483647 h 20"/>
                <a:gd name="T4" fmla="*/ 2147483647 w 91"/>
                <a:gd name="T5" fmla="*/ 2147483647 h 20"/>
                <a:gd name="T6" fmla="*/ 2147483647 w 91"/>
                <a:gd name="T7" fmla="*/ 2147483647 h 20"/>
                <a:gd name="T8" fmla="*/ 2147483647 w 91"/>
                <a:gd name="T9" fmla="*/ 2147483647 h 20"/>
                <a:gd name="T10" fmla="*/ 0 60000 65536"/>
                <a:gd name="T11" fmla="*/ 0 60000 65536"/>
                <a:gd name="T12" fmla="*/ 0 60000 65536"/>
                <a:gd name="T13" fmla="*/ 0 60000 65536"/>
                <a:gd name="T14" fmla="*/ 0 60000 65536"/>
                <a:gd name="T15" fmla="*/ 0 w 91"/>
                <a:gd name="T16" fmla="*/ 0 h 20"/>
                <a:gd name="T17" fmla="*/ 91 w 91"/>
                <a:gd name="T18" fmla="*/ 20 h 20"/>
              </a:gdLst>
              <a:ahLst/>
              <a:cxnLst>
                <a:cxn ang="T10">
                  <a:pos x="T0" y="T1"/>
                </a:cxn>
                <a:cxn ang="T11">
                  <a:pos x="T2" y="T3"/>
                </a:cxn>
                <a:cxn ang="T12">
                  <a:pos x="T4" y="T5"/>
                </a:cxn>
                <a:cxn ang="T13">
                  <a:pos x="T6" y="T7"/>
                </a:cxn>
                <a:cxn ang="T14">
                  <a:pos x="T8" y="T9"/>
                </a:cxn>
              </a:cxnLst>
              <a:rect l="T15" t="T16" r="T17" b="T18"/>
              <a:pathLst>
                <a:path w="91" h="20">
                  <a:moveTo>
                    <a:pt x="84" y="2"/>
                  </a:moveTo>
                  <a:cubicBezTo>
                    <a:pt x="60" y="14"/>
                    <a:pt x="31" y="10"/>
                    <a:pt x="6" y="5"/>
                  </a:cubicBezTo>
                  <a:cubicBezTo>
                    <a:pt x="2" y="5"/>
                    <a:pt x="0" y="11"/>
                    <a:pt x="4" y="11"/>
                  </a:cubicBezTo>
                  <a:cubicBezTo>
                    <a:pt x="31" y="16"/>
                    <a:pt x="61" y="20"/>
                    <a:pt x="87" y="7"/>
                  </a:cubicBezTo>
                  <a:cubicBezTo>
                    <a:pt x="91" y="6"/>
                    <a:pt x="88" y="0"/>
                    <a:pt x="84" y="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 name="Freeform 21">
              <a:extLst>
                <a:ext uri="{FF2B5EF4-FFF2-40B4-BE49-F238E27FC236}">
                  <a16:creationId xmlns:a16="http://schemas.microsoft.com/office/drawing/2014/main" xmlns="" id="{FF92516C-70A7-4627-82A7-5426BBFF1F41}"/>
                </a:ext>
              </a:extLst>
            </p:cNvPr>
            <p:cNvSpPr>
              <a:spLocks noChangeArrowheads="1"/>
            </p:cNvSpPr>
            <p:nvPr/>
          </p:nvSpPr>
          <p:spPr bwMode="auto">
            <a:xfrm>
              <a:off x="9311577" y="3890267"/>
              <a:ext cx="205871" cy="20621"/>
            </a:xfrm>
            <a:custGeom>
              <a:avLst/>
              <a:gdLst>
                <a:gd name="T0" fmla="*/ 2147483647 w 78"/>
                <a:gd name="T1" fmla="*/ 2147483647 h 10"/>
                <a:gd name="T2" fmla="*/ 2147483647 w 78"/>
                <a:gd name="T3" fmla="*/ 2147483647 h 10"/>
                <a:gd name="T4" fmla="*/ 2147483647 w 78"/>
                <a:gd name="T5" fmla="*/ 2147483647 h 10"/>
                <a:gd name="T6" fmla="*/ 2147483647 w 78"/>
                <a:gd name="T7" fmla="*/ 2147483647 h 10"/>
                <a:gd name="T8" fmla="*/ 2147483647 w 78"/>
                <a:gd name="T9" fmla="*/ 2147483647 h 10"/>
                <a:gd name="T10" fmla="*/ 0 60000 65536"/>
                <a:gd name="T11" fmla="*/ 0 60000 65536"/>
                <a:gd name="T12" fmla="*/ 0 60000 65536"/>
                <a:gd name="T13" fmla="*/ 0 60000 65536"/>
                <a:gd name="T14" fmla="*/ 0 60000 65536"/>
                <a:gd name="T15" fmla="*/ 0 w 78"/>
                <a:gd name="T16" fmla="*/ 0 h 10"/>
                <a:gd name="T17" fmla="*/ 78 w 78"/>
                <a:gd name="T18" fmla="*/ 10 h 10"/>
              </a:gdLst>
              <a:ahLst/>
              <a:cxnLst>
                <a:cxn ang="T10">
                  <a:pos x="T0" y="T1"/>
                </a:cxn>
                <a:cxn ang="T11">
                  <a:pos x="T2" y="T3"/>
                </a:cxn>
                <a:cxn ang="T12">
                  <a:pos x="T4" y="T5"/>
                </a:cxn>
                <a:cxn ang="T13">
                  <a:pos x="T6" y="T7"/>
                </a:cxn>
                <a:cxn ang="T14">
                  <a:pos x="T8" y="T9"/>
                </a:cxn>
              </a:cxnLst>
              <a:rect l="T15" t="T16" r="T17" b="T18"/>
              <a:pathLst>
                <a:path w="78" h="10">
                  <a:moveTo>
                    <a:pt x="74" y="3"/>
                  </a:moveTo>
                  <a:cubicBezTo>
                    <a:pt x="51" y="3"/>
                    <a:pt x="27" y="3"/>
                    <a:pt x="4" y="1"/>
                  </a:cubicBezTo>
                  <a:cubicBezTo>
                    <a:pt x="0" y="0"/>
                    <a:pt x="0" y="6"/>
                    <a:pt x="4" y="7"/>
                  </a:cubicBezTo>
                  <a:cubicBezTo>
                    <a:pt x="27" y="10"/>
                    <a:pt x="51" y="9"/>
                    <a:pt x="74" y="9"/>
                  </a:cubicBezTo>
                  <a:cubicBezTo>
                    <a:pt x="78" y="9"/>
                    <a:pt x="78" y="3"/>
                    <a:pt x="74" y="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 name="Freeform 22">
              <a:extLst>
                <a:ext uri="{FF2B5EF4-FFF2-40B4-BE49-F238E27FC236}">
                  <a16:creationId xmlns:a16="http://schemas.microsoft.com/office/drawing/2014/main" xmlns="" id="{5B0431B5-205D-46DE-91AF-229C38E5D2AB}"/>
                </a:ext>
              </a:extLst>
            </p:cNvPr>
            <p:cNvSpPr>
              <a:spLocks noChangeArrowheads="1"/>
            </p:cNvSpPr>
            <p:nvPr/>
          </p:nvSpPr>
          <p:spPr bwMode="auto">
            <a:xfrm>
              <a:off x="9169377" y="5230659"/>
              <a:ext cx="87018" cy="134040"/>
            </a:xfrm>
            <a:custGeom>
              <a:avLst/>
              <a:gdLst>
                <a:gd name="T0" fmla="*/ 2147483647 w 33"/>
                <a:gd name="T1" fmla="*/ 2147483647 h 61"/>
                <a:gd name="T2" fmla="*/ 2147483647 w 33"/>
                <a:gd name="T3" fmla="*/ 2147483647 h 61"/>
                <a:gd name="T4" fmla="*/ 2147483647 w 33"/>
                <a:gd name="T5" fmla="*/ 2147483647 h 61"/>
                <a:gd name="T6" fmla="*/ 2147483647 w 33"/>
                <a:gd name="T7" fmla="*/ 2147483647 h 61"/>
                <a:gd name="T8" fmla="*/ 2147483647 w 33"/>
                <a:gd name="T9" fmla="*/ 2147483647 h 61"/>
                <a:gd name="T10" fmla="*/ 0 60000 65536"/>
                <a:gd name="T11" fmla="*/ 0 60000 65536"/>
                <a:gd name="T12" fmla="*/ 0 60000 65536"/>
                <a:gd name="T13" fmla="*/ 0 60000 65536"/>
                <a:gd name="T14" fmla="*/ 0 60000 65536"/>
                <a:gd name="T15" fmla="*/ 0 w 33"/>
                <a:gd name="T16" fmla="*/ 0 h 61"/>
                <a:gd name="T17" fmla="*/ 33 w 33"/>
                <a:gd name="T18" fmla="*/ 61 h 61"/>
              </a:gdLst>
              <a:ahLst/>
              <a:cxnLst>
                <a:cxn ang="T10">
                  <a:pos x="T0" y="T1"/>
                </a:cxn>
                <a:cxn ang="T11">
                  <a:pos x="T2" y="T3"/>
                </a:cxn>
                <a:cxn ang="T12">
                  <a:pos x="T4" y="T5"/>
                </a:cxn>
                <a:cxn ang="T13">
                  <a:pos x="T6" y="T7"/>
                </a:cxn>
                <a:cxn ang="T14">
                  <a:pos x="T8" y="T9"/>
                </a:cxn>
              </a:cxnLst>
              <a:rect l="T15" t="T16" r="T17" b="T18"/>
              <a:pathLst>
                <a:path w="33" h="61">
                  <a:moveTo>
                    <a:pt x="1" y="5"/>
                  </a:moveTo>
                  <a:cubicBezTo>
                    <a:pt x="5" y="24"/>
                    <a:pt x="14" y="43"/>
                    <a:pt x="26" y="58"/>
                  </a:cubicBezTo>
                  <a:cubicBezTo>
                    <a:pt x="29" y="61"/>
                    <a:pt x="33" y="57"/>
                    <a:pt x="31" y="54"/>
                  </a:cubicBezTo>
                  <a:cubicBezTo>
                    <a:pt x="19" y="39"/>
                    <a:pt x="11" y="22"/>
                    <a:pt x="7" y="4"/>
                  </a:cubicBezTo>
                  <a:cubicBezTo>
                    <a:pt x="6" y="0"/>
                    <a:pt x="0" y="2"/>
                    <a:pt x="1" y="5"/>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 name="Freeform 23">
              <a:extLst>
                <a:ext uri="{FF2B5EF4-FFF2-40B4-BE49-F238E27FC236}">
                  <a16:creationId xmlns:a16="http://schemas.microsoft.com/office/drawing/2014/main" xmlns="" id="{1B9E1CE0-37FC-419F-AF31-50D36F3FE54E}"/>
                </a:ext>
              </a:extLst>
            </p:cNvPr>
            <p:cNvSpPr>
              <a:spLocks noChangeArrowheads="1"/>
            </p:cNvSpPr>
            <p:nvPr/>
          </p:nvSpPr>
          <p:spPr bwMode="auto">
            <a:xfrm>
              <a:off x="9670257" y="4051114"/>
              <a:ext cx="131587" cy="55678"/>
            </a:xfrm>
            <a:custGeom>
              <a:avLst/>
              <a:gdLst>
                <a:gd name="T0" fmla="*/ 2147483647 w 50"/>
                <a:gd name="T1" fmla="*/ 2147483647 h 26"/>
                <a:gd name="T2" fmla="*/ 2147483647 w 50"/>
                <a:gd name="T3" fmla="*/ 2147483647 h 26"/>
                <a:gd name="T4" fmla="*/ 2147483647 w 50"/>
                <a:gd name="T5" fmla="*/ 2147483647 h 26"/>
                <a:gd name="T6" fmla="*/ 2147483647 w 50"/>
                <a:gd name="T7" fmla="*/ 2147483647 h 26"/>
                <a:gd name="T8" fmla="*/ 2147483647 w 50"/>
                <a:gd name="T9" fmla="*/ 2147483647 h 26"/>
                <a:gd name="T10" fmla="*/ 0 60000 65536"/>
                <a:gd name="T11" fmla="*/ 0 60000 65536"/>
                <a:gd name="T12" fmla="*/ 0 60000 65536"/>
                <a:gd name="T13" fmla="*/ 0 60000 65536"/>
                <a:gd name="T14" fmla="*/ 0 60000 65536"/>
                <a:gd name="T15" fmla="*/ 0 w 50"/>
                <a:gd name="T16" fmla="*/ 0 h 26"/>
                <a:gd name="T17" fmla="*/ 50 w 50"/>
                <a:gd name="T18" fmla="*/ 26 h 26"/>
              </a:gdLst>
              <a:ahLst/>
              <a:cxnLst>
                <a:cxn ang="T10">
                  <a:pos x="T0" y="T1"/>
                </a:cxn>
                <a:cxn ang="T11">
                  <a:pos x="T2" y="T3"/>
                </a:cxn>
                <a:cxn ang="T12">
                  <a:pos x="T4" y="T5"/>
                </a:cxn>
                <a:cxn ang="T13">
                  <a:pos x="T6" y="T7"/>
                </a:cxn>
                <a:cxn ang="T14">
                  <a:pos x="T8" y="T9"/>
                </a:cxn>
              </a:cxnLst>
              <a:rect l="T15" t="T16" r="T17" b="T18"/>
              <a:pathLst>
                <a:path w="50" h="26">
                  <a:moveTo>
                    <a:pt x="7" y="23"/>
                  </a:moveTo>
                  <a:cubicBezTo>
                    <a:pt x="16" y="14"/>
                    <a:pt x="32" y="6"/>
                    <a:pt x="45" y="10"/>
                  </a:cubicBezTo>
                  <a:cubicBezTo>
                    <a:pt x="48" y="11"/>
                    <a:pt x="50" y="5"/>
                    <a:pt x="46" y="4"/>
                  </a:cubicBezTo>
                  <a:cubicBezTo>
                    <a:pt x="31" y="0"/>
                    <a:pt x="13" y="8"/>
                    <a:pt x="2" y="19"/>
                  </a:cubicBezTo>
                  <a:cubicBezTo>
                    <a:pt x="0" y="22"/>
                    <a:pt x="4" y="26"/>
                    <a:pt x="7" y="2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Freeform 24">
              <a:extLst>
                <a:ext uri="{FF2B5EF4-FFF2-40B4-BE49-F238E27FC236}">
                  <a16:creationId xmlns:a16="http://schemas.microsoft.com/office/drawing/2014/main" xmlns="" id="{C83964DE-86BB-424D-8B27-CCDE76476363}"/>
                </a:ext>
              </a:extLst>
            </p:cNvPr>
            <p:cNvSpPr>
              <a:spLocks noChangeArrowheads="1"/>
            </p:cNvSpPr>
            <p:nvPr/>
          </p:nvSpPr>
          <p:spPr bwMode="auto">
            <a:xfrm>
              <a:off x="9659646" y="4009871"/>
              <a:ext cx="44571" cy="30933"/>
            </a:xfrm>
            <a:custGeom>
              <a:avLst/>
              <a:gdLst>
                <a:gd name="T0" fmla="*/ 2147483647 w 17"/>
                <a:gd name="T1" fmla="*/ 2147483647 h 14"/>
                <a:gd name="T2" fmla="*/ 2147483647 w 17"/>
                <a:gd name="T3" fmla="*/ 2147483647 h 14"/>
                <a:gd name="T4" fmla="*/ 2147483647 w 17"/>
                <a:gd name="T5" fmla="*/ 2147483647 h 14"/>
                <a:gd name="T6" fmla="*/ 2147483647 w 17"/>
                <a:gd name="T7" fmla="*/ 2147483647 h 14"/>
                <a:gd name="T8" fmla="*/ 2147483647 w 17"/>
                <a:gd name="T9" fmla="*/ 2147483647 h 14"/>
                <a:gd name="T10" fmla="*/ 0 60000 65536"/>
                <a:gd name="T11" fmla="*/ 0 60000 65536"/>
                <a:gd name="T12" fmla="*/ 0 60000 65536"/>
                <a:gd name="T13" fmla="*/ 0 60000 65536"/>
                <a:gd name="T14" fmla="*/ 0 60000 65536"/>
                <a:gd name="T15" fmla="*/ 0 w 17"/>
                <a:gd name="T16" fmla="*/ 0 h 14"/>
                <a:gd name="T17" fmla="*/ 17 w 17"/>
                <a:gd name="T18" fmla="*/ 14 h 14"/>
              </a:gdLst>
              <a:ahLst/>
              <a:cxnLst>
                <a:cxn ang="T10">
                  <a:pos x="T0" y="T1"/>
                </a:cxn>
                <a:cxn ang="T11">
                  <a:pos x="T2" y="T3"/>
                </a:cxn>
                <a:cxn ang="T12">
                  <a:pos x="T4" y="T5"/>
                </a:cxn>
                <a:cxn ang="T13">
                  <a:pos x="T6" y="T7"/>
                </a:cxn>
                <a:cxn ang="T14">
                  <a:pos x="T8" y="T9"/>
                </a:cxn>
              </a:cxnLst>
              <a:rect l="T15" t="T16" r="T17" b="T18"/>
              <a:pathLst>
                <a:path w="17" h="14">
                  <a:moveTo>
                    <a:pt x="7" y="12"/>
                  </a:moveTo>
                  <a:cubicBezTo>
                    <a:pt x="9" y="10"/>
                    <a:pt x="11" y="8"/>
                    <a:pt x="13" y="8"/>
                  </a:cubicBezTo>
                  <a:cubicBezTo>
                    <a:pt x="17" y="6"/>
                    <a:pt x="15" y="0"/>
                    <a:pt x="11" y="2"/>
                  </a:cubicBezTo>
                  <a:cubicBezTo>
                    <a:pt x="8" y="3"/>
                    <a:pt x="5" y="5"/>
                    <a:pt x="3" y="7"/>
                  </a:cubicBezTo>
                  <a:cubicBezTo>
                    <a:pt x="0" y="10"/>
                    <a:pt x="4" y="14"/>
                    <a:pt x="7" y="1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Freeform 41">
              <a:extLst>
                <a:ext uri="{FF2B5EF4-FFF2-40B4-BE49-F238E27FC236}">
                  <a16:creationId xmlns:a16="http://schemas.microsoft.com/office/drawing/2014/main" xmlns="" id="{1C9EED6E-01EB-49F6-BB2D-2DFA2E7AE293}"/>
                </a:ext>
              </a:extLst>
            </p:cNvPr>
            <p:cNvSpPr>
              <a:spLocks noChangeArrowheads="1"/>
            </p:cNvSpPr>
            <p:nvPr/>
          </p:nvSpPr>
          <p:spPr bwMode="auto">
            <a:xfrm>
              <a:off x="2290763"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91" y="43"/>
                  </a:moveTo>
                  <a:cubicBezTo>
                    <a:pt x="487" y="25"/>
                    <a:pt x="412" y="16"/>
                    <a:pt x="360" y="11"/>
                  </a:cubicBezTo>
                  <a:cubicBezTo>
                    <a:pt x="323" y="8"/>
                    <a:pt x="244" y="5"/>
                    <a:pt x="221" y="7"/>
                  </a:cubicBezTo>
                  <a:cubicBezTo>
                    <a:pt x="198" y="10"/>
                    <a:pt x="64" y="0"/>
                    <a:pt x="46" y="23"/>
                  </a:cubicBezTo>
                  <a:cubicBezTo>
                    <a:pt x="38" y="34"/>
                    <a:pt x="19" y="158"/>
                    <a:pt x="0" y="286"/>
                  </a:cubicBezTo>
                  <a:cubicBezTo>
                    <a:pt x="502" y="286"/>
                    <a:pt x="502" y="286"/>
                    <a:pt x="502" y="286"/>
                  </a:cubicBezTo>
                  <a:cubicBezTo>
                    <a:pt x="497" y="158"/>
                    <a:pt x="493" y="50"/>
                    <a:pt x="491" y="4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 name="Freeform 42">
              <a:extLst>
                <a:ext uri="{FF2B5EF4-FFF2-40B4-BE49-F238E27FC236}">
                  <a16:creationId xmlns:a16="http://schemas.microsoft.com/office/drawing/2014/main" xmlns="" id="{602B2479-B6BE-4BEC-9FEC-C936517148DB}"/>
                </a:ext>
              </a:extLst>
            </p:cNvPr>
            <p:cNvSpPr>
              <a:spLocks noChangeArrowheads="1"/>
            </p:cNvSpPr>
            <p:nvPr/>
          </p:nvSpPr>
          <p:spPr bwMode="auto">
            <a:xfrm>
              <a:off x="9233048"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56" y="23"/>
                  </a:moveTo>
                  <a:cubicBezTo>
                    <a:pt x="439" y="0"/>
                    <a:pt x="304" y="10"/>
                    <a:pt x="281" y="7"/>
                  </a:cubicBezTo>
                  <a:cubicBezTo>
                    <a:pt x="258" y="5"/>
                    <a:pt x="179" y="9"/>
                    <a:pt x="142" y="12"/>
                  </a:cubicBezTo>
                  <a:cubicBezTo>
                    <a:pt x="90" y="16"/>
                    <a:pt x="16" y="25"/>
                    <a:pt x="11" y="43"/>
                  </a:cubicBezTo>
                  <a:cubicBezTo>
                    <a:pt x="10" y="50"/>
                    <a:pt x="5" y="158"/>
                    <a:pt x="0" y="286"/>
                  </a:cubicBezTo>
                  <a:cubicBezTo>
                    <a:pt x="502" y="286"/>
                    <a:pt x="502" y="286"/>
                    <a:pt x="502" y="286"/>
                  </a:cubicBezTo>
                  <a:cubicBezTo>
                    <a:pt x="484" y="158"/>
                    <a:pt x="464" y="34"/>
                    <a:pt x="456" y="2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5" name="圆角矩形 9">
            <a:extLst>
              <a:ext uri="{FF2B5EF4-FFF2-40B4-BE49-F238E27FC236}">
                <a16:creationId xmlns:a16="http://schemas.microsoft.com/office/drawing/2014/main" xmlns="" id="{63A60ABB-D59E-4D37-904D-3F79929AE148}"/>
              </a:ext>
            </a:extLst>
          </p:cNvPr>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6" name="组合 25">
            <a:extLst>
              <a:ext uri="{FF2B5EF4-FFF2-40B4-BE49-F238E27FC236}">
                <a16:creationId xmlns:a16="http://schemas.microsoft.com/office/drawing/2014/main" xmlns="" id="{F1D81C14-2C36-45F4-915E-5A3752A3C6C0}"/>
              </a:ext>
            </a:extLst>
          </p:cNvPr>
          <p:cNvGrpSpPr/>
          <p:nvPr/>
        </p:nvGrpSpPr>
        <p:grpSpPr>
          <a:xfrm>
            <a:off x="10823156" y="563905"/>
            <a:ext cx="683354" cy="683354"/>
            <a:chOff x="3700441" y="1274408"/>
            <a:chExt cx="1646508" cy="1646508"/>
          </a:xfrm>
        </p:grpSpPr>
        <p:sp>
          <p:nvSpPr>
            <p:cNvPr id="27" name="圆角矩形 11">
              <a:extLst>
                <a:ext uri="{FF2B5EF4-FFF2-40B4-BE49-F238E27FC236}">
                  <a16:creationId xmlns:a16="http://schemas.microsoft.com/office/drawing/2014/main" xmlns="" id="{D263FEB2-14A6-42FA-BDC8-88874F8D7D80}"/>
                </a:ext>
              </a:extLst>
            </p:cNvPr>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圆角矩形 12">
              <a:extLst>
                <a:ext uri="{FF2B5EF4-FFF2-40B4-BE49-F238E27FC236}">
                  <a16:creationId xmlns:a16="http://schemas.microsoft.com/office/drawing/2014/main" xmlns="" id="{070A740B-7AAE-4C2B-A29D-DE141EF1806C}"/>
                </a:ext>
              </a:extLst>
            </p:cNvPr>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9" name="组合 28">
            <a:extLst>
              <a:ext uri="{FF2B5EF4-FFF2-40B4-BE49-F238E27FC236}">
                <a16:creationId xmlns:a16="http://schemas.microsoft.com/office/drawing/2014/main" xmlns="" id="{2AAA3684-7EDD-4031-AB99-72F3B1AC97B1}"/>
              </a:ext>
            </a:extLst>
          </p:cNvPr>
          <p:cNvGrpSpPr/>
          <p:nvPr/>
        </p:nvGrpSpPr>
        <p:grpSpPr>
          <a:xfrm>
            <a:off x="10854928" y="1231773"/>
            <a:ext cx="619809" cy="619809"/>
            <a:chOff x="3700441" y="1274408"/>
            <a:chExt cx="1646508" cy="1646508"/>
          </a:xfrm>
        </p:grpSpPr>
        <p:sp>
          <p:nvSpPr>
            <p:cNvPr id="30" name="圆角矩形 14">
              <a:extLst>
                <a:ext uri="{FF2B5EF4-FFF2-40B4-BE49-F238E27FC236}">
                  <a16:creationId xmlns:a16="http://schemas.microsoft.com/office/drawing/2014/main" xmlns="" id="{2A438B4C-A0DC-4EB7-830F-BDFC4F55B027}"/>
                </a:ext>
              </a:extLst>
            </p:cNvPr>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圆角矩形 15">
              <a:extLst>
                <a:ext uri="{FF2B5EF4-FFF2-40B4-BE49-F238E27FC236}">
                  <a16:creationId xmlns:a16="http://schemas.microsoft.com/office/drawing/2014/main" xmlns="" id="{0E0E8F41-7CBC-46EA-B5FE-5F987B83A9BE}"/>
                </a:ext>
              </a:extLst>
            </p:cNvPr>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3" name="矩形 32">
            <a:extLst>
              <a:ext uri="{FF2B5EF4-FFF2-40B4-BE49-F238E27FC236}">
                <a16:creationId xmlns:a16="http://schemas.microsoft.com/office/drawing/2014/main" xmlns="" id="{85D0DD38-E0A0-4C03-BE98-BF914ADC0B23}"/>
              </a:ext>
            </a:extLst>
          </p:cNvPr>
          <p:cNvSpPr/>
          <p:nvPr/>
        </p:nvSpPr>
        <p:spPr>
          <a:xfrm>
            <a:off x="1807983" y="786736"/>
            <a:ext cx="7091970" cy="669863"/>
          </a:xfrm>
          <a:prstGeom prst="rect">
            <a:avLst/>
          </a:prstGeom>
          <a:ln>
            <a:noFill/>
          </a:ln>
        </p:spPr>
        <p:txBody>
          <a:bodyPr wrap="square">
            <a:spAutoFit/>
          </a:bodyPr>
          <a:lstStyle/>
          <a:p>
            <a:pPr algn="ctr">
              <a:lnSpc>
                <a:spcPct val="150000"/>
              </a:lnSpc>
            </a:pPr>
            <a:r>
              <a:rPr lang="zh-CN" altLang="en-US" sz="2800" b="1">
                <a:solidFill>
                  <a:schemeClr val="tx1">
                    <a:lumMod val="65000"/>
                    <a:lumOff val="35000"/>
                  </a:schemeClr>
                </a:solidFill>
                <a:effectLst>
                  <a:outerShdw blurRad="38100" dist="38100" dir="2700000" algn="tl">
                    <a:srgbClr val="000000">
                      <a:alpha val="43137"/>
                    </a:srgbClr>
                  </a:outerShdw>
                </a:effectLst>
                <a:cs typeface="+mn-ea"/>
                <a:sym typeface="+mn-lt"/>
              </a:rPr>
              <a:t>任务分析</a:t>
            </a:r>
            <a:endParaRPr lang="zh-CN" altLang="en-US" sz="2800" b="1" dirty="0">
              <a:solidFill>
                <a:schemeClr val="tx1">
                  <a:lumMod val="65000"/>
                  <a:lumOff val="35000"/>
                </a:schemeClr>
              </a:solidFill>
              <a:effectLst>
                <a:outerShdw blurRad="38100" dist="38100" dir="2700000" algn="tl">
                  <a:srgbClr val="000000">
                    <a:alpha val="43137"/>
                  </a:srgbClr>
                </a:outerShdw>
              </a:effectLst>
              <a:cs typeface="+mn-ea"/>
              <a:sym typeface="+mn-lt"/>
            </a:endParaRPr>
          </a:p>
        </p:txBody>
      </p:sp>
      <p:pic>
        <p:nvPicPr>
          <p:cNvPr id="32" name="图片 31">
            <a:extLst>
              <a:ext uri="{FF2B5EF4-FFF2-40B4-BE49-F238E27FC236}">
                <a16:creationId xmlns:a16="http://schemas.microsoft.com/office/drawing/2014/main" xmlns="" id="{12CEC50E-F431-4BBE-BEFE-B2A35D652B72}"/>
              </a:ext>
            </a:extLst>
          </p:cNvPr>
          <p:cNvPicPr>
            <a:picLocks noChangeAspect="1"/>
          </p:cNvPicPr>
          <p:nvPr/>
        </p:nvPicPr>
        <p:blipFill>
          <a:blip r:embed="rId3"/>
          <a:stretch>
            <a:fillRect/>
          </a:stretch>
        </p:blipFill>
        <p:spPr>
          <a:xfrm>
            <a:off x="2048183" y="1456599"/>
            <a:ext cx="6762750" cy="3133725"/>
          </a:xfrm>
          <a:prstGeom prst="rect">
            <a:avLst/>
          </a:prstGeom>
        </p:spPr>
      </p:pic>
      <p:sp>
        <p:nvSpPr>
          <p:cNvPr id="37" name="矩形: 圆角 36">
            <a:extLst>
              <a:ext uri="{FF2B5EF4-FFF2-40B4-BE49-F238E27FC236}">
                <a16:creationId xmlns:a16="http://schemas.microsoft.com/office/drawing/2014/main" xmlns="" id="{35782574-DDBD-4A74-B274-FBA3FF8948C2}"/>
              </a:ext>
            </a:extLst>
          </p:cNvPr>
          <p:cNvSpPr/>
          <p:nvPr/>
        </p:nvSpPr>
        <p:spPr>
          <a:xfrm>
            <a:off x="4378036" y="1456599"/>
            <a:ext cx="4455036" cy="1268506"/>
          </a:xfrm>
          <a:prstGeom prst="roundRect">
            <a:avLst/>
          </a:prstGeom>
          <a:noFill/>
          <a:ln w="5715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xmlns="" id="{81FB023B-8EF7-46E0-BB69-4189F862F454}"/>
              </a:ext>
            </a:extLst>
          </p:cNvPr>
          <p:cNvSpPr txBox="1"/>
          <p:nvPr/>
        </p:nvSpPr>
        <p:spPr>
          <a:xfrm>
            <a:off x="1948429" y="1456599"/>
            <a:ext cx="2529361" cy="1384995"/>
          </a:xfrm>
          <a:prstGeom prst="rect">
            <a:avLst/>
          </a:prstGeom>
          <a:noFill/>
        </p:spPr>
        <p:txBody>
          <a:bodyPr wrap="square" rtlCol="0">
            <a:spAutoFit/>
          </a:bodyPr>
          <a:lstStyle/>
          <a:p>
            <a:pPr algn="ctr"/>
            <a:r>
              <a:rPr lang="zh-CN" altLang="en-US" sz="2800" b="1" dirty="0">
                <a:effectLst>
                  <a:outerShdw blurRad="38100" dist="38100" dir="2700000" algn="tl">
                    <a:srgbClr val="000000">
                      <a:alpha val="43137"/>
                    </a:srgbClr>
                  </a:outerShdw>
                </a:effectLst>
              </a:rPr>
              <a:t>加密文件授权</a:t>
            </a:r>
            <a:endParaRPr lang="en-US" altLang="zh-CN" sz="2800" b="1" dirty="0">
              <a:effectLst>
                <a:outerShdw blurRad="38100" dist="38100" dir="2700000" algn="tl">
                  <a:srgbClr val="000000">
                    <a:alpha val="43137"/>
                  </a:srgbClr>
                </a:outerShdw>
              </a:effectLst>
            </a:endParaRPr>
          </a:p>
          <a:p>
            <a:pPr algn="ctr"/>
            <a:r>
              <a:rPr lang="zh-CN" altLang="en-US" sz="2800" b="1" dirty="0">
                <a:effectLst>
                  <a:outerShdw blurRad="38100" dist="38100" dir="2700000" algn="tl">
                    <a:srgbClr val="000000">
                      <a:alpha val="43137"/>
                    </a:srgbClr>
                  </a:outerShdw>
                </a:effectLst>
              </a:rPr>
              <a:t>及</a:t>
            </a:r>
            <a:endParaRPr lang="en-US" altLang="zh-CN" sz="2800" b="1" dirty="0">
              <a:effectLst>
                <a:outerShdw blurRad="38100" dist="38100" dir="2700000" algn="tl">
                  <a:srgbClr val="000000">
                    <a:alpha val="43137"/>
                  </a:srgbClr>
                </a:outerShdw>
              </a:effectLst>
            </a:endParaRPr>
          </a:p>
          <a:p>
            <a:pPr algn="ctr"/>
            <a:r>
              <a:rPr lang="zh-CN" altLang="en-US" sz="2800" b="1" dirty="0">
                <a:effectLst>
                  <a:outerShdw blurRad="38100" dist="38100" dir="2700000" algn="tl">
                    <a:srgbClr val="000000">
                      <a:alpha val="43137"/>
                    </a:srgbClr>
                  </a:outerShdw>
                </a:effectLst>
              </a:rPr>
              <a:t>备份</a:t>
            </a:r>
            <a:r>
              <a:rPr lang="en-US" altLang="zh-CN" sz="2800" b="1" dirty="0">
                <a:effectLst>
                  <a:outerShdw blurRad="38100" dist="38100" dir="2700000" algn="tl">
                    <a:srgbClr val="000000">
                      <a:alpha val="43137"/>
                    </a:srgbClr>
                  </a:outerShdw>
                </a:effectLst>
              </a:rPr>
              <a:t>EFS</a:t>
            </a:r>
            <a:endParaRPr lang="zh-CN" altLang="en-US" sz="28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7523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25"/>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26"/>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29"/>
                                        </p:tgtEl>
                                        <p:attrNameLst>
                                          <p:attrName>ppt_x</p:attrName>
                                          <p:attrName>ppt_y</p:attrName>
                                        </p:attrNameLst>
                                      </p:cBhvr>
                                      <p:rCtr x="0" y="-25208"/>
                                    </p:animMotion>
                                  </p:childTnLst>
                                </p:cTn>
                              </p:par>
                              <p:par>
                                <p:cTn id="20" presetID="10"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down)">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down)">
                                      <p:cBhvr>
                                        <p:cTn id="3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33" grpId="0"/>
      <p:bldP spid="37"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9 </a:t>
            </a:r>
            <a:r>
              <a:rPr lang="zh-CN" altLang="en-US" sz="3600" b="1" spc="600" dirty="0">
                <a:solidFill>
                  <a:srgbClr val="2070A1"/>
                </a:solidFill>
                <a:cs typeface="+mn-ea"/>
                <a:sym typeface="+mn-lt"/>
              </a:rPr>
              <a:t>加密文件系统</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349011" y="1715338"/>
            <a:ext cx="6003567"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1. </a:t>
            </a:r>
            <a:r>
              <a:rPr lang="zh-CN" altLang="en-US" sz="3600" spc="600" dirty="0">
                <a:solidFill>
                  <a:srgbClr val="2070A1"/>
                </a:solidFill>
                <a:cs typeface="+mn-ea"/>
              </a:rPr>
              <a:t>对文件与文件夹加密</a:t>
            </a:r>
            <a:endParaRPr lang="zh-CN" altLang="zh-CN" sz="3600" spc="600" dirty="0">
              <a:solidFill>
                <a:srgbClr val="2070A1"/>
              </a:solidFill>
              <a:cs typeface="+mn-ea"/>
            </a:endParaRPr>
          </a:p>
        </p:txBody>
      </p:sp>
      <p:pic>
        <p:nvPicPr>
          <p:cNvPr id="31" name="图片 30">
            <a:extLst>
              <a:ext uri="{FF2B5EF4-FFF2-40B4-BE49-F238E27FC236}">
                <a16:creationId xmlns:a16="http://schemas.microsoft.com/office/drawing/2014/main" xmlns="" id="{0E04BB4A-52F7-42E6-A665-F854D11AF6B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760355" y="2361669"/>
            <a:ext cx="6999678" cy="3499839"/>
          </a:xfrm>
          <a:prstGeom prst="rect">
            <a:avLst/>
          </a:prstGeom>
          <a:noFill/>
          <a:ln>
            <a:noFill/>
          </a:ln>
        </p:spPr>
      </p:pic>
      <p:sp>
        <p:nvSpPr>
          <p:cNvPr id="2" name="矩形 1">
            <a:extLst>
              <a:ext uri="{FF2B5EF4-FFF2-40B4-BE49-F238E27FC236}">
                <a16:creationId xmlns:a16="http://schemas.microsoft.com/office/drawing/2014/main" xmlns="" id="{A145D207-AFD9-4A6F-8E5D-35B0DCB2CE7A}"/>
              </a:ext>
            </a:extLst>
          </p:cNvPr>
          <p:cNvSpPr/>
          <p:nvPr/>
        </p:nvSpPr>
        <p:spPr>
          <a:xfrm>
            <a:off x="5706196" y="5861508"/>
            <a:ext cx="1107996" cy="369332"/>
          </a:xfrm>
          <a:prstGeom prst="rect">
            <a:avLst/>
          </a:prstGeom>
        </p:spPr>
        <p:txBody>
          <a:bodyPr wrap="none">
            <a:spAutoFit/>
          </a:bodyPr>
          <a:lstStyle/>
          <a:p>
            <a:r>
              <a:rPr lang="zh-CN" altLang="zh-CN" dirty="0">
                <a:cs typeface="Times New Roman" panose="02020603050405020304" pitchFamily="18" charset="0"/>
              </a:rPr>
              <a:t>文件加密</a:t>
            </a:r>
            <a:endParaRPr lang="zh-CN" altLang="en-US" dirty="0"/>
          </a:p>
        </p:txBody>
      </p:sp>
    </p:spTree>
    <p:extLst>
      <p:ext uri="{BB962C8B-B14F-4D97-AF65-F5344CB8AC3E}">
        <p14:creationId xmlns:p14="http://schemas.microsoft.com/office/powerpoint/2010/main" val="11531147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9 </a:t>
            </a:r>
            <a:r>
              <a:rPr lang="zh-CN" altLang="en-US" sz="3600" b="1" spc="600" dirty="0">
                <a:solidFill>
                  <a:srgbClr val="2070A1"/>
                </a:solidFill>
                <a:cs typeface="+mn-ea"/>
                <a:sym typeface="+mn-lt"/>
              </a:rPr>
              <a:t>加密文件系统</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349011" y="1715338"/>
            <a:ext cx="6003567"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1. </a:t>
            </a:r>
            <a:r>
              <a:rPr lang="zh-CN" altLang="en-US" sz="3600" spc="600" dirty="0">
                <a:solidFill>
                  <a:srgbClr val="2070A1"/>
                </a:solidFill>
                <a:cs typeface="+mn-ea"/>
              </a:rPr>
              <a:t>对文件与文件夹加密</a:t>
            </a:r>
            <a:endParaRPr lang="zh-CN" altLang="zh-CN" sz="3600" spc="600" dirty="0">
              <a:solidFill>
                <a:srgbClr val="2070A1"/>
              </a:solidFill>
              <a:cs typeface="+mn-ea"/>
            </a:endParaRPr>
          </a:p>
        </p:txBody>
      </p:sp>
      <p:pic>
        <p:nvPicPr>
          <p:cNvPr id="33" name="图片 32">
            <a:extLst>
              <a:ext uri="{FF2B5EF4-FFF2-40B4-BE49-F238E27FC236}">
                <a16:creationId xmlns:a16="http://schemas.microsoft.com/office/drawing/2014/main" xmlns="" id="{37639F85-B4C8-493B-842D-40F31BCDC40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671477" y="2255837"/>
            <a:ext cx="5649678" cy="3910013"/>
          </a:xfrm>
          <a:prstGeom prst="rect">
            <a:avLst/>
          </a:prstGeom>
          <a:noFill/>
          <a:ln>
            <a:noFill/>
          </a:ln>
        </p:spPr>
      </p:pic>
      <p:sp>
        <p:nvSpPr>
          <p:cNvPr id="3" name="矩形 2">
            <a:extLst>
              <a:ext uri="{FF2B5EF4-FFF2-40B4-BE49-F238E27FC236}">
                <a16:creationId xmlns:a16="http://schemas.microsoft.com/office/drawing/2014/main" xmlns="" id="{97D186ED-4EFC-4B8D-A71C-5137A90B97F7}"/>
              </a:ext>
            </a:extLst>
          </p:cNvPr>
          <p:cNvSpPr/>
          <p:nvPr/>
        </p:nvSpPr>
        <p:spPr>
          <a:xfrm>
            <a:off x="5711486" y="6165850"/>
            <a:ext cx="1569660" cy="369332"/>
          </a:xfrm>
          <a:prstGeom prst="rect">
            <a:avLst/>
          </a:prstGeom>
        </p:spPr>
        <p:txBody>
          <a:bodyPr wrap="none">
            <a:spAutoFit/>
          </a:bodyPr>
          <a:lstStyle/>
          <a:p>
            <a:r>
              <a:rPr lang="zh-CN" altLang="zh-CN" dirty="0">
                <a:cs typeface="Times New Roman" panose="02020603050405020304" pitchFamily="18" charset="0"/>
              </a:rPr>
              <a:t>确认属性更改</a:t>
            </a:r>
            <a:endParaRPr lang="zh-CN" altLang="en-US" dirty="0"/>
          </a:p>
        </p:txBody>
      </p:sp>
    </p:spTree>
    <p:extLst>
      <p:ext uri="{BB962C8B-B14F-4D97-AF65-F5344CB8AC3E}">
        <p14:creationId xmlns:p14="http://schemas.microsoft.com/office/powerpoint/2010/main" val="5364349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9 </a:t>
            </a:r>
            <a:r>
              <a:rPr lang="zh-CN" altLang="en-US" sz="3600" b="1" spc="600" dirty="0">
                <a:solidFill>
                  <a:srgbClr val="2070A1"/>
                </a:solidFill>
                <a:cs typeface="+mn-ea"/>
                <a:sym typeface="+mn-lt"/>
              </a:rPr>
              <a:t>加密文件系统</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247192" y="1715338"/>
            <a:ext cx="9235220"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2. </a:t>
            </a:r>
            <a:r>
              <a:rPr lang="zh-CN" altLang="en-US" sz="3600" spc="600" dirty="0">
                <a:solidFill>
                  <a:srgbClr val="2070A1"/>
                </a:solidFill>
                <a:cs typeface="+mn-ea"/>
              </a:rPr>
              <a:t>授权其他用户可以读取加密的文件</a:t>
            </a:r>
            <a:endParaRPr lang="zh-CN" altLang="zh-CN" sz="3600" spc="600" dirty="0">
              <a:solidFill>
                <a:srgbClr val="2070A1"/>
              </a:solidFill>
              <a:cs typeface="+mn-ea"/>
            </a:endParaRPr>
          </a:p>
        </p:txBody>
      </p:sp>
      <p:pic>
        <p:nvPicPr>
          <p:cNvPr id="34" name="图片 33">
            <a:extLst>
              <a:ext uri="{FF2B5EF4-FFF2-40B4-BE49-F238E27FC236}">
                <a16:creationId xmlns:a16="http://schemas.microsoft.com/office/drawing/2014/main" xmlns="" id="{22D88602-859E-4B8F-9224-E636E464372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26029" y="2596514"/>
            <a:ext cx="7381184" cy="2913362"/>
          </a:xfrm>
          <a:prstGeom prst="rect">
            <a:avLst/>
          </a:prstGeom>
          <a:noFill/>
          <a:ln>
            <a:noFill/>
          </a:ln>
        </p:spPr>
      </p:pic>
      <p:sp>
        <p:nvSpPr>
          <p:cNvPr id="4" name="矩形 3">
            <a:extLst>
              <a:ext uri="{FF2B5EF4-FFF2-40B4-BE49-F238E27FC236}">
                <a16:creationId xmlns:a16="http://schemas.microsoft.com/office/drawing/2014/main" xmlns="" id="{279F3F04-F9C0-4656-9C11-32C275431E88}"/>
              </a:ext>
            </a:extLst>
          </p:cNvPr>
          <p:cNvSpPr/>
          <p:nvPr/>
        </p:nvSpPr>
        <p:spPr>
          <a:xfrm>
            <a:off x="4478539" y="5486968"/>
            <a:ext cx="3647152" cy="369332"/>
          </a:xfrm>
          <a:prstGeom prst="rect">
            <a:avLst/>
          </a:prstGeom>
        </p:spPr>
        <p:txBody>
          <a:bodyPr wrap="none">
            <a:spAutoFit/>
          </a:bodyPr>
          <a:lstStyle/>
          <a:p>
            <a:r>
              <a:rPr lang="zh-CN" altLang="zh-CN" dirty="0">
                <a:cs typeface="Times New Roman" panose="02020603050405020304" pitchFamily="18" charset="0"/>
              </a:rPr>
              <a:t>被不同用户加密后的文件和文件夹</a:t>
            </a:r>
            <a:endParaRPr lang="zh-CN" altLang="en-US" dirty="0"/>
          </a:p>
        </p:txBody>
      </p:sp>
    </p:spTree>
    <p:extLst>
      <p:ext uri="{BB962C8B-B14F-4D97-AF65-F5344CB8AC3E}">
        <p14:creationId xmlns:p14="http://schemas.microsoft.com/office/powerpoint/2010/main" val="5789641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9 </a:t>
            </a:r>
            <a:r>
              <a:rPr lang="zh-CN" altLang="en-US" sz="3600" b="1" spc="600" dirty="0">
                <a:solidFill>
                  <a:srgbClr val="2070A1"/>
                </a:solidFill>
                <a:cs typeface="+mn-ea"/>
                <a:sym typeface="+mn-lt"/>
              </a:rPr>
              <a:t>加密文件系统</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247192" y="1715338"/>
            <a:ext cx="9235220"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2. </a:t>
            </a:r>
            <a:r>
              <a:rPr lang="zh-CN" altLang="en-US" sz="3600" spc="600" dirty="0">
                <a:solidFill>
                  <a:srgbClr val="2070A1"/>
                </a:solidFill>
                <a:cs typeface="+mn-ea"/>
              </a:rPr>
              <a:t>授权其他用户可以读取加密的文件</a:t>
            </a:r>
            <a:endParaRPr lang="zh-CN" altLang="zh-CN" sz="3600" spc="600" dirty="0">
              <a:solidFill>
                <a:srgbClr val="2070A1"/>
              </a:solidFill>
              <a:cs typeface="+mn-ea"/>
            </a:endParaRPr>
          </a:p>
        </p:txBody>
      </p:sp>
      <p:pic>
        <p:nvPicPr>
          <p:cNvPr id="33" name="图片 32">
            <a:extLst>
              <a:ext uri="{FF2B5EF4-FFF2-40B4-BE49-F238E27FC236}">
                <a16:creationId xmlns:a16="http://schemas.microsoft.com/office/drawing/2014/main" xmlns="" id="{9E011797-25E6-42C3-B6CD-92BD6FB64D6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595763" y="2361669"/>
            <a:ext cx="7399677" cy="4289425"/>
          </a:xfrm>
          <a:prstGeom prst="rect">
            <a:avLst/>
          </a:prstGeom>
          <a:noFill/>
          <a:ln>
            <a:noFill/>
          </a:ln>
        </p:spPr>
      </p:pic>
      <p:sp>
        <p:nvSpPr>
          <p:cNvPr id="2" name="矩形 1">
            <a:extLst>
              <a:ext uri="{FF2B5EF4-FFF2-40B4-BE49-F238E27FC236}">
                <a16:creationId xmlns:a16="http://schemas.microsoft.com/office/drawing/2014/main" xmlns="" id="{28F8FDFE-815B-4288-BB98-CD062B28913F}"/>
              </a:ext>
            </a:extLst>
          </p:cNvPr>
          <p:cNvSpPr/>
          <p:nvPr/>
        </p:nvSpPr>
        <p:spPr>
          <a:xfrm>
            <a:off x="6408851" y="6281762"/>
            <a:ext cx="2042547" cy="369332"/>
          </a:xfrm>
          <a:prstGeom prst="rect">
            <a:avLst/>
          </a:prstGeom>
        </p:spPr>
        <p:txBody>
          <a:bodyPr wrap="none">
            <a:spAutoFit/>
          </a:bodyPr>
          <a:lstStyle/>
          <a:p>
            <a:r>
              <a:rPr lang="zh-CN" altLang="zh-CN" dirty="0">
                <a:cs typeface="Times New Roman" panose="02020603050405020304" pitchFamily="18" charset="0"/>
              </a:rPr>
              <a:t>添加</a:t>
            </a:r>
            <a:r>
              <a:rPr lang="en-US" altLang="zh-CN" dirty="0">
                <a:cs typeface="Times New Roman" panose="02020603050405020304" pitchFamily="18" charset="0"/>
              </a:rPr>
              <a:t>Alice</a:t>
            </a:r>
            <a:r>
              <a:rPr lang="zh-CN" altLang="zh-CN" dirty="0">
                <a:cs typeface="Times New Roman" panose="02020603050405020304" pitchFamily="18" charset="0"/>
              </a:rPr>
              <a:t>个人证书</a:t>
            </a:r>
            <a:endParaRPr lang="zh-CN" altLang="en-US" dirty="0"/>
          </a:p>
        </p:txBody>
      </p:sp>
    </p:spTree>
    <p:extLst>
      <p:ext uri="{BB962C8B-B14F-4D97-AF65-F5344CB8AC3E}">
        <p14:creationId xmlns:p14="http://schemas.microsoft.com/office/powerpoint/2010/main" val="26316724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a:stretch>
        </a:blipFill>
        <a:effectLst/>
      </p:bgPr>
    </p:bg>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0" y="692150"/>
            <a:ext cx="11160267"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9 </a:t>
            </a:r>
            <a:r>
              <a:rPr lang="zh-CN" altLang="en-US" sz="3600" b="1" spc="600" dirty="0">
                <a:solidFill>
                  <a:srgbClr val="2070A1"/>
                </a:solidFill>
                <a:cs typeface="+mn-ea"/>
                <a:sym typeface="+mn-lt"/>
              </a:rPr>
              <a:t>加密文件系统</a:t>
            </a:r>
            <a:endParaRPr lang="zh-CN" altLang="en-US" sz="3200" b="1" spc="600" dirty="0">
              <a:solidFill>
                <a:srgbClr val="2070A1"/>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0" name="矩形 29">
            <a:extLst>
              <a:ext uri="{FF2B5EF4-FFF2-40B4-BE49-F238E27FC236}">
                <a16:creationId xmlns:a16="http://schemas.microsoft.com/office/drawing/2014/main" xmlns="" id="{5D02C96D-CB83-4A02-9F4F-AECC0BE30614}"/>
              </a:ext>
            </a:extLst>
          </p:cNvPr>
          <p:cNvSpPr/>
          <p:nvPr/>
        </p:nvSpPr>
        <p:spPr>
          <a:xfrm>
            <a:off x="412486" y="1715338"/>
            <a:ext cx="4230645" cy="646331"/>
          </a:xfrm>
          <a:prstGeom prst="rect">
            <a:avLst/>
          </a:prstGeom>
        </p:spPr>
        <p:txBody>
          <a:bodyPr wrap="none">
            <a:spAutoFit/>
          </a:bodyPr>
          <a:lstStyle/>
          <a:p>
            <a:pPr indent="266700" algn="just">
              <a:spcAft>
                <a:spcPts val="0"/>
              </a:spcAft>
            </a:pPr>
            <a:r>
              <a:rPr lang="en-US" altLang="zh-CN" sz="3600" spc="600" dirty="0">
                <a:solidFill>
                  <a:srgbClr val="2070A1"/>
                </a:solidFill>
                <a:cs typeface="+mn-ea"/>
              </a:rPr>
              <a:t>3. </a:t>
            </a:r>
            <a:r>
              <a:rPr lang="zh-CN" altLang="en-US" sz="3600" spc="600" dirty="0">
                <a:solidFill>
                  <a:srgbClr val="2070A1"/>
                </a:solidFill>
                <a:cs typeface="+mn-ea"/>
              </a:rPr>
              <a:t>备份</a:t>
            </a:r>
            <a:r>
              <a:rPr lang="en-US" altLang="zh-CN" sz="3600" spc="600" dirty="0">
                <a:solidFill>
                  <a:srgbClr val="2070A1"/>
                </a:solidFill>
                <a:cs typeface="+mn-ea"/>
              </a:rPr>
              <a:t>EFS</a:t>
            </a:r>
            <a:r>
              <a:rPr lang="zh-CN" altLang="en-US" sz="3600" spc="600" dirty="0">
                <a:solidFill>
                  <a:srgbClr val="2070A1"/>
                </a:solidFill>
                <a:cs typeface="+mn-ea"/>
              </a:rPr>
              <a:t>证书</a:t>
            </a:r>
            <a:endParaRPr lang="zh-CN" altLang="zh-CN" sz="3600" spc="600" dirty="0">
              <a:solidFill>
                <a:srgbClr val="2070A1"/>
              </a:solidFill>
              <a:cs typeface="+mn-ea"/>
            </a:endParaRPr>
          </a:p>
        </p:txBody>
      </p:sp>
      <p:sp>
        <p:nvSpPr>
          <p:cNvPr id="2" name="矩形 1">
            <a:extLst>
              <a:ext uri="{FF2B5EF4-FFF2-40B4-BE49-F238E27FC236}">
                <a16:creationId xmlns:a16="http://schemas.microsoft.com/office/drawing/2014/main" xmlns="" id="{28F8FDFE-815B-4288-BB98-CD062B28913F}"/>
              </a:ext>
            </a:extLst>
          </p:cNvPr>
          <p:cNvSpPr/>
          <p:nvPr/>
        </p:nvSpPr>
        <p:spPr>
          <a:xfrm>
            <a:off x="5685515" y="5964649"/>
            <a:ext cx="2031325" cy="369332"/>
          </a:xfrm>
          <a:prstGeom prst="rect">
            <a:avLst/>
          </a:prstGeom>
        </p:spPr>
        <p:txBody>
          <a:bodyPr wrap="none">
            <a:spAutoFit/>
          </a:bodyPr>
          <a:lstStyle/>
          <a:p>
            <a:r>
              <a:rPr lang="zh-CN" altLang="zh-CN" dirty="0"/>
              <a:t>当前用户个人证书</a:t>
            </a:r>
            <a:endParaRPr lang="zh-CN" altLang="en-US" dirty="0"/>
          </a:p>
        </p:txBody>
      </p:sp>
      <p:pic>
        <p:nvPicPr>
          <p:cNvPr id="34" name="图片 33">
            <a:extLst>
              <a:ext uri="{FF2B5EF4-FFF2-40B4-BE49-F238E27FC236}">
                <a16:creationId xmlns:a16="http://schemas.microsoft.com/office/drawing/2014/main" xmlns="" id="{F1CCF7A6-07CC-4931-8220-DC97B92F8B1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760355" y="2361669"/>
            <a:ext cx="7881646" cy="3602980"/>
          </a:xfrm>
          <a:prstGeom prst="rect">
            <a:avLst/>
          </a:prstGeom>
          <a:noFill/>
          <a:ln>
            <a:noFill/>
          </a:ln>
        </p:spPr>
      </p:pic>
    </p:spTree>
    <p:extLst>
      <p:ext uri="{BB962C8B-B14F-4D97-AF65-F5344CB8AC3E}">
        <p14:creationId xmlns:p14="http://schemas.microsoft.com/office/powerpoint/2010/main" val="23011546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15000"/>
            <a:lum/>
          </a:blip>
          <a:srcRect/>
          <a:stretch>
            <a:fillRect/>
          </a:stretch>
        </a:blip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xmlns="" id="{5FF40147-23D8-4E1A-B5B3-29112D1A9D3F}"/>
              </a:ext>
            </a:extLst>
          </p:cNvPr>
          <p:cNvSpPr/>
          <p:nvPr/>
        </p:nvSpPr>
        <p:spPr>
          <a:xfrm>
            <a:off x="4687693" y="2008020"/>
            <a:ext cx="6762311" cy="4157829"/>
          </a:xfrm>
          <a:prstGeom prst="rect">
            <a:avLst/>
          </a:prstGeom>
          <a:solidFill>
            <a:srgbClr val="F99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a:extLst>
              <a:ext uri="{FF2B5EF4-FFF2-40B4-BE49-F238E27FC236}">
                <a16:creationId xmlns:a16="http://schemas.microsoft.com/office/drawing/2014/main" xmlns="" id="{81DC0986-D1CD-40A0-82F8-43978428E4A7}"/>
              </a:ext>
            </a:extLst>
          </p:cNvPr>
          <p:cNvSpPr/>
          <p:nvPr/>
        </p:nvSpPr>
        <p:spPr>
          <a:xfrm>
            <a:off x="5025709" y="2338593"/>
            <a:ext cx="6114500" cy="3554207"/>
          </a:xfrm>
          <a:prstGeom prst="rect">
            <a:avLst/>
          </a:prstGeom>
          <a:noFill/>
          <a:ln w="635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3">
            <a:extLst>
              <a:ext uri="{FF2B5EF4-FFF2-40B4-BE49-F238E27FC236}">
                <a16:creationId xmlns:a16="http://schemas.microsoft.com/office/drawing/2014/main" xmlns="" id="{5FC534B4-C11F-4F07-8CF7-F7A146C505BC}"/>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14">
            <a:extLst>
              <a:ext uri="{FF2B5EF4-FFF2-40B4-BE49-F238E27FC236}">
                <a16:creationId xmlns:a16="http://schemas.microsoft.com/office/drawing/2014/main" xmlns="" id="{5BE272C4-60DF-4610-82D0-C983E5673A90}"/>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a:extLst>
              <a:ext uri="{FF2B5EF4-FFF2-40B4-BE49-F238E27FC236}">
                <a16:creationId xmlns:a16="http://schemas.microsoft.com/office/drawing/2014/main" xmlns="" id="{3C9AFD9A-9EA3-428F-964B-383F31E654B7}"/>
              </a:ext>
            </a:extLst>
          </p:cNvPr>
          <p:cNvSpPr/>
          <p:nvPr/>
        </p:nvSpPr>
        <p:spPr>
          <a:xfrm>
            <a:off x="5286217" y="3175224"/>
            <a:ext cx="5853991" cy="2677656"/>
          </a:xfrm>
          <a:prstGeom prst="rect">
            <a:avLst/>
          </a:prstGeom>
        </p:spPr>
        <p:txBody>
          <a:bodyPr wrap="square">
            <a:spAutoFit/>
          </a:bodyPr>
          <a:lstStyle/>
          <a:p>
            <a:r>
              <a:rPr lang="en-US" altLang="zh-CN" sz="2800" b="1" kern="100" spc="10" dirty="0">
                <a:solidFill>
                  <a:schemeClr val="bg1"/>
                </a:solidFill>
                <a:latin typeface="+mn-ea"/>
                <a:cs typeface="Times New Roman" panose="02020603050405020304" pitchFamily="18" charset="0"/>
              </a:rPr>
              <a:t>NTFS</a:t>
            </a:r>
            <a:r>
              <a:rPr lang="zh-CN" altLang="en-US" sz="2800" b="1" kern="100" spc="10" dirty="0">
                <a:solidFill>
                  <a:schemeClr val="bg1"/>
                </a:solidFill>
                <a:latin typeface="+mn-ea"/>
                <a:cs typeface="Times New Roman" panose="02020603050405020304" pitchFamily="18" charset="0"/>
              </a:rPr>
              <a:t>（</a:t>
            </a:r>
            <a:r>
              <a:rPr lang="en-US" altLang="zh-CN" sz="2800" b="1" kern="100" spc="10" dirty="0">
                <a:solidFill>
                  <a:schemeClr val="bg1"/>
                </a:solidFill>
                <a:latin typeface="+mn-ea"/>
                <a:cs typeface="Times New Roman" panose="02020603050405020304" pitchFamily="18" charset="0"/>
              </a:rPr>
              <a:t>New Technology File System</a:t>
            </a:r>
            <a:r>
              <a:rPr lang="zh-CN" altLang="en-US" sz="2800" b="1" kern="100" spc="10" dirty="0">
                <a:solidFill>
                  <a:schemeClr val="bg1"/>
                </a:solidFill>
                <a:latin typeface="+mn-ea"/>
                <a:cs typeface="Times New Roman" panose="02020603050405020304" pitchFamily="18" charset="0"/>
              </a:rPr>
              <a:t>）是</a:t>
            </a:r>
            <a:r>
              <a:rPr lang="en-US" altLang="zh-CN" sz="2800" b="1" kern="100" spc="10" dirty="0">
                <a:solidFill>
                  <a:schemeClr val="bg1"/>
                </a:solidFill>
                <a:latin typeface="+mn-ea"/>
                <a:cs typeface="Times New Roman" panose="02020603050405020304" pitchFamily="18" charset="0"/>
              </a:rPr>
              <a:t>Windows Server 2016</a:t>
            </a:r>
            <a:r>
              <a:rPr lang="zh-CN" altLang="en-US" sz="2800" b="1" kern="100" spc="10" dirty="0">
                <a:solidFill>
                  <a:schemeClr val="bg1"/>
                </a:solidFill>
                <a:latin typeface="+mn-ea"/>
                <a:cs typeface="Times New Roman" panose="02020603050405020304" pitchFamily="18" charset="0"/>
              </a:rPr>
              <a:t>推荐使用的高性能文件系统。它支持许多新的文件安全、存储和容错功能，而这些功能也正是</a:t>
            </a:r>
            <a:r>
              <a:rPr lang="en-US" altLang="zh-CN" sz="2800" b="1" kern="100" spc="10" dirty="0">
                <a:solidFill>
                  <a:schemeClr val="bg1"/>
                </a:solidFill>
                <a:latin typeface="+mn-ea"/>
                <a:cs typeface="Times New Roman" panose="02020603050405020304" pitchFamily="18" charset="0"/>
              </a:rPr>
              <a:t>FAT</a:t>
            </a:r>
            <a:r>
              <a:rPr lang="zh-CN" altLang="en-US" sz="2800" b="1" kern="100" spc="10" dirty="0">
                <a:solidFill>
                  <a:schemeClr val="bg1"/>
                </a:solidFill>
                <a:latin typeface="+mn-ea"/>
                <a:cs typeface="Times New Roman" panose="02020603050405020304" pitchFamily="18" charset="0"/>
              </a:rPr>
              <a:t>文件系统所缺少的。</a:t>
            </a:r>
            <a:endParaRPr lang="zh-CN" altLang="en-US" sz="2800" b="1" dirty="0">
              <a:solidFill>
                <a:schemeClr val="bg1"/>
              </a:solidFill>
              <a:latin typeface="+mn-ea"/>
            </a:endParaRPr>
          </a:p>
        </p:txBody>
      </p:sp>
      <p:sp>
        <p:nvSpPr>
          <p:cNvPr id="20" name="矩形 19">
            <a:extLst>
              <a:ext uri="{FF2B5EF4-FFF2-40B4-BE49-F238E27FC236}">
                <a16:creationId xmlns:a16="http://schemas.microsoft.com/office/drawing/2014/main" xmlns="" id="{323962CC-375A-4559-841D-C86B65E695DB}"/>
              </a:ext>
            </a:extLst>
          </p:cNvPr>
          <p:cNvSpPr/>
          <p:nvPr/>
        </p:nvSpPr>
        <p:spPr>
          <a:xfrm>
            <a:off x="1344771" y="692150"/>
            <a:ext cx="3416321" cy="646331"/>
          </a:xfrm>
          <a:prstGeom prst="rect">
            <a:avLst/>
          </a:prstGeom>
          <a:noFill/>
        </p:spPr>
        <p:txBody>
          <a:bodyPr wrap="none" rtlCol="0">
            <a:spAutoFit/>
          </a:bodyPr>
          <a:lstStyle/>
          <a:p>
            <a:r>
              <a:rPr lang="zh-CN" altLang="en-US" sz="3600" b="1" spc="600" dirty="0">
                <a:solidFill>
                  <a:srgbClr val="2070A1"/>
                </a:solidFill>
                <a:cs typeface="+mn-ea"/>
                <a:sym typeface="+mn-lt"/>
              </a:rPr>
              <a:t>项目基础知识</a:t>
            </a:r>
          </a:p>
        </p:txBody>
      </p:sp>
      <p:grpSp>
        <p:nvGrpSpPr>
          <p:cNvPr id="21" name="组合 20">
            <a:extLst>
              <a:ext uri="{FF2B5EF4-FFF2-40B4-BE49-F238E27FC236}">
                <a16:creationId xmlns:a16="http://schemas.microsoft.com/office/drawing/2014/main" xmlns="" id="{FF21E5FC-E489-423D-8316-0575384FDD43}"/>
              </a:ext>
            </a:extLst>
          </p:cNvPr>
          <p:cNvGrpSpPr/>
          <p:nvPr/>
        </p:nvGrpSpPr>
        <p:grpSpPr>
          <a:xfrm>
            <a:off x="1550315" y="1348122"/>
            <a:ext cx="3196876" cy="104046"/>
            <a:chOff x="5708155" y="392856"/>
            <a:chExt cx="3196876" cy="104046"/>
          </a:xfrm>
        </p:grpSpPr>
        <p:sp>
          <p:nvSpPr>
            <p:cNvPr id="28" name="椭圆 27">
              <a:extLst>
                <a:ext uri="{FF2B5EF4-FFF2-40B4-BE49-F238E27FC236}">
                  <a16:creationId xmlns:a16="http://schemas.microsoft.com/office/drawing/2014/main" xmlns="" id="{085191BE-2988-46D1-A636-705CB963A848}"/>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9" name="椭圆 28">
              <a:extLst>
                <a:ext uri="{FF2B5EF4-FFF2-40B4-BE49-F238E27FC236}">
                  <a16:creationId xmlns:a16="http://schemas.microsoft.com/office/drawing/2014/main" xmlns="" id="{31621C8D-54EA-4BA1-84F5-E7804A65AFE0}"/>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xmlns="" id="{B307B01F-1BC9-4431-8974-AC2CCA90F987}"/>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84536B52-10CC-4E9D-931A-19161A758062}"/>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769B7763-B63E-43F7-88C7-274872DB80E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F050298B-A7DC-44E9-89F4-1079B3CE8483}"/>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DF9C6D7F-1644-46CE-941E-C5EC118ED35C}"/>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EAB1AB99-E987-48DE-BE9A-6E724A6822A3}"/>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9B31036B-BD4D-4900-AE25-54D07B5C6D21}"/>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E75A2A7E-325A-4FFA-B671-895B3BA35F3B}"/>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5E2C596A-75D1-4E3A-9B6D-178DBE654C41}"/>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BA9EDB84-D40E-404D-A3BB-E450DCA1324E}"/>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4C2C1A0B-C500-4D4E-9A91-30C64AE2C3DD}"/>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ACFAC390-4051-4338-B78C-EF5B4199D485}"/>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A5907B60-D6CC-463D-A38D-60A7C45F2202}"/>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66466E83-93BE-4164-94A1-2F09C9B615B8}"/>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1630D604-FD30-4897-9858-C98F0FF4ED96}"/>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F2DC83D4-E633-4B42-9DAF-0BD3D9DCFFFD}"/>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3F171F9E-66F4-4D7C-928D-866FDA26F28B}"/>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22C7DF3A-0764-4CB9-830D-BB70876504E2}"/>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CA0E54A7-F8C0-4203-B10D-D22AC4BD1451}"/>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a:extLst>
                <a:ext uri="{FF2B5EF4-FFF2-40B4-BE49-F238E27FC236}">
                  <a16:creationId xmlns:a16="http://schemas.microsoft.com/office/drawing/2014/main" xmlns="" id="{C12EACC5-6F29-449C-97E4-B70A923749DC}"/>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椭圆 49">
              <a:extLst>
                <a:ext uri="{FF2B5EF4-FFF2-40B4-BE49-F238E27FC236}">
                  <a16:creationId xmlns:a16="http://schemas.microsoft.com/office/drawing/2014/main" xmlns="" id="{21650FA7-63B9-4A8D-BF9F-E6184AC8C0C2}"/>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xmlns="" id="{5CAB40DF-0D80-487D-BADA-D0E88E6698FA}"/>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54" name="Shape 2608">
            <a:extLst>
              <a:ext uri="{FF2B5EF4-FFF2-40B4-BE49-F238E27FC236}">
                <a16:creationId xmlns:a16="http://schemas.microsoft.com/office/drawing/2014/main" xmlns="" id="{E4A558FD-FE15-45BB-8D13-DF23952278EC}"/>
              </a:ext>
            </a:extLst>
          </p:cNvPr>
          <p:cNvSpPr/>
          <p:nvPr/>
        </p:nvSpPr>
        <p:spPr>
          <a:xfrm>
            <a:off x="10334020" y="2558149"/>
            <a:ext cx="588901" cy="481828"/>
          </a:xfrm>
          <a:custGeom>
            <a:avLst/>
            <a:gdLst/>
            <a:ahLst/>
            <a:cxnLst>
              <a:cxn ang="0">
                <a:pos x="wd2" y="hd2"/>
              </a:cxn>
              <a:cxn ang="5400000">
                <a:pos x="wd2" y="hd2"/>
              </a:cxn>
              <a:cxn ang="10800000">
                <a:pos x="wd2" y="hd2"/>
              </a:cxn>
              <a:cxn ang="16200000">
                <a:pos x="wd2" y="hd2"/>
              </a:cxn>
            </a:cxnLst>
            <a:rect l="0" t="0" r="r" b="b"/>
            <a:pathLst>
              <a:path w="21600" h="21600" extrusionOk="0">
                <a:moveTo>
                  <a:pt x="1964" y="3600"/>
                </a:moveTo>
                <a:cubicBezTo>
                  <a:pt x="1422" y="3600"/>
                  <a:pt x="982" y="3063"/>
                  <a:pt x="982" y="2400"/>
                </a:cubicBezTo>
                <a:cubicBezTo>
                  <a:pt x="982" y="1738"/>
                  <a:pt x="1422" y="1200"/>
                  <a:pt x="1964" y="1200"/>
                </a:cubicBezTo>
                <a:cubicBezTo>
                  <a:pt x="2506" y="1200"/>
                  <a:pt x="2945" y="1738"/>
                  <a:pt x="2945" y="2400"/>
                </a:cubicBezTo>
                <a:cubicBezTo>
                  <a:pt x="2945" y="3063"/>
                  <a:pt x="2506" y="3600"/>
                  <a:pt x="1964" y="3600"/>
                </a:cubicBezTo>
                <a:moveTo>
                  <a:pt x="1964" y="0"/>
                </a:moveTo>
                <a:cubicBezTo>
                  <a:pt x="879" y="0"/>
                  <a:pt x="0" y="1075"/>
                  <a:pt x="0" y="2400"/>
                </a:cubicBezTo>
                <a:cubicBezTo>
                  <a:pt x="0" y="3726"/>
                  <a:pt x="879" y="4800"/>
                  <a:pt x="1964" y="4800"/>
                </a:cubicBezTo>
                <a:cubicBezTo>
                  <a:pt x="3048" y="4800"/>
                  <a:pt x="3927" y="3726"/>
                  <a:pt x="3927" y="2400"/>
                </a:cubicBezTo>
                <a:cubicBezTo>
                  <a:pt x="3927" y="1075"/>
                  <a:pt x="3048" y="0"/>
                  <a:pt x="1964" y="0"/>
                </a:cubicBezTo>
                <a:moveTo>
                  <a:pt x="1964" y="12000"/>
                </a:moveTo>
                <a:cubicBezTo>
                  <a:pt x="1422" y="12000"/>
                  <a:pt x="982" y="11463"/>
                  <a:pt x="982" y="10800"/>
                </a:cubicBezTo>
                <a:cubicBezTo>
                  <a:pt x="982" y="10138"/>
                  <a:pt x="1422" y="9600"/>
                  <a:pt x="1964" y="9600"/>
                </a:cubicBezTo>
                <a:cubicBezTo>
                  <a:pt x="2506" y="9600"/>
                  <a:pt x="2945" y="10138"/>
                  <a:pt x="2945" y="10800"/>
                </a:cubicBezTo>
                <a:cubicBezTo>
                  <a:pt x="2945" y="11463"/>
                  <a:pt x="2506" y="12000"/>
                  <a:pt x="1964" y="12000"/>
                </a:cubicBezTo>
                <a:moveTo>
                  <a:pt x="1964" y="8401"/>
                </a:moveTo>
                <a:cubicBezTo>
                  <a:pt x="879" y="8401"/>
                  <a:pt x="0" y="9475"/>
                  <a:pt x="0" y="10800"/>
                </a:cubicBezTo>
                <a:cubicBezTo>
                  <a:pt x="0" y="12126"/>
                  <a:pt x="879" y="13200"/>
                  <a:pt x="1964" y="13200"/>
                </a:cubicBezTo>
                <a:cubicBezTo>
                  <a:pt x="3048" y="13200"/>
                  <a:pt x="3927" y="12126"/>
                  <a:pt x="3927" y="10800"/>
                </a:cubicBezTo>
                <a:cubicBezTo>
                  <a:pt x="3927" y="9475"/>
                  <a:pt x="3048" y="8401"/>
                  <a:pt x="1964" y="8401"/>
                </a:cubicBezTo>
                <a:moveTo>
                  <a:pt x="19636" y="12000"/>
                </a:moveTo>
                <a:lnTo>
                  <a:pt x="7855" y="12000"/>
                </a:lnTo>
                <a:cubicBezTo>
                  <a:pt x="7313" y="12000"/>
                  <a:pt x="6873" y="11463"/>
                  <a:pt x="6873" y="10801"/>
                </a:cubicBezTo>
                <a:cubicBezTo>
                  <a:pt x="6873" y="10138"/>
                  <a:pt x="7313" y="9600"/>
                  <a:pt x="7855" y="9600"/>
                </a:cubicBezTo>
                <a:lnTo>
                  <a:pt x="19636" y="9600"/>
                </a:lnTo>
                <a:cubicBezTo>
                  <a:pt x="20178" y="9600"/>
                  <a:pt x="20618" y="10138"/>
                  <a:pt x="20618" y="10801"/>
                </a:cubicBezTo>
                <a:cubicBezTo>
                  <a:pt x="20618" y="11463"/>
                  <a:pt x="20178" y="12000"/>
                  <a:pt x="19636" y="12000"/>
                </a:cubicBezTo>
                <a:moveTo>
                  <a:pt x="19636" y="8401"/>
                </a:moveTo>
                <a:lnTo>
                  <a:pt x="7855" y="8401"/>
                </a:lnTo>
                <a:cubicBezTo>
                  <a:pt x="6770" y="8401"/>
                  <a:pt x="5891" y="9475"/>
                  <a:pt x="5891" y="10801"/>
                </a:cubicBezTo>
                <a:cubicBezTo>
                  <a:pt x="5891" y="12126"/>
                  <a:pt x="6770" y="13200"/>
                  <a:pt x="7855" y="13200"/>
                </a:cubicBezTo>
                <a:lnTo>
                  <a:pt x="19636" y="13200"/>
                </a:lnTo>
                <a:cubicBezTo>
                  <a:pt x="20721" y="13200"/>
                  <a:pt x="21600" y="12126"/>
                  <a:pt x="21600" y="10801"/>
                </a:cubicBezTo>
                <a:cubicBezTo>
                  <a:pt x="21600" y="9475"/>
                  <a:pt x="20721" y="8401"/>
                  <a:pt x="19636" y="8401"/>
                </a:cubicBezTo>
                <a:moveTo>
                  <a:pt x="19636" y="20400"/>
                </a:moveTo>
                <a:lnTo>
                  <a:pt x="7855" y="20400"/>
                </a:lnTo>
                <a:cubicBezTo>
                  <a:pt x="7313" y="20400"/>
                  <a:pt x="6873" y="19862"/>
                  <a:pt x="6873" y="19200"/>
                </a:cubicBezTo>
                <a:cubicBezTo>
                  <a:pt x="6873" y="18538"/>
                  <a:pt x="7313" y="18000"/>
                  <a:pt x="7855" y="18000"/>
                </a:cubicBezTo>
                <a:lnTo>
                  <a:pt x="19636" y="18000"/>
                </a:lnTo>
                <a:cubicBezTo>
                  <a:pt x="20178" y="18000"/>
                  <a:pt x="20618" y="18538"/>
                  <a:pt x="20618" y="19200"/>
                </a:cubicBezTo>
                <a:cubicBezTo>
                  <a:pt x="20618" y="19862"/>
                  <a:pt x="20178" y="20400"/>
                  <a:pt x="19636" y="20400"/>
                </a:cubicBezTo>
                <a:moveTo>
                  <a:pt x="19636" y="16800"/>
                </a:moveTo>
                <a:lnTo>
                  <a:pt x="7855" y="16800"/>
                </a:lnTo>
                <a:cubicBezTo>
                  <a:pt x="6770" y="16800"/>
                  <a:pt x="5891" y="17875"/>
                  <a:pt x="5891" y="19200"/>
                </a:cubicBezTo>
                <a:cubicBezTo>
                  <a:pt x="5891" y="20526"/>
                  <a:pt x="6770" y="21600"/>
                  <a:pt x="7855" y="21600"/>
                </a:cubicBezTo>
                <a:lnTo>
                  <a:pt x="19636" y="21600"/>
                </a:lnTo>
                <a:cubicBezTo>
                  <a:pt x="20721" y="21600"/>
                  <a:pt x="21600" y="20526"/>
                  <a:pt x="21600" y="19200"/>
                </a:cubicBezTo>
                <a:cubicBezTo>
                  <a:pt x="21600" y="17875"/>
                  <a:pt x="20721" y="16800"/>
                  <a:pt x="19636" y="16800"/>
                </a:cubicBezTo>
                <a:moveTo>
                  <a:pt x="7855" y="1201"/>
                </a:moveTo>
                <a:lnTo>
                  <a:pt x="19636" y="1201"/>
                </a:lnTo>
                <a:cubicBezTo>
                  <a:pt x="20178" y="1201"/>
                  <a:pt x="20618" y="1738"/>
                  <a:pt x="20618" y="2400"/>
                </a:cubicBezTo>
                <a:cubicBezTo>
                  <a:pt x="20618" y="3063"/>
                  <a:pt x="20178" y="3600"/>
                  <a:pt x="19636" y="3600"/>
                </a:cubicBezTo>
                <a:lnTo>
                  <a:pt x="7855" y="3600"/>
                </a:lnTo>
                <a:cubicBezTo>
                  <a:pt x="7313" y="3600"/>
                  <a:pt x="6873" y="3063"/>
                  <a:pt x="6873" y="2400"/>
                </a:cubicBezTo>
                <a:cubicBezTo>
                  <a:pt x="6873" y="1738"/>
                  <a:pt x="7313" y="1201"/>
                  <a:pt x="7855" y="1201"/>
                </a:cubicBezTo>
                <a:moveTo>
                  <a:pt x="7855" y="4800"/>
                </a:moveTo>
                <a:lnTo>
                  <a:pt x="19636" y="4800"/>
                </a:lnTo>
                <a:cubicBezTo>
                  <a:pt x="20721" y="4800"/>
                  <a:pt x="21600" y="3726"/>
                  <a:pt x="21600" y="2400"/>
                </a:cubicBezTo>
                <a:cubicBezTo>
                  <a:pt x="21600" y="1075"/>
                  <a:pt x="20721" y="1"/>
                  <a:pt x="19636" y="1"/>
                </a:cubicBezTo>
                <a:lnTo>
                  <a:pt x="7855" y="1"/>
                </a:lnTo>
                <a:cubicBezTo>
                  <a:pt x="6770" y="1"/>
                  <a:pt x="5891" y="1075"/>
                  <a:pt x="5891" y="2400"/>
                </a:cubicBezTo>
                <a:cubicBezTo>
                  <a:pt x="5891" y="3726"/>
                  <a:pt x="6770" y="4800"/>
                  <a:pt x="7855" y="4800"/>
                </a:cubicBezTo>
                <a:moveTo>
                  <a:pt x="1964" y="20400"/>
                </a:moveTo>
                <a:cubicBezTo>
                  <a:pt x="1422" y="20400"/>
                  <a:pt x="982" y="19862"/>
                  <a:pt x="982" y="19200"/>
                </a:cubicBezTo>
                <a:cubicBezTo>
                  <a:pt x="982" y="18538"/>
                  <a:pt x="1422" y="18000"/>
                  <a:pt x="1964" y="18000"/>
                </a:cubicBezTo>
                <a:cubicBezTo>
                  <a:pt x="2506" y="18000"/>
                  <a:pt x="2945" y="18538"/>
                  <a:pt x="2945" y="19200"/>
                </a:cubicBezTo>
                <a:cubicBezTo>
                  <a:pt x="2945" y="19862"/>
                  <a:pt x="2506" y="20400"/>
                  <a:pt x="1964" y="20400"/>
                </a:cubicBezTo>
                <a:moveTo>
                  <a:pt x="1964" y="16800"/>
                </a:moveTo>
                <a:cubicBezTo>
                  <a:pt x="879" y="16800"/>
                  <a:pt x="0" y="17875"/>
                  <a:pt x="0" y="19200"/>
                </a:cubicBezTo>
                <a:cubicBezTo>
                  <a:pt x="0" y="20526"/>
                  <a:pt x="879" y="21600"/>
                  <a:pt x="1964" y="21600"/>
                </a:cubicBezTo>
                <a:cubicBezTo>
                  <a:pt x="3048" y="21600"/>
                  <a:pt x="3927" y="20526"/>
                  <a:pt x="3927" y="19200"/>
                </a:cubicBezTo>
                <a:cubicBezTo>
                  <a:pt x="3927" y="17875"/>
                  <a:pt x="3048" y="16800"/>
                  <a:pt x="1964" y="1680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sp>
        <p:nvSpPr>
          <p:cNvPr id="14" name="矩形 13">
            <a:extLst>
              <a:ext uri="{FF2B5EF4-FFF2-40B4-BE49-F238E27FC236}">
                <a16:creationId xmlns:a16="http://schemas.microsoft.com/office/drawing/2014/main" xmlns="" id="{DBBD1845-7931-44A5-B1B3-F0CCB1D2ED1C}"/>
              </a:ext>
            </a:extLst>
          </p:cNvPr>
          <p:cNvSpPr/>
          <p:nvPr/>
        </p:nvSpPr>
        <p:spPr>
          <a:xfrm>
            <a:off x="5286218" y="2486370"/>
            <a:ext cx="5022402" cy="755913"/>
          </a:xfrm>
          <a:prstGeom prst="rect">
            <a:avLst/>
          </a:prstGeom>
          <a:noFill/>
          <a:effectLst/>
        </p:spPr>
        <p:txBody>
          <a:bodyPr wrap="square">
            <a:spAutoFit/>
          </a:bodyPr>
          <a:lstStyle/>
          <a:p>
            <a:pPr lvl="0" algn="r">
              <a:lnSpc>
                <a:spcPct val="150000"/>
              </a:lnSpc>
              <a:defRPr/>
            </a:pPr>
            <a:r>
              <a:rPr lang="en-US" altLang="zh-CN" sz="3200" b="1" kern="100" spc="10" dirty="0">
                <a:solidFill>
                  <a:schemeClr val="bg1"/>
                </a:solidFill>
                <a:latin typeface="+mn-ea"/>
                <a:cs typeface="Times New Roman" panose="02020603050405020304" pitchFamily="18" charset="0"/>
              </a:rPr>
              <a:t>NTFS</a:t>
            </a:r>
            <a:r>
              <a:rPr lang="zh-CN" altLang="en-US" sz="3200" b="1" kern="100" spc="10" dirty="0">
                <a:solidFill>
                  <a:schemeClr val="bg1"/>
                </a:solidFill>
                <a:latin typeface="+mn-ea"/>
                <a:cs typeface="Times New Roman" panose="02020603050405020304" pitchFamily="18" charset="0"/>
              </a:rPr>
              <a:t>文件系统</a:t>
            </a:r>
            <a:endParaRPr kumimoji="0" lang="zh-CN" altLang="en-US" sz="3200" b="1" i="0" u="none" strike="noStrike" kern="0" cap="none" spc="300" normalizeH="0" baseline="0" noProof="0" dirty="0">
              <a:ln>
                <a:noFill/>
              </a:ln>
              <a:solidFill>
                <a:schemeClr val="bg1"/>
              </a:solidFill>
              <a:effectLst/>
              <a:uLnTx/>
              <a:uFillTx/>
              <a:cs typeface="+mn-ea"/>
              <a:sym typeface="+mn-lt"/>
            </a:endParaRPr>
          </a:p>
        </p:txBody>
      </p:sp>
      <p:sp>
        <p:nvSpPr>
          <p:cNvPr id="56" name="矩形 55">
            <a:extLst>
              <a:ext uri="{FF2B5EF4-FFF2-40B4-BE49-F238E27FC236}">
                <a16:creationId xmlns:a16="http://schemas.microsoft.com/office/drawing/2014/main" xmlns="" id="{A5E47821-30F3-4C87-8522-B898A2CC280F}"/>
              </a:ext>
            </a:extLst>
          </p:cNvPr>
          <p:cNvSpPr>
            <a:spLocks noChangeAspect="1"/>
          </p:cNvSpPr>
          <p:nvPr/>
        </p:nvSpPr>
        <p:spPr>
          <a:xfrm>
            <a:off x="878803" y="3573250"/>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7" name="矩形 56">
            <a:extLst>
              <a:ext uri="{FF2B5EF4-FFF2-40B4-BE49-F238E27FC236}">
                <a16:creationId xmlns:a16="http://schemas.microsoft.com/office/drawing/2014/main" xmlns="" id="{C2833AF5-F703-443F-8EBF-A7FE9F9F9668}"/>
              </a:ext>
            </a:extLst>
          </p:cNvPr>
          <p:cNvSpPr/>
          <p:nvPr/>
        </p:nvSpPr>
        <p:spPr>
          <a:xfrm>
            <a:off x="1175656" y="4114387"/>
            <a:ext cx="1884207" cy="1200329"/>
          </a:xfrm>
          <a:prstGeom prst="rect">
            <a:avLst/>
          </a:prstGeom>
          <a:effectLst/>
        </p:spPr>
        <p:txBody>
          <a:bodyPr wrap="square">
            <a:spAutoFit/>
          </a:bodyPr>
          <a:lstStyle/>
          <a:p>
            <a:pPr lvl="0" algn="ctr">
              <a:defRPr/>
            </a:pPr>
            <a:r>
              <a:rPr lang="en-US" altLang="zh-CN" sz="2400" kern="0" dirty="0">
                <a:solidFill>
                  <a:prstClr val="black">
                    <a:lumMod val="65000"/>
                    <a:lumOff val="35000"/>
                  </a:prstClr>
                </a:solidFill>
                <a:cs typeface="+mn-ea"/>
                <a:sym typeface="+mn-lt"/>
              </a:rPr>
              <a:t>FAT</a:t>
            </a:r>
            <a:r>
              <a:rPr lang="zh-CN" altLang="en-US" sz="2400" kern="0" dirty="0">
                <a:solidFill>
                  <a:prstClr val="black">
                    <a:lumMod val="65000"/>
                    <a:lumOff val="35000"/>
                  </a:prstClr>
                </a:solidFill>
                <a:cs typeface="+mn-ea"/>
                <a:sym typeface="+mn-lt"/>
              </a:rPr>
              <a:t>权限</a:t>
            </a:r>
            <a:endParaRPr lang="en-US" altLang="zh-CN" sz="2400" kern="0" dirty="0">
              <a:solidFill>
                <a:prstClr val="black">
                  <a:lumMod val="65000"/>
                  <a:lumOff val="35000"/>
                </a:prstClr>
              </a:solidFill>
              <a:cs typeface="+mn-ea"/>
              <a:sym typeface="+mn-lt"/>
            </a:endParaRPr>
          </a:p>
          <a:p>
            <a:pPr lvl="0" algn="ctr">
              <a:defRPr/>
            </a:pPr>
            <a:r>
              <a:rPr kumimoji="0" lang="zh-CN" altLang="en-US" sz="2400" b="0" i="0" u="none" strike="noStrike" kern="0" cap="none" spc="0" normalizeH="0" baseline="0" noProof="0" dirty="0">
                <a:ln>
                  <a:noFill/>
                </a:ln>
                <a:solidFill>
                  <a:prstClr val="black">
                    <a:lumMod val="65000"/>
                    <a:lumOff val="35000"/>
                  </a:prstClr>
                </a:solidFill>
                <a:effectLst/>
                <a:uLnTx/>
                <a:uFillTx/>
                <a:cs typeface="+mn-ea"/>
                <a:sym typeface="+mn-lt"/>
              </a:rPr>
              <a:t>与</a:t>
            </a:r>
            <a:endParaRPr kumimoji="0" lang="en-US" altLang="zh-CN" sz="2400" b="0" i="0" u="none" strike="noStrike" kern="0" cap="none" spc="0" normalizeH="0" baseline="0" noProof="0" dirty="0">
              <a:ln>
                <a:noFill/>
              </a:ln>
              <a:solidFill>
                <a:prstClr val="black">
                  <a:lumMod val="65000"/>
                  <a:lumOff val="35000"/>
                </a:prstClr>
              </a:solidFill>
              <a:effectLst/>
              <a:uLnTx/>
              <a:uFillTx/>
              <a:cs typeface="+mn-ea"/>
              <a:sym typeface="+mn-lt"/>
            </a:endParaRPr>
          </a:p>
          <a:p>
            <a:pPr lvl="0" algn="ctr">
              <a:defRPr/>
            </a:pPr>
            <a:r>
              <a:rPr kumimoji="0" lang="en-US" altLang="zh-CN" sz="2400" b="1" i="0" u="none" strike="noStrike" kern="0" cap="none" spc="0" normalizeH="0" baseline="0" noProof="0" dirty="0">
                <a:ln>
                  <a:noFill/>
                </a:ln>
                <a:solidFill>
                  <a:prstClr val="black">
                    <a:lumMod val="65000"/>
                    <a:lumOff val="35000"/>
                  </a:prstClr>
                </a:solidFill>
                <a:effectLst/>
                <a:uLnTx/>
                <a:uFillTx/>
                <a:cs typeface="+mn-ea"/>
                <a:sym typeface="+mn-lt"/>
              </a:rPr>
              <a:t>NTFS</a:t>
            </a:r>
            <a:r>
              <a:rPr kumimoji="0" lang="zh-CN" altLang="en-US" sz="2400" b="1" i="0" u="none" strike="noStrike" kern="0" cap="none" spc="0" normalizeH="0" baseline="0" noProof="0" dirty="0">
                <a:ln>
                  <a:noFill/>
                </a:ln>
                <a:solidFill>
                  <a:prstClr val="black">
                    <a:lumMod val="65000"/>
                    <a:lumOff val="35000"/>
                  </a:prstClr>
                </a:solidFill>
                <a:effectLst/>
                <a:uLnTx/>
                <a:uFillTx/>
                <a:cs typeface="+mn-ea"/>
                <a:sym typeface="+mn-lt"/>
              </a:rPr>
              <a:t>权限 </a:t>
            </a:r>
          </a:p>
        </p:txBody>
      </p:sp>
      <p:sp>
        <p:nvSpPr>
          <p:cNvPr id="58" name="矩形 57">
            <a:extLst>
              <a:ext uri="{FF2B5EF4-FFF2-40B4-BE49-F238E27FC236}">
                <a16:creationId xmlns:a16="http://schemas.microsoft.com/office/drawing/2014/main" xmlns="" id="{56FA9EF6-C3B7-4E09-9B15-FAE292767911}"/>
              </a:ext>
            </a:extLst>
          </p:cNvPr>
          <p:cNvSpPr>
            <a:spLocks noChangeAspect="1"/>
          </p:cNvSpPr>
          <p:nvPr/>
        </p:nvSpPr>
        <p:spPr>
          <a:xfrm>
            <a:off x="878802" y="2025631"/>
            <a:ext cx="2384174" cy="1572334"/>
          </a:xfrm>
          <a:prstGeom prst="rect">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01</a:t>
            </a:r>
          </a:p>
          <a:p>
            <a:pPr lvl="0" algn="ctr">
              <a:defRPr/>
            </a:pPr>
            <a:r>
              <a:rPr lang="zh-CN" altLang="en-US" sz="2800" b="1" kern="0" dirty="0">
                <a:solidFill>
                  <a:prstClr val="white"/>
                </a:solidFill>
                <a:cs typeface="+mn-ea"/>
                <a:sym typeface="+mn-lt"/>
              </a:rPr>
              <a:t>项目基础知识</a:t>
            </a:r>
          </a:p>
        </p:txBody>
      </p:sp>
    </p:spTree>
    <p:custDataLst>
      <p:tags r:id="rId1"/>
    </p:custDataLst>
    <p:extLst>
      <p:ext uri="{BB962C8B-B14F-4D97-AF65-F5344CB8AC3E}">
        <p14:creationId xmlns:p14="http://schemas.microsoft.com/office/powerpoint/2010/main" val="3668336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5">
                                            <p:txEl>
                                              <p:pRg st="0" end="0"/>
                                            </p:txEl>
                                          </p:spTgt>
                                        </p:tgtEl>
                                        <p:attrNameLst>
                                          <p:attrName>style.visibility</p:attrName>
                                        </p:attrNameLst>
                                      </p:cBhvr>
                                      <p:to>
                                        <p:strVal val="visible"/>
                                      </p:to>
                                    </p:set>
                                    <p:anim calcmode="lin" valueType="num">
                                      <p:cBhvr additive="base">
                                        <p:cTn id="23"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54" grpId="0" animBg="1"/>
      <p:bldP spid="1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rot="2700000">
            <a:off x="7422729" y="1312941"/>
            <a:ext cx="1068341" cy="1068341"/>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2"/>
          <p:cNvSpPr/>
          <p:nvPr/>
        </p:nvSpPr>
        <p:spPr>
          <a:xfrm rot="2700000">
            <a:off x="8148449" y="237986"/>
            <a:ext cx="753462" cy="753462"/>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3857224" y="-1426198"/>
            <a:ext cx="1494170" cy="1494170"/>
            <a:chOff x="3700441" y="1274408"/>
            <a:chExt cx="1646508" cy="1646508"/>
          </a:xfrm>
        </p:grpSpPr>
        <p:sp>
          <p:nvSpPr>
            <p:cNvPr id="6" name="圆角矩形 5"/>
            <p:cNvSpPr/>
            <p:nvPr/>
          </p:nvSpPr>
          <p:spPr>
            <a:xfrm rot="2700000">
              <a:off x="3700441" y="1274408"/>
              <a:ext cx="1646508" cy="1646508"/>
            </a:xfrm>
            <a:prstGeom prst="roundRect">
              <a:avLst>
                <a:gd name="adj" fmla="val 6887"/>
              </a:avLst>
            </a:prstGeom>
            <a:solidFill>
              <a:srgbClr val="F9930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圆角矩形 6"/>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p:cNvGrpSpPr/>
          <p:nvPr/>
        </p:nvGrpSpPr>
        <p:grpSpPr>
          <a:xfrm>
            <a:off x="5229316" y="-66455"/>
            <a:ext cx="1494170" cy="1494170"/>
            <a:chOff x="3700441" y="1274408"/>
            <a:chExt cx="1646508" cy="1646508"/>
          </a:xfrm>
        </p:grpSpPr>
        <p:sp>
          <p:nvSpPr>
            <p:cNvPr id="9" name="圆角矩形 8"/>
            <p:cNvSpPr/>
            <p:nvPr/>
          </p:nvSpPr>
          <p:spPr>
            <a:xfrm rot="2700000">
              <a:off x="3700441" y="1274408"/>
              <a:ext cx="1646508" cy="1646508"/>
            </a:xfrm>
            <a:prstGeom prst="roundRect">
              <a:avLst>
                <a:gd name="adj" fmla="val 6887"/>
              </a:avLst>
            </a:prstGeom>
            <a:solidFill>
              <a:srgbClr val="458DC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圆角矩形 9"/>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 name="组合 10"/>
          <p:cNvGrpSpPr/>
          <p:nvPr/>
        </p:nvGrpSpPr>
        <p:grpSpPr>
          <a:xfrm>
            <a:off x="3959235" y="1272375"/>
            <a:ext cx="1494170" cy="1494170"/>
            <a:chOff x="3700441" y="1274408"/>
            <a:chExt cx="1646508" cy="1646508"/>
          </a:xfrm>
        </p:grpSpPr>
        <p:sp>
          <p:nvSpPr>
            <p:cNvPr id="12" name="圆角矩形 11"/>
            <p:cNvSpPr/>
            <p:nvPr/>
          </p:nvSpPr>
          <p:spPr>
            <a:xfrm rot="2700000">
              <a:off x="3700441" y="1274408"/>
              <a:ext cx="1646508" cy="1646508"/>
            </a:xfrm>
            <a:prstGeom prst="roundRect">
              <a:avLst>
                <a:gd name="adj" fmla="val 6887"/>
              </a:avLst>
            </a:prstGeom>
            <a:solidFill>
              <a:srgbClr val="E1495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6407739" y="-1984570"/>
            <a:ext cx="2300444" cy="2300444"/>
            <a:chOff x="3700441" y="1274408"/>
            <a:chExt cx="1646508" cy="1646508"/>
          </a:xfrm>
        </p:grpSpPr>
        <p:sp>
          <p:nvSpPr>
            <p:cNvPr id="15" name="圆角矩形 14"/>
            <p:cNvSpPr/>
            <p:nvPr/>
          </p:nvSpPr>
          <p:spPr>
            <a:xfrm rot="2700000">
              <a:off x="3700441" y="1274408"/>
              <a:ext cx="1646508" cy="1646508"/>
            </a:xfrm>
            <a:prstGeom prst="roundRect">
              <a:avLst>
                <a:gd name="adj" fmla="val 6887"/>
              </a:avLst>
            </a:prstGeom>
            <a:solidFill>
              <a:srgbClr val="2070A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7" name="组合 16"/>
          <p:cNvGrpSpPr/>
          <p:nvPr/>
        </p:nvGrpSpPr>
        <p:grpSpPr>
          <a:xfrm>
            <a:off x="2365877" y="-214868"/>
            <a:ext cx="1770084" cy="1770084"/>
            <a:chOff x="3700440" y="1274408"/>
            <a:chExt cx="1646508" cy="1646508"/>
          </a:xfrm>
        </p:grpSpPr>
        <p:sp>
          <p:nvSpPr>
            <p:cNvPr id="18" name="圆角矩形 17"/>
            <p:cNvSpPr/>
            <p:nvPr/>
          </p:nvSpPr>
          <p:spPr>
            <a:xfrm rot="2700000">
              <a:off x="3700440" y="1274408"/>
              <a:ext cx="1646508" cy="1646508"/>
            </a:xfrm>
            <a:prstGeom prst="roundRect">
              <a:avLst>
                <a:gd name="adj" fmla="val 6887"/>
              </a:avLst>
            </a:prstGeom>
            <a:solidFill>
              <a:srgbClr val="34B2E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圆角矩形 18"/>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20" name="组合 19"/>
          <p:cNvGrpSpPr/>
          <p:nvPr/>
        </p:nvGrpSpPr>
        <p:grpSpPr>
          <a:xfrm>
            <a:off x="8131673" y="533697"/>
            <a:ext cx="787017" cy="787017"/>
            <a:chOff x="3700441" y="1274408"/>
            <a:chExt cx="1646508" cy="1646508"/>
          </a:xfrm>
        </p:grpSpPr>
        <p:sp>
          <p:nvSpPr>
            <p:cNvPr id="21" name="圆角矩形 20"/>
            <p:cNvSpPr/>
            <p:nvPr/>
          </p:nvSpPr>
          <p:spPr>
            <a:xfrm rot="2700000">
              <a:off x="3700441" y="1274408"/>
              <a:ext cx="1646508" cy="1646508"/>
            </a:xfrm>
            <a:prstGeom prst="roundRect">
              <a:avLst>
                <a:gd name="adj" fmla="val 6887"/>
              </a:avLst>
            </a:prstGeom>
            <a:solidFill>
              <a:srgbClr val="A6315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圆角矩形 21"/>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6" name="圆角矩形 25"/>
          <p:cNvSpPr/>
          <p:nvPr/>
        </p:nvSpPr>
        <p:spPr>
          <a:xfrm rot="2700000">
            <a:off x="6111242" y="1401214"/>
            <a:ext cx="1068341" cy="1068341"/>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任意多边形 26"/>
          <p:cNvSpPr/>
          <p:nvPr/>
        </p:nvSpPr>
        <p:spPr>
          <a:xfrm rot="2700000">
            <a:off x="6821898" y="1162435"/>
            <a:ext cx="1149463" cy="1149463"/>
          </a:xfrm>
          <a:custGeom>
            <a:avLst/>
            <a:gdLst>
              <a:gd name="connsiteX0" fmla="*/ 95270 w 1266657"/>
              <a:gd name="connsiteY0" fmla="*/ 95268 h 1266657"/>
              <a:gd name="connsiteX1" fmla="*/ 72650 w 1266657"/>
              <a:gd name="connsiteY1" fmla="*/ 149877 h 1266657"/>
              <a:gd name="connsiteX2" fmla="*/ 72650 w 1266657"/>
              <a:gd name="connsiteY2" fmla="*/ 1116780 h 1266657"/>
              <a:gd name="connsiteX3" fmla="*/ 149878 w 1266657"/>
              <a:gd name="connsiteY3" fmla="*/ 1194008 h 1266657"/>
              <a:gd name="connsiteX4" fmla="*/ 1116781 w 1266657"/>
              <a:gd name="connsiteY4" fmla="*/ 1194008 h 1266657"/>
              <a:gd name="connsiteX5" fmla="*/ 1194009 w 1266657"/>
              <a:gd name="connsiteY5" fmla="*/ 1116780 h 1266657"/>
              <a:gd name="connsiteX6" fmla="*/ 1194010 w 1266657"/>
              <a:gd name="connsiteY6" fmla="*/ 149877 h 1266657"/>
              <a:gd name="connsiteX7" fmla="*/ 1116782 w 1266657"/>
              <a:gd name="connsiteY7" fmla="*/ 72649 h 1266657"/>
              <a:gd name="connsiteX8" fmla="*/ 149879 w 1266657"/>
              <a:gd name="connsiteY8" fmla="*/ 72649 h 1266657"/>
              <a:gd name="connsiteX9" fmla="*/ 95270 w 1266657"/>
              <a:gd name="connsiteY9" fmla="*/ 95268 h 1266657"/>
              <a:gd name="connsiteX10" fmla="*/ 25551 w 1266657"/>
              <a:gd name="connsiteY10" fmla="*/ 25550 h 1266657"/>
              <a:gd name="connsiteX11" fmla="*/ 87235 w 1266657"/>
              <a:gd name="connsiteY11" fmla="*/ 0 h 1266657"/>
              <a:gd name="connsiteX12" fmla="*/ 1179422 w 1266657"/>
              <a:gd name="connsiteY12" fmla="*/ 0 h 1266657"/>
              <a:gd name="connsiteX13" fmla="*/ 1266657 w 1266657"/>
              <a:gd name="connsiteY13" fmla="*/ 87235 h 1266657"/>
              <a:gd name="connsiteX14" fmla="*/ 1266657 w 1266657"/>
              <a:gd name="connsiteY14" fmla="*/ 1179422 h 1266657"/>
              <a:gd name="connsiteX15" fmla="*/ 1179422 w 1266657"/>
              <a:gd name="connsiteY15" fmla="*/ 1266657 h 1266657"/>
              <a:gd name="connsiteX16" fmla="*/ 87235 w 1266657"/>
              <a:gd name="connsiteY16" fmla="*/ 1266657 h 1266657"/>
              <a:gd name="connsiteX17" fmla="*/ 0 w 1266657"/>
              <a:gd name="connsiteY17" fmla="*/ 1179422 h 1266657"/>
              <a:gd name="connsiteX18" fmla="*/ 0 w 1266657"/>
              <a:gd name="connsiteY18" fmla="*/ 87235 h 1266657"/>
              <a:gd name="connsiteX19" fmla="*/ 25551 w 1266657"/>
              <a:gd name="connsiteY19" fmla="*/ 25550 h 126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66657" h="1266657">
                <a:moveTo>
                  <a:pt x="95270" y="95268"/>
                </a:moveTo>
                <a:cubicBezTo>
                  <a:pt x="81294" y="109244"/>
                  <a:pt x="72651" y="128551"/>
                  <a:pt x="72650" y="149877"/>
                </a:cubicBezTo>
                <a:lnTo>
                  <a:pt x="72650" y="1116780"/>
                </a:lnTo>
                <a:cubicBezTo>
                  <a:pt x="72650" y="1159432"/>
                  <a:pt x="107227" y="1194008"/>
                  <a:pt x="149878" y="1194008"/>
                </a:cubicBezTo>
                <a:lnTo>
                  <a:pt x="1116781" y="1194008"/>
                </a:lnTo>
                <a:cubicBezTo>
                  <a:pt x="1159434" y="1194008"/>
                  <a:pt x="1194009" y="1159432"/>
                  <a:pt x="1194009" y="1116780"/>
                </a:cubicBezTo>
                <a:lnTo>
                  <a:pt x="1194010" y="149877"/>
                </a:lnTo>
                <a:cubicBezTo>
                  <a:pt x="1194009" y="107225"/>
                  <a:pt x="1159433" y="72649"/>
                  <a:pt x="1116782" y="72649"/>
                </a:cubicBezTo>
                <a:lnTo>
                  <a:pt x="149879" y="72649"/>
                </a:lnTo>
                <a:cubicBezTo>
                  <a:pt x="128552" y="72649"/>
                  <a:pt x="109246" y="81293"/>
                  <a:pt x="95270" y="95268"/>
                </a:cubicBezTo>
                <a:close/>
                <a:moveTo>
                  <a:pt x="25551" y="25550"/>
                </a:moveTo>
                <a:cubicBezTo>
                  <a:pt x="41337" y="9764"/>
                  <a:pt x="63146" y="0"/>
                  <a:pt x="87235" y="0"/>
                </a:cubicBezTo>
                <a:lnTo>
                  <a:pt x="1179422" y="0"/>
                </a:lnTo>
                <a:cubicBezTo>
                  <a:pt x="1227601" y="0"/>
                  <a:pt x="1266657" y="39057"/>
                  <a:pt x="1266657" y="87235"/>
                </a:cubicBezTo>
                <a:lnTo>
                  <a:pt x="1266657" y="1179422"/>
                </a:lnTo>
                <a:cubicBezTo>
                  <a:pt x="1266657" y="1227601"/>
                  <a:pt x="1227601" y="1266657"/>
                  <a:pt x="1179422" y="1266657"/>
                </a:cubicBezTo>
                <a:lnTo>
                  <a:pt x="87235" y="1266657"/>
                </a:lnTo>
                <a:cubicBezTo>
                  <a:pt x="39057" y="1266657"/>
                  <a:pt x="0" y="1227601"/>
                  <a:pt x="0" y="1179422"/>
                </a:cubicBezTo>
                <a:lnTo>
                  <a:pt x="0" y="87235"/>
                </a:lnTo>
                <a:cubicBezTo>
                  <a:pt x="0" y="63146"/>
                  <a:pt x="9764" y="41337"/>
                  <a:pt x="25551" y="25550"/>
                </a:cubicBezTo>
                <a:close/>
              </a:path>
            </a:pathLst>
          </a:custGeom>
          <a:solidFill>
            <a:srgbClr val="34B2E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文本框 27"/>
          <p:cNvSpPr txBox="1"/>
          <p:nvPr/>
        </p:nvSpPr>
        <p:spPr>
          <a:xfrm>
            <a:off x="4721265" y="3838655"/>
            <a:ext cx="2749471" cy="707886"/>
          </a:xfrm>
          <a:prstGeom prst="rect">
            <a:avLst/>
          </a:prstGeom>
          <a:noFill/>
        </p:spPr>
        <p:txBody>
          <a:bodyPr wrap="none" rtlCol="0">
            <a:spAutoFit/>
          </a:bodyPr>
          <a:lstStyle/>
          <a:p>
            <a:pPr algn="ctr"/>
            <a:r>
              <a:rPr lang="zh-CN" altLang="en-US" sz="4000" b="1" dirty="0">
                <a:solidFill>
                  <a:srgbClr val="2070A1"/>
                </a:solidFill>
                <a:cs typeface="+mn-ea"/>
                <a:sym typeface="+mn-lt"/>
              </a:rPr>
              <a:t>习题与实训</a:t>
            </a:r>
          </a:p>
        </p:txBody>
      </p:sp>
      <p:sp>
        <p:nvSpPr>
          <p:cNvPr id="29" name="矩形 28"/>
          <p:cNvSpPr/>
          <p:nvPr/>
        </p:nvSpPr>
        <p:spPr>
          <a:xfrm>
            <a:off x="2943873" y="4955518"/>
            <a:ext cx="6304253" cy="382092"/>
          </a:xfrm>
          <a:prstGeom prst="rect">
            <a:avLst/>
          </a:prstGeom>
        </p:spPr>
        <p:txBody>
          <a:bodyPr wrap="square">
            <a:spAutoFit/>
          </a:bodyPr>
          <a:lstStyle/>
          <a:p>
            <a:pPr algn="ctr">
              <a:lnSpc>
                <a:spcPct val="150000"/>
              </a:lnSpc>
            </a:pPr>
            <a:r>
              <a:rPr lang="zh-CN" altLang="en-US" sz="1400" dirty="0">
                <a:solidFill>
                  <a:schemeClr val="tx1">
                    <a:lumMod val="50000"/>
                    <a:lumOff val="50000"/>
                  </a:schemeClr>
                </a:solidFill>
                <a:cs typeface="+mn-ea"/>
                <a:sym typeface="+mn-lt"/>
              </a:rPr>
              <a:t>习题与实训</a:t>
            </a:r>
          </a:p>
        </p:txBody>
      </p:sp>
      <p:cxnSp>
        <p:nvCxnSpPr>
          <p:cNvPr id="31" name="直接连接符 30"/>
          <p:cNvCxnSpPr/>
          <p:nvPr/>
        </p:nvCxnSpPr>
        <p:spPr>
          <a:xfrm>
            <a:off x="5483454" y="4781807"/>
            <a:ext cx="1268886" cy="0"/>
          </a:xfrm>
          <a:prstGeom prst="line">
            <a:avLst/>
          </a:prstGeom>
          <a:ln w="25400" cap="rnd">
            <a:solidFill>
              <a:srgbClr val="34B2E4"/>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222871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ppt_x"/>
                                          </p:val>
                                        </p:tav>
                                        <p:tav tm="100000">
                                          <p:val>
                                            <p:strVal val="#ppt_x"/>
                                          </p:val>
                                        </p:tav>
                                      </p:tavLst>
                                    </p:anim>
                                    <p:anim calcmode="lin" valueType="num">
                                      <p:cBhvr additive="base">
                                        <p:cTn id="12" dur="10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ppt_x"/>
                                          </p:val>
                                        </p:tav>
                                        <p:tav tm="100000">
                                          <p:val>
                                            <p:strVal val="#ppt_x"/>
                                          </p:val>
                                        </p:tav>
                                      </p:tavLst>
                                    </p:anim>
                                    <p:anim calcmode="lin" valueType="num">
                                      <p:cBhvr additive="base">
                                        <p:cTn id="16" dur="10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75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000" fill="hold"/>
                                        <p:tgtEl>
                                          <p:spTgt spid="27"/>
                                        </p:tgtEl>
                                        <p:attrNameLst>
                                          <p:attrName>ppt_x</p:attrName>
                                        </p:attrNameLst>
                                      </p:cBhvr>
                                      <p:tavLst>
                                        <p:tav tm="0">
                                          <p:val>
                                            <p:strVal val="#ppt_x"/>
                                          </p:val>
                                        </p:tav>
                                        <p:tav tm="100000">
                                          <p:val>
                                            <p:strVal val="#ppt_x"/>
                                          </p:val>
                                        </p:tav>
                                      </p:tavLst>
                                    </p:anim>
                                    <p:anim calcmode="lin" valueType="num">
                                      <p:cBhvr additive="base">
                                        <p:cTn id="20" dur="1000" fill="hold"/>
                                        <p:tgtEl>
                                          <p:spTgt spid="27"/>
                                        </p:tgtEl>
                                        <p:attrNameLst>
                                          <p:attrName>ppt_y</p:attrName>
                                        </p:attrNameLst>
                                      </p:cBhvr>
                                      <p:tavLst>
                                        <p:tav tm="0">
                                          <p:val>
                                            <p:strVal val="0-#ppt_h/2"/>
                                          </p:val>
                                        </p:tav>
                                        <p:tav tm="100000">
                                          <p:val>
                                            <p:strVal val="#ppt_y"/>
                                          </p:val>
                                        </p:tav>
                                      </p:tavLst>
                                    </p:anim>
                                  </p:childTnLst>
                                </p:cTn>
                              </p:par>
                              <p:par>
                                <p:cTn id="21" presetID="2" presetClass="entr" presetSubtype="1" decel="100000" fill="hold" nodeType="withEffect">
                                  <p:stCondLst>
                                    <p:cond delay="1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ppt_x"/>
                                          </p:val>
                                        </p:tav>
                                        <p:tav tm="100000">
                                          <p:val>
                                            <p:strVal val="#ppt_x"/>
                                          </p:val>
                                        </p:tav>
                                      </p:tavLst>
                                    </p:anim>
                                    <p:anim calcmode="lin" valueType="num">
                                      <p:cBhvr additive="base">
                                        <p:cTn id="24" dur="1000" fill="hold"/>
                                        <p:tgtEl>
                                          <p:spTgt spid="17"/>
                                        </p:tgtEl>
                                        <p:attrNameLst>
                                          <p:attrName>ppt_y</p:attrName>
                                        </p:attrNameLst>
                                      </p:cBhvr>
                                      <p:tavLst>
                                        <p:tav tm="0">
                                          <p:val>
                                            <p:strVal val="0-#ppt_h/2"/>
                                          </p:val>
                                        </p:tav>
                                        <p:tav tm="100000">
                                          <p:val>
                                            <p:strVal val="#ppt_y"/>
                                          </p:val>
                                        </p:tav>
                                      </p:tavLst>
                                    </p:anim>
                                  </p:childTnLst>
                                </p:cTn>
                              </p:par>
                              <p:par>
                                <p:cTn id="25" presetID="2" presetClass="entr" presetSubtype="1" decel="100000" fill="hold" nodeType="withEffect">
                                  <p:stCondLst>
                                    <p:cond delay="125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ppt_x"/>
                                          </p:val>
                                        </p:tav>
                                        <p:tav tm="100000">
                                          <p:val>
                                            <p:strVal val="#ppt_x"/>
                                          </p:val>
                                        </p:tav>
                                      </p:tavLst>
                                    </p:anim>
                                    <p:anim calcmode="lin" valueType="num">
                                      <p:cBhvr additive="base">
                                        <p:cTn id="28" dur="100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nodeType="withEffect">
                                  <p:stCondLst>
                                    <p:cond delay="1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1000" fill="hold"/>
                                        <p:tgtEl>
                                          <p:spTgt spid="20"/>
                                        </p:tgtEl>
                                        <p:attrNameLst>
                                          <p:attrName>ppt_x</p:attrName>
                                        </p:attrNameLst>
                                      </p:cBhvr>
                                      <p:tavLst>
                                        <p:tav tm="0">
                                          <p:val>
                                            <p:strVal val="#ppt_x"/>
                                          </p:val>
                                        </p:tav>
                                        <p:tav tm="100000">
                                          <p:val>
                                            <p:strVal val="#ppt_x"/>
                                          </p:val>
                                        </p:tav>
                                      </p:tavLst>
                                    </p:anim>
                                    <p:anim calcmode="lin" valueType="num">
                                      <p:cBhvr additive="base">
                                        <p:cTn id="32" dur="1000" fill="hold"/>
                                        <p:tgtEl>
                                          <p:spTgt spid="20"/>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175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1000" fill="hold"/>
                                        <p:tgtEl>
                                          <p:spTgt spid="3"/>
                                        </p:tgtEl>
                                        <p:attrNameLst>
                                          <p:attrName>ppt_x</p:attrName>
                                        </p:attrNameLst>
                                      </p:cBhvr>
                                      <p:tavLst>
                                        <p:tav tm="0">
                                          <p:val>
                                            <p:strVal val="#ppt_x"/>
                                          </p:val>
                                        </p:tav>
                                        <p:tav tm="100000">
                                          <p:val>
                                            <p:strVal val="#ppt_x"/>
                                          </p:val>
                                        </p:tav>
                                      </p:tavLst>
                                    </p:anim>
                                    <p:anim calcmode="lin" valueType="num">
                                      <p:cBhvr additive="base">
                                        <p:cTn id="36" dur="1000" fill="hold"/>
                                        <p:tgtEl>
                                          <p:spTgt spid="3"/>
                                        </p:tgtEl>
                                        <p:attrNameLst>
                                          <p:attrName>ppt_y</p:attrName>
                                        </p:attrNameLst>
                                      </p:cBhvr>
                                      <p:tavLst>
                                        <p:tav tm="0">
                                          <p:val>
                                            <p:strVal val="0-#ppt_h/2"/>
                                          </p:val>
                                        </p:tav>
                                        <p:tav tm="100000">
                                          <p:val>
                                            <p:strVal val="#ppt_y"/>
                                          </p:val>
                                        </p:tav>
                                      </p:tavLst>
                                    </p:anim>
                                  </p:childTnLst>
                                </p:cTn>
                              </p:par>
                              <p:par>
                                <p:cTn id="37" presetID="2" presetClass="entr" presetSubtype="1" decel="100000" fill="hold" nodeType="withEffect">
                                  <p:stCondLst>
                                    <p:cond delay="200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000" fill="hold"/>
                                        <p:tgtEl>
                                          <p:spTgt spid="14"/>
                                        </p:tgtEl>
                                        <p:attrNameLst>
                                          <p:attrName>ppt_x</p:attrName>
                                        </p:attrNameLst>
                                      </p:cBhvr>
                                      <p:tavLst>
                                        <p:tav tm="0">
                                          <p:val>
                                            <p:strVal val="#ppt_x"/>
                                          </p:val>
                                        </p:tav>
                                        <p:tav tm="100000">
                                          <p:val>
                                            <p:strVal val="#ppt_x"/>
                                          </p:val>
                                        </p:tav>
                                      </p:tavLst>
                                    </p:anim>
                                    <p:anim calcmode="lin" valueType="num">
                                      <p:cBhvr additive="base">
                                        <p:cTn id="40" dur="1000" fill="hold"/>
                                        <p:tgtEl>
                                          <p:spTgt spid="14"/>
                                        </p:tgtEl>
                                        <p:attrNameLst>
                                          <p:attrName>ppt_y</p:attrName>
                                        </p:attrNameLst>
                                      </p:cBhvr>
                                      <p:tavLst>
                                        <p:tav tm="0">
                                          <p:val>
                                            <p:strVal val="0-#ppt_h/2"/>
                                          </p:val>
                                        </p:tav>
                                        <p:tav tm="100000">
                                          <p:val>
                                            <p:strVal val="#ppt_y"/>
                                          </p:val>
                                        </p:tav>
                                      </p:tavLst>
                                    </p:anim>
                                  </p:childTnLst>
                                </p:cTn>
                              </p:par>
                              <p:par>
                                <p:cTn id="41" presetID="2" presetClass="entr" presetSubtype="1" decel="100000" fill="hold" nodeType="withEffect">
                                  <p:stCondLst>
                                    <p:cond delay="225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1000" fill="hold"/>
                                        <p:tgtEl>
                                          <p:spTgt spid="5"/>
                                        </p:tgtEl>
                                        <p:attrNameLst>
                                          <p:attrName>ppt_x</p:attrName>
                                        </p:attrNameLst>
                                      </p:cBhvr>
                                      <p:tavLst>
                                        <p:tav tm="0">
                                          <p:val>
                                            <p:strVal val="#ppt_x"/>
                                          </p:val>
                                        </p:tav>
                                        <p:tav tm="100000">
                                          <p:val>
                                            <p:strVal val="#ppt_x"/>
                                          </p:val>
                                        </p:tav>
                                      </p:tavLst>
                                    </p:anim>
                                    <p:anim calcmode="lin" valueType="num">
                                      <p:cBhvr additive="base">
                                        <p:cTn id="44" dur="1000" fill="hold"/>
                                        <p:tgtEl>
                                          <p:spTgt spid="5"/>
                                        </p:tgtEl>
                                        <p:attrNameLst>
                                          <p:attrName>ppt_y</p:attrName>
                                        </p:attrNameLst>
                                      </p:cBhvr>
                                      <p:tavLst>
                                        <p:tav tm="0">
                                          <p:val>
                                            <p:strVal val="0-#ppt_h/2"/>
                                          </p:val>
                                        </p:tav>
                                        <p:tav tm="100000">
                                          <p:val>
                                            <p:strVal val="#ppt_y"/>
                                          </p:val>
                                        </p:tav>
                                      </p:tavLst>
                                    </p:anim>
                                  </p:childTnLst>
                                </p:cTn>
                              </p:par>
                            </p:childTnLst>
                          </p:cTn>
                        </p:par>
                        <p:par>
                          <p:cTn id="45" fill="hold">
                            <p:stCondLst>
                              <p:cond delay="3250"/>
                            </p:stCondLst>
                            <p:childTnLst>
                              <p:par>
                                <p:cTn id="46" presetID="45" presetClass="entr" presetSubtype="0" fill="hold" grpId="0" nodeType="afterEffect">
                                  <p:stCondLst>
                                    <p:cond delay="0"/>
                                  </p:stCondLst>
                                  <p:iterate type="lt">
                                    <p:tmPct val="20000"/>
                                  </p:iterate>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anim calcmode="lin" valueType="num">
                                      <p:cBhvr>
                                        <p:cTn id="49" dur="500" fill="hold"/>
                                        <p:tgtEl>
                                          <p:spTgt spid="28"/>
                                        </p:tgtEl>
                                        <p:attrNameLst>
                                          <p:attrName>ppt_w</p:attrName>
                                        </p:attrNameLst>
                                      </p:cBhvr>
                                      <p:tavLst>
                                        <p:tav tm="0" fmla="#ppt_w*sin(2.5*pi*$)">
                                          <p:val>
                                            <p:fltVal val="0"/>
                                          </p:val>
                                        </p:tav>
                                        <p:tav tm="100000">
                                          <p:val>
                                            <p:fltVal val="1"/>
                                          </p:val>
                                        </p:tav>
                                      </p:tavLst>
                                    </p:anim>
                                    <p:anim calcmode="lin" valueType="num">
                                      <p:cBhvr>
                                        <p:cTn id="50" dur="500" fill="hold"/>
                                        <p:tgtEl>
                                          <p:spTgt spid="28"/>
                                        </p:tgtEl>
                                        <p:attrNameLst>
                                          <p:attrName>ppt_h</p:attrName>
                                        </p:attrNameLst>
                                      </p:cBhvr>
                                      <p:tavLst>
                                        <p:tav tm="0">
                                          <p:val>
                                            <p:strVal val="#ppt_h"/>
                                          </p:val>
                                        </p:tav>
                                        <p:tav tm="100000">
                                          <p:val>
                                            <p:strVal val="#ppt_h"/>
                                          </p:val>
                                        </p:tav>
                                      </p:tavLst>
                                    </p:anim>
                                  </p:childTnLst>
                                </p:cTn>
                              </p:par>
                            </p:childTnLst>
                          </p:cTn>
                        </p:par>
                        <p:par>
                          <p:cTn id="51" fill="hold">
                            <p:stCondLst>
                              <p:cond delay="4150"/>
                            </p:stCondLst>
                            <p:childTnLst>
                              <p:par>
                                <p:cTn id="52" presetID="16" presetClass="entr" presetSubtype="37"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barn(outVertical)">
                                      <p:cBhvr>
                                        <p:cTn id="54" dur="500"/>
                                        <p:tgtEl>
                                          <p:spTgt spid="31"/>
                                        </p:tgtEl>
                                      </p:cBhvr>
                                    </p:animEffect>
                                  </p:childTnLst>
                                </p:cTn>
                              </p:par>
                            </p:childTnLst>
                          </p:cTn>
                        </p:par>
                        <p:par>
                          <p:cTn id="55" fill="hold">
                            <p:stCondLst>
                              <p:cond delay="4650"/>
                            </p:stCondLst>
                            <p:childTnLst>
                              <p:par>
                                <p:cTn id="56" presetID="22" presetClass="entr" presetSubtype="1"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up)">
                                      <p:cBhvr>
                                        <p:cTn id="58"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6" grpId="0" animBg="1"/>
      <p:bldP spid="27" grpId="0" animBg="1"/>
      <p:bldP spid="28" grpId="0"/>
      <p:bldP spid="29" grpId="0"/>
    </p:bld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15000"/>
            <a:lum/>
          </a:blip>
          <a:srcRect/>
          <a:stretch>
            <a:fillRect/>
          </a:stretch>
        </a:blipFill>
        <a:effectLst/>
      </p:bgPr>
    </p:bg>
    <p:spTree>
      <p:nvGrpSpPr>
        <p:cNvPr id="1" name=""/>
        <p:cNvGrpSpPr/>
        <p:nvPr/>
      </p:nvGrpSpPr>
      <p:grpSpPr>
        <a:xfrm>
          <a:off x="0" y="0"/>
          <a:ext cx="0" cy="0"/>
          <a:chOff x="0" y="0"/>
          <a:chExt cx="0" cy="0"/>
        </a:xfrm>
      </p:grpSpPr>
      <p:sp>
        <p:nvSpPr>
          <p:cNvPr id="23" name="圆角矩形 13">
            <a:extLst>
              <a:ext uri="{FF2B5EF4-FFF2-40B4-BE49-F238E27FC236}">
                <a16:creationId xmlns:a16="http://schemas.microsoft.com/office/drawing/2014/main" xmlns="" id="{5FC534B4-C11F-4F07-8CF7-F7A146C505BC}"/>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14">
            <a:extLst>
              <a:ext uri="{FF2B5EF4-FFF2-40B4-BE49-F238E27FC236}">
                <a16:creationId xmlns:a16="http://schemas.microsoft.com/office/drawing/2014/main" xmlns="" id="{5BE272C4-60DF-4610-82D0-C983E5673A90}"/>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a:extLst>
              <a:ext uri="{FF2B5EF4-FFF2-40B4-BE49-F238E27FC236}">
                <a16:creationId xmlns:a16="http://schemas.microsoft.com/office/drawing/2014/main" xmlns="" id="{F1A3A633-CA1C-4514-99F0-8FB8434E8F68}"/>
              </a:ext>
            </a:extLst>
          </p:cNvPr>
          <p:cNvSpPr/>
          <p:nvPr/>
        </p:nvSpPr>
        <p:spPr>
          <a:xfrm>
            <a:off x="1344771" y="692150"/>
            <a:ext cx="5106829" cy="646331"/>
          </a:xfrm>
          <a:prstGeom prst="rect">
            <a:avLst/>
          </a:prstGeom>
          <a:noFill/>
        </p:spPr>
        <p:txBody>
          <a:bodyPr wrap="square" rtlCol="0">
            <a:spAutoFit/>
          </a:bodyPr>
          <a:lstStyle/>
          <a:p>
            <a:r>
              <a:rPr lang="zh-CN" altLang="en-US" sz="3600" b="1" spc="600" dirty="0">
                <a:solidFill>
                  <a:srgbClr val="2070A1"/>
                </a:solidFill>
                <a:cs typeface="+mn-ea"/>
                <a:sym typeface="+mn-lt"/>
              </a:rPr>
              <a:t>习题与实训</a:t>
            </a:r>
          </a:p>
        </p:txBody>
      </p:sp>
      <p:grpSp>
        <p:nvGrpSpPr>
          <p:cNvPr id="21" name="组合 20">
            <a:extLst>
              <a:ext uri="{FF2B5EF4-FFF2-40B4-BE49-F238E27FC236}">
                <a16:creationId xmlns:a16="http://schemas.microsoft.com/office/drawing/2014/main" xmlns="" id="{7065B06D-80CB-4E03-93D7-4DB3007BBEF4}"/>
              </a:ext>
            </a:extLst>
          </p:cNvPr>
          <p:cNvGrpSpPr/>
          <p:nvPr/>
        </p:nvGrpSpPr>
        <p:grpSpPr>
          <a:xfrm>
            <a:off x="1550315" y="1348122"/>
            <a:ext cx="3196876" cy="104046"/>
            <a:chOff x="5708155" y="392856"/>
            <a:chExt cx="3196876" cy="104046"/>
          </a:xfrm>
        </p:grpSpPr>
        <p:sp>
          <p:nvSpPr>
            <p:cNvPr id="28" name="椭圆 27">
              <a:extLst>
                <a:ext uri="{FF2B5EF4-FFF2-40B4-BE49-F238E27FC236}">
                  <a16:creationId xmlns:a16="http://schemas.microsoft.com/office/drawing/2014/main" xmlns="" id="{B95C5E26-5D11-4F8D-8C79-C7D562AEE965}"/>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9" name="椭圆 28">
              <a:extLst>
                <a:ext uri="{FF2B5EF4-FFF2-40B4-BE49-F238E27FC236}">
                  <a16:creationId xmlns:a16="http://schemas.microsoft.com/office/drawing/2014/main" xmlns="" id="{D1EB644C-5AE2-4E77-BC4A-A5CC47813635}"/>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xmlns="" id="{BB984E4E-77B7-4DA5-B0BE-E43AD1C5FA71}"/>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0FAAEE68-DCB2-4BD5-99FD-0A6C9F2C1FC7}"/>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116A8373-B54F-48BD-B7A8-13222C595B79}"/>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37FF6ACD-EB07-4E1B-8BC5-A23CFD38909F}"/>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667E2F77-0C6F-46D1-9F06-349F7B5009F4}"/>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7D4CAE14-1198-4434-920A-F3671457685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80311BBA-F274-41B9-9855-F0A4421019C0}"/>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6ECEB006-5353-4862-A199-1A41CBAC10EF}"/>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592D756D-C2B6-49D1-9294-4976CCDC77FC}"/>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68BD2998-62E7-4156-82B1-4116D6FDF9E4}"/>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4323AADD-3625-4C4E-BBDE-0449BCE324C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35F484E2-204D-495D-A22C-77A638E8D1A4}"/>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8BBB3402-1797-47CC-8FD5-865B4C50EB8C}"/>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2FB61EF0-D9A8-4CE7-923E-3EA1E3452F9E}"/>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5D3A87C3-FDD7-4E24-8B7B-13168DAD71EF}"/>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7789155C-C0F6-4AC7-BF91-2B5956937062}"/>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E738E997-BA70-46D7-9649-C9DED9A23CA7}"/>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81F99DEC-E722-4DEE-9403-58B6BAAB5289}"/>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1C3AD385-EC9E-43A5-A59E-7B8D9D0B1810}"/>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a:extLst>
                <a:ext uri="{FF2B5EF4-FFF2-40B4-BE49-F238E27FC236}">
                  <a16:creationId xmlns:a16="http://schemas.microsoft.com/office/drawing/2014/main" xmlns="" id="{C5601E44-7B40-4321-9951-4257065F38E4}"/>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椭圆 49">
              <a:extLst>
                <a:ext uri="{FF2B5EF4-FFF2-40B4-BE49-F238E27FC236}">
                  <a16:creationId xmlns:a16="http://schemas.microsoft.com/office/drawing/2014/main" xmlns="" id="{064FF0ED-CA3D-4408-AC99-86AC249DBB84}"/>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xmlns="" id="{C616A829-5FEC-4B93-A0D7-D09A0BEDA2C7}"/>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55" name="矩形 54">
            <a:extLst>
              <a:ext uri="{FF2B5EF4-FFF2-40B4-BE49-F238E27FC236}">
                <a16:creationId xmlns:a16="http://schemas.microsoft.com/office/drawing/2014/main" xmlns="" id="{D2CA3E8D-ED09-44F2-A739-059BC097B0EC}"/>
              </a:ext>
            </a:extLst>
          </p:cNvPr>
          <p:cNvSpPr>
            <a:spLocks noChangeAspect="1"/>
          </p:cNvSpPr>
          <p:nvPr/>
        </p:nvSpPr>
        <p:spPr>
          <a:xfrm>
            <a:off x="1301042" y="3400041"/>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6" name="矩形 55">
            <a:extLst>
              <a:ext uri="{FF2B5EF4-FFF2-40B4-BE49-F238E27FC236}">
                <a16:creationId xmlns:a16="http://schemas.microsoft.com/office/drawing/2014/main" xmlns="" id="{C99E4EDB-8CC6-45BA-8579-CFE5FD2E2DD3}"/>
              </a:ext>
            </a:extLst>
          </p:cNvPr>
          <p:cNvSpPr/>
          <p:nvPr/>
        </p:nvSpPr>
        <p:spPr>
          <a:xfrm>
            <a:off x="1649013" y="4011242"/>
            <a:ext cx="2004571" cy="830997"/>
          </a:xfrm>
          <a:prstGeom prst="rect">
            <a:avLst/>
          </a:prstGeom>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dirty="0">
                <a:solidFill>
                  <a:prstClr val="black">
                    <a:lumMod val="65000"/>
                    <a:lumOff val="35000"/>
                  </a:prstClr>
                </a:solidFill>
                <a:cs typeface="+mn-ea"/>
                <a:sym typeface="+mn-lt"/>
              </a:rPr>
              <a:t>项目小结；</a:t>
            </a:r>
            <a:endParaRPr lang="en-US" altLang="zh-CN" sz="2400" kern="0" dirty="0">
              <a:solidFill>
                <a:prstClr val="black">
                  <a:lumMod val="65000"/>
                  <a:lumOff val="35000"/>
                </a:prstClr>
              </a:solidFill>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dirty="0">
                <a:solidFill>
                  <a:prstClr val="black">
                    <a:lumMod val="65000"/>
                    <a:lumOff val="35000"/>
                  </a:prstClr>
                </a:solidFill>
                <a:cs typeface="+mn-ea"/>
                <a:sym typeface="+mn-lt"/>
              </a:rPr>
              <a:t>习题与实训。</a:t>
            </a:r>
            <a:endParaRPr lang="en-US" altLang="zh-CN" sz="2400" kern="0" dirty="0">
              <a:solidFill>
                <a:prstClr val="black">
                  <a:lumMod val="65000"/>
                  <a:lumOff val="35000"/>
                </a:prstClr>
              </a:solidFill>
              <a:cs typeface="+mn-ea"/>
              <a:sym typeface="+mn-lt"/>
            </a:endParaRPr>
          </a:p>
        </p:txBody>
      </p:sp>
      <p:sp>
        <p:nvSpPr>
          <p:cNvPr id="57" name="矩形 56">
            <a:extLst>
              <a:ext uri="{FF2B5EF4-FFF2-40B4-BE49-F238E27FC236}">
                <a16:creationId xmlns:a16="http://schemas.microsoft.com/office/drawing/2014/main" xmlns="" id="{FE7EC39F-1F3B-42EF-BA0C-1D02C340D726}"/>
              </a:ext>
            </a:extLst>
          </p:cNvPr>
          <p:cNvSpPr>
            <a:spLocks noChangeAspect="1"/>
          </p:cNvSpPr>
          <p:nvPr/>
        </p:nvSpPr>
        <p:spPr>
          <a:xfrm>
            <a:off x="1301041" y="1852422"/>
            <a:ext cx="2384174" cy="1572334"/>
          </a:xfrm>
          <a:prstGeom prst="rect">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04</a:t>
            </a:r>
          </a:p>
          <a:p>
            <a:pPr lvl="0" algn="ctr">
              <a:defRPr/>
            </a:pPr>
            <a:r>
              <a:rPr lang="zh-CN" altLang="en-US" sz="2800" b="1" kern="0" dirty="0">
                <a:solidFill>
                  <a:prstClr val="white"/>
                </a:solidFill>
                <a:cs typeface="+mn-ea"/>
                <a:sym typeface="+mn-lt"/>
              </a:rPr>
              <a:t>习题与实训</a:t>
            </a:r>
          </a:p>
        </p:txBody>
      </p:sp>
    </p:spTree>
    <p:custDataLst>
      <p:tags r:id="rId1"/>
    </p:custDataLst>
    <p:extLst>
      <p:ext uri="{BB962C8B-B14F-4D97-AF65-F5344CB8AC3E}">
        <p14:creationId xmlns:p14="http://schemas.microsoft.com/office/powerpoint/2010/main" val="1435016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childTnLst>
                                </p:cTn>
                              </p:par>
                              <p:par>
                                <p:cTn id="8" presetID="64" presetClass="path" presetSubtype="0" decel="100000" fill="hold" grpId="1" nodeType="withEffect">
                                  <p:stCondLst>
                                    <p:cond delay="0"/>
                                  </p:stCondLst>
                                  <p:childTnLst>
                                    <p:animMotion origin="layout" path="M 2.91667E-6 -2.22222E-6 L 2.91667E-6 -0.18472 " pathEditMode="relative" rAng="0" ptsTypes="AA">
                                      <p:cBhvr>
                                        <p:cTn id="9" dur="1250" spd="-100000" fill="hold"/>
                                        <p:tgtEl>
                                          <p:spTgt spid="57"/>
                                        </p:tgtEl>
                                        <p:attrNameLst>
                                          <p:attrName>ppt_x</p:attrName>
                                          <p:attrName>ppt_y</p:attrName>
                                        </p:attrNameLst>
                                      </p:cBhvr>
                                      <p:rCtr x="0" y="-9236"/>
                                    </p:animMotion>
                                  </p:childTnLst>
                                </p:cTn>
                              </p:par>
                              <p:par>
                                <p:cTn id="10" presetID="10" presetClass="entr" presetSubtype="0" fill="hold" grpId="0" nodeType="with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1000"/>
                                        <p:tgtEl>
                                          <p:spTgt spid="55"/>
                                        </p:tgtEl>
                                      </p:cBhvr>
                                    </p:animEffect>
                                  </p:childTnLst>
                                </p:cTn>
                              </p:par>
                              <p:par>
                                <p:cTn id="13" presetID="64" presetClass="path" presetSubtype="0" decel="100000" fill="hold" grpId="1" nodeType="withEffect">
                                  <p:stCondLst>
                                    <p:cond delay="0"/>
                                  </p:stCondLst>
                                  <p:childTnLst>
                                    <p:animMotion origin="layout" path="M 2.91667E-6 -2.96296E-6 L 2.91667E-6 -0.34467 " pathEditMode="relative" rAng="0" ptsTypes="AA">
                                      <p:cBhvr>
                                        <p:cTn id="14" dur="1500" spd="-100000" fill="hold"/>
                                        <p:tgtEl>
                                          <p:spTgt spid="55"/>
                                        </p:tgtEl>
                                        <p:attrNameLst>
                                          <p:attrName>ppt_x</p:attrName>
                                          <p:attrName>ppt_y</p:attrName>
                                        </p:attrNameLst>
                                      </p:cBhvr>
                                      <p:rCtr x="0" y="-17245"/>
                                    </p:animMotion>
                                  </p:childTnLst>
                                </p:cTn>
                              </p:par>
                              <p:par>
                                <p:cTn id="15" presetID="10" presetClass="entr" presetSubtype="0" fill="hold" grpId="0" nodeType="with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1000"/>
                                        <p:tgtEl>
                                          <p:spTgt spid="56"/>
                                        </p:tgtEl>
                                      </p:cBhvr>
                                    </p:animEffect>
                                  </p:childTnLst>
                                </p:cTn>
                              </p:par>
                              <p:par>
                                <p:cTn id="18" presetID="64" presetClass="path" presetSubtype="0" decel="100000" fill="hold" grpId="1" nodeType="withEffect">
                                  <p:stCondLst>
                                    <p:cond delay="0"/>
                                  </p:stCondLst>
                                  <p:childTnLst>
                                    <p:animMotion origin="layout" path="M 2.08333E-6 -3.7037E-7 L 2.08333E-6 -0.50417 " pathEditMode="relative" rAng="0" ptsTypes="AA">
                                      <p:cBhvr>
                                        <p:cTn id="19" dur="1750" spd="-100000" fill="hold"/>
                                        <p:tgtEl>
                                          <p:spTgt spid="56"/>
                                        </p:tgtEl>
                                        <p:attrNameLst>
                                          <p:attrName>ppt_x</p:attrName>
                                          <p:attrName>ppt_y</p:attrName>
                                        </p:attrNameLst>
                                      </p:cBhvr>
                                      <p:rCtr x="0" y="-25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5" grpId="1" animBg="1"/>
      <p:bldP spid="56" grpId="0"/>
      <p:bldP spid="56" grpId="1"/>
      <p:bldP spid="57" grpId="0" animBg="1"/>
      <p:bldP spid="57" grpId="1" animBg="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15000"/>
            <a:lum/>
          </a:blip>
          <a:srcRect/>
          <a:stretch>
            <a:fillRect/>
          </a:stretch>
        </a:blipFill>
        <a:effectLst/>
      </p:bgPr>
    </p:bg>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FBB149E3-94F5-4BA9-98CA-CD617DD6FC96}"/>
              </a:ext>
            </a:extLst>
          </p:cNvPr>
          <p:cNvSpPr/>
          <p:nvPr/>
        </p:nvSpPr>
        <p:spPr>
          <a:xfrm>
            <a:off x="4686975" y="2008021"/>
            <a:ext cx="6762311" cy="3559210"/>
          </a:xfrm>
          <a:prstGeom prst="rect">
            <a:avLst/>
          </a:prstGeom>
          <a:solidFill>
            <a:srgbClr val="207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p:cNvSpPr/>
          <p:nvPr/>
        </p:nvSpPr>
        <p:spPr>
          <a:xfrm>
            <a:off x="5330157" y="2449254"/>
            <a:ext cx="2771877" cy="587340"/>
          </a:xfrm>
          <a:prstGeom prst="rect">
            <a:avLst/>
          </a:prstGeom>
          <a:effectLst/>
        </p:spPr>
        <p:txBody>
          <a:bodyPr wrap="square">
            <a:spAutoFit/>
          </a:bodyPr>
          <a:lstStyle/>
          <a:p>
            <a:pPr lvl="0">
              <a:lnSpc>
                <a:spcPct val="150000"/>
              </a:lnSpc>
              <a:defRPr/>
            </a:pPr>
            <a:r>
              <a:rPr lang="zh-CN" altLang="en-US" sz="2400" b="1" kern="0" spc="300" dirty="0">
                <a:solidFill>
                  <a:schemeClr val="bg1"/>
                </a:solidFill>
                <a:cs typeface="+mn-ea"/>
                <a:sym typeface="+mn-lt"/>
              </a:rPr>
              <a:t>项目小结；</a:t>
            </a:r>
          </a:p>
        </p:txBody>
      </p:sp>
      <p:sp>
        <p:nvSpPr>
          <p:cNvPr id="3" name="矩形 2">
            <a:extLst>
              <a:ext uri="{FF2B5EF4-FFF2-40B4-BE49-F238E27FC236}">
                <a16:creationId xmlns:a16="http://schemas.microsoft.com/office/drawing/2014/main" xmlns="" id="{6AD6BC22-4D50-4772-8537-D2B19CB1D037}"/>
              </a:ext>
            </a:extLst>
          </p:cNvPr>
          <p:cNvSpPr/>
          <p:nvPr/>
        </p:nvSpPr>
        <p:spPr>
          <a:xfrm>
            <a:off x="5234907" y="3147255"/>
            <a:ext cx="5809334" cy="1785104"/>
          </a:xfrm>
          <a:prstGeom prst="rect">
            <a:avLst/>
          </a:prstGeom>
        </p:spPr>
        <p:txBody>
          <a:bodyPr wrap="square">
            <a:spAutoFit/>
          </a:bodyPr>
          <a:lstStyle/>
          <a:p>
            <a:r>
              <a:rPr lang="zh-CN" altLang="en-US" sz="2200" b="1" kern="100" spc="10" dirty="0">
                <a:solidFill>
                  <a:schemeClr val="bg1"/>
                </a:solidFill>
                <a:latin typeface="+mn-ea"/>
                <a:cs typeface="Times New Roman" panose="02020603050405020304" pitchFamily="18" charset="0"/>
              </a:rPr>
              <a:t>理论知识：掌握</a:t>
            </a:r>
            <a:r>
              <a:rPr lang="en-US" altLang="zh-CN" sz="2200" b="1" kern="100" spc="10" dirty="0">
                <a:solidFill>
                  <a:schemeClr val="bg1"/>
                </a:solidFill>
                <a:latin typeface="+mn-ea"/>
                <a:cs typeface="Times New Roman" panose="02020603050405020304" pitchFamily="18" charset="0"/>
              </a:rPr>
              <a:t>FAT</a:t>
            </a:r>
            <a:r>
              <a:rPr lang="zh-CN" altLang="en-US" sz="2200" b="1" kern="100" spc="10" dirty="0">
                <a:solidFill>
                  <a:schemeClr val="bg1"/>
                </a:solidFill>
                <a:latin typeface="+mn-ea"/>
                <a:cs typeface="Times New Roman" panose="02020603050405020304" pitchFamily="18" charset="0"/>
              </a:rPr>
              <a:t>和</a:t>
            </a:r>
            <a:r>
              <a:rPr lang="en-US" altLang="zh-CN" sz="2200" b="1" kern="100" spc="10" dirty="0">
                <a:solidFill>
                  <a:schemeClr val="bg1"/>
                </a:solidFill>
                <a:latin typeface="+mn-ea"/>
                <a:cs typeface="Times New Roman" panose="02020603050405020304" pitchFamily="18" charset="0"/>
              </a:rPr>
              <a:t>NTFS</a:t>
            </a:r>
            <a:r>
              <a:rPr lang="zh-CN" altLang="en-US" sz="2200" b="1" kern="100" spc="10" dirty="0">
                <a:solidFill>
                  <a:schemeClr val="bg1"/>
                </a:solidFill>
                <a:latin typeface="+mn-ea"/>
                <a:cs typeface="Times New Roman" panose="02020603050405020304" pitchFamily="18" charset="0"/>
              </a:rPr>
              <a:t>的基本概念。</a:t>
            </a:r>
            <a:endParaRPr lang="en-US" altLang="zh-CN" sz="2200" b="1" kern="100" spc="10" dirty="0">
              <a:solidFill>
                <a:schemeClr val="bg1"/>
              </a:solidFill>
              <a:latin typeface="+mn-ea"/>
              <a:cs typeface="Times New Roman" panose="02020603050405020304" pitchFamily="18" charset="0"/>
            </a:endParaRPr>
          </a:p>
          <a:p>
            <a:r>
              <a:rPr lang="zh-CN" altLang="en-US" sz="2200" b="1" kern="100" spc="10" dirty="0">
                <a:solidFill>
                  <a:schemeClr val="bg1"/>
                </a:solidFill>
                <a:latin typeface="+mn-ea"/>
                <a:cs typeface="Times New Roman" panose="02020603050405020304" pitchFamily="18" charset="0"/>
              </a:rPr>
              <a:t>技能知识：掌握设置共享资源和访问共享资源的方法；掌握卷影副本的使用方法；掌握使用</a:t>
            </a:r>
            <a:r>
              <a:rPr lang="en-US" altLang="zh-CN" sz="2200" b="1" kern="100" spc="10" dirty="0">
                <a:solidFill>
                  <a:schemeClr val="bg1"/>
                </a:solidFill>
                <a:latin typeface="+mn-ea"/>
                <a:cs typeface="Times New Roman" panose="02020603050405020304" pitchFamily="18" charset="0"/>
              </a:rPr>
              <a:t>NTFS</a:t>
            </a:r>
            <a:r>
              <a:rPr lang="zh-CN" altLang="en-US" sz="2200" b="1" kern="100" spc="10" dirty="0">
                <a:solidFill>
                  <a:schemeClr val="bg1"/>
                </a:solidFill>
                <a:latin typeface="+mn-ea"/>
                <a:cs typeface="Times New Roman" panose="02020603050405020304" pitchFamily="18" charset="0"/>
              </a:rPr>
              <a:t>控制资源访问的方法；掌握使用文件系统加密文件的方法；掌握压缩文件的方法。</a:t>
            </a:r>
          </a:p>
        </p:txBody>
      </p:sp>
      <p:sp>
        <p:nvSpPr>
          <p:cNvPr id="10" name="矩形 9">
            <a:extLst>
              <a:ext uri="{FF2B5EF4-FFF2-40B4-BE49-F238E27FC236}">
                <a16:creationId xmlns:a16="http://schemas.microsoft.com/office/drawing/2014/main" xmlns="" id="{461E681E-4546-49A5-BE28-D9D498C980BB}"/>
              </a:ext>
            </a:extLst>
          </p:cNvPr>
          <p:cNvSpPr/>
          <p:nvPr/>
        </p:nvSpPr>
        <p:spPr>
          <a:xfrm>
            <a:off x="5024991" y="2338593"/>
            <a:ext cx="6114500" cy="2940793"/>
          </a:xfrm>
          <a:prstGeom prst="rect">
            <a:avLst/>
          </a:prstGeom>
          <a:noFill/>
          <a:ln w="635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3">
            <a:extLst>
              <a:ext uri="{FF2B5EF4-FFF2-40B4-BE49-F238E27FC236}">
                <a16:creationId xmlns:a16="http://schemas.microsoft.com/office/drawing/2014/main" xmlns="" id="{5FC534B4-C11F-4F07-8CF7-F7A146C505BC}"/>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14">
            <a:extLst>
              <a:ext uri="{FF2B5EF4-FFF2-40B4-BE49-F238E27FC236}">
                <a16:creationId xmlns:a16="http://schemas.microsoft.com/office/drawing/2014/main" xmlns="" id="{5BE272C4-60DF-4610-82D0-C983E5673A90}"/>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a:extLst>
              <a:ext uri="{FF2B5EF4-FFF2-40B4-BE49-F238E27FC236}">
                <a16:creationId xmlns:a16="http://schemas.microsoft.com/office/drawing/2014/main" xmlns="" id="{EB5E192C-8A99-40D7-9B01-70E7E8204F33}"/>
              </a:ext>
            </a:extLst>
          </p:cNvPr>
          <p:cNvSpPr/>
          <p:nvPr/>
        </p:nvSpPr>
        <p:spPr>
          <a:xfrm>
            <a:off x="1344771" y="692150"/>
            <a:ext cx="2877711" cy="646331"/>
          </a:xfrm>
          <a:prstGeom prst="rect">
            <a:avLst/>
          </a:prstGeom>
          <a:noFill/>
        </p:spPr>
        <p:txBody>
          <a:bodyPr wrap="none" rtlCol="0">
            <a:spAutoFit/>
          </a:bodyPr>
          <a:lstStyle/>
          <a:p>
            <a:r>
              <a:rPr lang="zh-CN" altLang="en-US" sz="3600" b="1" spc="600" dirty="0">
                <a:solidFill>
                  <a:srgbClr val="2070A1"/>
                </a:solidFill>
                <a:cs typeface="+mn-ea"/>
                <a:sym typeface="+mn-lt"/>
              </a:rPr>
              <a:t>习题与实训</a:t>
            </a:r>
          </a:p>
        </p:txBody>
      </p:sp>
      <p:grpSp>
        <p:nvGrpSpPr>
          <p:cNvPr id="29" name="组合 28">
            <a:extLst>
              <a:ext uri="{FF2B5EF4-FFF2-40B4-BE49-F238E27FC236}">
                <a16:creationId xmlns:a16="http://schemas.microsoft.com/office/drawing/2014/main" xmlns="" id="{4948B96E-D03F-49D6-A1F4-A7055409ED9C}"/>
              </a:ext>
            </a:extLst>
          </p:cNvPr>
          <p:cNvGrpSpPr/>
          <p:nvPr/>
        </p:nvGrpSpPr>
        <p:grpSpPr>
          <a:xfrm>
            <a:off x="1550315" y="1348122"/>
            <a:ext cx="3196876" cy="104046"/>
            <a:chOff x="5708155" y="392856"/>
            <a:chExt cx="3196876" cy="104046"/>
          </a:xfrm>
        </p:grpSpPr>
        <p:sp>
          <p:nvSpPr>
            <p:cNvPr id="30" name="椭圆 29">
              <a:extLst>
                <a:ext uri="{FF2B5EF4-FFF2-40B4-BE49-F238E27FC236}">
                  <a16:creationId xmlns:a16="http://schemas.microsoft.com/office/drawing/2014/main" xmlns="" id="{0BF9C8DA-5788-4E2A-ADF9-FFCC47B432C4}"/>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3BFEACF0-D649-491B-BBCA-C0F18443131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52D66DD2-451E-4EE0-B917-4464712CC3D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1DAC2FD0-4908-4442-9198-4D3CAF09FD2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EB30FB27-B428-4154-9ACD-C8406645EA65}"/>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FAE27D4C-7D06-4947-95C7-470AFB730BE3}"/>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FE7F5DD6-61B1-4189-9457-2CD88446E7A6}"/>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0D1E386E-2B22-487A-908B-35C23A040C1E}"/>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532BE500-19B6-41A3-BA85-2294DAE0BB3A}"/>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46536B2C-C67C-4D29-99AC-B53799143519}"/>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06B9E4F5-3605-4755-BDFB-CDE4129F754F}"/>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B46FC371-723C-46A3-9D6A-26CF8E8933C5}"/>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67FBDF68-6A38-4AA8-9A17-D92C340E8F0A}"/>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D7B2C16F-44ED-46A5-B54C-C6A0021A473F}"/>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98C4E0F4-8F75-4394-B4E3-253C6A7A5D14}"/>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B13BFA1F-8A00-4359-BEC8-36BF0E1E16F2}"/>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EDA8EE71-D2DE-46D1-AFB8-A872B80F0BB0}"/>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FFF8B753-A908-444C-82D1-6892E87C0D61}"/>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CD0A02CE-5697-4BA8-87A9-0B6A066C7804}"/>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a:extLst>
                <a:ext uri="{FF2B5EF4-FFF2-40B4-BE49-F238E27FC236}">
                  <a16:creationId xmlns:a16="http://schemas.microsoft.com/office/drawing/2014/main" xmlns="" id="{EBF90D6D-BC3C-4F3A-86EC-6B1ACB74AEBF}"/>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椭圆 49">
              <a:extLst>
                <a:ext uri="{FF2B5EF4-FFF2-40B4-BE49-F238E27FC236}">
                  <a16:creationId xmlns:a16="http://schemas.microsoft.com/office/drawing/2014/main" xmlns="" id="{2F5AADCC-605D-4142-87E0-F697D49F35B9}"/>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xmlns="" id="{9CFA2BD8-8E3C-4A9D-9DE0-DC542552BB9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2" name="椭圆 51">
              <a:extLst>
                <a:ext uri="{FF2B5EF4-FFF2-40B4-BE49-F238E27FC236}">
                  <a16:creationId xmlns:a16="http://schemas.microsoft.com/office/drawing/2014/main" xmlns="" id="{5090FAD6-6669-4EAC-B98E-4203135D9FCA}"/>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3" name="椭圆 52">
              <a:extLst>
                <a:ext uri="{FF2B5EF4-FFF2-40B4-BE49-F238E27FC236}">
                  <a16:creationId xmlns:a16="http://schemas.microsoft.com/office/drawing/2014/main" xmlns="" id="{C1064C9B-A6D4-4423-B6B5-19BB3C305ECA}"/>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58" name="矩形 57">
            <a:extLst>
              <a:ext uri="{FF2B5EF4-FFF2-40B4-BE49-F238E27FC236}">
                <a16:creationId xmlns:a16="http://schemas.microsoft.com/office/drawing/2014/main" xmlns="" id="{CDF713DF-0EAB-4AD7-AFB7-F9E734E405BC}"/>
              </a:ext>
            </a:extLst>
          </p:cNvPr>
          <p:cNvSpPr>
            <a:spLocks noChangeAspect="1"/>
          </p:cNvSpPr>
          <p:nvPr/>
        </p:nvSpPr>
        <p:spPr>
          <a:xfrm>
            <a:off x="1301042" y="3400041"/>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9" name="矩形 58">
            <a:extLst>
              <a:ext uri="{FF2B5EF4-FFF2-40B4-BE49-F238E27FC236}">
                <a16:creationId xmlns:a16="http://schemas.microsoft.com/office/drawing/2014/main" xmlns="" id="{42A2ACDD-77D8-429A-881C-D019729C74F4}"/>
              </a:ext>
            </a:extLst>
          </p:cNvPr>
          <p:cNvSpPr/>
          <p:nvPr/>
        </p:nvSpPr>
        <p:spPr>
          <a:xfrm>
            <a:off x="1649013" y="4011242"/>
            <a:ext cx="2004571" cy="830997"/>
          </a:xfrm>
          <a:prstGeom prst="rect">
            <a:avLst/>
          </a:prstGeom>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prstClr val="black">
                    <a:lumMod val="65000"/>
                    <a:lumOff val="35000"/>
                  </a:prstClr>
                </a:solidFill>
                <a:cs typeface="+mn-ea"/>
                <a:sym typeface="+mn-lt"/>
              </a:rPr>
              <a:t>项目小结；</a:t>
            </a:r>
            <a:endParaRPr lang="en-US" altLang="zh-CN" sz="2400" b="1" kern="0" dirty="0">
              <a:solidFill>
                <a:prstClr val="black">
                  <a:lumMod val="65000"/>
                  <a:lumOff val="35000"/>
                </a:prstClr>
              </a:solidFill>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dirty="0">
                <a:solidFill>
                  <a:prstClr val="black">
                    <a:lumMod val="65000"/>
                    <a:lumOff val="35000"/>
                  </a:prstClr>
                </a:solidFill>
                <a:cs typeface="+mn-ea"/>
                <a:sym typeface="+mn-lt"/>
              </a:rPr>
              <a:t>习题与实训。</a:t>
            </a:r>
            <a:endParaRPr lang="en-US" altLang="zh-CN" sz="2400" kern="0" dirty="0">
              <a:solidFill>
                <a:prstClr val="black">
                  <a:lumMod val="65000"/>
                  <a:lumOff val="35000"/>
                </a:prstClr>
              </a:solidFill>
              <a:cs typeface="+mn-ea"/>
              <a:sym typeface="+mn-lt"/>
            </a:endParaRPr>
          </a:p>
        </p:txBody>
      </p:sp>
      <p:sp>
        <p:nvSpPr>
          <p:cNvPr id="60" name="矩形 59">
            <a:extLst>
              <a:ext uri="{FF2B5EF4-FFF2-40B4-BE49-F238E27FC236}">
                <a16:creationId xmlns:a16="http://schemas.microsoft.com/office/drawing/2014/main" xmlns="" id="{3DE01FF6-8D84-4A76-9236-C6A47DB9AAC3}"/>
              </a:ext>
            </a:extLst>
          </p:cNvPr>
          <p:cNvSpPr>
            <a:spLocks noChangeAspect="1"/>
          </p:cNvSpPr>
          <p:nvPr/>
        </p:nvSpPr>
        <p:spPr>
          <a:xfrm>
            <a:off x="1301041" y="1852422"/>
            <a:ext cx="2384174" cy="1572334"/>
          </a:xfrm>
          <a:prstGeom prst="rect">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04</a:t>
            </a:r>
          </a:p>
          <a:p>
            <a:pPr lvl="0" algn="ctr">
              <a:defRPr/>
            </a:pPr>
            <a:r>
              <a:rPr lang="zh-CN" altLang="en-US" sz="2800" b="1" kern="0" dirty="0">
                <a:solidFill>
                  <a:prstClr val="white"/>
                </a:solidFill>
                <a:cs typeface="+mn-ea"/>
                <a:sym typeface="+mn-lt"/>
              </a:rPr>
              <a:t>习题与实训</a:t>
            </a:r>
          </a:p>
        </p:txBody>
      </p:sp>
    </p:spTree>
    <p:custDataLst>
      <p:tags r:id="rId1"/>
    </p:custDataLst>
    <p:extLst>
      <p:ext uri="{BB962C8B-B14F-4D97-AF65-F5344CB8AC3E}">
        <p14:creationId xmlns:p14="http://schemas.microsoft.com/office/powerpoint/2010/main" val="1324228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57"/>
                                        </p:tgtEl>
                                      </p:cBhvr>
                                    </p:animEffect>
                                    <p:set>
                                      <p:cBhvr>
                                        <p:cTn id="23" dur="1" fill="hold">
                                          <p:stCondLst>
                                            <p:cond delay="499"/>
                                          </p:stCondLst>
                                        </p:cTn>
                                        <p:tgtEl>
                                          <p:spTgt spid="57"/>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3"/>
                                        </p:tgtEl>
                                      </p:cBhvr>
                                    </p:animEffect>
                                    <p:set>
                                      <p:cBhvr>
                                        <p:cTn id="26" dur="1" fill="hold">
                                          <p:stCondLst>
                                            <p:cond delay="499"/>
                                          </p:stCondLst>
                                        </p:cTn>
                                        <p:tgtEl>
                                          <p:spTgt spid="3"/>
                                        </p:tgtEl>
                                        <p:attrNameLst>
                                          <p:attrName>style.visibility</p:attrName>
                                        </p:attrNameLst>
                                      </p:cBhvr>
                                      <p:to>
                                        <p:strVal val="hidden"/>
                                      </p:to>
                                    </p:set>
                                  </p:childTnLst>
                                </p:cTn>
                              </p:par>
                              <p:par>
                                <p:cTn id="27" presetID="10" presetClass="exit" presetSubtype="0" fill="hold" grpId="0" nodeType="withEffect">
                                  <p:stCondLst>
                                    <p:cond delay="0"/>
                                  </p:stCondLst>
                                  <p:childTnLst>
                                    <p:animEffect transition="out" filter="fade">
                                      <p:cBhvr>
                                        <p:cTn id="28" dur="500"/>
                                        <p:tgtEl>
                                          <p:spTgt spid="10"/>
                                        </p:tgtEl>
                                      </p:cBhvr>
                                    </p:animEffect>
                                    <p:set>
                                      <p:cBhvr>
                                        <p:cTn id="29"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57" grpId="0"/>
      <p:bldP spid="57" grpId="1"/>
      <p:bldP spid="3" grpId="0"/>
      <p:bldP spid="3" grpId="1"/>
      <p:bldP spid="10"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15000"/>
            <a:lum/>
          </a:blip>
          <a:srcRect/>
          <a:stretch>
            <a:fillRect/>
          </a:stretch>
        </a:blipFill>
        <a:effectLst/>
      </p:bgPr>
    </p:bg>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FBB149E3-94F5-4BA9-98CA-CD617DD6FC96}"/>
              </a:ext>
            </a:extLst>
          </p:cNvPr>
          <p:cNvSpPr/>
          <p:nvPr/>
        </p:nvSpPr>
        <p:spPr>
          <a:xfrm>
            <a:off x="4686975" y="2008021"/>
            <a:ext cx="6762311" cy="3559210"/>
          </a:xfrm>
          <a:prstGeom prst="rect">
            <a:avLst/>
          </a:prstGeom>
          <a:solidFill>
            <a:schemeClr val="bg1"/>
          </a:solidFill>
          <a:ln w="127000">
            <a:solidFill>
              <a:srgbClr val="207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p:cNvSpPr/>
          <p:nvPr/>
        </p:nvSpPr>
        <p:spPr>
          <a:xfrm>
            <a:off x="5200126" y="2415036"/>
            <a:ext cx="6192010" cy="587340"/>
          </a:xfrm>
          <a:prstGeom prst="rect">
            <a:avLst/>
          </a:prstGeom>
          <a:effectLst/>
        </p:spPr>
        <p:txBody>
          <a:bodyPr wrap="square">
            <a:spAutoFit/>
          </a:bodyPr>
          <a:lstStyle/>
          <a:p>
            <a:pPr>
              <a:lnSpc>
                <a:spcPct val="150000"/>
              </a:lnSpc>
              <a:defRPr/>
            </a:pPr>
            <a:r>
              <a:rPr lang="zh-CN" altLang="en-US" sz="2400" b="1" kern="0" spc="300" dirty="0">
                <a:cs typeface="+mn-ea"/>
                <a:sym typeface="+mn-lt"/>
              </a:rPr>
              <a:t>项目实训：</a:t>
            </a:r>
            <a:r>
              <a:rPr lang="zh-CN" altLang="en-US" sz="2400" dirty="0"/>
              <a:t>管理文件系统与共享资源</a:t>
            </a:r>
            <a:endParaRPr lang="en-US" altLang="zh-CN" sz="2400" dirty="0"/>
          </a:p>
        </p:txBody>
      </p:sp>
      <p:sp>
        <p:nvSpPr>
          <p:cNvPr id="3" name="矩形 2">
            <a:extLst>
              <a:ext uri="{FF2B5EF4-FFF2-40B4-BE49-F238E27FC236}">
                <a16:creationId xmlns:a16="http://schemas.microsoft.com/office/drawing/2014/main" xmlns="" id="{6AD6BC22-4D50-4772-8537-D2B19CB1D037}"/>
              </a:ext>
            </a:extLst>
          </p:cNvPr>
          <p:cNvSpPr/>
          <p:nvPr/>
        </p:nvSpPr>
        <p:spPr>
          <a:xfrm>
            <a:off x="4953000" y="3534188"/>
            <a:ext cx="6439136" cy="1446550"/>
          </a:xfrm>
          <a:prstGeom prst="rect">
            <a:avLst/>
          </a:prstGeom>
        </p:spPr>
        <p:txBody>
          <a:bodyPr wrap="square">
            <a:spAutoFit/>
          </a:bodyPr>
          <a:lstStyle/>
          <a:p>
            <a:r>
              <a:rPr lang="zh-CN" altLang="en-US" sz="2200" b="1" kern="100" spc="10" dirty="0">
                <a:latin typeface="+mn-ea"/>
                <a:cs typeface="Times New Roman" panose="02020603050405020304" pitchFamily="18" charset="0"/>
              </a:rPr>
              <a:t>在服务器上进行文件系统管理与共享资源设置。（加密、压缩；</a:t>
            </a:r>
            <a:r>
              <a:rPr lang="en-US" altLang="zh-CN" sz="2200" b="1" kern="100" spc="10" dirty="0">
                <a:latin typeface="+mn-ea"/>
                <a:cs typeface="Times New Roman" panose="02020603050405020304" pitchFamily="18" charset="0"/>
              </a:rPr>
              <a:t>NTFS</a:t>
            </a:r>
            <a:r>
              <a:rPr lang="zh-CN" altLang="en-US" sz="2200" b="1" kern="100" spc="10" dirty="0">
                <a:latin typeface="+mn-ea"/>
                <a:cs typeface="Times New Roman" panose="02020603050405020304" pitchFamily="18" charset="0"/>
              </a:rPr>
              <a:t>权限的继承、叠加和拒绝优先；共享权限与</a:t>
            </a:r>
            <a:r>
              <a:rPr lang="en-US" altLang="zh-CN" sz="2200" b="1" kern="100" spc="10" dirty="0">
                <a:latin typeface="+mn-ea"/>
                <a:cs typeface="Times New Roman" panose="02020603050405020304" pitchFamily="18" charset="0"/>
              </a:rPr>
              <a:t>NTFS</a:t>
            </a:r>
            <a:r>
              <a:rPr lang="zh-CN" altLang="en-US" sz="2200" b="1" kern="100" spc="10" dirty="0">
                <a:latin typeface="+mn-ea"/>
                <a:cs typeface="Times New Roman" panose="02020603050405020304" pitchFamily="18" charset="0"/>
              </a:rPr>
              <a:t>权限的结合；卷影副本；文件的复制与移动对</a:t>
            </a:r>
            <a:r>
              <a:rPr lang="en-US" altLang="zh-CN" sz="2200" b="1" kern="100" spc="10" dirty="0">
                <a:latin typeface="+mn-ea"/>
                <a:cs typeface="Times New Roman" panose="02020603050405020304" pitchFamily="18" charset="0"/>
              </a:rPr>
              <a:t>NTFS</a:t>
            </a:r>
            <a:r>
              <a:rPr lang="zh-CN" altLang="en-US" sz="2200" b="1" kern="100" spc="10" dirty="0">
                <a:latin typeface="+mn-ea"/>
                <a:cs typeface="Times New Roman" panose="02020603050405020304" pitchFamily="18" charset="0"/>
              </a:rPr>
              <a:t>权限和加密情况的影响）</a:t>
            </a:r>
          </a:p>
        </p:txBody>
      </p:sp>
      <p:sp>
        <p:nvSpPr>
          <p:cNvPr id="23" name="圆角矩形 13">
            <a:extLst>
              <a:ext uri="{FF2B5EF4-FFF2-40B4-BE49-F238E27FC236}">
                <a16:creationId xmlns:a16="http://schemas.microsoft.com/office/drawing/2014/main" xmlns="" id="{5FC534B4-C11F-4F07-8CF7-F7A146C505BC}"/>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14">
            <a:extLst>
              <a:ext uri="{FF2B5EF4-FFF2-40B4-BE49-F238E27FC236}">
                <a16:creationId xmlns:a16="http://schemas.microsoft.com/office/drawing/2014/main" xmlns="" id="{5BE272C4-60DF-4610-82D0-C983E5673A90}"/>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a:extLst>
              <a:ext uri="{FF2B5EF4-FFF2-40B4-BE49-F238E27FC236}">
                <a16:creationId xmlns:a16="http://schemas.microsoft.com/office/drawing/2014/main" xmlns="" id="{EB5E192C-8A99-40D7-9B01-70E7E8204F33}"/>
              </a:ext>
            </a:extLst>
          </p:cNvPr>
          <p:cNvSpPr/>
          <p:nvPr/>
        </p:nvSpPr>
        <p:spPr>
          <a:xfrm>
            <a:off x="1344771" y="692150"/>
            <a:ext cx="2877711" cy="646331"/>
          </a:xfrm>
          <a:prstGeom prst="rect">
            <a:avLst/>
          </a:prstGeom>
          <a:noFill/>
        </p:spPr>
        <p:txBody>
          <a:bodyPr wrap="none" rtlCol="0">
            <a:spAutoFit/>
          </a:bodyPr>
          <a:lstStyle/>
          <a:p>
            <a:r>
              <a:rPr lang="zh-CN" altLang="en-US" sz="3600" b="1" spc="600" dirty="0">
                <a:solidFill>
                  <a:srgbClr val="2070A1"/>
                </a:solidFill>
                <a:cs typeface="+mn-ea"/>
                <a:sym typeface="+mn-lt"/>
              </a:rPr>
              <a:t>习题与实训</a:t>
            </a:r>
          </a:p>
        </p:txBody>
      </p:sp>
      <p:grpSp>
        <p:nvGrpSpPr>
          <p:cNvPr id="29" name="组合 28">
            <a:extLst>
              <a:ext uri="{FF2B5EF4-FFF2-40B4-BE49-F238E27FC236}">
                <a16:creationId xmlns:a16="http://schemas.microsoft.com/office/drawing/2014/main" xmlns="" id="{4948B96E-D03F-49D6-A1F4-A7055409ED9C}"/>
              </a:ext>
            </a:extLst>
          </p:cNvPr>
          <p:cNvGrpSpPr/>
          <p:nvPr/>
        </p:nvGrpSpPr>
        <p:grpSpPr>
          <a:xfrm>
            <a:off x="1550315" y="1348122"/>
            <a:ext cx="3196876" cy="104046"/>
            <a:chOff x="5708155" y="392856"/>
            <a:chExt cx="3196876" cy="104046"/>
          </a:xfrm>
        </p:grpSpPr>
        <p:sp>
          <p:nvSpPr>
            <p:cNvPr id="30" name="椭圆 29">
              <a:extLst>
                <a:ext uri="{FF2B5EF4-FFF2-40B4-BE49-F238E27FC236}">
                  <a16:creationId xmlns:a16="http://schemas.microsoft.com/office/drawing/2014/main" xmlns="" id="{0BF9C8DA-5788-4E2A-ADF9-FFCC47B432C4}"/>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3BFEACF0-D649-491B-BBCA-C0F18443131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52D66DD2-451E-4EE0-B917-4464712CC3D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1DAC2FD0-4908-4442-9198-4D3CAF09FD2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EB30FB27-B428-4154-9ACD-C8406645EA65}"/>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FAE27D4C-7D06-4947-95C7-470AFB730BE3}"/>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FE7F5DD6-61B1-4189-9457-2CD88446E7A6}"/>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0D1E386E-2B22-487A-908B-35C23A040C1E}"/>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532BE500-19B6-41A3-BA85-2294DAE0BB3A}"/>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46536B2C-C67C-4D29-99AC-B53799143519}"/>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06B9E4F5-3605-4755-BDFB-CDE4129F754F}"/>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B46FC371-723C-46A3-9D6A-26CF8E8933C5}"/>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67FBDF68-6A38-4AA8-9A17-D92C340E8F0A}"/>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D7B2C16F-44ED-46A5-B54C-C6A0021A473F}"/>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98C4E0F4-8F75-4394-B4E3-253C6A7A5D14}"/>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B13BFA1F-8A00-4359-BEC8-36BF0E1E16F2}"/>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EDA8EE71-D2DE-46D1-AFB8-A872B80F0BB0}"/>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FFF8B753-A908-444C-82D1-6892E87C0D61}"/>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CD0A02CE-5697-4BA8-87A9-0B6A066C7804}"/>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a:extLst>
                <a:ext uri="{FF2B5EF4-FFF2-40B4-BE49-F238E27FC236}">
                  <a16:creationId xmlns:a16="http://schemas.microsoft.com/office/drawing/2014/main" xmlns="" id="{EBF90D6D-BC3C-4F3A-86EC-6B1ACB74AEBF}"/>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椭圆 49">
              <a:extLst>
                <a:ext uri="{FF2B5EF4-FFF2-40B4-BE49-F238E27FC236}">
                  <a16:creationId xmlns:a16="http://schemas.microsoft.com/office/drawing/2014/main" xmlns="" id="{2F5AADCC-605D-4142-87E0-F697D49F35B9}"/>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xmlns="" id="{9CFA2BD8-8E3C-4A9D-9DE0-DC542552BB9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2" name="椭圆 51">
              <a:extLst>
                <a:ext uri="{FF2B5EF4-FFF2-40B4-BE49-F238E27FC236}">
                  <a16:creationId xmlns:a16="http://schemas.microsoft.com/office/drawing/2014/main" xmlns="" id="{5090FAD6-6669-4EAC-B98E-4203135D9FCA}"/>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3" name="椭圆 52">
              <a:extLst>
                <a:ext uri="{FF2B5EF4-FFF2-40B4-BE49-F238E27FC236}">
                  <a16:creationId xmlns:a16="http://schemas.microsoft.com/office/drawing/2014/main" xmlns="" id="{C1064C9B-A6D4-4423-B6B5-19BB3C305ECA}"/>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cxnSp>
        <p:nvCxnSpPr>
          <p:cNvPr id="4" name="直接连接符 3">
            <a:extLst>
              <a:ext uri="{FF2B5EF4-FFF2-40B4-BE49-F238E27FC236}">
                <a16:creationId xmlns:a16="http://schemas.microsoft.com/office/drawing/2014/main" xmlns="" id="{CB9009B2-9C98-48FA-8840-9E9A676399E4}"/>
              </a:ext>
            </a:extLst>
          </p:cNvPr>
          <p:cNvCxnSpPr>
            <a:cxnSpLocks/>
          </p:cNvCxnSpPr>
          <p:nvPr/>
        </p:nvCxnSpPr>
        <p:spPr>
          <a:xfrm>
            <a:off x="4643131" y="3286384"/>
            <a:ext cx="6806155" cy="0"/>
          </a:xfrm>
          <a:prstGeom prst="line">
            <a:avLst/>
          </a:prstGeom>
          <a:ln w="63500">
            <a:solidFill>
              <a:srgbClr val="2070A1"/>
            </a:solidFill>
            <a:prstDash val="dash"/>
          </a:ln>
        </p:spPr>
        <p:style>
          <a:lnRef idx="1">
            <a:schemeClr val="accent1"/>
          </a:lnRef>
          <a:fillRef idx="0">
            <a:schemeClr val="accent1"/>
          </a:fillRef>
          <a:effectRef idx="0">
            <a:schemeClr val="accent1"/>
          </a:effectRef>
          <a:fontRef idx="minor">
            <a:schemeClr val="tx1"/>
          </a:fontRef>
        </p:style>
      </p:cxnSp>
      <p:sp>
        <p:nvSpPr>
          <p:cNvPr id="58" name="矩形 57">
            <a:extLst>
              <a:ext uri="{FF2B5EF4-FFF2-40B4-BE49-F238E27FC236}">
                <a16:creationId xmlns:a16="http://schemas.microsoft.com/office/drawing/2014/main" xmlns="" id="{ACA1E794-720E-438C-95E6-03E2ABE97127}"/>
              </a:ext>
            </a:extLst>
          </p:cNvPr>
          <p:cNvSpPr>
            <a:spLocks noChangeAspect="1"/>
          </p:cNvSpPr>
          <p:nvPr/>
        </p:nvSpPr>
        <p:spPr>
          <a:xfrm>
            <a:off x="1301042" y="3400041"/>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9" name="矩形 58">
            <a:extLst>
              <a:ext uri="{FF2B5EF4-FFF2-40B4-BE49-F238E27FC236}">
                <a16:creationId xmlns:a16="http://schemas.microsoft.com/office/drawing/2014/main" xmlns="" id="{0C1621A7-C83C-47C6-B6B5-4B05AA519B14}"/>
              </a:ext>
            </a:extLst>
          </p:cNvPr>
          <p:cNvSpPr/>
          <p:nvPr/>
        </p:nvSpPr>
        <p:spPr>
          <a:xfrm>
            <a:off x="1649013" y="4011242"/>
            <a:ext cx="2004571" cy="830997"/>
          </a:xfrm>
          <a:prstGeom prst="rect">
            <a:avLst/>
          </a:prstGeom>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dirty="0">
                <a:solidFill>
                  <a:prstClr val="black">
                    <a:lumMod val="65000"/>
                    <a:lumOff val="35000"/>
                  </a:prstClr>
                </a:solidFill>
                <a:cs typeface="+mn-ea"/>
                <a:sym typeface="+mn-lt"/>
              </a:rPr>
              <a:t>项目小结；</a:t>
            </a:r>
            <a:endParaRPr lang="en-US" altLang="zh-CN" sz="2400" kern="0" dirty="0">
              <a:solidFill>
                <a:prstClr val="black">
                  <a:lumMod val="65000"/>
                  <a:lumOff val="35000"/>
                </a:prstClr>
              </a:solidFill>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prstClr val="black">
                    <a:lumMod val="65000"/>
                    <a:lumOff val="35000"/>
                  </a:prstClr>
                </a:solidFill>
                <a:cs typeface="+mn-ea"/>
                <a:sym typeface="+mn-lt"/>
              </a:rPr>
              <a:t>习题与实训。</a:t>
            </a:r>
            <a:endParaRPr lang="en-US" altLang="zh-CN" sz="2400" b="1" kern="0" dirty="0">
              <a:solidFill>
                <a:prstClr val="black">
                  <a:lumMod val="65000"/>
                  <a:lumOff val="35000"/>
                </a:prstClr>
              </a:solidFill>
              <a:cs typeface="+mn-ea"/>
              <a:sym typeface="+mn-lt"/>
            </a:endParaRPr>
          </a:p>
        </p:txBody>
      </p:sp>
      <p:sp>
        <p:nvSpPr>
          <p:cNvPr id="60" name="矩形 59">
            <a:extLst>
              <a:ext uri="{FF2B5EF4-FFF2-40B4-BE49-F238E27FC236}">
                <a16:creationId xmlns:a16="http://schemas.microsoft.com/office/drawing/2014/main" xmlns="" id="{F9D19B46-C183-496B-9781-71D7D891BB35}"/>
              </a:ext>
            </a:extLst>
          </p:cNvPr>
          <p:cNvSpPr>
            <a:spLocks noChangeAspect="1"/>
          </p:cNvSpPr>
          <p:nvPr/>
        </p:nvSpPr>
        <p:spPr>
          <a:xfrm>
            <a:off x="1301041" y="1852422"/>
            <a:ext cx="2384174" cy="1572334"/>
          </a:xfrm>
          <a:prstGeom prst="rect">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04</a:t>
            </a:r>
          </a:p>
          <a:p>
            <a:pPr lvl="0" algn="ctr">
              <a:defRPr/>
            </a:pPr>
            <a:r>
              <a:rPr lang="zh-CN" altLang="en-US" sz="2800" b="1" kern="0" dirty="0">
                <a:solidFill>
                  <a:prstClr val="white"/>
                </a:solidFill>
                <a:cs typeface="+mn-ea"/>
                <a:sym typeface="+mn-lt"/>
              </a:rPr>
              <a:t>习题与实训</a:t>
            </a:r>
          </a:p>
        </p:txBody>
      </p:sp>
    </p:spTree>
    <p:custDataLst>
      <p:tags r:id="rId1"/>
    </p:custDataLst>
    <p:extLst>
      <p:ext uri="{BB962C8B-B14F-4D97-AF65-F5344CB8AC3E}">
        <p14:creationId xmlns:p14="http://schemas.microsoft.com/office/powerpoint/2010/main" val="1005076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500"/>
                                        <p:tgtEl>
                                          <p:spTgt spid="5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57"/>
                                        </p:tgtEl>
                                      </p:cBhvr>
                                    </p:animEffect>
                                    <p:set>
                                      <p:cBhvr>
                                        <p:cTn id="26" dur="1" fill="hold">
                                          <p:stCondLst>
                                            <p:cond delay="499"/>
                                          </p:stCondLst>
                                        </p:cTn>
                                        <p:tgtEl>
                                          <p:spTgt spid="57"/>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3"/>
                                        </p:tgtEl>
                                      </p:cBhvr>
                                    </p:animEffect>
                                    <p:set>
                                      <p:cBhvr>
                                        <p:cTn id="29" dur="1" fill="hold">
                                          <p:stCondLst>
                                            <p:cond delay="499"/>
                                          </p:stCondLst>
                                        </p:cTn>
                                        <p:tgtEl>
                                          <p:spTgt spid="3"/>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57" grpId="0"/>
      <p:bldP spid="57" grpId="1"/>
      <p:bldP spid="3" grpId="0"/>
      <p:bldP spid="3" grpId="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重要说明</a:t>
            </a:r>
            <a:endParaRPr lang="zh-CN" altLang="en-US" dirty="0"/>
          </a:p>
        </p:txBody>
      </p:sp>
      <p:sp>
        <p:nvSpPr>
          <p:cNvPr id="7" name="文本框 1"/>
          <p:cNvSpPr txBox="1"/>
          <p:nvPr/>
        </p:nvSpPr>
        <p:spPr>
          <a:xfrm>
            <a:off x="373708" y="1143531"/>
            <a:ext cx="8844866" cy="4816647"/>
          </a:xfrm>
          <a:prstGeom prst="rect">
            <a:avLst/>
          </a:prstGeom>
          <a:noFill/>
        </p:spPr>
        <p:txBody>
          <a:bodyPr wrap="square" lIns="91385" tIns="45692" rIns="91385" bIns="45692" rtlCol="0" anchor="t">
            <a:spAutoFit/>
          </a:bodyPr>
          <a:lstStyle/>
          <a:p>
            <a:pPr indent="266541" defTabSz="1218467">
              <a:lnSpc>
                <a:spcPct val="150000"/>
              </a:lnSpc>
              <a:spcBef>
                <a:spcPts val="360"/>
              </a:spcBef>
              <a:spcAft>
                <a:spcPts val="240"/>
              </a:spcAft>
            </a:pPr>
            <a:r>
              <a:rPr lang="zh-CN" altLang="en-US" sz="2000" kern="100" dirty="0">
                <a:solidFill>
                  <a:prstClr val="black"/>
                </a:solidFill>
                <a:latin typeface="微软雅黑"/>
                <a:cs typeface="Times New Roman" panose="02020603050405020304" pitchFamily="18" charset="0"/>
              </a:rPr>
              <a:t>订购教材后请向作者索要含电子教案、微课</a:t>
            </a:r>
            <a:r>
              <a:rPr lang="en-US" altLang="zh-CN" sz="2000" kern="100" dirty="0">
                <a:solidFill>
                  <a:prstClr val="black"/>
                </a:solidFill>
                <a:latin typeface="微软雅黑"/>
                <a:cs typeface="Times New Roman" panose="02020603050405020304" pitchFamily="18" charset="0"/>
              </a:rPr>
              <a:t>+</a:t>
            </a:r>
            <a:r>
              <a:rPr lang="zh-CN" altLang="en-US" sz="2000" kern="100" dirty="0">
                <a:solidFill>
                  <a:prstClr val="black"/>
                </a:solidFill>
                <a:latin typeface="微软雅黑"/>
                <a:cs typeface="Times New Roman" panose="02020603050405020304" pitchFamily="18" charset="0"/>
              </a:rPr>
              <a:t>课堂慕课</a:t>
            </a:r>
            <a:r>
              <a:rPr lang="en-US" altLang="zh-CN" sz="2000" kern="100" dirty="0">
                <a:solidFill>
                  <a:prstClr val="black"/>
                </a:solidFill>
                <a:latin typeface="微软雅黑"/>
                <a:cs typeface="Times New Roman" panose="02020603050405020304" pitchFamily="18" charset="0"/>
              </a:rPr>
              <a:t>+</a:t>
            </a:r>
            <a:r>
              <a:rPr lang="zh-CN" altLang="en-US" sz="2000" kern="100" dirty="0">
                <a:solidFill>
                  <a:prstClr val="black"/>
                </a:solidFill>
                <a:latin typeface="微软雅黑"/>
                <a:cs typeface="Times New Roman" panose="02020603050405020304" pitchFamily="18" charset="0"/>
              </a:rPr>
              <a:t>项目实录视频、课件、课标、授课计划、项目任务单、试卷等的备课包。</a:t>
            </a:r>
          </a:p>
          <a:p>
            <a:pPr indent="266541" defTabSz="1218467">
              <a:lnSpc>
                <a:spcPct val="150000"/>
              </a:lnSpc>
              <a:spcBef>
                <a:spcPts val="360"/>
              </a:spcBef>
              <a:spcAft>
                <a:spcPts val="240"/>
              </a:spcAft>
            </a:pPr>
            <a:r>
              <a:rPr lang="zh-CN" altLang="en-US" sz="2000" kern="100" dirty="0">
                <a:solidFill>
                  <a:prstClr val="black"/>
                </a:solidFill>
                <a:latin typeface="微软雅黑"/>
                <a:cs typeface="Times New Roman" panose="02020603050405020304" pitchFamily="18" charset="0"/>
              </a:rPr>
              <a:t>全套资源提供群： </a:t>
            </a:r>
            <a:r>
              <a:rPr lang="en-US" altLang="zh-CN" sz="2400" b="1" kern="100" dirty="0">
                <a:solidFill>
                  <a:srgbClr val="FF0000"/>
                </a:solidFill>
                <a:latin typeface="微软雅黑"/>
                <a:cs typeface="Times New Roman" panose="02020603050405020304" pitchFamily="18" charset="0"/>
              </a:rPr>
              <a:t>774974869   </a:t>
            </a:r>
            <a:r>
              <a:rPr lang="zh-CN" altLang="en-US" sz="2000" kern="100" dirty="0">
                <a:solidFill>
                  <a:prstClr val="black"/>
                </a:solidFill>
                <a:latin typeface="微软雅黑"/>
                <a:cs typeface="Times New Roman" panose="02020603050405020304" pitchFamily="18" charset="0"/>
              </a:rPr>
              <a:t>作者</a:t>
            </a:r>
            <a:r>
              <a:rPr lang="en-US" altLang="zh-CN" sz="2000" kern="100" dirty="0">
                <a:solidFill>
                  <a:prstClr val="black"/>
                </a:solidFill>
                <a:latin typeface="微软雅黑"/>
                <a:cs typeface="Times New Roman" panose="02020603050405020304" pitchFamily="18" charset="0"/>
              </a:rPr>
              <a:t>QQ</a:t>
            </a:r>
            <a:r>
              <a:rPr lang="zh-CN" altLang="en-US" sz="2000" kern="100" dirty="0">
                <a:solidFill>
                  <a:prstClr val="black"/>
                </a:solidFill>
                <a:latin typeface="微软雅黑"/>
                <a:cs typeface="Times New Roman" panose="02020603050405020304" pitchFamily="18" charset="0"/>
              </a:rPr>
              <a:t>：</a:t>
            </a:r>
            <a:r>
              <a:rPr lang="en-US" altLang="zh-CN" sz="2400" b="1" kern="100" dirty="0">
                <a:solidFill>
                  <a:srgbClr val="FF0000"/>
                </a:solidFill>
                <a:latin typeface="微软雅黑"/>
                <a:cs typeface="Times New Roman" panose="02020603050405020304" pitchFamily="18" charset="0"/>
              </a:rPr>
              <a:t>68433059</a:t>
            </a:r>
          </a:p>
          <a:p>
            <a:pPr indent="266541" defTabSz="1218467">
              <a:lnSpc>
                <a:spcPct val="150000"/>
              </a:lnSpc>
              <a:spcBef>
                <a:spcPts val="360"/>
              </a:spcBef>
              <a:spcAft>
                <a:spcPts val="240"/>
              </a:spcAft>
            </a:pPr>
            <a:r>
              <a:rPr lang="zh-CN" altLang="en-US" sz="2000" kern="100" dirty="0">
                <a:solidFill>
                  <a:prstClr val="black"/>
                </a:solidFill>
                <a:latin typeface="微软雅黑"/>
                <a:cs typeface="Times New Roman" panose="02020603050405020304" pitchFamily="18" charset="0"/>
              </a:rPr>
              <a:t>教材</a:t>
            </a:r>
            <a:r>
              <a:rPr lang="zh-CN" altLang="en-US" sz="2000" kern="100" dirty="0" smtClean="0">
                <a:solidFill>
                  <a:prstClr val="black"/>
                </a:solidFill>
                <a:latin typeface="微软雅黑"/>
                <a:cs typeface="Times New Roman" panose="02020603050405020304" pitchFamily="18" charset="0"/>
              </a:rPr>
              <a:t>：</a:t>
            </a:r>
            <a:r>
              <a:rPr lang="en-US" altLang="zh-CN" sz="2000" kern="100" dirty="0">
                <a:solidFill>
                  <a:prstClr val="black"/>
                </a:solidFill>
                <a:latin typeface="微软雅黑"/>
                <a:cs typeface="Times New Roman" panose="02020603050405020304" pitchFamily="18" charset="0"/>
                <a:hlinkClick r:id="rId2"/>
              </a:rPr>
              <a:t>http://</a:t>
            </a:r>
            <a:r>
              <a:rPr lang="en-US" altLang="zh-CN" sz="2000" kern="100" dirty="0" smtClean="0">
                <a:solidFill>
                  <a:prstClr val="black"/>
                </a:solidFill>
                <a:latin typeface="微软雅黑"/>
                <a:cs typeface="Times New Roman" panose="02020603050405020304" pitchFamily="18" charset="0"/>
                <a:hlinkClick r:id="rId2"/>
              </a:rPr>
              <a:t>www.tup.tsinghua.edu.cn/booksCenter/book_09572501.html</a:t>
            </a:r>
            <a:endParaRPr lang="en-US" altLang="zh-CN" sz="2000" kern="100" dirty="0" smtClean="0">
              <a:solidFill>
                <a:prstClr val="black"/>
              </a:solidFill>
              <a:latin typeface="微软雅黑"/>
              <a:cs typeface="Times New Roman" panose="02020603050405020304" pitchFamily="18" charset="0"/>
            </a:endParaRPr>
          </a:p>
          <a:p>
            <a:pPr indent="266541" defTabSz="1218467">
              <a:lnSpc>
                <a:spcPct val="150000"/>
              </a:lnSpc>
              <a:spcBef>
                <a:spcPts val="360"/>
              </a:spcBef>
              <a:spcAft>
                <a:spcPts val="240"/>
              </a:spcAft>
            </a:pPr>
            <a:r>
              <a:rPr lang="en-US" altLang="zh-CN" sz="2000" kern="100" dirty="0" smtClean="0">
                <a:solidFill>
                  <a:prstClr val="black"/>
                </a:solidFill>
                <a:latin typeface="微软雅黑"/>
                <a:cs typeface="Times New Roman" panose="02020603050405020304" pitchFamily="18" charset="0"/>
              </a:rPr>
              <a:t>ISBN</a:t>
            </a:r>
            <a:r>
              <a:rPr lang="zh-CN" altLang="en-US" sz="2000" kern="100" dirty="0" smtClean="0">
                <a:solidFill>
                  <a:prstClr val="black"/>
                </a:solidFill>
                <a:latin typeface="微软雅黑"/>
                <a:cs typeface="Times New Roman" panose="02020603050405020304" pitchFamily="18" charset="0"/>
              </a:rPr>
              <a:t>：</a:t>
            </a:r>
            <a:r>
              <a:rPr lang="en-US" altLang="zh-CN" sz="2000" kern="100" dirty="0">
                <a:solidFill>
                  <a:prstClr val="black"/>
                </a:solidFill>
                <a:latin typeface="微软雅黑"/>
                <a:cs typeface="Times New Roman" panose="02020603050405020304" pitchFamily="18" charset="0"/>
              </a:rPr>
              <a:t>9787302608721   </a:t>
            </a:r>
            <a:r>
              <a:rPr lang="zh-CN" altLang="en-US" sz="2000" kern="100" dirty="0">
                <a:solidFill>
                  <a:prstClr val="black"/>
                </a:solidFill>
                <a:latin typeface="微软雅黑"/>
                <a:cs typeface="Times New Roman" panose="02020603050405020304" pitchFamily="18" charset="0"/>
              </a:rPr>
              <a:t>定价</a:t>
            </a:r>
            <a:r>
              <a:rPr lang="zh-CN" altLang="en-US" sz="2000" kern="100" dirty="0" smtClean="0">
                <a:solidFill>
                  <a:prstClr val="black"/>
                </a:solidFill>
                <a:latin typeface="微软雅黑"/>
                <a:cs typeface="Times New Roman" panose="02020603050405020304" pitchFamily="18" charset="0"/>
              </a:rPr>
              <a:t>：</a:t>
            </a:r>
            <a:r>
              <a:rPr lang="en-US" altLang="zh-CN" sz="2000" kern="100" dirty="0" smtClean="0">
                <a:solidFill>
                  <a:prstClr val="black"/>
                </a:solidFill>
                <a:latin typeface="微软雅黑"/>
                <a:cs typeface="Times New Roman" panose="02020603050405020304" pitchFamily="18" charset="0"/>
              </a:rPr>
              <a:t>69.8</a:t>
            </a:r>
            <a:r>
              <a:rPr lang="zh-CN" altLang="en-US" sz="2000" kern="100" dirty="0" smtClean="0">
                <a:solidFill>
                  <a:prstClr val="black"/>
                </a:solidFill>
                <a:latin typeface="微软雅黑"/>
                <a:cs typeface="Times New Roman" panose="02020603050405020304" pitchFamily="18" charset="0"/>
              </a:rPr>
              <a:t>元    </a:t>
            </a:r>
            <a:r>
              <a:rPr lang="zh-CN" altLang="en-US" sz="2000" kern="100" dirty="0">
                <a:solidFill>
                  <a:prstClr val="black"/>
                </a:solidFill>
                <a:latin typeface="微软雅黑"/>
                <a:cs typeface="Times New Roman" panose="02020603050405020304" pitchFamily="18" charset="0"/>
              </a:rPr>
              <a:t>出版时间：</a:t>
            </a:r>
            <a:r>
              <a:rPr lang="en-US" altLang="zh-CN" sz="2000" kern="100" dirty="0" smtClean="0">
                <a:solidFill>
                  <a:prstClr val="black"/>
                </a:solidFill>
                <a:latin typeface="微软雅黑"/>
                <a:cs typeface="Times New Roman" panose="02020603050405020304" pitchFamily="18" charset="0"/>
              </a:rPr>
              <a:t>2022.07.01</a:t>
            </a:r>
            <a:endParaRPr lang="en-US" altLang="zh-CN" sz="2000" kern="100" dirty="0">
              <a:solidFill>
                <a:prstClr val="black"/>
              </a:solidFill>
              <a:latin typeface="微软雅黑"/>
              <a:cs typeface="Times New Roman" panose="02020603050405020304" pitchFamily="18" charset="0"/>
            </a:endParaRPr>
          </a:p>
          <a:p>
            <a:pPr indent="266541" defTabSz="1218467">
              <a:lnSpc>
                <a:spcPct val="150000"/>
              </a:lnSpc>
              <a:spcBef>
                <a:spcPts val="360"/>
              </a:spcBef>
              <a:spcAft>
                <a:spcPts val="240"/>
              </a:spcAft>
            </a:pPr>
            <a:r>
              <a:rPr lang="zh-CN" altLang="en-US" sz="2000" kern="100" dirty="0">
                <a:solidFill>
                  <a:prstClr val="black"/>
                </a:solidFill>
                <a:latin typeface="微软雅黑"/>
                <a:cs typeface="Times New Roman" panose="02020603050405020304" pitchFamily="18" charset="0"/>
              </a:rPr>
              <a:t>微信扫码关注</a:t>
            </a:r>
            <a:r>
              <a:rPr lang="zh-CN" altLang="en-US" sz="2400" b="1" kern="100" dirty="0">
                <a:solidFill>
                  <a:srgbClr val="FF0000"/>
                </a:solidFill>
                <a:latin typeface="微软雅黑"/>
                <a:cs typeface="Times New Roman" panose="02020603050405020304" pitchFamily="18" charset="0"/>
              </a:rPr>
              <a:t>“规划教材”“计算机优秀教材”</a:t>
            </a:r>
            <a:r>
              <a:rPr lang="zh-CN" altLang="en-US" sz="2000" kern="100" dirty="0">
                <a:solidFill>
                  <a:prstClr val="black"/>
                </a:solidFill>
                <a:latin typeface="微软雅黑"/>
                <a:cs typeface="Times New Roman" panose="02020603050405020304" pitchFamily="18" charset="0"/>
              </a:rPr>
              <a:t>，时刻关注新书出版、资源提供和更新！随时可免费寄您公众号上的样书：</a:t>
            </a:r>
            <a:endParaRPr lang="en-US" altLang="zh-CN" sz="2000" kern="100" dirty="0">
              <a:solidFill>
                <a:prstClr val="black"/>
              </a:solidFill>
              <a:latin typeface="微软雅黑"/>
              <a:cs typeface="Times New Roman" panose="02020603050405020304" pitchFamily="18" charset="0"/>
            </a:endParaRPr>
          </a:p>
          <a:p>
            <a:pPr indent="266541" defTabSz="1218467">
              <a:lnSpc>
                <a:spcPct val="150000"/>
              </a:lnSpc>
              <a:spcBef>
                <a:spcPts val="360"/>
              </a:spcBef>
              <a:spcAft>
                <a:spcPts val="240"/>
              </a:spcAft>
            </a:pPr>
            <a:endParaRPr lang="en-US" altLang="zh-CN" sz="2000" kern="100" dirty="0">
              <a:solidFill>
                <a:prstClr val="black"/>
              </a:solidFill>
              <a:latin typeface="微软雅黑"/>
              <a:cs typeface="Times New Roman" panose="02020603050405020304" pitchFamily="18" charset="0"/>
            </a:endParaRPr>
          </a:p>
        </p:txBody>
      </p:sp>
      <p:sp>
        <p:nvSpPr>
          <p:cNvPr id="8" name="Freeform 3"/>
          <p:cNvSpPr/>
          <p:nvPr/>
        </p:nvSpPr>
        <p:spPr>
          <a:xfrm rot="10800000">
            <a:off x="1145739" y="914985"/>
            <a:ext cx="9883624" cy="45710"/>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844" tIns="60922" rIns="121844" bIns="60922" rtlCol="0" anchor="ctr"/>
          <a:lstStyle/>
          <a:p>
            <a:pPr algn="ctr" defTabSz="1218467"/>
            <a:endParaRPr lang="zh-CN" altLang="en-US" sz="2400">
              <a:solidFill>
                <a:prstClr val="black"/>
              </a:solidFill>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38682" y="1143531"/>
            <a:ext cx="2669345" cy="26701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18574" y="3966248"/>
            <a:ext cx="2741772" cy="2742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5771113"/>
      </p:ext>
    </p:extLst>
  </p:cSld>
  <p:clrMapOvr>
    <a:masterClrMapping/>
  </p:clrMapOvr>
  <p:transition spd="slow">
    <p:push/>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nvSpPr>
        <p:spPr>
          <a:xfrm>
            <a:off x="2256972" y="2209802"/>
            <a:ext cx="7678057" cy="60959"/>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spcCol="0" rtlCol="0" anchor="ctr"/>
          <a:lstStyle/>
          <a:p>
            <a:pPr algn="ctr" defTabSz="1218467"/>
            <a:endParaRPr lang="zh-CN" altLang="en-US" sz="2400">
              <a:solidFill>
                <a:prstClr val="white"/>
              </a:solidFill>
            </a:endParaRPr>
          </a:p>
        </p:txBody>
      </p:sp>
      <p:sp>
        <p:nvSpPr>
          <p:cNvPr id="7" name="矩形 6"/>
          <p:cNvSpPr/>
          <p:nvPr/>
        </p:nvSpPr>
        <p:spPr>
          <a:xfrm>
            <a:off x="2256972" y="4024089"/>
            <a:ext cx="7678057" cy="60959"/>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spcCol="0" rtlCol="0" anchor="ctr"/>
          <a:lstStyle/>
          <a:p>
            <a:pPr algn="ctr" defTabSz="1218467"/>
            <a:endParaRPr lang="zh-CN" altLang="en-US" sz="2400">
              <a:solidFill>
                <a:prstClr val="white"/>
              </a:solidFill>
            </a:endParaRPr>
          </a:p>
        </p:txBody>
      </p:sp>
      <p:sp>
        <p:nvSpPr>
          <p:cNvPr id="14" name="椭圆 13"/>
          <p:cNvSpPr/>
          <p:nvPr/>
        </p:nvSpPr>
        <p:spPr>
          <a:xfrm>
            <a:off x="10089866" y="2479773"/>
            <a:ext cx="203094" cy="203153"/>
          </a:xfrm>
          <a:prstGeom prst="ellipse">
            <a:avLst/>
          </a:pr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385" tIns="45692" rIns="91385" bIns="45692" rtlCol="0" anchor="ctr"/>
          <a:lstStyle/>
          <a:p>
            <a:pPr algn="ctr" defTabSz="1218467"/>
            <a:endParaRPr lang="zh-CN" altLang="en-US" sz="2400">
              <a:solidFill>
                <a:prstClr val="white"/>
              </a:solidFill>
            </a:endParaRPr>
          </a:p>
        </p:txBody>
      </p:sp>
      <p:sp>
        <p:nvSpPr>
          <p:cNvPr id="15" name="椭圆 14"/>
          <p:cNvSpPr/>
          <p:nvPr/>
        </p:nvSpPr>
        <p:spPr>
          <a:xfrm>
            <a:off x="10089866" y="2727364"/>
            <a:ext cx="203094" cy="203153"/>
          </a:xfrm>
          <a:prstGeom prst="ellipse">
            <a:avLst/>
          </a:pr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385" tIns="45692" rIns="91385" bIns="45692" rtlCol="0" anchor="ctr"/>
          <a:lstStyle/>
          <a:p>
            <a:pPr algn="ctr" defTabSz="1218467"/>
            <a:endParaRPr lang="zh-CN" altLang="en-US" sz="2400">
              <a:solidFill>
                <a:prstClr val="white"/>
              </a:solidFill>
            </a:endParaRPr>
          </a:p>
        </p:txBody>
      </p:sp>
      <p:sp>
        <p:nvSpPr>
          <p:cNvPr id="16" name="椭圆 15"/>
          <p:cNvSpPr/>
          <p:nvPr/>
        </p:nvSpPr>
        <p:spPr>
          <a:xfrm>
            <a:off x="10089866" y="2974957"/>
            <a:ext cx="203094" cy="203153"/>
          </a:xfrm>
          <a:prstGeom prst="ellipse">
            <a:avLst/>
          </a:pr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385" tIns="45692" rIns="91385" bIns="45692" rtlCol="0" anchor="ctr"/>
          <a:lstStyle/>
          <a:p>
            <a:pPr algn="ctr" defTabSz="1218467"/>
            <a:endParaRPr lang="zh-CN" altLang="en-US" sz="2400">
              <a:solidFill>
                <a:prstClr val="white"/>
              </a:solidFill>
            </a:endParaRPr>
          </a:p>
        </p:txBody>
      </p:sp>
      <p:sp>
        <p:nvSpPr>
          <p:cNvPr id="17" name="文本框 1"/>
          <p:cNvSpPr txBox="1"/>
          <p:nvPr/>
        </p:nvSpPr>
        <p:spPr>
          <a:xfrm>
            <a:off x="2610077" y="2133901"/>
            <a:ext cx="7002795" cy="1938543"/>
          </a:xfrm>
          <a:prstGeom prst="rect">
            <a:avLst/>
          </a:prstGeom>
          <a:noFill/>
        </p:spPr>
        <p:txBody>
          <a:bodyPr wrap="square" lIns="91385" tIns="45692" rIns="91385" bIns="45692" rtlCol="0">
            <a:spAutoFit/>
          </a:bodyPr>
          <a:lstStyle/>
          <a:p>
            <a:pPr defTabSz="1218467"/>
            <a:r>
              <a:rPr lang="en-US" altLang="zh-CN" sz="12000" b="1" dirty="0">
                <a:solidFill>
                  <a:prstClr val="white"/>
                </a:solidFill>
                <a:latin typeface="微软雅黑" pitchFamily="34" charset="-122"/>
              </a:rPr>
              <a:t>THANKS</a:t>
            </a:r>
            <a:endParaRPr lang="zh-CN" altLang="en-US" sz="12000" b="1" dirty="0">
              <a:solidFill>
                <a:prstClr val="white"/>
              </a:solidFill>
              <a:latin typeface="微软雅黑" pitchFamily="34" charset="-122"/>
            </a:endParaRPr>
          </a:p>
        </p:txBody>
      </p:sp>
    </p:spTree>
    <p:extLst>
      <p:ext uri="{BB962C8B-B14F-4D97-AF65-F5344CB8AC3E}">
        <p14:creationId xmlns:p14="http://schemas.microsoft.com/office/powerpoint/2010/main" val="205985900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rot="2700000">
            <a:off x="7422729" y="1312941"/>
            <a:ext cx="1068341" cy="1068341"/>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2"/>
          <p:cNvSpPr/>
          <p:nvPr/>
        </p:nvSpPr>
        <p:spPr>
          <a:xfrm rot="2700000">
            <a:off x="8148449" y="237986"/>
            <a:ext cx="753462" cy="753462"/>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3857224" y="-1426198"/>
            <a:ext cx="1494170" cy="1494170"/>
            <a:chOff x="3700441" y="1274408"/>
            <a:chExt cx="1646508" cy="1646508"/>
          </a:xfrm>
        </p:grpSpPr>
        <p:sp>
          <p:nvSpPr>
            <p:cNvPr id="6" name="圆角矩形 5"/>
            <p:cNvSpPr/>
            <p:nvPr/>
          </p:nvSpPr>
          <p:spPr>
            <a:xfrm rot="2700000">
              <a:off x="3700441" y="1274408"/>
              <a:ext cx="1646508" cy="1646508"/>
            </a:xfrm>
            <a:prstGeom prst="roundRect">
              <a:avLst>
                <a:gd name="adj" fmla="val 6887"/>
              </a:avLst>
            </a:prstGeom>
            <a:solidFill>
              <a:srgbClr val="F9930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圆角矩形 6"/>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p:cNvGrpSpPr/>
          <p:nvPr/>
        </p:nvGrpSpPr>
        <p:grpSpPr>
          <a:xfrm>
            <a:off x="5229316" y="-66455"/>
            <a:ext cx="1494170" cy="1494170"/>
            <a:chOff x="3700441" y="1274408"/>
            <a:chExt cx="1646508" cy="1646508"/>
          </a:xfrm>
        </p:grpSpPr>
        <p:sp>
          <p:nvSpPr>
            <p:cNvPr id="9" name="圆角矩形 8"/>
            <p:cNvSpPr/>
            <p:nvPr/>
          </p:nvSpPr>
          <p:spPr>
            <a:xfrm rot="2700000">
              <a:off x="3700441" y="1274408"/>
              <a:ext cx="1646508" cy="1646508"/>
            </a:xfrm>
            <a:prstGeom prst="roundRect">
              <a:avLst>
                <a:gd name="adj" fmla="val 6887"/>
              </a:avLst>
            </a:prstGeom>
            <a:solidFill>
              <a:srgbClr val="458DC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圆角矩形 9"/>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 name="组合 10"/>
          <p:cNvGrpSpPr/>
          <p:nvPr/>
        </p:nvGrpSpPr>
        <p:grpSpPr>
          <a:xfrm>
            <a:off x="3959235" y="1272375"/>
            <a:ext cx="1494170" cy="1494170"/>
            <a:chOff x="3700441" y="1274408"/>
            <a:chExt cx="1646508" cy="1646508"/>
          </a:xfrm>
        </p:grpSpPr>
        <p:sp>
          <p:nvSpPr>
            <p:cNvPr id="12" name="圆角矩形 11"/>
            <p:cNvSpPr/>
            <p:nvPr/>
          </p:nvSpPr>
          <p:spPr>
            <a:xfrm rot="2700000">
              <a:off x="3700441" y="1274408"/>
              <a:ext cx="1646508" cy="1646508"/>
            </a:xfrm>
            <a:prstGeom prst="roundRect">
              <a:avLst>
                <a:gd name="adj" fmla="val 6887"/>
              </a:avLst>
            </a:prstGeom>
            <a:solidFill>
              <a:srgbClr val="E1495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6407739" y="-1984570"/>
            <a:ext cx="2300444" cy="2300444"/>
            <a:chOff x="3700441" y="1274408"/>
            <a:chExt cx="1646508" cy="1646508"/>
          </a:xfrm>
        </p:grpSpPr>
        <p:sp>
          <p:nvSpPr>
            <p:cNvPr id="15" name="圆角矩形 14"/>
            <p:cNvSpPr/>
            <p:nvPr/>
          </p:nvSpPr>
          <p:spPr>
            <a:xfrm rot="2700000">
              <a:off x="3700441" y="1274408"/>
              <a:ext cx="1646508" cy="1646508"/>
            </a:xfrm>
            <a:prstGeom prst="roundRect">
              <a:avLst>
                <a:gd name="adj" fmla="val 6887"/>
              </a:avLst>
            </a:prstGeom>
            <a:solidFill>
              <a:srgbClr val="2070A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7" name="组合 16"/>
          <p:cNvGrpSpPr/>
          <p:nvPr/>
        </p:nvGrpSpPr>
        <p:grpSpPr>
          <a:xfrm>
            <a:off x="2365878" y="-214868"/>
            <a:ext cx="1770084" cy="1770084"/>
            <a:chOff x="3700441" y="1274408"/>
            <a:chExt cx="1646508" cy="1646508"/>
          </a:xfrm>
        </p:grpSpPr>
        <p:sp>
          <p:nvSpPr>
            <p:cNvPr id="18" name="圆角矩形 17"/>
            <p:cNvSpPr/>
            <p:nvPr/>
          </p:nvSpPr>
          <p:spPr>
            <a:xfrm rot="2700000">
              <a:off x="3700441" y="1274408"/>
              <a:ext cx="1646508" cy="1646508"/>
            </a:xfrm>
            <a:prstGeom prst="roundRect">
              <a:avLst>
                <a:gd name="adj" fmla="val 6887"/>
              </a:avLst>
            </a:prstGeom>
            <a:solidFill>
              <a:srgbClr val="34B2E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圆角矩形 18"/>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组合 19"/>
          <p:cNvGrpSpPr/>
          <p:nvPr/>
        </p:nvGrpSpPr>
        <p:grpSpPr>
          <a:xfrm>
            <a:off x="8131673" y="533697"/>
            <a:ext cx="787017" cy="787017"/>
            <a:chOff x="3700441" y="1274408"/>
            <a:chExt cx="1646508" cy="1646508"/>
          </a:xfrm>
        </p:grpSpPr>
        <p:sp>
          <p:nvSpPr>
            <p:cNvPr id="21" name="圆角矩形 20"/>
            <p:cNvSpPr/>
            <p:nvPr/>
          </p:nvSpPr>
          <p:spPr>
            <a:xfrm rot="2700000">
              <a:off x="3700441" y="1274408"/>
              <a:ext cx="1646508" cy="1646508"/>
            </a:xfrm>
            <a:prstGeom prst="roundRect">
              <a:avLst>
                <a:gd name="adj" fmla="val 6887"/>
              </a:avLst>
            </a:prstGeom>
            <a:solidFill>
              <a:srgbClr val="A6315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圆角矩形 21"/>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6" name="圆角矩形 25"/>
          <p:cNvSpPr/>
          <p:nvPr/>
        </p:nvSpPr>
        <p:spPr>
          <a:xfrm rot="2700000">
            <a:off x="6111242" y="1401214"/>
            <a:ext cx="1068341" cy="1068341"/>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任意多边形 26"/>
          <p:cNvSpPr/>
          <p:nvPr/>
        </p:nvSpPr>
        <p:spPr>
          <a:xfrm rot="2700000">
            <a:off x="6821898" y="1162435"/>
            <a:ext cx="1149463" cy="1149463"/>
          </a:xfrm>
          <a:custGeom>
            <a:avLst/>
            <a:gdLst>
              <a:gd name="connsiteX0" fmla="*/ 95270 w 1266657"/>
              <a:gd name="connsiteY0" fmla="*/ 95268 h 1266657"/>
              <a:gd name="connsiteX1" fmla="*/ 72650 w 1266657"/>
              <a:gd name="connsiteY1" fmla="*/ 149877 h 1266657"/>
              <a:gd name="connsiteX2" fmla="*/ 72650 w 1266657"/>
              <a:gd name="connsiteY2" fmla="*/ 1116780 h 1266657"/>
              <a:gd name="connsiteX3" fmla="*/ 149878 w 1266657"/>
              <a:gd name="connsiteY3" fmla="*/ 1194008 h 1266657"/>
              <a:gd name="connsiteX4" fmla="*/ 1116781 w 1266657"/>
              <a:gd name="connsiteY4" fmla="*/ 1194008 h 1266657"/>
              <a:gd name="connsiteX5" fmla="*/ 1194009 w 1266657"/>
              <a:gd name="connsiteY5" fmla="*/ 1116780 h 1266657"/>
              <a:gd name="connsiteX6" fmla="*/ 1194010 w 1266657"/>
              <a:gd name="connsiteY6" fmla="*/ 149877 h 1266657"/>
              <a:gd name="connsiteX7" fmla="*/ 1116782 w 1266657"/>
              <a:gd name="connsiteY7" fmla="*/ 72649 h 1266657"/>
              <a:gd name="connsiteX8" fmla="*/ 149879 w 1266657"/>
              <a:gd name="connsiteY8" fmla="*/ 72649 h 1266657"/>
              <a:gd name="connsiteX9" fmla="*/ 95270 w 1266657"/>
              <a:gd name="connsiteY9" fmla="*/ 95268 h 1266657"/>
              <a:gd name="connsiteX10" fmla="*/ 25551 w 1266657"/>
              <a:gd name="connsiteY10" fmla="*/ 25550 h 1266657"/>
              <a:gd name="connsiteX11" fmla="*/ 87235 w 1266657"/>
              <a:gd name="connsiteY11" fmla="*/ 0 h 1266657"/>
              <a:gd name="connsiteX12" fmla="*/ 1179422 w 1266657"/>
              <a:gd name="connsiteY12" fmla="*/ 0 h 1266657"/>
              <a:gd name="connsiteX13" fmla="*/ 1266657 w 1266657"/>
              <a:gd name="connsiteY13" fmla="*/ 87235 h 1266657"/>
              <a:gd name="connsiteX14" fmla="*/ 1266657 w 1266657"/>
              <a:gd name="connsiteY14" fmla="*/ 1179422 h 1266657"/>
              <a:gd name="connsiteX15" fmla="*/ 1179422 w 1266657"/>
              <a:gd name="connsiteY15" fmla="*/ 1266657 h 1266657"/>
              <a:gd name="connsiteX16" fmla="*/ 87235 w 1266657"/>
              <a:gd name="connsiteY16" fmla="*/ 1266657 h 1266657"/>
              <a:gd name="connsiteX17" fmla="*/ 0 w 1266657"/>
              <a:gd name="connsiteY17" fmla="*/ 1179422 h 1266657"/>
              <a:gd name="connsiteX18" fmla="*/ 0 w 1266657"/>
              <a:gd name="connsiteY18" fmla="*/ 87235 h 1266657"/>
              <a:gd name="connsiteX19" fmla="*/ 25551 w 1266657"/>
              <a:gd name="connsiteY19" fmla="*/ 25550 h 126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66657" h="1266657">
                <a:moveTo>
                  <a:pt x="95270" y="95268"/>
                </a:moveTo>
                <a:cubicBezTo>
                  <a:pt x="81294" y="109244"/>
                  <a:pt x="72651" y="128551"/>
                  <a:pt x="72650" y="149877"/>
                </a:cubicBezTo>
                <a:lnTo>
                  <a:pt x="72650" y="1116780"/>
                </a:lnTo>
                <a:cubicBezTo>
                  <a:pt x="72650" y="1159432"/>
                  <a:pt x="107227" y="1194008"/>
                  <a:pt x="149878" y="1194008"/>
                </a:cubicBezTo>
                <a:lnTo>
                  <a:pt x="1116781" y="1194008"/>
                </a:lnTo>
                <a:cubicBezTo>
                  <a:pt x="1159434" y="1194008"/>
                  <a:pt x="1194009" y="1159432"/>
                  <a:pt x="1194009" y="1116780"/>
                </a:cubicBezTo>
                <a:lnTo>
                  <a:pt x="1194010" y="149877"/>
                </a:lnTo>
                <a:cubicBezTo>
                  <a:pt x="1194009" y="107225"/>
                  <a:pt x="1159433" y="72649"/>
                  <a:pt x="1116782" y="72649"/>
                </a:cubicBezTo>
                <a:lnTo>
                  <a:pt x="149879" y="72649"/>
                </a:lnTo>
                <a:cubicBezTo>
                  <a:pt x="128552" y="72649"/>
                  <a:pt x="109246" y="81293"/>
                  <a:pt x="95270" y="95268"/>
                </a:cubicBezTo>
                <a:close/>
                <a:moveTo>
                  <a:pt x="25551" y="25550"/>
                </a:moveTo>
                <a:cubicBezTo>
                  <a:pt x="41337" y="9764"/>
                  <a:pt x="63146" y="0"/>
                  <a:pt x="87235" y="0"/>
                </a:cubicBezTo>
                <a:lnTo>
                  <a:pt x="1179422" y="0"/>
                </a:lnTo>
                <a:cubicBezTo>
                  <a:pt x="1227601" y="0"/>
                  <a:pt x="1266657" y="39057"/>
                  <a:pt x="1266657" y="87235"/>
                </a:cubicBezTo>
                <a:lnTo>
                  <a:pt x="1266657" y="1179422"/>
                </a:lnTo>
                <a:cubicBezTo>
                  <a:pt x="1266657" y="1227601"/>
                  <a:pt x="1227601" y="1266657"/>
                  <a:pt x="1179422" y="1266657"/>
                </a:cubicBezTo>
                <a:lnTo>
                  <a:pt x="87235" y="1266657"/>
                </a:lnTo>
                <a:cubicBezTo>
                  <a:pt x="39057" y="1266657"/>
                  <a:pt x="0" y="1227601"/>
                  <a:pt x="0" y="1179422"/>
                </a:cubicBezTo>
                <a:lnTo>
                  <a:pt x="0" y="87235"/>
                </a:lnTo>
                <a:cubicBezTo>
                  <a:pt x="0" y="63146"/>
                  <a:pt x="9764" y="41337"/>
                  <a:pt x="25551" y="25550"/>
                </a:cubicBezTo>
                <a:close/>
              </a:path>
            </a:pathLst>
          </a:custGeom>
          <a:solidFill>
            <a:srgbClr val="34B2E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文本框 27"/>
          <p:cNvSpPr txBox="1"/>
          <p:nvPr/>
        </p:nvSpPr>
        <p:spPr>
          <a:xfrm>
            <a:off x="4208304" y="3838655"/>
            <a:ext cx="3775393" cy="707886"/>
          </a:xfrm>
          <a:prstGeom prst="rect">
            <a:avLst/>
          </a:prstGeom>
          <a:noFill/>
        </p:spPr>
        <p:txBody>
          <a:bodyPr wrap="none" rtlCol="0">
            <a:spAutoFit/>
          </a:bodyPr>
          <a:lstStyle/>
          <a:p>
            <a:pPr algn="ctr"/>
            <a:r>
              <a:rPr lang="zh-CN" altLang="en-US" sz="4000" b="1" dirty="0">
                <a:solidFill>
                  <a:srgbClr val="2070A1"/>
                </a:solidFill>
                <a:cs typeface="+mn-ea"/>
                <a:sym typeface="+mn-lt"/>
              </a:rPr>
              <a:t>项目设计及准备</a:t>
            </a:r>
          </a:p>
        </p:txBody>
      </p:sp>
      <p:sp>
        <p:nvSpPr>
          <p:cNvPr id="29" name="矩形 28"/>
          <p:cNvSpPr/>
          <p:nvPr/>
        </p:nvSpPr>
        <p:spPr>
          <a:xfrm>
            <a:off x="2943873" y="4955518"/>
            <a:ext cx="6304253" cy="381066"/>
          </a:xfrm>
          <a:prstGeom prst="rect">
            <a:avLst/>
          </a:prstGeom>
        </p:spPr>
        <p:txBody>
          <a:bodyPr wrap="square">
            <a:spAutoFit/>
          </a:bodyPr>
          <a:lstStyle/>
          <a:p>
            <a:pPr algn="ctr">
              <a:lnSpc>
                <a:spcPct val="150000"/>
              </a:lnSpc>
            </a:pPr>
            <a:r>
              <a:rPr lang="zh-CN" altLang="en-US" sz="1400" dirty="0">
                <a:solidFill>
                  <a:schemeClr val="tx1">
                    <a:lumMod val="50000"/>
                    <a:lumOff val="50000"/>
                  </a:schemeClr>
                </a:solidFill>
                <a:cs typeface="+mn-ea"/>
                <a:sym typeface="+mn-lt"/>
              </a:rPr>
              <a:t>管理文件系统与共享资源的项目的设计与准备</a:t>
            </a:r>
          </a:p>
        </p:txBody>
      </p:sp>
      <p:cxnSp>
        <p:nvCxnSpPr>
          <p:cNvPr id="31" name="直接连接符 30"/>
          <p:cNvCxnSpPr/>
          <p:nvPr/>
        </p:nvCxnSpPr>
        <p:spPr>
          <a:xfrm>
            <a:off x="5483454" y="4781807"/>
            <a:ext cx="1268886" cy="0"/>
          </a:xfrm>
          <a:prstGeom prst="line">
            <a:avLst/>
          </a:prstGeom>
          <a:ln w="25400" cap="rnd">
            <a:solidFill>
              <a:srgbClr val="34B2E4"/>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38681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ppt_x"/>
                                          </p:val>
                                        </p:tav>
                                        <p:tav tm="100000">
                                          <p:val>
                                            <p:strVal val="#ppt_x"/>
                                          </p:val>
                                        </p:tav>
                                      </p:tavLst>
                                    </p:anim>
                                    <p:anim calcmode="lin" valueType="num">
                                      <p:cBhvr additive="base">
                                        <p:cTn id="12" dur="10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ppt_x"/>
                                          </p:val>
                                        </p:tav>
                                        <p:tav tm="100000">
                                          <p:val>
                                            <p:strVal val="#ppt_x"/>
                                          </p:val>
                                        </p:tav>
                                      </p:tavLst>
                                    </p:anim>
                                    <p:anim calcmode="lin" valueType="num">
                                      <p:cBhvr additive="base">
                                        <p:cTn id="16" dur="10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75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000" fill="hold"/>
                                        <p:tgtEl>
                                          <p:spTgt spid="27"/>
                                        </p:tgtEl>
                                        <p:attrNameLst>
                                          <p:attrName>ppt_x</p:attrName>
                                        </p:attrNameLst>
                                      </p:cBhvr>
                                      <p:tavLst>
                                        <p:tav tm="0">
                                          <p:val>
                                            <p:strVal val="#ppt_x"/>
                                          </p:val>
                                        </p:tav>
                                        <p:tav tm="100000">
                                          <p:val>
                                            <p:strVal val="#ppt_x"/>
                                          </p:val>
                                        </p:tav>
                                      </p:tavLst>
                                    </p:anim>
                                    <p:anim calcmode="lin" valueType="num">
                                      <p:cBhvr additive="base">
                                        <p:cTn id="20" dur="1000" fill="hold"/>
                                        <p:tgtEl>
                                          <p:spTgt spid="27"/>
                                        </p:tgtEl>
                                        <p:attrNameLst>
                                          <p:attrName>ppt_y</p:attrName>
                                        </p:attrNameLst>
                                      </p:cBhvr>
                                      <p:tavLst>
                                        <p:tav tm="0">
                                          <p:val>
                                            <p:strVal val="0-#ppt_h/2"/>
                                          </p:val>
                                        </p:tav>
                                        <p:tav tm="100000">
                                          <p:val>
                                            <p:strVal val="#ppt_y"/>
                                          </p:val>
                                        </p:tav>
                                      </p:tavLst>
                                    </p:anim>
                                  </p:childTnLst>
                                </p:cTn>
                              </p:par>
                              <p:par>
                                <p:cTn id="21" presetID="2" presetClass="entr" presetSubtype="1" decel="100000" fill="hold" nodeType="withEffect">
                                  <p:stCondLst>
                                    <p:cond delay="1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ppt_x"/>
                                          </p:val>
                                        </p:tav>
                                        <p:tav tm="100000">
                                          <p:val>
                                            <p:strVal val="#ppt_x"/>
                                          </p:val>
                                        </p:tav>
                                      </p:tavLst>
                                    </p:anim>
                                    <p:anim calcmode="lin" valueType="num">
                                      <p:cBhvr additive="base">
                                        <p:cTn id="24" dur="1000" fill="hold"/>
                                        <p:tgtEl>
                                          <p:spTgt spid="17"/>
                                        </p:tgtEl>
                                        <p:attrNameLst>
                                          <p:attrName>ppt_y</p:attrName>
                                        </p:attrNameLst>
                                      </p:cBhvr>
                                      <p:tavLst>
                                        <p:tav tm="0">
                                          <p:val>
                                            <p:strVal val="0-#ppt_h/2"/>
                                          </p:val>
                                        </p:tav>
                                        <p:tav tm="100000">
                                          <p:val>
                                            <p:strVal val="#ppt_y"/>
                                          </p:val>
                                        </p:tav>
                                      </p:tavLst>
                                    </p:anim>
                                  </p:childTnLst>
                                </p:cTn>
                              </p:par>
                              <p:par>
                                <p:cTn id="25" presetID="2" presetClass="entr" presetSubtype="1" decel="100000" fill="hold" nodeType="withEffect">
                                  <p:stCondLst>
                                    <p:cond delay="125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ppt_x"/>
                                          </p:val>
                                        </p:tav>
                                        <p:tav tm="100000">
                                          <p:val>
                                            <p:strVal val="#ppt_x"/>
                                          </p:val>
                                        </p:tav>
                                      </p:tavLst>
                                    </p:anim>
                                    <p:anim calcmode="lin" valueType="num">
                                      <p:cBhvr additive="base">
                                        <p:cTn id="28" dur="100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nodeType="withEffect">
                                  <p:stCondLst>
                                    <p:cond delay="1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1000" fill="hold"/>
                                        <p:tgtEl>
                                          <p:spTgt spid="20"/>
                                        </p:tgtEl>
                                        <p:attrNameLst>
                                          <p:attrName>ppt_x</p:attrName>
                                        </p:attrNameLst>
                                      </p:cBhvr>
                                      <p:tavLst>
                                        <p:tav tm="0">
                                          <p:val>
                                            <p:strVal val="#ppt_x"/>
                                          </p:val>
                                        </p:tav>
                                        <p:tav tm="100000">
                                          <p:val>
                                            <p:strVal val="#ppt_x"/>
                                          </p:val>
                                        </p:tav>
                                      </p:tavLst>
                                    </p:anim>
                                    <p:anim calcmode="lin" valueType="num">
                                      <p:cBhvr additive="base">
                                        <p:cTn id="32" dur="1000" fill="hold"/>
                                        <p:tgtEl>
                                          <p:spTgt spid="20"/>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175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1000" fill="hold"/>
                                        <p:tgtEl>
                                          <p:spTgt spid="3"/>
                                        </p:tgtEl>
                                        <p:attrNameLst>
                                          <p:attrName>ppt_x</p:attrName>
                                        </p:attrNameLst>
                                      </p:cBhvr>
                                      <p:tavLst>
                                        <p:tav tm="0">
                                          <p:val>
                                            <p:strVal val="#ppt_x"/>
                                          </p:val>
                                        </p:tav>
                                        <p:tav tm="100000">
                                          <p:val>
                                            <p:strVal val="#ppt_x"/>
                                          </p:val>
                                        </p:tav>
                                      </p:tavLst>
                                    </p:anim>
                                    <p:anim calcmode="lin" valueType="num">
                                      <p:cBhvr additive="base">
                                        <p:cTn id="36" dur="1000" fill="hold"/>
                                        <p:tgtEl>
                                          <p:spTgt spid="3"/>
                                        </p:tgtEl>
                                        <p:attrNameLst>
                                          <p:attrName>ppt_y</p:attrName>
                                        </p:attrNameLst>
                                      </p:cBhvr>
                                      <p:tavLst>
                                        <p:tav tm="0">
                                          <p:val>
                                            <p:strVal val="0-#ppt_h/2"/>
                                          </p:val>
                                        </p:tav>
                                        <p:tav tm="100000">
                                          <p:val>
                                            <p:strVal val="#ppt_y"/>
                                          </p:val>
                                        </p:tav>
                                      </p:tavLst>
                                    </p:anim>
                                  </p:childTnLst>
                                </p:cTn>
                              </p:par>
                              <p:par>
                                <p:cTn id="37" presetID="2" presetClass="entr" presetSubtype="1" decel="100000" fill="hold" nodeType="withEffect">
                                  <p:stCondLst>
                                    <p:cond delay="200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000" fill="hold"/>
                                        <p:tgtEl>
                                          <p:spTgt spid="14"/>
                                        </p:tgtEl>
                                        <p:attrNameLst>
                                          <p:attrName>ppt_x</p:attrName>
                                        </p:attrNameLst>
                                      </p:cBhvr>
                                      <p:tavLst>
                                        <p:tav tm="0">
                                          <p:val>
                                            <p:strVal val="#ppt_x"/>
                                          </p:val>
                                        </p:tav>
                                        <p:tav tm="100000">
                                          <p:val>
                                            <p:strVal val="#ppt_x"/>
                                          </p:val>
                                        </p:tav>
                                      </p:tavLst>
                                    </p:anim>
                                    <p:anim calcmode="lin" valueType="num">
                                      <p:cBhvr additive="base">
                                        <p:cTn id="40" dur="1000" fill="hold"/>
                                        <p:tgtEl>
                                          <p:spTgt spid="14"/>
                                        </p:tgtEl>
                                        <p:attrNameLst>
                                          <p:attrName>ppt_y</p:attrName>
                                        </p:attrNameLst>
                                      </p:cBhvr>
                                      <p:tavLst>
                                        <p:tav tm="0">
                                          <p:val>
                                            <p:strVal val="0-#ppt_h/2"/>
                                          </p:val>
                                        </p:tav>
                                        <p:tav tm="100000">
                                          <p:val>
                                            <p:strVal val="#ppt_y"/>
                                          </p:val>
                                        </p:tav>
                                      </p:tavLst>
                                    </p:anim>
                                  </p:childTnLst>
                                </p:cTn>
                              </p:par>
                              <p:par>
                                <p:cTn id="41" presetID="2" presetClass="entr" presetSubtype="1" decel="100000" fill="hold" nodeType="withEffect">
                                  <p:stCondLst>
                                    <p:cond delay="225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1000" fill="hold"/>
                                        <p:tgtEl>
                                          <p:spTgt spid="5"/>
                                        </p:tgtEl>
                                        <p:attrNameLst>
                                          <p:attrName>ppt_x</p:attrName>
                                        </p:attrNameLst>
                                      </p:cBhvr>
                                      <p:tavLst>
                                        <p:tav tm="0">
                                          <p:val>
                                            <p:strVal val="#ppt_x"/>
                                          </p:val>
                                        </p:tav>
                                        <p:tav tm="100000">
                                          <p:val>
                                            <p:strVal val="#ppt_x"/>
                                          </p:val>
                                        </p:tav>
                                      </p:tavLst>
                                    </p:anim>
                                    <p:anim calcmode="lin" valueType="num">
                                      <p:cBhvr additive="base">
                                        <p:cTn id="44" dur="1000" fill="hold"/>
                                        <p:tgtEl>
                                          <p:spTgt spid="5"/>
                                        </p:tgtEl>
                                        <p:attrNameLst>
                                          <p:attrName>ppt_y</p:attrName>
                                        </p:attrNameLst>
                                      </p:cBhvr>
                                      <p:tavLst>
                                        <p:tav tm="0">
                                          <p:val>
                                            <p:strVal val="0-#ppt_h/2"/>
                                          </p:val>
                                        </p:tav>
                                        <p:tav tm="100000">
                                          <p:val>
                                            <p:strVal val="#ppt_y"/>
                                          </p:val>
                                        </p:tav>
                                      </p:tavLst>
                                    </p:anim>
                                  </p:childTnLst>
                                </p:cTn>
                              </p:par>
                            </p:childTnLst>
                          </p:cTn>
                        </p:par>
                        <p:par>
                          <p:cTn id="45" fill="hold">
                            <p:stCondLst>
                              <p:cond delay="3250"/>
                            </p:stCondLst>
                            <p:childTnLst>
                              <p:par>
                                <p:cTn id="46" presetID="45" presetClass="entr" presetSubtype="0" fill="hold" grpId="0" nodeType="afterEffect">
                                  <p:stCondLst>
                                    <p:cond delay="0"/>
                                  </p:stCondLst>
                                  <p:iterate type="lt">
                                    <p:tmPct val="20000"/>
                                  </p:iterate>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anim calcmode="lin" valueType="num">
                                      <p:cBhvr>
                                        <p:cTn id="49" dur="500" fill="hold"/>
                                        <p:tgtEl>
                                          <p:spTgt spid="28"/>
                                        </p:tgtEl>
                                        <p:attrNameLst>
                                          <p:attrName>ppt_w</p:attrName>
                                        </p:attrNameLst>
                                      </p:cBhvr>
                                      <p:tavLst>
                                        <p:tav tm="0" fmla="#ppt_w*sin(2.5*pi*$)">
                                          <p:val>
                                            <p:fltVal val="0"/>
                                          </p:val>
                                        </p:tav>
                                        <p:tav tm="100000">
                                          <p:val>
                                            <p:fltVal val="1"/>
                                          </p:val>
                                        </p:tav>
                                      </p:tavLst>
                                    </p:anim>
                                    <p:anim calcmode="lin" valueType="num">
                                      <p:cBhvr>
                                        <p:cTn id="50" dur="500" fill="hold"/>
                                        <p:tgtEl>
                                          <p:spTgt spid="28"/>
                                        </p:tgtEl>
                                        <p:attrNameLst>
                                          <p:attrName>ppt_h</p:attrName>
                                        </p:attrNameLst>
                                      </p:cBhvr>
                                      <p:tavLst>
                                        <p:tav tm="0">
                                          <p:val>
                                            <p:strVal val="#ppt_h"/>
                                          </p:val>
                                        </p:tav>
                                        <p:tav tm="100000">
                                          <p:val>
                                            <p:strVal val="#ppt_h"/>
                                          </p:val>
                                        </p:tav>
                                      </p:tavLst>
                                    </p:anim>
                                  </p:childTnLst>
                                </p:cTn>
                              </p:par>
                            </p:childTnLst>
                          </p:cTn>
                        </p:par>
                        <p:par>
                          <p:cTn id="51" fill="hold">
                            <p:stCondLst>
                              <p:cond delay="4350"/>
                            </p:stCondLst>
                            <p:childTnLst>
                              <p:par>
                                <p:cTn id="52" presetID="16" presetClass="entr" presetSubtype="37"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barn(outVertical)">
                                      <p:cBhvr>
                                        <p:cTn id="54" dur="500"/>
                                        <p:tgtEl>
                                          <p:spTgt spid="31"/>
                                        </p:tgtEl>
                                      </p:cBhvr>
                                    </p:animEffect>
                                  </p:childTnLst>
                                </p:cTn>
                              </p:par>
                            </p:childTnLst>
                          </p:cTn>
                        </p:par>
                        <p:par>
                          <p:cTn id="55" fill="hold">
                            <p:stCondLst>
                              <p:cond delay="4850"/>
                            </p:stCondLst>
                            <p:childTnLst>
                              <p:par>
                                <p:cTn id="56" presetID="22" presetClass="entr" presetSubtype="1"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up)">
                                      <p:cBhvr>
                                        <p:cTn id="58"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6" grpId="0" animBg="1"/>
      <p:bldP spid="27" grpId="0" animBg="1"/>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15000"/>
            <a:lum/>
          </a:blip>
          <a:srcRect/>
          <a:stretch>
            <a:fillRect/>
          </a:stretch>
        </a:blipFill>
        <a:effectLst/>
      </p:bgPr>
    </p:bg>
    <p:spTree>
      <p:nvGrpSpPr>
        <p:cNvPr id="1" name=""/>
        <p:cNvGrpSpPr/>
        <p:nvPr/>
      </p:nvGrpSpPr>
      <p:grpSpPr>
        <a:xfrm>
          <a:off x="0" y="0"/>
          <a:ext cx="0" cy="0"/>
          <a:chOff x="0" y="0"/>
          <a:chExt cx="0" cy="0"/>
        </a:xfrm>
      </p:grpSpPr>
      <p:sp>
        <p:nvSpPr>
          <p:cNvPr id="23" name="圆角矩形 13">
            <a:extLst>
              <a:ext uri="{FF2B5EF4-FFF2-40B4-BE49-F238E27FC236}">
                <a16:creationId xmlns:a16="http://schemas.microsoft.com/office/drawing/2014/main" xmlns="" id="{5FC534B4-C11F-4F07-8CF7-F7A146C505BC}"/>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14">
            <a:extLst>
              <a:ext uri="{FF2B5EF4-FFF2-40B4-BE49-F238E27FC236}">
                <a16:creationId xmlns:a16="http://schemas.microsoft.com/office/drawing/2014/main" xmlns="" id="{5BE272C4-60DF-4610-82D0-C983E5673A90}"/>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a:extLst>
              <a:ext uri="{FF2B5EF4-FFF2-40B4-BE49-F238E27FC236}">
                <a16:creationId xmlns:a16="http://schemas.microsoft.com/office/drawing/2014/main" xmlns="" id="{F1A3A633-CA1C-4514-99F0-8FB8434E8F68}"/>
              </a:ext>
            </a:extLst>
          </p:cNvPr>
          <p:cNvSpPr/>
          <p:nvPr/>
        </p:nvSpPr>
        <p:spPr>
          <a:xfrm>
            <a:off x="1344771" y="692150"/>
            <a:ext cx="5106829" cy="646331"/>
          </a:xfrm>
          <a:prstGeom prst="rect">
            <a:avLst/>
          </a:prstGeom>
          <a:noFill/>
        </p:spPr>
        <p:txBody>
          <a:bodyPr wrap="square" rtlCol="0">
            <a:spAutoFit/>
          </a:bodyPr>
          <a:lstStyle/>
          <a:p>
            <a:r>
              <a:rPr lang="zh-CN" altLang="en-US" sz="3600" b="1" spc="600" dirty="0">
                <a:solidFill>
                  <a:srgbClr val="2070A1"/>
                </a:solidFill>
                <a:cs typeface="+mn-ea"/>
                <a:sym typeface="+mn-lt"/>
              </a:rPr>
              <a:t>项目设计及准备</a:t>
            </a:r>
          </a:p>
        </p:txBody>
      </p:sp>
      <p:grpSp>
        <p:nvGrpSpPr>
          <p:cNvPr id="21" name="组合 20">
            <a:extLst>
              <a:ext uri="{FF2B5EF4-FFF2-40B4-BE49-F238E27FC236}">
                <a16:creationId xmlns:a16="http://schemas.microsoft.com/office/drawing/2014/main" xmlns="" id="{7065B06D-80CB-4E03-93D7-4DB3007BBEF4}"/>
              </a:ext>
            </a:extLst>
          </p:cNvPr>
          <p:cNvGrpSpPr/>
          <p:nvPr/>
        </p:nvGrpSpPr>
        <p:grpSpPr>
          <a:xfrm>
            <a:off x="1550315" y="1348122"/>
            <a:ext cx="3196876" cy="104046"/>
            <a:chOff x="5708155" y="392856"/>
            <a:chExt cx="3196876" cy="104046"/>
          </a:xfrm>
        </p:grpSpPr>
        <p:sp>
          <p:nvSpPr>
            <p:cNvPr id="28" name="椭圆 27">
              <a:extLst>
                <a:ext uri="{FF2B5EF4-FFF2-40B4-BE49-F238E27FC236}">
                  <a16:creationId xmlns:a16="http://schemas.microsoft.com/office/drawing/2014/main" xmlns="" id="{B95C5E26-5D11-4F8D-8C79-C7D562AEE965}"/>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9" name="椭圆 28">
              <a:extLst>
                <a:ext uri="{FF2B5EF4-FFF2-40B4-BE49-F238E27FC236}">
                  <a16:creationId xmlns:a16="http://schemas.microsoft.com/office/drawing/2014/main" xmlns="" id="{D1EB644C-5AE2-4E77-BC4A-A5CC47813635}"/>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xmlns="" id="{BB984E4E-77B7-4DA5-B0BE-E43AD1C5FA71}"/>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0FAAEE68-DCB2-4BD5-99FD-0A6C9F2C1FC7}"/>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116A8373-B54F-48BD-B7A8-13222C595B79}"/>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37FF6ACD-EB07-4E1B-8BC5-A23CFD38909F}"/>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667E2F77-0C6F-46D1-9F06-349F7B5009F4}"/>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7D4CAE14-1198-4434-920A-F3671457685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80311BBA-F274-41B9-9855-F0A4421019C0}"/>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6ECEB006-5353-4862-A199-1A41CBAC10EF}"/>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592D756D-C2B6-49D1-9294-4976CCDC77FC}"/>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68BD2998-62E7-4156-82B1-4116D6FDF9E4}"/>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4323AADD-3625-4C4E-BBDE-0449BCE324C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35F484E2-204D-495D-A22C-77A638E8D1A4}"/>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8BBB3402-1797-47CC-8FD5-865B4C50EB8C}"/>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2FB61EF0-D9A8-4CE7-923E-3EA1E3452F9E}"/>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5D3A87C3-FDD7-4E24-8B7B-13168DAD71EF}"/>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7789155C-C0F6-4AC7-BF91-2B5956937062}"/>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E738E997-BA70-46D7-9649-C9DED9A23CA7}"/>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81F99DEC-E722-4DEE-9403-58B6BAAB5289}"/>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1C3AD385-EC9E-43A5-A59E-7B8D9D0B1810}"/>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a:extLst>
                <a:ext uri="{FF2B5EF4-FFF2-40B4-BE49-F238E27FC236}">
                  <a16:creationId xmlns:a16="http://schemas.microsoft.com/office/drawing/2014/main" xmlns="" id="{C5601E44-7B40-4321-9951-4257065F38E4}"/>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椭圆 49">
              <a:extLst>
                <a:ext uri="{FF2B5EF4-FFF2-40B4-BE49-F238E27FC236}">
                  <a16:creationId xmlns:a16="http://schemas.microsoft.com/office/drawing/2014/main" xmlns="" id="{064FF0ED-CA3D-4408-AC99-86AC249DBB84}"/>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xmlns="" id="{C616A829-5FEC-4B93-A0D7-D09A0BEDA2C7}"/>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52" name="矩形 51">
            <a:extLst>
              <a:ext uri="{FF2B5EF4-FFF2-40B4-BE49-F238E27FC236}">
                <a16:creationId xmlns:a16="http://schemas.microsoft.com/office/drawing/2014/main" xmlns="" id="{145183C3-54DA-4FC5-8210-C73C95D7A7D6}"/>
              </a:ext>
            </a:extLst>
          </p:cNvPr>
          <p:cNvSpPr>
            <a:spLocks noChangeAspect="1"/>
          </p:cNvSpPr>
          <p:nvPr/>
        </p:nvSpPr>
        <p:spPr>
          <a:xfrm>
            <a:off x="1073071" y="3405706"/>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3" name="矩形 52">
            <a:extLst>
              <a:ext uri="{FF2B5EF4-FFF2-40B4-BE49-F238E27FC236}">
                <a16:creationId xmlns:a16="http://schemas.microsoft.com/office/drawing/2014/main" xmlns="" id="{A0B1CDF4-1329-472C-A964-1B9CD1D29D6C}"/>
              </a:ext>
            </a:extLst>
          </p:cNvPr>
          <p:cNvSpPr/>
          <p:nvPr/>
        </p:nvSpPr>
        <p:spPr>
          <a:xfrm>
            <a:off x="1605772" y="4016907"/>
            <a:ext cx="1540964" cy="830997"/>
          </a:xfrm>
          <a:prstGeom prst="rect">
            <a:avLst/>
          </a:prstGeom>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prstClr val="black">
                    <a:lumMod val="65000"/>
                    <a:lumOff val="35000"/>
                  </a:prstClr>
                </a:solidFill>
                <a:cs typeface="+mn-ea"/>
                <a:sym typeface="+mn-lt"/>
              </a:rPr>
              <a:t>项目设计；</a:t>
            </a:r>
            <a:endParaRPr lang="en-US" altLang="zh-CN" sz="2400" b="1" kern="0" dirty="0">
              <a:solidFill>
                <a:prstClr val="black">
                  <a:lumMod val="65000"/>
                  <a:lumOff val="35000"/>
                </a:prstClr>
              </a:solidFill>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dirty="0">
                <a:solidFill>
                  <a:prstClr val="black">
                    <a:lumMod val="65000"/>
                    <a:lumOff val="35000"/>
                  </a:prstClr>
                </a:solidFill>
                <a:cs typeface="+mn-ea"/>
                <a:sym typeface="+mn-lt"/>
              </a:rPr>
              <a:t>项目准备。</a:t>
            </a:r>
          </a:p>
        </p:txBody>
      </p:sp>
      <p:sp>
        <p:nvSpPr>
          <p:cNvPr id="54" name="矩形 53">
            <a:extLst>
              <a:ext uri="{FF2B5EF4-FFF2-40B4-BE49-F238E27FC236}">
                <a16:creationId xmlns:a16="http://schemas.microsoft.com/office/drawing/2014/main" xmlns="" id="{806538B9-8A48-435F-A811-B78C4486F54D}"/>
              </a:ext>
            </a:extLst>
          </p:cNvPr>
          <p:cNvSpPr>
            <a:spLocks noChangeAspect="1"/>
          </p:cNvSpPr>
          <p:nvPr/>
        </p:nvSpPr>
        <p:spPr>
          <a:xfrm>
            <a:off x="1073070" y="1858087"/>
            <a:ext cx="2384174" cy="1572334"/>
          </a:xfrm>
          <a:prstGeom prst="rect">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02</a:t>
            </a:r>
          </a:p>
          <a:p>
            <a:pPr lvl="0" algn="ctr">
              <a:defRPr/>
            </a:pPr>
            <a:r>
              <a:rPr lang="zh-CN" altLang="en-US" sz="2800" b="1" kern="0" dirty="0">
                <a:solidFill>
                  <a:prstClr val="white"/>
                </a:solidFill>
                <a:cs typeface="+mn-ea"/>
                <a:sym typeface="+mn-lt"/>
              </a:rPr>
              <a:t>设计及准备</a:t>
            </a:r>
          </a:p>
        </p:txBody>
      </p:sp>
      <p:pic>
        <p:nvPicPr>
          <p:cNvPr id="55" name="图片 54">
            <a:extLst>
              <a:ext uri="{FF2B5EF4-FFF2-40B4-BE49-F238E27FC236}">
                <a16:creationId xmlns:a16="http://schemas.microsoft.com/office/drawing/2014/main" xmlns="" id="{C0851CAC-B992-40A4-A9D4-9771FD326C2C}"/>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4612783" y="1926907"/>
            <a:ext cx="6638290" cy="3004185"/>
          </a:xfrm>
          <a:prstGeom prst="rect">
            <a:avLst/>
          </a:prstGeom>
          <a:noFill/>
          <a:ln>
            <a:noFill/>
          </a:ln>
        </p:spPr>
      </p:pic>
    </p:spTree>
    <p:custDataLst>
      <p:tags r:id="rId1"/>
    </p:custDataLst>
    <p:extLst>
      <p:ext uri="{BB962C8B-B14F-4D97-AF65-F5344CB8AC3E}">
        <p14:creationId xmlns:p14="http://schemas.microsoft.com/office/powerpoint/2010/main" val="950836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childTnLst>
                                </p:cTn>
                              </p:par>
                              <p:par>
                                <p:cTn id="8" presetID="64" presetClass="path" presetSubtype="0" decel="100000" fill="hold" grpId="1" nodeType="withEffect">
                                  <p:stCondLst>
                                    <p:cond delay="0"/>
                                  </p:stCondLst>
                                  <p:childTnLst>
                                    <p:animMotion origin="layout" path="M 2.70833E-6 3.33333E-6 L 2.70833E-6 -0.18473 " pathEditMode="relative" rAng="0" ptsTypes="AA">
                                      <p:cBhvr>
                                        <p:cTn id="9" dur="1250" spd="-100000" fill="hold"/>
                                        <p:tgtEl>
                                          <p:spTgt spid="54"/>
                                        </p:tgtEl>
                                        <p:attrNameLst>
                                          <p:attrName>ppt_x</p:attrName>
                                          <p:attrName>ppt_y</p:attrName>
                                        </p:attrNameLst>
                                      </p:cBhvr>
                                      <p:rCtr x="0" y="-9236"/>
                                    </p:animMotion>
                                  </p:childTnLst>
                                </p:cTn>
                              </p:par>
                              <p:par>
                                <p:cTn id="10" presetID="10"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childTnLst>
                                </p:cTn>
                              </p:par>
                              <p:par>
                                <p:cTn id="13" presetID="64" presetClass="path" presetSubtype="0" decel="100000" fill="hold" grpId="1" nodeType="withEffect">
                                  <p:stCondLst>
                                    <p:cond delay="0"/>
                                  </p:stCondLst>
                                  <p:childTnLst>
                                    <p:animMotion origin="layout" path="M 2.70833E-6 2.59259E-6 L 2.70833E-6 -0.34468 " pathEditMode="relative" rAng="0" ptsTypes="AA">
                                      <p:cBhvr>
                                        <p:cTn id="14" dur="1500" spd="-100000" fill="hold"/>
                                        <p:tgtEl>
                                          <p:spTgt spid="52"/>
                                        </p:tgtEl>
                                        <p:attrNameLst>
                                          <p:attrName>ppt_x</p:attrName>
                                          <p:attrName>ppt_y</p:attrName>
                                        </p:attrNameLst>
                                      </p:cBhvr>
                                      <p:rCtr x="0" y="-17245"/>
                                    </p:animMotion>
                                  </p:childTnLst>
                                </p:cTn>
                              </p:par>
                              <p:par>
                                <p:cTn id="15" presetID="10" presetClass="entr" presetSubtype="0" fill="hold" grpId="0"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1000"/>
                                        <p:tgtEl>
                                          <p:spTgt spid="53"/>
                                        </p:tgtEl>
                                      </p:cBhvr>
                                    </p:animEffect>
                                  </p:childTnLst>
                                </p:cTn>
                              </p:par>
                              <p:par>
                                <p:cTn id="18" presetID="64" presetClass="path" presetSubtype="0" decel="100000" fill="hold" grpId="1" nodeType="withEffect">
                                  <p:stCondLst>
                                    <p:cond delay="0"/>
                                  </p:stCondLst>
                                  <p:childTnLst>
                                    <p:animMotion origin="layout" path="M -1.875E-6 3.7037E-6 L -1.875E-6 -0.50417 " pathEditMode="relative" rAng="0" ptsTypes="AA">
                                      <p:cBhvr>
                                        <p:cTn id="19" dur="1750" spd="-100000" fill="hold"/>
                                        <p:tgtEl>
                                          <p:spTgt spid="53"/>
                                        </p:tgtEl>
                                        <p:attrNameLst>
                                          <p:attrName>ppt_x</p:attrName>
                                          <p:attrName>ppt_y</p:attrName>
                                        </p:attrNameLst>
                                      </p:cBhvr>
                                      <p:rCtr x="0" y="-25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3" grpId="0"/>
      <p:bldP spid="53" grpId="1"/>
      <p:bldP spid="54" grpId="0" animBg="1"/>
      <p:bldP spid="54"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15000"/>
            <a:lum/>
          </a:blip>
          <a:srcRect/>
          <a:stretch>
            <a:fillRect/>
          </a:stretch>
        </a:blipFill>
        <a:effectLst/>
      </p:bgPr>
    </p:bg>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FBB149E3-94F5-4BA9-98CA-CD617DD6FC96}"/>
              </a:ext>
            </a:extLst>
          </p:cNvPr>
          <p:cNvSpPr/>
          <p:nvPr/>
        </p:nvSpPr>
        <p:spPr>
          <a:xfrm>
            <a:off x="3614389" y="1715119"/>
            <a:ext cx="8127180" cy="4450732"/>
          </a:xfrm>
          <a:prstGeom prst="rect">
            <a:avLst/>
          </a:prstGeom>
          <a:solidFill>
            <a:srgbClr val="E14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p:cNvSpPr/>
          <p:nvPr/>
        </p:nvSpPr>
        <p:spPr>
          <a:xfrm>
            <a:off x="5106774" y="2114392"/>
            <a:ext cx="5142410" cy="752385"/>
          </a:xfrm>
          <a:prstGeom prst="rect">
            <a:avLst/>
          </a:prstGeom>
          <a:effectLst/>
        </p:spPr>
        <p:txBody>
          <a:bodyPr wrap="square">
            <a:spAutoFit/>
          </a:bodyPr>
          <a:lstStyle/>
          <a:p>
            <a:pPr lvl="0" algn="ctr">
              <a:lnSpc>
                <a:spcPct val="150000"/>
              </a:lnSpc>
              <a:defRPr/>
            </a:pPr>
            <a:r>
              <a:rPr lang="zh-CN" altLang="en-US" sz="3200" b="1" kern="0" spc="300" dirty="0">
                <a:solidFill>
                  <a:schemeClr val="bg1"/>
                </a:solidFill>
                <a:cs typeface="+mn-ea"/>
                <a:sym typeface="+mn-lt"/>
              </a:rPr>
              <a:t>项目设计</a:t>
            </a:r>
          </a:p>
        </p:txBody>
      </p:sp>
      <p:sp>
        <p:nvSpPr>
          <p:cNvPr id="3" name="矩形 2">
            <a:extLst>
              <a:ext uri="{FF2B5EF4-FFF2-40B4-BE49-F238E27FC236}">
                <a16:creationId xmlns:a16="http://schemas.microsoft.com/office/drawing/2014/main" xmlns="" id="{6AD6BC22-4D50-4772-8537-D2B19CB1D037}"/>
              </a:ext>
            </a:extLst>
          </p:cNvPr>
          <p:cNvSpPr/>
          <p:nvPr/>
        </p:nvSpPr>
        <p:spPr>
          <a:xfrm>
            <a:off x="4152799" y="2928031"/>
            <a:ext cx="7268082" cy="2246769"/>
          </a:xfrm>
          <a:prstGeom prst="rect">
            <a:avLst/>
          </a:prstGeom>
        </p:spPr>
        <p:txBody>
          <a:bodyPr wrap="square">
            <a:spAutoFit/>
          </a:bodyPr>
          <a:lstStyle/>
          <a:p>
            <a:r>
              <a:rPr lang="zh-CN" altLang="en-US" sz="2800" b="1" kern="100" spc="10" dirty="0">
                <a:solidFill>
                  <a:schemeClr val="bg1"/>
                </a:solidFill>
                <a:latin typeface="+mn-ea"/>
                <a:cs typeface="Times New Roman" panose="02020603050405020304" pitchFamily="18" charset="0"/>
              </a:rPr>
              <a:t>◇设置及访问资源共享</a:t>
            </a:r>
            <a:endParaRPr lang="en-US" altLang="zh-CN" sz="2800" b="1" kern="100" spc="10" dirty="0">
              <a:solidFill>
                <a:schemeClr val="bg1"/>
              </a:solidFill>
              <a:latin typeface="+mn-ea"/>
              <a:cs typeface="Times New Roman" panose="02020603050405020304" pitchFamily="18" charset="0"/>
            </a:endParaRPr>
          </a:p>
          <a:p>
            <a:r>
              <a:rPr lang="zh-CN" altLang="en-US" sz="2800" b="1" kern="100" spc="10" dirty="0">
                <a:solidFill>
                  <a:schemeClr val="bg1"/>
                </a:solidFill>
                <a:latin typeface="+mn-ea"/>
                <a:cs typeface="Times New Roman" panose="02020603050405020304" pitchFamily="18" charset="0"/>
              </a:rPr>
              <a:t>◇卷影副本</a:t>
            </a:r>
            <a:endParaRPr lang="en-US" altLang="zh-CN" sz="2800" b="1" kern="100" spc="10" dirty="0">
              <a:solidFill>
                <a:schemeClr val="bg1"/>
              </a:solidFill>
              <a:latin typeface="+mn-ea"/>
              <a:cs typeface="Times New Roman" panose="02020603050405020304" pitchFamily="18" charset="0"/>
            </a:endParaRPr>
          </a:p>
          <a:p>
            <a:r>
              <a:rPr lang="zh-CN" altLang="en-US" sz="2800" b="1" kern="100" spc="10" dirty="0">
                <a:solidFill>
                  <a:schemeClr val="bg1"/>
                </a:solidFill>
                <a:latin typeface="+mn-ea"/>
                <a:cs typeface="Times New Roman" panose="02020603050405020304" pitchFamily="18" charset="0"/>
              </a:rPr>
              <a:t>◇</a:t>
            </a:r>
            <a:r>
              <a:rPr lang="en-US" altLang="zh-CN" sz="2800" b="1" kern="100" spc="10" dirty="0">
                <a:solidFill>
                  <a:schemeClr val="bg1"/>
                </a:solidFill>
                <a:latin typeface="+mn-ea"/>
                <a:cs typeface="Times New Roman" panose="02020603050405020304" pitchFamily="18" charset="0"/>
              </a:rPr>
              <a:t>NTFS</a:t>
            </a:r>
            <a:r>
              <a:rPr lang="zh-CN" altLang="en-US" sz="2800" b="1" kern="100" spc="10" dirty="0">
                <a:solidFill>
                  <a:schemeClr val="bg1"/>
                </a:solidFill>
                <a:latin typeface="+mn-ea"/>
                <a:cs typeface="Times New Roman" panose="02020603050405020304" pitchFamily="18" charset="0"/>
              </a:rPr>
              <a:t>权限：继承与阻止</a:t>
            </a:r>
            <a:endParaRPr lang="en-US" altLang="zh-CN" sz="2800" b="1" kern="100" spc="10" dirty="0">
              <a:solidFill>
                <a:schemeClr val="bg1"/>
              </a:solidFill>
              <a:latin typeface="+mn-ea"/>
              <a:cs typeface="Times New Roman" panose="02020603050405020304" pitchFamily="18" charset="0"/>
            </a:endParaRPr>
          </a:p>
          <a:p>
            <a:r>
              <a:rPr lang="zh-CN" altLang="en-US" sz="2800" b="1" kern="100" spc="10" dirty="0">
                <a:solidFill>
                  <a:schemeClr val="bg1"/>
                </a:solidFill>
                <a:latin typeface="+mn-ea"/>
                <a:cs typeface="Times New Roman" panose="02020603050405020304" pitchFamily="18" charset="0"/>
              </a:rPr>
              <a:t>◇</a:t>
            </a:r>
            <a:r>
              <a:rPr lang="en-US" altLang="zh-CN" sz="2800" b="1" kern="100" spc="10" dirty="0">
                <a:solidFill>
                  <a:schemeClr val="bg1"/>
                </a:solidFill>
                <a:latin typeface="+mn-ea"/>
                <a:cs typeface="Times New Roman" panose="02020603050405020304" pitchFamily="18" charset="0"/>
              </a:rPr>
              <a:t>NTFS</a:t>
            </a:r>
            <a:r>
              <a:rPr lang="zh-CN" altLang="en-US" sz="2800" b="1" kern="100" spc="10" dirty="0">
                <a:solidFill>
                  <a:schemeClr val="bg1"/>
                </a:solidFill>
                <a:latin typeface="+mn-ea"/>
                <a:cs typeface="Times New Roman" panose="02020603050405020304" pitchFamily="18" charset="0"/>
              </a:rPr>
              <a:t>磁盘下文件及文件夹的复制与移动</a:t>
            </a:r>
          </a:p>
          <a:p>
            <a:r>
              <a:rPr lang="zh-CN" altLang="en-US" sz="2800" b="1" kern="100" spc="10" dirty="0">
                <a:solidFill>
                  <a:schemeClr val="bg1"/>
                </a:solidFill>
                <a:latin typeface="+mn-ea"/>
                <a:cs typeface="Times New Roman" panose="02020603050405020304" pitchFamily="18" charset="0"/>
              </a:rPr>
              <a:t>◇</a:t>
            </a:r>
            <a:r>
              <a:rPr lang="en-US" altLang="zh-CN" sz="2800" b="1" kern="100" spc="10" dirty="0">
                <a:solidFill>
                  <a:schemeClr val="bg1"/>
                </a:solidFill>
                <a:latin typeface="+mn-ea"/>
                <a:cs typeface="Times New Roman" panose="02020603050405020304" pitchFamily="18" charset="0"/>
              </a:rPr>
              <a:t>NTFS</a:t>
            </a:r>
            <a:r>
              <a:rPr lang="zh-CN" altLang="en-US" sz="2800" b="1" kern="100" spc="10" dirty="0">
                <a:solidFill>
                  <a:schemeClr val="bg1"/>
                </a:solidFill>
                <a:latin typeface="+mn-ea"/>
                <a:cs typeface="Times New Roman" panose="02020603050405020304" pitchFamily="18" charset="0"/>
              </a:rPr>
              <a:t>压缩与加密</a:t>
            </a:r>
            <a:endParaRPr lang="en-US" altLang="zh-CN" sz="2800" b="1" kern="100" spc="10" dirty="0">
              <a:solidFill>
                <a:schemeClr val="bg1"/>
              </a:solidFill>
              <a:latin typeface="+mn-ea"/>
              <a:cs typeface="Times New Roman" panose="02020603050405020304" pitchFamily="18" charset="0"/>
            </a:endParaRPr>
          </a:p>
        </p:txBody>
      </p:sp>
      <p:sp>
        <p:nvSpPr>
          <p:cNvPr id="10" name="矩形 9">
            <a:extLst>
              <a:ext uri="{FF2B5EF4-FFF2-40B4-BE49-F238E27FC236}">
                <a16:creationId xmlns:a16="http://schemas.microsoft.com/office/drawing/2014/main" xmlns="" id="{461E681E-4546-49A5-BE28-D9D498C980BB}"/>
              </a:ext>
            </a:extLst>
          </p:cNvPr>
          <p:cNvSpPr/>
          <p:nvPr/>
        </p:nvSpPr>
        <p:spPr>
          <a:xfrm>
            <a:off x="3988206" y="2064328"/>
            <a:ext cx="7432675" cy="3782290"/>
          </a:xfrm>
          <a:prstGeom prst="rect">
            <a:avLst/>
          </a:prstGeom>
          <a:noFill/>
          <a:ln w="635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3">
            <a:extLst>
              <a:ext uri="{FF2B5EF4-FFF2-40B4-BE49-F238E27FC236}">
                <a16:creationId xmlns:a16="http://schemas.microsoft.com/office/drawing/2014/main" xmlns="" id="{5FC534B4-C11F-4F07-8CF7-F7A146C505BC}"/>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14">
            <a:extLst>
              <a:ext uri="{FF2B5EF4-FFF2-40B4-BE49-F238E27FC236}">
                <a16:creationId xmlns:a16="http://schemas.microsoft.com/office/drawing/2014/main" xmlns="" id="{5BE272C4-60DF-4610-82D0-C983E5673A90}"/>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a:extLst>
              <a:ext uri="{FF2B5EF4-FFF2-40B4-BE49-F238E27FC236}">
                <a16:creationId xmlns:a16="http://schemas.microsoft.com/office/drawing/2014/main" xmlns="" id="{EB5E192C-8A99-40D7-9B01-70E7E8204F33}"/>
              </a:ext>
            </a:extLst>
          </p:cNvPr>
          <p:cNvSpPr/>
          <p:nvPr/>
        </p:nvSpPr>
        <p:spPr>
          <a:xfrm>
            <a:off x="1344771" y="692150"/>
            <a:ext cx="3985386" cy="646331"/>
          </a:xfrm>
          <a:prstGeom prst="rect">
            <a:avLst/>
          </a:prstGeom>
          <a:noFill/>
        </p:spPr>
        <p:txBody>
          <a:bodyPr wrap="none" rtlCol="0">
            <a:spAutoFit/>
          </a:bodyPr>
          <a:lstStyle/>
          <a:p>
            <a:r>
              <a:rPr lang="zh-CN" altLang="en-US" sz="3600" b="1" spc="600" dirty="0">
                <a:solidFill>
                  <a:srgbClr val="2070A1"/>
                </a:solidFill>
                <a:cs typeface="+mn-ea"/>
                <a:sym typeface="+mn-lt"/>
              </a:rPr>
              <a:t>项目设计及准备</a:t>
            </a:r>
          </a:p>
        </p:txBody>
      </p:sp>
      <p:grpSp>
        <p:nvGrpSpPr>
          <p:cNvPr id="29" name="组合 28">
            <a:extLst>
              <a:ext uri="{FF2B5EF4-FFF2-40B4-BE49-F238E27FC236}">
                <a16:creationId xmlns:a16="http://schemas.microsoft.com/office/drawing/2014/main" xmlns="" id="{4948B96E-D03F-49D6-A1F4-A7055409ED9C}"/>
              </a:ext>
            </a:extLst>
          </p:cNvPr>
          <p:cNvGrpSpPr/>
          <p:nvPr/>
        </p:nvGrpSpPr>
        <p:grpSpPr>
          <a:xfrm>
            <a:off x="1550315" y="1348122"/>
            <a:ext cx="3196876" cy="104046"/>
            <a:chOff x="5708155" y="392856"/>
            <a:chExt cx="3196876" cy="104046"/>
          </a:xfrm>
        </p:grpSpPr>
        <p:sp>
          <p:nvSpPr>
            <p:cNvPr id="30" name="椭圆 29">
              <a:extLst>
                <a:ext uri="{FF2B5EF4-FFF2-40B4-BE49-F238E27FC236}">
                  <a16:creationId xmlns:a16="http://schemas.microsoft.com/office/drawing/2014/main" xmlns="" id="{0BF9C8DA-5788-4E2A-ADF9-FFCC47B432C4}"/>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3BFEACF0-D649-491B-BBCA-C0F18443131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52D66DD2-451E-4EE0-B917-4464712CC3D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1DAC2FD0-4908-4442-9198-4D3CAF09FD2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EB30FB27-B428-4154-9ACD-C8406645EA65}"/>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FAE27D4C-7D06-4947-95C7-470AFB730BE3}"/>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FE7F5DD6-61B1-4189-9457-2CD88446E7A6}"/>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0D1E386E-2B22-487A-908B-35C23A040C1E}"/>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532BE500-19B6-41A3-BA85-2294DAE0BB3A}"/>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46536B2C-C67C-4D29-99AC-B53799143519}"/>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06B9E4F5-3605-4755-BDFB-CDE4129F754F}"/>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B46FC371-723C-46A3-9D6A-26CF8E8933C5}"/>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67FBDF68-6A38-4AA8-9A17-D92C340E8F0A}"/>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D7B2C16F-44ED-46A5-B54C-C6A0021A473F}"/>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98C4E0F4-8F75-4394-B4E3-253C6A7A5D14}"/>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B13BFA1F-8A00-4359-BEC8-36BF0E1E16F2}"/>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EDA8EE71-D2DE-46D1-AFB8-A872B80F0BB0}"/>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FFF8B753-A908-444C-82D1-6892E87C0D61}"/>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CD0A02CE-5697-4BA8-87A9-0B6A066C7804}"/>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a:extLst>
                <a:ext uri="{FF2B5EF4-FFF2-40B4-BE49-F238E27FC236}">
                  <a16:creationId xmlns:a16="http://schemas.microsoft.com/office/drawing/2014/main" xmlns="" id="{EBF90D6D-BC3C-4F3A-86EC-6B1ACB74AEBF}"/>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椭圆 49">
              <a:extLst>
                <a:ext uri="{FF2B5EF4-FFF2-40B4-BE49-F238E27FC236}">
                  <a16:creationId xmlns:a16="http://schemas.microsoft.com/office/drawing/2014/main" xmlns="" id="{2F5AADCC-605D-4142-87E0-F697D49F35B9}"/>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xmlns="" id="{9CFA2BD8-8E3C-4A9D-9DE0-DC542552BB9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2" name="椭圆 51">
              <a:extLst>
                <a:ext uri="{FF2B5EF4-FFF2-40B4-BE49-F238E27FC236}">
                  <a16:creationId xmlns:a16="http://schemas.microsoft.com/office/drawing/2014/main" xmlns="" id="{5090FAD6-6669-4EAC-B98E-4203135D9FCA}"/>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3" name="椭圆 52">
              <a:extLst>
                <a:ext uri="{FF2B5EF4-FFF2-40B4-BE49-F238E27FC236}">
                  <a16:creationId xmlns:a16="http://schemas.microsoft.com/office/drawing/2014/main" xmlns="" id="{C1064C9B-A6D4-4423-B6B5-19BB3C305ECA}"/>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54" name="矩形 53">
            <a:extLst>
              <a:ext uri="{FF2B5EF4-FFF2-40B4-BE49-F238E27FC236}">
                <a16:creationId xmlns:a16="http://schemas.microsoft.com/office/drawing/2014/main" xmlns="" id="{438286FD-9E5B-4920-B862-994DD141E3F6}"/>
              </a:ext>
            </a:extLst>
          </p:cNvPr>
          <p:cNvSpPr>
            <a:spLocks noChangeAspect="1"/>
          </p:cNvSpPr>
          <p:nvPr/>
        </p:nvSpPr>
        <p:spPr>
          <a:xfrm>
            <a:off x="1073071" y="3405706"/>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5" name="矩形 54">
            <a:extLst>
              <a:ext uri="{FF2B5EF4-FFF2-40B4-BE49-F238E27FC236}">
                <a16:creationId xmlns:a16="http://schemas.microsoft.com/office/drawing/2014/main" xmlns="" id="{2DE7D47F-4E52-464C-9E14-52F2762965EC}"/>
              </a:ext>
            </a:extLst>
          </p:cNvPr>
          <p:cNvSpPr/>
          <p:nvPr/>
        </p:nvSpPr>
        <p:spPr>
          <a:xfrm>
            <a:off x="1605772" y="4016907"/>
            <a:ext cx="1540964" cy="830997"/>
          </a:xfrm>
          <a:prstGeom prst="rect">
            <a:avLst/>
          </a:prstGeom>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prstClr val="black">
                    <a:lumMod val="65000"/>
                    <a:lumOff val="35000"/>
                  </a:prstClr>
                </a:solidFill>
                <a:cs typeface="+mn-ea"/>
                <a:sym typeface="+mn-lt"/>
              </a:rPr>
              <a:t>项目设计；</a:t>
            </a:r>
            <a:endParaRPr lang="en-US" altLang="zh-CN" sz="2400" b="1" kern="0" dirty="0">
              <a:solidFill>
                <a:prstClr val="black">
                  <a:lumMod val="65000"/>
                  <a:lumOff val="35000"/>
                </a:prstClr>
              </a:solidFill>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dirty="0">
                <a:solidFill>
                  <a:prstClr val="black">
                    <a:lumMod val="65000"/>
                    <a:lumOff val="35000"/>
                  </a:prstClr>
                </a:solidFill>
                <a:cs typeface="+mn-ea"/>
                <a:sym typeface="+mn-lt"/>
              </a:rPr>
              <a:t>项目准备。</a:t>
            </a:r>
          </a:p>
        </p:txBody>
      </p:sp>
      <p:sp>
        <p:nvSpPr>
          <p:cNvPr id="56" name="矩形 55">
            <a:extLst>
              <a:ext uri="{FF2B5EF4-FFF2-40B4-BE49-F238E27FC236}">
                <a16:creationId xmlns:a16="http://schemas.microsoft.com/office/drawing/2014/main" xmlns="" id="{A36FA38E-FE95-4350-A408-3AF3F2FADC84}"/>
              </a:ext>
            </a:extLst>
          </p:cNvPr>
          <p:cNvSpPr>
            <a:spLocks noChangeAspect="1"/>
          </p:cNvSpPr>
          <p:nvPr/>
        </p:nvSpPr>
        <p:spPr>
          <a:xfrm>
            <a:off x="1073070" y="1858087"/>
            <a:ext cx="2384174" cy="1572334"/>
          </a:xfrm>
          <a:prstGeom prst="rect">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02</a:t>
            </a:r>
          </a:p>
          <a:p>
            <a:pPr lvl="0" algn="ctr">
              <a:defRPr/>
            </a:pPr>
            <a:r>
              <a:rPr lang="zh-CN" altLang="en-US" sz="2800" b="1" kern="0" dirty="0">
                <a:solidFill>
                  <a:prstClr val="white"/>
                </a:solidFill>
                <a:cs typeface="+mn-ea"/>
                <a:sym typeface="+mn-lt"/>
              </a:rPr>
              <a:t>设计及准备</a:t>
            </a:r>
          </a:p>
        </p:txBody>
      </p:sp>
      <p:sp>
        <p:nvSpPr>
          <p:cNvPr id="58" name="Shape 2785">
            <a:extLst>
              <a:ext uri="{FF2B5EF4-FFF2-40B4-BE49-F238E27FC236}">
                <a16:creationId xmlns:a16="http://schemas.microsoft.com/office/drawing/2014/main" xmlns="" id="{88B13238-C561-4E5E-8D02-7CD76E814692}"/>
              </a:ext>
            </a:extLst>
          </p:cNvPr>
          <p:cNvSpPr/>
          <p:nvPr/>
        </p:nvSpPr>
        <p:spPr>
          <a:xfrm>
            <a:off x="10016539" y="2307380"/>
            <a:ext cx="713506" cy="583777"/>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spTree>
    <p:custDataLst>
      <p:tags r:id="rId1"/>
    </p:custDataLst>
    <p:extLst>
      <p:ext uri="{BB962C8B-B14F-4D97-AF65-F5344CB8AC3E}">
        <p14:creationId xmlns:p14="http://schemas.microsoft.com/office/powerpoint/2010/main" val="942412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additive="base">
                                        <p:cTn id="2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additive="base">
                                        <p:cTn id="2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additive="base">
                                        <p:cTn id="3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additive="base">
                                        <p:cTn id="4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7"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10.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2.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3.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4.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5.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6.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7.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8.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9.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TotalTime>
  <Words>2366</Words>
  <Application>Microsoft Office PowerPoint</Application>
  <PresentationFormat>自定义</PresentationFormat>
  <Paragraphs>377</Paragraphs>
  <Slides>65</Slides>
  <Notes>35</Notes>
  <HiddenSlides>0</HiddenSlides>
  <MMClips>0</MMClips>
  <ScaleCrop>false</ScaleCrop>
  <HeadingPairs>
    <vt:vector size="4" baseType="variant">
      <vt:variant>
        <vt:lpstr>主题</vt:lpstr>
      </vt:variant>
      <vt:variant>
        <vt:i4>2</vt:i4>
      </vt:variant>
      <vt:variant>
        <vt:lpstr>幻灯片标题</vt:lpstr>
      </vt:variant>
      <vt:variant>
        <vt:i4>65</vt:i4>
      </vt:variant>
    </vt:vector>
  </HeadingPairs>
  <TitlesOfParts>
    <vt:vector size="67" baseType="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重要说明</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培镟 徐</dc:creator>
  <cp:lastModifiedBy>个人用户</cp:lastModifiedBy>
  <cp:revision>30</cp:revision>
  <dcterms:created xsi:type="dcterms:W3CDTF">2020-05-02T06:29:41Z</dcterms:created>
  <dcterms:modified xsi:type="dcterms:W3CDTF">2022-08-14T02:58:53Z</dcterms:modified>
</cp:coreProperties>
</file>