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4">
  <p:sldMasterIdLst>
    <p:sldMasterId id="2147483680" r:id="rId2"/>
    <p:sldMasterId id="2147483700" r:id="rId3"/>
  </p:sldMasterIdLst>
  <p:notesMasterIdLst>
    <p:notesMasterId r:id="rId13"/>
  </p:notesMasterIdLst>
  <p:handoutMasterIdLst>
    <p:handoutMasterId r:id="rId14"/>
  </p:handoutMasterIdLst>
  <p:sldIdLst>
    <p:sldId id="279" r:id="rId4"/>
    <p:sldId id="314" r:id="rId5"/>
    <p:sldId id="266" r:id="rId6"/>
    <p:sldId id="278" r:id="rId7"/>
    <p:sldId id="280" r:id="rId8"/>
    <p:sldId id="261" r:id="rId9"/>
    <p:sldId id="274" r:id="rId10"/>
    <p:sldId id="275" r:id="rId11"/>
    <p:sldId id="276" r:id="rId12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0A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582217340781675"/>
          <c:y val="0.14124424923075091"/>
          <c:w val="0.63679913590009385"/>
          <c:h val="0.666400985591086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成绩百分比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0F-4160-AF02-F155761748D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0F-4160-AF02-F15576174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10F-4160-AF02-F155761748D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10F-4160-AF02-F155761748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周作业</c:v>
                </c:pt>
                <c:pt idx="1">
                  <c:v>项目</c:v>
                </c:pt>
                <c:pt idx="2">
                  <c:v>测验</c:v>
                </c:pt>
                <c:pt idx="3">
                  <c:v>期末考试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30</c:v>
                </c:pt>
                <c:pt idx="2">
                  <c:v>20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10F-4160-AF02-F15576174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97643-8125-4F1C-A372-ECF3E023D39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/>
        </a:p>
      </dgm:t>
    </dgm:pt>
    <dgm:pt modelId="{75F46C7D-8C5B-44B8-885B-72B553DFBDED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0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阅读</a:t>
          </a:r>
        </a:p>
      </dgm:t>
    </dgm:pt>
    <dgm:pt modelId="{CDD8B25A-7C01-4D26-B85F-59F94B555813}" type="parTrans" cxnId="{A5C46D86-E622-4CD3-AD5D-56F2787D9492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845FF6B3-6688-4FCD-971F-F6007A755750}" type="sibTrans" cxnId="{A5C46D86-E622-4CD3-AD5D-56F2787D9492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804C411-831F-4DA6-8B1B-9C583352CE3D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书籍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0941DF6-D521-4B7D-A157-C3578FDA13BB}" type="parTrans" cxnId="{4699913B-42E8-4C8F-8CDB-095F5ACD8E6F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5937179E-E6B7-4288-B225-70592C680919}" type="sibTrans" cxnId="{4699913B-42E8-4C8F-8CDB-095F5ACD8E6F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389C0EFA-19BF-411D-A158-4A1EE8E2C12E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文章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48358E2-EB89-48E2-AFBD-BB181A0E33E1}" type="parTrans" cxnId="{BED138B4-15E9-471E-8C3B-E0AF53A0AE5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676BEC3D-CADC-444A-A35B-0F861DE01B81}" type="sibTrans" cxnId="{BED138B4-15E9-471E-8C3B-E0AF53A0AE5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8FCE1D5-0013-443B-BA52-E4A60EA3FE6D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0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项目</a:t>
          </a:r>
        </a:p>
      </dgm:t>
    </dgm:pt>
    <dgm:pt modelId="{534C5E64-47EE-48C9-A4CD-A367C15C24CB}" type="parTrans" cxnId="{992753B7-1671-45EE-9A52-A87F63B4FA71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C2A5E08-29F2-4695-ACA7-95A34ECB417D}" type="sibTrans" cxnId="{992753B7-1671-45EE-9A52-A87F63B4FA71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4F09627D-7E88-4601-93C1-4E2BFE4319F2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用品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3827320A-3550-4AEA-B735-11B701042E5A}" type="parTrans" cxnId="{369CCAA4-9D5F-464A-87CE-77B2EF21F0B8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1466907-124C-4D4C-A391-76F7F2EEFEE7}" type="sibTrans" cxnId="{369CCAA4-9D5F-464A-87CE-77B2EF21F0B8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4E8F3B2F-F18D-4487-BD67-41CFB087905E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项目材料</a:t>
          </a:r>
        </a:p>
      </dgm:t>
    </dgm:pt>
    <dgm:pt modelId="{8368A8F6-1661-4193-94BC-073E76623AB2}" type="parTrans" cxnId="{C15E96C3-226A-4C9B-A627-D6BDB51E1BF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E714AD0-EBFA-4B17-9313-712B634B1DF8}" type="sibTrans" cxnId="{C15E96C3-226A-4C9B-A627-D6BDB51E1BF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6A8A74D4-03D1-4937-B8C8-7B38C7EA0260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000" dirty="0" smtClean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rPr>
            <a:t>工具</a:t>
          </a:r>
          <a:endParaRPr lang="zh-CN" altLang="en-US" sz="2000" dirty="0">
            <a:solidFill>
              <a:schemeClr val="tx1"/>
            </a:solidFill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4EBF1B6-3111-4EEE-A303-5A97FE5E0634}" type="parTrans" cxnId="{0A19B143-58AC-48DF-8335-5E07B3EE2C6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6013AA25-446C-4612-B8D9-8C13B3B348A2}" type="sibTrans" cxnId="{0A19B143-58AC-48DF-8335-5E07B3EE2C6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3FC20E3-24F3-4E43-BA2C-BFEA9A5E6181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软件</a:t>
          </a:r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和硬件</a:t>
          </a:r>
        </a:p>
      </dgm:t>
    </dgm:pt>
    <dgm:pt modelId="{20E3E651-9F89-4232-A78E-7DA54792A69D}" type="parTrans" cxnId="{ACFE6916-B2FA-4B64-AF86-BBC7CF1CB33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2954581B-096E-490E-B5BF-AC14E2D13EF1}" type="sibTrans" cxnId="{ACFE6916-B2FA-4B64-AF86-BBC7CF1CB33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9A103DB-070E-45E2-85EE-FB5E3CD7CAD5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Web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28E84A8-4685-4991-9A1E-E68BA77FA295}" type="parTrans" cxnId="{5460D6FD-58CB-4D32-AB19-F8CAC0780C07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BD2943F-E181-492B-92B4-09E2F396E145}" type="sibTrans" cxnId="{5460D6FD-58CB-4D32-AB19-F8CAC0780C07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B81C759-98AF-444D-BABC-17F825693088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 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8697ECC-7EFA-4F3D-95F1-CCCE4002F752}" type="parTrans" cxnId="{93379940-65E2-452A-913E-68A3F0656AC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802873D-7808-47F0-8C4D-D4A2D1ADE392}" type="sibTrans" cxnId="{93379940-65E2-452A-913E-68A3F0656AC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06C39EA-88FF-491A-A601-2B59DC71888A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设备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7BEB754B-C72A-4BD2-98F0-FCE6D62DC4CA}" type="parTrans" cxnId="{EDC53F28-0B7E-4F38-9990-5DF11B1A376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5E39A68-3EC6-4CBC-95C8-E70580AF46E5}" type="sibTrans" cxnId="{EDC53F28-0B7E-4F38-9990-5DF11B1A376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E4A9D2E-E29E-45EF-9697-678379516BCC}">
      <dgm:prSet phldrT="[文本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F79A457-1F31-438A-A913-DDE5EAD224CD}" type="parTrans" cxnId="{F7C5B555-D487-4731-BCC1-AECAD54B84B7}">
      <dgm:prSet/>
      <dgm:spPr/>
      <dgm:t>
        <a:bodyPr/>
        <a:lstStyle/>
        <a:p>
          <a:endParaRPr lang="zh-CN" altLang="en-US"/>
        </a:p>
      </dgm:t>
    </dgm:pt>
    <dgm:pt modelId="{63C2A1B8-14C1-4272-B7B3-1E2CBCBE9F27}" type="sibTrans" cxnId="{F7C5B555-D487-4731-BCC1-AECAD54B84B7}">
      <dgm:prSet/>
      <dgm:spPr/>
      <dgm:t>
        <a:bodyPr/>
        <a:lstStyle/>
        <a:p>
          <a:endParaRPr lang="zh-CN" altLang="en-US"/>
        </a:p>
      </dgm:t>
    </dgm:pt>
    <dgm:pt modelId="{C8B29964-6444-42B7-95B2-6A5BCADA3A67}" type="pres">
      <dgm:prSet presAssocID="{A2397643-8125-4F1C-A372-ECF3E023D3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AECE52BE-5516-4AC0-B433-E8A97E5A6959}" type="pres">
      <dgm:prSet presAssocID="{75F46C7D-8C5B-44B8-885B-72B553DFBDED}" presName="linNode" presStyleCnt="0"/>
      <dgm:spPr/>
    </dgm:pt>
    <dgm:pt modelId="{08C77654-8D82-4852-ACC6-B961A709AAE1}" type="pres">
      <dgm:prSet presAssocID="{75F46C7D-8C5B-44B8-885B-72B553DFBDE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18E925CD-DA96-4108-9F23-AE05A8DA6274}" type="pres">
      <dgm:prSet presAssocID="{75F46C7D-8C5B-44B8-885B-72B553DFBDED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F58495DC-32AC-4539-8AED-DEBFFCCFE0E5}" type="pres">
      <dgm:prSet presAssocID="{845FF6B3-6688-4FCD-971F-F6007A755750}" presName="sp" presStyleCnt="0"/>
      <dgm:spPr/>
    </dgm:pt>
    <dgm:pt modelId="{D604D9B3-10EE-4962-B7BD-9986132895C7}" type="pres">
      <dgm:prSet presAssocID="{C8FCE1D5-0013-443B-BA52-E4A60EA3FE6D}" presName="linNode" presStyleCnt="0"/>
      <dgm:spPr/>
    </dgm:pt>
    <dgm:pt modelId="{7491B81D-B182-44CE-882F-F2010AEAC0EA}" type="pres">
      <dgm:prSet presAssocID="{C8FCE1D5-0013-443B-BA52-E4A60EA3FE6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B648B53B-7C1D-42EE-9775-0A07C71CCD98}" type="pres">
      <dgm:prSet presAssocID="{C8FCE1D5-0013-443B-BA52-E4A60EA3FE6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CC5E324B-DA9E-4CD8-BC82-0DC84413A471}" type="pres">
      <dgm:prSet presAssocID="{1C2A5E08-29F2-4695-ACA7-95A34ECB417D}" presName="sp" presStyleCnt="0"/>
      <dgm:spPr/>
    </dgm:pt>
    <dgm:pt modelId="{4A27FA38-9C39-4F55-8F9E-F5842224BF78}" type="pres">
      <dgm:prSet presAssocID="{6A8A74D4-03D1-4937-B8C8-7B38C7EA0260}" presName="linNode" presStyleCnt="0"/>
      <dgm:spPr/>
    </dgm:pt>
    <dgm:pt modelId="{B26A34E9-DEA4-407D-9D6C-64B9AF6AEE61}" type="pres">
      <dgm:prSet presAssocID="{6A8A74D4-03D1-4937-B8C8-7B38C7EA026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9A1F0921-B0AF-40BC-9415-C3C382387AD4}" type="pres">
      <dgm:prSet presAssocID="{6A8A74D4-03D1-4937-B8C8-7B38C7EA026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93379940-65E2-452A-913E-68A3F0656AC5}" srcId="{75F46C7D-8C5B-44B8-885B-72B553DFBDED}" destId="{AB81C759-98AF-444D-BABC-17F825693088}" srcOrd="3" destOrd="0" parTransId="{A8697ECC-7EFA-4F3D-95F1-CCCE4002F752}" sibTransId="{1802873D-7808-47F0-8C4D-D4A2D1ADE392}"/>
    <dgm:cxn modelId="{6DA59A8C-5A61-481E-9ADD-876BF0AD1C37}" type="presOf" srcId="{4F09627D-7E88-4601-93C1-4E2BFE4319F2}" destId="{B648B53B-7C1D-42EE-9775-0A07C71CCD98}" srcOrd="0" destOrd="0" presId="urn:microsoft.com/office/officeart/2005/8/layout/vList5"/>
    <dgm:cxn modelId="{7FD1FD5C-F3A5-4881-9935-46769BA2A575}" type="presOf" srcId="{09A103DB-070E-45E2-85EE-FB5E3CD7CAD5}" destId="{18E925CD-DA96-4108-9F23-AE05A8DA6274}" srcOrd="0" destOrd="2" presId="urn:microsoft.com/office/officeart/2005/8/layout/vList5"/>
    <dgm:cxn modelId="{57ABB01E-4A53-4571-BB06-995429C666C4}" type="presOf" srcId="{D06C39EA-88FF-491A-A601-2B59DC71888A}" destId="{B648B53B-7C1D-42EE-9775-0A07C71CCD98}" srcOrd="0" destOrd="1" presId="urn:microsoft.com/office/officeart/2005/8/layout/vList5"/>
    <dgm:cxn modelId="{EDC53F28-0B7E-4F38-9990-5DF11B1A376D}" srcId="{C8FCE1D5-0013-443B-BA52-E4A60EA3FE6D}" destId="{D06C39EA-88FF-491A-A601-2B59DC71888A}" srcOrd="1" destOrd="0" parTransId="{7BEB754B-C72A-4BD2-98F0-FCE6D62DC4CA}" sibTransId="{B5E39A68-3EC6-4CBC-95C8-E70580AF46E5}"/>
    <dgm:cxn modelId="{9BD460FA-BEEA-46FD-B5FD-55BEF656562B}" type="presOf" srcId="{DE4A9D2E-E29E-45EF-9697-678379516BCC}" destId="{9A1F0921-B0AF-40BC-9415-C3C382387AD4}" srcOrd="0" destOrd="1" presId="urn:microsoft.com/office/officeart/2005/8/layout/vList5"/>
    <dgm:cxn modelId="{5460D6FD-58CB-4D32-AB19-F8CAC0780C07}" srcId="{75F46C7D-8C5B-44B8-885B-72B553DFBDED}" destId="{09A103DB-070E-45E2-85EE-FB5E3CD7CAD5}" srcOrd="2" destOrd="0" parTransId="{B28E84A8-4685-4991-9A1E-E68BA77FA295}" sibTransId="{9BD2943F-E181-492B-92B4-09E2F396E145}"/>
    <dgm:cxn modelId="{ACFE6916-B2FA-4B64-AF86-BBC7CF1CB334}" srcId="{6A8A74D4-03D1-4937-B8C8-7B38C7EA0260}" destId="{13FC20E3-24F3-4E43-BA2C-BFEA9A5E6181}" srcOrd="0" destOrd="0" parTransId="{20E3E651-9F89-4232-A78E-7DA54792A69D}" sibTransId="{2954581B-096E-490E-B5BF-AC14E2D13EF1}"/>
    <dgm:cxn modelId="{FD0522C0-E3F8-4A30-BBB0-018B8DB59595}" type="presOf" srcId="{4E8F3B2F-F18D-4487-BD67-41CFB087905E}" destId="{B648B53B-7C1D-42EE-9775-0A07C71CCD98}" srcOrd="0" destOrd="2" presId="urn:microsoft.com/office/officeart/2005/8/layout/vList5"/>
    <dgm:cxn modelId="{AFE0B99D-2E57-430D-A357-ACA44DAC5684}" type="presOf" srcId="{13FC20E3-24F3-4E43-BA2C-BFEA9A5E6181}" destId="{9A1F0921-B0AF-40BC-9415-C3C382387AD4}" srcOrd="0" destOrd="0" presId="urn:microsoft.com/office/officeart/2005/8/layout/vList5"/>
    <dgm:cxn modelId="{C15E96C3-226A-4C9B-A627-D6BDB51E1BF5}" srcId="{C8FCE1D5-0013-443B-BA52-E4A60EA3FE6D}" destId="{4E8F3B2F-F18D-4487-BD67-41CFB087905E}" srcOrd="2" destOrd="0" parTransId="{8368A8F6-1661-4193-94BC-073E76623AB2}" sibTransId="{AE714AD0-EBFA-4B17-9313-712B634B1DF8}"/>
    <dgm:cxn modelId="{6DC01451-AC09-42D7-A68B-8558B768DE8C}" type="presOf" srcId="{A2397643-8125-4F1C-A372-ECF3E023D390}" destId="{C8B29964-6444-42B7-95B2-6A5BCADA3A67}" srcOrd="0" destOrd="0" presId="urn:microsoft.com/office/officeart/2005/8/layout/vList5"/>
    <dgm:cxn modelId="{A42C5CE1-000A-4B1A-9FC2-3B2B33ECBAC4}" type="presOf" srcId="{9804C411-831F-4DA6-8B1B-9C583352CE3D}" destId="{18E925CD-DA96-4108-9F23-AE05A8DA6274}" srcOrd="0" destOrd="0" presId="urn:microsoft.com/office/officeart/2005/8/layout/vList5"/>
    <dgm:cxn modelId="{992753B7-1671-45EE-9A52-A87F63B4FA71}" srcId="{A2397643-8125-4F1C-A372-ECF3E023D390}" destId="{C8FCE1D5-0013-443B-BA52-E4A60EA3FE6D}" srcOrd="1" destOrd="0" parTransId="{534C5E64-47EE-48C9-A4CD-A367C15C24CB}" sibTransId="{1C2A5E08-29F2-4695-ACA7-95A34ECB417D}"/>
    <dgm:cxn modelId="{A7237901-8A32-49B0-AD0B-9EE504329D18}" type="presOf" srcId="{AB81C759-98AF-444D-BABC-17F825693088}" destId="{18E925CD-DA96-4108-9F23-AE05A8DA6274}" srcOrd="0" destOrd="3" presId="urn:microsoft.com/office/officeart/2005/8/layout/vList5"/>
    <dgm:cxn modelId="{A5C46D86-E622-4CD3-AD5D-56F2787D9492}" srcId="{A2397643-8125-4F1C-A372-ECF3E023D390}" destId="{75F46C7D-8C5B-44B8-885B-72B553DFBDED}" srcOrd="0" destOrd="0" parTransId="{CDD8B25A-7C01-4D26-B85F-59F94B555813}" sibTransId="{845FF6B3-6688-4FCD-971F-F6007A755750}"/>
    <dgm:cxn modelId="{BED138B4-15E9-471E-8C3B-E0AF53A0AE5D}" srcId="{75F46C7D-8C5B-44B8-885B-72B553DFBDED}" destId="{389C0EFA-19BF-411D-A158-4A1EE8E2C12E}" srcOrd="1" destOrd="0" parTransId="{B48358E2-EB89-48E2-AFBD-BB181A0E33E1}" sibTransId="{676BEC3D-CADC-444A-A35B-0F861DE01B81}"/>
    <dgm:cxn modelId="{7F4180B5-3C46-45C3-B072-51BA87C09BB8}" type="presOf" srcId="{389C0EFA-19BF-411D-A158-4A1EE8E2C12E}" destId="{18E925CD-DA96-4108-9F23-AE05A8DA6274}" srcOrd="0" destOrd="1" presId="urn:microsoft.com/office/officeart/2005/8/layout/vList5"/>
    <dgm:cxn modelId="{15911F43-C678-4150-8A83-845F525739E1}" type="presOf" srcId="{C8FCE1D5-0013-443B-BA52-E4A60EA3FE6D}" destId="{7491B81D-B182-44CE-882F-F2010AEAC0EA}" srcOrd="0" destOrd="0" presId="urn:microsoft.com/office/officeart/2005/8/layout/vList5"/>
    <dgm:cxn modelId="{0A19B143-58AC-48DF-8335-5E07B3EE2C6B}" srcId="{A2397643-8125-4F1C-A372-ECF3E023D390}" destId="{6A8A74D4-03D1-4937-B8C8-7B38C7EA0260}" srcOrd="2" destOrd="0" parTransId="{B4EBF1B6-3111-4EEE-A303-5A97FE5E0634}" sibTransId="{6013AA25-446C-4612-B8D9-8C13B3B348A2}"/>
    <dgm:cxn modelId="{4699913B-42E8-4C8F-8CDB-095F5ACD8E6F}" srcId="{75F46C7D-8C5B-44B8-885B-72B553DFBDED}" destId="{9804C411-831F-4DA6-8B1B-9C583352CE3D}" srcOrd="0" destOrd="0" parTransId="{10941DF6-D521-4B7D-A157-C3578FDA13BB}" sibTransId="{5937179E-E6B7-4288-B225-70592C680919}"/>
    <dgm:cxn modelId="{EBFE4EEF-26DC-44E6-8209-675F78AD1483}" type="presOf" srcId="{75F46C7D-8C5B-44B8-885B-72B553DFBDED}" destId="{08C77654-8D82-4852-ACC6-B961A709AAE1}" srcOrd="0" destOrd="0" presId="urn:microsoft.com/office/officeart/2005/8/layout/vList5"/>
    <dgm:cxn modelId="{CBE39B4A-78E1-4125-97A8-258B4CF25F7E}" type="presOf" srcId="{6A8A74D4-03D1-4937-B8C8-7B38C7EA0260}" destId="{B26A34E9-DEA4-407D-9D6C-64B9AF6AEE61}" srcOrd="0" destOrd="0" presId="urn:microsoft.com/office/officeart/2005/8/layout/vList5"/>
    <dgm:cxn modelId="{369CCAA4-9D5F-464A-87CE-77B2EF21F0B8}" srcId="{C8FCE1D5-0013-443B-BA52-E4A60EA3FE6D}" destId="{4F09627D-7E88-4601-93C1-4E2BFE4319F2}" srcOrd="0" destOrd="0" parTransId="{3827320A-3550-4AEA-B735-11B701042E5A}" sibTransId="{91466907-124C-4D4C-A391-76F7F2EEFEE7}"/>
    <dgm:cxn modelId="{F7C5B555-D487-4731-BCC1-AECAD54B84B7}" srcId="{6A8A74D4-03D1-4937-B8C8-7B38C7EA0260}" destId="{DE4A9D2E-E29E-45EF-9697-678379516BCC}" srcOrd="1" destOrd="0" parTransId="{CF79A457-1F31-438A-A913-DDE5EAD224CD}" sibTransId="{63C2A1B8-14C1-4272-B7B3-1E2CBCBE9F27}"/>
    <dgm:cxn modelId="{85A6361F-EE0C-4676-BA1E-09B641178A47}" type="presParOf" srcId="{C8B29964-6444-42B7-95B2-6A5BCADA3A67}" destId="{AECE52BE-5516-4AC0-B433-E8A97E5A6959}" srcOrd="0" destOrd="0" presId="urn:microsoft.com/office/officeart/2005/8/layout/vList5"/>
    <dgm:cxn modelId="{A62B9528-B974-4FDF-8C2D-F05E521CCE37}" type="presParOf" srcId="{AECE52BE-5516-4AC0-B433-E8A97E5A6959}" destId="{08C77654-8D82-4852-ACC6-B961A709AAE1}" srcOrd="0" destOrd="0" presId="urn:microsoft.com/office/officeart/2005/8/layout/vList5"/>
    <dgm:cxn modelId="{E9FF7348-1AC6-4E15-8775-7B936EBA84D6}" type="presParOf" srcId="{AECE52BE-5516-4AC0-B433-E8A97E5A6959}" destId="{18E925CD-DA96-4108-9F23-AE05A8DA6274}" srcOrd="1" destOrd="0" presId="urn:microsoft.com/office/officeart/2005/8/layout/vList5"/>
    <dgm:cxn modelId="{45EF7498-CAC6-4DE2-8F6E-81B62F0954C7}" type="presParOf" srcId="{C8B29964-6444-42B7-95B2-6A5BCADA3A67}" destId="{F58495DC-32AC-4539-8AED-DEBFFCCFE0E5}" srcOrd="1" destOrd="0" presId="urn:microsoft.com/office/officeart/2005/8/layout/vList5"/>
    <dgm:cxn modelId="{56C5AAB0-DE0C-4469-96A9-5913750129FA}" type="presParOf" srcId="{C8B29964-6444-42B7-95B2-6A5BCADA3A67}" destId="{D604D9B3-10EE-4962-B7BD-9986132895C7}" srcOrd="2" destOrd="0" presId="urn:microsoft.com/office/officeart/2005/8/layout/vList5"/>
    <dgm:cxn modelId="{EC052282-7774-425A-9C79-C040BDD8FDB9}" type="presParOf" srcId="{D604D9B3-10EE-4962-B7BD-9986132895C7}" destId="{7491B81D-B182-44CE-882F-F2010AEAC0EA}" srcOrd="0" destOrd="0" presId="urn:microsoft.com/office/officeart/2005/8/layout/vList5"/>
    <dgm:cxn modelId="{F2E7C46B-7E56-4144-A5A9-CB5370E66777}" type="presParOf" srcId="{D604D9B3-10EE-4962-B7BD-9986132895C7}" destId="{B648B53B-7C1D-42EE-9775-0A07C71CCD98}" srcOrd="1" destOrd="0" presId="urn:microsoft.com/office/officeart/2005/8/layout/vList5"/>
    <dgm:cxn modelId="{32E59DA2-FE1C-4037-AAD8-E0E76479082B}" type="presParOf" srcId="{C8B29964-6444-42B7-95B2-6A5BCADA3A67}" destId="{CC5E324B-DA9E-4CD8-BC82-0DC84413A471}" srcOrd="3" destOrd="0" presId="urn:microsoft.com/office/officeart/2005/8/layout/vList5"/>
    <dgm:cxn modelId="{28AF1B48-5F31-49FF-892D-D621B5C8131F}" type="presParOf" srcId="{C8B29964-6444-42B7-95B2-6A5BCADA3A67}" destId="{4A27FA38-9C39-4F55-8F9E-F5842224BF78}" srcOrd="4" destOrd="0" presId="urn:microsoft.com/office/officeart/2005/8/layout/vList5"/>
    <dgm:cxn modelId="{6401FAC5-8213-4DF2-8C51-731CCDBDBD91}" type="presParOf" srcId="{4A27FA38-9C39-4F55-8F9E-F5842224BF78}" destId="{B26A34E9-DEA4-407D-9D6C-64B9AF6AEE61}" srcOrd="0" destOrd="0" presId="urn:microsoft.com/office/officeart/2005/8/layout/vList5"/>
    <dgm:cxn modelId="{21FD02D0-2247-49EC-AD79-3D14F88F7935}" type="presParOf" srcId="{4A27FA38-9C39-4F55-8F9E-F5842224BF78}" destId="{9A1F0921-B0AF-40BC-9415-C3C382387AD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964A11-60E0-48D1-9D32-82C50FF38D2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/>
        </a:p>
      </dgm:t>
    </dgm:pt>
    <dgm:pt modelId="{C1DF2E0B-F034-409C-97BE-B1E077D0166A}">
      <dgm:prSet phldrT="[文本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Web 和软件工具</a:t>
          </a:r>
        </a:p>
      </dgm:t>
    </dgm:pt>
    <dgm:pt modelId="{42A31C57-B267-4553-8EBC-89957EA9919E}" type="parTrans" cxnId="{A6D803CA-B590-4F5F-AC18-40F3D632022F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F799DE04-BE06-4558-B401-CA9BE73B0FE5}" type="sibTrans" cxnId="{A6D803CA-B590-4F5F-AC18-40F3D632022F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FA67F5C-A2B3-4A17-AA93-5C0AD273B2D5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课程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网站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F1B411E4-892B-4114-B93A-577EE42BA548}" type="parTrans" cxnId="{BC5D9862-DAC4-4192-97F4-E8931AD3B7C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8A5F7F56-540A-4DE5-B118-0068853256FC}" type="sibTrans" cxnId="{BC5D9862-DAC4-4192-97F4-E8931AD3B7C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452B5EB4-6ED7-4FA8-A7C4-5C3301C82707}">
      <dgm:prSet phldrT="[文本]"/>
      <dgm:spPr>
        <a:solidFill>
          <a:srgbClr val="FF0000"/>
        </a:solidFill>
      </dgm:spPr>
      <dgm:t>
        <a:bodyPr/>
        <a:lstStyle/>
        <a:p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移动应用程序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65A5292-11EC-4F74-A2DD-B9AB81BC264F}" type="parTrans" cxnId="{0F479CCA-569A-4D77-9DF6-37D751B3E62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ED3C9F27-971A-426E-911A-AC30A16EB8D7}" type="sibTrans" cxnId="{0F479CCA-569A-4D77-9DF6-37D751B3E62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11EC251-C7E4-4814-90D4-8D36FE8DEC24}">
      <dgm:prSet phldrT="[文本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zh-CN">
              <a:latin typeface="Microsoft YaHei UI" panose="020B0503020204020204" pitchFamily="34" charset="-122"/>
              <a:ea typeface="Microsoft YaHei UI" panose="020B0503020204020204" pitchFamily="34" charset="-122"/>
            </a:rPr>
            <a:t>社交媒体</a:t>
          </a:r>
        </a:p>
      </dgm:t>
    </dgm:pt>
    <dgm:pt modelId="{EA241105-CF1E-4DF7-B8D8-02473B6E0B01}" type="parTrans" cxnId="{57AEE9A1-FDF7-4AB7-9681-008358ED57A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5633792-376C-450E-B8BC-ED28DC101CEB}" type="sibTrans" cxnId="{57AEE9A1-FDF7-4AB7-9681-008358ED57A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AFD4250-3194-435C-9DB9-26F654B5C03A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微博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D4B85D5-5F65-4827-8832-FBF48D7B3363}" type="parTrans" cxnId="{071FB365-FE77-48F5-BA17-484D6C35643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0CC07D1-76CC-4C43-9A72-FD68CB53A52F}" type="sibTrans" cxnId="{071FB365-FE77-48F5-BA17-484D6C35643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39865F2F-A0A2-4069-A0A8-DBD105077B60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微信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258E8A36-BBB7-4C89-BC2C-F3F74D59EC28}" type="parTrans" cxnId="{28D005C6-4C20-4BE6-894F-D3B082F63438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84624615-77BD-49D7-9881-B60A734482E2}" type="sibTrans" cxnId="{28D005C6-4C20-4BE6-894F-D3B082F63438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3685198B-5321-4885-BEE2-2A3D6DA5B4A6}">
      <dgm:prSet phldrT="[文本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实践与</a:t>
          </a:r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学习</a:t>
          </a:r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组</a:t>
          </a:r>
        </a:p>
      </dgm:t>
    </dgm:pt>
    <dgm:pt modelId="{04BBF996-DFD9-466F-BD01-7968559FCCBA}" type="parTrans" cxnId="{D55D4B72-161A-4FAE-AF7B-1ABE9C4AB99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4A8ADDC-9CBB-47A6-AE74-052767EA090A}" type="sibTrans" cxnId="{D55D4B72-161A-4FAE-AF7B-1ABE9C4AB99D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F2B8E16F-5F5A-4339-B42D-A1EA3A873A66}">
      <dgm:prSet phldrT="[文本]"/>
      <dgm:spPr>
        <a:solidFill>
          <a:srgbClr val="FF0000"/>
        </a:solidFill>
      </dgm:spPr>
      <dgm:t>
        <a:bodyPr/>
        <a:lstStyle/>
        <a:p>
          <a:r>
            <a:rPr 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实验</a:t>
          </a:r>
          <a:r>
            <a:rPr lang="en-US" altLang="zh-CN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/</a:t>
          </a:r>
          <a:r>
            <a:rPr lang="zh-CN" altLang="en-US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实训</a:t>
          </a:r>
          <a:endParaRPr lang="zh-CN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7DAEFAB-B713-4B0E-8DFA-5AC55A476C27}" type="parTrans" cxnId="{69F2DDF9-A227-4E72-BAA2-430220F4F36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711389FD-DC4C-4AF5-A083-821A33571CBA}" type="sibTrans" cxnId="{69F2DDF9-A227-4E72-BAA2-430220F4F365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E25008CC-3EBF-4262-B825-01A46F1E088F}">
      <dgm:prSet phldrT="[文本]"/>
      <dgm:spPr>
        <a:solidFill>
          <a:srgbClr val="FF0000"/>
        </a:solidFill>
      </dgm:spPr>
      <dgm:t>
        <a:bodyPr/>
        <a:lstStyle/>
        <a:p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学习组</a:t>
          </a:r>
        </a:p>
      </dgm:t>
    </dgm:pt>
    <dgm:pt modelId="{8CE3EAD2-5AF7-45C2-94FF-4E7639E940A5}" type="parTrans" cxnId="{83E6F21F-FEF4-4BA6-8766-8B22936871AC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4D6D835-3339-47DE-B6A4-3291AD8E9A4E}" type="sibTrans" cxnId="{83E6F21F-FEF4-4BA6-8766-8B22936871AC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22B14A1-CEB5-4C85-A079-329A0D631FC4}">
      <dgm:prSet phldrT="[文本]"/>
      <dgm:spPr>
        <a:solidFill>
          <a:srgbClr val="FF0000"/>
        </a:solidFill>
      </dgm:spPr>
      <dgm:t>
        <a:bodyPr/>
        <a:lstStyle/>
        <a:p>
          <a:r>
            <a:rPr lang="zh-CN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</a:p>
      </dgm:t>
    </dgm:pt>
    <dgm:pt modelId="{C498E0DF-6C2A-40EA-A705-42667224E35E}" type="parTrans" cxnId="{78AD89B4-E3A9-41B0-AF51-37437A573099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B9DEF1B-B47B-45CC-AC15-A4015E7A6961}" type="sibTrans" cxnId="{78AD89B4-E3A9-41B0-AF51-37437A573099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7533782-3A8A-442A-9F24-8DC26FC5B3E3}">
      <dgm:prSet phldrT="[文本]"/>
      <dgm:spPr>
        <a:solidFill>
          <a:srgbClr val="FF0000"/>
        </a:solidFill>
      </dgm:spPr>
      <dgm:t>
        <a:bodyPr/>
        <a:lstStyle/>
        <a:p>
          <a:r>
            <a:rPr lang="zh-CN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协作工具</a:t>
          </a:r>
        </a:p>
      </dgm:t>
    </dgm:pt>
    <dgm:pt modelId="{0B0434F5-F6FF-4749-8332-5CE2942EF69F}" type="sibTrans" cxnId="{660195D4-96BD-4EE8-A65E-0ACF0BCB93F6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2779A0B4-ABB2-4420-936D-036EE033A6B5}" type="parTrans" cxnId="{660195D4-96BD-4EE8-A65E-0ACF0BCB93F6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E7A83FE-A83D-4D37-BD58-B3BE98109EBF}" type="pres">
      <dgm:prSet presAssocID="{81964A11-60E0-48D1-9D32-82C50FF38D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269D256E-E9CF-442B-9DAB-580449D828DC}" type="pres">
      <dgm:prSet presAssocID="{C1DF2E0B-F034-409C-97BE-B1E077D0166A}" presName="compNode" presStyleCnt="0"/>
      <dgm:spPr/>
    </dgm:pt>
    <dgm:pt modelId="{5EE3D656-49E3-4846-80B3-9DF4C0678135}" type="pres">
      <dgm:prSet presAssocID="{C1DF2E0B-F034-409C-97BE-B1E077D0166A}" presName="aNode" presStyleLbl="bgShp" presStyleIdx="0" presStyleCnt="3"/>
      <dgm:spPr/>
      <dgm:t>
        <a:bodyPr/>
        <a:lstStyle/>
        <a:p>
          <a:endParaRPr lang="zh-CN"/>
        </a:p>
      </dgm:t>
    </dgm:pt>
    <dgm:pt modelId="{39674946-8641-4D9C-B474-ADD5C2CCB996}" type="pres">
      <dgm:prSet presAssocID="{C1DF2E0B-F034-409C-97BE-B1E077D0166A}" presName="textNode" presStyleLbl="bgShp" presStyleIdx="0" presStyleCnt="3"/>
      <dgm:spPr/>
      <dgm:t>
        <a:bodyPr/>
        <a:lstStyle/>
        <a:p>
          <a:endParaRPr lang="zh-CN"/>
        </a:p>
      </dgm:t>
    </dgm:pt>
    <dgm:pt modelId="{4AF04BA3-F12F-4B14-922A-44D4F6F8C391}" type="pres">
      <dgm:prSet presAssocID="{C1DF2E0B-F034-409C-97BE-B1E077D0166A}" presName="compChildNode" presStyleCnt="0"/>
      <dgm:spPr/>
    </dgm:pt>
    <dgm:pt modelId="{30665FCA-7375-419C-AD5F-DEFB6A78AF8B}" type="pres">
      <dgm:prSet presAssocID="{C1DF2E0B-F034-409C-97BE-B1E077D0166A}" presName="theInnerList" presStyleCnt="0"/>
      <dgm:spPr/>
    </dgm:pt>
    <dgm:pt modelId="{575ED4E3-10E1-44F4-98F2-9E82E73CD01D}" type="pres">
      <dgm:prSet presAssocID="{9FA67F5C-A2B3-4A17-AA93-5C0AD273B2D5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BEED572B-1254-4D63-AD99-B2EDA1CEFCD0}" type="pres">
      <dgm:prSet presAssocID="{9FA67F5C-A2B3-4A17-AA93-5C0AD273B2D5}" presName="aSpace2" presStyleCnt="0"/>
      <dgm:spPr/>
    </dgm:pt>
    <dgm:pt modelId="{FE3E8C9E-4E0C-48C9-B969-45E913CB4CB6}" type="pres">
      <dgm:prSet presAssocID="{D7533782-3A8A-442A-9F24-8DC26FC5B3E3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F149C5A8-F47F-4249-A33E-785C301435E8}" type="pres">
      <dgm:prSet presAssocID="{D7533782-3A8A-442A-9F24-8DC26FC5B3E3}" presName="aSpace2" presStyleCnt="0"/>
      <dgm:spPr/>
    </dgm:pt>
    <dgm:pt modelId="{96B6F13E-4C71-4B33-9AE7-68769BCA1885}" type="pres">
      <dgm:prSet presAssocID="{452B5EB4-6ED7-4FA8-A7C4-5C3301C82707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C23CCC18-A8E8-49F1-BA65-3F51C1FDA18A}" type="pres">
      <dgm:prSet presAssocID="{C1DF2E0B-F034-409C-97BE-B1E077D0166A}" presName="aSpace" presStyleCnt="0"/>
      <dgm:spPr/>
    </dgm:pt>
    <dgm:pt modelId="{6930CA3A-746D-45D5-86CF-7E5E82630FFE}" type="pres">
      <dgm:prSet presAssocID="{911EC251-C7E4-4814-90D4-8D36FE8DEC24}" presName="compNode" presStyleCnt="0"/>
      <dgm:spPr/>
    </dgm:pt>
    <dgm:pt modelId="{36A5E784-0575-4B9A-932D-84B4018329C2}" type="pres">
      <dgm:prSet presAssocID="{911EC251-C7E4-4814-90D4-8D36FE8DEC24}" presName="aNode" presStyleLbl="bgShp" presStyleIdx="1" presStyleCnt="3"/>
      <dgm:spPr/>
      <dgm:t>
        <a:bodyPr/>
        <a:lstStyle/>
        <a:p>
          <a:endParaRPr lang="zh-CN"/>
        </a:p>
      </dgm:t>
    </dgm:pt>
    <dgm:pt modelId="{BB857315-7C35-4D47-8535-974ED697CCEF}" type="pres">
      <dgm:prSet presAssocID="{911EC251-C7E4-4814-90D4-8D36FE8DEC24}" presName="textNode" presStyleLbl="bgShp" presStyleIdx="1" presStyleCnt="3"/>
      <dgm:spPr/>
      <dgm:t>
        <a:bodyPr/>
        <a:lstStyle/>
        <a:p>
          <a:endParaRPr lang="zh-CN"/>
        </a:p>
      </dgm:t>
    </dgm:pt>
    <dgm:pt modelId="{FCE75200-3B56-41AA-9638-E2DCED5EAB72}" type="pres">
      <dgm:prSet presAssocID="{911EC251-C7E4-4814-90D4-8D36FE8DEC24}" presName="compChildNode" presStyleCnt="0"/>
      <dgm:spPr/>
    </dgm:pt>
    <dgm:pt modelId="{7852F8EC-716B-4B16-A1A5-D39B5E68106B}" type="pres">
      <dgm:prSet presAssocID="{911EC251-C7E4-4814-90D4-8D36FE8DEC24}" presName="theInnerList" presStyleCnt="0"/>
      <dgm:spPr/>
    </dgm:pt>
    <dgm:pt modelId="{C4D55E39-E127-46E1-8C18-E650BDF0FCB0}" type="pres">
      <dgm:prSet presAssocID="{BAFD4250-3194-435C-9DB9-26F654B5C03A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51437605-AADB-4D66-843B-C75DD317C3AC}" type="pres">
      <dgm:prSet presAssocID="{BAFD4250-3194-435C-9DB9-26F654B5C03A}" presName="aSpace2" presStyleCnt="0"/>
      <dgm:spPr/>
    </dgm:pt>
    <dgm:pt modelId="{194BEDD1-D18B-469C-A681-6F2CD0649826}" type="pres">
      <dgm:prSet presAssocID="{39865F2F-A0A2-4069-A0A8-DBD105077B60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892CDBFD-E30C-4BCF-8196-B5DFA060E363}" type="pres">
      <dgm:prSet presAssocID="{39865F2F-A0A2-4069-A0A8-DBD105077B60}" presName="aSpace2" presStyleCnt="0"/>
      <dgm:spPr/>
    </dgm:pt>
    <dgm:pt modelId="{E864E8C5-2AF8-4B2A-8FB7-8D60286472A2}" type="pres">
      <dgm:prSet presAssocID="{C22B14A1-CEB5-4C85-A079-329A0D631FC4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B3E9CFA4-C89F-44A7-9A68-11D7A051672A}" type="pres">
      <dgm:prSet presAssocID="{911EC251-C7E4-4814-90D4-8D36FE8DEC24}" presName="aSpace" presStyleCnt="0"/>
      <dgm:spPr/>
    </dgm:pt>
    <dgm:pt modelId="{D18FAD2B-1C42-4AA8-B2B2-4248C0C52B1B}" type="pres">
      <dgm:prSet presAssocID="{3685198B-5321-4885-BEE2-2A3D6DA5B4A6}" presName="compNode" presStyleCnt="0"/>
      <dgm:spPr/>
    </dgm:pt>
    <dgm:pt modelId="{73EF77D7-714B-46AC-B791-77FB73C27C85}" type="pres">
      <dgm:prSet presAssocID="{3685198B-5321-4885-BEE2-2A3D6DA5B4A6}" presName="aNode" presStyleLbl="bgShp" presStyleIdx="2" presStyleCnt="3"/>
      <dgm:spPr/>
      <dgm:t>
        <a:bodyPr/>
        <a:lstStyle/>
        <a:p>
          <a:endParaRPr lang="zh-CN"/>
        </a:p>
      </dgm:t>
    </dgm:pt>
    <dgm:pt modelId="{67D9D327-C476-4BF7-B7AB-E484AB473A27}" type="pres">
      <dgm:prSet presAssocID="{3685198B-5321-4885-BEE2-2A3D6DA5B4A6}" presName="textNode" presStyleLbl="bgShp" presStyleIdx="2" presStyleCnt="3"/>
      <dgm:spPr/>
      <dgm:t>
        <a:bodyPr/>
        <a:lstStyle/>
        <a:p>
          <a:endParaRPr lang="zh-CN"/>
        </a:p>
      </dgm:t>
    </dgm:pt>
    <dgm:pt modelId="{116DC192-2051-4BFD-AB50-BD7067181C44}" type="pres">
      <dgm:prSet presAssocID="{3685198B-5321-4885-BEE2-2A3D6DA5B4A6}" presName="compChildNode" presStyleCnt="0"/>
      <dgm:spPr/>
    </dgm:pt>
    <dgm:pt modelId="{E487713E-AFA7-44C8-9935-EADE9CC87190}" type="pres">
      <dgm:prSet presAssocID="{3685198B-5321-4885-BEE2-2A3D6DA5B4A6}" presName="theInnerList" presStyleCnt="0"/>
      <dgm:spPr/>
    </dgm:pt>
    <dgm:pt modelId="{2CA0B65E-4012-4BC5-9436-ACF3DB7847C8}" type="pres">
      <dgm:prSet presAssocID="{F2B8E16F-5F5A-4339-B42D-A1EA3A873A66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4F729725-0C9D-49CE-9067-209B03FED34E}" type="pres">
      <dgm:prSet presAssocID="{F2B8E16F-5F5A-4339-B42D-A1EA3A873A66}" presName="aSpace2" presStyleCnt="0"/>
      <dgm:spPr/>
    </dgm:pt>
    <dgm:pt modelId="{727F9D2C-89F2-4A05-AB22-0A805ACA0081}" type="pres">
      <dgm:prSet presAssocID="{E25008CC-3EBF-4262-B825-01A46F1E088F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660195D4-96BD-4EE8-A65E-0ACF0BCB93F6}" srcId="{C1DF2E0B-F034-409C-97BE-B1E077D0166A}" destId="{D7533782-3A8A-442A-9F24-8DC26FC5B3E3}" srcOrd="1" destOrd="0" parTransId="{2779A0B4-ABB2-4420-936D-036EE033A6B5}" sibTransId="{0B0434F5-F6FF-4749-8332-5CE2942EF69F}"/>
    <dgm:cxn modelId="{90B25311-0A64-41C9-A79C-41BA8BE636D5}" type="presOf" srcId="{D7533782-3A8A-442A-9F24-8DC26FC5B3E3}" destId="{FE3E8C9E-4E0C-48C9-B969-45E913CB4CB6}" srcOrd="0" destOrd="0" presId="urn:microsoft.com/office/officeart/2005/8/layout/lProcess2"/>
    <dgm:cxn modelId="{9E99BB4A-64AC-4D27-BAFD-B1775DD4D8D0}" type="presOf" srcId="{C22B14A1-CEB5-4C85-A079-329A0D631FC4}" destId="{E864E8C5-2AF8-4B2A-8FB7-8D60286472A2}" srcOrd="0" destOrd="0" presId="urn:microsoft.com/office/officeart/2005/8/layout/lProcess2"/>
    <dgm:cxn modelId="{28D005C6-4C20-4BE6-894F-D3B082F63438}" srcId="{911EC251-C7E4-4814-90D4-8D36FE8DEC24}" destId="{39865F2F-A0A2-4069-A0A8-DBD105077B60}" srcOrd="1" destOrd="0" parTransId="{258E8A36-BBB7-4C89-BC2C-F3F74D59EC28}" sibTransId="{84624615-77BD-49D7-9881-B60A734482E2}"/>
    <dgm:cxn modelId="{7A14992B-7E79-4D53-AE68-00258322CAF4}" type="presOf" srcId="{3685198B-5321-4885-BEE2-2A3D6DA5B4A6}" destId="{73EF77D7-714B-46AC-B791-77FB73C27C85}" srcOrd="0" destOrd="0" presId="urn:microsoft.com/office/officeart/2005/8/layout/lProcess2"/>
    <dgm:cxn modelId="{3AEF1512-85D4-4F38-A0AE-869032ED7E2F}" type="presOf" srcId="{81964A11-60E0-48D1-9D32-82C50FF38D21}" destId="{0E7A83FE-A83D-4D37-BD58-B3BE98109EBF}" srcOrd="0" destOrd="0" presId="urn:microsoft.com/office/officeart/2005/8/layout/lProcess2"/>
    <dgm:cxn modelId="{B1E3CED7-9BA3-46F5-8CFD-59B6546AA29A}" type="presOf" srcId="{452B5EB4-6ED7-4FA8-A7C4-5C3301C82707}" destId="{96B6F13E-4C71-4B33-9AE7-68769BCA1885}" srcOrd="0" destOrd="0" presId="urn:microsoft.com/office/officeart/2005/8/layout/lProcess2"/>
    <dgm:cxn modelId="{9D2C00A1-C9B8-4946-AEC1-05DC13345F3F}" type="presOf" srcId="{3685198B-5321-4885-BEE2-2A3D6DA5B4A6}" destId="{67D9D327-C476-4BF7-B7AB-E484AB473A27}" srcOrd="1" destOrd="0" presId="urn:microsoft.com/office/officeart/2005/8/layout/lProcess2"/>
    <dgm:cxn modelId="{83E6F21F-FEF4-4BA6-8766-8B22936871AC}" srcId="{3685198B-5321-4885-BEE2-2A3D6DA5B4A6}" destId="{E25008CC-3EBF-4262-B825-01A46F1E088F}" srcOrd="1" destOrd="0" parTransId="{8CE3EAD2-5AF7-45C2-94FF-4E7639E940A5}" sibTransId="{A4D6D835-3339-47DE-B6A4-3291AD8E9A4E}"/>
    <dgm:cxn modelId="{BC5D9862-DAC4-4192-97F4-E8931AD3B7CB}" srcId="{C1DF2E0B-F034-409C-97BE-B1E077D0166A}" destId="{9FA67F5C-A2B3-4A17-AA93-5C0AD273B2D5}" srcOrd="0" destOrd="0" parTransId="{F1B411E4-892B-4114-B93A-577EE42BA548}" sibTransId="{8A5F7F56-540A-4DE5-B118-0068853256FC}"/>
    <dgm:cxn modelId="{78AD89B4-E3A9-41B0-AF51-37437A573099}" srcId="{911EC251-C7E4-4814-90D4-8D36FE8DEC24}" destId="{C22B14A1-CEB5-4C85-A079-329A0D631FC4}" srcOrd="2" destOrd="0" parTransId="{C498E0DF-6C2A-40EA-A705-42667224E35E}" sibTransId="{9B9DEF1B-B47B-45CC-AC15-A4015E7A6961}"/>
    <dgm:cxn modelId="{69F2DDF9-A227-4E72-BAA2-430220F4F365}" srcId="{3685198B-5321-4885-BEE2-2A3D6DA5B4A6}" destId="{F2B8E16F-5F5A-4339-B42D-A1EA3A873A66}" srcOrd="0" destOrd="0" parTransId="{07DAEFAB-B713-4B0E-8DFA-5AC55A476C27}" sibTransId="{711389FD-DC4C-4AF5-A083-821A33571CBA}"/>
    <dgm:cxn modelId="{F84BF8AA-607F-438B-99AB-B5DFCB444859}" type="presOf" srcId="{BAFD4250-3194-435C-9DB9-26F654B5C03A}" destId="{C4D55E39-E127-46E1-8C18-E650BDF0FCB0}" srcOrd="0" destOrd="0" presId="urn:microsoft.com/office/officeart/2005/8/layout/lProcess2"/>
    <dgm:cxn modelId="{E90F8EFB-4FFD-4F13-8F28-B0018CACA6A2}" type="presOf" srcId="{F2B8E16F-5F5A-4339-B42D-A1EA3A873A66}" destId="{2CA0B65E-4012-4BC5-9436-ACF3DB7847C8}" srcOrd="0" destOrd="0" presId="urn:microsoft.com/office/officeart/2005/8/layout/lProcess2"/>
    <dgm:cxn modelId="{65DA3B0C-C80A-4C1E-9E81-5220CB0ACD02}" type="presOf" srcId="{39865F2F-A0A2-4069-A0A8-DBD105077B60}" destId="{194BEDD1-D18B-469C-A681-6F2CD0649826}" srcOrd="0" destOrd="0" presId="urn:microsoft.com/office/officeart/2005/8/layout/lProcess2"/>
    <dgm:cxn modelId="{68A880CB-36C5-442A-9C0A-543018EC180C}" type="presOf" srcId="{E25008CC-3EBF-4262-B825-01A46F1E088F}" destId="{727F9D2C-89F2-4A05-AB22-0A805ACA0081}" srcOrd="0" destOrd="0" presId="urn:microsoft.com/office/officeart/2005/8/layout/lProcess2"/>
    <dgm:cxn modelId="{C939D03B-41BC-478F-8898-9F0D9C0E109D}" type="presOf" srcId="{C1DF2E0B-F034-409C-97BE-B1E077D0166A}" destId="{5EE3D656-49E3-4846-80B3-9DF4C0678135}" srcOrd="0" destOrd="0" presId="urn:microsoft.com/office/officeart/2005/8/layout/lProcess2"/>
    <dgm:cxn modelId="{C98D9AEB-E2D1-4EA1-8B9C-E61863A81C24}" type="presOf" srcId="{C1DF2E0B-F034-409C-97BE-B1E077D0166A}" destId="{39674946-8641-4D9C-B474-ADD5C2CCB996}" srcOrd="1" destOrd="0" presId="urn:microsoft.com/office/officeart/2005/8/layout/lProcess2"/>
    <dgm:cxn modelId="{D55D4B72-161A-4FAE-AF7B-1ABE9C4AB99D}" srcId="{81964A11-60E0-48D1-9D32-82C50FF38D21}" destId="{3685198B-5321-4885-BEE2-2A3D6DA5B4A6}" srcOrd="2" destOrd="0" parTransId="{04BBF996-DFD9-466F-BD01-7968559FCCBA}" sibTransId="{D4A8ADDC-9CBB-47A6-AE74-052767EA090A}"/>
    <dgm:cxn modelId="{071FB365-FE77-48F5-BA17-484D6C356434}" srcId="{911EC251-C7E4-4814-90D4-8D36FE8DEC24}" destId="{BAFD4250-3194-435C-9DB9-26F654B5C03A}" srcOrd="0" destOrd="0" parTransId="{0D4B85D5-5F65-4827-8832-FBF48D7B3363}" sibTransId="{00CC07D1-76CC-4C43-9A72-FD68CB53A52F}"/>
    <dgm:cxn modelId="{57AEE9A1-FDF7-4AB7-9681-008358ED57AB}" srcId="{81964A11-60E0-48D1-9D32-82C50FF38D21}" destId="{911EC251-C7E4-4814-90D4-8D36FE8DEC24}" srcOrd="1" destOrd="0" parTransId="{EA241105-CF1E-4DF7-B8D8-02473B6E0B01}" sibTransId="{95633792-376C-450E-B8BC-ED28DC101CEB}"/>
    <dgm:cxn modelId="{0F479CCA-569A-4D77-9DF6-37D751B3E62B}" srcId="{C1DF2E0B-F034-409C-97BE-B1E077D0166A}" destId="{452B5EB4-6ED7-4FA8-A7C4-5C3301C82707}" srcOrd="2" destOrd="0" parTransId="{A65A5292-11EC-4F74-A2DD-B9AB81BC264F}" sibTransId="{ED3C9F27-971A-426E-911A-AC30A16EB8D7}"/>
    <dgm:cxn modelId="{9A05484E-DE8F-43BE-8338-A9FF8F4980CC}" type="presOf" srcId="{911EC251-C7E4-4814-90D4-8D36FE8DEC24}" destId="{36A5E784-0575-4B9A-932D-84B4018329C2}" srcOrd="0" destOrd="0" presId="urn:microsoft.com/office/officeart/2005/8/layout/lProcess2"/>
    <dgm:cxn modelId="{DF641FEB-D82F-4D31-B32E-F19E636FB3A2}" type="presOf" srcId="{9FA67F5C-A2B3-4A17-AA93-5C0AD273B2D5}" destId="{575ED4E3-10E1-44F4-98F2-9E82E73CD01D}" srcOrd="0" destOrd="0" presId="urn:microsoft.com/office/officeart/2005/8/layout/lProcess2"/>
    <dgm:cxn modelId="{A6D803CA-B590-4F5F-AC18-40F3D632022F}" srcId="{81964A11-60E0-48D1-9D32-82C50FF38D21}" destId="{C1DF2E0B-F034-409C-97BE-B1E077D0166A}" srcOrd="0" destOrd="0" parTransId="{42A31C57-B267-4553-8EBC-89957EA9919E}" sibTransId="{F799DE04-BE06-4558-B401-CA9BE73B0FE5}"/>
    <dgm:cxn modelId="{F2587B56-D314-43EC-ABCB-84C77D61FDDA}" type="presOf" srcId="{911EC251-C7E4-4814-90D4-8D36FE8DEC24}" destId="{BB857315-7C35-4D47-8535-974ED697CCEF}" srcOrd="1" destOrd="0" presId="urn:microsoft.com/office/officeart/2005/8/layout/lProcess2"/>
    <dgm:cxn modelId="{2E5DC51E-89E8-4B50-9D40-3C6BD78BD681}" type="presParOf" srcId="{0E7A83FE-A83D-4D37-BD58-B3BE98109EBF}" destId="{269D256E-E9CF-442B-9DAB-580449D828DC}" srcOrd="0" destOrd="0" presId="urn:microsoft.com/office/officeart/2005/8/layout/lProcess2"/>
    <dgm:cxn modelId="{D92BD7CC-7846-4233-AC75-9F78FFA4C1AB}" type="presParOf" srcId="{269D256E-E9CF-442B-9DAB-580449D828DC}" destId="{5EE3D656-49E3-4846-80B3-9DF4C0678135}" srcOrd="0" destOrd="0" presId="urn:microsoft.com/office/officeart/2005/8/layout/lProcess2"/>
    <dgm:cxn modelId="{5F0ACA48-1F53-4320-85B7-8CB2A378A748}" type="presParOf" srcId="{269D256E-E9CF-442B-9DAB-580449D828DC}" destId="{39674946-8641-4D9C-B474-ADD5C2CCB996}" srcOrd="1" destOrd="0" presId="urn:microsoft.com/office/officeart/2005/8/layout/lProcess2"/>
    <dgm:cxn modelId="{2B2CAEBA-F26B-4DF1-8531-316A62B98ED6}" type="presParOf" srcId="{269D256E-E9CF-442B-9DAB-580449D828DC}" destId="{4AF04BA3-F12F-4B14-922A-44D4F6F8C391}" srcOrd="2" destOrd="0" presId="urn:microsoft.com/office/officeart/2005/8/layout/lProcess2"/>
    <dgm:cxn modelId="{A408F08F-09F7-4CA8-9944-6460865CCE63}" type="presParOf" srcId="{4AF04BA3-F12F-4B14-922A-44D4F6F8C391}" destId="{30665FCA-7375-419C-AD5F-DEFB6A78AF8B}" srcOrd="0" destOrd="0" presId="urn:microsoft.com/office/officeart/2005/8/layout/lProcess2"/>
    <dgm:cxn modelId="{2DE73B57-5F7D-49B0-BC20-631944E7AE38}" type="presParOf" srcId="{30665FCA-7375-419C-AD5F-DEFB6A78AF8B}" destId="{575ED4E3-10E1-44F4-98F2-9E82E73CD01D}" srcOrd="0" destOrd="0" presId="urn:microsoft.com/office/officeart/2005/8/layout/lProcess2"/>
    <dgm:cxn modelId="{0EFAF434-9605-4345-90A0-67DFD5086B31}" type="presParOf" srcId="{30665FCA-7375-419C-AD5F-DEFB6A78AF8B}" destId="{BEED572B-1254-4D63-AD99-B2EDA1CEFCD0}" srcOrd="1" destOrd="0" presId="urn:microsoft.com/office/officeart/2005/8/layout/lProcess2"/>
    <dgm:cxn modelId="{75467851-6A42-4BB8-98EB-70027931FE7E}" type="presParOf" srcId="{30665FCA-7375-419C-AD5F-DEFB6A78AF8B}" destId="{FE3E8C9E-4E0C-48C9-B969-45E913CB4CB6}" srcOrd="2" destOrd="0" presId="urn:microsoft.com/office/officeart/2005/8/layout/lProcess2"/>
    <dgm:cxn modelId="{7E5704E2-1D2E-4EFF-B0DC-2DCB55CF8712}" type="presParOf" srcId="{30665FCA-7375-419C-AD5F-DEFB6A78AF8B}" destId="{F149C5A8-F47F-4249-A33E-785C301435E8}" srcOrd="3" destOrd="0" presId="urn:microsoft.com/office/officeart/2005/8/layout/lProcess2"/>
    <dgm:cxn modelId="{0E3DE23F-9AA4-47C3-ADB3-6EAF14C3E55D}" type="presParOf" srcId="{30665FCA-7375-419C-AD5F-DEFB6A78AF8B}" destId="{96B6F13E-4C71-4B33-9AE7-68769BCA1885}" srcOrd="4" destOrd="0" presId="urn:microsoft.com/office/officeart/2005/8/layout/lProcess2"/>
    <dgm:cxn modelId="{2E345F92-B787-493E-8915-B4278C9E1759}" type="presParOf" srcId="{0E7A83FE-A83D-4D37-BD58-B3BE98109EBF}" destId="{C23CCC18-A8E8-49F1-BA65-3F51C1FDA18A}" srcOrd="1" destOrd="0" presId="urn:microsoft.com/office/officeart/2005/8/layout/lProcess2"/>
    <dgm:cxn modelId="{FA579179-CC0E-40DA-965A-F9FFB1B26BF3}" type="presParOf" srcId="{0E7A83FE-A83D-4D37-BD58-B3BE98109EBF}" destId="{6930CA3A-746D-45D5-86CF-7E5E82630FFE}" srcOrd="2" destOrd="0" presId="urn:microsoft.com/office/officeart/2005/8/layout/lProcess2"/>
    <dgm:cxn modelId="{20838F8E-A634-4BE1-99EF-E9A1B9594EDC}" type="presParOf" srcId="{6930CA3A-746D-45D5-86CF-7E5E82630FFE}" destId="{36A5E784-0575-4B9A-932D-84B4018329C2}" srcOrd="0" destOrd="0" presId="urn:microsoft.com/office/officeart/2005/8/layout/lProcess2"/>
    <dgm:cxn modelId="{E11B4138-C8E9-4C72-A113-C551EACEF345}" type="presParOf" srcId="{6930CA3A-746D-45D5-86CF-7E5E82630FFE}" destId="{BB857315-7C35-4D47-8535-974ED697CCEF}" srcOrd="1" destOrd="0" presId="urn:microsoft.com/office/officeart/2005/8/layout/lProcess2"/>
    <dgm:cxn modelId="{80160BB6-6189-41CC-A78D-5F48DF3CE205}" type="presParOf" srcId="{6930CA3A-746D-45D5-86CF-7E5E82630FFE}" destId="{FCE75200-3B56-41AA-9638-E2DCED5EAB72}" srcOrd="2" destOrd="0" presId="urn:microsoft.com/office/officeart/2005/8/layout/lProcess2"/>
    <dgm:cxn modelId="{71C9A70A-AF7A-44F8-AA9F-295D5325FB07}" type="presParOf" srcId="{FCE75200-3B56-41AA-9638-E2DCED5EAB72}" destId="{7852F8EC-716B-4B16-A1A5-D39B5E68106B}" srcOrd="0" destOrd="0" presId="urn:microsoft.com/office/officeart/2005/8/layout/lProcess2"/>
    <dgm:cxn modelId="{01C9FD1B-553B-44E9-8BBA-C1C758905D66}" type="presParOf" srcId="{7852F8EC-716B-4B16-A1A5-D39B5E68106B}" destId="{C4D55E39-E127-46E1-8C18-E650BDF0FCB0}" srcOrd="0" destOrd="0" presId="urn:microsoft.com/office/officeart/2005/8/layout/lProcess2"/>
    <dgm:cxn modelId="{E9DA341D-4118-44A4-B29F-F11B0200102F}" type="presParOf" srcId="{7852F8EC-716B-4B16-A1A5-D39B5E68106B}" destId="{51437605-AADB-4D66-843B-C75DD317C3AC}" srcOrd="1" destOrd="0" presId="urn:microsoft.com/office/officeart/2005/8/layout/lProcess2"/>
    <dgm:cxn modelId="{687D7928-1250-490E-867D-8614C7D1FEDF}" type="presParOf" srcId="{7852F8EC-716B-4B16-A1A5-D39B5E68106B}" destId="{194BEDD1-D18B-469C-A681-6F2CD0649826}" srcOrd="2" destOrd="0" presId="urn:microsoft.com/office/officeart/2005/8/layout/lProcess2"/>
    <dgm:cxn modelId="{6E022723-707D-4161-8175-455527109481}" type="presParOf" srcId="{7852F8EC-716B-4B16-A1A5-D39B5E68106B}" destId="{892CDBFD-E30C-4BCF-8196-B5DFA060E363}" srcOrd="3" destOrd="0" presId="urn:microsoft.com/office/officeart/2005/8/layout/lProcess2"/>
    <dgm:cxn modelId="{0E730A1D-F52D-434D-8A40-EAF27D0B1CFE}" type="presParOf" srcId="{7852F8EC-716B-4B16-A1A5-D39B5E68106B}" destId="{E864E8C5-2AF8-4B2A-8FB7-8D60286472A2}" srcOrd="4" destOrd="0" presId="urn:microsoft.com/office/officeart/2005/8/layout/lProcess2"/>
    <dgm:cxn modelId="{5A4F4263-C59E-4A29-BE06-FE5413D5E2BD}" type="presParOf" srcId="{0E7A83FE-A83D-4D37-BD58-B3BE98109EBF}" destId="{B3E9CFA4-C89F-44A7-9A68-11D7A051672A}" srcOrd="3" destOrd="0" presId="urn:microsoft.com/office/officeart/2005/8/layout/lProcess2"/>
    <dgm:cxn modelId="{E8065534-0D64-4839-8974-7CC94386DE21}" type="presParOf" srcId="{0E7A83FE-A83D-4D37-BD58-B3BE98109EBF}" destId="{D18FAD2B-1C42-4AA8-B2B2-4248C0C52B1B}" srcOrd="4" destOrd="0" presId="urn:microsoft.com/office/officeart/2005/8/layout/lProcess2"/>
    <dgm:cxn modelId="{67D5182E-53E5-4BF6-B143-9212D074347E}" type="presParOf" srcId="{D18FAD2B-1C42-4AA8-B2B2-4248C0C52B1B}" destId="{73EF77D7-714B-46AC-B791-77FB73C27C85}" srcOrd="0" destOrd="0" presId="urn:microsoft.com/office/officeart/2005/8/layout/lProcess2"/>
    <dgm:cxn modelId="{3CC8AF7A-E562-4750-802E-7DA8F8D9BA8A}" type="presParOf" srcId="{D18FAD2B-1C42-4AA8-B2B2-4248C0C52B1B}" destId="{67D9D327-C476-4BF7-B7AB-E484AB473A27}" srcOrd="1" destOrd="0" presId="urn:microsoft.com/office/officeart/2005/8/layout/lProcess2"/>
    <dgm:cxn modelId="{A8E5DD06-06DD-4BCF-98F9-6261A51C8A2D}" type="presParOf" srcId="{D18FAD2B-1C42-4AA8-B2B2-4248C0C52B1B}" destId="{116DC192-2051-4BFD-AB50-BD7067181C44}" srcOrd="2" destOrd="0" presId="urn:microsoft.com/office/officeart/2005/8/layout/lProcess2"/>
    <dgm:cxn modelId="{0E48846A-A0D2-4BD5-9C4B-B67723EF61B3}" type="presParOf" srcId="{116DC192-2051-4BFD-AB50-BD7067181C44}" destId="{E487713E-AFA7-44C8-9935-EADE9CC87190}" srcOrd="0" destOrd="0" presId="urn:microsoft.com/office/officeart/2005/8/layout/lProcess2"/>
    <dgm:cxn modelId="{C5154A85-5A3B-48AB-80E4-919A2EDD2711}" type="presParOf" srcId="{E487713E-AFA7-44C8-9935-EADE9CC87190}" destId="{2CA0B65E-4012-4BC5-9436-ACF3DB7847C8}" srcOrd="0" destOrd="0" presId="urn:microsoft.com/office/officeart/2005/8/layout/lProcess2"/>
    <dgm:cxn modelId="{14CDF71C-EACF-4163-8B0B-1E6DD44905C8}" type="presParOf" srcId="{E487713E-AFA7-44C8-9935-EADE9CC87190}" destId="{4F729725-0C9D-49CE-9067-209B03FED34E}" srcOrd="1" destOrd="0" presId="urn:microsoft.com/office/officeart/2005/8/layout/lProcess2"/>
    <dgm:cxn modelId="{118F4337-845C-4886-9EF6-1C8861AC03D4}" type="presParOf" srcId="{E487713E-AFA7-44C8-9935-EADE9CC87190}" destId="{727F9D2C-89F2-4A05-AB22-0A805ACA008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87E9D6-2A90-4BCA-9917-059667D4BDBC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/>
        </a:p>
      </dgm:t>
    </dgm:pt>
    <dgm:pt modelId="{7D1E1409-B4D1-4074-90A1-337E7AFD5784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36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电子邮件</a:t>
          </a:r>
        </a:p>
      </dgm:t>
    </dgm:pt>
    <dgm:pt modelId="{3A22935D-9DC8-463F-B9FD-A51FA2726A84}" type="parTrans" cxnId="{7D8B7E75-4507-4B72-AA00-67CAF20DBBA1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D917192-454C-479E-9824-7CFC05C66C75}" type="sibTrans" cxnId="{7D8B7E75-4507-4B72-AA00-67CAF20DBBA1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3EF7743-F837-4C14-ABD5-BECC83A95EAC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36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办公电话</a:t>
          </a:r>
          <a:endParaRPr lang="zh-CN" altLang="en-US" sz="36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AB9E8ED-F37F-42EF-A40F-6CF38FF36144}" type="parTrans" cxnId="{E0FE3E93-CFA9-48C8-AD4F-12EAB3CE8C4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7A3CABFC-B025-4192-AB4B-30AD3C21050A}" type="sibTrans" cxnId="{E0FE3E93-CFA9-48C8-AD4F-12EAB3CE8C4B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5D68DDC3-675B-4FA3-BF42-6CEC3951F4B2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36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办公时间</a:t>
          </a:r>
        </a:p>
      </dgm:t>
    </dgm:pt>
    <dgm:pt modelId="{10B478FF-4A06-4485-BF9C-F5EB4E7A35D8}" type="parTrans" cxnId="{2B11A69E-6302-4615-BDCA-1BCA5A9CE21A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2396741-9B38-4260-9FCD-B02D01C072DB}" type="sibTrans" cxnId="{2B11A69E-6302-4615-BDCA-1BCA5A9CE21A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D6099BC-12AC-4D40-A8D4-95F72DBC6085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36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教师网页</a:t>
          </a:r>
        </a:p>
      </dgm:t>
    </dgm:pt>
    <dgm:pt modelId="{83BCF497-231F-4A76-AC07-CFE0C0595BB8}" type="parTrans" cxnId="{5158CE2B-F314-40B4-AE47-68722259FB0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2E28A77F-F61D-477E-B5FF-E71DC6BF2C5C}" type="sibTrans" cxnId="{5158CE2B-F314-40B4-AE47-68722259FB04}">
      <dgm:prSet/>
      <dgm:spPr/>
      <dgm:t>
        <a:bodyPr/>
        <a:lstStyle/>
        <a:p>
          <a:endParaRPr lang="zh-CN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822D75A-238A-426D-A9D3-A664472FE3B0}" type="pres">
      <dgm:prSet presAssocID="{6787E9D6-2A90-4BCA-9917-059667D4BDB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12395514-DBA0-4CED-89BE-7504CBC7A432}" type="pres">
      <dgm:prSet presAssocID="{7D1E1409-B4D1-4074-90A1-337E7AFD578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9D32A82B-4674-4EDF-9D7F-64365CA69702}" type="pres">
      <dgm:prSet presAssocID="{BD917192-454C-479E-9824-7CFC05C66C75}" presName="sibTrans" presStyleCnt="0"/>
      <dgm:spPr/>
    </dgm:pt>
    <dgm:pt modelId="{CA859311-5D60-4C23-8215-E2A3B961A589}" type="pres">
      <dgm:prSet presAssocID="{13EF7743-F837-4C14-ABD5-BECC83A95E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F40EDF61-C988-4772-90F2-66FCA11242B4}" type="pres">
      <dgm:prSet presAssocID="{7A3CABFC-B025-4192-AB4B-30AD3C21050A}" presName="sibTrans" presStyleCnt="0"/>
      <dgm:spPr/>
    </dgm:pt>
    <dgm:pt modelId="{C2764FD5-F4FD-48B7-AC49-58329BEF3D17}" type="pres">
      <dgm:prSet presAssocID="{5D68DDC3-675B-4FA3-BF42-6CEC3951F4B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0AE324CE-8FE6-473B-B8C0-21927AF23F67}" type="pres">
      <dgm:prSet presAssocID="{C2396741-9B38-4260-9FCD-B02D01C072DB}" presName="sibTrans" presStyleCnt="0"/>
      <dgm:spPr/>
    </dgm:pt>
    <dgm:pt modelId="{5429D04B-D3BC-42D0-B5D3-4A45E3106E19}" type="pres">
      <dgm:prSet presAssocID="{BD6099BC-12AC-4D40-A8D4-95F72DBC60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2B11A69E-6302-4615-BDCA-1BCA5A9CE21A}" srcId="{6787E9D6-2A90-4BCA-9917-059667D4BDBC}" destId="{5D68DDC3-675B-4FA3-BF42-6CEC3951F4B2}" srcOrd="2" destOrd="0" parTransId="{10B478FF-4A06-4485-BF9C-F5EB4E7A35D8}" sibTransId="{C2396741-9B38-4260-9FCD-B02D01C072DB}"/>
    <dgm:cxn modelId="{7E596AC8-3FC5-4B50-BF99-906A5FD178AA}" type="presOf" srcId="{BD6099BC-12AC-4D40-A8D4-95F72DBC6085}" destId="{5429D04B-D3BC-42D0-B5D3-4A45E3106E19}" srcOrd="0" destOrd="0" presId="urn:microsoft.com/office/officeart/2005/8/layout/default#1"/>
    <dgm:cxn modelId="{7D8B7E75-4507-4B72-AA00-67CAF20DBBA1}" srcId="{6787E9D6-2A90-4BCA-9917-059667D4BDBC}" destId="{7D1E1409-B4D1-4074-90A1-337E7AFD5784}" srcOrd="0" destOrd="0" parTransId="{3A22935D-9DC8-463F-B9FD-A51FA2726A84}" sibTransId="{BD917192-454C-479E-9824-7CFC05C66C75}"/>
    <dgm:cxn modelId="{5158CE2B-F314-40B4-AE47-68722259FB04}" srcId="{6787E9D6-2A90-4BCA-9917-059667D4BDBC}" destId="{BD6099BC-12AC-4D40-A8D4-95F72DBC6085}" srcOrd="3" destOrd="0" parTransId="{83BCF497-231F-4A76-AC07-CFE0C0595BB8}" sibTransId="{2E28A77F-F61D-477E-B5FF-E71DC6BF2C5C}"/>
    <dgm:cxn modelId="{29EC5D75-B37E-4BA8-9052-2E0CEBAD8A2A}" type="presOf" srcId="{6787E9D6-2A90-4BCA-9917-059667D4BDBC}" destId="{D822D75A-238A-426D-A9D3-A664472FE3B0}" srcOrd="0" destOrd="0" presId="urn:microsoft.com/office/officeart/2005/8/layout/default#1"/>
    <dgm:cxn modelId="{0DEFCAA4-891D-42B4-BAC4-E19A39778418}" type="presOf" srcId="{5D68DDC3-675B-4FA3-BF42-6CEC3951F4B2}" destId="{C2764FD5-F4FD-48B7-AC49-58329BEF3D17}" srcOrd="0" destOrd="0" presId="urn:microsoft.com/office/officeart/2005/8/layout/default#1"/>
    <dgm:cxn modelId="{FFC89062-5E62-495C-8D02-15A93A33AD9B}" type="presOf" srcId="{7D1E1409-B4D1-4074-90A1-337E7AFD5784}" destId="{12395514-DBA0-4CED-89BE-7504CBC7A432}" srcOrd="0" destOrd="0" presId="urn:microsoft.com/office/officeart/2005/8/layout/default#1"/>
    <dgm:cxn modelId="{E0FE3E93-CFA9-48C8-AD4F-12EAB3CE8C4B}" srcId="{6787E9D6-2A90-4BCA-9917-059667D4BDBC}" destId="{13EF7743-F837-4C14-ABD5-BECC83A95EAC}" srcOrd="1" destOrd="0" parTransId="{1AB9E8ED-F37F-42EF-A40F-6CF38FF36144}" sibTransId="{7A3CABFC-B025-4192-AB4B-30AD3C21050A}"/>
    <dgm:cxn modelId="{446A109B-7CB0-497B-A51B-0D582C62DD7B}" type="presOf" srcId="{13EF7743-F837-4C14-ABD5-BECC83A95EAC}" destId="{CA859311-5D60-4C23-8215-E2A3B961A589}" srcOrd="0" destOrd="0" presId="urn:microsoft.com/office/officeart/2005/8/layout/default#1"/>
    <dgm:cxn modelId="{E08EED04-F774-4F97-861B-B6DA61ED375B}" type="presParOf" srcId="{D822D75A-238A-426D-A9D3-A664472FE3B0}" destId="{12395514-DBA0-4CED-89BE-7504CBC7A432}" srcOrd="0" destOrd="0" presId="urn:microsoft.com/office/officeart/2005/8/layout/default#1"/>
    <dgm:cxn modelId="{FB61E03D-CE67-457D-84D3-1EB2F766BAB0}" type="presParOf" srcId="{D822D75A-238A-426D-A9D3-A664472FE3B0}" destId="{9D32A82B-4674-4EDF-9D7F-64365CA69702}" srcOrd="1" destOrd="0" presId="urn:microsoft.com/office/officeart/2005/8/layout/default#1"/>
    <dgm:cxn modelId="{CEA04D50-5F9E-43F2-A97F-C1ECD8DC1020}" type="presParOf" srcId="{D822D75A-238A-426D-A9D3-A664472FE3B0}" destId="{CA859311-5D60-4C23-8215-E2A3B961A589}" srcOrd="2" destOrd="0" presId="urn:microsoft.com/office/officeart/2005/8/layout/default#1"/>
    <dgm:cxn modelId="{D74AC982-FF2A-46C4-AE37-CE41D3B964F0}" type="presParOf" srcId="{D822D75A-238A-426D-A9D3-A664472FE3B0}" destId="{F40EDF61-C988-4772-90F2-66FCA11242B4}" srcOrd="3" destOrd="0" presId="urn:microsoft.com/office/officeart/2005/8/layout/default#1"/>
    <dgm:cxn modelId="{9738C7B0-CDFD-4F05-97B7-3A0234D6222B}" type="presParOf" srcId="{D822D75A-238A-426D-A9D3-A664472FE3B0}" destId="{C2764FD5-F4FD-48B7-AC49-58329BEF3D17}" srcOrd="4" destOrd="0" presId="urn:microsoft.com/office/officeart/2005/8/layout/default#1"/>
    <dgm:cxn modelId="{4158E3E8-5049-43C7-B385-85213C95AC29}" type="presParOf" srcId="{D822D75A-238A-426D-A9D3-A664472FE3B0}" destId="{0AE324CE-8FE6-473B-B8C0-21927AF23F67}" srcOrd="5" destOrd="0" presId="urn:microsoft.com/office/officeart/2005/8/layout/default#1"/>
    <dgm:cxn modelId="{662FDD08-8F3E-4444-AB73-919659FE94A9}" type="presParOf" srcId="{D822D75A-238A-426D-A9D3-A664472FE3B0}" destId="{5429D04B-D3BC-42D0-B5D3-4A45E3106E19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925CD-DA96-4108-9F23-AE05A8DA6274}">
      <dsp:nvSpPr>
        <dsp:cNvPr id="0" name=""/>
        <dsp:cNvSpPr/>
      </dsp:nvSpPr>
      <dsp:spPr>
        <a:xfrm rot="5400000">
          <a:off x="1544205" y="-400937"/>
          <a:ext cx="831838" cy="1844823"/>
        </a:xfrm>
        <a:prstGeom prst="round2Same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30480" bIns="1524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书籍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文章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Web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 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 rot="-5400000">
        <a:off x="1037713" y="146162"/>
        <a:ext cx="1804216" cy="750624"/>
      </dsp:txXfrm>
    </dsp:sp>
    <dsp:sp modelId="{08C77654-8D82-4852-ACC6-B961A709AAE1}">
      <dsp:nvSpPr>
        <dsp:cNvPr id="0" name=""/>
        <dsp:cNvSpPr/>
      </dsp:nvSpPr>
      <dsp:spPr>
        <a:xfrm>
          <a:off x="0" y="1575"/>
          <a:ext cx="1037712" cy="103979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阅读</a:t>
          </a:r>
        </a:p>
      </dsp:txBody>
      <dsp:txXfrm>
        <a:off x="50657" y="52232"/>
        <a:ext cx="936398" cy="938484"/>
      </dsp:txXfrm>
    </dsp:sp>
    <dsp:sp modelId="{B648B53B-7C1D-42EE-9775-0A07C71CCD98}">
      <dsp:nvSpPr>
        <dsp:cNvPr id="0" name=""/>
        <dsp:cNvSpPr/>
      </dsp:nvSpPr>
      <dsp:spPr>
        <a:xfrm rot="5400000">
          <a:off x="1544205" y="690850"/>
          <a:ext cx="831838" cy="1844823"/>
        </a:xfrm>
        <a:prstGeom prst="round2Same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30480" bIns="1524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用品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设备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  <a:r>
            <a:rPr lang="zh-CN" sz="8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项目材料</a:t>
          </a:r>
        </a:p>
      </dsp:txBody>
      <dsp:txXfrm rot="-5400000">
        <a:off x="1037713" y="1237950"/>
        <a:ext cx="1804216" cy="750624"/>
      </dsp:txXfrm>
    </dsp:sp>
    <dsp:sp modelId="{7491B81D-B182-44CE-882F-F2010AEAC0EA}">
      <dsp:nvSpPr>
        <dsp:cNvPr id="0" name=""/>
        <dsp:cNvSpPr/>
      </dsp:nvSpPr>
      <dsp:spPr>
        <a:xfrm>
          <a:off x="0" y="1093363"/>
          <a:ext cx="1037712" cy="103979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项目</a:t>
          </a:r>
        </a:p>
      </dsp:txBody>
      <dsp:txXfrm>
        <a:off x="50657" y="1144020"/>
        <a:ext cx="936398" cy="938484"/>
      </dsp:txXfrm>
    </dsp:sp>
    <dsp:sp modelId="{9A1F0921-B0AF-40BC-9415-C3C382387AD4}">
      <dsp:nvSpPr>
        <dsp:cNvPr id="0" name=""/>
        <dsp:cNvSpPr/>
      </dsp:nvSpPr>
      <dsp:spPr>
        <a:xfrm rot="5400000">
          <a:off x="1544205" y="1782638"/>
          <a:ext cx="831838" cy="1844823"/>
        </a:xfrm>
        <a:prstGeom prst="round2Same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30480" bIns="1524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软件</a:t>
          </a:r>
          <a:r>
            <a:rPr lang="zh-CN" sz="8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和硬件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 </a:t>
          </a:r>
          <a:r>
            <a:rPr lang="zh-CN" altLang="en-US" sz="8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  <a:endParaRPr lang="zh-CN" sz="8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 rot="-5400000">
        <a:off x="1037713" y="2329738"/>
        <a:ext cx="1804216" cy="750624"/>
      </dsp:txXfrm>
    </dsp:sp>
    <dsp:sp modelId="{B26A34E9-DEA4-407D-9D6C-64B9AF6AEE61}">
      <dsp:nvSpPr>
        <dsp:cNvPr id="0" name=""/>
        <dsp:cNvSpPr/>
      </dsp:nvSpPr>
      <dsp:spPr>
        <a:xfrm>
          <a:off x="0" y="2185151"/>
          <a:ext cx="1037712" cy="1039798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rPr>
            <a:t>工具</a:t>
          </a:r>
          <a:endParaRPr lang="zh-CN" altLang="en-US" sz="2000" kern="1200" dirty="0">
            <a:solidFill>
              <a:schemeClr val="tx1"/>
            </a:solidFill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50657" y="2235808"/>
        <a:ext cx="936398" cy="938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3D656-49E3-4846-80B3-9DF4C0678135}">
      <dsp:nvSpPr>
        <dsp:cNvPr id="0" name=""/>
        <dsp:cNvSpPr/>
      </dsp:nvSpPr>
      <dsp:spPr>
        <a:xfrm>
          <a:off x="1066" y="0"/>
          <a:ext cx="2773092" cy="409561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Web 和软件工具</a:t>
          </a:r>
        </a:p>
      </dsp:txBody>
      <dsp:txXfrm>
        <a:off x="1066" y="0"/>
        <a:ext cx="2773092" cy="1228683"/>
      </dsp:txXfrm>
    </dsp:sp>
    <dsp:sp modelId="{575ED4E3-10E1-44F4-98F2-9E82E73CD01D}">
      <dsp:nvSpPr>
        <dsp:cNvPr id="0" name=""/>
        <dsp:cNvSpPr/>
      </dsp:nvSpPr>
      <dsp:spPr>
        <a:xfrm>
          <a:off x="278375" y="1229033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课程</a:t>
          </a:r>
          <a:r>
            <a:rPr lang="zh-CN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网站</a:t>
          </a:r>
          <a:endParaRPr lang="zh-CN" sz="2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301942" y="1252600"/>
        <a:ext cx="2171339" cy="757489"/>
      </dsp:txXfrm>
    </dsp:sp>
    <dsp:sp modelId="{FE3E8C9E-4E0C-48C9-B969-45E913CB4CB6}">
      <dsp:nvSpPr>
        <dsp:cNvPr id="0" name=""/>
        <dsp:cNvSpPr/>
      </dsp:nvSpPr>
      <dsp:spPr>
        <a:xfrm>
          <a:off x="278375" y="2157446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协作工具</a:t>
          </a:r>
        </a:p>
      </dsp:txBody>
      <dsp:txXfrm>
        <a:off x="301942" y="2181013"/>
        <a:ext cx="2171339" cy="757489"/>
      </dsp:txXfrm>
    </dsp:sp>
    <dsp:sp modelId="{96B6F13E-4C71-4B33-9AE7-68769BCA1885}">
      <dsp:nvSpPr>
        <dsp:cNvPr id="0" name=""/>
        <dsp:cNvSpPr/>
      </dsp:nvSpPr>
      <dsp:spPr>
        <a:xfrm>
          <a:off x="278375" y="3085858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移动应用程序</a:t>
          </a:r>
          <a:endParaRPr lang="zh-CN" sz="2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301942" y="3109425"/>
        <a:ext cx="2171339" cy="757489"/>
      </dsp:txXfrm>
    </dsp:sp>
    <dsp:sp modelId="{36A5E784-0575-4B9A-932D-84B4018329C2}">
      <dsp:nvSpPr>
        <dsp:cNvPr id="0" name=""/>
        <dsp:cNvSpPr/>
      </dsp:nvSpPr>
      <dsp:spPr>
        <a:xfrm>
          <a:off x="2982140" y="0"/>
          <a:ext cx="2773092" cy="409561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latin typeface="Microsoft YaHei UI" panose="020B0503020204020204" pitchFamily="34" charset="-122"/>
              <a:ea typeface="Microsoft YaHei UI" panose="020B0503020204020204" pitchFamily="34" charset="-122"/>
            </a:rPr>
            <a:t>社交媒体</a:t>
          </a:r>
        </a:p>
      </dsp:txBody>
      <dsp:txXfrm>
        <a:off x="2982140" y="0"/>
        <a:ext cx="2773092" cy="1228683"/>
      </dsp:txXfrm>
    </dsp:sp>
    <dsp:sp modelId="{C4D55E39-E127-46E1-8C18-E650BDF0FCB0}">
      <dsp:nvSpPr>
        <dsp:cNvPr id="0" name=""/>
        <dsp:cNvSpPr/>
      </dsp:nvSpPr>
      <dsp:spPr>
        <a:xfrm>
          <a:off x="3259449" y="1229033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微博</a:t>
          </a:r>
          <a:endParaRPr lang="zh-CN" sz="2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3283016" y="1252600"/>
        <a:ext cx="2171339" cy="757489"/>
      </dsp:txXfrm>
    </dsp:sp>
    <dsp:sp modelId="{194BEDD1-D18B-469C-A681-6F2CD0649826}">
      <dsp:nvSpPr>
        <dsp:cNvPr id="0" name=""/>
        <dsp:cNvSpPr/>
      </dsp:nvSpPr>
      <dsp:spPr>
        <a:xfrm>
          <a:off x="3259449" y="2157446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微信</a:t>
          </a:r>
          <a:endParaRPr lang="zh-CN" sz="2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3283016" y="2181013"/>
        <a:ext cx="2171339" cy="757489"/>
      </dsp:txXfrm>
    </dsp:sp>
    <dsp:sp modelId="{E864E8C5-2AF8-4B2A-8FB7-8D60286472A2}">
      <dsp:nvSpPr>
        <dsp:cNvPr id="0" name=""/>
        <dsp:cNvSpPr/>
      </dsp:nvSpPr>
      <dsp:spPr>
        <a:xfrm>
          <a:off x="3259449" y="3085858"/>
          <a:ext cx="2218473" cy="80462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>
              <a:latin typeface="Microsoft YaHei UI" panose="020B0503020204020204" pitchFamily="34" charset="-122"/>
              <a:ea typeface="Microsoft YaHei UI" panose="020B0503020204020204" pitchFamily="34" charset="-122"/>
            </a:rPr>
            <a:t>其他</a:t>
          </a:r>
        </a:p>
      </dsp:txBody>
      <dsp:txXfrm>
        <a:off x="3283016" y="3109425"/>
        <a:ext cx="2171339" cy="757489"/>
      </dsp:txXfrm>
    </dsp:sp>
    <dsp:sp modelId="{73EF77D7-714B-46AC-B791-77FB73C27C85}">
      <dsp:nvSpPr>
        <dsp:cNvPr id="0" name=""/>
        <dsp:cNvSpPr/>
      </dsp:nvSpPr>
      <dsp:spPr>
        <a:xfrm>
          <a:off x="5963214" y="0"/>
          <a:ext cx="2773092" cy="409561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实践与</a:t>
          </a:r>
          <a:r>
            <a:rPr lang="zh-CN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学习</a:t>
          </a:r>
          <a:r>
            <a:rPr lang="zh-CN" sz="2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组</a:t>
          </a:r>
        </a:p>
      </dsp:txBody>
      <dsp:txXfrm>
        <a:off x="5963214" y="0"/>
        <a:ext cx="2773092" cy="1228683"/>
      </dsp:txXfrm>
    </dsp:sp>
    <dsp:sp modelId="{2CA0B65E-4012-4BC5-9436-ACF3DB7847C8}">
      <dsp:nvSpPr>
        <dsp:cNvPr id="0" name=""/>
        <dsp:cNvSpPr/>
      </dsp:nvSpPr>
      <dsp:spPr>
        <a:xfrm>
          <a:off x="6240523" y="1229883"/>
          <a:ext cx="2218473" cy="123488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实验</a:t>
          </a:r>
          <a:r>
            <a:rPr lang="en-US" altLang="zh-CN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/</a:t>
          </a:r>
          <a:r>
            <a:rPr lang="zh-CN" altLang="en-US" sz="2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实训</a:t>
          </a:r>
          <a:endParaRPr lang="zh-CN" sz="2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6276691" y="1266051"/>
        <a:ext cx="2146137" cy="1162547"/>
      </dsp:txXfrm>
    </dsp:sp>
    <dsp:sp modelId="{727F9D2C-89F2-4A05-AB22-0A805ACA0081}">
      <dsp:nvSpPr>
        <dsp:cNvPr id="0" name=""/>
        <dsp:cNvSpPr/>
      </dsp:nvSpPr>
      <dsp:spPr>
        <a:xfrm>
          <a:off x="6240523" y="2654749"/>
          <a:ext cx="2218473" cy="1234883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49530" rIns="6604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学习组</a:t>
          </a:r>
        </a:p>
      </dsp:txBody>
      <dsp:txXfrm>
        <a:off x="6276691" y="2690917"/>
        <a:ext cx="2146137" cy="11625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395514-DBA0-4CED-89BE-7504CBC7A432}">
      <dsp:nvSpPr>
        <dsp:cNvPr id="0" name=""/>
        <dsp:cNvSpPr/>
      </dsp:nvSpPr>
      <dsp:spPr>
        <a:xfrm>
          <a:off x="2791" y="713647"/>
          <a:ext cx="2214946" cy="1328967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电子邮件</a:t>
          </a:r>
        </a:p>
      </dsp:txBody>
      <dsp:txXfrm>
        <a:off x="2791" y="713647"/>
        <a:ext cx="2214946" cy="1328967"/>
      </dsp:txXfrm>
    </dsp:sp>
    <dsp:sp modelId="{CA859311-5D60-4C23-8215-E2A3B961A589}">
      <dsp:nvSpPr>
        <dsp:cNvPr id="0" name=""/>
        <dsp:cNvSpPr/>
      </dsp:nvSpPr>
      <dsp:spPr>
        <a:xfrm>
          <a:off x="2439232" y="713647"/>
          <a:ext cx="2214946" cy="1328967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>
              <a:latin typeface="Microsoft YaHei UI" panose="020B0503020204020204" pitchFamily="34" charset="-122"/>
              <a:ea typeface="Microsoft YaHei UI" panose="020B0503020204020204" pitchFamily="34" charset="-122"/>
            </a:rPr>
            <a:t>办公电话</a:t>
          </a:r>
          <a:endParaRPr lang="zh-CN" altLang="en-US" sz="3600" kern="1200" dirty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sp:txBody>
      <dsp:txXfrm>
        <a:off x="2439232" y="713647"/>
        <a:ext cx="2214946" cy="1328967"/>
      </dsp:txXfrm>
    </dsp:sp>
    <dsp:sp modelId="{C2764FD5-F4FD-48B7-AC49-58329BEF3D17}">
      <dsp:nvSpPr>
        <dsp:cNvPr id="0" name=""/>
        <dsp:cNvSpPr/>
      </dsp:nvSpPr>
      <dsp:spPr>
        <a:xfrm>
          <a:off x="4875673" y="713647"/>
          <a:ext cx="2214946" cy="1328967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办公时间</a:t>
          </a:r>
        </a:p>
      </dsp:txBody>
      <dsp:txXfrm>
        <a:off x="4875673" y="713647"/>
        <a:ext cx="2214946" cy="1328967"/>
      </dsp:txXfrm>
    </dsp:sp>
    <dsp:sp modelId="{5429D04B-D3BC-42D0-B5D3-4A45E3106E19}">
      <dsp:nvSpPr>
        <dsp:cNvPr id="0" name=""/>
        <dsp:cNvSpPr/>
      </dsp:nvSpPr>
      <dsp:spPr>
        <a:xfrm>
          <a:off x="7312114" y="713647"/>
          <a:ext cx="2214946" cy="1328967"/>
        </a:xfrm>
        <a:prstGeom prst="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>
              <a:latin typeface="Microsoft YaHei UI" panose="020B0503020204020204" pitchFamily="34" charset="-122"/>
              <a:ea typeface="Microsoft YaHei UI" panose="020B0503020204020204" pitchFamily="34" charset="-122"/>
            </a:rPr>
            <a:t>教师网页</a:t>
          </a:r>
        </a:p>
      </dsp:txBody>
      <dsp:txXfrm>
        <a:off x="7312114" y="713647"/>
        <a:ext cx="2214946" cy="1328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E574AC39-44E6-425E-AF49-CF7D189F346F}" type="datetimeFigureOut">
              <a:rPr lang="en-US" altLang="zh-CN" smtClean="0">
                <a:ea typeface="Microsoft YaHei UI" panose="020B0503020204020204" pitchFamily="34" charset="-122"/>
              </a:rPr>
              <a:pPr/>
              <a:t>8/14/2022</a:t>
            </a:fld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6320F472-929B-459B-8D82-2FABCC5B32A0}" type="slidenum">
              <a:rPr lang="zh-CN" smtClean="0">
                <a:ea typeface="Microsoft YaHei UI" panose="020B0503020204020204" pitchFamily="34" charset="-122"/>
              </a:rPr>
              <a:pPr/>
              <a:t>‹#›</a:t>
            </a:fld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264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DF2775BC-6312-42C7-B7C5-EA6783C2D9CA}" type="datetimeFigureOut">
              <a:rPr lang="en-US" altLang="zh-CN" smtClean="0"/>
              <a:pPr/>
              <a:t>8/14/2022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zh-CN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67F715A1-4ADC-44E0-9587-804FF39D6B22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2984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92309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8062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21929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17287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72114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0084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altLang="zh-CN" smtClean="0"/>
              <a:pPr/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256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 latinLnBrk="0">
              <a:defRPr lang="zh-CN" sz="72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 latinLnBrk="0">
              <a:buNone/>
              <a:defRPr lang="zh-CN" cap="all">
                <a:solidFill>
                  <a:schemeClr val="accent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33693-533E-4C49-A485-2E654C0682F3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40892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全景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 latinLnBrk="0">
              <a:defRPr lang="zh-CN"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latinLnBrk="0">
              <a:buNone/>
              <a:defRPr lang="zh-CN" sz="16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 latinLnBrk="0">
              <a:buNone/>
              <a:defRPr lang="zh-CN" sz="12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177A-F74A-4193-A3B3-E8C3080C7F8B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8139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 latinLnBrk="0">
              <a:defRPr lang="zh-CN"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EB1EB-1850-4850-A7D5-32721F13DEFC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  <p:sp>
        <p:nvSpPr>
          <p:cNvPr id="8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 latinLnBrk="0"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40915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 latinLnBrk="0">
              <a:defRPr lang="zh-CN"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5A547-E5FC-470C-89B6-FAFAE7961593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 latinLnBrk="0"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 b="0" kern="1200" cap="small">
                <a:solidFill>
                  <a:schemeClr val="accent1"/>
                </a:solidFill>
                <a:latin typeface="+mj-lt"/>
                <a:ea typeface="Microsoft YaHei UI" panose="020B0503020204020204" pitchFamily="34" charset="-122"/>
                <a:cs typeface="+mj-cs"/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latinLnBrk="0">
              <a:defRPr lang="zh-CN" sz="12200" b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zh-CN" dirty="0">
                <a:ea typeface="Microsoft YaHei UI" panose="020B0503020204020204" pitchFamily="34" charset="-122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latinLnBrk="0">
              <a:defRPr lang="zh-CN" sz="12200" b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zh-CN" dirty="0">
                <a:ea typeface="Microsoft YaHei UI" panose="020B0503020204020204" pitchFamily="34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762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 latinLnBrk="0">
              <a:defRPr lang="zh-CN"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 latinLnBrk="0">
              <a:buNone/>
              <a:defRPr lang="zh-CN" sz="2000" cap="none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78371-DD45-45EB-AE04-CB275ED9BBE9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04946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163026"/>
          </a:xfrm>
        </p:spPr>
        <p:txBody>
          <a:bodyPr/>
          <a:lstStyle>
            <a:lvl1pPr latinLnBrk="0">
              <a:defRPr lang="zh-CN"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928A8-E99B-4D03-AE9A-57EE836C2798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  <p:sp>
        <p:nvSpPr>
          <p:cNvPr id="8" name="文本占位符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800" b="0" kern="1200">
                <a:solidFill>
                  <a:schemeClr val="accent1"/>
                </a:solidFill>
                <a:latin typeface="+mj-lt"/>
                <a:ea typeface="Microsoft YaHei UI" panose="020B0503020204020204" pitchFamily="34" charset="-122"/>
                <a:cs typeface="+mj-cs"/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latinLnBrk="0">
              <a:defRPr lang="zh-CN" sz="12200" b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zh-CN" dirty="0">
                <a:ea typeface="Microsoft YaHei UI" panose="020B0503020204020204" pitchFamily="34" charset="-122"/>
              </a:rPr>
              <a:t>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latinLnBrk="0">
              <a:defRPr lang="zh-CN" sz="12200" b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zh-CN" dirty="0">
                <a:ea typeface="Microsoft YaHei UI" panose="020B0503020204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6458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 latinLnBrk="0">
              <a:defRPr lang="zh-CN"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BCAE7-8ED5-447B-8444-94C28BB260F9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zh-CN" sz="3600" b="0" kern="1200" cap="none">
                <a:solidFill>
                  <a:schemeClr val="accent1"/>
                </a:solidFill>
                <a:latin typeface="+mj-lt"/>
                <a:ea typeface="Microsoft YaHei UI" panose="020B0503020204020204" pitchFamily="34" charset="-122"/>
                <a:cs typeface="+mj-cs"/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2226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直线连接线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线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文本占位符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文本占位符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E1B8-FC89-43EA-A534-7EC9D74A4215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064947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文本占位符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文本占位符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文本占位符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图片占位符 2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latinLnBrk="0">
              <a:buNone/>
              <a:defRPr lang="zh-CN" sz="16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30" name="图片占位符 2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latinLnBrk="0">
              <a:buNone/>
              <a:defRPr lang="zh-CN" sz="16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31" name="图片占位符 2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latinLnBrk="0">
              <a:buNone/>
              <a:defRPr lang="zh-CN" sz="16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cxnSp>
        <p:nvCxnSpPr>
          <p:cNvPr id="17" name="直线连接线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线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F73F1-17DB-4329-8130-7FCE78F87551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33552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E3E91-3A6A-4428-BDA8-69977916AE6B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50983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164151" y="1447799"/>
            <a:ext cx="1409965" cy="4413251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4954" y="1447799"/>
            <a:ext cx="6776630" cy="44132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6CE9-1DF9-40CD-8FED-5613061B3D1A}" type="datetime1">
              <a:rPr lang="zh-CN" altLang="en-US" smtClean="0"/>
              <a:t>2022/8/14</a:t>
            </a:fld>
            <a:endParaRPr 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8900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752C-E002-4697-8020-94B05D201B66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22446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A0E11-15D1-492D-9BD8-7B2F0891A242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5E465-4709-4524-92A4-4F13B2C7EF91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AE044-FC9F-40E3-9DAD-E6AD02F34083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2F1E-8034-48B7-8ECC-B205E980A5C5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DCF3-76E1-4360-9D84-C4B0C683DC40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72D-47A2-4072-8FF5-7C28355D4742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DB6A-5C20-46F9-8DE1-AC970F48C65E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D08B-0F66-44AC-9689-7F69901BAED4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6EE6-A7F7-49EB-BCF8-2270557B0552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14EDD-3567-45AE-AB9E-453CA0E5A86E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 latinLnBrk="0">
              <a:defRPr lang="zh-CN"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 latinLnBrk="0">
              <a:buNone/>
              <a:defRPr lang="zh-CN" sz="2000" cap="all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A7E2-ABB7-45DA-A542-B7422259A398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6299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8DBD3-E8BB-4503-8F35-3B82096B8F6B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4FDA-5225-463F-9DE2-FF4506248986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1220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 latinLnBrk="0"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B6947-888A-407D-A622-033DD60DA744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318220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356B-E7EC-4ACA-A88F-EC47EE84B237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359123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A94F-A368-4238-8097-BD28EC466E0C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51531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 latinLnBrk="0">
              <a:defRPr lang="zh-CN"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F88D2-7B3D-4611-8214-1B62EF0840AE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6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5798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 latinLnBrk="0">
              <a:defRPr lang="zh-CN"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latinLnBrk="0">
              <a:buNone/>
              <a:defRPr lang="zh-CN" sz="16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8A86E-4CDD-4858-8FDF-5F4DA8EA383B}" type="datetime1">
              <a:rPr lang="zh-CN" altLang="en-US" smtClean="0"/>
              <a:t>2022/8/14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690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1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99941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60901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latinLnBrk="0">
              <a:defRPr lang="zh-CN" sz="1100" b="0">
                <a:solidFill>
                  <a:schemeClr val="tx1">
                    <a:tint val="75000"/>
                    <a:alpha val="60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fld id="{D7D2AB36-7DF0-4C08-B9C7-4CE341970FEF}" type="datetime1">
              <a:rPr lang="zh-CN" altLang="en-US" smtClean="0"/>
              <a:t>2022/8/14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100" b="0">
                <a:solidFill>
                  <a:schemeClr val="tx1">
                    <a:tint val="75000"/>
                    <a:alpha val="60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latinLnBrk="0">
              <a:defRPr lang="zh-CN" sz="2800" b="0">
                <a:solidFill>
                  <a:schemeClr val="tx1">
                    <a:tint val="75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fld id="{BA875541-8164-4CC7-9F2F-6F0C49BB858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3467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lang="zh-CN" sz="4200" b="0" kern="1200">
          <a:solidFill>
            <a:schemeClr val="tx2"/>
          </a:solidFill>
          <a:latin typeface="+mj-lt"/>
          <a:ea typeface="Microsoft YaHei UI" panose="020B0503020204020204" pitchFamily="34" charset="-122"/>
          <a:cs typeface="+mj-cs"/>
        </a:defRPr>
      </a:lvl1pPr>
      <a:lvl2pPr eaLnBrk="1" latinLnBrk="0" hangingPunct="1">
        <a:defRPr lang="zh-CN">
          <a:solidFill>
            <a:schemeClr val="tx2"/>
          </a:solidFill>
        </a:defRPr>
      </a:lvl2pPr>
      <a:lvl3pPr eaLnBrk="1" latinLnBrk="0" hangingPunct="1">
        <a:defRPr lang="zh-CN">
          <a:solidFill>
            <a:schemeClr val="tx2"/>
          </a:solidFill>
        </a:defRPr>
      </a:lvl3pPr>
      <a:lvl4pPr eaLnBrk="1" latinLnBrk="0" hangingPunct="1">
        <a:defRPr lang="zh-CN">
          <a:solidFill>
            <a:schemeClr val="tx2"/>
          </a:solidFill>
        </a:defRPr>
      </a:lvl4pPr>
      <a:lvl5pPr eaLnBrk="1" latinLnBrk="0" hangingPunct="1">
        <a:defRPr lang="zh-CN">
          <a:solidFill>
            <a:schemeClr val="tx2"/>
          </a:solidFill>
        </a:defRPr>
      </a:lvl5pPr>
      <a:lvl6pPr eaLnBrk="1" latinLnBrk="0" hangingPunct="1">
        <a:defRPr lang="zh-CN">
          <a:solidFill>
            <a:schemeClr val="tx2"/>
          </a:solidFill>
        </a:defRPr>
      </a:lvl6pPr>
      <a:lvl7pPr eaLnBrk="1" latinLnBrk="0" hangingPunct="1">
        <a:defRPr lang="zh-CN">
          <a:solidFill>
            <a:schemeClr val="tx2"/>
          </a:solidFill>
        </a:defRPr>
      </a:lvl7pPr>
      <a:lvl8pPr eaLnBrk="1" latinLnBrk="0" hangingPunct="1">
        <a:defRPr lang="zh-CN">
          <a:solidFill>
            <a:schemeClr val="tx2"/>
          </a:solidFill>
        </a:defRPr>
      </a:lvl8pPr>
      <a:lvl9pPr eaLnBrk="1" latinLnBrk="0" hangingPunct="1">
        <a:defRPr lang="zh-CN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2000" b="0" kern="1200">
          <a:solidFill>
            <a:schemeClr val="tx1"/>
          </a:solidFill>
          <a:latin typeface="+mj-lt"/>
          <a:ea typeface="Microsoft YaHei UI" panose="020B0503020204020204" pitchFamily="34" charset="-122"/>
          <a:cs typeface="+mj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800" b="0" kern="1200">
          <a:solidFill>
            <a:schemeClr val="tx1"/>
          </a:solidFill>
          <a:latin typeface="+mj-lt"/>
          <a:ea typeface="Microsoft YaHei UI" panose="020B0503020204020204" pitchFamily="34" charset="-122"/>
          <a:cs typeface="+mj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600" b="0" kern="1200">
          <a:solidFill>
            <a:schemeClr val="tx1"/>
          </a:solidFill>
          <a:latin typeface="+mj-lt"/>
          <a:ea typeface="Microsoft YaHei UI" panose="020B0503020204020204" pitchFamily="34" charset="-122"/>
          <a:cs typeface="+mj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400" b="0" kern="1200">
          <a:solidFill>
            <a:schemeClr val="tx1"/>
          </a:solidFill>
          <a:latin typeface="+mj-lt"/>
          <a:ea typeface="Microsoft YaHei UI" panose="020B0503020204020204" pitchFamily="34" charset="-122"/>
          <a:cs typeface="+mj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400" b="0" kern="1200">
          <a:solidFill>
            <a:schemeClr val="tx1"/>
          </a:solidFill>
          <a:latin typeface="+mj-lt"/>
          <a:ea typeface="Microsoft YaHei UI" panose="020B0503020204020204" pitchFamily="34" charset="-122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200" b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200" b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200" b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lang="zh-CN" sz="1200" b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zh-CN"/>
      </a:defPPr>
      <a:lvl1pPr marL="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97961-BACB-444E-9B03-B4F7E0875993}" type="datetime1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资源标题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BCDA4-3901-4DAA-8815-99942CCB26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up.tsinghua.edu.cn/booksCenter/book_09572501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1008" y="2388325"/>
            <a:ext cx="9731828" cy="1754778"/>
          </a:xfrm>
        </p:spPr>
        <p:txBody>
          <a:bodyPr/>
          <a:lstStyle/>
          <a:p>
            <a:pPr algn="ctr"/>
            <a:r>
              <a:rPr lang="zh-CN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网络服务器搭建、配置与管理</a:t>
            </a:r>
            <a:r>
              <a:rPr lang="en-US" altLang="zh-CN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——Windows Server </a:t>
            </a: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b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微课版）（第</a:t>
            </a:r>
            <a:r>
              <a:rPr lang="en-US" altLang="zh-CN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版）</a:t>
            </a:r>
            <a:endParaRPr lang="zh-CN" sz="20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6617" y="4848836"/>
            <a:ext cx="8743996" cy="789963"/>
          </a:xfrm>
        </p:spPr>
        <p:txBody>
          <a:bodyPr>
            <a:normAutofit/>
          </a:bodyPr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清华大学出版社 </a:t>
            </a:r>
            <a:r>
              <a:rPr 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|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杨云 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等主编</a:t>
            </a:r>
            <a:endParaRPr 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1" y="153164"/>
            <a:ext cx="9404723" cy="1400530"/>
          </a:xfrm>
        </p:spPr>
        <p:txBody>
          <a:bodyPr/>
          <a:lstStyle/>
          <a:p>
            <a:pPr eaLnBrk="1" hangingPunct="1"/>
            <a:r>
              <a:rPr lang="zh-CN" altLang="en-US" sz="3700" b="1" dirty="0" smtClean="0">
                <a:solidFill>
                  <a:srgbClr val="FFFF00"/>
                </a:solidFill>
                <a:ea typeface="宋体" charset="-122"/>
              </a:rPr>
              <a:t>项目</a:t>
            </a:r>
            <a:r>
              <a:rPr lang="en-US" altLang="zh-CN" sz="3700" b="1" dirty="0">
                <a:solidFill>
                  <a:srgbClr val="FFFF00"/>
                </a:solidFill>
                <a:ea typeface="宋体" charset="-122"/>
              </a:rPr>
              <a:t>6</a:t>
            </a:r>
            <a:r>
              <a:rPr lang="en-US" altLang="zh-CN" sz="3700" b="1" dirty="0" smtClean="0">
                <a:solidFill>
                  <a:srgbClr val="FFFF00"/>
                </a:solidFill>
                <a:ea typeface="宋体" charset="-122"/>
              </a:rPr>
              <a:t>-</a:t>
            </a:r>
            <a:r>
              <a:rPr lang="zh-CN" altLang="en-US" sz="3700" b="1" dirty="0">
                <a:solidFill>
                  <a:srgbClr val="FFFF00"/>
                </a:solidFill>
                <a:ea typeface="宋体" charset="-122"/>
              </a:rPr>
              <a:t>项目</a:t>
            </a:r>
            <a:r>
              <a:rPr lang="en-US" altLang="zh-CN" sz="3700" b="1" dirty="0" smtClean="0">
                <a:solidFill>
                  <a:srgbClr val="FFFF00"/>
                </a:solidFill>
                <a:ea typeface="宋体" charset="-122"/>
              </a:rPr>
              <a:t>11</a:t>
            </a:r>
            <a:r>
              <a:rPr lang="zh-CN" altLang="en-US" sz="3700" b="1" dirty="0" smtClean="0">
                <a:solidFill>
                  <a:srgbClr val="FFFF00"/>
                </a:solidFill>
                <a:ea typeface="宋体" charset="-122"/>
              </a:rPr>
              <a:t>的</a:t>
            </a:r>
            <a:r>
              <a:rPr lang="en-US" altLang="zh-CN" sz="3700" b="1" dirty="0">
                <a:solidFill>
                  <a:srgbClr val="FFFF00"/>
                </a:solidFill>
                <a:ea typeface="宋体" charset="-122"/>
              </a:rPr>
              <a:t>PPT</a:t>
            </a:r>
            <a:r>
              <a:rPr lang="zh-CN" altLang="en-US" sz="3700" b="1" dirty="0">
                <a:solidFill>
                  <a:srgbClr val="FFFF00"/>
                </a:solidFill>
                <a:ea typeface="宋体" charset="-122"/>
              </a:rPr>
              <a:t>说明</a:t>
            </a:r>
            <a:endParaRPr lang="en-US" altLang="zh-CN" sz="3700" b="1" dirty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6533" y="959863"/>
            <a:ext cx="10972800" cy="443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70000"/>
              </a:spcBef>
              <a:buClr>
                <a:schemeClr val="hlink"/>
              </a:buClr>
              <a:buSzPct val="90000"/>
              <a:buFontTx/>
              <a:buChar char="•"/>
            </a:pPr>
            <a:r>
              <a:rPr lang="zh-CN" altLang="en-US" sz="3200" b="0" dirty="0" smtClean="0"/>
              <a:t>项目</a:t>
            </a:r>
            <a:r>
              <a:rPr lang="en-US" altLang="zh-CN" sz="3200" b="0" dirty="0"/>
              <a:t>6</a:t>
            </a:r>
            <a:r>
              <a:rPr lang="en-US" altLang="zh-CN" sz="3200" b="0" dirty="0" smtClean="0"/>
              <a:t>-</a:t>
            </a:r>
            <a:r>
              <a:rPr lang="zh-CN" altLang="en-US" sz="3200" b="0" dirty="0"/>
              <a:t>项目</a:t>
            </a:r>
            <a:r>
              <a:rPr lang="en-US" altLang="zh-CN" sz="3200" b="0" dirty="0" smtClean="0"/>
              <a:t>11</a:t>
            </a:r>
            <a:r>
              <a:rPr lang="zh-CN" altLang="en-US" sz="3200" b="0" dirty="0" smtClean="0"/>
              <a:t>的</a:t>
            </a:r>
            <a:r>
              <a:rPr lang="en-US" altLang="zh-CN" sz="3200" b="0" dirty="0"/>
              <a:t>PPT</a:t>
            </a:r>
            <a:r>
              <a:rPr lang="zh-CN" altLang="en-US" sz="3200" b="0" dirty="0"/>
              <a:t>，订书后请向作者索要。本教材资源提供群： </a:t>
            </a:r>
            <a:r>
              <a:rPr lang="en-US" altLang="zh-CN" sz="3200" b="0" dirty="0"/>
              <a:t>189934741   </a:t>
            </a:r>
            <a:r>
              <a:rPr lang="zh-CN" altLang="en-US" sz="3200" b="0" dirty="0"/>
              <a:t>作者</a:t>
            </a:r>
            <a:r>
              <a:rPr lang="en-US" altLang="zh-CN" sz="3200" b="0" dirty="0"/>
              <a:t>QQ</a:t>
            </a:r>
            <a:r>
              <a:rPr lang="zh-CN" altLang="en-US" sz="3200" b="0" dirty="0"/>
              <a:t>：</a:t>
            </a:r>
            <a:r>
              <a:rPr lang="en-US" altLang="zh-CN" sz="3200" b="0" dirty="0"/>
              <a:t>68433059</a:t>
            </a:r>
          </a:p>
          <a:p>
            <a:pPr eaLnBrk="1" hangingPunct="1">
              <a:lnSpc>
                <a:spcPct val="90000"/>
              </a:lnSpc>
              <a:spcBef>
                <a:spcPct val="70000"/>
              </a:spcBef>
              <a:buClr>
                <a:schemeClr val="hlink"/>
              </a:buClr>
              <a:buSzPct val="90000"/>
              <a:buFontTx/>
              <a:buChar char="•"/>
            </a:pPr>
            <a:r>
              <a:rPr lang="zh-CN" altLang="en-US" sz="3200" b="0" dirty="0" smtClean="0"/>
              <a:t>出版社</a:t>
            </a:r>
            <a:r>
              <a:rPr lang="zh-CN" altLang="en-US" sz="3200" b="0" dirty="0" smtClean="0"/>
              <a:t>：</a:t>
            </a:r>
            <a:r>
              <a:rPr lang="en-US" altLang="zh-CN" sz="3200" b="0" dirty="0">
                <a:hlinkClick r:id="rId2"/>
              </a:rPr>
              <a:t>http://</a:t>
            </a:r>
            <a:r>
              <a:rPr lang="en-US" altLang="zh-CN" sz="3200" b="0" dirty="0" smtClean="0">
                <a:hlinkClick r:id="rId2"/>
              </a:rPr>
              <a:t>www.tup.tsinghua.edu.cn/booksCenter/book_09572501.html</a:t>
            </a:r>
            <a:endParaRPr lang="en-US" altLang="zh-CN" sz="3200" b="0" dirty="0" smtClean="0"/>
          </a:p>
          <a:p>
            <a:pPr eaLnBrk="1" hangingPunct="1">
              <a:lnSpc>
                <a:spcPct val="90000"/>
              </a:lnSpc>
              <a:spcBef>
                <a:spcPct val="70000"/>
              </a:spcBef>
              <a:buClr>
                <a:schemeClr val="hlink"/>
              </a:buClr>
              <a:buSzPct val="90000"/>
              <a:buFontTx/>
              <a:buChar char="•"/>
            </a:pPr>
            <a:r>
              <a:rPr lang="en-US" altLang="zh-CN" sz="3200" dirty="0">
                <a:solidFill>
                  <a:srgbClr val="FFFF00"/>
                </a:solidFill>
              </a:rPr>
              <a:t>9787302608721  </a:t>
            </a:r>
            <a:r>
              <a:rPr lang="zh-CN" altLang="en-US" sz="3200" dirty="0" smtClean="0">
                <a:solidFill>
                  <a:srgbClr val="FFFF00"/>
                </a:solidFill>
              </a:rPr>
              <a:t>出版</a:t>
            </a:r>
            <a:r>
              <a:rPr lang="zh-CN" altLang="en-US" sz="3200" dirty="0">
                <a:solidFill>
                  <a:srgbClr val="FFFF00"/>
                </a:solidFill>
              </a:rPr>
              <a:t>日期：</a:t>
            </a:r>
            <a:r>
              <a:rPr lang="en-US" altLang="zh-CN" sz="3200" dirty="0" smtClean="0">
                <a:solidFill>
                  <a:srgbClr val="FFFF00"/>
                </a:solidFill>
              </a:rPr>
              <a:t>2022.07.01</a:t>
            </a:r>
            <a:endParaRPr lang="en-US" altLang="zh-CN" sz="32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70000"/>
              </a:spcBef>
              <a:buClr>
                <a:schemeClr val="hlink"/>
              </a:buClr>
              <a:buSzPct val="90000"/>
              <a:buFontTx/>
              <a:buChar char="•"/>
            </a:pPr>
            <a:r>
              <a:rPr lang="zh-CN" altLang="en-US" sz="3200" dirty="0" smtClean="0">
                <a:solidFill>
                  <a:srgbClr val="FFFF00"/>
                </a:solidFill>
              </a:rPr>
              <a:t>定价</a:t>
            </a:r>
            <a:r>
              <a:rPr lang="zh-CN" altLang="en-US" sz="3200" dirty="0" smtClean="0">
                <a:solidFill>
                  <a:srgbClr val="FFFF00"/>
                </a:solidFill>
              </a:rPr>
              <a:t>：</a:t>
            </a:r>
            <a:r>
              <a:rPr lang="en-US" altLang="zh-CN" sz="3200" dirty="0" smtClean="0">
                <a:solidFill>
                  <a:srgbClr val="FFFF00"/>
                </a:solidFill>
              </a:rPr>
              <a:t>6</a:t>
            </a:r>
            <a:r>
              <a:rPr lang="en-US" altLang="zh-CN" sz="3200" dirty="0" smtClean="0">
                <a:solidFill>
                  <a:srgbClr val="FFFF00"/>
                </a:solidFill>
              </a:rPr>
              <a:t>9.8</a:t>
            </a:r>
            <a:r>
              <a:rPr lang="zh-CN" altLang="en-US" sz="3200" dirty="0" smtClean="0">
                <a:solidFill>
                  <a:srgbClr val="FFFF00"/>
                </a:solidFill>
              </a:rPr>
              <a:t>元   </a:t>
            </a:r>
            <a:endParaRPr lang="en-US" altLang="zh-CN" sz="32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70000"/>
              </a:spcBef>
              <a:buClr>
                <a:schemeClr val="hlink"/>
              </a:buClr>
              <a:buSzPct val="90000"/>
              <a:buFontTx/>
              <a:buChar char="•"/>
            </a:pPr>
            <a:r>
              <a:rPr lang="zh-CN" altLang="en-US" sz="3200" dirty="0">
                <a:solidFill>
                  <a:srgbClr val="FFFF00"/>
                </a:solidFill>
              </a:rPr>
              <a:t>书名</a:t>
            </a:r>
            <a:r>
              <a:rPr lang="zh-CN" altLang="en-US" sz="3200" dirty="0">
                <a:solidFill>
                  <a:srgbClr val="FFFF00"/>
                </a:solidFill>
              </a:rPr>
              <a:t>：网络服务器搭建、配置与管理</a:t>
            </a:r>
            <a:r>
              <a:rPr lang="en-US" altLang="zh-CN" sz="3200" dirty="0">
                <a:solidFill>
                  <a:srgbClr val="FFFF00"/>
                </a:solidFill>
              </a:rPr>
              <a:t>——Windows Server 2016</a:t>
            </a:r>
            <a:r>
              <a:rPr lang="zh-CN" altLang="en-US" sz="3200" dirty="0">
                <a:solidFill>
                  <a:srgbClr val="FFFF00"/>
                </a:solidFill>
              </a:rPr>
              <a:t>（第</a:t>
            </a:r>
            <a:r>
              <a:rPr lang="en-US" altLang="zh-CN" sz="3200" dirty="0">
                <a:solidFill>
                  <a:srgbClr val="FFFF00"/>
                </a:solidFill>
              </a:rPr>
              <a:t>4</a:t>
            </a:r>
            <a:r>
              <a:rPr lang="zh-CN" altLang="en-US" sz="3200" dirty="0">
                <a:solidFill>
                  <a:srgbClr val="FFFF00"/>
                </a:solidFill>
              </a:rPr>
              <a:t>版）（微课版）</a:t>
            </a:r>
            <a:endParaRPr lang="zh-CN" altLang="zh-CN" sz="3200" b="0" dirty="0"/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6693858" y="6251402"/>
            <a:ext cx="5661159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</a:rPr>
              <a:t>PPT</a:t>
            </a:r>
            <a:r>
              <a:rPr lang="zh-CN" altLang="en-US" sz="3200" dirty="0">
                <a:solidFill>
                  <a:srgbClr val="FF0000"/>
                </a:solidFill>
              </a:rPr>
              <a:t>版权所有，请勿私自传播</a:t>
            </a:r>
          </a:p>
        </p:txBody>
      </p:sp>
    </p:spTree>
    <p:extLst>
      <p:ext uri="{BB962C8B-B14F-4D97-AF65-F5344CB8AC3E}">
        <p14:creationId xmlns:p14="http://schemas.microsoft.com/office/powerpoint/2010/main" val="37612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1158239"/>
            <a:ext cx="10971123" cy="5023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10698"/>
          </a:xfrm>
        </p:spPr>
        <p:txBody>
          <a:bodyPr/>
          <a:lstStyle/>
          <a:p>
            <a:r>
              <a:rPr lang="zh-CN" altLang="en-US" sz="2800" dirty="0" smtClean="0"/>
              <a:t>（示例：</a:t>
            </a:r>
            <a:r>
              <a:rPr lang="zh-CN" sz="2800" dirty="0" smtClean="0"/>
              <a:t>教学方法</a:t>
            </a:r>
            <a:r>
              <a:rPr lang="zh-CN" altLang="en-US" sz="2800" dirty="0" smtClean="0"/>
              <a:t>）</a:t>
            </a:r>
            <a:endParaRPr 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6111" y="1236618"/>
            <a:ext cx="10067127" cy="4210750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zh-CN" sz="2400" dirty="0">
                <a:solidFill>
                  <a:srgbClr val="C00000"/>
                </a:solidFill>
              </a:rPr>
              <a:t>简要描述教学方法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sz="2400" dirty="0">
                <a:solidFill>
                  <a:srgbClr val="C00000"/>
                </a:solidFill>
              </a:rPr>
              <a:t>讲课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sz="2400" dirty="0">
                <a:solidFill>
                  <a:srgbClr val="C00000"/>
                </a:solidFill>
              </a:rPr>
              <a:t>演示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sz="2400" dirty="0">
                <a:solidFill>
                  <a:srgbClr val="C00000"/>
                </a:solidFill>
              </a:rPr>
              <a:t>课堂讨论/虚拟讨论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sz="2400" dirty="0">
                <a:solidFill>
                  <a:srgbClr val="C00000"/>
                </a:solidFill>
              </a:rPr>
              <a:t>个人/组项目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sz="2400" dirty="0" smtClean="0">
                <a:solidFill>
                  <a:srgbClr val="C00000"/>
                </a:solidFill>
              </a:rPr>
              <a:t>实验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C00000"/>
                </a:solidFill>
              </a:rPr>
              <a:t>考核</a:t>
            </a:r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  <a:endParaRPr lang="zh-CN" sz="2400" dirty="0">
              <a:solidFill>
                <a:schemeClr val="bg1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8734609" y="4258628"/>
            <a:ext cx="2632450" cy="1507865"/>
            <a:chOff x="2808536" y="3004592"/>
            <a:chExt cx="3024336" cy="1538288"/>
          </a:xfrm>
        </p:grpSpPr>
        <p:sp>
          <p:nvSpPr>
            <p:cNvPr id="12" name="矩形 11"/>
            <p:cNvSpPr/>
            <p:nvPr/>
          </p:nvSpPr>
          <p:spPr>
            <a:xfrm>
              <a:off x="2808536" y="4084712"/>
              <a:ext cx="3024336" cy="458168"/>
            </a:xfrm>
            <a:prstGeom prst="rect">
              <a:avLst/>
            </a:prstGeom>
          </p:spPr>
          <p:txBody>
            <a:bodyPr wrap="square" lIns="78950" tIns="39502" rIns="78950" bIns="39502">
              <a:spAutoFit/>
            </a:bodyPr>
            <a:lstStyle/>
            <a:p>
              <a:pPr defTabSz="782068"/>
              <a:r>
                <a:rPr lang="zh-CN" altLang="en-US" sz="2400" b="1" dirty="0" smtClean="0">
                  <a:solidFill>
                    <a:srgbClr val="000000"/>
                  </a:solidFill>
                  <a:latin typeface="微软雅黑"/>
                </a:rPr>
                <a:t>需要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微软雅黑"/>
                </a:rPr>
                <a:t>时间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/>
                </a:rPr>
                <a:t>不一样</a:t>
              </a:r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08536" y="3508648"/>
              <a:ext cx="2664296" cy="395371"/>
            </a:xfrm>
            <a:prstGeom prst="rect">
              <a:avLst/>
            </a:prstGeom>
          </p:spPr>
          <p:txBody>
            <a:bodyPr wrap="square" lIns="78950" tIns="39502" rIns="78950" bIns="39502">
              <a:spAutoFit/>
            </a:bodyPr>
            <a:lstStyle/>
            <a:p>
              <a:pPr defTabSz="782068"/>
              <a:r>
                <a:rPr lang="zh-CN" altLang="en-US" sz="2000" b="1" dirty="0">
                  <a:solidFill>
                    <a:srgbClr val="080808"/>
                  </a:solidFill>
                  <a:latin typeface="黑体" pitchFamily="49" charset="-122"/>
                  <a:ea typeface="黑体" pitchFamily="49" charset="-122"/>
                </a:rPr>
                <a:t>掌握</a:t>
              </a:r>
              <a:r>
                <a:rPr lang="zh-CN" altLang="en-US" sz="2000" b="1" dirty="0" smtClean="0">
                  <a:solidFill>
                    <a:srgbClr val="080808"/>
                  </a:solidFill>
                  <a:latin typeface="黑体" pitchFamily="49" charset="-122"/>
                  <a:ea typeface="黑体" pitchFamily="49" charset="-122"/>
                </a:rPr>
                <a:t>同样学习</a:t>
              </a:r>
              <a:r>
                <a:rPr lang="zh-CN" altLang="en-US" sz="2000" b="1" dirty="0">
                  <a:solidFill>
                    <a:srgbClr val="080808"/>
                  </a:solidFill>
                  <a:latin typeface="黑体" pitchFamily="49" charset="-122"/>
                  <a:ea typeface="黑体" pitchFamily="49" charset="-122"/>
                </a:rPr>
                <a:t>材料</a:t>
              </a:r>
              <a:endParaRPr lang="en-US" altLang="zh-CN" sz="2000" b="1" dirty="0">
                <a:solidFill>
                  <a:srgbClr val="08080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808536" y="3004592"/>
              <a:ext cx="1251328" cy="363972"/>
            </a:xfrm>
            <a:prstGeom prst="rect">
              <a:avLst/>
            </a:prstGeom>
          </p:spPr>
          <p:txBody>
            <a:bodyPr wrap="none" lIns="78950" tIns="39502" rIns="78950" bIns="39502">
              <a:spAutoFit/>
            </a:bodyPr>
            <a:lstStyle/>
            <a:p>
              <a:pPr defTabSz="782068"/>
              <a:r>
                <a:rPr lang="zh-CN" altLang="en-US" b="1" dirty="0" smtClean="0">
                  <a:solidFill>
                    <a:srgbClr val="0071BC">
                      <a:lumMod val="50000"/>
                    </a:srgbClr>
                  </a:solidFill>
                  <a:latin typeface="微软雅黑"/>
                </a:rPr>
                <a:t>不同学生</a:t>
              </a:r>
              <a:endParaRPr lang="zh-CN" altLang="en-US" dirty="0">
                <a:solidFill>
                  <a:srgbClr val="0071BC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75485"/>
          </a:xfrm>
        </p:spPr>
        <p:txBody>
          <a:bodyPr/>
          <a:lstStyle/>
          <a:p>
            <a:r>
              <a:rPr lang="zh-CN" altLang="en-US" sz="2800" dirty="0" smtClean="0"/>
              <a:t>（示例：微课基本概念）</a:t>
            </a:r>
            <a:endParaRPr 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42054" y="1187003"/>
            <a:ext cx="3198724" cy="998848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zh-CN" altLang="en-US" sz="2400" dirty="0" smtClean="0"/>
              <a:t>项目导入</a:t>
            </a:r>
            <a:endParaRPr lang="zh-CN" sz="2400" dirty="0"/>
          </a:p>
          <a:p>
            <a:pPr marL="0" indent="0">
              <a:buNone/>
            </a:pPr>
            <a:endParaRPr lang="zh-CN" sz="2400" dirty="0"/>
          </a:p>
          <a:p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79236" y="3788229"/>
            <a:ext cx="702364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宋体" pitchFamily="2" charset="-122"/>
              <a:buAutoNum type="circleNumDbPlain"/>
            </a:pPr>
            <a:r>
              <a:rPr lang="zh-CN" altLang="en-US" sz="1800" dirty="0">
                <a:latin typeface="+mn-ea"/>
                <a:ea typeface="+mn-ea"/>
              </a:rPr>
              <a:t>了解</a:t>
            </a:r>
            <a:r>
              <a:rPr lang="en-US" altLang="zh-CN" sz="1800" dirty="0">
                <a:latin typeface="+mn-ea"/>
                <a:ea typeface="+mn-ea"/>
              </a:rPr>
              <a:t>Linux</a:t>
            </a:r>
            <a:r>
              <a:rPr lang="zh-CN" altLang="en-US" sz="1800" dirty="0">
                <a:latin typeface="+mn-ea"/>
                <a:ea typeface="+mn-ea"/>
              </a:rPr>
              <a:t>系统的历史、版权以及</a:t>
            </a:r>
            <a:r>
              <a:rPr lang="en-US" altLang="zh-CN" sz="1800" dirty="0">
                <a:latin typeface="+mn-ea"/>
                <a:ea typeface="+mn-ea"/>
              </a:rPr>
              <a:t>Linux</a:t>
            </a:r>
            <a:r>
              <a:rPr lang="zh-CN" altLang="en-US" sz="1800" dirty="0">
                <a:latin typeface="+mn-ea"/>
                <a:ea typeface="+mn-ea"/>
              </a:rPr>
              <a:t>系统的特点</a:t>
            </a:r>
            <a:endParaRPr lang="en-US" altLang="zh-CN" sz="18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buFont typeface="宋体" pitchFamily="2" charset="-122"/>
              <a:buAutoNum type="circleNumDbPlain"/>
            </a:pPr>
            <a:r>
              <a:rPr lang="zh-CN" altLang="en-US" sz="1800" dirty="0">
                <a:latin typeface="+mn-ea"/>
                <a:ea typeface="+mn-ea"/>
              </a:rPr>
              <a:t>了解</a:t>
            </a:r>
            <a:r>
              <a:rPr lang="en-US" altLang="zh-CN" sz="1800" dirty="0">
                <a:latin typeface="+mn-ea"/>
                <a:ea typeface="+mn-ea"/>
              </a:rPr>
              <a:t>Red Hat Enterprise Linux 5</a:t>
            </a:r>
            <a:r>
              <a:rPr lang="zh-CN" altLang="en-US" sz="1800" dirty="0">
                <a:latin typeface="+mn-ea"/>
                <a:ea typeface="+mn-ea"/>
              </a:rPr>
              <a:t>的优点及其家族成员</a:t>
            </a:r>
          </a:p>
          <a:p>
            <a:pPr eaLnBrk="1" hangingPunct="1">
              <a:lnSpc>
                <a:spcPct val="150000"/>
              </a:lnSpc>
              <a:buFont typeface="宋体" pitchFamily="2" charset="-122"/>
              <a:buAutoNum type="circleNumDbPlain"/>
            </a:pPr>
            <a:r>
              <a:rPr lang="zh-CN" altLang="en-US" sz="1800" dirty="0">
                <a:latin typeface="+mn-ea"/>
                <a:ea typeface="+mn-ea"/>
              </a:rPr>
              <a:t>掌握如何配置</a:t>
            </a:r>
            <a:r>
              <a:rPr lang="en-US" altLang="zh-CN" sz="1800" dirty="0">
                <a:latin typeface="+mn-ea"/>
                <a:ea typeface="+mn-ea"/>
              </a:rPr>
              <a:t>Linux</a:t>
            </a:r>
            <a:r>
              <a:rPr lang="zh-CN" altLang="en-US" sz="1800" dirty="0">
                <a:latin typeface="+mn-ea"/>
                <a:ea typeface="+mn-ea"/>
              </a:rPr>
              <a:t>常规网络和如何测试</a:t>
            </a:r>
            <a:r>
              <a:rPr lang="en-US" altLang="zh-CN" sz="1800" dirty="0">
                <a:latin typeface="+mn-ea"/>
                <a:ea typeface="+mn-ea"/>
              </a:rPr>
              <a:t>Linux</a:t>
            </a:r>
            <a:r>
              <a:rPr lang="zh-CN" altLang="en-US" sz="1800" dirty="0">
                <a:latin typeface="+mn-ea"/>
                <a:ea typeface="+mn-ea"/>
              </a:rPr>
              <a:t>网络环境</a:t>
            </a:r>
          </a:p>
          <a:p>
            <a:pPr eaLnBrk="1" hangingPunct="1">
              <a:lnSpc>
                <a:spcPct val="150000"/>
              </a:lnSpc>
              <a:buFont typeface="宋体" pitchFamily="2" charset="-122"/>
              <a:buAutoNum type="circleNumDbPlain"/>
            </a:pPr>
            <a:r>
              <a:rPr lang="zh-CN" altLang="en-US" sz="1800" dirty="0">
                <a:latin typeface="+mn-ea"/>
                <a:ea typeface="+mn-ea"/>
              </a:rPr>
              <a:t>掌握如何排除</a:t>
            </a:r>
            <a:r>
              <a:rPr lang="en-US" altLang="zh-CN" sz="1800" dirty="0">
                <a:latin typeface="+mn-ea"/>
                <a:ea typeface="+mn-ea"/>
              </a:rPr>
              <a:t>Linux</a:t>
            </a:r>
            <a:r>
              <a:rPr lang="zh-CN" altLang="en-US" sz="1800" dirty="0">
                <a:latin typeface="+mn-ea"/>
                <a:ea typeface="+mn-ea"/>
              </a:rPr>
              <a:t>服务器安装的</a:t>
            </a:r>
            <a:r>
              <a:rPr lang="zh-CN" altLang="en-US" sz="1800" dirty="0" smtClean="0">
                <a:latin typeface="+mn-ea"/>
                <a:ea typeface="+mn-ea"/>
              </a:rPr>
              <a:t>故障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14" name="内容占位符 2"/>
          <p:cNvSpPr>
            <a:spLocks noGrp="1"/>
          </p:cNvSpPr>
          <p:nvPr>
            <p:ph sz="half" idx="1"/>
          </p:nvPr>
        </p:nvSpPr>
        <p:spPr>
          <a:xfrm>
            <a:off x="842053" y="3248298"/>
            <a:ext cx="5189292" cy="630976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zh-CN" altLang="en-US" sz="2400" dirty="0" smtClean="0"/>
              <a:t>职业能力目标和要求</a:t>
            </a:r>
            <a:endParaRPr lang="zh-CN" sz="2400" dirty="0"/>
          </a:p>
          <a:p>
            <a:pPr marL="0" indent="0">
              <a:buNone/>
            </a:pPr>
            <a:endParaRPr lang="zh-CN" sz="2400" dirty="0"/>
          </a:p>
          <a:p>
            <a:endParaRPr lang="zh-CN" dirty="0"/>
          </a:p>
        </p:txBody>
      </p:sp>
      <p:sp>
        <p:nvSpPr>
          <p:cNvPr id="5" name="矩形 4"/>
          <p:cNvSpPr/>
          <p:nvPr/>
        </p:nvSpPr>
        <p:spPr>
          <a:xfrm>
            <a:off x="1085635" y="1736511"/>
            <a:ext cx="8965199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某</a:t>
            </a:r>
            <a:r>
              <a:rPr lang="zh-CN" altLang="en-US" dirty="0">
                <a:latin typeface="+mn-ea"/>
              </a:rPr>
              <a:t>高校组建了校园网，需要架设一台具有</a:t>
            </a:r>
            <a:r>
              <a:rPr lang="en-US" altLang="zh-CN" dirty="0">
                <a:latin typeface="+mn-ea"/>
              </a:rPr>
              <a:t>Web</a:t>
            </a:r>
            <a:r>
              <a:rPr lang="zh-CN" altLang="en-US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FTP</a:t>
            </a:r>
            <a:r>
              <a:rPr lang="zh-CN" altLang="en-US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DNS</a:t>
            </a:r>
            <a:r>
              <a:rPr lang="zh-CN" altLang="en-US" dirty="0">
                <a:latin typeface="+mn-ea"/>
              </a:rPr>
              <a:t>、 </a:t>
            </a:r>
            <a:r>
              <a:rPr lang="en-US" altLang="zh-CN" dirty="0">
                <a:latin typeface="+mn-ea"/>
              </a:rPr>
              <a:t>DCP</a:t>
            </a:r>
            <a:r>
              <a:rPr lang="zh-CN" altLang="en-US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Samba</a:t>
            </a:r>
            <a:r>
              <a:rPr lang="zh-CN" altLang="en-US" dirty="0">
                <a:latin typeface="+mn-ea"/>
              </a:rPr>
              <a:t>、</a:t>
            </a:r>
            <a:r>
              <a:rPr lang="en-US" altLang="zh-CN" dirty="0">
                <a:latin typeface="+mn-ea"/>
              </a:rPr>
              <a:t>VPN</a:t>
            </a:r>
            <a:r>
              <a:rPr lang="zh-CN" altLang="en-US" dirty="0">
                <a:latin typeface="+mn-ea"/>
              </a:rPr>
              <a:t>等功能的服务器来为校园网用户提供服务，现需要选择一种既安全又易于管理的网络操作系统，正确搭建服务器并测试。</a:t>
            </a:r>
          </a:p>
        </p:txBody>
      </p:sp>
    </p:spTree>
    <p:extLst>
      <p:ext uri="{BB962C8B-B14F-4D97-AF65-F5344CB8AC3E}">
        <p14:creationId xmlns:p14="http://schemas.microsoft.com/office/powerpoint/2010/main" val="116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75485"/>
          </a:xfrm>
        </p:spPr>
        <p:txBody>
          <a:bodyPr/>
          <a:lstStyle/>
          <a:p>
            <a:r>
              <a:rPr lang="zh-CN" altLang="en-US" sz="2800" dirty="0" smtClean="0"/>
              <a:t>（示例：</a:t>
            </a:r>
            <a:r>
              <a:rPr lang="zh-CN" sz="2800" dirty="0" smtClean="0"/>
              <a:t>考核标准</a:t>
            </a:r>
            <a:r>
              <a:rPr lang="zh-CN" altLang="en-US" sz="2800" dirty="0" smtClean="0"/>
              <a:t>）</a:t>
            </a:r>
            <a:endParaRPr 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42055" y="1459684"/>
            <a:ext cx="4396339" cy="4113802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zh-CN" altLang="en-US" sz="2400" dirty="0" smtClean="0"/>
              <a:t>每</a:t>
            </a:r>
            <a:r>
              <a:rPr lang="zh-CN" sz="2400" dirty="0" smtClean="0"/>
              <a:t>周</a:t>
            </a:r>
            <a:r>
              <a:rPr lang="zh-CN" sz="2400" dirty="0"/>
              <a:t>作业</a:t>
            </a:r>
          </a:p>
          <a:p>
            <a:pPr>
              <a:buClr>
                <a:srgbClr val="FF0000"/>
              </a:buClr>
            </a:pPr>
            <a:r>
              <a:rPr lang="zh-CN" altLang="en-US" sz="2400" dirty="0" smtClean="0"/>
              <a:t>实践</a:t>
            </a:r>
            <a:r>
              <a:rPr lang="zh-CN" sz="2400" dirty="0" smtClean="0"/>
              <a:t>项目</a:t>
            </a:r>
            <a:endParaRPr lang="zh-CN" sz="2400" dirty="0"/>
          </a:p>
          <a:p>
            <a:pPr>
              <a:buClr>
                <a:srgbClr val="FF0000"/>
              </a:buClr>
            </a:pPr>
            <a:r>
              <a:rPr lang="zh-CN" altLang="en-US" sz="2400" dirty="0" smtClean="0"/>
              <a:t>平时</a:t>
            </a:r>
            <a:r>
              <a:rPr lang="zh-CN" sz="2400" dirty="0" smtClean="0"/>
              <a:t>测验</a:t>
            </a:r>
            <a:endParaRPr lang="zh-CN" sz="2400" dirty="0"/>
          </a:p>
          <a:p>
            <a:pPr>
              <a:buClr>
                <a:srgbClr val="FF0000"/>
              </a:buClr>
            </a:pPr>
            <a:r>
              <a:rPr lang="zh-CN" sz="2400" dirty="0"/>
              <a:t>期末考试</a:t>
            </a:r>
          </a:p>
          <a:p>
            <a:endParaRPr lang="zh-CN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55924241"/>
              </p:ext>
            </p:extLst>
          </p:nvPr>
        </p:nvGraphicFramePr>
        <p:xfrm>
          <a:off x="2063931" y="2943497"/>
          <a:ext cx="4336871" cy="3731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8" name="Picture 4" descr="D:\ppt用图\IT科技\620x31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070" y="1628880"/>
            <a:ext cx="4775479" cy="332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41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846"/>
            <a:ext cx="9404723" cy="1071154"/>
          </a:xfrm>
        </p:spPr>
        <p:txBody>
          <a:bodyPr/>
          <a:lstStyle/>
          <a:p>
            <a:r>
              <a:rPr lang="zh-CN" altLang="en-US" sz="2800" dirty="0" smtClean="0"/>
              <a:t>（示例：</a:t>
            </a:r>
            <a:r>
              <a:rPr lang="zh-CN" sz="2800" dirty="0" smtClean="0"/>
              <a:t>课程目标</a:t>
            </a:r>
            <a:r>
              <a:rPr lang="zh-CN" altLang="en-US" sz="2800" dirty="0" smtClean="0"/>
              <a:t>）</a:t>
            </a:r>
            <a:endParaRPr lang="zh-CN" sz="2800" dirty="0"/>
          </a:p>
        </p:txBody>
      </p:sp>
      <p:graphicFrame>
        <p:nvGraphicFramePr>
          <p:cNvPr id="6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110081"/>
              </p:ext>
            </p:extLst>
          </p:nvPr>
        </p:nvGraphicFramePr>
        <p:xfrm>
          <a:off x="1103313" y="2052638"/>
          <a:ext cx="8947149" cy="2884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23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823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823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6866"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课程目标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结果/预期</a:t>
                      </a:r>
                      <a:r>
                        <a:rPr lang="zh-CN" baseline="0" dirty="0">
                          <a:ea typeface="Microsoft YaHei UI" panose="020B0503020204020204" pitchFamily="34" charset="-122"/>
                        </a:rPr>
                        <a:t>成果</a:t>
                      </a:r>
                      <a:endParaRPr lang="zh-CN" dirty="0">
                        <a:ea typeface="Microsoft YaHei UI" panose="020B0503020204020204" pitchFamily="34" charset="-122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培养的技能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6866"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目标 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结果 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培养的技能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6866"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目标</a:t>
                      </a:r>
                      <a:r>
                        <a:rPr lang="zh-CN" baseline="0" dirty="0">
                          <a:ea typeface="Microsoft YaHei UI" panose="020B0503020204020204" pitchFamily="34" charset="-122"/>
                        </a:rPr>
                        <a:t> 2</a:t>
                      </a:r>
                      <a:endParaRPr lang="zh-CN" dirty="0">
                        <a:ea typeface="Microsoft YaHei UI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zh-CN"/>
                      </a:pPr>
                      <a:r>
                        <a:rPr lang="zh-CN" dirty="0">
                          <a:ea typeface="Microsoft YaHei UI" panose="020B0503020204020204" pitchFamily="34" charset="-122"/>
                        </a:rPr>
                        <a:t>结果 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培养的技能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6866"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目标 3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zh-CN"/>
                      </a:pPr>
                      <a:r>
                        <a:rPr lang="zh-CN" dirty="0">
                          <a:ea typeface="Microsoft YaHei UI" panose="020B0503020204020204" pitchFamily="34" charset="-122"/>
                        </a:rPr>
                        <a:t>结果 3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培养的技能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6866"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目标 4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zh-CN"/>
                      </a:pPr>
                      <a:r>
                        <a:rPr lang="zh-CN" dirty="0">
                          <a:ea typeface="Microsoft YaHei UI" panose="020B0503020204020204" pitchFamily="34" charset="-122"/>
                        </a:rPr>
                        <a:t>结果 </a:t>
                      </a:r>
                      <a:r>
                        <a:rPr lang="zh-CN" baseline="0" dirty="0">
                          <a:ea typeface="Microsoft YaHei UI" panose="020B0503020204020204" pitchFamily="34" charset="-122"/>
                        </a:rPr>
                        <a:t>4</a:t>
                      </a:r>
                      <a:endParaRPr lang="zh-CN" dirty="0">
                        <a:ea typeface="Microsoft YaHei UI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dirty="0">
                          <a:ea typeface="Microsoft YaHei UI" panose="020B0503020204020204" pitchFamily="34" charset="-122"/>
                        </a:rPr>
                        <a:t>培养的技能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31351"/>
          </a:xfrm>
        </p:spPr>
        <p:txBody>
          <a:bodyPr/>
          <a:lstStyle/>
          <a:p>
            <a:r>
              <a:rPr lang="zh-CN" altLang="en-US" sz="2800" dirty="0" smtClean="0"/>
              <a:t>（示例：课程</a:t>
            </a:r>
            <a:r>
              <a:rPr lang="zh-CN" sz="2800" dirty="0" smtClean="0"/>
              <a:t>必需</a:t>
            </a:r>
            <a:r>
              <a:rPr lang="zh-CN" altLang="en-US" sz="2800" dirty="0" smtClean="0"/>
              <a:t>资源）</a:t>
            </a:r>
            <a:endParaRPr lang="zh-CN" sz="28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2807087"/>
              </p:ext>
            </p:extLst>
          </p:nvPr>
        </p:nvGraphicFramePr>
        <p:xfrm>
          <a:off x="862150" y="1454332"/>
          <a:ext cx="2882536" cy="3226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919313" y="1668804"/>
            <a:ext cx="7592961" cy="1338780"/>
          </a:xfrm>
          <a:prstGeom prst="rect">
            <a:avLst/>
          </a:prstGeom>
          <a:solidFill>
            <a:srgbClr val="92D050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696" rIns="91386" bIns="45696">
            <a:spAutoFit/>
          </a:bodyPr>
          <a:lstStyle>
            <a:lvl1pPr eaLnBrk="0" hangingPunct="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摄像</a:t>
            </a: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工具</a:t>
            </a:r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Arial" charset="0"/>
              </a:rPr>
              <a:t>拍摄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  <a:cs typeface="Arial" charset="0"/>
              </a:rPr>
              <a:t>使用</a:t>
            </a:r>
            <a:r>
              <a:rPr lang="zh-CN" altLang="en-US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Arial" charset="0"/>
              </a:rPr>
              <a:t>手机、数码相机、</a:t>
            </a:r>
            <a:r>
              <a:rPr lang="en-US" altLang="en-US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DV</a:t>
            </a:r>
            <a:r>
              <a:rPr lang="zh-CN" altLang="en-US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摄像机、视频摄像头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等具摄录功能设备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，对通过“</a:t>
            </a:r>
            <a:r>
              <a:rPr lang="zh-CN" altLang="en-US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白板、黑板、白纸、课堂、游戏活动、表演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”等形式展现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的教学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过程进行拍摄记录。</a:t>
            </a:r>
            <a:endParaRPr lang="en-US" altLang="zh-CN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7676" y="4261821"/>
            <a:ext cx="2727594" cy="17785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14628" y="3381180"/>
            <a:ext cx="2525046" cy="1792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" r="15714"/>
          <a:stretch>
            <a:fillRect/>
          </a:stretch>
        </p:blipFill>
        <p:spPr bwMode="auto">
          <a:xfrm>
            <a:off x="8829032" y="4043193"/>
            <a:ext cx="2586992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59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10698"/>
          </a:xfrm>
        </p:spPr>
        <p:txBody>
          <a:bodyPr/>
          <a:lstStyle/>
          <a:p>
            <a:r>
              <a:rPr lang="zh-CN" altLang="en-US" sz="2800" dirty="0" smtClean="0"/>
              <a:t>（示例：课程</a:t>
            </a:r>
            <a:r>
              <a:rPr lang="zh-CN" sz="2800" dirty="0" smtClean="0"/>
              <a:t>资源</a:t>
            </a:r>
            <a:r>
              <a:rPr lang="zh-CN" altLang="en-US" sz="2800" dirty="0" smtClean="0"/>
              <a:t>集合）</a:t>
            </a:r>
            <a:endParaRPr lang="zh-CN" sz="28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1165848"/>
              </p:ext>
            </p:extLst>
          </p:nvPr>
        </p:nvGraphicFramePr>
        <p:xfrm>
          <a:off x="1024936" y="1503998"/>
          <a:ext cx="8737373" cy="4095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53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5740" y="418251"/>
            <a:ext cx="9404723" cy="522642"/>
          </a:xfrm>
        </p:spPr>
        <p:txBody>
          <a:bodyPr/>
          <a:lstStyle/>
          <a:p>
            <a:r>
              <a:rPr lang="zh-CN" altLang="en-US" sz="2800" dirty="0" smtClean="0"/>
              <a:t>（示例：授课教师联系</a:t>
            </a:r>
            <a:r>
              <a:rPr lang="zh-CN" sz="2800" dirty="0" smtClean="0"/>
              <a:t>信息</a:t>
            </a:r>
            <a:r>
              <a:rPr lang="zh-CN" altLang="en-US" sz="2800" dirty="0" smtClean="0"/>
              <a:t>）</a:t>
            </a:r>
            <a:endParaRPr lang="zh-CN" sz="28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3309836"/>
              </p:ext>
            </p:extLst>
          </p:nvPr>
        </p:nvGraphicFramePr>
        <p:xfrm>
          <a:off x="1085895" y="2778034"/>
          <a:ext cx="9529853" cy="2756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altLang="zh-CN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Ion Red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E901BC-D190-49E6-8B33-2F32A0F2B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434</Words>
  <Application>Microsoft Office PowerPoint</Application>
  <PresentationFormat>自定义</PresentationFormat>
  <Paragraphs>95</Paragraphs>
  <Slides>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离子</vt:lpstr>
      <vt:lpstr>自定义设计方案</vt:lpstr>
      <vt:lpstr>网络服务器搭建、配置与管理——Windows Server 2016 （微课版）（第4版）</vt:lpstr>
      <vt:lpstr>项目6-项目11的PPT说明</vt:lpstr>
      <vt:lpstr>（示例：教学方法）</vt:lpstr>
      <vt:lpstr>（示例：微课基本概念）</vt:lpstr>
      <vt:lpstr>（示例：考核标准）</vt:lpstr>
      <vt:lpstr>（示例：课程目标）</vt:lpstr>
      <vt:lpstr>（示例：课程必需资源）</vt:lpstr>
      <vt:lpstr>（示例：课程资源集合）</vt:lpstr>
      <vt:lpstr>（示例：授课教师联系信息）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2016-01-11T02:28:58Z</dcterms:created>
  <dcterms:modified xsi:type="dcterms:W3CDTF">2022-08-14T03:18:27Z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TC030395169991</vt:lpwstr>
  </property>
</Properties>
</file>