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68"/>
  </p:notesMasterIdLst>
  <p:sldIdLst>
    <p:sldId id="257" r:id="rId3"/>
    <p:sldId id="523" r:id="rId4"/>
    <p:sldId id="524" r:id="rId5"/>
    <p:sldId id="525" r:id="rId6"/>
    <p:sldId id="526" r:id="rId7"/>
    <p:sldId id="527" r:id="rId8"/>
    <p:sldId id="528" r:id="rId9"/>
    <p:sldId id="529" r:id="rId10"/>
    <p:sldId id="530" r:id="rId11"/>
    <p:sldId id="531" r:id="rId12"/>
    <p:sldId id="532" r:id="rId13"/>
    <p:sldId id="533" r:id="rId14"/>
    <p:sldId id="534" r:id="rId15"/>
    <p:sldId id="535" r:id="rId16"/>
    <p:sldId id="536" r:id="rId17"/>
    <p:sldId id="537" r:id="rId18"/>
    <p:sldId id="538" r:id="rId19"/>
    <p:sldId id="539" r:id="rId20"/>
    <p:sldId id="540" r:id="rId21"/>
    <p:sldId id="543" r:id="rId22"/>
    <p:sldId id="546" r:id="rId23"/>
    <p:sldId id="541" r:id="rId24"/>
    <p:sldId id="544" r:id="rId25"/>
    <p:sldId id="545" r:id="rId26"/>
    <p:sldId id="547" r:id="rId27"/>
    <p:sldId id="548" r:id="rId28"/>
    <p:sldId id="549" r:id="rId29"/>
    <p:sldId id="553" r:id="rId30"/>
    <p:sldId id="550" r:id="rId31"/>
    <p:sldId id="554" r:id="rId32"/>
    <p:sldId id="556" r:id="rId33"/>
    <p:sldId id="557" r:id="rId34"/>
    <p:sldId id="558" r:id="rId35"/>
    <p:sldId id="311" r:id="rId36"/>
    <p:sldId id="323" r:id="rId37"/>
    <p:sldId id="324" r:id="rId38"/>
    <p:sldId id="312" r:id="rId39"/>
    <p:sldId id="326" r:id="rId40"/>
    <p:sldId id="518" r:id="rId41"/>
    <p:sldId id="480" r:id="rId42"/>
    <p:sldId id="338" r:id="rId43"/>
    <p:sldId id="503" r:id="rId44"/>
    <p:sldId id="509" r:id="rId45"/>
    <p:sldId id="504" r:id="rId46"/>
    <p:sldId id="560" r:id="rId47"/>
    <p:sldId id="505" r:id="rId48"/>
    <p:sldId id="506" r:id="rId49"/>
    <p:sldId id="507" r:id="rId50"/>
    <p:sldId id="519" r:id="rId51"/>
    <p:sldId id="520" r:id="rId52"/>
    <p:sldId id="502" r:id="rId53"/>
    <p:sldId id="510" r:id="rId54"/>
    <p:sldId id="511" r:id="rId55"/>
    <p:sldId id="512" r:id="rId56"/>
    <p:sldId id="515" r:id="rId57"/>
    <p:sldId id="513" r:id="rId58"/>
    <p:sldId id="514" r:id="rId59"/>
    <p:sldId id="516" r:id="rId60"/>
    <p:sldId id="517" r:id="rId61"/>
    <p:sldId id="313" r:id="rId62"/>
    <p:sldId id="329" r:id="rId63"/>
    <p:sldId id="330" r:id="rId64"/>
    <p:sldId id="331" r:id="rId65"/>
    <p:sldId id="561" r:id="rId66"/>
    <p:sldId id="562" r:id="rId67"/>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3906" userDrawn="1">
          <p15:clr>
            <a:srgbClr val="A4A3A4"/>
          </p15:clr>
        </p15:guide>
        <p15:guide id="6" orient="horz" pos="4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C6D2"/>
    <a:srgbClr val="34B2E4"/>
    <a:srgbClr val="E14956"/>
    <a:srgbClr val="FBAE41"/>
    <a:srgbClr val="2070A1"/>
    <a:srgbClr val="A6315B"/>
    <a:srgbClr val="E4C0CD"/>
    <a:srgbClr val="E58F14"/>
    <a:srgbClr val="FFFFFF"/>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763" autoAdjust="0"/>
    <p:restoredTop sz="94660"/>
  </p:normalViewPr>
  <p:slideViewPr>
    <p:cSldViewPr snapToGrid="0" showGuides="1">
      <p:cViewPr varScale="1">
        <p:scale>
          <a:sx n="60" d="100"/>
          <a:sy n="60" d="100"/>
        </p:scale>
        <p:origin x="-432" y="-96"/>
      </p:cViewPr>
      <p:guideLst>
        <p:guide orient="horz" pos="2160"/>
        <p:guide orient="horz" pos="3906"/>
        <p:guide orient="horz" pos="436"/>
        <p:guide pos="3840"/>
        <p:guide pos="551"/>
        <p:guide pos="7129"/>
      </p:guideLst>
    </p:cSldViewPr>
  </p:slideViewPr>
  <p:notesTextViewPr>
    <p:cViewPr>
      <p:scale>
        <a:sx n="1" d="1"/>
        <a:sy n="1" d="1"/>
      </p:scale>
      <p:origin x="0" y="0"/>
    </p:cViewPr>
  </p:notesTextViewPr>
  <p:sorterViewPr>
    <p:cViewPr varScale="1">
      <p:scale>
        <a:sx n="1" d="1"/>
        <a:sy n="1" d="1"/>
      </p:scale>
      <p:origin x="0" y="-55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EFBCF3-45A7-4F67-B26D-184ACA9F18CC}" type="datetimeFigureOut">
              <a:rPr lang="zh-CN" altLang="en-US" smtClean="0"/>
              <a:t>2022/8/14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2BD074-6B3C-49C5-971A-604B9C1E19FB}" type="slidenum">
              <a:rPr lang="zh-CN" altLang="en-US" smtClean="0"/>
              <a:t>‹#›</a:t>
            </a:fld>
            <a:endParaRPr lang="zh-CN" altLang="en-US"/>
          </a:p>
        </p:txBody>
      </p:sp>
    </p:spTree>
    <p:extLst>
      <p:ext uri="{BB962C8B-B14F-4D97-AF65-F5344CB8AC3E}">
        <p14:creationId xmlns:p14="http://schemas.microsoft.com/office/powerpoint/2010/main" val="3424297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本地用户账户是在工作组环境上或是域的成员机登录本地机器所使用的账户名和密码</a:t>
            </a:r>
            <a:r>
              <a:rPr lang="en-US" altLang="zh-CN" dirty="0"/>
              <a:t>,</a:t>
            </a:r>
            <a:r>
              <a:rPr lang="zh-CN" altLang="en-US" dirty="0"/>
              <a:t>而域账户是在域的管理模式下域上的用户所使用的账户；</a:t>
            </a:r>
            <a:endParaRPr lang="en-US" altLang="zh-CN" dirty="0"/>
          </a:p>
          <a:p>
            <a:r>
              <a:rPr lang="en-US" altLang="zh-CN" dirty="0"/>
              <a:t>2.</a:t>
            </a:r>
            <a:r>
              <a:rPr lang="zh-CN" altLang="en-US" dirty="0"/>
              <a:t>本地用户账户存储在本地的</a:t>
            </a:r>
            <a:r>
              <a:rPr lang="en-US" altLang="zh-CN" dirty="0" err="1"/>
              <a:t>sam</a:t>
            </a:r>
            <a:r>
              <a:rPr lang="zh-CN" altLang="en-US" dirty="0"/>
              <a:t>数据库中</a:t>
            </a:r>
            <a:r>
              <a:rPr lang="en-US" altLang="zh-CN" dirty="0"/>
              <a:t>,</a:t>
            </a:r>
            <a:r>
              <a:rPr lang="zh-CN" altLang="en-US" dirty="0"/>
              <a:t>而域账户存储在</a:t>
            </a:r>
            <a:r>
              <a:rPr lang="en-US" altLang="zh-CN" dirty="0"/>
              <a:t>AD(active directory)</a:t>
            </a:r>
            <a:r>
              <a:rPr lang="zh-CN" altLang="en-US" dirty="0"/>
              <a:t>中；</a:t>
            </a:r>
          </a:p>
          <a:p>
            <a:r>
              <a:rPr lang="en-US" altLang="zh-CN" dirty="0"/>
              <a:t>3.</a:t>
            </a:r>
            <a:r>
              <a:rPr lang="zh-CN" altLang="en-US" dirty="0"/>
              <a:t>使用本地用户账户的时候</a:t>
            </a:r>
            <a:r>
              <a:rPr lang="en-US" altLang="zh-CN" dirty="0"/>
              <a:t>,</a:t>
            </a:r>
            <a:r>
              <a:rPr lang="zh-CN" altLang="en-US" dirty="0"/>
              <a:t>用户只能使用该账户登录到本地计算机上</a:t>
            </a:r>
            <a:r>
              <a:rPr lang="en-US" altLang="zh-CN" dirty="0"/>
              <a:t>,</a:t>
            </a:r>
            <a:r>
              <a:rPr lang="zh-CN" altLang="en-US" dirty="0"/>
              <a:t>而使用域账户用户可以在整个域环境中所有的计算机上进行登录；</a:t>
            </a:r>
          </a:p>
          <a:p>
            <a:r>
              <a:rPr lang="en-US" altLang="zh-CN" dirty="0"/>
              <a:t>4.</a:t>
            </a:r>
            <a:r>
              <a:rPr lang="zh-CN" altLang="en-US" dirty="0"/>
              <a:t>本地账户只能在账户所属的计算机上进行管理</a:t>
            </a:r>
            <a:r>
              <a:rPr lang="en-US" altLang="zh-CN" dirty="0"/>
              <a:t>,</a:t>
            </a:r>
            <a:r>
              <a:rPr lang="zh-CN" altLang="en-US" dirty="0"/>
              <a:t>每个计算机上的管理员单独管理自己机器上的本地账户，而域账户通过</a:t>
            </a:r>
            <a:r>
              <a:rPr lang="en-US" altLang="zh-CN" dirty="0"/>
              <a:t>AD</a:t>
            </a:r>
            <a:r>
              <a:rPr lang="zh-CN" altLang="en-US" dirty="0"/>
              <a:t>用户和计算机管理工具进行统一的管理。</a:t>
            </a:r>
          </a:p>
        </p:txBody>
      </p:sp>
      <p:sp>
        <p:nvSpPr>
          <p:cNvPr id="4" name="灯片编号占位符 3"/>
          <p:cNvSpPr>
            <a:spLocks noGrp="1"/>
          </p:cNvSpPr>
          <p:nvPr>
            <p:ph type="sldNum" sz="quarter" idx="10"/>
          </p:nvPr>
        </p:nvSpPr>
        <p:spPr/>
        <p:txBody>
          <a:bodyPr/>
          <a:lstStyle/>
          <a:p>
            <a:fld id="{FE2BD074-6B3C-49C5-971A-604B9C1E19FB}" type="slidenum">
              <a:rPr lang="zh-CN" altLang="en-US" smtClean="0"/>
              <a:t>10</a:t>
            </a:fld>
            <a:endParaRPr lang="zh-CN" altLang="en-US"/>
          </a:p>
        </p:txBody>
      </p:sp>
    </p:spTree>
    <p:extLst>
      <p:ext uri="{BB962C8B-B14F-4D97-AF65-F5344CB8AC3E}">
        <p14:creationId xmlns:p14="http://schemas.microsoft.com/office/powerpoint/2010/main" val="200312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本地用户账户是在工作组环境上或是域的成员机登录本地机器所使用的账户名和密码</a:t>
            </a:r>
            <a:r>
              <a:rPr lang="en-US" altLang="zh-CN" dirty="0"/>
              <a:t>,</a:t>
            </a:r>
            <a:r>
              <a:rPr lang="zh-CN" altLang="en-US" dirty="0"/>
              <a:t>而域账户是在域的管理模式下域上的用户所使用的账户；</a:t>
            </a:r>
            <a:endParaRPr lang="en-US" altLang="zh-CN" dirty="0"/>
          </a:p>
          <a:p>
            <a:r>
              <a:rPr lang="en-US" altLang="zh-CN" dirty="0"/>
              <a:t>2.</a:t>
            </a:r>
            <a:r>
              <a:rPr lang="zh-CN" altLang="en-US" dirty="0"/>
              <a:t>本地用户账户存储在本地的</a:t>
            </a:r>
            <a:r>
              <a:rPr lang="en-US" altLang="zh-CN" dirty="0" err="1"/>
              <a:t>sam</a:t>
            </a:r>
            <a:r>
              <a:rPr lang="zh-CN" altLang="en-US" dirty="0"/>
              <a:t>数据库中</a:t>
            </a:r>
            <a:r>
              <a:rPr lang="en-US" altLang="zh-CN" dirty="0"/>
              <a:t>,</a:t>
            </a:r>
            <a:r>
              <a:rPr lang="zh-CN" altLang="en-US" dirty="0"/>
              <a:t>而域账户存储在</a:t>
            </a:r>
            <a:r>
              <a:rPr lang="en-US" altLang="zh-CN" dirty="0"/>
              <a:t>AD(active directory)</a:t>
            </a:r>
            <a:r>
              <a:rPr lang="zh-CN" altLang="en-US" dirty="0"/>
              <a:t>中；</a:t>
            </a:r>
          </a:p>
          <a:p>
            <a:r>
              <a:rPr lang="en-US" altLang="zh-CN" dirty="0"/>
              <a:t>3.</a:t>
            </a:r>
            <a:r>
              <a:rPr lang="zh-CN" altLang="en-US" dirty="0"/>
              <a:t>使用本地用户账户的时候</a:t>
            </a:r>
            <a:r>
              <a:rPr lang="en-US" altLang="zh-CN" dirty="0"/>
              <a:t>,</a:t>
            </a:r>
            <a:r>
              <a:rPr lang="zh-CN" altLang="en-US" dirty="0"/>
              <a:t>用户只能使用该账户登录到本地计算机上</a:t>
            </a:r>
            <a:r>
              <a:rPr lang="en-US" altLang="zh-CN" dirty="0"/>
              <a:t>,</a:t>
            </a:r>
            <a:r>
              <a:rPr lang="zh-CN" altLang="en-US" dirty="0"/>
              <a:t>而使用域账户用户可以在整个域环境中所有的计算机上进行登录；</a:t>
            </a:r>
          </a:p>
          <a:p>
            <a:r>
              <a:rPr lang="en-US" altLang="zh-CN" dirty="0"/>
              <a:t>4.</a:t>
            </a:r>
            <a:r>
              <a:rPr lang="zh-CN" altLang="en-US" dirty="0"/>
              <a:t>本地账户只能在账户所属的计算机上进行管理</a:t>
            </a:r>
            <a:r>
              <a:rPr lang="en-US" altLang="zh-CN" dirty="0"/>
              <a:t>,</a:t>
            </a:r>
            <a:r>
              <a:rPr lang="zh-CN" altLang="en-US" dirty="0"/>
              <a:t>每个计算机上的管理员单独管理自己机器上的本地账户，而域账户通过</a:t>
            </a:r>
            <a:r>
              <a:rPr lang="en-US" altLang="zh-CN" dirty="0"/>
              <a:t>AD</a:t>
            </a:r>
            <a:r>
              <a:rPr lang="zh-CN" altLang="en-US" dirty="0"/>
              <a:t>用户和计算机管理工具进行统一的管理。</a:t>
            </a:r>
          </a:p>
        </p:txBody>
      </p:sp>
      <p:sp>
        <p:nvSpPr>
          <p:cNvPr id="4" name="灯片编号占位符 3"/>
          <p:cNvSpPr>
            <a:spLocks noGrp="1"/>
          </p:cNvSpPr>
          <p:nvPr>
            <p:ph type="sldNum" sz="quarter" idx="10"/>
          </p:nvPr>
        </p:nvSpPr>
        <p:spPr/>
        <p:txBody>
          <a:bodyPr/>
          <a:lstStyle/>
          <a:p>
            <a:fld id="{FE2BD074-6B3C-49C5-971A-604B9C1E19FB}" type="slidenum">
              <a:rPr lang="zh-CN" altLang="en-US" smtClean="0"/>
              <a:t>11</a:t>
            </a:fld>
            <a:endParaRPr lang="zh-CN" altLang="en-US"/>
          </a:p>
        </p:txBody>
      </p:sp>
    </p:spTree>
    <p:extLst>
      <p:ext uri="{BB962C8B-B14F-4D97-AF65-F5344CB8AC3E}">
        <p14:creationId xmlns:p14="http://schemas.microsoft.com/office/powerpoint/2010/main" val="2397777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本地用户账户是在工作组环境上或是域的成员机登录本地机器所使用的账户名和密码</a:t>
            </a:r>
            <a:r>
              <a:rPr lang="en-US" altLang="zh-CN" dirty="0"/>
              <a:t>,</a:t>
            </a:r>
            <a:r>
              <a:rPr lang="zh-CN" altLang="en-US" dirty="0"/>
              <a:t>而域账户是在域的管理模式下域上的用户所使用的账户；</a:t>
            </a:r>
            <a:endParaRPr lang="en-US" altLang="zh-CN" dirty="0"/>
          </a:p>
          <a:p>
            <a:r>
              <a:rPr lang="en-US" altLang="zh-CN" dirty="0"/>
              <a:t>2.</a:t>
            </a:r>
            <a:r>
              <a:rPr lang="zh-CN" altLang="en-US" dirty="0"/>
              <a:t>本地用户账户存储在本地的</a:t>
            </a:r>
            <a:r>
              <a:rPr lang="en-US" altLang="zh-CN" dirty="0" err="1"/>
              <a:t>sam</a:t>
            </a:r>
            <a:r>
              <a:rPr lang="zh-CN" altLang="en-US" dirty="0"/>
              <a:t>数据库中</a:t>
            </a:r>
            <a:r>
              <a:rPr lang="en-US" altLang="zh-CN" dirty="0"/>
              <a:t>,</a:t>
            </a:r>
            <a:r>
              <a:rPr lang="zh-CN" altLang="en-US" dirty="0"/>
              <a:t>而域账户存储在</a:t>
            </a:r>
            <a:r>
              <a:rPr lang="en-US" altLang="zh-CN" dirty="0"/>
              <a:t>AD(active directory)</a:t>
            </a:r>
            <a:r>
              <a:rPr lang="zh-CN" altLang="en-US" dirty="0"/>
              <a:t>中；</a:t>
            </a:r>
          </a:p>
          <a:p>
            <a:r>
              <a:rPr lang="en-US" altLang="zh-CN" dirty="0"/>
              <a:t>3.</a:t>
            </a:r>
            <a:r>
              <a:rPr lang="zh-CN" altLang="en-US" dirty="0"/>
              <a:t>使用本地用户账户的时候</a:t>
            </a:r>
            <a:r>
              <a:rPr lang="en-US" altLang="zh-CN" dirty="0"/>
              <a:t>,</a:t>
            </a:r>
            <a:r>
              <a:rPr lang="zh-CN" altLang="en-US" dirty="0"/>
              <a:t>用户只能使用该账户登录到本地计算机上</a:t>
            </a:r>
            <a:r>
              <a:rPr lang="en-US" altLang="zh-CN" dirty="0"/>
              <a:t>,</a:t>
            </a:r>
            <a:r>
              <a:rPr lang="zh-CN" altLang="en-US" dirty="0"/>
              <a:t>而使用域账户用户可以在整个域环境中所有的计算机上进行登录；</a:t>
            </a:r>
          </a:p>
          <a:p>
            <a:r>
              <a:rPr lang="en-US" altLang="zh-CN" dirty="0"/>
              <a:t>4.</a:t>
            </a:r>
            <a:r>
              <a:rPr lang="zh-CN" altLang="en-US" dirty="0"/>
              <a:t>本地账户只能在账户所属的计算机上进行管理</a:t>
            </a:r>
            <a:r>
              <a:rPr lang="en-US" altLang="zh-CN" dirty="0"/>
              <a:t>,</a:t>
            </a:r>
            <a:r>
              <a:rPr lang="zh-CN" altLang="en-US" dirty="0"/>
              <a:t>每个计算机上的管理员单独管理自己机器上的本地账户，而域账户通过</a:t>
            </a:r>
            <a:r>
              <a:rPr lang="en-US" altLang="zh-CN" dirty="0"/>
              <a:t>AD</a:t>
            </a:r>
            <a:r>
              <a:rPr lang="zh-CN" altLang="en-US" dirty="0"/>
              <a:t>用户和计算机管理工具进行统一的管理。</a:t>
            </a:r>
          </a:p>
        </p:txBody>
      </p:sp>
      <p:sp>
        <p:nvSpPr>
          <p:cNvPr id="4" name="灯片编号占位符 3"/>
          <p:cNvSpPr>
            <a:spLocks noGrp="1"/>
          </p:cNvSpPr>
          <p:nvPr>
            <p:ph type="sldNum" sz="quarter" idx="10"/>
          </p:nvPr>
        </p:nvSpPr>
        <p:spPr/>
        <p:txBody>
          <a:bodyPr/>
          <a:lstStyle/>
          <a:p>
            <a:fld id="{FE2BD074-6B3C-49C5-971A-604B9C1E19FB}" type="slidenum">
              <a:rPr lang="zh-CN" altLang="en-US" smtClean="0"/>
              <a:t>12</a:t>
            </a:fld>
            <a:endParaRPr lang="zh-CN" altLang="en-US"/>
          </a:p>
        </p:txBody>
      </p:sp>
    </p:spTree>
    <p:extLst>
      <p:ext uri="{BB962C8B-B14F-4D97-AF65-F5344CB8AC3E}">
        <p14:creationId xmlns:p14="http://schemas.microsoft.com/office/powerpoint/2010/main" val="1325539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2BD074-6B3C-49C5-971A-604B9C1E19F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46906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2BD074-6B3C-49C5-971A-604B9C1E19F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46906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2BD074-6B3C-49C5-971A-604B9C1E19F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46906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34</a:t>
            </a:fld>
            <a:endParaRPr lang="zh-CN" altLang="en-US"/>
          </a:p>
        </p:txBody>
      </p:sp>
    </p:spTree>
    <p:extLst>
      <p:ext uri="{BB962C8B-B14F-4D97-AF65-F5344CB8AC3E}">
        <p14:creationId xmlns:p14="http://schemas.microsoft.com/office/powerpoint/2010/main" val="821870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35</a:t>
            </a:fld>
            <a:endParaRPr lang="zh-CN" altLang="en-US"/>
          </a:p>
        </p:txBody>
      </p:sp>
    </p:spTree>
    <p:extLst>
      <p:ext uri="{BB962C8B-B14F-4D97-AF65-F5344CB8AC3E}">
        <p14:creationId xmlns:p14="http://schemas.microsoft.com/office/powerpoint/2010/main" val="2678778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36</a:t>
            </a:fld>
            <a:endParaRPr lang="zh-CN" altLang="en-US"/>
          </a:p>
        </p:txBody>
      </p:sp>
    </p:spTree>
    <p:extLst>
      <p:ext uri="{BB962C8B-B14F-4D97-AF65-F5344CB8AC3E}">
        <p14:creationId xmlns:p14="http://schemas.microsoft.com/office/powerpoint/2010/main" val="1663339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37</a:t>
            </a:fld>
            <a:endParaRPr lang="zh-CN" altLang="en-US"/>
          </a:p>
        </p:txBody>
      </p:sp>
    </p:spTree>
    <p:extLst>
      <p:ext uri="{BB962C8B-B14F-4D97-AF65-F5344CB8AC3E}">
        <p14:creationId xmlns:p14="http://schemas.microsoft.com/office/powerpoint/2010/main" val="644216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2BD074-6B3C-49C5-971A-604B9C1E19F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65501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38</a:t>
            </a:fld>
            <a:endParaRPr lang="zh-CN" altLang="en-US"/>
          </a:p>
        </p:txBody>
      </p:sp>
    </p:spTree>
    <p:extLst>
      <p:ext uri="{BB962C8B-B14F-4D97-AF65-F5344CB8AC3E}">
        <p14:creationId xmlns:p14="http://schemas.microsoft.com/office/powerpoint/2010/main" val="292109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39</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45</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49</a:t>
            </a:fld>
            <a:endParaRPr lang="zh-CN" altLang="en-US"/>
          </a:p>
        </p:txBody>
      </p:sp>
    </p:spTree>
    <p:extLst>
      <p:ext uri="{BB962C8B-B14F-4D97-AF65-F5344CB8AC3E}">
        <p14:creationId xmlns:p14="http://schemas.microsoft.com/office/powerpoint/2010/main" val="2400690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60</a:t>
            </a:fld>
            <a:endParaRPr lang="zh-CN" altLang="en-US"/>
          </a:p>
        </p:txBody>
      </p:sp>
    </p:spTree>
    <p:extLst>
      <p:ext uri="{BB962C8B-B14F-4D97-AF65-F5344CB8AC3E}">
        <p14:creationId xmlns:p14="http://schemas.microsoft.com/office/powerpoint/2010/main" val="3357667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61</a:t>
            </a:fld>
            <a:endParaRPr lang="zh-CN" altLang="en-US"/>
          </a:p>
        </p:txBody>
      </p:sp>
    </p:spTree>
    <p:extLst>
      <p:ext uri="{BB962C8B-B14F-4D97-AF65-F5344CB8AC3E}">
        <p14:creationId xmlns:p14="http://schemas.microsoft.com/office/powerpoint/2010/main" val="1978836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62</a:t>
            </a:fld>
            <a:endParaRPr lang="zh-CN" altLang="en-US"/>
          </a:p>
        </p:txBody>
      </p:sp>
    </p:spTree>
    <p:extLst>
      <p:ext uri="{BB962C8B-B14F-4D97-AF65-F5344CB8AC3E}">
        <p14:creationId xmlns:p14="http://schemas.microsoft.com/office/powerpoint/2010/main" val="2047636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63</a:t>
            </a:fld>
            <a:endParaRPr lang="zh-CN" altLang="en-US"/>
          </a:p>
        </p:txBody>
      </p:sp>
    </p:spTree>
    <p:extLst>
      <p:ext uri="{BB962C8B-B14F-4D97-AF65-F5344CB8AC3E}">
        <p14:creationId xmlns:p14="http://schemas.microsoft.com/office/powerpoint/2010/main" val="1983269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a:t>
            </a:fld>
            <a:endParaRPr lang="zh-CN" altLang="en-US"/>
          </a:p>
        </p:txBody>
      </p:sp>
    </p:spTree>
    <p:extLst>
      <p:ext uri="{BB962C8B-B14F-4D97-AF65-F5344CB8AC3E}">
        <p14:creationId xmlns:p14="http://schemas.microsoft.com/office/powerpoint/2010/main" val="234071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a:t>
            </a:fld>
            <a:endParaRPr lang="zh-CN" altLang="en-US"/>
          </a:p>
        </p:txBody>
      </p:sp>
    </p:spTree>
    <p:extLst>
      <p:ext uri="{BB962C8B-B14F-4D97-AF65-F5344CB8AC3E}">
        <p14:creationId xmlns:p14="http://schemas.microsoft.com/office/powerpoint/2010/main" val="1993451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5</a:t>
            </a:fld>
            <a:endParaRPr lang="zh-CN" altLang="en-US"/>
          </a:p>
        </p:txBody>
      </p:sp>
    </p:spTree>
    <p:extLst>
      <p:ext uri="{BB962C8B-B14F-4D97-AF65-F5344CB8AC3E}">
        <p14:creationId xmlns:p14="http://schemas.microsoft.com/office/powerpoint/2010/main" val="2100427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a:t>
            </a:fld>
            <a:endParaRPr lang="zh-CN" altLang="en-US"/>
          </a:p>
        </p:txBody>
      </p:sp>
    </p:spTree>
    <p:extLst>
      <p:ext uri="{BB962C8B-B14F-4D97-AF65-F5344CB8AC3E}">
        <p14:creationId xmlns:p14="http://schemas.microsoft.com/office/powerpoint/2010/main" val="487669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7</a:t>
            </a:fld>
            <a:endParaRPr lang="zh-CN" altLang="en-US"/>
          </a:p>
        </p:txBody>
      </p:sp>
    </p:spTree>
    <p:extLst>
      <p:ext uri="{BB962C8B-B14F-4D97-AF65-F5344CB8AC3E}">
        <p14:creationId xmlns:p14="http://schemas.microsoft.com/office/powerpoint/2010/main" val="2295277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8</a:t>
            </a:fld>
            <a:endParaRPr lang="zh-CN" altLang="en-US"/>
          </a:p>
        </p:txBody>
      </p:sp>
    </p:spTree>
    <p:extLst>
      <p:ext uri="{BB962C8B-B14F-4D97-AF65-F5344CB8AC3E}">
        <p14:creationId xmlns:p14="http://schemas.microsoft.com/office/powerpoint/2010/main" val="3242545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9</a:t>
            </a:fld>
            <a:endParaRPr lang="zh-CN" altLang="en-US"/>
          </a:p>
        </p:txBody>
      </p:sp>
    </p:spTree>
    <p:extLst>
      <p:ext uri="{BB962C8B-B14F-4D97-AF65-F5344CB8AC3E}">
        <p14:creationId xmlns:p14="http://schemas.microsoft.com/office/powerpoint/2010/main" val="616521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222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两级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74297" y="362660"/>
            <a:ext cx="6578349" cy="399957"/>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601" y="1600623"/>
            <a:ext cx="10972800" cy="4570942"/>
          </a:xfrm>
          <a:prstGeom prst="rect">
            <a:avLst/>
          </a:prstGeom>
        </p:spPr>
        <p:txBody>
          <a:bodyPr/>
          <a:lstStyle>
            <a:lvl1pPr marL="456971" indent="-456971">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7" name="Content Placeholder 2"/>
          <p:cNvSpPr>
            <a:spLocks noGrp="1"/>
          </p:cNvSpPr>
          <p:nvPr>
            <p:ph idx="13"/>
          </p:nvPr>
        </p:nvSpPr>
        <p:spPr>
          <a:xfrm>
            <a:off x="840937" y="983909"/>
            <a:ext cx="10741463" cy="464350"/>
          </a:xfrm>
          <a:prstGeom prst="rect">
            <a:avLst/>
          </a:prstGeom>
        </p:spPr>
        <p:txBody>
          <a:bodyPr/>
          <a:lstStyle>
            <a:lvl1pPr marL="0" indent="0">
              <a:lnSpc>
                <a:spcPct val="120000"/>
              </a:lnSpc>
              <a:buSzPct val="80000"/>
              <a:buFont typeface="Wingdings" pitchFamily="2" charset="2"/>
              <a:buNone/>
              <a:defRPr b="0">
                <a:solidFill>
                  <a:schemeClr val="tx1">
                    <a:lumMod val="95000"/>
                    <a:lumOff val="5000"/>
                  </a:schemeClr>
                </a:solidFill>
              </a:defRPr>
            </a:lvl1pPr>
          </a:lstStyle>
          <a:p>
            <a:pPr lvl="0"/>
            <a:r>
              <a:rPr lang="en-US" dirty="0"/>
              <a:t>Click to edit Master text styles</a:t>
            </a:r>
          </a:p>
        </p:txBody>
      </p:sp>
    </p:spTree>
    <p:extLst>
      <p:ext uri="{BB962C8B-B14F-4D97-AF65-F5344CB8AC3E}">
        <p14:creationId xmlns:p14="http://schemas.microsoft.com/office/powerpoint/2010/main" val="2098139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7" name="Freeform 3"/>
          <p:cNvSpPr/>
          <p:nvPr userDrawn="1"/>
        </p:nvSpPr>
        <p:spPr>
          <a:xfrm>
            <a:off x="-72987" y="0"/>
            <a:ext cx="12264987" cy="68580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02" tIns="60951" rIns="121902" bIns="60951" rtlCol="0" anchor="ctr"/>
          <a:lstStyle/>
          <a:p>
            <a:pPr algn="ctr" defTabSz="1218590"/>
            <a:endParaRPr lang="zh-CN" altLang="en-US" sz="2400">
              <a:solidFill>
                <a:prstClr val="white"/>
              </a:solidFill>
            </a:endParaRP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10" name="TextBox 1"/>
          <p:cNvSpPr txBox="1"/>
          <p:nvPr userDrawn="1"/>
        </p:nvSpPr>
        <p:spPr>
          <a:xfrm>
            <a:off x="2171195" y="711200"/>
            <a:ext cx="1359346" cy="946404"/>
          </a:xfrm>
          <a:prstGeom prst="rect">
            <a:avLst/>
          </a:prstGeom>
          <a:noFill/>
        </p:spPr>
        <p:txBody>
          <a:bodyPr wrap="none" lIns="0" tIns="0" rIns="0" bIns="60951" rtlCol="0">
            <a:spAutoFit/>
          </a:bodyPr>
          <a:lstStyle/>
          <a:p>
            <a:pPr defTabSz="1218590">
              <a:lnSpc>
                <a:spcPts val="6932"/>
              </a:lnSpc>
            </a:pPr>
            <a:r>
              <a:rPr lang="zh-CN" altLang="en-US" sz="5300" dirty="0">
                <a:solidFill>
                  <a:srgbClr val="4197DF"/>
                </a:solidFill>
                <a:latin typeface="Microsoft YaHei UI" pitchFamily="18" charset="0"/>
                <a:cs typeface="Microsoft YaHei UI" pitchFamily="18" charset="0"/>
              </a:rPr>
              <a:t>内容</a:t>
            </a:r>
            <a:endParaRPr lang="en-US" altLang="zh-CN" sz="5300" dirty="0">
              <a:solidFill>
                <a:srgbClr val="4197DF"/>
              </a:solidFill>
              <a:latin typeface="Microsoft YaHei UI" pitchFamily="18" charset="0"/>
              <a:cs typeface="Microsoft YaHei UI" pitchFamily="18" charset="0"/>
            </a:endParaRPr>
          </a:p>
        </p:txBody>
      </p:sp>
      <p:sp>
        <p:nvSpPr>
          <p:cNvPr id="11" name="TextBox 1"/>
          <p:cNvSpPr txBox="1"/>
          <p:nvPr userDrawn="1"/>
        </p:nvSpPr>
        <p:spPr>
          <a:xfrm>
            <a:off x="2232824" y="1642534"/>
            <a:ext cx="1273725" cy="266699"/>
          </a:xfrm>
          <a:prstGeom prst="rect">
            <a:avLst/>
          </a:prstGeom>
          <a:noFill/>
        </p:spPr>
        <p:txBody>
          <a:bodyPr wrap="none" lIns="0" tIns="0" rIns="0" bIns="60951" rtlCol="0">
            <a:spAutoFit/>
          </a:bodyPr>
          <a:lstStyle/>
          <a:p>
            <a:pPr defTabSz="1218590">
              <a:lnSpc>
                <a:spcPts val="1599"/>
              </a:lnSpc>
            </a:pPr>
            <a:r>
              <a:rPr lang="en-US" altLang="zh-CN" sz="1900" dirty="0">
                <a:solidFill>
                  <a:srgbClr val="4197DF"/>
                </a:solidFill>
                <a:latin typeface="Times New Roman" pitchFamily="18" charset="0"/>
                <a:cs typeface="Times New Roman" pitchFamily="18" charset="0"/>
              </a:rPr>
              <a:t>CONTENTS</a:t>
            </a:r>
          </a:p>
        </p:txBody>
      </p:sp>
      <p:sp>
        <p:nvSpPr>
          <p:cNvPr id="12" name="TextBox 1"/>
          <p:cNvSpPr txBox="1"/>
          <p:nvPr userDrawn="1"/>
        </p:nvSpPr>
        <p:spPr>
          <a:xfrm>
            <a:off x="3565934" y="762617"/>
            <a:ext cx="717771" cy="946215"/>
          </a:xfrm>
          <a:prstGeom prst="rect">
            <a:avLst/>
          </a:prstGeom>
          <a:noFill/>
        </p:spPr>
        <p:txBody>
          <a:bodyPr wrap="none" lIns="0" tIns="0" rIns="0" bIns="60951" rtlCol="0">
            <a:spAutoFit/>
          </a:bodyPr>
          <a:lstStyle/>
          <a:p>
            <a:pPr defTabSz="1218590">
              <a:lnSpc>
                <a:spcPts val="6932"/>
              </a:lnSpc>
            </a:pPr>
            <a:r>
              <a:rPr lang="zh-CN" altLang="en-US" sz="2800" dirty="0">
                <a:solidFill>
                  <a:srgbClr val="4197DF"/>
                </a:solidFill>
                <a:latin typeface="Microsoft YaHei UI" pitchFamily="18" charset="0"/>
                <a:cs typeface="Microsoft YaHei UI" pitchFamily="18" charset="0"/>
              </a:rPr>
              <a:t>导航</a:t>
            </a:r>
            <a:endParaRPr lang="en-US" altLang="zh-CN" sz="2800" dirty="0">
              <a:solidFill>
                <a:srgbClr val="4197DF"/>
              </a:solidFill>
              <a:latin typeface="Microsoft YaHei UI" pitchFamily="18" charset="0"/>
              <a:cs typeface="Microsoft YaHei UI" pitchFamily="18" charset="0"/>
            </a:endParaRPr>
          </a:p>
        </p:txBody>
      </p:sp>
      <p:sp>
        <p:nvSpPr>
          <p:cNvPr id="13" name="矩形 12"/>
          <p:cNvSpPr/>
          <p:nvPr userDrawn="1"/>
        </p:nvSpPr>
        <p:spPr>
          <a:xfrm>
            <a:off x="1570807" y="828483"/>
            <a:ext cx="488695" cy="985610"/>
          </a:xfrm>
          <a:prstGeom prst="rect">
            <a:avLst/>
          </a:prstGeom>
          <a:solidFill>
            <a:srgbClr val="1A8A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a:solidFill>
                <a:prstClr val="white"/>
              </a:solidFill>
            </a:endParaRPr>
          </a:p>
        </p:txBody>
      </p:sp>
    </p:spTree>
    <p:extLst>
      <p:ext uri="{BB962C8B-B14F-4D97-AF65-F5344CB8AC3E}">
        <p14:creationId xmlns:p14="http://schemas.microsoft.com/office/powerpoint/2010/main" val="1856928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2133601"/>
            <a:ext cx="5384800" cy="6034618"/>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2133601"/>
            <a:ext cx="5384800" cy="6034618"/>
          </a:xfrm>
          <a:prstGeom prst="rect">
            <a:avLst/>
          </a:prstGeo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7352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2046817"/>
            <a:ext cx="5386917" cy="853016"/>
          </a:xfrm>
          <a:prstGeom prst="rect">
            <a:avLst/>
          </a:prstGeom>
        </p:spPr>
        <p:txBody>
          <a:bodyPr anchor="b"/>
          <a:lstStyle>
            <a:lvl1pPr marL="0" indent="0">
              <a:buNone/>
              <a:defRPr sz="3200" b="1"/>
            </a:lvl1pPr>
            <a:lvl2pPr marL="609295" indent="0">
              <a:buNone/>
              <a:defRPr sz="2700" b="1"/>
            </a:lvl2pPr>
            <a:lvl3pPr marL="1219225" indent="0">
              <a:buNone/>
              <a:defRPr sz="2400" b="1"/>
            </a:lvl3pPr>
            <a:lvl4pPr marL="1828520" indent="0">
              <a:buNone/>
              <a:defRPr sz="2100" b="1"/>
            </a:lvl4pPr>
            <a:lvl5pPr marL="2437815" indent="0">
              <a:buNone/>
              <a:defRPr sz="2100" b="1"/>
            </a:lvl5pPr>
            <a:lvl6pPr marL="3047745" indent="0">
              <a:buNone/>
              <a:defRPr sz="2100" b="1"/>
            </a:lvl6pPr>
            <a:lvl7pPr marL="3657041" indent="0">
              <a:buNone/>
              <a:defRPr sz="2100" b="1"/>
            </a:lvl7pPr>
            <a:lvl8pPr marL="4266336" indent="0">
              <a:buNone/>
              <a:defRPr sz="2100" b="1"/>
            </a:lvl8pPr>
            <a:lvl9pPr marL="4876266"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1" y="2899834"/>
            <a:ext cx="5386917" cy="526838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7" y="2046817"/>
            <a:ext cx="5389033" cy="853016"/>
          </a:xfrm>
          <a:prstGeom prst="rect">
            <a:avLst/>
          </a:prstGeom>
        </p:spPr>
        <p:txBody>
          <a:bodyPr anchor="b"/>
          <a:lstStyle>
            <a:lvl1pPr marL="0" indent="0">
              <a:buNone/>
              <a:defRPr sz="3200" b="1"/>
            </a:lvl1pPr>
            <a:lvl2pPr marL="609295" indent="0">
              <a:buNone/>
              <a:defRPr sz="2700" b="1"/>
            </a:lvl2pPr>
            <a:lvl3pPr marL="1219225" indent="0">
              <a:buNone/>
              <a:defRPr sz="2400" b="1"/>
            </a:lvl3pPr>
            <a:lvl4pPr marL="1828520" indent="0">
              <a:buNone/>
              <a:defRPr sz="2100" b="1"/>
            </a:lvl4pPr>
            <a:lvl5pPr marL="2437815" indent="0">
              <a:buNone/>
              <a:defRPr sz="2100" b="1"/>
            </a:lvl5pPr>
            <a:lvl6pPr marL="3047745" indent="0">
              <a:buNone/>
              <a:defRPr sz="2100" b="1"/>
            </a:lvl6pPr>
            <a:lvl7pPr marL="3657041" indent="0">
              <a:buNone/>
              <a:defRPr sz="2100" b="1"/>
            </a:lvl7pPr>
            <a:lvl8pPr marL="4266336" indent="0">
              <a:buNone/>
              <a:defRPr sz="2100" b="1"/>
            </a:lvl8pPr>
            <a:lvl9pPr marL="4876266"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67" y="2899834"/>
            <a:ext cx="5389033" cy="5268384"/>
          </a:xfrm>
          <a:prstGeom prst="rect">
            <a:avLst/>
          </a:prstGeo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9382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6914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364067"/>
            <a:ext cx="4011084" cy="1549400"/>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364068"/>
            <a:ext cx="6815666" cy="7804151"/>
          </a:xfrm>
          <a:prstGeom prst="rect">
            <a:avLst/>
          </a:prstGeo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913467"/>
            <a:ext cx="4011084" cy="6254751"/>
          </a:xfrm>
          <a:prstGeom prst="rect">
            <a:avLst/>
          </a:prstGeom>
        </p:spPr>
        <p:txBody>
          <a:bodyPr/>
          <a:lstStyle>
            <a:lvl1pPr marL="0" indent="0">
              <a:buNone/>
              <a:defRPr sz="1900"/>
            </a:lvl1pPr>
            <a:lvl2pPr marL="609295" indent="0">
              <a:buNone/>
              <a:defRPr sz="1600"/>
            </a:lvl2pPr>
            <a:lvl3pPr marL="1219225" indent="0">
              <a:buNone/>
              <a:defRPr sz="1300"/>
            </a:lvl3pPr>
            <a:lvl4pPr marL="1828520" indent="0">
              <a:buNone/>
              <a:defRPr sz="1200"/>
            </a:lvl4pPr>
            <a:lvl5pPr marL="2437815" indent="0">
              <a:buNone/>
              <a:defRPr sz="1200"/>
            </a:lvl5pPr>
            <a:lvl6pPr marL="3047745" indent="0">
              <a:buNone/>
              <a:defRPr sz="1200"/>
            </a:lvl6pPr>
            <a:lvl7pPr marL="3657041" indent="0">
              <a:buNone/>
              <a:defRPr sz="1200"/>
            </a:lvl7pPr>
            <a:lvl8pPr marL="4266336" indent="0">
              <a:buNone/>
              <a:defRPr sz="1200"/>
            </a:lvl8pPr>
            <a:lvl9pPr marL="4876266"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591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6400800"/>
            <a:ext cx="7315200" cy="755651"/>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7" y="817034"/>
            <a:ext cx="7315200" cy="5486400"/>
          </a:xfrm>
          <a:prstGeom prst="rect">
            <a:avLst/>
          </a:prstGeom>
        </p:spPr>
        <p:txBody>
          <a:bodyPr/>
          <a:lstStyle>
            <a:lvl1pPr marL="0" indent="0">
              <a:buNone/>
              <a:defRPr sz="4300"/>
            </a:lvl1pPr>
            <a:lvl2pPr marL="609295" indent="0">
              <a:buNone/>
              <a:defRPr sz="3700"/>
            </a:lvl2pPr>
            <a:lvl3pPr marL="1219225" indent="0">
              <a:buNone/>
              <a:defRPr sz="3200"/>
            </a:lvl3pPr>
            <a:lvl4pPr marL="1828520" indent="0">
              <a:buNone/>
              <a:defRPr sz="2700"/>
            </a:lvl4pPr>
            <a:lvl5pPr marL="2437815" indent="0">
              <a:buNone/>
              <a:defRPr sz="2700"/>
            </a:lvl5pPr>
            <a:lvl6pPr marL="3047745" indent="0">
              <a:buNone/>
              <a:defRPr sz="2700"/>
            </a:lvl6pPr>
            <a:lvl7pPr marL="3657041" indent="0">
              <a:buNone/>
              <a:defRPr sz="2700"/>
            </a:lvl7pPr>
            <a:lvl8pPr marL="4266336" indent="0">
              <a:buNone/>
              <a:defRPr sz="2700"/>
            </a:lvl8pPr>
            <a:lvl9pPr marL="4876266" indent="0">
              <a:buNone/>
              <a:defRPr sz="2700"/>
            </a:lvl9pPr>
          </a:lstStyle>
          <a:p>
            <a:endParaRPr lang="en-US"/>
          </a:p>
        </p:txBody>
      </p:sp>
      <p:sp>
        <p:nvSpPr>
          <p:cNvPr id="4" name="Text Placeholder 3"/>
          <p:cNvSpPr>
            <a:spLocks noGrp="1"/>
          </p:cNvSpPr>
          <p:nvPr>
            <p:ph type="body" sz="half" idx="2"/>
          </p:nvPr>
        </p:nvSpPr>
        <p:spPr>
          <a:xfrm>
            <a:off x="2389717" y="7156451"/>
            <a:ext cx="7315200" cy="1073150"/>
          </a:xfrm>
          <a:prstGeom prst="rect">
            <a:avLst/>
          </a:prstGeom>
        </p:spPr>
        <p:txBody>
          <a:bodyPr/>
          <a:lstStyle>
            <a:lvl1pPr marL="0" indent="0">
              <a:buNone/>
              <a:defRPr sz="1900"/>
            </a:lvl1pPr>
            <a:lvl2pPr marL="609295" indent="0">
              <a:buNone/>
              <a:defRPr sz="1600"/>
            </a:lvl2pPr>
            <a:lvl3pPr marL="1219225" indent="0">
              <a:buNone/>
              <a:defRPr sz="1300"/>
            </a:lvl3pPr>
            <a:lvl4pPr marL="1828520" indent="0">
              <a:buNone/>
              <a:defRPr sz="1200"/>
            </a:lvl4pPr>
            <a:lvl5pPr marL="2437815" indent="0">
              <a:buNone/>
              <a:defRPr sz="1200"/>
            </a:lvl5pPr>
            <a:lvl6pPr marL="3047745" indent="0">
              <a:buNone/>
              <a:defRPr sz="1200"/>
            </a:lvl6pPr>
            <a:lvl7pPr marL="3657041" indent="0">
              <a:buNone/>
              <a:defRPr sz="1200"/>
            </a:lvl7pPr>
            <a:lvl8pPr marL="4266336" indent="0">
              <a:buNone/>
              <a:defRPr sz="1200"/>
            </a:lvl8pPr>
            <a:lvl9pPr marL="4876266"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3670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1" y="366185"/>
            <a:ext cx="10972800" cy="1524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1" y="2133601"/>
            <a:ext cx="10972800" cy="603461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62242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366184"/>
            <a:ext cx="2743200" cy="7802033"/>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366184"/>
            <a:ext cx="8026400" cy="780203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4196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806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951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7172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36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EEF2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extLst>
      <p:ext uri="{BB962C8B-B14F-4D97-AF65-F5344CB8AC3E}">
        <p14:creationId xmlns:p14="http://schemas.microsoft.com/office/powerpoint/2010/main" val="2341458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矩形 4"/>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3" name="矩形 2"/>
          <p:cNvSpPr/>
          <p:nvPr userDrawn="1"/>
        </p:nvSpPr>
        <p:spPr>
          <a:xfrm>
            <a:off x="0" y="0"/>
            <a:ext cx="12192000" cy="6858000"/>
          </a:xfrm>
          <a:prstGeom prst="rect">
            <a:avLst/>
          </a:prstGeom>
          <a:solidFill>
            <a:srgbClr val="EEF2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extLst>
      <p:ext uri="{BB962C8B-B14F-4D97-AF65-F5344CB8AC3E}">
        <p14:creationId xmlns:p14="http://schemas.microsoft.com/office/powerpoint/2010/main" val="3572486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840568"/>
            <a:ext cx="10363200" cy="1960033"/>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828801" y="5181601"/>
            <a:ext cx="8534400" cy="2336800"/>
          </a:xfrm>
          <a:prstGeom prst="rect">
            <a:avLst/>
          </a:prstGeom>
        </p:spPr>
        <p:txBody>
          <a:bodyPr/>
          <a:lstStyle>
            <a:lvl1pPr marL="0" indent="0" algn="ctr">
              <a:buNone/>
              <a:defRPr>
                <a:solidFill>
                  <a:schemeClr val="tx1">
                    <a:tint val="75000"/>
                  </a:schemeClr>
                </a:solidFill>
              </a:defRPr>
            </a:lvl1pPr>
            <a:lvl2pPr marL="609295" indent="0" algn="ctr">
              <a:buNone/>
              <a:defRPr>
                <a:solidFill>
                  <a:schemeClr val="tx1">
                    <a:tint val="75000"/>
                  </a:schemeClr>
                </a:solidFill>
              </a:defRPr>
            </a:lvl2pPr>
            <a:lvl3pPr marL="1219225" indent="0" algn="ctr">
              <a:buNone/>
              <a:defRPr>
                <a:solidFill>
                  <a:schemeClr val="tx1">
                    <a:tint val="75000"/>
                  </a:schemeClr>
                </a:solidFill>
              </a:defRPr>
            </a:lvl3pPr>
            <a:lvl4pPr marL="1828520" indent="0" algn="ctr">
              <a:buNone/>
              <a:defRPr>
                <a:solidFill>
                  <a:schemeClr val="tx1">
                    <a:tint val="75000"/>
                  </a:schemeClr>
                </a:solidFill>
              </a:defRPr>
            </a:lvl4pPr>
            <a:lvl5pPr marL="2437815" indent="0" algn="ctr">
              <a:buNone/>
              <a:defRPr>
                <a:solidFill>
                  <a:schemeClr val="tx1">
                    <a:tint val="75000"/>
                  </a:schemeClr>
                </a:solidFill>
              </a:defRPr>
            </a:lvl5pPr>
            <a:lvl6pPr marL="3047745" indent="0" algn="ctr">
              <a:buNone/>
              <a:defRPr>
                <a:solidFill>
                  <a:schemeClr val="tx1">
                    <a:tint val="75000"/>
                  </a:schemeClr>
                </a:solidFill>
              </a:defRPr>
            </a:lvl6pPr>
            <a:lvl7pPr marL="3657041" indent="0" algn="ctr">
              <a:buNone/>
              <a:defRPr>
                <a:solidFill>
                  <a:schemeClr val="tx1">
                    <a:tint val="75000"/>
                  </a:schemeClr>
                </a:solidFill>
              </a:defRPr>
            </a:lvl7pPr>
            <a:lvl8pPr marL="4266336" indent="0" algn="ctr">
              <a:buNone/>
              <a:defRPr>
                <a:solidFill>
                  <a:schemeClr val="tx1">
                    <a:tint val="75000"/>
                  </a:schemeClr>
                </a:solidFill>
              </a:defRPr>
            </a:lvl8pPr>
            <a:lvl9pPr marL="487626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4802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一级标题">
    <p:spTree>
      <p:nvGrpSpPr>
        <p:cNvPr id="1" name=""/>
        <p:cNvGrpSpPr/>
        <p:nvPr/>
      </p:nvGrpSpPr>
      <p:grpSpPr>
        <a:xfrm>
          <a:off x="0" y="0"/>
          <a:ext cx="0" cy="0"/>
          <a:chOff x="0" y="0"/>
          <a:chExt cx="0" cy="0"/>
        </a:xfrm>
      </p:grpSpPr>
      <p:sp>
        <p:nvSpPr>
          <p:cNvPr id="2" name="Title 1"/>
          <p:cNvSpPr>
            <a:spLocks noGrp="1"/>
          </p:cNvSpPr>
          <p:nvPr>
            <p:ph type="title"/>
          </p:nvPr>
        </p:nvSpPr>
        <p:spPr>
          <a:xfrm>
            <a:off x="774297" y="352343"/>
            <a:ext cx="5331223" cy="42932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09601" y="1143530"/>
            <a:ext cx="10972800" cy="5028036"/>
          </a:xfrm>
          <a:prstGeom prst="rect">
            <a:avLst/>
          </a:prstGeom>
        </p:spPr>
        <p:txBody>
          <a:bodyPr/>
          <a:lstStyle>
            <a:lvl1pPr marL="456971" indent="-456971">
              <a:lnSpc>
                <a:spcPct val="120000"/>
              </a:lnSpc>
              <a:buSzPct val="80000"/>
              <a:buFont typeface="Wingdings" pitchFamily="2" charset="2"/>
              <a:buChar char="l"/>
              <a:defRPr>
                <a:solidFill>
                  <a:schemeClr val="tx1">
                    <a:lumMod val="75000"/>
                    <a:lumOff val="25000"/>
                  </a:schemeClr>
                </a:solidFill>
              </a:defRPr>
            </a:lvl1pPr>
            <a:lvl2pPr>
              <a:defRPr>
                <a:solidFill>
                  <a:schemeClr val="tx1">
                    <a:lumMod val="75000"/>
                    <a:lumOff val="25000"/>
                  </a:schemeClr>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8/14/2022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400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alphaModFix amt="10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49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8475134"/>
            <a:ext cx="2844800" cy="486833"/>
          </a:xfrm>
          <a:prstGeom prst="rect">
            <a:avLst/>
          </a:prstGeom>
        </p:spPr>
        <p:txBody>
          <a:bodyPr vert="horz" lIns="121902" tIns="60951" rIns="121902" bIns="60951" rtlCol="0" anchor="ctr"/>
          <a:lstStyle>
            <a:lvl1pPr algn="l">
              <a:defRPr sz="1600">
                <a:solidFill>
                  <a:schemeClr val="tx1">
                    <a:tint val="75000"/>
                  </a:schemeClr>
                </a:solidFill>
              </a:defRPr>
            </a:lvl1pPr>
          </a:lstStyle>
          <a:p>
            <a:pPr defTabSz="1218590"/>
            <a:fld id="{1D8BD707-D9CF-40AE-B4C6-C98DA3205C09}" type="datetimeFigureOut">
              <a:rPr lang="en-US" smtClean="0">
                <a:solidFill>
                  <a:prstClr val="black">
                    <a:tint val="75000"/>
                  </a:prstClr>
                </a:solidFill>
              </a:rPr>
              <a:pPr defTabSz="1218590"/>
              <a:t>8/14/2022</a:t>
            </a:fld>
            <a:endParaRPr lang="en-US">
              <a:solidFill>
                <a:prstClr val="black">
                  <a:tint val="75000"/>
                </a:prstClr>
              </a:solidFill>
            </a:endParaRPr>
          </a:p>
        </p:txBody>
      </p:sp>
      <p:sp>
        <p:nvSpPr>
          <p:cNvPr id="5" name="Footer Placeholder 4"/>
          <p:cNvSpPr>
            <a:spLocks noGrp="1"/>
          </p:cNvSpPr>
          <p:nvPr>
            <p:ph type="ftr" sz="quarter" idx="3"/>
          </p:nvPr>
        </p:nvSpPr>
        <p:spPr>
          <a:xfrm>
            <a:off x="4165601" y="8475134"/>
            <a:ext cx="3860800" cy="486833"/>
          </a:xfrm>
          <a:prstGeom prst="rect">
            <a:avLst/>
          </a:prstGeom>
        </p:spPr>
        <p:txBody>
          <a:bodyPr vert="horz" lIns="121902" tIns="60951" rIns="121902" bIns="60951" rtlCol="0" anchor="ctr"/>
          <a:lstStyle>
            <a:lvl1pPr algn="ctr">
              <a:defRPr sz="1600">
                <a:solidFill>
                  <a:schemeClr val="tx1">
                    <a:tint val="75000"/>
                  </a:schemeClr>
                </a:solidFill>
              </a:defRPr>
            </a:lvl1pPr>
          </a:lstStyle>
          <a:p>
            <a:pPr defTabSz="1218590"/>
            <a:endParaRPr lang="en-US">
              <a:solidFill>
                <a:prstClr val="black">
                  <a:tint val="75000"/>
                </a:prstClr>
              </a:solidFill>
            </a:endParaRPr>
          </a:p>
        </p:txBody>
      </p:sp>
      <p:sp>
        <p:nvSpPr>
          <p:cNvPr id="6" name="Slide Number Placeholder 5"/>
          <p:cNvSpPr>
            <a:spLocks noGrp="1"/>
          </p:cNvSpPr>
          <p:nvPr>
            <p:ph type="sldNum" sz="quarter" idx="4"/>
          </p:nvPr>
        </p:nvSpPr>
        <p:spPr>
          <a:xfrm>
            <a:off x="8737600" y="8475134"/>
            <a:ext cx="2844800" cy="486833"/>
          </a:xfrm>
          <a:prstGeom prst="rect">
            <a:avLst/>
          </a:prstGeom>
        </p:spPr>
        <p:txBody>
          <a:bodyPr vert="horz" lIns="121902" tIns="60951" rIns="121902" bIns="60951" rtlCol="0" anchor="ctr"/>
          <a:lstStyle>
            <a:lvl1pPr algn="r">
              <a:defRPr sz="1600">
                <a:solidFill>
                  <a:schemeClr val="tx1">
                    <a:tint val="75000"/>
                  </a:schemeClr>
                </a:solidFill>
              </a:defRPr>
            </a:lvl1pPr>
          </a:lstStyle>
          <a:p>
            <a:pPr defTabSz="1218590"/>
            <a:fld id="{B6F15528-21DE-4FAA-801E-634DDDAF4B2B}" type="slidenum">
              <a:rPr lang="en-US" smtClean="0">
                <a:solidFill>
                  <a:prstClr val="black">
                    <a:tint val="75000"/>
                  </a:prstClr>
                </a:solidFill>
              </a:rPr>
              <a:pPr defTabSz="1218590"/>
              <a:t>‹#›</a:t>
            </a:fld>
            <a:endParaRPr lang="en-US">
              <a:solidFill>
                <a:prstClr val="black">
                  <a:tint val="75000"/>
                </a:prstClr>
              </a:solidFill>
            </a:endParaRPr>
          </a:p>
        </p:txBody>
      </p:sp>
      <p:sp>
        <p:nvSpPr>
          <p:cNvPr id="21" name="Text Placeholder 2"/>
          <p:cNvSpPr>
            <a:spLocks noGrp="1"/>
          </p:cNvSpPr>
          <p:nvPr>
            <p:ph type="body" idx="1"/>
          </p:nvPr>
        </p:nvSpPr>
        <p:spPr>
          <a:xfrm>
            <a:off x="609204" y="1143530"/>
            <a:ext cx="10965661" cy="4999211"/>
          </a:xfrm>
          <a:prstGeom prst="rect">
            <a:avLst/>
          </a:prstGeom>
        </p:spPr>
        <p:txBody>
          <a:bodyPr vert="horz" lIns="121856" tIns="60928" rIns="121856" bIns="6092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矩形 23"/>
          <p:cNvSpPr/>
          <p:nvPr/>
        </p:nvSpPr>
        <p:spPr>
          <a:xfrm>
            <a:off x="0" y="332579"/>
            <a:ext cx="12192000" cy="431948"/>
          </a:xfrm>
          <a:prstGeom prst="rect">
            <a:avLst/>
          </a:prstGeom>
          <a:solidFill>
            <a:srgbClr val="3A418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p>
            <a:pPr algn="ctr" defTabSz="1218590"/>
            <a:endParaRPr lang="zh-CN" altLang="en-US" sz="2400">
              <a:solidFill>
                <a:prstClr val="white"/>
              </a:solidFill>
            </a:endParaRPr>
          </a:p>
        </p:txBody>
      </p:sp>
      <p:sp>
        <p:nvSpPr>
          <p:cNvPr id="25" name="矩形 24"/>
          <p:cNvSpPr/>
          <p:nvPr/>
        </p:nvSpPr>
        <p:spPr>
          <a:xfrm>
            <a:off x="0" y="764527"/>
            <a:ext cx="12192000" cy="719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a:solidFill>
                <a:prstClr val="white"/>
              </a:solidFill>
            </a:endParaRPr>
          </a:p>
        </p:txBody>
      </p:sp>
      <p:sp>
        <p:nvSpPr>
          <p:cNvPr id="26" name="椭圆 25"/>
          <p:cNvSpPr/>
          <p:nvPr/>
        </p:nvSpPr>
        <p:spPr>
          <a:xfrm>
            <a:off x="11274903" y="330031"/>
            <a:ext cx="484980" cy="48512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endParaRPr lang="zh-CN" altLang="en-US" sz="2400" dirty="0">
              <a:solidFill>
                <a:prstClr val="white"/>
              </a:solidFill>
              <a:latin typeface="微软雅黑" pitchFamily="34" charset="-122"/>
            </a:endParaRPr>
          </a:p>
        </p:txBody>
      </p:sp>
      <p:sp>
        <p:nvSpPr>
          <p:cNvPr id="27" name="TextBox 15"/>
          <p:cNvSpPr txBox="1"/>
          <p:nvPr/>
        </p:nvSpPr>
        <p:spPr>
          <a:xfrm>
            <a:off x="11277489" y="441990"/>
            <a:ext cx="483141" cy="246164"/>
          </a:xfrm>
          <a:prstGeom prst="rect">
            <a:avLst/>
          </a:prstGeom>
          <a:noFill/>
        </p:spPr>
        <p:txBody>
          <a:bodyPr wrap="square" lIns="0" tIns="0" rIns="0" bIns="0" rtlCol="0">
            <a:spAutoFit/>
          </a:bodyPr>
          <a:lstStyle/>
          <a:p>
            <a:pPr algn="ctr" defTabSz="1218590"/>
            <a:fld id="{2EEF1883-7A0E-4F66-9932-E581691AD397}" type="slidenum">
              <a:rPr lang="zh-CN" altLang="en-US" sz="1600" smtClean="0">
                <a:solidFill>
                  <a:prstClr val="white"/>
                </a:solidFill>
                <a:latin typeface="Arial Unicode MS" pitchFamily="34" charset="-122"/>
                <a:ea typeface="Arial Unicode MS" pitchFamily="34" charset="-122"/>
                <a:cs typeface="Arial Unicode MS" pitchFamily="34" charset="-122"/>
              </a:rPr>
              <a:pPr algn="ctr" defTabSz="1218590"/>
              <a:t>‹#›</a:t>
            </a:fld>
            <a:r>
              <a:rPr lang="zh-CN" altLang="en-US" sz="1600" dirty="0">
                <a:solidFill>
                  <a:prstClr val="white"/>
                </a:solidFill>
                <a:latin typeface="Arial Unicode MS" pitchFamily="34" charset="-122"/>
                <a:ea typeface="Arial Unicode MS" pitchFamily="34" charset="-122"/>
                <a:cs typeface="Arial Unicode MS" pitchFamily="34" charset="-122"/>
              </a:rPr>
              <a:t> </a:t>
            </a:r>
          </a:p>
        </p:txBody>
      </p:sp>
      <p:sp>
        <p:nvSpPr>
          <p:cNvPr id="29" name="矩形 28"/>
          <p:cNvSpPr/>
          <p:nvPr/>
        </p:nvSpPr>
        <p:spPr>
          <a:xfrm>
            <a:off x="7009924" y="332579"/>
            <a:ext cx="3742723" cy="4319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rtlCol="0" anchor="ctr"/>
          <a:lstStyle/>
          <a:p>
            <a:pPr algn="ctr" defTabSz="1218590"/>
            <a:r>
              <a:rPr lang="zh-CN" altLang="en-US" dirty="0">
                <a:solidFill>
                  <a:prstClr val="white"/>
                </a:solidFill>
                <a:latin typeface="微软雅黑" pitchFamily="34" charset="-122"/>
              </a:rPr>
              <a:t>第</a:t>
            </a:r>
            <a:r>
              <a:rPr lang="en-US" altLang="zh-CN" dirty="0">
                <a:solidFill>
                  <a:prstClr val="white"/>
                </a:solidFill>
                <a:latin typeface="微软雅黑" pitchFamily="34" charset="-122"/>
              </a:rPr>
              <a:t>1</a:t>
            </a:r>
            <a:r>
              <a:rPr lang="zh-CN" altLang="en-US" dirty="0">
                <a:solidFill>
                  <a:prstClr val="white"/>
                </a:solidFill>
                <a:latin typeface="微软雅黑" pitchFamily="34" charset="-122"/>
              </a:rPr>
              <a:t>章搭建与测试</a:t>
            </a:r>
            <a:r>
              <a:rPr lang="en-US" altLang="zh-CN" dirty="0">
                <a:solidFill>
                  <a:prstClr val="white"/>
                </a:solidFill>
                <a:latin typeface="微软雅黑" pitchFamily="34" charset="-122"/>
              </a:rPr>
              <a:t>Linux</a:t>
            </a:r>
            <a:r>
              <a:rPr lang="zh-CN" altLang="en-US" dirty="0">
                <a:solidFill>
                  <a:prstClr val="white"/>
                </a:solidFill>
                <a:latin typeface="微软雅黑" pitchFamily="34" charset="-122"/>
              </a:rPr>
              <a:t>服务器</a:t>
            </a:r>
          </a:p>
        </p:txBody>
      </p:sp>
      <p:sp>
        <p:nvSpPr>
          <p:cNvPr id="20" name="Title Placeholder 1"/>
          <p:cNvSpPr>
            <a:spLocks noGrp="1"/>
          </p:cNvSpPr>
          <p:nvPr>
            <p:ph type="title"/>
          </p:nvPr>
        </p:nvSpPr>
        <p:spPr>
          <a:xfrm>
            <a:off x="772540" y="362750"/>
            <a:ext cx="5302924" cy="399867"/>
          </a:xfrm>
          <a:prstGeom prst="rect">
            <a:avLst/>
          </a:prstGeom>
        </p:spPr>
        <p:txBody>
          <a:bodyPr vert="horz" lIns="121856" tIns="60928" rIns="121856" bIns="60928" rtlCol="0" anchor="ctr">
            <a:noAutofit/>
          </a:bodyPr>
          <a:lstStyle/>
          <a:p>
            <a:r>
              <a:rPr lang="en-US" dirty="0"/>
              <a:t>Click to edit Master title style</a:t>
            </a:r>
          </a:p>
        </p:txBody>
      </p:sp>
      <p:sp>
        <p:nvSpPr>
          <p:cNvPr id="40" name="等腰三角形 39">
            <a:hlinkClick r:id="" action="ppaction://hlinkshowjump?jump=previousslide"/>
          </p:cNvPr>
          <p:cNvSpPr/>
          <p:nvPr/>
        </p:nvSpPr>
        <p:spPr>
          <a:xfrm rot="5400000" flipH="1">
            <a:off x="385203"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
        <p:nvSpPr>
          <p:cNvPr id="41" name="等腰三角形 40">
            <a:hlinkClick r:id="" action="ppaction://hlinkshowjump?jump=previousslide"/>
          </p:cNvPr>
          <p:cNvSpPr/>
          <p:nvPr/>
        </p:nvSpPr>
        <p:spPr>
          <a:xfrm rot="5400000" flipH="1">
            <a:off x="524830"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
        <p:nvSpPr>
          <p:cNvPr id="42" name="等腰三角形 41">
            <a:hlinkClick r:id="" action="ppaction://hlinkshowjump?jump=previousslide"/>
          </p:cNvPr>
          <p:cNvSpPr/>
          <p:nvPr/>
        </p:nvSpPr>
        <p:spPr>
          <a:xfrm rot="5400000" flipH="1">
            <a:off x="658111" y="517670"/>
            <a:ext cx="98640" cy="101095"/>
          </a:xfrm>
          <a:prstGeom prst="triangl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56" tIns="60928" rIns="121856" bIns="6092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endParaRPr>
          </a:p>
        </p:txBody>
      </p:sp>
    </p:spTree>
    <p:extLst>
      <p:ext uri="{BB962C8B-B14F-4D97-AF65-F5344CB8AC3E}">
        <p14:creationId xmlns:p14="http://schemas.microsoft.com/office/powerpoint/2010/main" val="3849012299"/>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1218590" rtl="0" eaLnBrk="1" latinLnBrk="0" hangingPunct="1">
        <a:spcBef>
          <a:spcPct val="0"/>
        </a:spcBef>
        <a:buNone/>
        <a:defRPr sz="2200" kern="1200">
          <a:solidFill>
            <a:schemeClr val="bg1"/>
          </a:solidFill>
          <a:latin typeface="+mj-lt"/>
          <a:ea typeface="+mj-ea"/>
          <a:cs typeface="+mj-cs"/>
        </a:defRPr>
      </a:lvl1pPr>
    </p:titleStyle>
    <p:bodyStyle>
      <a:lvl1pPr marL="456971" indent="-456971" algn="l" defTabSz="1218590" rtl="0" eaLnBrk="1" latinLnBrk="0" hangingPunct="1">
        <a:spcBef>
          <a:spcPct val="20000"/>
        </a:spcBef>
        <a:buSzPct val="80000"/>
        <a:buFont typeface="Wingdings" pitchFamily="2" charset="2"/>
        <a:buChar char="l"/>
        <a:defRPr sz="2000" kern="1200">
          <a:solidFill>
            <a:schemeClr val="tx1">
              <a:lumMod val="75000"/>
              <a:lumOff val="25000"/>
            </a:schemeClr>
          </a:solidFill>
          <a:latin typeface="+mn-lt"/>
          <a:ea typeface="+mn-ea"/>
          <a:cs typeface="+mn-cs"/>
        </a:defRPr>
      </a:lvl1pPr>
      <a:lvl2pPr marL="990739" indent="-380810" algn="l" defTabSz="121859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2pPr>
      <a:lvl3pPr marL="1523873"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2133168"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743098" indent="-304648" algn="l" defTabSz="121859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3352393"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688"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618"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913" indent="-304648" algn="l" defTabSz="121859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90" rtl="0" eaLnBrk="1" latinLnBrk="0" hangingPunct="1">
        <a:defRPr sz="2400" kern="1200">
          <a:solidFill>
            <a:schemeClr val="tx1"/>
          </a:solidFill>
          <a:latin typeface="+mn-lt"/>
          <a:ea typeface="+mn-ea"/>
          <a:cs typeface="+mn-cs"/>
        </a:defRPr>
      </a:lvl1pPr>
      <a:lvl2pPr marL="609295" algn="l" defTabSz="1218590" rtl="0" eaLnBrk="1" latinLnBrk="0" hangingPunct="1">
        <a:defRPr sz="2400" kern="1200">
          <a:solidFill>
            <a:schemeClr val="tx1"/>
          </a:solidFill>
          <a:latin typeface="+mn-lt"/>
          <a:ea typeface="+mn-ea"/>
          <a:cs typeface="+mn-cs"/>
        </a:defRPr>
      </a:lvl2pPr>
      <a:lvl3pPr marL="1219225" algn="l" defTabSz="1218590" rtl="0" eaLnBrk="1" latinLnBrk="0" hangingPunct="1">
        <a:defRPr sz="2400" kern="1200">
          <a:solidFill>
            <a:schemeClr val="tx1"/>
          </a:solidFill>
          <a:latin typeface="+mn-lt"/>
          <a:ea typeface="+mn-ea"/>
          <a:cs typeface="+mn-cs"/>
        </a:defRPr>
      </a:lvl3pPr>
      <a:lvl4pPr marL="1828520" algn="l" defTabSz="1218590" rtl="0" eaLnBrk="1" latinLnBrk="0" hangingPunct="1">
        <a:defRPr sz="2400" kern="1200">
          <a:solidFill>
            <a:schemeClr val="tx1"/>
          </a:solidFill>
          <a:latin typeface="+mn-lt"/>
          <a:ea typeface="+mn-ea"/>
          <a:cs typeface="+mn-cs"/>
        </a:defRPr>
      </a:lvl4pPr>
      <a:lvl5pPr marL="2437815" algn="l" defTabSz="1218590" rtl="0" eaLnBrk="1" latinLnBrk="0" hangingPunct="1">
        <a:defRPr sz="2400" kern="1200">
          <a:solidFill>
            <a:schemeClr val="tx1"/>
          </a:solidFill>
          <a:latin typeface="+mn-lt"/>
          <a:ea typeface="+mn-ea"/>
          <a:cs typeface="+mn-cs"/>
        </a:defRPr>
      </a:lvl5pPr>
      <a:lvl6pPr marL="3047745" algn="l" defTabSz="1218590" rtl="0" eaLnBrk="1" latinLnBrk="0" hangingPunct="1">
        <a:defRPr sz="2400" kern="1200">
          <a:solidFill>
            <a:schemeClr val="tx1"/>
          </a:solidFill>
          <a:latin typeface="+mn-lt"/>
          <a:ea typeface="+mn-ea"/>
          <a:cs typeface="+mn-cs"/>
        </a:defRPr>
      </a:lvl6pPr>
      <a:lvl7pPr marL="3657041" algn="l" defTabSz="1218590" rtl="0" eaLnBrk="1" latinLnBrk="0" hangingPunct="1">
        <a:defRPr sz="2400" kern="1200">
          <a:solidFill>
            <a:schemeClr val="tx1"/>
          </a:solidFill>
          <a:latin typeface="+mn-lt"/>
          <a:ea typeface="+mn-ea"/>
          <a:cs typeface="+mn-cs"/>
        </a:defRPr>
      </a:lvl7pPr>
      <a:lvl8pPr marL="4266336" algn="l" defTabSz="1218590" rtl="0" eaLnBrk="1" latinLnBrk="0" hangingPunct="1">
        <a:defRPr sz="2400" kern="1200">
          <a:solidFill>
            <a:schemeClr val="tx1"/>
          </a:solidFill>
          <a:latin typeface="+mn-lt"/>
          <a:ea typeface="+mn-ea"/>
          <a:cs typeface="+mn-cs"/>
        </a:defRPr>
      </a:lvl8pPr>
      <a:lvl9pPr marL="4876266" algn="l" defTabSz="121859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24.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tup.tsinghua.edu.cn/booksCenter/book_09572501.html" TargetMode="Externa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4"/>
          <p:cNvSpPr txBox="1"/>
          <p:nvPr/>
        </p:nvSpPr>
        <p:spPr>
          <a:xfrm>
            <a:off x="2519680" y="1467729"/>
            <a:ext cx="1948180" cy="769441"/>
          </a:xfrm>
          <a:prstGeom prst="rect">
            <a:avLst/>
          </a:prstGeom>
          <a:noFill/>
        </p:spPr>
        <p:txBody>
          <a:bodyPr wrap="square" rtlCol="0">
            <a:spAutoFit/>
          </a:bodyPr>
          <a:lstStyle/>
          <a:p>
            <a:r>
              <a:rPr lang="zh-CN" altLang="en-US" sz="4400" spc="300" dirty="0" smtClean="0">
                <a:solidFill>
                  <a:srgbClr val="2070A1"/>
                </a:solidFill>
                <a:cs typeface="+mn-ea"/>
                <a:sym typeface="+mn-lt"/>
              </a:rPr>
              <a:t>项目</a:t>
            </a:r>
            <a:r>
              <a:rPr lang="en-US" altLang="zh-CN" sz="4400" spc="300" dirty="0" smtClean="0">
                <a:solidFill>
                  <a:srgbClr val="2070A1"/>
                </a:solidFill>
                <a:cs typeface="+mn-ea"/>
                <a:sym typeface="+mn-lt"/>
              </a:rPr>
              <a:t>2</a:t>
            </a:r>
            <a:endParaRPr lang="zh-CN" altLang="en-US" sz="4400" spc="300" dirty="0">
              <a:solidFill>
                <a:srgbClr val="2070A1"/>
              </a:solidFill>
              <a:cs typeface="+mn-ea"/>
              <a:sym typeface="+mn-lt"/>
            </a:endParaRPr>
          </a:p>
        </p:txBody>
      </p:sp>
      <p:sp>
        <p:nvSpPr>
          <p:cNvPr id="6" name="矩形 5"/>
          <p:cNvSpPr/>
          <p:nvPr/>
        </p:nvSpPr>
        <p:spPr>
          <a:xfrm>
            <a:off x="4327697" y="1214923"/>
            <a:ext cx="6187903" cy="1107996"/>
          </a:xfrm>
          <a:prstGeom prst="rect">
            <a:avLst/>
          </a:prstGeom>
        </p:spPr>
        <p:txBody>
          <a:bodyPr wrap="square">
            <a:spAutoFit/>
          </a:bodyPr>
          <a:lstStyle/>
          <a:p>
            <a:pPr>
              <a:lnSpc>
                <a:spcPct val="150000"/>
              </a:lnSpc>
            </a:pPr>
            <a:r>
              <a:rPr lang="zh-CN" altLang="en-US" sz="4400" dirty="0">
                <a:solidFill>
                  <a:schemeClr val="tx1">
                    <a:lumMod val="50000"/>
                    <a:lumOff val="50000"/>
                  </a:schemeClr>
                </a:solidFill>
                <a:cs typeface="+mn-ea"/>
                <a:sym typeface="+mn-lt"/>
              </a:rPr>
              <a:t>管理用户账户和</a:t>
            </a:r>
            <a:r>
              <a:rPr lang="zh-CN" altLang="en-US" sz="4400" dirty="0" smtClean="0">
                <a:solidFill>
                  <a:schemeClr val="tx1">
                    <a:lumMod val="50000"/>
                    <a:lumOff val="50000"/>
                  </a:schemeClr>
                </a:solidFill>
                <a:cs typeface="+mn-ea"/>
                <a:sym typeface="+mn-lt"/>
              </a:rPr>
              <a:t>组</a:t>
            </a:r>
            <a:r>
              <a:rPr lang="zh-CN" altLang="en-US" sz="4400" dirty="0" smtClean="0">
                <a:solidFill>
                  <a:schemeClr val="tx1">
                    <a:lumMod val="50000"/>
                    <a:lumOff val="50000"/>
                  </a:schemeClr>
                </a:solidFill>
                <a:cs typeface="+mn-ea"/>
                <a:sym typeface="+mn-lt"/>
              </a:rPr>
              <a:t>（二）</a:t>
            </a:r>
            <a:endParaRPr lang="zh-CN" altLang="en-US" sz="4400" dirty="0">
              <a:solidFill>
                <a:schemeClr val="tx1">
                  <a:lumMod val="50000"/>
                  <a:lumOff val="50000"/>
                </a:schemeClr>
              </a:solidFill>
              <a:cs typeface="+mn-ea"/>
              <a:sym typeface="+mn-lt"/>
            </a:endParaRPr>
          </a:p>
        </p:txBody>
      </p:sp>
      <p:sp>
        <p:nvSpPr>
          <p:cNvPr id="7" name="矩形 6"/>
          <p:cNvSpPr/>
          <p:nvPr/>
        </p:nvSpPr>
        <p:spPr>
          <a:xfrm>
            <a:off x="618449" y="2470450"/>
            <a:ext cx="4535425" cy="3736536"/>
          </a:xfrm>
          <a:prstGeom prst="rect">
            <a:avLst/>
          </a:prstGeom>
          <a:ln>
            <a:solidFill>
              <a:schemeClr val="bg1">
                <a:lumMod val="65000"/>
              </a:schemeClr>
            </a:solidFill>
          </a:ln>
        </p:spPr>
        <p:txBody>
          <a:bodyPr wrap="square">
            <a:spAutoFit/>
          </a:bodyPr>
          <a:lstStyle/>
          <a:p>
            <a:pPr algn="ctr">
              <a:lnSpc>
                <a:spcPct val="150000"/>
              </a:lnSpc>
            </a:pP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项目背景</a:t>
            </a:r>
            <a:endParaRPr lang="en-US" altLang="zh-CN" sz="2000" dirty="0">
              <a:solidFill>
                <a:schemeClr val="tx1">
                  <a:lumMod val="65000"/>
                  <a:lumOff val="35000"/>
                </a:schemeClr>
              </a:solidFill>
              <a:effectLst>
                <a:outerShdw blurRad="38100" dist="38100" dir="2700000" algn="tl">
                  <a:srgbClr val="000000">
                    <a:alpha val="43137"/>
                  </a:srgbClr>
                </a:outerShdw>
              </a:effectLst>
              <a:cs typeface="+mn-ea"/>
              <a:sym typeface="+mn-lt"/>
            </a:endParaRPr>
          </a:p>
          <a:p>
            <a:pPr>
              <a:lnSpc>
                <a:spcPct val="150000"/>
              </a:lnSpc>
            </a:pP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当安装完操作系统，并完成操作系统的环境配置后，管理员应规划一个安全的网络环境，为用户提供有效的资源访问服务。</a:t>
            </a:r>
            <a:r>
              <a:rPr lang="en-US" altLang="zh-CN" sz="2000" dirty="0">
                <a:solidFill>
                  <a:schemeClr val="tx1">
                    <a:lumMod val="65000"/>
                    <a:lumOff val="35000"/>
                  </a:schemeClr>
                </a:solidFill>
                <a:effectLst>
                  <a:outerShdw blurRad="38100" dist="38100" dir="2700000" algn="tl">
                    <a:srgbClr val="000000">
                      <a:alpha val="43137"/>
                    </a:srgbClr>
                  </a:outerShdw>
                </a:effectLst>
                <a:cs typeface="+mn-ea"/>
                <a:sym typeface="+mn-lt"/>
              </a:rPr>
              <a:t>Windows Server 2016R2 </a:t>
            </a:r>
            <a:r>
              <a:rPr lang="zh-CN" altLang="en-US" sz="2000" dirty="0">
                <a:solidFill>
                  <a:schemeClr val="tx1">
                    <a:lumMod val="65000"/>
                    <a:lumOff val="35000"/>
                  </a:schemeClr>
                </a:solidFill>
                <a:effectLst>
                  <a:outerShdw blurRad="38100" dist="38100" dir="2700000" algn="tl">
                    <a:srgbClr val="000000">
                      <a:alpha val="43137"/>
                    </a:srgbClr>
                  </a:outerShdw>
                </a:effectLst>
                <a:cs typeface="+mn-ea"/>
                <a:sym typeface="+mn-lt"/>
              </a:rPr>
              <a:t>通过建立账户并赋予账户合适的权限，保证使用网络和计算机资源的合法性，以确保数据访问、存储和交换服从安全需要。</a:t>
            </a:r>
          </a:p>
        </p:txBody>
      </p:sp>
      <p:cxnSp>
        <p:nvCxnSpPr>
          <p:cNvPr id="9" name="直接连接符 8"/>
          <p:cNvCxnSpPr>
            <a:cxnSpLocks/>
          </p:cNvCxnSpPr>
          <p:nvPr/>
        </p:nvCxnSpPr>
        <p:spPr>
          <a:xfrm>
            <a:off x="1875900" y="2237170"/>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矩形 2">
            <a:extLst>
              <a:ext uri="{FF2B5EF4-FFF2-40B4-BE49-F238E27FC236}">
                <a16:creationId xmlns:a16="http://schemas.microsoft.com/office/drawing/2014/main" xmlns="" id="{E5A81F03-CABA-4CD6-866F-85DDE257D816}"/>
              </a:ext>
            </a:extLst>
          </p:cNvPr>
          <p:cNvSpPr/>
          <p:nvPr/>
        </p:nvSpPr>
        <p:spPr>
          <a:xfrm>
            <a:off x="7910449" y="5868794"/>
            <a:ext cx="1107997" cy="463588"/>
          </a:xfrm>
          <a:prstGeom prst="rect">
            <a:avLst/>
          </a:prstGeom>
        </p:spPr>
        <p:txBody>
          <a:bodyPr wrap="none">
            <a:spAutoFit/>
          </a:bodyPr>
          <a:lstStyle/>
          <a:p>
            <a:pPr algn="ctr">
              <a:lnSpc>
                <a:spcPct val="150000"/>
              </a:lnSpc>
            </a:pPr>
            <a:r>
              <a:rPr lang="zh-CN" altLang="en-US" dirty="0">
                <a:solidFill>
                  <a:schemeClr val="tx1">
                    <a:lumMod val="65000"/>
                    <a:lumOff val="35000"/>
                  </a:schemeClr>
                </a:solidFill>
                <a:effectLst>
                  <a:outerShdw blurRad="38100" dist="38100" dir="2700000" algn="tl">
                    <a:srgbClr val="000000">
                      <a:alpha val="43137"/>
                    </a:srgbClr>
                  </a:outerShdw>
                </a:effectLst>
                <a:cs typeface="+mn-ea"/>
                <a:sym typeface="+mn-lt"/>
              </a:rPr>
              <a:t>项目拓扑</a:t>
            </a:r>
            <a:endParaRPr lang="en-US" altLang="zh-CN"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pic>
        <p:nvPicPr>
          <p:cNvPr id="2" name="图片 1">
            <a:extLst>
              <a:ext uri="{FF2B5EF4-FFF2-40B4-BE49-F238E27FC236}">
                <a16:creationId xmlns:a16="http://schemas.microsoft.com/office/drawing/2014/main" xmlns="" id="{5DD4539F-39DC-4B38-817E-CEC5C7026D65}"/>
              </a:ext>
            </a:extLst>
          </p:cNvPr>
          <p:cNvPicPr>
            <a:picLocks noChangeAspect="1"/>
          </p:cNvPicPr>
          <p:nvPr/>
        </p:nvPicPr>
        <p:blipFill>
          <a:blip r:embed="rId3"/>
          <a:stretch>
            <a:fillRect/>
          </a:stretch>
        </p:blipFill>
        <p:spPr>
          <a:xfrm>
            <a:off x="5486153" y="2890147"/>
            <a:ext cx="6352386" cy="2864447"/>
          </a:xfrm>
          <a:prstGeom prst="rect">
            <a:avLst/>
          </a:prstGeom>
        </p:spPr>
      </p:pic>
    </p:spTree>
    <p:extLst>
      <p:ext uri="{BB962C8B-B14F-4D97-AF65-F5344CB8AC3E}">
        <p14:creationId xmlns:p14="http://schemas.microsoft.com/office/powerpoint/2010/main" val="164729372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4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750"/>
                                        <p:tgtEl>
                                          <p:spTgt spid="6"/>
                                        </p:tgtEl>
                                      </p:cBhvr>
                                    </p:animEffect>
                                  </p:childTnLst>
                                </p:cTn>
                              </p:par>
                            </p:childTnLst>
                          </p:cTn>
                        </p:par>
                        <p:par>
                          <p:cTn id="30" fill="hold">
                            <p:stCondLst>
                              <p:cond delay="32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37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7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10" grpId="0" animBg="1"/>
      <p:bldP spid="10" grpId="1"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602752"/>
          </a:xfrm>
          <a:prstGeom prst="rect">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972016" y="2433258"/>
            <a:ext cx="4089167"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域用户账户</a:t>
            </a:r>
          </a:p>
        </p:txBody>
      </p:sp>
      <p:sp>
        <p:nvSpPr>
          <p:cNvPr id="3" name="矩形 2">
            <a:extLst>
              <a:ext uri="{FF2B5EF4-FFF2-40B4-BE49-F238E27FC236}">
                <a16:creationId xmlns:a16="http://schemas.microsoft.com/office/drawing/2014/main" xmlns="" id="{6AD6BC22-4D50-4772-8537-D2B19CB1D037}"/>
              </a:ext>
            </a:extLst>
          </p:cNvPr>
          <p:cNvSpPr/>
          <p:nvPr/>
        </p:nvSpPr>
        <p:spPr>
          <a:xfrm>
            <a:off x="5310899" y="3252510"/>
            <a:ext cx="5577863" cy="1815882"/>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域用户账户：域中的用户账户。</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如：在组织单位“网络部”中创建域用户</a:t>
            </a:r>
            <a:r>
              <a:rPr lang="en-US" altLang="zh-CN" sz="2800" b="1" kern="100" spc="10" dirty="0">
                <a:solidFill>
                  <a:schemeClr val="bg1"/>
                </a:solidFill>
                <a:latin typeface="+mn-ea"/>
                <a:cs typeface="Times New Roman" panose="02020603050405020304" pitchFamily="18" charset="0"/>
              </a:rPr>
              <a:t>Rose</a:t>
            </a:r>
            <a:r>
              <a:rPr lang="zh-CN" altLang="en-US" sz="2800" b="1" kern="100" spc="10" dirty="0">
                <a:solidFill>
                  <a:schemeClr val="bg1"/>
                </a:solidFill>
                <a:latin typeface="+mn-ea"/>
                <a:cs typeface="Times New Roman" panose="02020603050405020304" pitchFamily="18" charset="0"/>
              </a:rPr>
              <a:t>。</a:t>
            </a:r>
            <a:endParaRPr lang="en-US" altLang="zh-CN" sz="2800" b="1" kern="100" spc="10" dirty="0">
              <a:solidFill>
                <a:schemeClr val="bg1"/>
              </a:solidFill>
              <a:latin typeface="+mn-ea"/>
              <a:cs typeface="Times New Roman" panose="02020603050405020304" pitchFamily="18" charset="0"/>
            </a:endParaRPr>
          </a:p>
          <a:p>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域用户和组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域用户和组</a:t>
            </a:r>
          </a:p>
        </p:txBody>
      </p:sp>
      <p:sp>
        <p:nvSpPr>
          <p:cNvPr id="55" name="矩形 54">
            <a:extLst>
              <a:ext uri="{FF2B5EF4-FFF2-40B4-BE49-F238E27FC236}">
                <a16:creationId xmlns:a16="http://schemas.microsoft.com/office/drawing/2014/main" xmlns="" id="{48473DDA-1113-42B8-BA23-BF0BAA0C2618}"/>
              </a:ext>
            </a:extLst>
          </p:cNvPr>
          <p:cNvSpPr/>
          <p:nvPr/>
        </p:nvSpPr>
        <p:spPr>
          <a:xfrm>
            <a:off x="1653645" y="4059942"/>
            <a:ext cx="1674597" cy="1015663"/>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组织单位</a:t>
            </a:r>
            <a:endParaRPr lang="en-US" altLang="zh-CN" sz="2000" kern="0" dirty="0">
              <a:solidFill>
                <a:prstClr val="black">
                  <a:lumMod val="65000"/>
                  <a:lumOff val="35000"/>
                </a:prstClr>
              </a:solidFill>
              <a:cs typeface="+mn-ea"/>
              <a:sym typeface="+mn-lt"/>
            </a:endParaRPr>
          </a:p>
          <a:p>
            <a:pPr lvl="0" algn="ctr">
              <a:defRPr/>
            </a:pPr>
            <a:r>
              <a:rPr lang="zh-CN" altLang="en-US" sz="2000" b="1" kern="0" dirty="0">
                <a:solidFill>
                  <a:prstClr val="black">
                    <a:lumMod val="65000"/>
                    <a:lumOff val="35000"/>
                  </a:prstClr>
                </a:solidFill>
                <a:cs typeface="+mn-ea"/>
                <a:sym typeface="+mn-lt"/>
              </a:rPr>
              <a:t>域用户账户</a:t>
            </a:r>
            <a:endParaRPr lang="en-US" altLang="zh-CN" sz="2000" b="1"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域组</a:t>
            </a:r>
          </a:p>
        </p:txBody>
      </p:sp>
    </p:spTree>
    <p:custDataLst>
      <p:tags r:id="rId1"/>
    </p:custDataLst>
    <p:extLst>
      <p:ext uri="{BB962C8B-B14F-4D97-AF65-F5344CB8AC3E}">
        <p14:creationId xmlns:p14="http://schemas.microsoft.com/office/powerpoint/2010/main" val="252374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6"/>
                                        </p:tgtEl>
                                      </p:cBhvr>
                                    </p:animEffect>
                                    <p:set>
                                      <p:cBhvr>
                                        <p:cTn id="38" dur="1" fill="hold">
                                          <p:stCondLst>
                                            <p:cond delay="499"/>
                                          </p:stCondLst>
                                        </p:cTn>
                                        <p:tgtEl>
                                          <p:spTgt spid="5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7"/>
                                        </p:tgtEl>
                                      </p:cBhvr>
                                    </p:animEffect>
                                    <p:set>
                                      <p:cBhvr>
                                        <p:cTn id="41" dur="1" fill="hold">
                                          <p:stCondLst>
                                            <p:cond delay="499"/>
                                          </p:stCondLst>
                                        </p:cTn>
                                        <p:tgtEl>
                                          <p:spTgt spid="57"/>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
                                            <p:txEl>
                                              <p:pRg st="0" end="0"/>
                                            </p:txEl>
                                          </p:spTgt>
                                        </p:tgtEl>
                                      </p:cBhvr>
                                    </p:animEffect>
                                    <p:set>
                                      <p:cBhvr>
                                        <p:cTn id="44" dur="1" fill="hold">
                                          <p:stCondLst>
                                            <p:cond delay="499"/>
                                          </p:stCondLst>
                                        </p:cTn>
                                        <p:tgtEl>
                                          <p:spTgt spid="3">
                                            <p:txEl>
                                              <p:pRg st="0" end="0"/>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3">
                                            <p:txEl>
                                              <p:pRg st="1" end="1"/>
                                            </p:txEl>
                                          </p:spTgt>
                                        </p:tgtEl>
                                      </p:cBhvr>
                                    </p:animEffect>
                                    <p:set>
                                      <p:cBhvr>
                                        <p:cTn id="47"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95161" y="1532796"/>
            <a:ext cx="6762311" cy="2051921"/>
          </a:xfrm>
          <a:prstGeom prst="rect">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336090" y="1849058"/>
            <a:ext cx="4650983"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本地用户与域用户账户</a:t>
            </a:r>
          </a:p>
        </p:txBody>
      </p:sp>
      <p:sp>
        <p:nvSpPr>
          <p:cNvPr id="3" name="矩形 2">
            <a:extLst>
              <a:ext uri="{FF2B5EF4-FFF2-40B4-BE49-F238E27FC236}">
                <a16:creationId xmlns:a16="http://schemas.microsoft.com/office/drawing/2014/main" xmlns="" id="{6AD6BC22-4D50-4772-8537-D2B19CB1D037}"/>
              </a:ext>
            </a:extLst>
          </p:cNvPr>
          <p:cNvSpPr/>
          <p:nvPr/>
        </p:nvSpPr>
        <p:spPr>
          <a:xfrm>
            <a:off x="5236789" y="2668310"/>
            <a:ext cx="5577863" cy="523220"/>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域用户的登录</a:t>
            </a:r>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4950881" y="1881393"/>
            <a:ext cx="6114500" cy="1437137"/>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域用户和组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15339" y="2019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域用户和组</a:t>
            </a:r>
          </a:p>
        </p:txBody>
      </p:sp>
      <p:sp>
        <p:nvSpPr>
          <p:cNvPr id="55" name="矩形 54">
            <a:extLst>
              <a:ext uri="{FF2B5EF4-FFF2-40B4-BE49-F238E27FC236}">
                <a16:creationId xmlns:a16="http://schemas.microsoft.com/office/drawing/2014/main" xmlns="" id="{48473DDA-1113-42B8-BA23-BF0BAA0C2618}"/>
              </a:ext>
            </a:extLst>
          </p:cNvPr>
          <p:cNvSpPr/>
          <p:nvPr/>
        </p:nvSpPr>
        <p:spPr>
          <a:xfrm>
            <a:off x="1653645" y="4059942"/>
            <a:ext cx="1674597" cy="1015663"/>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组织单位</a:t>
            </a:r>
            <a:endParaRPr lang="en-US" altLang="zh-CN" sz="2000" kern="0" dirty="0">
              <a:solidFill>
                <a:prstClr val="black">
                  <a:lumMod val="65000"/>
                  <a:lumOff val="35000"/>
                </a:prstClr>
              </a:solidFill>
              <a:cs typeface="+mn-ea"/>
              <a:sym typeface="+mn-lt"/>
            </a:endParaRPr>
          </a:p>
          <a:p>
            <a:pPr lvl="0" algn="ctr">
              <a:defRPr/>
            </a:pPr>
            <a:r>
              <a:rPr lang="zh-CN" altLang="en-US" sz="2000" b="1" kern="0" dirty="0">
                <a:solidFill>
                  <a:prstClr val="black">
                    <a:lumMod val="65000"/>
                    <a:lumOff val="35000"/>
                  </a:prstClr>
                </a:solidFill>
                <a:cs typeface="+mn-ea"/>
                <a:sym typeface="+mn-lt"/>
              </a:rPr>
              <a:t>域用户账户</a:t>
            </a:r>
            <a:endParaRPr lang="en-US" altLang="zh-CN" sz="2000" b="1"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域组</a:t>
            </a:r>
          </a:p>
        </p:txBody>
      </p:sp>
      <p:pic>
        <p:nvPicPr>
          <p:cNvPr id="1026" name="图片 1">
            <a:extLst>
              <a:ext uri="{FF2B5EF4-FFF2-40B4-BE49-F238E27FC236}">
                <a16:creationId xmlns:a16="http://schemas.microsoft.com/office/drawing/2014/main" xmlns="" id="{849A03BC-BE11-4553-AC33-1000D0B222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43988"/>
          <a:stretch>
            <a:fillRect/>
          </a:stretch>
        </p:blipFill>
        <p:spPr bwMode="auto">
          <a:xfrm>
            <a:off x="4444266" y="3892717"/>
            <a:ext cx="3303467" cy="219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xmlns="" id="{2FF186BB-93E5-424B-8FDE-42D0158DE4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6316" y="3892717"/>
            <a:ext cx="3620521" cy="22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68262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6"/>
                                        </p:tgtEl>
                                      </p:cBhvr>
                                    </p:animEffect>
                                    <p:set>
                                      <p:cBhvr>
                                        <p:cTn id="33" dur="1" fill="hold">
                                          <p:stCondLst>
                                            <p:cond delay="499"/>
                                          </p:stCondLst>
                                        </p:cTn>
                                        <p:tgtEl>
                                          <p:spTgt spid="5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7"/>
                                        </p:tgtEl>
                                      </p:cBhvr>
                                    </p:animEffect>
                                    <p:set>
                                      <p:cBhvr>
                                        <p:cTn id="36" dur="1" fill="hold">
                                          <p:stCondLst>
                                            <p:cond delay="499"/>
                                          </p:stCondLst>
                                        </p:cTn>
                                        <p:tgtEl>
                                          <p:spTgt spid="57"/>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3">
                                            <p:txEl>
                                              <p:pRg st="0" end="0"/>
                                            </p:txEl>
                                          </p:spTgt>
                                        </p:tgtEl>
                                      </p:cBhvr>
                                    </p:animEffect>
                                    <p:set>
                                      <p:cBhvr>
                                        <p:cTn id="39"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602752"/>
          </a:xfrm>
          <a:prstGeom prst="rect">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972016" y="2346174"/>
            <a:ext cx="4089167"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域组</a:t>
            </a:r>
          </a:p>
        </p:txBody>
      </p:sp>
      <p:sp>
        <p:nvSpPr>
          <p:cNvPr id="3" name="矩形 2">
            <a:extLst>
              <a:ext uri="{FF2B5EF4-FFF2-40B4-BE49-F238E27FC236}">
                <a16:creationId xmlns:a16="http://schemas.microsoft.com/office/drawing/2014/main" xmlns="" id="{6AD6BC22-4D50-4772-8537-D2B19CB1D037}"/>
              </a:ext>
            </a:extLst>
          </p:cNvPr>
          <p:cNvSpPr/>
          <p:nvPr/>
        </p:nvSpPr>
        <p:spPr>
          <a:xfrm>
            <a:off x="5239657" y="3034800"/>
            <a:ext cx="5765217" cy="1815882"/>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域组：域中的用户组。使用组来管理用户账户。</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类型：安全组、通信组。</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使用范围：</a:t>
            </a:r>
            <a:r>
              <a:rPr lang="zh-CN" altLang="en-US" sz="2400" b="1" kern="100" spc="10" dirty="0">
                <a:solidFill>
                  <a:schemeClr val="bg1"/>
                </a:solidFill>
                <a:latin typeface="+mn-ea"/>
                <a:cs typeface="Times New Roman" panose="02020603050405020304" pitchFamily="18" charset="0"/>
              </a:rPr>
              <a:t>本地域组、全局组、通用组。</a:t>
            </a:r>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域用户和组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542061" y="2426177"/>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域用户和组</a:t>
            </a:r>
          </a:p>
        </p:txBody>
      </p:sp>
      <p:sp>
        <p:nvSpPr>
          <p:cNvPr id="55" name="矩形 54">
            <a:extLst>
              <a:ext uri="{FF2B5EF4-FFF2-40B4-BE49-F238E27FC236}">
                <a16:creationId xmlns:a16="http://schemas.microsoft.com/office/drawing/2014/main" xmlns="" id="{48473DDA-1113-42B8-BA23-BF0BAA0C2618}"/>
              </a:ext>
            </a:extLst>
          </p:cNvPr>
          <p:cNvSpPr/>
          <p:nvPr/>
        </p:nvSpPr>
        <p:spPr>
          <a:xfrm>
            <a:off x="1653645" y="4059942"/>
            <a:ext cx="1674597" cy="1015663"/>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组织单位</a:t>
            </a:r>
            <a:endParaRPr lang="en-US" altLang="zh-CN" sz="2000"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域用户账户</a:t>
            </a:r>
            <a:endParaRPr lang="en-US" altLang="zh-CN" sz="2000" kern="0" dirty="0">
              <a:solidFill>
                <a:prstClr val="black">
                  <a:lumMod val="65000"/>
                  <a:lumOff val="35000"/>
                </a:prstClr>
              </a:solidFill>
              <a:cs typeface="+mn-ea"/>
              <a:sym typeface="+mn-lt"/>
            </a:endParaRPr>
          </a:p>
          <a:p>
            <a:pPr lvl="0" algn="ctr">
              <a:defRPr/>
            </a:pPr>
            <a:r>
              <a:rPr lang="zh-CN" altLang="en-US" sz="2000" b="1" kern="0" dirty="0">
                <a:solidFill>
                  <a:prstClr val="black">
                    <a:lumMod val="65000"/>
                    <a:lumOff val="35000"/>
                  </a:prstClr>
                </a:solidFill>
                <a:cs typeface="+mn-ea"/>
                <a:sym typeface="+mn-lt"/>
              </a:rPr>
              <a:t>域组</a:t>
            </a:r>
          </a:p>
        </p:txBody>
      </p:sp>
    </p:spTree>
    <p:custDataLst>
      <p:tags r:id="rId1"/>
    </p:custDataLst>
    <p:extLst>
      <p:ext uri="{BB962C8B-B14F-4D97-AF65-F5344CB8AC3E}">
        <p14:creationId xmlns:p14="http://schemas.microsoft.com/office/powerpoint/2010/main" val="221960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6"/>
                                        </p:tgtEl>
                                      </p:cBhvr>
                                    </p:animEffect>
                                    <p:set>
                                      <p:cBhvr>
                                        <p:cTn id="43" dur="1" fill="hold">
                                          <p:stCondLst>
                                            <p:cond delay="499"/>
                                          </p:stCondLst>
                                        </p:cTn>
                                        <p:tgtEl>
                                          <p:spTgt spid="5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7"/>
                                        </p:tgtEl>
                                      </p:cBhvr>
                                    </p:animEffect>
                                    <p:set>
                                      <p:cBhvr>
                                        <p:cTn id="46" dur="1" fill="hold">
                                          <p:stCondLst>
                                            <p:cond delay="499"/>
                                          </p:stCondLst>
                                        </p:cTn>
                                        <p:tgtEl>
                                          <p:spTgt spid="57"/>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3">
                                            <p:txEl>
                                              <p:pRg st="0" end="0"/>
                                            </p:txEl>
                                          </p:spTgt>
                                        </p:tgtEl>
                                      </p:cBhvr>
                                    </p:animEffect>
                                    <p:set>
                                      <p:cBhvr>
                                        <p:cTn id="49" dur="1" fill="hold">
                                          <p:stCondLst>
                                            <p:cond delay="499"/>
                                          </p:stCondLst>
                                        </p:cTn>
                                        <p:tgtEl>
                                          <p:spTgt spid="3">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3">
                                            <p:txEl>
                                              <p:pRg st="1" end="1"/>
                                            </p:txEl>
                                          </p:spTgt>
                                        </p:tgtEl>
                                      </p:cBhvr>
                                    </p:animEffect>
                                    <p:set>
                                      <p:cBhvr>
                                        <p:cTn id="52" dur="1" fill="hold">
                                          <p:stCondLst>
                                            <p:cond delay="499"/>
                                          </p:stCondLst>
                                        </p:cTn>
                                        <p:tgtEl>
                                          <p:spTgt spid="3">
                                            <p:txEl>
                                              <p:pRg st="1" end="1"/>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3">
                                            <p:txEl>
                                              <p:pRg st="2" end="2"/>
                                            </p:txEl>
                                          </p:spTgt>
                                        </p:tgtEl>
                                      </p:cBhvr>
                                    </p:animEffect>
                                    <p:set>
                                      <p:cBhvr>
                                        <p:cTn id="55"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0"/>
          <p:cNvSpPr txBox="1"/>
          <p:nvPr/>
        </p:nvSpPr>
        <p:spPr>
          <a:xfrm>
            <a:off x="3838219" y="630648"/>
            <a:ext cx="4493538" cy="646331"/>
          </a:xfrm>
          <a:prstGeom prst="rect">
            <a:avLst/>
          </a:prstGeom>
          <a:noFill/>
        </p:spPr>
        <p:txBody>
          <a:bodyPr wrap="none" rtlCol="0">
            <a:spAutoFit/>
          </a:bodyPr>
          <a:lstStyle/>
          <a:p>
            <a:pPr lvl="0" algn="ctr">
              <a:defRPr/>
            </a:pPr>
            <a:r>
              <a:rPr lang="zh-CN" altLang="en-US" sz="3600" b="1" spc="600" dirty="0">
                <a:solidFill>
                  <a:srgbClr val="38424B"/>
                </a:solidFill>
                <a:cs typeface="+mn-ea"/>
                <a:sym typeface="+mn-lt"/>
              </a:rPr>
              <a:t>管理用户账户和组</a:t>
            </a:r>
            <a:endParaRPr kumimoji="0" lang="zh-CN" altLang="en-US" sz="3600" b="1" i="0" u="none" strike="noStrike" kern="1200" cap="none" spc="600" normalizeH="0" baseline="0" noProof="0" dirty="0">
              <a:ln>
                <a:noFill/>
              </a:ln>
              <a:solidFill>
                <a:srgbClr val="38424B"/>
              </a:solidFill>
              <a:effectLst/>
              <a:uLnTx/>
              <a:uFillTx/>
              <a:latin typeface="Calibri Light" panose="020F0502020204030204"/>
              <a:ea typeface="微软雅黑"/>
              <a:cs typeface="+mn-ea"/>
              <a:sym typeface="+mn-lt"/>
            </a:endParaRPr>
          </a:p>
        </p:txBody>
      </p:sp>
      <p:sp>
        <p:nvSpPr>
          <p:cNvPr id="122" name="矩形 121"/>
          <p:cNvSpPr>
            <a:spLocks noChangeAspect="1"/>
          </p:cNvSpPr>
          <p:nvPr/>
        </p:nvSpPr>
        <p:spPr>
          <a:xfrm>
            <a:off x="2194829"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3" name="矩形 122"/>
          <p:cNvSpPr/>
          <p:nvPr/>
        </p:nvSpPr>
        <p:spPr>
          <a:xfrm>
            <a:off x="2384629" y="4305686"/>
            <a:ext cx="2004571" cy="707886"/>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smtClean="0">
                <a:solidFill>
                  <a:prstClr val="black">
                    <a:lumMod val="65000"/>
                    <a:lumOff val="35000"/>
                  </a:prstClr>
                </a:solidFill>
                <a:latin typeface="Calibri Light" panose="020F0502020204030204"/>
                <a:ea typeface="微软雅黑"/>
                <a:cs typeface="+mn-ea"/>
                <a:sym typeface="+mn-lt"/>
              </a:rPr>
              <a:t>创建组织单位与域用户账户</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5" name="矩形 124"/>
          <p:cNvSpPr>
            <a:spLocks noChangeAspect="1"/>
          </p:cNvSpPr>
          <p:nvPr/>
        </p:nvSpPr>
        <p:spPr>
          <a:xfrm>
            <a:off x="4888781"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6" name="矩形 125"/>
          <p:cNvSpPr/>
          <p:nvPr/>
        </p:nvSpPr>
        <p:spPr>
          <a:xfrm>
            <a:off x="5071640" y="4314587"/>
            <a:ext cx="2004571" cy="400110"/>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black">
                    <a:lumMod val="65000"/>
                    <a:lumOff val="35000"/>
                  </a:prstClr>
                </a:solidFill>
                <a:effectLst/>
                <a:uLnTx/>
                <a:uFillTx/>
                <a:latin typeface="Calibri Light" panose="020F0502020204030204"/>
                <a:ea typeface="微软雅黑"/>
                <a:cs typeface="+mn-ea"/>
                <a:sym typeface="+mn-lt"/>
              </a:rPr>
              <a:t>用户登录账户</a:t>
            </a:r>
            <a:endPar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8" name="矩形 127"/>
          <p:cNvSpPr>
            <a:spLocks noChangeAspect="1"/>
          </p:cNvSpPr>
          <p:nvPr/>
        </p:nvSpPr>
        <p:spPr>
          <a:xfrm>
            <a:off x="7582732"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9" name="矩形 128"/>
          <p:cNvSpPr/>
          <p:nvPr/>
        </p:nvSpPr>
        <p:spPr>
          <a:xfrm>
            <a:off x="7772532" y="4136662"/>
            <a:ext cx="2004571" cy="400110"/>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smtClean="0">
                <a:solidFill>
                  <a:prstClr val="black">
                    <a:lumMod val="65000"/>
                    <a:lumOff val="35000"/>
                  </a:prstClr>
                </a:solidFill>
                <a:latin typeface="Calibri Light" panose="020F0502020204030204"/>
                <a:ea typeface="微软雅黑"/>
                <a:cs typeface="+mn-ea"/>
                <a:sym typeface="+mn-lt"/>
              </a:rPr>
              <a:t>创建</a:t>
            </a:r>
            <a:r>
              <a:rPr lang="en-US" altLang="zh-CN" sz="2000" b="1" kern="0" dirty="0" smtClean="0">
                <a:solidFill>
                  <a:prstClr val="black">
                    <a:lumMod val="65000"/>
                    <a:lumOff val="35000"/>
                  </a:prstClr>
                </a:solidFill>
                <a:latin typeface="Calibri Light" panose="020F0502020204030204"/>
                <a:ea typeface="微软雅黑"/>
                <a:cs typeface="+mn-ea"/>
                <a:sym typeface="+mn-lt"/>
              </a:rPr>
              <a:t>UPN</a:t>
            </a:r>
            <a:r>
              <a:rPr lang="zh-CN" altLang="en-US" sz="2000" b="1" kern="0" dirty="0" smtClean="0">
                <a:solidFill>
                  <a:prstClr val="black">
                    <a:lumMod val="65000"/>
                    <a:lumOff val="35000"/>
                  </a:prstClr>
                </a:solidFill>
                <a:latin typeface="Calibri Light" panose="020F0502020204030204"/>
                <a:ea typeface="微软雅黑"/>
                <a:cs typeface="+mn-ea"/>
                <a:sym typeface="+mn-lt"/>
              </a:rPr>
              <a:t>的后缀</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grpSp>
        <p:nvGrpSpPr>
          <p:cNvPr id="133" name="组合 132"/>
          <p:cNvGrpSpPr/>
          <p:nvPr/>
        </p:nvGrpSpPr>
        <p:grpSpPr>
          <a:xfrm>
            <a:off x="5708155" y="392858"/>
            <a:ext cx="775690" cy="104044"/>
            <a:chOff x="5717840" y="404929"/>
            <a:chExt cx="775690" cy="104044"/>
          </a:xfrm>
        </p:grpSpPr>
        <p:sp>
          <p:nvSpPr>
            <p:cNvPr id="134" name="椭圆 133"/>
            <p:cNvSpPr>
              <a:spLocks noChangeAspect="1"/>
            </p:cNvSpPr>
            <p:nvPr/>
          </p:nvSpPr>
          <p:spPr>
            <a:xfrm>
              <a:off x="5717840" y="404930"/>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5" name="椭圆 134"/>
            <p:cNvSpPr>
              <a:spLocks noChangeAspect="1"/>
            </p:cNvSpPr>
            <p:nvPr/>
          </p:nvSpPr>
          <p:spPr>
            <a:xfrm>
              <a:off x="5852166" y="404930"/>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6" name="椭圆 135"/>
            <p:cNvSpPr>
              <a:spLocks noChangeAspect="1"/>
            </p:cNvSpPr>
            <p:nvPr/>
          </p:nvSpPr>
          <p:spPr>
            <a:xfrm>
              <a:off x="5986492" y="404930"/>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7" name="椭圆 136"/>
            <p:cNvSpPr>
              <a:spLocks noChangeAspect="1"/>
            </p:cNvSpPr>
            <p:nvPr/>
          </p:nvSpPr>
          <p:spPr>
            <a:xfrm>
              <a:off x="6120818" y="404930"/>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8" name="椭圆 137"/>
            <p:cNvSpPr>
              <a:spLocks noChangeAspect="1"/>
            </p:cNvSpPr>
            <p:nvPr/>
          </p:nvSpPr>
          <p:spPr>
            <a:xfrm>
              <a:off x="6255144" y="404929"/>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9" name="椭圆 138"/>
            <p:cNvSpPr>
              <a:spLocks noChangeAspect="1"/>
            </p:cNvSpPr>
            <p:nvPr/>
          </p:nvSpPr>
          <p:spPr>
            <a:xfrm>
              <a:off x="6389470" y="404929"/>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grpSp>
      <p:sp>
        <p:nvSpPr>
          <p:cNvPr id="74" name="矩形 73"/>
          <p:cNvSpPr>
            <a:spLocks noChangeAspect="1"/>
          </p:cNvSpPr>
          <p:nvPr/>
        </p:nvSpPr>
        <p:spPr>
          <a:xfrm>
            <a:off x="7582731" y="2025631"/>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06</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kern="0" noProof="0" dirty="0" smtClean="0">
                <a:solidFill>
                  <a:prstClr val="white"/>
                </a:solidFill>
                <a:latin typeface="Calibri Light" panose="020F0502020204030204"/>
                <a:ea typeface="微软雅黑"/>
                <a:cs typeface="+mn-ea"/>
                <a:sym typeface="+mn-lt"/>
              </a:rPr>
              <a:t>创建</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84" name="矩形 83"/>
          <p:cNvSpPr>
            <a:spLocks noChangeAspect="1"/>
          </p:cNvSpPr>
          <p:nvPr/>
        </p:nvSpPr>
        <p:spPr>
          <a:xfrm>
            <a:off x="2194828"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04</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kern="0" dirty="0" smtClean="0">
                <a:solidFill>
                  <a:prstClr val="white"/>
                </a:solidFill>
                <a:latin typeface="Calibri Light" panose="020F0502020204030204"/>
                <a:ea typeface="微软雅黑"/>
                <a:cs typeface="+mn-ea"/>
                <a:sym typeface="+mn-lt"/>
              </a:rPr>
              <a:t>创建</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97" name="矩形 96"/>
          <p:cNvSpPr>
            <a:spLocks noChangeAspect="1"/>
          </p:cNvSpPr>
          <p:nvPr/>
        </p:nvSpPr>
        <p:spPr>
          <a:xfrm>
            <a:off x="4888780" y="2025631"/>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05</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登录 </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Tree>
    <p:extLst>
      <p:ext uri="{BB962C8B-B14F-4D97-AF65-F5344CB8AC3E}">
        <p14:creationId xmlns:p14="http://schemas.microsoft.com/office/powerpoint/2010/main" val="122171277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arn(outVertical)">
                                      <p:cBhvr>
                                        <p:cTn id="7" dur="500"/>
                                        <p:tgtEl>
                                          <p:spTgt spid="133"/>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20000"/>
                                  </p:iterate>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anim calcmode="lin" valueType="num">
                                      <p:cBhvr>
                                        <p:cTn id="12" dur="500" fill="hold"/>
                                        <p:tgtEl>
                                          <p:spTgt spid="71"/>
                                        </p:tgtEl>
                                        <p:attrNameLst>
                                          <p:attrName>ppt_w</p:attrName>
                                        </p:attrNameLst>
                                      </p:cBhvr>
                                      <p:tavLst>
                                        <p:tav tm="0" fmla="#ppt_w*sin(2.5*pi*$)">
                                          <p:val>
                                            <p:fltVal val="0"/>
                                          </p:val>
                                        </p:tav>
                                        <p:tav tm="100000">
                                          <p:val>
                                            <p:fltVal val="1"/>
                                          </p:val>
                                        </p:tav>
                                      </p:tavLst>
                                    </p:anim>
                                    <p:anim calcmode="lin" valueType="num">
                                      <p:cBhvr>
                                        <p:cTn id="13" dur="500" fill="hold"/>
                                        <p:tgtEl>
                                          <p:spTgt spid="71"/>
                                        </p:tgtEl>
                                        <p:attrNameLst>
                                          <p:attrName>ppt_h</p:attrName>
                                        </p:attrNameLst>
                                      </p:cBhvr>
                                      <p:tavLst>
                                        <p:tav tm="0">
                                          <p:val>
                                            <p:strVal val="#ppt_h"/>
                                          </p:val>
                                        </p:tav>
                                        <p:tav tm="100000">
                                          <p:val>
                                            <p:strVal val="#ppt_h"/>
                                          </p:val>
                                        </p:tav>
                                      </p:tavLst>
                                    </p:anim>
                                  </p:childTnLst>
                                </p:cTn>
                              </p:par>
                            </p:childTnLst>
                          </p:cTn>
                        </p:par>
                        <p:par>
                          <p:cTn id="14" fill="hold">
                            <p:stCondLst>
                              <p:cond delay="17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par>
                                <p:cTn id="18" presetID="64" presetClass="path" presetSubtype="0" decel="100000" fill="hold" grpId="1" nodeType="withEffect">
                                  <p:stCondLst>
                                    <p:cond delay="0"/>
                                  </p:stCondLst>
                                  <p:childTnLst>
                                    <p:animMotion origin="layout" path="M 4.375E-6 -2.96296E-6 L 4.375E-6 -0.18472 " pathEditMode="relative" rAng="0" ptsTypes="AA">
                                      <p:cBhvr>
                                        <p:cTn id="19" dur="1250" spd="-100000" fill="hold"/>
                                        <p:tgtEl>
                                          <p:spTgt spid="84"/>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childTnLst>
                                </p:cTn>
                              </p:par>
                              <p:par>
                                <p:cTn id="23" presetID="64" presetClass="path" presetSubtype="0" decel="100000" fill="hold" grpId="1" nodeType="withEffect">
                                  <p:stCondLst>
                                    <p:cond delay="0"/>
                                  </p:stCondLst>
                                  <p:childTnLst>
                                    <p:animMotion origin="layout" path="M 4.375E-6 1.11111E-6 L 4.375E-6 -0.34468 " pathEditMode="relative" rAng="0" ptsTypes="AA">
                                      <p:cBhvr>
                                        <p:cTn id="24" dur="1500" spd="-100000" fill="hold"/>
                                        <p:tgtEl>
                                          <p:spTgt spid="122"/>
                                        </p:tgtEl>
                                        <p:attrNameLst>
                                          <p:attrName>ppt_x</p:attrName>
                                          <p:attrName>ppt_y</p:attrName>
                                        </p:attrNameLst>
                                      </p:cBhvr>
                                      <p:rCtr x="0" y="-17245"/>
                                    </p:animMotion>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childTnLst>
                                </p:cTn>
                              </p:par>
                              <p:par>
                                <p:cTn id="28" presetID="64" presetClass="path" presetSubtype="0" decel="100000" fill="hold" grpId="1" nodeType="withEffect">
                                  <p:stCondLst>
                                    <p:cond delay="0"/>
                                  </p:stCondLst>
                                  <p:childTnLst>
                                    <p:animMotion origin="layout" path="M 4.375E-6 1.11111E-6 L 4.375E-6 -0.50417 " pathEditMode="relative" rAng="0" ptsTypes="AA">
                                      <p:cBhvr>
                                        <p:cTn id="29" dur="1750" spd="-100000" fill="hold"/>
                                        <p:tgtEl>
                                          <p:spTgt spid="123"/>
                                        </p:tgtEl>
                                        <p:attrNameLst>
                                          <p:attrName>ppt_x</p:attrName>
                                          <p:attrName>ppt_y</p:attrName>
                                        </p:attrNameLst>
                                      </p:cBhvr>
                                      <p:rCtr x="0" y="-25208"/>
                                    </p:animMotion>
                                  </p:childTnLst>
                                </p:cTn>
                              </p:par>
                            </p:childTnLst>
                          </p:cTn>
                        </p:par>
                        <p:par>
                          <p:cTn id="30" fill="hold">
                            <p:stCondLst>
                              <p:cond delay="345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1000"/>
                                        <p:tgtEl>
                                          <p:spTgt spid="97"/>
                                        </p:tgtEl>
                                      </p:cBhvr>
                                    </p:animEffect>
                                  </p:childTnLst>
                                </p:cTn>
                              </p:par>
                              <p:par>
                                <p:cTn id="34" presetID="64" presetClass="path" presetSubtype="0" decel="100000" fill="hold" grpId="1" nodeType="withEffect">
                                  <p:stCondLst>
                                    <p:cond delay="0"/>
                                  </p:stCondLst>
                                  <p:childTnLst>
                                    <p:animMotion origin="layout" path="M 4.375E-6 -2.96296E-6 L 4.375E-6 -0.18472 " pathEditMode="relative" rAng="0" ptsTypes="AA">
                                      <p:cBhvr>
                                        <p:cTn id="35" dur="1250" spd="-100000" fill="hold"/>
                                        <p:tgtEl>
                                          <p:spTgt spid="97"/>
                                        </p:tgtEl>
                                        <p:attrNameLst>
                                          <p:attrName>ppt_x</p:attrName>
                                          <p:attrName>ppt_y</p:attrName>
                                        </p:attrNameLst>
                                      </p:cBhvr>
                                      <p:rCtr x="0" y="-9236"/>
                                    </p:animMotion>
                                  </p:childTnLst>
                                </p:cTn>
                              </p:par>
                              <p:par>
                                <p:cTn id="36" presetID="10"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childTnLst>
                                </p:cTn>
                              </p:par>
                              <p:par>
                                <p:cTn id="39" presetID="64" presetClass="path" presetSubtype="0" decel="100000" fill="hold" grpId="1" nodeType="withEffect">
                                  <p:stCondLst>
                                    <p:cond delay="0"/>
                                  </p:stCondLst>
                                  <p:childTnLst>
                                    <p:animMotion origin="layout" path="M 4.375E-6 1.11111E-6 L 4.375E-6 -0.34468 " pathEditMode="relative" rAng="0" ptsTypes="AA">
                                      <p:cBhvr>
                                        <p:cTn id="40" dur="1500" spd="-100000" fill="hold"/>
                                        <p:tgtEl>
                                          <p:spTgt spid="125"/>
                                        </p:tgtEl>
                                        <p:attrNameLst>
                                          <p:attrName>ppt_x</p:attrName>
                                          <p:attrName>ppt_y</p:attrName>
                                        </p:attrNameLst>
                                      </p:cBhvr>
                                      <p:rCtr x="0" y="-17245"/>
                                    </p:animMotion>
                                  </p:childTnLst>
                                </p:cTn>
                              </p:par>
                              <p:par>
                                <p:cTn id="41" presetID="10"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childTnLst>
                                </p:cTn>
                              </p:par>
                              <p:par>
                                <p:cTn id="44" presetID="64" presetClass="path" presetSubtype="0" decel="100000" fill="hold" grpId="1" nodeType="withEffect">
                                  <p:stCondLst>
                                    <p:cond delay="0"/>
                                  </p:stCondLst>
                                  <p:childTnLst>
                                    <p:animMotion origin="layout" path="M 2.91667E-6 2.96296E-6 L 2.91667E-6 -0.50417 " pathEditMode="relative" rAng="0" ptsTypes="AA">
                                      <p:cBhvr>
                                        <p:cTn id="45" dur="1750" spd="-100000" fill="hold"/>
                                        <p:tgtEl>
                                          <p:spTgt spid="126"/>
                                        </p:tgtEl>
                                        <p:attrNameLst>
                                          <p:attrName>ppt_x</p:attrName>
                                          <p:attrName>ppt_y</p:attrName>
                                        </p:attrNameLst>
                                      </p:cBhvr>
                                      <p:rCtr x="0" y="-25208"/>
                                    </p:animMotion>
                                  </p:childTnLst>
                                </p:cTn>
                              </p:par>
                            </p:childTnLst>
                          </p:cTn>
                        </p:par>
                        <p:par>
                          <p:cTn id="46" fill="hold">
                            <p:stCondLst>
                              <p:cond delay="5200"/>
                            </p:stCondLst>
                            <p:childTnLst>
                              <p:par>
                                <p:cTn id="47" presetID="10" presetClass="entr" presetSubtype="0"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childTnLst>
                                </p:cTn>
                              </p:par>
                              <p:par>
                                <p:cTn id="50" presetID="64" presetClass="path" presetSubtype="0" decel="100000" fill="hold" grpId="1" nodeType="withEffect">
                                  <p:stCondLst>
                                    <p:cond delay="0"/>
                                  </p:stCondLst>
                                  <p:childTnLst>
                                    <p:animMotion origin="layout" path="M 4.375E-6 -2.96296E-6 L 4.375E-6 -0.18472 " pathEditMode="relative" rAng="0" ptsTypes="AA">
                                      <p:cBhvr>
                                        <p:cTn id="51" dur="1250" spd="-100000" fill="hold"/>
                                        <p:tgtEl>
                                          <p:spTgt spid="74"/>
                                        </p:tgtEl>
                                        <p:attrNameLst>
                                          <p:attrName>ppt_x</p:attrName>
                                          <p:attrName>ppt_y</p:attrName>
                                        </p:attrNameLst>
                                      </p:cBhvr>
                                      <p:rCtr x="0" y="-9236"/>
                                    </p:animMotion>
                                  </p:childTnLst>
                                </p:cTn>
                              </p:par>
                              <p:par>
                                <p:cTn id="52" presetID="10" presetClass="entr" presetSubtype="0" fill="hold" grpId="0" nodeType="with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fade">
                                      <p:cBhvr>
                                        <p:cTn id="54" dur="1000"/>
                                        <p:tgtEl>
                                          <p:spTgt spid="128"/>
                                        </p:tgtEl>
                                      </p:cBhvr>
                                    </p:animEffect>
                                  </p:childTnLst>
                                </p:cTn>
                              </p:par>
                              <p:par>
                                <p:cTn id="55" presetID="64" presetClass="path" presetSubtype="0" decel="100000" fill="hold" grpId="1" nodeType="withEffect">
                                  <p:stCondLst>
                                    <p:cond delay="0"/>
                                  </p:stCondLst>
                                  <p:childTnLst>
                                    <p:animMotion origin="layout" path="M 4.375E-6 1.11111E-6 L 4.375E-6 -0.34468 " pathEditMode="relative" rAng="0" ptsTypes="AA">
                                      <p:cBhvr>
                                        <p:cTn id="56" dur="1500" spd="-100000" fill="hold"/>
                                        <p:tgtEl>
                                          <p:spTgt spid="128"/>
                                        </p:tgtEl>
                                        <p:attrNameLst>
                                          <p:attrName>ppt_x</p:attrName>
                                          <p:attrName>ppt_y</p:attrName>
                                        </p:attrNameLst>
                                      </p:cBhvr>
                                      <p:rCtr x="0" y="-17245"/>
                                    </p:animMotion>
                                  </p:childTnLst>
                                </p:cTn>
                              </p:par>
                              <p:par>
                                <p:cTn id="57" presetID="10" presetClass="entr" presetSubtype="0"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childTnLst>
                                </p:cTn>
                              </p:par>
                              <p:par>
                                <p:cTn id="60" presetID="64" presetClass="path" presetSubtype="0" decel="100000" fill="hold" grpId="1" nodeType="withEffect">
                                  <p:stCondLst>
                                    <p:cond delay="0"/>
                                  </p:stCondLst>
                                  <p:childTnLst>
                                    <p:animMotion origin="layout" path="M -1.45833E-6 -4.81481E-6 L -1.45833E-6 -0.50416 " pathEditMode="relative" rAng="0" ptsTypes="AA">
                                      <p:cBhvr>
                                        <p:cTn id="61" dur="1750" spd="-100000" fill="hold"/>
                                        <p:tgtEl>
                                          <p:spTgt spid="129"/>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22" grpId="0" animBg="1"/>
      <p:bldP spid="122" grpId="1" animBg="1"/>
      <p:bldP spid="123" grpId="0"/>
      <p:bldP spid="123" grpId="1"/>
      <p:bldP spid="125" grpId="0" animBg="1"/>
      <p:bldP spid="125" grpId="1" animBg="1"/>
      <p:bldP spid="126" grpId="0"/>
      <p:bldP spid="126" grpId="1"/>
      <p:bldP spid="128" grpId="0" animBg="1"/>
      <p:bldP spid="128" grpId="1" animBg="1"/>
      <p:bldP spid="129" grpId="0"/>
      <p:bldP spid="129" grpId="1"/>
      <p:bldP spid="74" grpId="0" animBg="1"/>
      <p:bldP spid="74" grpId="1" animBg="1"/>
      <p:bldP spid="84" grpId="0" animBg="1"/>
      <p:bldP spid="84" grpId="1" animBg="1"/>
      <p:bldP spid="97" grpId="0" animBg="1"/>
      <p:bldP spid="9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7906805" cy="646331"/>
          </a:xfrm>
          <a:prstGeom prst="rect">
            <a:avLst/>
          </a:prstGeom>
          <a:noFill/>
        </p:spPr>
        <p:txBody>
          <a:bodyPr wrap="square" rtlCol="0">
            <a:spAutoFit/>
          </a:bodyPr>
          <a:lstStyle/>
          <a:p>
            <a:pPr lvl="0">
              <a:defRPr/>
            </a:pPr>
            <a:r>
              <a:rPr lang="zh-CN" altLang="en-US" sz="3600" b="1" kern="0" dirty="0">
                <a:solidFill>
                  <a:prstClr val="black">
                    <a:lumMod val="65000"/>
                    <a:lumOff val="35000"/>
                  </a:prstClr>
                </a:solidFill>
                <a:cs typeface="+mn-ea"/>
                <a:sym typeface="+mn-lt"/>
              </a:rPr>
              <a:t>创建组织单位与域用户账户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183" y="1592716"/>
            <a:ext cx="4325260" cy="4837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3942" y="1592716"/>
            <a:ext cx="3769633" cy="471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42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arn(inVertical)">
                                      <p:cBhvr>
                                        <p:cTn id="1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7191002" cy="646331"/>
          </a:xfrm>
          <a:prstGeom prst="rect">
            <a:avLst/>
          </a:prstGeom>
          <a:noFill/>
        </p:spPr>
        <p:txBody>
          <a:bodyPr wrap="square" rtlCol="0">
            <a:spAutoFit/>
          </a:bodyPr>
          <a:lstStyle/>
          <a:p>
            <a:pPr lvl="0">
              <a:defRPr/>
            </a:pPr>
            <a:r>
              <a:rPr lang="zh-CN" altLang="en-US" sz="3600" b="1" kern="0" dirty="0">
                <a:solidFill>
                  <a:prstClr val="black">
                    <a:lumMod val="65000"/>
                    <a:lumOff val="35000"/>
                  </a:prstClr>
                </a:solidFill>
                <a:cs typeface="+mn-ea"/>
                <a:sym typeface="+mn-lt"/>
              </a:rPr>
              <a:t>创建组织单位与域用户账户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6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703" y="1681843"/>
            <a:ext cx="6044070" cy="4818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1876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7032747" cy="646331"/>
          </a:xfrm>
          <a:prstGeom prst="rect">
            <a:avLst/>
          </a:prstGeom>
          <a:noFill/>
        </p:spPr>
        <p:txBody>
          <a:bodyPr wrap="square" rtlCol="0">
            <a:spAutoFit/>
          </a:bodyPr>
          <a:lstStyle/>
          <a:p>
            <a:pPr lvl="0">
              <a:defRPr/>
            </a:pPr>
            <a:r>
              <a:rPr lang="zh-CN" altLang="zh-CN" sz="3600" b="1" dirty="0"/>
              <a:t>用户登录账户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614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2385" y="1712886"/>
            <a:ext cx="5956986" cy="48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18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5"/>
                                        </p:tgtEl>
                                        <p:attrNameLst>
                                          <p:attrName>style.visibility</p:attrName>
                                        </p:attrNameLst>
                                      </p:cBhvr>
                                      <p:to>
                                        <p:strVal val="visible"/>
                                      </p:to>
                                    </p:set>
                                    <p:animEffect transition="in" filter="barn(inVertical)">
                                      <p:cBhvr>
                                        <p:cTn id="7" dur="5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6279711" cy="646331"/>
          </a:xfrm>
          <a:prstGeom prst="rect">
            <a:avLst/>
          </a:prstGeom>
          <a:noFill/>
        </p:spPr>
        <p:txBody>
          <a:bodyPr wrap="square" rtlCol="0">
            <a:spAutoFit/>
          </a:bodyPr>
          <a:lstStyle/>
          <a:p>
            <a:pPr lvl="0">
              <a:defRPr/>
            </a:pPr>
            <a:r>
              <a:rPr lang="zh-CN" altLang="zh-CN" sz="3600" b="1" dirty="0"/>
              <a:t>用户登录账户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rcRect t="43988"/>
          <a:stretch>
            <a:fillRect/>
          </a:stretch>
        </p:blipFill>
        <p:spPr bwMode="auto">
          <a:xfrm>
            <a:off x="630504" y="2331244"/>
            <a:ext cx="5067869" cy="337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453" y="2331244"/>
            <a:ext cx="5523534" cy="337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888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arn(inVertical)">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164887" cy="646331"/>
          </a:xfrm>
          <a:prstGeom prst="rect">
            <a:avLst/>
          </a:prstGeom>
          <a:noFill/>
        </p:spPr>
        <p:txBody>
          <a:bodyPr wrap="square" rtlCol="0">
            <a:spAutoFit/>
          </a:bodyPr>
          <a:lstStyle/>
          <a:p>
            <a:pPr lvl="0">
              <a:defRPr/>
            </a:pPr>
            <a:r>
              <a:rPr lang="zh-CN" altLang="zh-CN" sz="3600" b="1" dirty="0"/>
              <a:t>创建</a:t>
            </a:r>
            <a:r>
              <a:rPr lang="en-US" altLang="zh-CN" sz="3600" b="1" dirty="0"/>
              <a:t>UPN</a:t>
            </a:r>
            <a:r>
              <a:rPr lang="zh-CN" altLang="zh-CN" sz="3600" b="1" dirty="0"/>
              <a:t>的后缀</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99" y="1587499"/>
            <a:ext cx="4979465" cy="502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9658" y="1536807"/>
            <a:ext cx="4103914" cy="512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479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barn(inVertical)">
                                      <p:cBhvr>
                                        <p:cTn id="1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4168523" cy="646331"/>
          </a:xfrm>
          <a:prstGeom prst="rect">
            <a:avLst/>
          </a:prstGeom>
          <a:noFill/>
        </p:spPr>
        <p:txBody>
          <a:bodyPr wrap="square" rtlCol="0">
            <a:spAutoFit/>
          </a:bodyPr>
          <a:lstStyle/>
          <a:p>
            <a:pPr lvl="0">
              <a:defRPr/>
            </a:pPr>
            <a:r>
              <a:rPr lang="zh-CN" altLang="zh-CN" sz="3600" b="1" dirty="0"/>
              <a:t>创建</a:t>
            </a:r>
            <a:r>
              <a:rPr lang="en-US" altLang="zh-CN" sz="3600" b="1" dirty="0"/>
              <a:t>UPN</a:t>
            </a:r>
            <a:r>
              <a:rPr lang="zh-CN" altLang="zh-CN" sz="3600" b="1" dirty="0"/>
              <a:t>的后缀</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5362" name="图片 11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0355" y="1969861"/>
            <a:ext cx="7726956" cy="4381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143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0"/>
          <p:cNvSpPr txBox="1"/>
          <p:nvPr/>
        </p:nvSpPr>
        <p:spPr>
          <a:xfrm>
            <a:off x="3838219" y="630648"/>
            <a:ext cx="4493538" cy="646331"/>
          </a:xfrm>
          <a:prstGeom prst="rect">
            <a:avLst/>
          </a:prstGeom>
          <a:noFill/>
        </p:spPr>
        <p:txBody>
          <a:bodyPr wrap="none" rtlCol="0">
            <a:spAutoFit/>
          </a:bodyPr>
          <a:lstStyle/>
          <a:p>
            <a:pPr lvl="0" algn="ctr">
              <a:defRPr/>
            </a:pPr>
            <a:r>
              <a:rPr lang="zh-CN" altLang="en-US" sz="3600" b="1" spc="600" dirty="0">
                <a:solidFill>
                  <a:srgbClr val="38424B"/>
                </a:solidFill>
                <a:cs typeface="+mn-ea"/>
                <a:sym typeface="+mn-lt"/>
              </a:rPr>
              <a:t>管理用户账户和组</a:t>
            </a:r>
            <a:endParaRPr kumimoji="0" lang="zh-CN" altLang="en-US" sz="3600" b="1" i="0" u="none" strike="noStrike" kern="1200" cap="none" spc="600" normalizeH="0" baseline="0" noProof="0" dirty="0">
              <a:ln>
                <a:noFill/>
              </a:ln>
              <a:solidFill>
                <a:srgbClr val="38424B"/>
              </a:solidFill>
              <a:effectLst/>
              <a:uLnTx/>
              <a:uFillTx/>
              <a:latin typeface="Calibri Light" panose="020F0502020204030204"/>
              <a:ea typeface="微软雅黑"/>
              <a:cs typeface="+mn-ea"/>
              <a:sym typeface="+mn-lt"/>
            </a:endParaRPr>
          </a:p>
        </p:txBody>
      </p:sp>
      <p:sp>
        <p:nvSpPr>
          <p:cNvPr id="122" name="矩形 121"/>
          <p:cNvSpPr>
            <a:spLocks noChangeAspect="1"/>
          </p:cNvSpPr>
          <p:nvPr/>
        </p:nvSpPr>
        <p:spPr>
          <a:xfrm>
            <a:off x="2194829"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3" name="矩形 122"/>
          <p:cNvSpPr/>
          <p:nvPr/>
        </p:nvSpPr>
        <p:spPr>
          <a:xfrm>
            <a:off x="2384629" y="4305686"/>
            <a:ext cx="2004571" cy="707886"/>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a:solidFill>
                  <a:prstClr val="black">
                    <a:lumMod val="65000"/>
                    <a:lumOff val="35000"/>
                  </a:prstClr>
                </a:solidFill>
                <a:latin typeface="Calibri Light" panose="020F0502020204030204"/>
                <a:ea typeface="微软雅黑"/>
                <a:cs typeface="+mn-ea"/>
                <a:sym typeface="+mn-lt"/>
              </a:rPr>
              <a:t>命名约定</a:t>
            </a:r>
            <a:endParaRPr lang="en-US" altLang="zh-CN" sz="2000" b="1" kern="0" dirty="0">
              <a:solidFill>
                <a:prstClr val="black">
                  <a:lumMod val="65000"/>
                  <a:lumOff val="35000"/>
                </a:prstClr>
              </a:solidFill>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rPr>
              <a:t>密码原则</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5" name="矩形 124"/>
          <p:cNvSpPr>
            <a:spLocks noChangeAspect="1"/>
          </p:cNvSpPr>
          <p:nvPr/>
        </p:nvSpPr>
        <p:spPr>
          <a:xfrm>
            <a:off x="4888781"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6" name="矩形 125"/>
          <p:cNvSpPr/>
          <p:nvPr/>
        </p:nvSpPr>
        <p:spPr>
          <a:xfrm>
            <a:off x="5071640" y="4314587"/>
            <a:ext cx="2004571" cy="707886"/>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rPr>
              <a:t>本地用户账户</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a:solidFill>
                  <a:prstClr val="black">
                    <a:lumMod val="65000"/>
                    <a:lumOff val="35000"/>
                  </a:prstClr>
                </a:solidFill>
                <a:latin typeface="Calibri Light" panose="020F0502020204030204"/>
                <a:ea typeface="微软雅黑"/>
                <a:cs typeface="+mn-ea"/>
                <a:sym typeface="+mn-lt"/>
              </a:rPr>
              <a:t>本地用户组</a:t>
            </a:r>
            <a:endPar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8" name="矩形 127"/>
          <p:cNvSpPr>
            <a:spLocks noChangeAspect="1"/>
          </p:cNvSpPr>
          <p:nvPr/>
        </p:nvSpPr>
        <p:spPr>
          <a:xfrm>
            <a:off x="7582732"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9" name="矩形 128"/>
          <p:cNvSpPr/>
          <p:nvPr/>
        </p:nvSpPr>
        <p:spPr>
          <a:xfrm>
            <a:off x="7772532" y="4136662"/>
            <a:ext cx="2004571" cy="1015663"/>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rPr>
              <a:t>组织单位</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a:solidFill>
                  <a:prstClr val="black">
                    <a:lumMod val="65000"/>
                    <a:lumOff val="35000"/>
                  </a:prstClr>
                </a:solidFill>
                <a:latin typeface="Calibri Light" panose="020F0502020204030204"/>
                <a:ea typeface="微软雅黑"/>
                <a:cs typeface="+mn-ea"/>
                <a:sym typeface="+mn-lt"/>
              </a:rPr>
              <a:t>域用户账户</a:t>
            </a:r>
            <a:endParaRPr lang="en-US" altLang="zh-CN" sz="2000" b="1" kern="0" dirty="0">
              <a:solidFill>
                <a:prstClr val="black">
                  <a:lumMod val="65000"/>
                  <a:lumOff val="35000"/>
                </a:prstClr>
              </a:solidFill>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rPr>
              <a:t>域组</a:t>
            </a:r>
          </a:p>
        </p:txBody>
      </p:sp>
      <p:grpSp>
        <p:nvGrpSpPr>
          <p:cNvPr id="133" name="组合 132"/>
          <p:cNvGrpSpPr/>
          <p:nvPr/>
        </p:nvGrpSpPr>
        <p:grpSpPr>
          <a:xfrm>
            <a:off x="5708155" y="392858"/>
            <a:ext cx="775690" cy="104044"/>
            <a:chOff x="5717840" y="404929"/>
            <a:chExt cx="775690" cy="104044"/>
          </a:xfrm>
        </p:grpSpPr>
        <p:sp>
          <p:nvSpPr>
            <p:cNvPr id="134" name="椭圆 133"/>
            <p:cNvSpPr>
              <a:spLocks noChangeAspect="1"/>
            </p:cNvSpPr>
            <p:nvPr/>
          </p:nvSpPr>
          <p:spPr>
            <a:xfrm>
              <a:off x="5717840" y="404930"/>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5" name="椭圆 134"/>
            <p:cNvSpPr>
              <a:spLocks noChangeAspect="1"/>
            </p:cNvSpPr>
            <p:nvPr/>
          </p:nvSpPr>
          <p:spPr>
            <a:xfrm>
              <a:off x="5852166" y="404930"/>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6" name="椭圆 135"/>
            <p:cNvSpPr>
              <a:spLocks noChangeAspect="1"/>
            </p:cNvSpPr>
            <p:nvPr/>
          </p:nvSpPr>
          <p:spPr>
            <a:xfrm>
              <a:off x="5986492" y="404930"/>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7" name="椭圆 136"/>
            <p:cNvSpPr>
              <a:spLocks noChangeAspect="1"/>
            </p:cNvSpPr>
            <p:nvPr/>
          </p:nvSpPr>
          <p:spPr>
            <a:xfrm>
              <a:off x="6120818" y="404930"/>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8" name="椭圆 137"/>
            <p:cNvSpPr>
              <a:spLocks noChangeAspect="1"/>
            </p:cNvSpPr>
            <p:nvPr/>
          </p:nvSpPr>
          <p:spPr>
            <a:xfrm>
              <a:off x="6255144" y="404929"/>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9" name="椭圆 138"/>
            <p:cNvSpPr>
              <a:spLocks noChangeAspect="1"/>
            </p:cNvSpPr>
            <p:nvPr/>
          </p:nvSpPr>
          <p:spPr>
            <a:xfrm>
              <a:off x="6389470" y="404929"/>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grpSp>
      <p:sp>
        <p:nvSpPr>
          <p:cNvPr id="74" name="矩形 73"/>
          <p:cNvSpPr>
            <a:spLocks noChangeAspect="1"/>
          </p:cNvSpPr>
          <p:nvPr/>
        </p:nvSpPr>
        <p:spPr>
          <a:xfrm>
            <a:off x="7582731" y="2025631"/>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rPr>
              <a:t>03</a:t>
            </a: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kern="0" noProof="0" dirty="0">
                <a:solidFill>
                  <a:prstClr val="white"/>
                </a:solidFill>
                <a:latin typeface="Calibri Light" panose="020F0502020204030204"/>
                <a:ea typeface="微软雅黑"/>
                <a:cs typeface="+mn-ea"/>
                <a:sym typeface="+mn-lt"/>
              </a:rPr>
              <a:t>域用户和组</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84" name="矩形 83"/>
          <p:cNvSpPr>
            <a:spLocks noChangeAspect="1"/>
          </p:cNvSpPr>
          <p:nvPr/>
        </p:nvSpPr>
        <p:spPr>
          <a:xfrm>
            <a:off x="2194828"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rPr>
              <a:t>01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rPr>
              <a:t>规划</a:t>
            </a:r>
          </a:p>
        </p:txBody>
      </p:sp>
      <p:sp>
        <p:nvSpPr>
          <p:cNvPr id="97" name="矩形 96"/>
          <p:cNvSpPr>
            <a:spLocks noChangeAspect="1"/>
          </p:cNvSpPr>
          <p:nvPr/>
        </p:nvSpPr>
        <p:spPr>
          <a:xfrm>
            <a:off x="4888780" y="2025631"/>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rPr>
              <a:t>02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rPr>
              <a:t>本地用户和组</a:t>
            </a:r>
          </a:p>
        </p:txBody>
      </p:sp>
    </p:spTree>
    <p:extLst>
      <p:ext uri="{BB962C8B-B14F-4D97-AF65-F5344CB8AC3E}">
        <p14:creationId xmlns:p14="http://schemas.microsoft.com/office/powerpoint/2010/main" val="255433688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arn(outVertical)">
                                      <p:cBhvr>
                                        <p:cTn id="7" dur="500"/>
                                        <p:tgtEl>
                                          <p:spTgt spid="133"/>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20000"/>
                                  </p:iterate>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anim calcmode="lin" valueType="num">
                                      <p:cBhvr>
                                        <p:cTn id="12" dur="500" fill="hold"/>
                                        <p:tgtEl>
                                          <p:spTgt spid="71"/>
                                        </p:tgtEl>
                                        <p:attrNameLst>
                                          <p:attrName>ppt_w</p:attrName>
                                        </p:attrNameLst>
                                      </p:cBhvr>
                                      <p:tavLst>
                                        <p:tav tm="0" fmla="#ppt_w*sin(2.5*pi*$)">
                                          <p:val>
                                            <p:fltVal val="0"/>
                                          </p:val>
                                        </p:tav>
                                        <p:tav tm="100000">
                                          <p:val>
                                            <p:fltVal val="1"/>
                                          </p:val>
                                        </p:tav>
                                      </p:tavLst>
                                    </p:anim>
                                    <p:anim calcmode="lin" valueType="num">
                                      <p:cBhvr>
                                        <p:cTn id="13" dur="500" fill="hold"/>
                                        <p:tgtEl>
                                          <p:spTgt spid="71"/>
                                        </p:tgtEl>
                                        <p:attrNameLst>
                                          <p:attrName>ppt_h</p:attrName>
                                        </p:attrNameLst>
                                      </p:cBhvr>
                                      <p:tavLst>
                                        <p:tav tm="0">
                                          <p:val>
                                            <p:strVal val="#ppt_h"/>
                                          </p:val>
                                        </p:tav>
                                        <p:tav tm="100000">
                                          <p:val>
                                            <p:strVal val="#ppt_h"/>
                                          </p:val>
                                        </p:tav>
                                      </p:tavLst>
                                    </p:anim>
                                  </p:childTnLst>
                                </p:cTn>
                              </p:par>
                            </p:childTnLst>
                          </p:cTn>
                        </p:par>
                        <p:par>
                          <p:cTn id="14" fill="hold">
                            <p:stCondLst>
                              <p:cond delay="17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par>
                                <p:cTn id="18" presetID="64" presetClass="path" presetSubtype="0" decel="100000" fill="hold" grpId="1" nodeType="withEffect">
                                  <p:stCondLst>
                                    <p:cond delay="0"/>
                                  </p:stCondLst>
                                  <p:childTnLst>
                                    <p:animMotion origin="layout" path="M 4.375E-6 -2.96296E-6 L 4.375E-6 -0.18472 " pathEditMode="relative" rAng="0" ptsTypes="AA">
                                      <p:cBhvr>
                                        <p:cTn id="19" dur="1250" spd="-100000" fill="hold"/>
                                        <p:tgtEl>
                                          <p:spTgt spid="84"/>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childTnLst>
                                </p:cTn>
                              </p:par>
                              <p:par>
                                <p:cTn id="23" presetID="64" presetClass="path" presetSubtype="0" decel="100000" fill="hold" grpId="1" nodeType="withEffect">
                                  <p:stCondLst>
                                    <p:cond delay="0"/>
                                  </p:stCondLst>
                                  <p:childTnLst>
                                    <p:animMotion origin="layout" path="M 4.375E-6 1.11111E-6 L 4.375E-6 -0.34468 " pathEditMode="relative" rAng="0" ptsTypes="AA">
                                      <p:cBhvr>
                                        <p:cTn id="24" dur="1500" spd="-100000" fill="hold"/>
                                        <p:tgtEl>
                                          <p:spTgt spid="122"/>
                                        </p:tgtEl>
                                        <p:attrNameLst>
                                          <p:attrName>ppt_x</p:attrName>
                                          <p:attrName>ppt_y</p:attrName>
                                        </p:attrNameLst>
                                      </p:cBhvr>
                                      <p:rCtr x="0" y="-17245"/>
                                    </p:animMotion>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childTnLst>
                                </p:cTn>
                              </p:par>
                              <p:par>
                                <p:cTn id="28" presetID="64" presetClass="path" presetSubtype="0" decel="100000" fill="hold" grpId="1" nodeType="withEffect">
                                  <p:stCondLst>
                                    <p:cond delay="0"/>
                                  </p:stCondLst>
                                  <p:childTnLst>
                                    <p:animMotion origin="layout" path="M 4.375E-6 1.11111E-6 L 4.375E-6 -0.50417 " pathEditMode="relative" rAng="0" ptsTypes="AA">
                                      <p:cBhvr>
                                        <p:cTn id="29" dur="1750" spd="-100000" fill="hold"/>
                                        <p:tgtEl>
                                          <p:spTgt spid="123"/>
                                        </p:tgtEl>
                                        <p:attrNameLst>
                                          <p:attrName>ppt_x</p:attrName>
                                          <p:attrName>ppt_y</p:attrName>
                                        </p:attrNameLst>
                                      </p:cBhvr>
                                      <p:rCtr x="0" y="-25208"/>
                                    </p:animMotion>
                                  </p:childTnLst>
                                </p:cTn>
                              </p:par>
                            </p:childTnLst>
                          </p:cTn>
                        </p:par>
                        <p:par>
                          <p:cTn id="30" fill="hold">
                            <p:stCondLst>
                              <p:cond delay="345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1000"/>
                                        <p:tgtEl>
                                          <p:spTgt spid="97"/>
                                        </p:tgtEl>
                                      </p:cBhvr>
                                    </p:animEffect>
                                  </p:childTnLst>
                                </p:cTn>
                              </p:par>
                              <p:par>
                                <p:cTn id="34" presetID="64" presetClass="path" presetSubtype="0" decel="100000" fill="hold" grpId="1" nodeType="withEffect">
                                  <p:stCondLst>
                                    <p:cond delay="0"/>
                                  </p:stCondLst>
                                  <p:childTnLst>
                                    <p:animMotion origin="layout" path="M 4.375E-6 -2.96296E-6 L 4.375E-6 -0.18472 " pathEditMode="relative" rAng="0" ptsTypes="AA">
                                      <p:cBhvr>
                                        <p:cTn id="35" dur="1250" spd="-100000" fill="hold"/>
                                        <p:tgtEl>
                                          <p:spTgt spid="97"/>
                                        </p:tgtEl>
                                        <p:attrNameLst>
                                          <p:attrName>ppt_x</p:attrName>
                                          <p:attrName>ppt_y</p:attrName>
                                        </p:attrNameLst>
                                      </p:cBhvr>
                                      <p:rCtr x="0" y="-9236"/>
                                    </p:animMotion>
                                  </p:childTnLst>
                                </p:cTn>
                              </p:par>
                              <p:par>
                                <p:cTn id="36" presetID="10"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childTnLst>
                                </p:cTn>
                              </p:par>
                              <p:par>
                                <p:cTn id="39" presetID="64" presetClass="path" presetSubtype="0" decel="100000" fill="hold" grpId="1" nodeType="withEffect">
                                  <p:stCondLst>
                                    <p:cond delay="0"/>
                                  </p:stCondLst>
                                  <p:childTnLst>
                                    <p:animMotion origin="layout" path="M 4.375E-6 1.11111E-6 L 4.375E-6 -0.34468 " pathEditMode="relative" rAng="0" ptsTypes="AA">
                                      <p:cBhvr>
                                        <p:cTn id="40" dur="1500" spd="-100000" fill="hold"/>
                                        <p:tgtEl>
                                          <p:spTgt spid="125"/>
                                        </p:tgtEl>
                                        <p:attrNameLst>
                                          <p:attrName>ppt_x</p:attrName>
                                          <p:attrName>ppt_y</p:attrName>
                                        </p:attrNameLst>
                                      </p:cBhvr>
                                      <p:rCtr x="0" y="-17245"/>
                                    </p:animMotion>
                                  </p:childTnLst>
                                </p:cTn>
                              </p:par>
                              <p:par>
                                <p:cTn id="41" presetID="10"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childTnLst>
                                </p:cTn>
                              </p:par>
                              <p:par>
                                <p:cTn id="44" presetID="64" presetClass="path" presetSubtype="0" decel="100000" fill="hold" grpId="1" nodeType="withEffect">
                                  <p:stCondLst>
                                    <p:cond delay="0"/>
                                  </p:stCondLst>
                                  <p:childTnLst>
                                    <p:animMotion origin="layout" path="M 2.91667E-6 2.96296E-6 L 2.91667E-6 -0.50417 " pathEditMode="relative" rAng="0" ptsTypes="AA">
                                      <p:cBhvr>
                                        <p:cTn id="45" dur="1750" spd="-100000" fill="hold"/>
                                        <p:tgtEl>
                                          <p:spTgt spid="126"/>
                                        </p:tgtEl>
                                        <p:attrNameLst>
                                          <p:attrName>ppt_x</p:attrName>
                                          <p:attrName>ppt_y</p:attrName>
                                        </p:attrNameLst>
                                      </p:cBhvr>
                                      <p:rCtr x="0" y="-25208"/>
                                    </p:animMotion>
                                  </p:childTnLst>
                                </p:cTn>
                              </p:par>
                            </p:childTnLst>
                          </p:cTn>
                        </p:par>
                        <p:par>
                          <p:cTn id="46" fill="hold">
                            <p:stCondLst>
                              <p:cond delay="5200"/>
                            </p:stCondLst>
                            <p:childTnLst>
                              <p:par>
                                <p:cTn id="47" presetID="10" presetClass="entr" presetSubtype="0"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childTnLst>
                                </p:cTn>
                              </p:par>
                              <p:par>
                                <p:cTn id="50" presetID="64" presetClass="path" presetSubtype="0" decel="100000" fill="hold" grpId="1" nodeType="withEffect">
                                  <p:stCondLst>
                                    <p:cond delay="0"/>
                                  </p:stCondLst>
                                  <p:childTnLst>
                                    <p:animMotion origin="layout" path="M 4.375E-6 -2.96296E-6 L 4.375E-6 -0.18472 " pathEditMode="relative" rAng="0" ptsTypes="AA">
                                      <p:cBhvr>
                                        <p:cTn id="51" dur="1250" spd="-100000" fill="hold"/>
                                        <p:tgtEl>
                                          <p:spTgt spid="74"/>
                                        </p:tgtEl>
                                        <p:attrNameLst>
                                          <p:attrName>ppt_x</p:attrName>
                                          <p:attrName>ppt_y</p:attrName>
                                        </p:attrNameLst>
                                      </p:cBhvr>
                                      <p:rCtr x="0" y="-9236"/>
                                    </p:animMotion>
                                  </p:childTnLst>
                                </p:cTn>
                              </p:par>
                              <p:par>
                                <p:cTn id="52" presetID="10" presetClass="entr" presetSubtype="0" fill="hold" grpId="0" nodeType="with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fade">
                                      <p:cBhvr>
                                        <p:cTn id="54" dur="1000"/>
                                        <p:tgtEl>
                                          <p:spTgt spid="128"/>
                                        </p:tgtEl>
                                      </p:cBhvr>
                                    </p:animEffect>
                                  </p:childTnLst>
                                </p:cTn>
                              </p:par>
                              <p:par>
                                <p:cTn id="55" presetID="64" presetClass="path" presetSubtype="0" decel="100000" fill="hold" grpId="1" nodeType="withEffect">
                                  <p:stCondLst>
                                    <p:cond delay="0"/>
                                  </p:stCondLst>
                                  <p:childTnLst>
                                    <p:animMotion origin="layout" path="M 4.375E-6 1.11111E-6 L 4.375E-6 -0.34468 " pathEditMode="relative" rAng="0" ptsTypes="AA">
                                      <p:cBhvr>
                                        <p:cTn id="56" dur="1500" spd="-100000" fill="hold"/>
                                        <p:tgtEl>
                                          <p:spTgt spid="128"/>
                                        </p:tgtEl>
                                        <p:attrNameLst>
                                          <p:attrName>ppt_x</p:attrName>
                                          <p:attrName>ppt_y</p:attrName>
                                        </p:attrNameLst>
                                      </p:cBhvr>
                                      <p:rCtr x="0" y="-17245"/>
                                    </p:animMotion>
                                  </p:childTnLst>
                                </p:cTn>
                              </p:par>
                              <p:par>
                                <p:cTn id="57" presetID="10" presetClass="entr" presetSubtype="0"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childTnLst>
                                </p:cTn>
                              </p:par>
                              <p:par>
                                <p:cTn id="60" presetID="64" presetClass="path" presetSubtype="0" decel="100000" fill="hold" grpId="1" nodeType="withEffect">
                                  <p:stCondLst>
                                    <p:cond delay="0"/>
                                  </p:stCondLst>
                                  <p:childTnLst>
                                    <p:animMotion origin="layout" path="M -1.45833E-6 -4.81481E-6 L -1.45833E-6 -0.50416 " pathEditMode="relative" rAng="0" ptsTypes="AA">
                                      <p:cBhvr>
                                        <p:cTn id="61" dur="1750" spd="-100000" fill="hold"/>
                                        <p:tgtEl>
                                          <p:spTgt spid="129"/>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22" grpId="0" animBg="1"/>
      <p:bldP spid="122" grpId="1" animBg="1"/>
      <p:bldP spid="123" grpId="0"/>
      <p:bldP spid="123" grpId="1"/>
      <p:bldP spid="125" grpId="0" animBg="1"/>
      <p:bldP spid="125" grpId="1" animBg="1"/>
      <p:bldP spid="126" grpId="0"/>
      <p:bldP spid="126" grpId="1"/>
      <p:bldP spid="128" grpId="0" animBg="1"/>
      <p:bldP spid="128" grpId="1" animBg="1"/>
      <p:bldP spid="129" grpId="0"/>
      <p:bldP spid="129" grpId="1"/>
      <p:bldP spid="74" grpId="0" animBg="1"/>
      <p:bldP spid="74" grpId="1" animBg="1"/>
      <p:bldP spid="84" grpId="0" animBg="1"/>
      <p:bldP spid="84" grpId="1" animBg="1"/>
      <p:bldP spid="97" grpId="0" animBg="1"/>
      <p:bldP spid="9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0"/>
          <p:cNvSpPr txBox="1"/>
          <p:nvPr/>
        </p:nvSpPr>
        <p:spPr>
          <a:xfrm>
            <a:off x="3838219" y="630648"/>
            <a:ext cx="4493538" cy="646331"/>
          </a:xfrm>
          <a:prstGeom prst="rect">
            <a:avLst/>
          </a:prstGeom>
          <a:noFill/>
        </p:spPr>
        <p:txBody>
          <a:bodyPr wrap="none" rtlCol="0">
            <a:spAutoFit/>
          </a:bodyPr>
          <a:lstStyle/>
          <a:p>
            <a:pPr lvl="0" algn="ctr">
              <a:defRPr/>
            </a:pPr>
            <a:r>
              <a:rPr lang="zh-CN" altLang="en-US" sz="3600" b="1" spc="600" dirty="0">
                <a:solidFill>
                  <a:srgbClr val="38424B"/>
                </a:solidFill>
                <a:cs typeface="+mn-ea"/>
                <a:sym typeface="+mn-lt"/>
              </a:rPr>
              <a:t>管理用户账户和组</a:t>
            </a:r>
            <a:endParaRPr kumimoji="0" lang="zh-CN" altLang="en-US" sz="3600" b="1" i="0" u="none" strike="noStrike" kern="1200" cap="none" spc="600" normalizeH="0" baseline="0" noProof="0" dirty="0">
              <a:ln>
                <a:noFill/>
              </a:ln>
              <a:solidFill>
                <a:srgbClr val="38424B"/>
              </a:solidFill>
              <a:effectLst/>
              <a:uLnTx/>
              <a:uFillTx/>
              <a:latin typeface="Calibri Light" panose="020F0502020204030204"/>
              <a:ea typeface="微软雅黑"/>
              <a:cs typeface="+mn-ea"/>
              <a:sym typeface="+mn-lt"/>
            </a:endParaRPr>
          </a:p>
        </p:txBody>
      </p:sp>
      <p:sp>
        <p:nvSpPr>
          <p:cNvPr id="122" name="矩形 121"/>
          <p:cNvSpPr>
            <a:spLocks noChangeAspect="1"/>
          </p:cNvSpPr>
          <p:nvPr/>
        </p:nvSpPr>
        <p:spPr>
          <a:xfrm>
            <a:off x="2194829"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3" name="矩形 122"/>
          <p:cNvSpPr/>
          <p:nvPr/>
        </p:nvSpPr>
        <p:spPr>
          <a:xfrm>
            <a:off x="2384629" y="4305686"/>
            <a:ext cx="2004571" cy="707886"/>
          </a:xfrm>
          <a:prstGeom prst="rect">
            <a:avLst/>
          </a:prstGeom>
          <a:effectLst/>
        </p:spPr>
        <p:txBody>
          <a:bodyPr wrap="square">
            <a:spAutoFit/>
          </a:bodyPr>
          <a:lstStyle/>
          <a:p>
            <a:pPr lvl="0" algn="ctr">
              <a:defRPr/>
            </a:pPr>
            <a:r>
              <a:rPr lang="zh-CN" altLang="en-US" sz="2000" b="1" kern="0" dirty="0">
                <a:solidFill>
                  <a:prstClr val="black">
                    <a:lumMod val="65000"/>
                    <a:lumOff val="35000"/>
                  </a:prstClr>
                </a:solidFill>
                <a:cs typeface="+mn-ea"/>
                <a:sym typeface="+mn-lt"/>
              </a:rPr>
              <a:t>域用户账户的一般管理</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5" name="矩形 124"/>
          <p:cNvSpPr>
            <a:spLocks noChangeAspect="1"/>
          </p:cNvSpPr>
          <p:nvPr/>
        </p:nvSpPr>
        <p:spPr>
          <a:xfrm>
            <a:off x="4888781"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6" name="矩形 125"/>
          <p:cNvSpPr/>
          <p:nvPr/>
        </p:nvSpPr>
        <p:spPr>
          <a:xfrm>
            <a:off x="5071640" y="4314587"/>
            <a:ext cx="2004571" cy="707886"/>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black">
                    <a:lumMod val="65000"/>
                    <a:lumOff val="35000"/>
                  </a:prstClr>
                </a:solidFill>
                <a:effectLst/>
                <a:uLnTx/>
                <a:uFillTx/>
                <a:latin typeface="Calibri Light" panose="020F0502020204030204"/>
                <a:ea typeface="微软雅黑"/>
                <a:cs typeface="+mn-ea"/>
                <a:sym typeface="+mn-lt"/>
              </a:rPr>
              <a:t>域用户账户的属性</a:t>
            </a:r>
            <a:endPar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8" name="矩形 127"/>
          <p:cNvSpPr>
            <a:spLocks noChangeAspect="1"/>
          </p:cNvSpPr>
          <p:nvPr/>
        </p:nvSpPr>
        <p:spPr>
          <a:xfrm>
            <a:off x="7582732"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9" name="矩形 128"/>
          <p:cNvSpPr/>
          <p:nvPr/>
        </p:nvSpPr>
        <p:spPr>
          <a:xfrm>
            <a:off x="7772531" y="4436228"/>
            <a:ext cx="2004571" cy="400110"/>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0" dirty="0" smtClean="0">
                <a:solidFill>
                  <a:prstClr val="black">
                    <a:lumMod val="65000"/>
                    <a:lumOff val="35000"/>
                  </a:prstClr>
                </a:solidFill>
                <a:latin typeface="Calibri Light" panose="020F0502020204030204"/>
                <a:ea typeface="微软雅黑"/>
                <a:cs typeface="+mn-ea"/>
                <a:sym typeface="+mn-lt"/>
              </a:rPr>
              <a:t>管理域组账户</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grpSp>
        <p:nvGrpSpPr>
          <p:cNvPr id="133" name="组合 132"/>
          <p:cNvGrpSpPr/>
          <p:nvPr/>
        </p:nvGrpSpPr>
        <p:grpSpPr>
          <a:xfrm>
            <a:off x="5708155" y="392858"/>
            <a:ext cx="775690" cy="104044"/>
            <a:chOff x="5717840" y="404929"/>
            <a:chExt cx="775690" cy="104044"/>
          </a:xfrm>
        </p:grpSpPr>
        <p:sp>
          <p:nvSpPr>
            <p:cNvPr id="134" name="椭圆 133"/>
            <p:cNvSpPr>
              <a:spLocks noChangeAspect="1"/>
            </p:cNvSpPr>
            <p:nvPr/>
          </p:nvSpPr>
          <p:spPr>
            <a:xfrm>
              <a:off x="5717840" y="404930"/>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5" name="椭圆 134"/>
            <p:cNvSpPr>
              <a:spLocks noChangeAspect="1"/>
            </p:cNvSpPr>
            <p:nvPr/>
          </p:nvSpPr>
          <p:spPr>
            <a:xfrm>
              <a:off x="5852166" y="404930"/>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6" name="椭圆 135"/>
            <p:cNvSpPr>
              <a:spLocks noChangeAspect="1"/>
            </p:cNvSpPr>
            <p:nvPr/>
          </p:nvSpPr>
          <p:spPr>
            <a:xfrm>
              <a:off x="5986492" y="404930"/>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7" name="椭圆 136"/>
            <p:cNvSpPr>
              <a:spLocks noChangeAspect="1"/>
            </p:cNvSpPr>
            <p:nvPr/>
          </p:nvSpPr>
          <p:spPr>
            <a:xfrm>
              <a:off x="6120818" y="404930"/>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8" name="椭圆 137"/>
            <p:cNvSpPr>
              <a:spLocks noChangeAspect="1"/>
            </p:cNvSpPr>
            <p:nvPr/>
          </p:nvSpPr>
          <p:spPr>
            <a:xfrm>
              <a:off x="6255144" y="404929"/>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9" name="椭圆 138"/>
            <p:cNvSpPr>
              <a:spLocks noChangeAspect="1"/>
            </p:cNvSpPr>
            <p:nvPr/>
          </p:nvSpPr>
          <p:spPr>
            <a:xfrm>
              <a:off x="6389470" y="404929"/>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grpSp>
      <p:sp>
        <p:nvSpPr>
          <p:cNvPr id="74" name="矩形 73"/>
          <p:cNvSpPr>
            <a:spLocks noChangeAspect="1"/>
          </p:cNvSpPr>
          <p:nvPr/>
        </p:nvSpPr>
        <p:spPr>
          <a:xfrm>
            <a:off x="7582731" y="2025631"/>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09</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管理</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84" name="矩形 83"/>
          <p:cNvSpPr>
            <a:spLocks noChangeAspect="1"/>
          </p:cNvSpPr>
          <p:nvPr/>
        </p:nvSpPr>
        <p:spPr>
          <a:xfrm>
            <a:off x="2194828"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07</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管理</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97" name="矩形 96"/>
          <p:cNvSpPr>
            <a:spLocks noChangeAspect="1"/>
          </p:cNvSpPr>
          <p:nvPr/>
        </p:nvSpPr>
        <p:spPr>
          <a:xfrm>
            <a:off x="4888780" y="2025631"/>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08</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设置</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Tree>
    <p:extLst>
      <p:ext uri="{BB962C8B-B14F-4D97-AF65-F5344CB8AC3E}">
        <p14:creationId xmlns:p14="http://schemas.microsoft.com/office/powerpoint/2010/main" val="38708474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arn(outVertical)">
                                      <p:cBhvr>
                                        <p:cTn id="7" dur="500"/>
                                        <p:tgtEl>
                                          <p:spTgt spid="133"/>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20000"/>
                                  </p:iterate>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anim calcmode="lin" valueType="num">
                                      <p:cBhvr>
                                        <p:cTn id="12" dur="500" fill="hold"/>
                                        <p:tgtEl>
                                          <p:spTgt spid="71"/>
                                        </p:tgtEl>
                                        <p:attrNameLst>
                                          <p:attrName>ppt_w</p:attrName>
                                        </p:attrNameLst>
                                      </p:cBhvr>
                                      <p:tavLst>
                                        <p:tav tm="0" fmla="#ppt_w*sin(2.5*pi*$)">
                                          <p:val>
                                            <p:fltVal val="0"/>
                                          </p:val>
                                        </p:tav>
                                        <p:tav tm="100000">
                                          <p:val>
                                            <p:fltVal val="1"/>
                                          </p:val>
                                        </p:tav>
                                      </p:tavLst>
                                    </p:anim>
                                    <p:anim calcmode="lin" valueType="num">
                                      <p:cBhvr>
                                        <p:cTn id="13" dur="500" fill="hold"/>
                                        <p:tgtEl>
                                          <p:spTgt spid="71"/>
                                        </p:tgtEl>
                                        <p:attrNameLst>
                                          <p:attrName>ppt_h</p:attrName>
                                        </p:attrNameLst>
                                      </p:cBhvr>
                                      <p:tavLst>
                                        <p:tav tm="0">
                                          <p:val>
                                            <p:strVal val="#ppt_h"/>
                                          </p:val>
                                        </p:tav>
                                        <p:tav tm="100000">
                                          <p:val>
                                            <p:strVal val="#ppt_h"/>
                                          </p:val>
                                        </p:tav>
                                      </p:tavLst>
                                    </p:anim>
                                  </p:childTnLst>
                                </p:cTn>
                              </p:par>
                            </p:childTnLst>
                          </p:cTn>
                        </p:par>
                        <p:par>
                          <p:cTn id="14" fill="hold">
                            <p:stCondLst>
                              <p:cond delay="17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par>
                                <p:cTn id="18" presetID="64" presetClass="path" presetSubtype="0" decel="100000" fill="hold" grpId="1" nodeType="withEffect">
                                  <p:stCondLst>
                                    <p:cond delay="0"/>
                                  </p:stCondLst>
                                  <p:childTnLst>
                                    <p:animMotion origin="layout" path="M 4.375E-6 -2.96296E-6 L 4.375E-6 -0.18472 " pathEditMode="relative" rAng="0" ptsTypes="AA">
                                      <p:cBhvr>
                                        <p:cTn id="19" dur="1250" spd="-100000" fill="hold"/>
                                        <p:tgtEl>
                                          <p:spTgt spid="84"/>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childTnLst>
                                </p:cTn>
                              </p:par>
                              <p:par>
                                <p:cTn id="23" presetID="64" presetClass="path" presetSubtype="0" decel="100000" fill="hold" grpId="1" nodeType="withEffect">
                                  <p:stCondLst>
                                    <p:cond delay="0"/>
                                  </p:stCondLst>
                                  <p:childTnLst>
                                    <p:animMotion origin="layout" path="M 4.375E-6 1.11111E-6 L 4.375E-6 -0.34468 " pathEditMode="relative" rAng="0" ptsTypes="AA">
                                      <p:cBhvr>
                                        <p:cTn id="24" dur="1500" spd="-100000" fill="hold"/>
                                        <p:tgtEl>
                                          <p:spTgt spid="122"/>
                                        </p:tgtEl>
                                        <p:attrNameLst>
                                          <p:attrName>ppt_x</p:attrName>
                                          <p:attrName>ppt_y</p:attrName>
                                        </p:attrNameLst>
                                      </p:cBhvr>
                                      <p:rCtr x="0" y="-17245"/>
                                    </p:animMotion>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childTnLst>
                                </p:cTn>
                              </p:par>
                              <p:par>
                                <p:cTn id="28" presetID="64" presetClass="path" presetSubtype="0" decel="100000" fill="hold" grpId="1" nodeType="withEffect">
                                  <p:stCondLst>
                                    <p:cond delay="0"/>
                                  </p:stCondLst>
                                  <p:childTnLst>
                                    <p:animMotion origin="layout" path="M 4.375E-6 1.11111E-6 L 4.375E-6 -0.50417 " pathEditMode="relative" rAng="0" ptsTypes="AA">
                                      <p:cBhvr>
                                        <p:cTn id="29" dur="1750" spd="-100000" fill="hold"/>
                                        <p:tgtEl>
                                          <p:spTgt spid="123"/>
                                        </p:tgtEl>
                                        <p:attrNameLst>
                                          <p:attrName>ppt_x</p:attrName>
                                          <p:attrName>ppt_y</p:attrName>
                                        </p:attrNameLst>
                                      </p:cBhvr>
                                      <p:rCtr x="0" y="-25208"/>
                                    </p:animMotion>
                                  </p:childTnLst>
                                </p:cTn>
                              </p:par>
                            </p:childTnLst>
                          </p:cTn>
                        </p:par>
                        <p:par>
                          <p:cTn id="30" fill="hold">
                            <p:stCondLst>
                              <p:cond delay="345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1000"/>
                                        <p:tgtEl>
                                          <p:spTgt spid="97"/>
                                        </p:tgtEl>
                                      </p:cBhvr>
                                    </p:animEffect>
                                  </p:childTnLst>
                                </p:cTn>
                              </p:par>
                              <p:par>
                                <p:cTn id="34" presetID="64" presetClass="path" presetSubtype="0" decel="100000" fill="hold" grpId="1" nodeType="withEffect">
                                  <p:stCondLst>
                                    <p:cond delay="0"/>
                                  </p:stCondLst>
                                  <p:childTnLst>
                                    <p:animMotion origin="layout" path="M 4.375E-6 -2.96296E-6 L 4.375E-6 -0.18472 " pathEditMode="relative" rAng="0" ptsTypes="AA">
                                      <p:cBhvr>
                                        <p:cTn id="35" dur="1250" spd="-100000" fill="hold"/>
                                        <p:tgtEl>
                                          <p:spTgt spid="97"/>
                                        </p:tgtEl>
                                        <p:attrNameLst>
                                          <p:attrName>ppt_x</p:attrName>
                                          <p:attrName>ppt_y</p:attrName>
                                        </p:attrNameLst>
                                      </p:cBhvr>
                                      <p:rCtr x="0" y="-9236"/>
                                    </p:animMotion>
                                  </p:childTnLst>
                                </p:cTn>
                              </p:par>
                              <p:par>
                                <p:cTn id="36" presetID="10"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childTnLst>
                                </p:cTn>
                              </p:par>
                              <p:par>
                                <p:cTn id="39" presetID="64" presetClass="path" presetSubtype="0" decel="100000" fill="hold" grpId="1" nodeType="withEffect">
                                  <p:stCondLst>
                                    <p:cond delay="0"/>
                                  </p:stCondLst>
                                  <p:childTnLst>
                                    <p:animMotion origin="layout" path="M 4.375E-6 1.11111E-6 L 4.375E-6 -0.34468 " pathEditMode="relative" rAng="0" ptsTypes="AA">
                                      <p:cBhvr>
                                        <p:cTn id="40" dur="1500" spd="-100000" fill="hold"/>
                                        <p:tgtEl>
                                          <p:spTgt spid="125"/>
                                        </p:tgtEl>
                                        <p:attrNameLst>
                                          <p:attrName>ppt_x</p:attrName>
                                          <p:attrName>ppt_y</p:attrName>
                                        </p:attrNameLst>
                                      </p:cBhvr>
                                      <p:rCtr x="0" y="-17245"/>
                                    </p:animMotion>
                                  </p:childTnLst>
                                </p:cTn>
                              </p:par>
                              <p:par>
                                <p:cTn id="41" presetID="10"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childTnLst>
                                </p:cTn>
                              </p:par>
                              <p:par>
                                <p:cTn id="44" presetID="64" presetClass="path" presetSubtype="0" decel="100000" fill="hold" grpId="1" nodeType="withEffect">
                                  <p:stCondLst>
                                    <p:cond delay="0"/>
                                  </p:stCondLst>
                                  <p:childTnLst>
                                    <p:animMotion origin="layout" path="M 2.91667E-6 2.96296E-6 L 2.91667E-6 -0.50417 " pathEditMode="relative" rAng="0" ptsTypes="AA">
                                      <p:cBhvr>
                                        <p:cTn id="45" dur="1750" spd="-100000" fill="hold"/>
                                        <p:tgtEl>
                                          <p:spTgt spid="126"/>
                                        </p:tgtEl>
                                        <p:attrNameLst>
                                          <p:attrName>ppt_x</p:attrName>
                                          <p:attrName>ppt_y</p:attrName>
                                        </p:attrNameLst>
                                      </p:cBhvr>
                                      <p:rCtr x="0" y="-25208"/>
                                    </p:animMotion>
                                  </p:childTnLst>
                                </p:cTn>
                              </p:par>
                            </p:childTnLst>
                          </p:cTn>
                        </p:par>
                        <p:par>
                          <p:cTn id="46" fill="hold">
                            <p:stCondLst>
                              <p:cond delay="5200"/>
                            </p:stCondLst>
                            <p:childTnLst>
                              <p:par>
                                <p:cTn id="47" presetID="10" presetClass="entr" presetSubtype="0"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childTnLst>
                                </p:cTn>
                              </p:par>
                              <p:par>
                                <p:cTn id="50" presetID="64" presetClass="path" presetSubtype="0" decel="100000" fill="hold" grpId="1" nodeType="withEffect">
                                  <p:stCondLst>
                                    <p:cond delay="0"/>
                                  </p:stCondLst>
                                  <p:childTnLst>
                                    <p:animMotion origin="layout" path="M 4.375E-6 -2.96296E-6 L 4.375E-6 -0.18472 " pathEditMode="relative" rAng="0" ptsTypes="AA">
                                      <p:cBhvr>
                                        <p:cTn id="51" dur="1250" spd="-100000" fill="hold"/>
                                        <p:tgtEl>
                                          <p:spTgt spid="74"/>
                                        </p:tgtEl>
                                        <p:attrNameLst>
                                          <p:attrName>ppt_x</p:attrName>
                                          <p:attrName>ppt_y</p:attrName>
                                        </p:attrNameLst>
                                      </p:cBhvr>
                                      <p:rCtr x="0" y="-9236"/>
                                    </p:animMotion>
                                  </p:childTnLst>
                                </p:cTn>
                              </p:par>
                              <p:par>
                                <p:cTn id="52" presetID="10" presetClass="entr" presetSubtype="0" fill="hold" grpId="0" nodeType="with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fade">
                                      <p:cBhvr>
                                        <p:cTn id="54" dur="1000"/>
                                        <p:tgtEl>
                                          <p:spTgt spid="128"/>
                                        </p:tgtEl>
                                      </p:cBhvr>
                                    </p:animEffect>
                                  </p:childTnLst>
                                </p:cTn>
                              </p:par>
                              <p:par>
                                <p:cTn id="55" presetID="64" presetClass="path" presetSubtype="0" decel="100000" fill="hold" grpId="1" nodeType="withEffect">
                                  <p:stCondLst>
                                    <p:cond delay="0"/>
                                  </p:stCondLst>
                                  <p:childTnLst>
                                    <p:animMotion origin="layout" path="M 4.375E-6 1.11111E-6 L 4.375E-6 -0.34468 " pathEditMode="relative" rAng="0" ptsTypes="AA">
                                      <p:cBhvr>
                                        <p:cTn id="56" dur="1500" spd="-100000" fill="hold"/>
                                        <p:tgtEl>
                                          <p:spTgt spid="128"/>
                                        </p:tgtEl>
                                        <p:attrNameLst>
                                          <p:attrName>ppt_x</p:attrName>
                                          <p:attrName>ppt_y</p:attrName>
                                        </p:attrNameLst>
                                      </p:cBhvr>
                                      <p:rCtr x="0" y="-17245"/>
                                    </p:animMotion>
                                  </p:childTnLst>
                                </p:cTn>
                              </p:par>
                              <p:par>
                                <p:cTn id="57" presetID="10" presetClass="entr" presetSubtype="0"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childTnLst>
                                </p:cTn>
                              </p:par>
                              <p:par>
                                <p:cTn id="60" presetID="64" presetClass="path" presetSubtype="0" decel="100000" fill="hold" grpId="1" nodeType="withEffect">
                                  <p:stCondLst>
                                    <p:cond delay="0"/>
                                  </p:stCondLst>
                                  <p:childTnLst>
                                    <p:animMotion origin="layout" path="M -1.45833E-6 -4.81481E-6 L -1.45833E-6 -0.50416 " pathEditMode="relative" rAng="0" ptsTypes="AA">
                                      <p:cBhvr>
                                        <p:cTn id="61" dur="1750" spd="-100000" fill="hold"/>
                                        <p:tgtEl>
                                          <p:spTgt spid="129"/>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22" grpId="0" animBg="1"/>
      <p:bldP spid="122" grpId="1" animBg="1"/>
      <p:bldP spid="123" grpId="0"/>
      <p:bldP spid="123" grpId="1"/>
      <p:bldP spid="125" grpId="0" animBg="1"/>
      <p:bldP spid="125" grpId="1" animBg="1"/>
      <p:bldP spid="126" grpId="0"/>
      <p:bldP spid="126" grpId="1"/>
      <p:bldP spid="128" grpId="0" animBg="1"/>
      <p:bldP spid="128" grpId="1" animBg="1"/>
      <p:bldP spid="129" grpId="0"/>
      <p:bldP spid="129" grpId="1"/>
      <p:bldP spid="74" grpId="0" animBg="1"/>
      <p:bldP spid="74" grpId="1" animBg="1"/>
      <p:bldP spid="84" grpId="0" animBg="1"/>
      <p:bldP spid="84" grpId="1" animBg="1"/>
      <p:bldP spid="97" grpId="0" animBg="1"/>
      <p:bldP spid="9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284629" cy="646331"/>
          </a:xfrm>
          <a:prstGeom prst="rect">
            <a:avLst/>
          </a:prstGeom>
          <a:noFill/>
        </p:spPr>
        <p:txBody>
          <a:bodyPr wrap="square" rtlCol="0">
            <a:spAutoFit/>
          </a:bodyPr>
          <a:lstStyle/>
          <a:p>
            <a:pPr lvl="0">
              <a:defRPr/>
            </a:pPr>
            <a:r>
              <a:rPr lang="zh-CN" altLang="zh-CN" sz="3600" b="1" dirty="0"/>
              <a:t>域用户账户的一般管理</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638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407" y="1641419"/>
            <a:ext cx="6619083" cy="496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663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217394" cy="646331"/>
          </a:xfrm>
          <a:prstGeom prst="rect">
            <a:avLst/>
          </a:prstGeom>
          <a:noFill/>
        </p:spPr>
        <p:txBody>
          <a:bodyPr wrap="square" rtlCol="0">
            <a:spAutoFit/>
          </a:bodyPr>
          <a:lstStyle/>
          <a:p>
            <a:pPr lvl="0">
              <a:defRPr/>
            </a:pPr>
            <a:r>
              <a:rPr lang="zh-CN" altLang="zh-CN" sz="3600" b="1" dirty="0"/>
              <a:t>域用户账户的一般管理</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059" y="1452168"/>
            <a:ext cx="6034499" cy="48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143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669799" cy="646331"/>
          </a:xfrm>
          <a:prstGeom prst="rect">
            <a:avLst/>
          </a:prstGeom>
          <a:noFill/>
        </p:spPr>
        <p:txBody>
          <a:bodyPr wrap="square" rtlCol="0">
            <a:spAutoFit/>
          </a:bodyPr>
          <a:lstStyle/>
          <a:p>
            <a:pPr lvl="0">
              <a:defRPr/>
            </a:pPr>
            <a:r>
              <a:rPr lang="zh-CN" altLang="zh-CN" sz="3600" b="1" dirty="0"/>
              <a:t>设置域用户账户的</a:t>
            </a:r>
            <a:r>
              <a:rPr lang="zh-CN" altLang="zh-CN" sz="3600" b="1" dirty="0" smtClean="0"/>
              <a:t>属性</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8434" name="图片 11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6005" y="2036233"/>
            <a:ext cx="7576375" cy="409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663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983876" cy="646331"/>
          </a:xfrm>
          <a:prstGeom prst="rect">
            <a:avLst/>
          </a:prstGeom>
          <a:noFill/>
        </p:spPr>
        <p:txBody>
          <a:bodyPr wrap="square" rtlCol="0">
            <a:spAutoFit/>
          </a:bodyPr>
          <a:lstStyle/>
          <a:p>
            <a:pPr lvl="0">
              <a:defRPr/>
            </a:pPr>
            <a:r>
              <a:rPr lang="zh-CN" altLang="zh-CN" sz="3600" b="1" dirty="0"/>
              <a:t>设置域用户账户的属性</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945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059" y="1713442"/>
            <a:ext cx="5838322" cy="472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663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6817594" cy="646331"/>
          </a:xfrm>
          <a:prstGeom prst="rect">
            <a:avLst/>
          </a:prstGeom>
          <a:noFill/>
        </p:spPr>
        <p:txBody>
          <a:bodyPr wrap="square" rtlCol="0">
            <a:spAutoFit/>
          </a:bodyPr>
          <a:lstStyle/>
          <a:p>
            <a:pPr lvl="0">
              <a:defRPr/>
            </a:pPr>
            <a:r>
              <a:rPr lang="zh-CN" altLang="zh-CN" sz="3600" b="1" dirty="0"/>
              <a:t>设置域用户账户的属性</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0482" name="图片 11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4641" y="1811118"/>
            <a:ext cx="8460634" cy="407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756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7113429" cy="646331"/>
          </a:xfrm>
          <a:prstGeom prst="rect">
            <a:avLst/>
          </a:prstGeom>
          <a:noFill/>
        </p:spPr>
        <p:txBody>
          <a:bodyPr wrap="square" rtlCol="0">
            <a:spAutoFit/>
          </a:bodyPr>
          <a:lstStyle/>
          <a:p>
            <a:pPr lvl="0">
              <a:defRPr/>
            </a:pPr>
            <a:r>
              <a:rPr lang="zh-CN" altLang="zh-CN" sz="3600" b="1" dirty="0"/>
              <a:t>设置域用户账户的属性</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1679" y="1641911"/>
            <a:ext cx="8026646" cy="467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756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553570" cy="646331"/>
          </a:xfrm>
          <a:prstGeom prst="rect">
            <a:avLst/>
          </a:prstGeom>
          <a:noFill/>
        </p:spPr>
        <p:txBody>
          <a:bodyPr wrap="square" rtlCol="0">
            <a:spAutoFit/>
          </a:bodyPr>
          <a:lstStyle/>
          <a:p>
            <a:pPr lvl="0">
              <a:defRPr/>
            </a:pPr>
            <a:r>
              <a:rPr lang="zh-CN" altLang="zh-CN" sz="3600" b="1" dirty="0"/>
              <a:t>域组账户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2319" y="1735667"/>
            <a:ext cx="1036046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02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70"/>
          <p:cNvSpPr txBox="1"/>
          <p:nvPr/>
        </p:nvSpPr>
        <p:spPr>
          <a:xfrm>
            <a:off x="3838219" y="630648"/>
            <a:ext cx="4493538" cy="646331"/>
          </a:xfrm>
          <a:prstGeom prst="rect">
            <a:avLst/>
          </a:prstGeom>
          <a:noFill/>
        </p:spPr>
        <p:txBody>
          <a:bodyPr wrap="none" rtlCol="0">
            <a:spAutoFit/>
          </a:bodyPr>
          <a:lstStyle/>
          <a:p>
            <a:pPr lvl="0" algn="ctr">
              <a:defRPr/>
            </a:pPr>
            <a:r>
              <a:rPr lang="zh-CN" altLang="en-US" sz="3600" b="1" spc="600" dirty="0">
                <a:solidFill>
                  <a:srgbClr val="38424B"/>
                </a:solidFill>
                <a:cs typeface="+mn-ea"/>
                <a:sym typeface="+mn-lt"/>
              </a:rPr>
              <a:t>管理用户账户和组</a:t>
            </a:r>
            <a:endParaRPr kumimoji="0" lang="zh-CN" altLang="en-US" sz="3600" b="1" i="0" u="none" strike="noStrike" kern="1200" cap="none" spc="600" normalizeH="0" baseline="0" noProof="0" dirty="0">
              <a:ln>
                <a:noFill/>
              </a:ln>
              <a:solidFill>
                <a:srgbClr val="38424B"/>
              </a:solidFill>
              <a:effectLst/>
              <a:uLnTx/>
              <a:uFillTx/>
              <a:latin typeface="Calibri Light" panose="020F0502020204030204"/>
              <a:ea typeface="微软雅黑"/>
              <a:cs typeface="+mn-ea"/>
              <a:sym typeface="+mn-lt"/>
            </a:endParaRPr>
          </a:p>
        </p:txBody>
      </p:sp>
      <p:sp>
        <p:nvSpPr>
          <p:cNvPr id="122" name="矩形 121"/>
          <p:cNvSpPr>
            <a:spLocks noChangeAspect="1"/>
          </p:cNvSpPr>
          <p:nvPr/>
        </p:nvSpPr>
        <p:spPr>
          <a:xfrm>
            <a:off x="3397072"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3" name="矩形 122"/>
          <p:cNvSpPr/>
          <p:nvPr/>
        </p:nvSpPr>
        <p:spPr>
          <a:xfrm>
            <a:off x="3586872" y="4305686"/>
            <a:ext cx="2004571" cy="400110"/>
          </a:xfrm>
          <a:prstGeom prst="rect">
            <a:avLst/>
          </a:prstGeom>
          <a:effectLst/>
        </p:spPr>
        <p:txBody>
          <a:bodyPr wrap="square">
            <a:spAutoFit/>
          </a:bodyPr>
          <a:lstStyle/>
          <a:p>
            <a:pPr lvl="0" algn="ctr">
              <a:defRPr/>
            </a:pPr>
            <a:r>
              <a:rPr lang="zh-CN" altLang="en-US" sz="2000" b="1" kern="0" dirty="0" smtClean="0">
                <a:solidFill>
                  <a:prstClr val="black">
                    <a:lumMod val="65000"/>
                    <a:lumOff val="35000"/>
                  </a:prstClr>
                </a:solidFill>
                <a:cs typeface="+mn-ea"/>
                <a:sym typeface="+mn-lt"/>
              </a:rPr>
              <a:t>域组账户</a:t>
            </a:r>
            <a:endParaRPr kumimoji="0" lang="en-US" altLang="zh-CN"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sp>
        <p:nvSpPr>
          <p:cNvPr id="125" name="矩形 124"/>
          <p:cNvSpPr>
            <a:spLocks noChangeAspect="1"/>
          </p:cNvSpPr>
          <p:nvPr/>
        </p:nvSpPr>
        <p:spPr>
          <a:xfrm>
            <a:off x="6091024" y="357325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26" name="矩形 125"/>
          <p:cNvSpPr/>
          <p:nvPr/>
        </p:nvSpPr>
        <p:spPr>
          <a:xfrm>
            <a:off x="6273883" y="4314587"/>
            <a:ext cx="2004571" cy="400110"/>
          </a:xfrm>
          <a:prstGeom prst="rect">
            <a:avLst/>
          </a:prstGeom>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black">
                    <a:lumMod val="65000"/>
                    <a:lumOff val="35000"/>
                  </a:prstClr>
                </a:solidFill>
                <a:effectLst/>
                <a:uLnTx/>
                <a:uFillTx/>
                <a:latin typeface="Calibri Light" panose="020F0502020204030204"/>
                <a:ea typeface="微软雅黑"/>
                <a:cs typeface="+mn-ea"/>
                <a:sym typeface="+mn-lt"/>
              </a:rPr>
              <a:t>组的使用规则</a:t>
            </a:r>
            <a:endParaRPr kumimoji="0" lang="zh-CN" altLang="en-US" sz="2000" b="1" i="0" u="none" strike="noStrike" kern="0" cap="none" spc="0" normalizeH="0" baseline="0" noProof="0" dirty="0">
              <a:ln>
                <a:noFill/>
              </a:ln>
              <a:solidFill>
                <a:prstClr val="black">
                  <a:lumMod val="65000"/>
                  <a:lumOff val="35000"/>
                </a:prstClr>
              </a:solidFill>
              <a:effectLst/>
              <a:uLnTx/>
              <a:uFillTx/>
              <a:latin typeface="Calibri Light" panose="020F0502020204030204"/>
              <a:ea typeface="微软雅黑"/>
              <a:cs typeface="+mn-ea"/>
              <a:sym typeface="+mn-lt"/>
            </a:endParaRPr>
          </a:p>
        </p:txBody>
      </p:sp>
      <p:grpSp>
        <p:nvGrpSpPr>
          <p:cNvPr id="133" name="组合 132"/>
          <p:cNvGrpSpPr/>
          <p:nvPr/>
        </p:nvGrpSpPr>
        <p:grpSpPr>
          <a:xfrm>
            <a:off x="5708155" y="392858"/>
            <a:ext cx="775690" cy="104044"/>
            <a:chOff x="5717840" y="404929"/>
            <a:chExt cx="775690" cy="104044"/>
          </a:xfrm>
        </p:grpSpPr>
        <p:sp>
          <p:nvSpPr>
            <p:cNvPr id="134" name="椭圆 133"/>
            <p:cNvSpPr>
              <a:spLocks noChangeAspect="1"/>
            </p:cNvSpPr>
            <p:nvPr/>
          </p:nvSpPr>
          <p:spPr>
            <a:xfrm>
              <a:off x="5717840" y="404930"/>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5" name="椭圆 134"/>
            <p:cNvSpPr>
              <a:spLocks noChangeAspect="1"/>
            </p:cNvSpPr>
            <p:nvPr/>
          </p:nvSpPr>
          <p:spPr>
            <a:xfrm>
              <a:off x="5852166" y="404930"/>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6" name="椭圆 135"/>
            <p:cNvSpPr>
              <a:spLocks noChangeAspect="1"/>
            </p:cNvSpPr>
            <p:nvPr/>
          </p:nvSpPr>
          <p:spPr>
            <a:xfrm>
              <a:off x="5986492" y="404930"/>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7" name="椭圆 136"/>
            <p:cNvSpPr>
              <a:spLocks noChangeAspect="1"/>
            </p:cNvSpPr>
            <p:nvPr/>
          </p:nvSpPr>
          <p:spPr>
            <a:xfrm>
              <a:off x="6120818" y="404930"/>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8" name="椭圆 137"/>
            <p:cNvSpPr>
              <a:spLocks noChangeAspect="1"/>
            </p:cNvSpPr>
            <p:nvPr/>
          </p:nvSpPr>
          <p:spPr>
            <a:xfrm>
              <a:off x="6255144" y="404929"/>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sp>
          <p:nvSpPr>
            <p:cNvPr id="139" name="椭圆 138"/>
            <p:cNvSpPr>
              <a:spLocks noChangeAspect="1"/>
            </p:cNvSpPr>
            <p:nvPr/>
          </p:nvSpPr>
          <p:spPr>
            <a:xfrm>
              <a:off x="6389470" y="404929"/>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panose="020F0502020204030204"/>
                <a:ea typeface="微软雅黑"/>
                <a:cs typeface="+mn-ea"/>
                <a:sym typeface="+mn-lt"/>
              </a:endParaRPr>
            </a:p>
          </p:txBody>
        </p:sp>
      </p:grpSp>
      <p:sp>
        <p:nvSpPr>
          <p:cNvPr id="84" name="矩形 83"/>
          <p:cNvSpPr>
            <a:spLocks noChangeAspect="1"/>
          </p:cNvSpPr>
          <p:nvPr/>
        </p:nvSpPr>
        <p:spPr>
          <a:xfrm>
            <a:off x="3397071" y="202563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5400" kern="0" noProof="0" dirty="0" smtClean="0">
                <a:solidFill>
                  <a:prstClr val="white"/>
                </a:solidFill>
                <a:latin typeface="Calibri Light" panose="020F0502020204030204"/>
                <a:ea typeface="微软雅黑"/>
                <a:cs typeface="+mn-ea"/>
                <a:sym typeface="+mn-lt"/>
              </a:rPr>
              <a:t>10</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prstClr val="white"/>
                </a:solidFill>
                <a:effectLst/>
                <a:uLnTx/>
                <a:uFillTx/>
                <a:latin typeface="Calibri Light" panose="020F0502020204030204"/>
                <a:ea typeface="微软雅黑"/>
                <a:cs typeface="+mn-ea"/>
                <a:sym typeface="+mn-lt"/>
              </a:rPr>
              <a:t>管理</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
        <p:nvSpPr>
          <p:cNvPr id="97" name="矩形 96"/>
          <p:cNvSpPr>
            <a:spLocks noChangeAspect="1"/>
          </p:cNvSpPr>
          <p:nvPr/>
        </p:nvSpPr>
        <p:spPr>
          <a:xfrm>
            <a:off x="6091023" y="2025631"/>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5400" kern="0" dirty="0" smtClean="0">
                <a:solidFill>
                  <a:prstClr val="white"/>
                </a:solidFill>
                <a:latin typeface="Calibri Light" panose="020F0502020204030204"/>
                <a:ea typeface="微软雅黑"/>
                <a:cs typeface="+mn-ea"/>
                <a:sym typeface="+mn-lt"/>
              </a:rPr>
              <a:t>11</a:t>
            </a:r>
            <a:endParaRPr kumimoji="0" lang="en-US" altLang="zh-CN" sz="5400" b="0"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kern="0" dirty="0" smtClean="0">
                <a:solidFill>
                  <a:prstClr val="white"/>
                </a:solidFill>
                <a:latin typeface="Calibri Light" panose="020F0502020204030204"/>
                <a:ea typeface="微软雅黑"/>
                <a:cs typeface="+mn-ea"/>
                <a:sym typeface="+mn-lt"/>
              </a:rPr>
              <a:t>掌握</a:t>
            </a:r>
            <a:endParaRPr kumimoji="0" lang="zh-CN" altLang="en-US" sz="2800" b="1" i="0" u="none" strike="noStrike" kern="0" cap="none" spc="0" normalizeH="0" baseline="0" noProof="0" dirty="0">
              <a:ln>
                <a:noFill/>
              </a:ln>
              <a:solidFill>
                <a:prstClr val="white"/>
              </a:solidFill>
              <a:effectLst/>
              <a:uLnTx/>
              <a:uFillTx/>
              <a:latin typeface="Calibri Light" panose="020F0502020204030204"/>
              <a:ea typeface="微软雅黑"/>
              <a:cs typeface="+mn-ea"/>
              <a:sym typeface="+mn-lt"/>
            </a:endParaRPr>
          </a:p>
        </p:txBody>
      </p:sp>
    </p:spTree>
    <p:extLst>
      <p:ext uri="{BB962C8B-B14F-4D97-AF65-F5344CB8AC3E}">
        <p14:creationId xmlns:p14="http://schemas.microsoft.com/office/powerpoint/2010/main" val="86058378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arn(outVertical)">
                                      <p:cBhvr>
                                        <p:cTn id="7" dur="500"/>
                                        <p:tgtEl>
                                          <p:spTgt spid="133"/>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20000"/>
                                  </p:iterate>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anim calcmode="lin" valueType="num">
                                      <p:cBhvr>
                                        <p:cTn id="12" dur="500" fill="hold"/>
                                        <p:tgtEl>
                                          <p:spTgt spid="71"/>
                                        </p:tgtEl>
                                        <p:attrNameLst>
                                          <p:attrName>ppt_w</p:attrName>
                                        </p:attrNameLst>
                                      </p:cBhvr>
                                      <p:tavLst>
                                        <p:tav tm="0" fmla="#ppt_w*sin(2.5*pi*$)">
                                          <p:val>
                                            <p:fltVal val="0"/>
                                          </p:val>
                                        </p:tav>
                                        <p:tav tm="100000">
                                          <p:val>
                                            <p:fltVal val="1"/>
                                          </p:val>
                                        </p:tav>
                                      </p:tavLst>
                                    </p:anim>
                                    <p:anim calcmode="lin" valueType="num">
                                      <p:cBhvr>
                                        <p:cTn id="13" dur="500" fill="hold"/>
                                        <p:tgtEl>
                                          <p:spTgt spid="71"/>
                                        </p:tgtEl>
                                        <p:attrNameLst>
                                          <p:attrName>ppt_h</p:attrName>
                                        </p:attrNameLst>
                                      </p:cBhvr>
                                      <p:tavLst>
                                        <p:tav tm="0">
                                          <p:val>
                                            <p:strVal val="#ppt_h"/>
                                          </p:val>
                                        </p:tav>
                                        <p:tav tm="100000">
                                          <p:val>
                                            <p:strVal val="#ppt_h"/>
                                          </p:val>
                                        </p:tav>
                                      </p:tavLst>
                                    </p:anim>
                                  </p:childTnLst>
                                </p:cTn>
                              </p:par>
                            </p:childTnLst>
                          </p:cTn>
                        </p:par>
                        <p:par>
                          <p:cTn id="14" fill="hold">
                            <p:stCondLst>
                              <p:cond delay="17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1000"/>
                                        <p:tgtEl>
                                          <p:spTgt spid="84"/>
                                        </p:tgtEl>
                                      </p:cBhvr>
                                    </p:animEffect>
                                  </p:childTnLst>
                                </p:cTn>
                              </p:par>
                              <p:par>
                                <p:cTn id="18" presetID="64" presetClass="path" presetSubtype="0" decel="100000" fill="hold" grpId="1" nodeType="withEffect">
                                  <p:stCondLst>
                                    <p:cond delay="0"/>
                                  </p:stCondLst>
                                  <p:childTnLst>
                                    <p:animMotion origin="layout" path="M 4.375E-6 -2.96296E-6 L 4.375E-6 -0.18472 " pathEditMode="relative" rAng="0" ptsTypes="AA">
                                      <p:cBhvr>
                                        <p:cTn id="19" dur="1250" spd="-100000" fill="hold"/>
                                        <p:tgtEl>
                                          <p:spTgt spid="84"/>
                                        </p:tgtEl>
                                        <p:attrNameLst>
                                          <p:attrName>ppt_x</p:attrName>
                                          <p:attrName>ppt_y</p:attrName>
                                        </p:attrNameLst>
                                      </p:cBhvr>
                                      <p:rCtr x="0" y="-9236"/>
                                    </p:animMotion>
                                  </p:childTnLst>
                                </p:cTn>
                              </p:par>
                              <p:par>
                                <p:cTn id="20" presetID="10" presetClass="entr" presetSubtype="0"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1000"/>
                                        <p:tgtEl>
                                          <p:spTgt spid="122"/>
                                        </p:tgtEl>
                                      </p:cBhvr>
                                    </p:animEffect>
                                  </p:childTnLst>
                                </p:cTn>
                              </p:par>
                              <p:par>
                                <p:cTn id="23" presetID="64" presetClass="path" presetSubtype="0" decel="100000" fill="hold" grpId="1" nodeType="withEffect">
                                  <p:stCondLst>
                                    <p:cond delay="0"/>
                                  </p:stCondLst>
                                  <p:childTnLst>
                                    <p:animMotion origin="layout" path="M 4.375E-6 1.11111E-6 L 4.375E-6 -0.34468 " pathEditMode="relative" rAng="0" ptsTypes="AA">
                                      <p:cBhvr>
                                        <p:cTn id="24" dur="1500" spd="-100000" fill="hold"/>
                                        <p:tgtEl>
                                          <p:spTgt spid="122"/>
                                        </p:tgtEl>
                                        <p:attrNameLst>
                                          <p:attrName>ppt_x</p:attrName>
                                          <p:attrName>ppt_y</p:attrName>
                                        </p:attrNameLst>
                                      </p:cBhvr>
                                      <p:rCtr x="0" y="-17245"/>
                                    </p:animMotion>
                                  </p:childTnLst>
                                </p:cTn>
                              </p:par>
                              <p:par>
                                <p:cTn id="25" presetID="10" presetClass="entr" presetSubtype="0" fill="hold" grpId="0" nodeType="with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childTnLst>
                                </p:cTn>
                              </p:par>
                              <p:par>
                                <p:cTn id="28" presetID="64" presetClass="path" presetSubtype="0" decel="100000" fill="hold" grpId="1" nodeType="withEffect">
                                  <p:stCondLst>
                                    <p:cond delay="0"/>
                                  </p:stCondLst>
                                  <p:childTnLst>
                                    <p:animMotion origin="layout" path="M 4.375E-6 1.11111E-6 L 4.375E-6 -0.50417 " pathEditMode="relative" rAng="0" ptsTypes="AA">
                                      <p:cBhvr>
                                        <p:cTn id="29" dur="1750" spd="-100000" fill="hold"/>
                                        <p:tgtEl>
                                          <p:spTgt spid="123"/>
                                        </p:tgtEl>
                                        <p:attrNameLst>
                                          <p:attrName>ppt_x</p:attrName>
                                          <p:attrName>ppt_y</p:attrName>
                                        </p:attrNameLst>
                                      </p:cBhvr>
                                      <p:rCtr x="0" y="-25208"/>
                                    </p:animMotion>
                                  </p:childTnLst>
                                </p:cTn>
                              </p:par>
                            </p:childTnLst>
                          </p:cTn>
                        </p:par>
                        <p:par>
                          <p:cTn id="30" fill="hold">
                            <p:stCondLst>
                              <p:cond delay="345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1000"/>
                                        <p:tgtEl>
                                          <p:spTgt spid="97"/>
                                        </p:tgtEl>
                                      </p:cBhvr>
                                    </p:animEffect>
                                  </p:childTnLst>
                                </p:cTn>
                              </p:par>
                              <p:par>
                                <p:cTn id="34" presetID="64" presetClass="path" presetSubtype="0" decel="100000" fill="hold" grpId="1" nodeType="withEffect">
                                  <p:stCondLst>
                                    <p:cond delay="0"/>
                                  </p:stCondLst>
                                  <p:childTnLst>
                                    <p:animMotion origin="layout" path="M 4.375E-6 -2.96296E-6 L 4.375E-6 -0.18472 " pathEditMode="relative" rAng="0" ptsTypes="AA">
                                      <p:cBhvr>
                                        <p:cTn id="35" dur="1250" spd="-100000" fill="hold"/>
                                        <p:tgtEl>
                                          <p:spTgt spid="97"/>
                                        </p:tgtEl>
                                        <p:attrNameLst>
                                          <p:attrName>ppt_x</p:attrName>
                                          <p:attrName>ppt_y</p:attrName>
                                        </p:attrNameLst>
                                      </p:cBhvr>
                                      <p:rCtr x="0" y="-9236"/>
                                    </p:animMotion>
                                  </p:childTnLst>
                                </p:cTn>
                              </p:par>
                              <p:par>
                                <p:cTn id="36" presetID="10" presetClass="entr" presetSubtype="0" fill="hold" grpId="0" nodeType="with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000"/>
                                        <p:tgtEl>
                                          <p:spTgt spid="125"/>
                                        </p:tgtEl>
                                      </p:cBhvr>
                                    </p:animEffect>
                                  </p:childTnLst>
                                </p:cTn>
                              </p:par>
                              <p:par>
                                <p:cTn id="39" presetID="64" presetClass="path" presetSubtype="0" decel="100000" fill="hold" grpId="1" nodeType="withEffect">
                                  <p:stCondLst>
                                    <p:cond delay="0"/>
                                  </p:stCondLst>
                                  <p:childTnLst>
                                    <p:animMotion origin="layout" path="M 4.375E-6 1.11111E-6 L 4.375E-6 -0.34468 " pathEditMode="relative" rAng="0" ptsTypes="AA">
                                      <p:cBhvr>
                                        <p:cTn id="40" dur="1500" spd="-100000" fill="hold"/>
                                        <p:tgtEl>
                                          <p:spTgt spid="125"/>
                                        </p:tgtEl>
                                        <p:attrNameLst>
                                          <p:attrName>ppt_x</p:attrName>
                                          <p:attrName>ppt_y</p:attrName>
                                        </p:attrNameLst>
                                      </p:cBhvr>
                                      <p:rCtr x="0" y="-17245"/>
                                    </p:animMotion>
                                  </p:childTnLst>
                                </p:cTn>
                              </p:par>
                              <p:par>
                                <p:cTn id="41" presetID="10"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childTnLst>
                                </p:cTn>
                              </p:par>
                              <p:par>
                                <p:cTn id="44" presetID="64" presetClass="path" presetSubtype="0" decel="100000" fill="hold" grpId="1" nodeType="withEffect">
                                  <p:stCondLst>
                                    <p:cond delay="0"/>
                                  </p:stCondLst>
                                  <p:childTnLst>
                                    <p:animMotion origin="layout" path="M 2.91667E-6 2.96296E-6 L 2.91667E-6 -0.50417 " pathEditMode="relative" rAng="0" ptsTypes="AA">
                                      <p:cBhvr>
                                        <p:cTn id="45" dur="1750" spd="-100000" fill="hold"/>
                                        <p:tgtEl>
                                          <p:spTgt spid="126"/>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22" grpId="0" animBg="1"/>
      <p:bldP spid="122" grpId="1" animBg="1"/>
      <p:bldP spid="123" grpId="0"/>
      <p:bldP spid="123" grpId="1"/>
      <p:bldP spid="125" grpId="0" animBg="1"/>
      <p:bldP spid="125" grpId="1" animBg="1"/>
      <p:bldP spid="126" grpId="0"/>
      <p:bldP spid="126" grpId="1"/>
      <p:bldP spid="84" grpId="0" animBg="1"/>
      <p:bldP spid="84" grpId="1" animBg="1"/>
      <p:bldP spid="97" grpId="0" animBg="1"/>
      <p:bldP spid="9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6696570" cy="646331"/>
          </a:xfrm>
          <a:prstGeom prst="rect">
            <a:avLst/>
          </a:prstGeom>
          <a:noFill/>
        </p:spPr>
        <p:txBody>
          <a:bodyPr wrap="square" rtlCol="0">
            <a:spAutoFit/>
          </a:bodyPr>
          <a:lstStyle/>
          <a:p>
            <a:pPr lvl="0">
              <a:defRPr/>
            </a:pPr>
            <a:r>
              <a:rPr lang="zh-CN" altLang="zh-CN" sz="3600" b="1" dirty="0"/>
              <a:t>建立与管理域组账户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3554" name="图片 11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703" y="2113492"/>
            <a:ext cx="7253287" cy="414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7053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1344771" y="692150"/>
            <a:ext cx="1256241" cy="646331"/>
          </a:xfrm>
          <a:prstGeom prst="rect">
            <a:avLst/>
          </a:prstGeom>
          <a:noFill/>
        </p:spPr>
        <p:txBody>
          <a:bodyPr wrap="none" rtlCol="0">
            <a:spAutoFit/>
          </a:bodyPr>
          <a:lstStyle/>
          <a:p>
            <a:r>
              <a:rPr lang="zh-CN" altLang="en-US" sz="3600" b="1" spc="600" dirty="0">
                <a:solidFill>
                  <a:srgbClr val="2070A1"/>
                </a:solidFill>
                <a:cs typeface="+mn-ea"/>
                <a:sym typeface="+mn-lt"/>
              </a:rPr>
              <a:t>规划</a:t>
            </a:r>
          </a:p>
        </p:txBody>
      </p:sp>
      <p:sp>
        <p:nvSpPr>
          <p:cNvPr id="14" name="圆角矩形 13"/>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 id="{2099DC74-FA32-4154-A985-CAD968AD13FA}"/>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xmlns="" id="{62F737EC-D01A-4BE7-8E54-CE214AB8E79C}"/>
              </a:ext>
            </a:extLst>
          </p:cNvPr>
          <p:cNvSpPr/>
          <p:nvPr/>
        </p:nvSpPr>
        <p:spPr>
          <a:xfrm>
            <a:off x="1684641" y="4092030"/>
            <a:ext cx="1674597" cy="830997"/>
          </a:xfrm>
          <a:prstGeom prst="rect">
            <a:avLst/>
          </a:prstGeom>
          <a:effectLst/>
        </p:spPr>
        <p:txBody>
          <a:bodyPr wrap="square">
            <a:spAutoFit/>
          </a:bodyPr>
          <a:lstStyle/>
          <a:p>
            <a:pPr lvl="0" algn="ctr">
              <a:defRPr/>
            </a:pPr>
            <a:r>
              <a:rPr lang="zh-CN" altLang="en-US" sz="2400" kern="0" dirty="0">
                <a:solidFill>
                  <a:prstClr val="black">
                    <a:lumMod val="65000"/>
                    <a:lumOff val="35000"/>
                  </a:prstClr>
                </a:solidFill>
                <a:cs typeface="+mn-ea"/>
                <a:sym typeface="+mn-lt"/>
              </a:rPr>
              <a:t>命名约定</a:t>
            </a:r>
          </a:p>
          <a:p>
            <a:pPr lvl="0" algn="ctr">
              <a:defRPr/>
            </a:pPr>
            <a:r>
              <a:rPr lang="zh-CN" altLang="en-US" sz="2400" kern="0" dirty="0">
                <a:solidFill>
                  <a:prstClr val="black">
                    <a:lumMod val="65000"/>
                    <a:lumOff val="35000"/>
                  </a:prstClr>
                </a:solidFill>
                <a:cs typeface="+mn-ea"/>
                <a:sym typeface="+mn-lt"/>
              </a:rPr>
              <a:t>密码原则</a:t>
            </a:r>
          </a:p>
        </p:txBody>
      </p:sp>
      <p:sp>
        <p:nvSpPr>
          <p:cNvPr id="21" name="矩形 20">
            <a:extLst>
              <a:ext uri="{FF2B5EF4-FFF2-40B4-BE49-F238E27FC236}">
                <a16:creationId xmlns:a16="http://schemas.microsoft.com/office/drawing/2014/main" xmlns="" id="{AFF86FA4-9BE6-4840-B481-02C015A75E34}"/>
              </a:ext>
            </a:extLst>
          </p:cNvPr>
          <p:cNvSpPr>
            <a:spLocks noChangeAspect="1"/>
          </p:cNvSpPr>
          <p:nvPr/>
        </p:nvSpPr>
        <p:spPr>
          <a:xfrm>
            <a:off x="1292319" y="1856666"/>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规划</a:t>
            </a:r>
          </a:p>
        </p:txBody>
      </p:sp>
      <p:grpSp>
        <p:nvGrpSpPr>
          <p:cNvPr id="11" name="组合 10">
            <a:extLst>
              <a:ext uri="{FF2B5EF4-FFF2-40B4-BE49-F238E27FC236}">
                <a16:creationId xmlns:a16="http://schemas.microsoft.com/office/drawing/2014/main" xmlns="" id="{480C54A8-7EDB-40A4-A3A4-2DDC3BBEBE84}"/>
              </a:ext>
            </a:extLst>
          </p:cNvPr>
          <p:cNvGrpSpPr/>
          <p:nvPr/>
        </p:nvGrpSpPr>
        <p:grpSpPr>
          <a:xfrm>
            <a:off x="1550315" y="1348122"/>
            <a:ext cx="3196876" cy="104046"/>
            <a:chOff x="5708155" y="392856"/>
            <a:chExt cx="3196876" cy="104046"/>
          </a:xfrm>
        </p:grpSpPr>
        <p:sp>
          <p:nvSpPr>
            <p:cNvPr id="25" name="椭圆 24">
              <a:extLst>
                <a:ext uri="{FF2B5EF4-FFF2-40B4-BE49-F238E27FC236}">
                  <a16:creationId xmlns:a16="http://schemas.microsoft.com/office/drawing/2014/main" xmlns="" id="{280BA07F-74FC-404F-ABC6-87B529520552}"/>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椭圆 25">
              <a:extLst>
                <a:ext uri="{FF2B5EF4-FFF2-40B4-BE49-F238E27FC236}">
                  <a16:creationId xmlns:a16="http://schemas.microsoft.com/office/drawing/2014/main" xmlns="" id="{9ACFA7CD-5750-4C29-ACCC-4099FA46B8D7}"/>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椭圆 26">
              <a:extLst>
                <a:ext uri="{FF2B5EF4-FFF2-40B4-BE49-F238E27FC236}">
                  <a16:creationId xmlns:a16="http://schemas.microsoft.com/office/drawing/2014/main" xmlns="" id="{7A65756C-8FB3-47A9-BBA9-D32BC955572F}"/>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椭圆 27">
              <a:extLst>
                <a:ext uri="{FF2B5EF4-FFF2-40B4-BE49-F238E27FC236}">
                  <a16:creationId xmlns:a16="http://schemas.microsoft.com/office/drawing/2014/main" xmlns="" id="{563D3904-D5EC-4617-9105-6C51596D7448}"/>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7314D1EE-D5B7-4FFD-8579-1F3C6A6AB05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1E497657-1BA2-4C25-BD90-90CF23890C82}"/>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A50FBF03-D9EA-49D6-9012-E37702266FA1}"/>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3F1C7343-B29B-4DD8-B765-95C754B414F1}"/>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DE51061F-7B98-4216-B6F8-5C2075858285}"/>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354EE400-87CF-4CDB-9070-9DA5C6867C3B}"/>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E4250B3D-C09D-4A20-ACFC-3E75AB1AD2C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C5D6CA61-C1E5-4EE4-AE58-C72270F448A7}"/>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E47B74DD-433B-418D-9E60-4AE174238A86}"/>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6F9F9E51-5646-4AD0-ACD3-559912193593}"/>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5DC69433-195E-4496-B74B-30A2E0F4F297}"/>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A50E3874-CC86-49CE-99C1-49BF981EAC77}"/>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7B66D6C1-220A-4015-8B72-4F48994CD67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CE89BA61-B02E-46F5-B484-97D9B8C9466A}"/>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0056327-FC60-4BDE-B4B9-1B40AFD3C12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275B1538-4147-4E87-9579-A861D3843882}"/>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A197A368-EEB8-4044-96F4-D4ECCBF454DE}"/>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F15417DD-829D-407A-B3D4-86848889C378}"/>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46831212-1BEF-4A73-AE70-55823F40181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743D5976-41B6-4EE0-BA7F-10E29C7BE215}"/>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custDataLst>
      <p:tags r:id="rId1"/>
    </p:custDataLst>
    <p:extLst>
      <p:ext uri="{BB962C8B-B14F-4D97-AF65-F5344CB8AC3E}">
        <p14:creationId xmlns:p14="http://schemas.microsoft.com/office/powerpoint/2010/main" val="39413132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45" presetClass="entr" presetSubtype="0" fill="hold" grpId="0" nodeType="withEffect">
                                  <p:stCondLst>
                                    <p:cond delay="250"/>
                                  </p:stCondLst>
                                  <p:iterate type="lt">
                                    <p:tmPct val="20000"/>
                                  </p:iterate>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anim calcmode="lin" valueType="num">
                                      <p:cBhvr>
                                        <p:cTn id="19" dur="500" fill="hold"/>
                                        <p:tgtEl>
                                          <p:spTgt spid="54"/>
                                        </p:tgtEl>
                                        <p:attrNameLst>
                                          <p:attrName>ppt_w</p:attrName>
                                        </p:attrNameLst>
                                      </p:cBhvr>
                                      <p:tavLst>
                                        <p:tav tm="0" fmla="#ppt_w*sin(2.5*pi*$)">
                                          <p:val>
                                            <p:fltVal val="0"/>
                                          </p:val>
                                        </p:tav>
                                        <p:tav tm="100000">
                                          <p:val>
                                            <p:fltVal val="1"/>
                                          </p:val>
                                        </p:tav>
                                      </p:tavLst>
                                    </p:anim>
                                    <p:anim calcmode="lin" valueType="num">
                                      <p:cBhvr>
                                        <p:cTn id="20" dur="500" fill="hold"/>
                                        <p:tgtEl>
                                          <p:spTgt spid="54"/>
                                        </p:tgtEl>
                                        <p:attrNameLst>
                                          <p:attrName>ppt_h</p:attrName>
                                        </p:attrNameLst>
                                      </p:cBhvr>
                                      <p:tavLst>
                                        <p:tav tm="0">
                                          <p:val>
                                            <p:strVal val="#ppt_h"/>
                                          </p:val>
                                        </p:tav>
                                        <p:tav tm="100000">
                                          <p:val>
                                            <p:strVal val="#ppt_h"/>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64" presetClass="path" presetSubtype="0" decel="100000" fill="hold" grpId="1" nodeType="withEffect">
                                  <p:stCondLst>
                                    <p:cond delay="0"/>
                                  </p:stCondLst>
                                  <p:childTnLst>
                                    <p:animMotion origin="layout" path="M 4.375E-6 -2.96296E-6 L 4.375E-6 -0.18472 " pathEditMode="relative" rAng="0" ptsTypes="AA">
                                      <p:cBhvr>
                                        <p:cTn id="26" dur="1250" spd="-100000" fill="hold"/>
                                        <p:tgtEl>
                                          <p:spTgt spid="21"/>
                                        </p:tgtEl>
                                        <p:attrNameLst>
                                          <p:attrName>ppt_x</p:attrName>
                                          <p:attrName>ppt_y</p:attrName>
                                        </p:attrNameLst>
                                      </p:cBhvr>
                                      <p:rCtr x="0" y="-9236"/>
                                    </p:animMotion>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childTnLst>
                                </p:cTn>
                              </p:par>
                              <p:par>
                                <p:cTn id="30" presetID="64" presetClass="path" presetSubtype="0" decel="100000" fill="hold" grpId="1" nodeType="withEffect">
                                  <p:stCondLst>
                                    <p:cond delay="0"/>
                                  </p:stCondLst>
                                  <p:childTnLst>
                                    <p:animMotion origin="layout" path="M 4.375E-6 1.11111E-6 L 4.375E-6 -0.34468 " pathEditMode="relative" rAng="0" ptsTypes="AA">
                                      <p:cBhvr>
                                        <p:cTn id="31" dur="1500" spd="-100000" fill="hold"/>
                                        <p:tgtEl>
                                          <p:spTgt spid="19"/>
                                        </p:tgtEl>
                                        <p:attrNameLst>
                                          <p:attrName>ppt_x</p:attrName>
                                          <p:attrName>ppt_y</p:attrName>
                                        </p:attrNameLst>
                                      </p:cBhvr>
                                      <p:rCtr x="0" y="-17245"/>
                                    </p:animMotion>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childTnLst>
                                </p:cTn>
                              </p:par>
                              <p:par>
                                <p:cTn id="35" presetID="64" presetClass="path" presetSubtype="0" decel="100000" fill="hold" grpId="1" nodeType="withEffect">
                                  <p:stCondLst>
                                    <p:cond delay="0"/>
                                  </p:stCondLst>
                                  <p:childTnLst>
                                    <p:animMotion origin="layout" path="M -8.33333E-7 -4.81481E-6 L -8.33333E-7 -0.50416 " pathEditMode="relative" rAng="0" ptsTypes="AA">
                                      <p:cBhvr>
                                        <p:cTn id="36" dur="1750" spd="-100000" fill="hold"/>
                                        <p:tgtEl>
                                          <p:spTgt spid="20"/>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4" grpId="0" animBg="1"/>
      <p:bldP spid="15" grpId="0" animBg="1"/>
      <p:bldP spid="19" grpId="0" animBg="1"/>
      <p:bldP spid="19" grpId="1" animBg="1"/>
      <p:bldP spid="20" grpId="0"/>
      <p:bldP spid="20" grpId="1"/>
      <p:bldP spid="21" grpId="0" animBg="1"/>
      <p:bldP spid="2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6690865" cy="646331"/>
          </a:xfrm>
          <a:prstGeom prst="rect">
            <a:avLst/>
          </a:prstGeom>
          <a:noFill/>
        </p:spPr>
        <p:txBody>
          <a:bodyPr wrap="square" rtlCol="0">
            <a:spAutoFit/>
          </a:bodyPr>
          <a:lstStyle/>
          <a:p>
            <a:pPr lvl="0">
              <a:defRPr/>
            </a:pPr>
            <a:r>
              <a:rPr lang="zh-CN" altLang="zh-CN" sz="3600" b="1" dirty="0"/>
              <a:t>建立与管理域组账户</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3027" y="2081741"/>
            <a:ext cx="6972464" cy="409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783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5669799" cy="646331"/>
          </a:xfrm>
          <a:prstGeom prst="rect">
            <a:avLst/>
          </a:prstGeom>
          <a:noFill/>
        </p:spPr>
        <p:txBody>
          <a:bodyPr wrap="square" rtlCol="0">
            <a:spAutoFit/>
          </a:bodyPr>
          <a:lstStyle/>
          <a:p>
            <a:pPr lvl="0">
              <a:defRPr/>
            </a:pPr>
            <a:r>
              <a:rPr lang="zh-CN" altLang="zh-CN" sz="3600" b="1" dirty="0"/>
              <a:t>掌握组的使用</a:t>
            </a:r>
            <a:r>
              <a:rPr lang="zh-CN" altLang="zh-CN" sz="3600" b="1" dirty="0" smtClean="0"/>
              <a:t>原则</a:t>
            </a:r>
            <a:r>
              <a:rPr lang="zh-CN" altLang="en-US" sz="3600" b="1" dirty="0" smtClean="0"/>
              <a:t>：</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5602" name="Picture 2" descr="03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11" y="2275022"/>
            <a:ext cx="10346556" cy="275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783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9572611" cy="646331"/>
          </a:xfrm>
          <a:prstGeom prst="rect">
            <a:avLst/>
          </a:prstGeom>
          <a:noFill/>
        </p:spPr>
        <p:txBody>
          <a:bodyPr wrap="square" rtlCol="0">
            <a:spAutoFit/>
          </a:bodyPr>
          <a:lstStyle/>
          <a:p>
            <a:pPr lvl="0">
              <a:defRPr/>
            </a:pPr>
            <a:r>
              <a:rPr lang="zh-CN" altLang="zh-CN" sz="3600" b="1" dirty="0"/>
              <a:t>掌握组的使用</a:t>
            </a:r>
            <a:r>
              <a:rPr lang="zh-CN" altLang="zh-CN" sz="3600" b="1" dirty="0" smtClean="0"/>
              <a:t>原则</a:t>
            </a:r>
            <a:r>
              <a:rPr lang="zh-CN" altLang="en-US" sz="3600" b="1" dirty="0" smtClean="0"/>
              <a:t>：</a:t>
            </a:r>
            <a:r>
              <a:rPr lang="en-US" altLang="zh-CN" sz="3600" b="1" dirty="0"/>
              <a:t>A</a:t>
            </a:r>
            <a:r>
              <a:rPr lang="zh-CN" altLang="zh-CN" sz="3600" b="1" dirty="0"/>
              <a:t>、</a:t>
            </a:r>
            <a:r>
              <a:rPr lang="en-US" altLang="zh-CN" sz="3600" b="1" dirty="0"/>
              <a:t>G</a:t>
            </a:r>
            <a:r>
              <a:rPr lang="zh-CN" altLang="zh-CN" sz="3600" b="1" dirty="0"/>
              <a:t>、</a:t>
            </a:r>
            <a:r>
              <a:rPr lang="en-US" altLang="zh-CN" sz="3600" b="1" dirty="0"/>
              <a:t>G</a:t>
            </a:r>
            <a:r>
              <a:rPr lang="zh-CN" altLang="zh-CN" sz="3600" b="1" dirty="0"/>
              <a:t>、</a:t>
            </a:r>
            <a:r>
              <a:rPr lang="en-US" altLang="zh-CN" sz="3600" b="1" dirty="0"/>
              <a:t>DL</a:t>
            </a:r>
            <a:r>
              <a:rPr lang="zh-CN" altLang="zh-CN" sz="3600" b="1" dirty="0"/>
              <a:t>、</a:t>
            </a:r>
            <a:r>
              <a:rPr lang="en-US" altLang="zh-CN" sz="3600" b="1" dirty="0"/>
              <a:t>P</a:t>
            </a:r>
            <a:r>
              <a:rPr lang="zh-CN" altLang="zh-CN" sz="3600" b="1" dirty="0"/>
              <a:t>原则</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6626" name="Picture 2" descr="03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7762" y="2668057"/>
            <a:ext cx="10289297"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700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8848100" cy="646331"/>
          </a:xfrm>
          <a:prstGeom prst="rect">
            <a:avLst/>
          </a:prstGeom>
          <a:noFill/>
        </p:spPr>
        <p:txBody>
          <a:bodyPr wrap="square" rtlCol="0">
            <a:spAutoFit/>
          </a:bodyPr>
          <a:lstStyle/>
          <a:p>
            <a:pPr lvl="0">
              <a:defRPr/>
            </a:pPr>
            <a:r>
              <a:rPr lang="zh-CN" altLang="zh-CN" sz="3600" b="1" dirty="0"/>
              <a:t>掌握组的使用</a:t>
            </a:r>
            <a:r>
              <a:rPr lang="zh-CN" altLang="zh-CN" sz="3600" b="1" dirty="0" smtClean="0"/>
              <a:t>原则</a:t>
            </a:r>
            <a:r>
              <a:rPr lang="zh-CN" altLang="en-US" sz="3600" b="1" dirty="0" smtClean="0"/>
              <a:t>：</a:t>
            </a:r>
            <a:r>
              <a:rPr lang="en-US" altLang="zh-CN" sz="3600" b="1" dirty="0"/>
              <a:t>A</a:t>
            </a:r>
            <a:r>
              <a:rPr lang="zh-CN" altLang="zh-CN" sz="3600" b="1" dirty="0"/>
              <a:t>、</a:t>
            </a:r>
            <a:r>
              <a:rPr lang="en-US" altLang="zh-CN" sz="3600" b="1" dirty="0"/>
              <a:t>G</a:t>
            </a:r>
            <a:r>
              <a:rPr lang="zh-CN" altLang="zh-CN" sz="3600" b="1" dirty="0"/>
              <a:t>、</a:t>
            </a:r>
            <a:r>
              <a:rPr lang="en-US" altLang="zh-CN" sz="3600" b="1" dirty="0"/>
              <a:t>U</a:t>
            </a:r>
            <a:r>
              <a:rPr lang="zh-CN" altLang="zh-CN" sz="3600" b="1" dirty="0"/>
              <a:t>、</a:t>
            </a:r>
            <a:r>
              <a:rPr lang="en-US" altLang="zh-CN" sz="3600" b="1" dirty="0"/>
              <a:t>DL</a:t>
            </a:r>
            <a:r>
              <a:rPr lang="zh-CN" altLang="zh-CN" sz="3600" b="1" dirty="0"/>
              <a:t>、</a:t>
            </a:r>
            <a:r>
              <a:rPr lang="en-US" altLang="zh-CN" sz="3600" b="1" dirty="0"/>
              <a:t>P</a:t>
            </a:r>
            <a:r>
              <a:rPr lang="zh-CN" altLang="zh-CN" sz="3600" b="1" dirty="0"/>
              <a:t>原则</a:t>
            </a:r>
            <a:endParaRPr lang="en-US" altLang="zh-CN" sz="3600" b="1" kern="0" dirty="0">
              <a:solidFill>
                <a:prstClr val="black">
                  <a:lumMod val="65000"/>
                  <a:lumOff val="35000"/>
                </a:prstClr>
              </a:solidFill>
              <a:cs typeface="+mn-ea"/>
              <a:sym typeface="+mn-lt"/>
            </a:endParaRP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27650" name="图片 1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3711" y="2339446"/>
            <a:ext cx="10826876" cy="365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7007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8" y="-214868"/>
            <a:ext cx="1770084" cy="1770084"/>
            <a:chOff x="3700441" y="1274408"/>
            <a:chExt cx="1646508" cy="1646508"/>
          </a:xfrm>
        </p:grpSpPr>
        <p:sp>
          <p:nvSpPr>
            <p:cNvPr id="18" name="圆角矩形 17"/>
            <p:cNvSpPr/>
            <p:nvPr/>
          </p:nvSpPr>
          <p:spPr>
            <a:xfrm rot="2700000">
              <a:off x="3700441"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208304" y="3838655"/>
            <a:ext cx="3775393" cy="707886"/>
          </a:xfrm>
          <a:prstGeom prst="rect">
            <a:avLst/>
          </a:prstGeom>
          <a:noFill/>
        </p:spPr>
        <p:txBody>
          <a:bodyPr wrap="none" rtlCol="0">
            <a:spAutoFit/>
          </a:bodyPr>
          <a:lstStyle/>
          <a:p>
            <a:pPr algn="ctr"/>
            <a:r>
              <a:rPr lang="zh-CN" altLang="en-US" sz="4000" b="1" dirty="0">
                <a:solidFill>
                  <a:srgbClr val="2070A1"/>
                </a:solidFill>
                <a:cs typeface="+mn-ea"/>
                <a:sym typeface="+mn-lt"/>
              </a:rPr>
              <a:t>项目设计及准备</a:t>
            </a:r>
          </a:p>
        </p:txBody>
      </p:sp>
      <p:sp>
        <p:nvSpPr>
          <p:cNvPr id="29" name="矩形 28"/>
          <p:cNvSpPr/>
          <p:nvPr/>
        </p:nvSpPr>
        <p:spPr>
          <a:xfrm>
            <a:off x="2943873" y="4955518"/>
            <a:ext cx="6304253" cy="307777"/>
          </a:xfrm>
          <a:prstGeom prst="rect">
            <a:avLst/>
          </a:prstGeom>
        </p:spPr>
        <p:txBody>
          <a:bodyPr wrap="square">
            <a:spAutoFit/>
          </a:bodyPr>
          <a:lstStyle/>
          <a:p>
            <a:pPr lvl="0" algn="ctr">
              <a:defRPr/>
            </a:pPr>
            <a:r>
              <a:rPr lang="zh-CN" altLang="en-US" sz="1400" kern="0" dirty="0">
                <a:solidFill>
                  <a:prstClr val="black">
                    <a:lumMod val="65000"/>
                    <a:lumOff val="35000"/>
                  </a:prstClr>
                </a:solidFill>
                <a:cs typeface="+mn-ea"/>
                <a:sym typeface="+mn-lt"/>
              </a:rPr>
              <a:t>管理用户账户和组项目设计及准备</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3868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3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8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项目设计及准备</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2" name="矩形 51">
            <a:extLst>
              <a:ext uri="{FF2B5EF4-FFF2-40B4-BE49-F238E27FC236}">
                <a16:creationId xmlns:a16="http://schemas.microsoft.com/office/drawing/2014/main" xmlns="" id="{145183C3-54DA-4FC5-8210-C73C95D7A7D6}"/>
              </a:ext>
            </a:extLst>
          </p:cNvPr>
          <p:cNvSpPr>
            <a:spLocks noChangeAspect="1"/>
          </p:cNvSpPr>
          <p:nvPr/>
        </p:nvSpPr>
        <p:spPr>
          <a:xfrm>
            <a:off x="1073071" y="3405706"/>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矩形 52">
            <a:extLst>
              <a:ext uri="{FF2B5EF4-FFF2-40B4-BE49-F238E27FC236}">
                <a16:creationId xmlns:a16="http://schemas.microsoft.com/office/drawing/2014/main" xmlns="" id="{A0B1CDF4-1329-472C-A964-1B9CD1D29D6C}"/>
              </a:ext>
            </a:extLst>
          </p:cNvPr>
          <p:cNvSpPr/>
          <p:nvPr/>
        </p:nvSpPr>
        <p:spPr>
          <a:xfrm>
            <a:off x="1605772" y="4016907"/>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项目设计；</a:t>
            </a:r>
            <a:endParaRPr lang="en-US" altLang="zh-CN" sz="2400" b="1"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项目准备。</a:t>
            </a:r>
          </a:p>
        </p:txBody>
      </p:sp>
      <p:sp>
        <p:nvSpPr>
          <p:cNvPr id="54" name="矩形 53">
            <a:extLst>
              <a:ext uri="{FF2B5EF4-FFF2-40B4-BE49-F238E27FC236}">
                <a16:creationId xmlns:a16="http://schemas.microsoft.com/office/drawing/2014/main" xmlns="" id="{806538B9-8A48-435F-A811-B78C4486F54D}"/>
              </a:ext>
            </a:extLst>
          </p:cNvPr>
          <p:cNvSpPr>
            <a:spLocks noChangeAspect="1"/>
          </p:cNvSpPr>
          <p:nvPr/>
        </p:nvSpPr>
        <p:spPr>
          <a:xfrm>
            <a:off x="1073070" y="1858087"/>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pic>
        <p:nvPicPr>
          <p:cNvPr id="1026" name="Picture 2" descr="4-42 实训拓扑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561" y="1970705"/>
            <a:ext cx="7199203" cy="332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5083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childTnLst>
                                </p:cTn>
                              </p:par>
                              <p:par>
                                <p:cTn id="8" presetID="64" presetClass="path" presetSubtype="0" decel="100000" fill="hold" grpId="1" nodeType="withEffect">
                                  <p:stCondLst>
                                    <p:cond delay="0"/>
                                  </p:stCondLst>
                                  <p:childTnLst>
                                    <p:animMotion origin="layout" path="M 2.70833E-6 3.33333E-6 L 2.70833E-6 -0.18473 " pathEditMode="relative" rAng="0" ptsTypes="AA">
                                      <p:cBhvr>
                                        <p:cTn id="9" dur="1250" spd="-100000" fill="hold"/>
                                        <p:tgtEl>
                                          <p:spTgt spid="54"/>
                                        </p:tgtEl>
                                        <p:attrNameLst>
                                          <p:attrName>ppt_x</p:attrName>
                                          <p:attrName>ppt_y</p:attrName>
                                        </p:attrNameLst>
                                      </p:cBhvr>
                                      <p:rCtr x="0" y="-9236"/>
                                    </p:animMotion>
                                  </p:childTnLst>
                                </p:cTn>
                              </p:par>
                              <p:par>
                                <p:cTn id="10" presetID="10"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childTnLst>
                                </p:cTn>
                              </p:par>
                              <p:par>
                                <p:cTn id="13" presetID="64" presetClass="path" presetSubtype="0" decel="100000" fill="hold" grpId="1" nodeType="withEffect">
                                  <p:stCondLst>
                                    <p:cond delay="0"/>
                                  </p:stCondLst>
                                  <p:childTnLst>
                                    <p:animMotion origin="layout" path="M 2.70833E-6 2.59259E-6 L 2.70833E-6 -0.34468 " pathEditMode="relative" rAng="0" ptsTypes="AA">
                                      <p:cBhvr>
                                        <p:cTn id="14" dur="1500" spd="-100000" fill="hold"/>
                                        <p:tgtEl>
                                          <p:spTgt spid="52"/>
                                        </p:tgtEl>
                                        <p:attrNameLst>
                                          <p:attrName>ppt_x</p:attrName>
                                          <p:attrName>ppt_y</p:attrName>
                                        </p:attrNameLst>
                                      </p:cBhvr>
                                      <p:rCtr x="0" y="-17245"/>
                                    </p:animMotion>
                                  </p:childTnLst>
                                </p:cTn>
                              </p:par>
                              <p:par>
                                <p:cTn id="15" presetID="10"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childTnLst>
                                </p:cTn>
                              </p:par>
                              <p:par>
                                <p:cTn id="18" presetID="64" presetClass="path" presetSubtype="0" decel="100000" fill="hold" grpId="1" nodeType="withEffect">
                                  <p:stCondLst>
                                    <p:cond delay="0"/>
                                  </p:stCondLst>
                                  <p:childTnLst>
                                    <p:animMotion origin="layout" path="M -1.875E-6 3.7037E-6 L -1.875E-6 -0.50417 " pathEditMode="relative" rAng="0" ptsTypes="AA">
                                      <p:cBhvr>
                                        <p:cTn id="19" dur="1750" spd="-100000" fill="hold"/>
                                        <p:tgtEl>
                                          <p:spTgt spid="53"/>
                                        </p:tgtEl>
                                        <p:attrNameLst>
                                          <p:attrName>ppt_x</p:attrName>
                                          <p:attrName>ppt_y</p:attrName>
                                        </p:attrNameLst>
                                      </p:cBhvr>
                                      <p:rCtr x="0" y="-25208"/>
                                    </p:animMotion>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barn(inVertical)">
                                      <p:cBhvr>
                                        <p:cTn id="2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p:bldP spid="53" grpId="1"/>
      <p:bldP spid="54" grpId="0" animBg="1"/>
      <p:bldP spid="5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3614389" y="1715119"/>
            <a:ext cx="8127180" cy="4450732"/>
          </a:xfrm>
          <a:prstGeom prst="rect">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106774" y="2114392"/>
            <a:ext cx="5142410"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项目设计</a:t>
            </a:r>
          </a:p>
        </p:txBody>
      </p:sp>
      <p:sp>
        <p:nvSpPr>
          <p:cNvPr id="3" name="矩形 2">
            <a:extLst>
              <a:ext uri="{FF2B5EF4-FFF2-40B4-BE49-F238E27FC236}">
                <a16:creationId xmlns:a16="http://schemas.microsoft.com/office/drawing/2014/main" xmlns="" id="{6AD6BC22-4D50-4772-8537-D2B19CB1D037}"/>
              </a:ext>
            </a:extLst>
          </p:cNvPr>
          <p:cNvSpPr/>
          <p:nvPr/>
        </p:nvSpPr>
        <p:spPr>
          <a:xfrm>
            <a:off x="4152799" y="2928031"/>
            <a:ext cx="7268082" cy="2677656"/>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◇本项目的网络拓扑图如图</a:t>
            </a:r>
            <a:r>
              <a:rPr lang="en-US" altLang="zh-CN" sz="2800" b="1" kern="100" spc="10" dirty="0">
                <a:solidFill>
                  <a:schemeClr val="bg1"/>
                </a:solidFill>
                <a:latin typeface="+mn-ea"/>
                <a:cs typeface="Times New Roman" panose="02020603050405020304" pitchFamily="18" charset="0"/>
              </a:rPr>
              <a:t>4-23</a:t>
            </a:r>
            <a:r>
              <a:rPr lang="zh-CN" altLang="en-US" sz="2800" b="1" kern="100" spc="10" dirty="0">
                <a:solidFill>
                  <a:schemeClr val="bg1"/>
                </a:solidFill>
                <a:latin typeface="+mn-ea"/>
                <a:cs typeface="Times New Roman" panose="02020603050405020304" pitchFamily="18" charset="0"/>
              </a:rPr>
              <a:t>所示。任务</a:t>
            </a:r>
            <a:r>
              <a:rPr lang="en-US" altLang="zh-CN" sz="2800" b="1" kern="100" spc="10" dirty="0">
                <a:solidFill>
                  <a:schemeClr val="bg1"/>
                </a:solidFill>
                <a:latin typeface="+mn-ea"/>
                <a:cs typeface="Times New Roman" panose="02020603050405020304" pitchFamily="18" charset="0"/>
              </a:rPr>
              <a:t>4-1</a:t>
            </a:r>
            <a:r>
              <a:rPr lang="zh-CN" altLang="en-US" sz="2800" b="1" kern="100" spc="10" dirty="0">
                <a:solidFill>
                  <a:schemeClr val="bg1"/>
                </a:solidFill>
                <a:latin typeface="+mn-ea"/>
                <a:cs typeface="Times New Roman" panose="02020603050405020304" pitchFamily="18" charset="0"/>
              </a:rPr>
              <a:t>会使用</a:t>
            </a:r>
            <a:r>
              <a:rPr lang="en-US" altLang="zh-CN" sz="2800" b="1" kern="100" spc="10" dirty="0">
                <a:solidFill>
                  <a:schemeClr val="bg1"/>
                </a:solidFill>
                <a:latin typeface="+mn-ea"/>
                <a:cs typeface="Times New Roman" panose="02020603050405020304" pitchFamily="18" charset="0"/>
              </a:rPr>
              <a:t>MS1</a:t>
            </a:r>
            <a:r>
              <a:rPr lang="zh-CN" altLang="en-US" sz="2800" b="1" kern="100" spc="10" dirty="0">
                <a:solidFill>
                  <a:schemeClr val="bg1"/>
                </a:solidFill>
                <a:latin typeface="+mn-ea"/>
                <a:cs typeface="Times New Roman" panose="02020603050405020304" pitchFamily="18" charset="0"/>
              </a:rPr>
              <a:t>计算机，任务</a:t>
            </a:r>
            <a:r>
              <a:rPr lang="en-US" altLang="zh-CN" sz="2800" b="1" kern="100" spc="10" dirty="0">
                <a:solidFill>
                  <a:schemeClr val="bg1"/>
                </a:solidFill>
                <a:latin typeface="+mn-ea"/>
                <a:cs typeface="Times New Roman" panose="02020603050405020304" pitchFamily="18" charset="0"/>
              </a:rPr>
              <a:t>4-2</a:t>
            </a:r>
            <a:r>
              <a:rPr lang="zh-CN" altLang="en-US" sz="2800" b="1" kern="100" spc="10" dirty="0">
                <a:solidFill>
                  <a:schemeClr val="bg1"/>
                </a:solidFill>
                <a:latin typeface="+mn-ea"/>
                <a:cs typeface="Times New Roman" panose="02020603050405020304" pitchFamily="18" charset="0"/>
              </a:rPr>
              <a:t>将使用</a:t>
            </a:r>
            <a:r>
              <a:rPr lang="en-US" altLang="zh-CN" sz="2800" b="1" kern="100" spc="10" dirty="0">
                <a:solidFill>
                  <a:schemeClr val="bg1"/>
                </a:solidFill>
                <a:latin typeface="+mn-ea"/>
                <a:cs typeface="Times New Roman" panose="02020603050405020304" pitchFamily="18" charset="0"/>
              </a:rPr>
              <a:t>DC1</a:t>
            </a:r>
            <a:r>
              <a:rPr lang="zh-CN" altLang="en-US" sz="2800" b="1" kern="100" spc="10" dirty="0">
                <a:solidFill>
                  <a:schemeClr val="bg1"/>
                </a:solidFill>
                <a:latin typeface="+mn-ea"/>
                <a:cs typeface="Times New Roman" panose="02020603050405020304" pitchFamily="18" charset="0"/>
              </a:rPr>
              <a:t>、</a:t>
            </a:r>
            <a:r>
              <a:rPr lang="en-US" altLang="zh-CN" sz="2800" b="1" kern="100" spc="10" dirty="0">
                <a:solidFill>
                  <a:schemeClr val="bg1"/>
                </a:solidFill>
                <a:latin typeface="+mn-ea"/>
                <a:cs typeface="Times New Roman" panose="02020603050405020304" pitchFamily="18" charset="0"/>
              </a:rPr>
              <a:t>DC2</a:t>
            </a:r>
            <a:r>
              <a:rPr lang="zh-CN" altLang="en-US" sz="2800" b="1" kern="100" spc="10" dirty="0">
                <a:solidFill>
                  <a:schemeClr val="bg1"/>
                </a:solidFill>
                <a:latin typeface="+mn-ea"/>
                <a:cs typeface="Times New Roman" panose="02020603050405020304" pitchFamily="18" charset="0"/>
              </a:rPr>
              <a:t>和</a:t>
            </a:r>
            <a:r>
              <a:rPr lang="en-US" altLang="zh-CN" sz="2800" b="1" kern="100" spc="10" dirty="0">
                <a:solidFill>
                  <a:schemeClr val="bg1"/>
                </a:solidFill>
                <a:latin typeface="+mn-ea"/>
                <a:cs typeface="Times New Roman" panose="02020603050405020304" pitchFamily="18" charset="0"/>
              </a:rPr>
              <a:t>MS</a:t>
            </a:r>
            <a:r>
              <a:rPr lang="zh-CN" altLang="en-US" sz="2800" b="1" kern="100" spc="10" dirty="0">
                <a:solidFill>
                  <a:schemeClr val="bg1"/>
                </a:solidFill>
                <a:latin typeface="+mn-ea"/>
                <a:cs typeface="Times New Roman" panose="02020603050405020304" pitchFamily="18" charset="0"/>
              </a:rPr>
              <a:t>１三台计算机，其他计算机在本项目中不需要。</a:t>
            </a:r>
          </a:p>
          <a:p>
            <a:r>
              <a:rPr lang="zh-CN" altLang="en-US" sz="2800" b="1" kern="100" spc="10" dirty="0">
                <a:solidFill>
                  <a:schemeClr val="bg1"/>
                </a:solidFill>
                <a:latin typeface="+mn-ea"/>
                <a:cs typeface="Times New Roman" panose="02020603050405020304" pitchFamily="18" charset="0"/>
              </a:rPr>
              <a:t>为了提高效率，建议将不使用的计算机在</a:t>
            </a:r>
            <a:r>
              <a:rPr lang="en-US" altLang="zh-CN" sz="2800" b="1" kern="100" spc="10" dirty="0">
                <a:solidFill>
                  <a:schemeClr val="bg1"/>
                </a:solidFill>
                <a:latin typeface="+mn-ea"/>
                <a:cs typeface="Times New Roman" panose="02020603050405020304" pitchFamily="18" charset="0"/>
              </a:rPr>
              <a:t>VM</a:t>
            </a:r>
            <a:r>
              <a:rPr lang="zh-CN" altLang="en-US" sz="2800" b="1" kern="100" spc="10" dirty="0">
                <a:solidFill>
                  <a:schemeClr val="bg1"/>
                </a:solidFill>
                <a:latin typeface="+mn-ea"/>
                <a:cs typeface="Times New Roman" panose="02020603050405020304" pitchFamily="18" charset="0"/>
              </a:rPr>
              <a:t>中挂起或关闭。</a:t>
            </a:r>
          </a:p>
        </p:txBody>
      </p:sp>
      <p:sp>
        <p:nvSpPr>
          <p:cNvPr id="10" name="矩形 9">
            <a:extLst>
              <a:ext uri="{FF2B5EF4-FFF2-40B4-BE49-F238E27FC236}">
                <a16:creationId xmlns:a16="http://schemas.microsoft.com/office/drawing/2014/main" xmlns="" id="{461E681E-4546-49A5-BE28-D9D498C980BB}"/>
              </a:ext>
            </a:extLst>
          </p:cNvPr>
          <p:cNvSpPr/>
          <p:nvPr/>
        </p:nvSpPr>
        <p:spPr>
          <a:xfrm>
            <a:off x="3988206" y="2064328"/>
            <a:ext cx="7432675" cy="3782290"/>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985386" cy="646331"/>
          </a:xfrm>
          <a:prstGeom prst="rect">
            <a:avLst/>
          </a:prstGeom>
          <a:noFill/>
        </p:spPr>
        <p:txBody>
          <a:bodyPr wrap="none" rtlCol="0">
            <a:spAutoFit/>
          </a:bodyPr>
          <a:lstStyle/>
          <a:p>
            <a:r>
              <a:rPr lang="zh-CN" altLang="en-US" sz="3600" b="1" spc="600" dirty="0">
                <a:solidFill>
                  <a:srgbClr val="2070A1"/>
                </a:solidFill>
                <a:cs typeface="+mn-ea"/>
                <a:sym typeface="+mn-lt"/>
              </a:rPr>
              <a:t>项目设计及准备</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4" name="矩形 53">
            <a:extLst>
              <a:ext uri="{FF2B5EF4-FFF2-40B4-BE49-F238E27FC236}">
                <a16:creationId xmlns:a16="http://schemas.microsoft.com/office/drawing/2014/main" xmlns="" id="{438286FD-9E5B-4920-B862-994DD141E3F6}"/>
              </a:ext>
            </a:extLst>
          </p:cNvPr>
          <p:cNvSpPr>
            <a:spLocks noChangeAspect="1"/>
          </p:cNvSpPr>
          <p:nvPr/>
        </p:nvSpPr>
        <p:spPr>
          <a:xfrm>
            <a:off x="1073071" y="3405706"/>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5" name="矩形 54">
            <a:extLst>
              <a:ext uri="{FF2B5EF4-FFF2-40B4-BE49-F238E27FC236}">
                <a16:creationId xmlns:a16="http://schemas.microsoft.com/office/drawing/2014/main" xmlns="" id="{2DE7D47F-4E52-464C-9E14-52F2762965EC}"/>
              </a:ext>
            </a:extLst>
          </p:cNvPr>
          <p:cNvSpPr/>
          <p:nvPr/>
        </p:nvSpPr>
        <p:spPr>
          <a:xfrm>
            <a:off x="1605772" y="4016907"/>
            <a:ext cx="1540964"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smtClean="0">
                <a:solidFill>
                  <a:prstClr val="black">
                    <a:lumMod val="65000"/>
                    <a:lumOff val="35000"/>
                  </a:prstClr>
                </a:solidFill>
                <a:cs typeface="+mn-ea"/>
                <a:sym typeface="+mn-lt"/>
              </a:rPr>
              <a:t>项目设计；</a:t>
            </a:r>
            <a:endParaRPr lang="en-US" altLang="zh-CN" sz="2400" kern="0" dirty="0" smtClean="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prstClr val="black">
                    <a:lumMod val="65000"/>
                    <a:lumOff val="35000"/>
                  </a:prstClr>
                </a:solidFill>
                <a:cs typeface="+mn-ea"/>
                <a:sym typeface="+mn-lt"/>
              </a:rPr>
              <a:t>项目准备。</a:t>
            </a:r>
            <a:endParaRPr lang="zh-CN" altLang="en-US" sz="2400" b="1" kern="0" dirty="0">
              <a:solidFill>
                <a:prstClr val="black">
                  <a:lumMod val="65000"/>
                  <a:lumOff val="35000"/>
                </a:prstClr>
              </a:solidFill>
              <a:cs typeface="+mn-ea"/>
              <a:sym typeface="+mn-lt"/>
            </a:endParaRPr>
          </a:p>
        </p:txBody>
      </p:sp>
      <p:sp>
        <p:nvSpPr>
          <p:cNvPr id="56" name="矩形 55">
            <a:extLst>
              <a:ext uri="{FF2B5EF4-FFF2-40B4-BE49-F238E27FC236}">
                <a16:creationId xmlns:a16="http://schemas.microsoft.com/office/drawing/2014/main" xmlns="" id="{A36FA38E-FE95-4350-A408-3AF3F2FADC84}"/>
              </a:ext>
            </a:extLst>
          </p:cNvPr>
          <p:cNvSpPr>
            <a:spLocks noChangeAspect="1"/>
          </p:cNvSpPr>
          <p:nvPr/>
        </p:nvSpPr>
        <p:spPr>
          <a:xfrm>
            <a:off x="1073070" y="1858087"/>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设计及准备</a:t>
            </a:r>
          </a:p>
        </p:txBody>
      </p:sp>
      <p:sp>
        <p:nvSpPr>
          <p:cNvPr id="58" name="Shape 2785">
            <a:extLst>
              <a:ext uri="{FF2B5EF4-FFF2-40B4-BE49-F238E27FC236}">
                <a16:creationId xmlns:a16="http://schemas.microsoft.com/office/drawing/2014/main" xmlns="" id="{88B13238-C561-4E5E-8D02-7CD76E814692}"/>
              </a:ext>
            </a:extLst>
          </p:cNvPr>
          <p:cNvSpPr/>
          <p:nvPr/>
        </p:nvSpPr>
        <p:spPr>
          <a:xfrm>
            <a:off x="10016539" y="2307380"/>
            <a:ext cx="713506" cy="583777"/>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custDataLst>
      <p:tags r:id="rId1"/>
    </p:custDataLst>
    <p:extLst>
      <p:ext uri="{BB962C8B-B14F-4D97-AF65-F5344CB8AC3E}">
        <p14:creationId xmlns:p14="http://schemas.microsoft.com/office/powerpoint/2010/main" val="9424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7"/>
                                        </p:tgtEl>
                                      </p:cBhvr>
                                    </p:animEffect>
                                    <p:set>
                                      <p:cBhvr>
                                        <p:cTn id="32" dur="1" fill="hold">
                                          <p:stCondLst>
                                            <p:cond delay="499"/>
                                          </p:stCondLst>
                                        </p:cTn>
                                        <p:tgtEl>
                                          <p:spTgt spid="5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8" y="-214868"/>
            <a:ext cx="1770084" cy="1770084"/>
            <a:chOff x="3700441" y="1274408"/>
            <a:chExt cx="1646508" cy="1646508"/>
          </a:xfrm>
        </p:grpSpPr>
        <p:sp>
          <p:nvSpPr>
            <p:cNvPr id="18" name="圆角矩形 17"/>
            <p:cNvSpPr/>
            <p:nvPr/>
          </p:nvSpPr>
          <p:spPr>
            <a:xfrm rot="2700000">
              <a:off x="3700441"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977745" y="3838655"/>
            <a:ext cx="2236510" cy="707886"/>
          </a:xfrm>
          <a:prstGeom prst="rect">
            <a:avLst/>
          </a:prstGeom>
          <a:noFill/>
        </p:spPr>
        <p:txBody>
          <a:bodyPr wrap="none" rtlCol="0">
            <a:spAutoFit/>
          </a:bodyPr>
          <a:lstStyle/>
          <a:p>
            <a:pPr algn="ctr"/>
            <a:r>
              <a:rPr lang="zh-CN" altLang="en-US" sz="4000" b="1" dirty="0">
                <a:solidFill>
                  <a:srgbClr val="2070A1"/>
                </a:solidFill>
                <a:cs typeface="+mn-ea"/>
                <a:sym typeface="+mn-lt"/>
              </a:rPr>
              <a:t>项目实施</a:t>
            </a:r>
          </a:p>
        </p:txBody>
      </p:sp>
      <p:sp>
        <p:nvSpPr>
          <p:cNvPr id="29" name="矩形 28"/>
          <p:cNvSpPr/>
          <p:nvPr/>
        </p:nvSpPr>
        <p:spPr>
          <a:xfrm>
            <a:off x="2943873" y="4955518"/>
            <a:ext cx="6304253" cy="307777"/>
          </a:xfrm>
          <a:prstGeom prst="rect">
            <a:avLst/>
          </a:prstGeom>
        </p:spPr>
        <p:txBody>
          <a:bodyPr wrap="square">
            <a:spAutoFit/>
          </a:bodyPr>
          <a:lstStyle/>
          <a:p>
            <a:pPr lvl="0" algn="ctr">
              <a:defRPr/>
            </a:pPr>
            <a:r>
              <a:rPr lang="zh-CN" altLang="en-US" sz="1400" kern="0" dirty="0">
                <a:solidFill>
                  <a:prstClr val="black">
                    <a:lumMod val="65000"/>
                    <a:lumOff val="35000"/>
                  </a:prstClr>
                </a:solidFill>
                <a:cs typeface="+mn-ea"/>
                <a:sym typeface="+mn-lt"/>
              </a:rPr>
              <a:t>管理用户账户和组项目实施</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3395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0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5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a:extLst>
              <a:ext uri="{FF2B5EF4-FFF2-40B4-BE49-F238E27FC236}">
                <a16:creationId xmlns:a16="http://schemas.microsoft.com/office/drawing/2014/main" xmlns="" id="{53D4BEBF-E775-4E77-9BD3-C2318AEACBD4}"/>
              </a:ext>
            </a:extLst>
          </p:cNvPr>
          <p:cNvGrpSpPr>
            <a:grpSpLocks/>
          </p:cNvGrpSpPr>
          <p:nvPr/>
        </p:nvGrpSpPr>
        <p:grpSpPr bwMode="auto">
          <a:xfrm>
            <a:off x="-316577" y="3219969"/>
            <a:ext cx="6669088" cy="3611563"/>
            <a:chOff x="2290763" y="2182813"/>
            <a:chExt cx="8264525" cy="4683125"/>
          </a:xfrm>
        </p:grpSpPr>
        <p:sp>
          <p:nvSpPr>
            <p:cNvPr id="126" name="Freeform 5">
              <a:extLst>
                <a:ext uri="{FF2B5EF4-FFF2-40B4-BE49-F238E27FC236}">
                  <a16:creationId xmlns:a16="http://schemas.microsoft.com/office/drawing/2014/main" xmlns="" id="{DA41E17F-E29E-483E-B2E1-AEFABB947E31}"/>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7" name="Oval 7">
              <a:extLst>
                <a:ext uri="{FF2B5EF4-FFF2-40B4-BE49-F238E27FC236}">
                  <a16:creationId xmlns:a16="http://schemas.microsoft.com/office/drawing/2014/main" xmlns="" id="{DEDC5A2F-3C0F-41BD-AFDE-9F98BAF27803}"/>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128" name="Freeform 8">
              <a:extLst>
                <a:ext uri="{FF2B5EF4-FFF2-40B4-BE49-F238E27FC236}">
                  <a16:creationId xmlns:a16="http://schemas.microsoft.com/office/drawing/2014/main" xmlns="" id="{919E7D9B-8409-484D-98FC-B9C863918478}"/>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9" name="Freeform 9">
              <a:extLst>
                <a:ext uri="{FF2B5EF4-FFF2-40B4-BE49-F238E27FC236}">
                  <a16:creationId xmlns:a16="http://schemas.microsoft.com/office/drawing/2014/main" xmlns="" id="{0D380BAB-C6C3-4AF9-BED1-09C51B6BF349}"/>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0" name="Freeform 10">
              <a:extLst>
                <a:ext uri="{FF2B5EF4-FFF2-40B4-BE49-F238E27FC236}">
                  <a16:creationId xmlns:a16="http://schemas.microsoft.com/office/drawing/2014/main" xmlns="" id="{071966AC-FEBD-4B15-B4D7-9F2E705904F3}"/>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1" name="Freeform 11">
              <a:extLst>
                <a:ext uri="{FF2B5EF4-FFF2-40B4-BE49-F238E27FC236}">
                  <a16:creationId xmlns:a16="http://schemas.microsoft.com/office/drawing/2014/main" xmlns="" id="{9F931828-73B2-4217-8A9B-DB8CC96F4104}"/>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2" name="Freeform 12">
              <a:extLst>
                <a:ext uri="{FF2B5EF4-FFF2-40B4-BE49-F238E27FC236}">
                  <a16:creationId xmlns:a16="http://schemas.microsoft.com/office/drawing/2014/main" xmlns="" id="{82544A47-7DD1-43F1-BD7E-21508FE81018}"/>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3" name="Freeform 13">
              <a:extLst>
                <a:ext uri="{FF2B5EF4-FFF2-40B4-BE49-F238E27FC236}">
                  <a16:creationId xmlns:a16="http://schemas.microsoft.com/office/drawing/2014/main" xmlns="" id="{E81EAC28-D48D-4F46-A100-D7621CF0BC38}"/>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4" name="Freeform 14">
              <a:extLst>
                <a:ext uri="{FF2B5EF4-FFF2-40B4-BE49-F238E27FC236}">
                  <a16:creationId xmlns:a16="http://schemas.microsoft.com/office/drawing/2014/main" xmlns="" id="{F55BD6F9-2066-45F5-BBF1-33314CB260FD}"/>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5" name="Freeform 15">
              <a:extLst>
                <a:ext uri="{FF2B5EF4-FFF2-40B4-BE49-F238E27FC236}">
                  <a16:creationId xmlns:a16="http://schemas.microsoft.com/office/drawing/2014/main" xmlns="" id="{8315EAD6-B1CA-451A-959C-48AF49E15DB5}"/>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6" name="Freeform 16">
              <a:extLst>
                <a:ext uri="{FF2B5EF4-FFF2-40B4-BE49-F238E27FC236}">
                  <a16:creationId xmlns:a16="http://schemas.microsoft.com/office/drawing/2014/main" xmlns="" id="{13B08179-D272-4EF3-942E-413A5148B9F5}"/>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7" name="Freeform 17">
              <a:extLst>
                <a:ext uri="{FF2B5EF4-FFF2-40B4-BE49-F238E27FC236}">
                  <a16:creationId xmlns:a16="http://schemas.microsoft.com/office/drawing/2014/main" xmlns="" id="{8725D010-E6CB-4817-AB0B-3E88B5C94BB5}"/>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8" name="Freeform 18">
              <a:extLst>
                <a:ext uri="{FF2B5EF4-FFF2-40B4-BE49-F238E27FC236}">
                  <a16:creationId xmlns:a16="http://schemas.microsoft.com/office/drawing/2014/main" xmlns="" id="{215C4FC3-09C0-4E78-B158-24E984210493}"/>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9" name="Freeform 19">
              <a:extLst>
                <a:ext uri="{FF2B5EF4-FFF2-40B4-BE49-F238E27FC236}">
                  <a16:creationId xmlns:a16="http://schemas.microsoft.com/office/drawing/2014/main" xmlns="" id="{9C92C0AC-ACC8-4A68-92B7-FCC4F1AE5657}"/>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0" name="Freeform 20">
              <a:extLst>
                <a:ext uri="{FF2B5EF4-FFF2-40B4-BE49-F238E27FC236}">
                  <a16:creationId xmlns:a16="http://schemas.microsoft.com/office/drawing/2014/main" xmlns="" id="{B8BA6A4E-13B4-43D2-B7AE-F374C9EED917}"/>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1" name="Freeform 21">
              <a:extLst>
                <a:ext uri="{FF2B5EF4-FFF2-40B4-BE49-F238E27FC236}">
                  <a16:creationId xmlns:a16="http://schemas.microsoft.com/office/drawing/2014/main" xmlns="" id="{0574510A-F89A-4E5C-AF52-C6CBC7093169}"/>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2" name="Freeform 22">
              <a:extLst>
                <a:ext uri="{FF2B5EF4-FFF2-40B4-BE49-F238E27FC236}">
                  <a16:creationId xmlns:a16="http://schemas.microsoft.com/office/drawing/2014/main" xmlns="" id="{21946338-4C3B-4802-9134-A8E59C673ACC}"/>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 name="Freeform 23">
              <a:extLst>
                <a:ext uri="{FF2B5EF4-FFF2-40B4-BE49-F238E27FC236}">
                  <a16:creationId xmlns:a16="http://schemas.microsoft.com/office/drawing/2014/main" xmlns="" id="{0F363B2B-DD4B-48EF-9AEB-4859450EB2A4}"/>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4" name="Freeform 24">
              <a:extLst>
                <a:ext uri="{FF2B5EF4-FFF2-40B4-BE49-F238E27FC236}">
                  <a16:creationId xmlns:a16="http://schemas.microsoft.com/office/drawing/2014/main" xmlns="" id="{8F993CA8-D4A3-44B2-AB8C-0759A6738D79}"/>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5" name="Freeform 41">
              <a:extLst>
                <a:ext uri="{FF2B5EF4-FFF2-40B4-BE49-F238E27FC236}">
                  <a16:creationId xmlns:a16="http://schemas.microsoft.com/office/drawing/2014/main" xmlns="" id="{91445810-D8D4-41FF-BD18-7F3AE831A61A}"/>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6" name="Freeform 42">
              <a:extLst>
                <a:ext uri="{FF2B5EF4-FFF2-40B4-BE49-F238E27FC236}">
                  <a16:creationId xmlns:a16="http://schemas.microsoft.com/office/drawing/2014/main" xmlns="" id="{8CBC6A8E-5F71-486A-87BF-6FB293593D5F}"/>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68" name="矩形 167">
            <a:extLst>
              <a:ext uri="{FF2B5EF4-FFF2-40B4-BE49-F238E27FC236}">
                <a16:creationId xmlns:a16="http://schemas.microsoft.com/office/drawing/2014/main" xmlns="" id="{07AFCAD1-8576-43D5-BACF-3213E1BC557E}"/>
              </a:ext>
            </a:extLst>
          </p:cNvPr>
          <p:cNvSpPr/>
          <p:nvPr/>
        </p:nvSpPr>
        <p:spPr>
          <a:xfrm>
            <a:off x="3548294" y="3604921"/>
            <a:ext cx="1547127" cy="400110"/>
          </a:xfrm>
          <a:prstGeom prst="rect">
            <a:avLst/>
          </a:prstGeom>
          <a:noFill/>
        </p:spPr>
        <p:txBody>
          <a:bodyPr wrap="square" rtlCol="0">
            <a:spAutoFit/>
          </a:bodyPr>
          <a:lstStyle/>
          <a:p>
            <a:r>
              <a:rPr lang="zh-CN" altLang="en-US" sz="2000" b="1" spc="600" dirty="0">
                <a:solidFill>
                  <a:srgbClr val="2070A1"/>
                </a:solidFill>
                <a:cs typeface="+mn-ea"/>
                <a:sym typeface="+mn-lt"/>
              </a:rPr>
              <a:t>项目实施</a:t>
            </a:r>
          </a:p>
        </p:txBody>
      </p:sp>
      <p:sp>
        <p:nvSpPr>
          <p:cNvPr id="77" name="矩形 76">
            <a:extLst>
              <a:ext uri="{FF2B5EF4-FFF2-40B4-BE49-F238E27FC236}">
                <a16:creationId xmlns:a16="http://schemas.microsoft.com/office/drawing/2014/main" xmlns="" id="{B569BE2A-C5F9-4977-BD47-FDCD32EABBDB}"/>
              </a:ext>
            </a:extLst>
          </p:cNvPr>
          <p:cNvSpPr/>
          <p:nvPr/>
        </p:nvSpPr>
        <p:spPr>
          <a:xfrm>
            <a:off x="5840428" y="994615"/>
            <a:ext cx="6060156" cy="3061175"/>
          </a:xfrm>
          <a:prstGeom prst="rect">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a:extLst>
              <a:ext uri="{FF2B5EF4-FFF2-40B4-BE49-F238E27FC236}">
                <a16:creationId xmlns:a16="http://schemas.microsoft.com/office/drawing/2014/main" xmlns="" id="{CAFD7292-B89D-4236-A5B2-4BC66EBA11C0}"/>
              </a:ext>
            </a:extLst>
          </p:cNvPr>
          <p:cNvSpPr/>
          <p:nvPr/>
        </p:nvSpPr>
        <p:spPr>
          <a:xfrm>
            <a:off x="7332812" y="1317322"/>
            <a:ext cx="3170515"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项目实施</a:t>
            </a:r>
          </a:p>
        </p:txBody>
      </p:sp>
      <p:sp>
        <p:nvSpPr>
          <p:cNvPr id="79" name="矩形 78">
            <a:extLst>
              <a:ext uri="{FF2B5EF4-FFF2-40B4-BE49-F238E27FC236}">
                <a16:creationId xmlns:a16="http://schemas.microsoft.com/office/drawing/2014/main" xmlns="" id="{76905EA4-E042-43CA-B4EB-87D90FA0CCC4}"/>
              </a:ext>
            </a:extLst>
          </p:cNvPr>
          <p:cNvSpPr/>
          <p:nvPr/>
        </p:nvSpPr>
        <p:spPr>
          <a:xfrm>
            <a:off x="6056938" y="2096523"/>
            <a:ext cx="6060155" cy="1384995"/>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◇任务</a:t>
            </a:r>
            <a:r>
              <a:rPr lang="en-US" altLang="zh-CN" sz="2800" b="1" kern="100" spc="10" dirty="0">
                <a:solidFill>
                  <a:schemeClr val="bg1"/>
                </a:solidFill>
                <a:latin typeface="+mn-ea"/>
                <a:cs typeface="Times New Roman" panose="02020603050405020304" pitchFamily="18" charset="0"/>
              </a:rPr>
              <a:t>1 </a:t>
            </a:r>
            <a:r>
              <a:rPr lang="zh-CN" altLang="en-US" sz="2800" b="1" kern="100" spc="10" dirty="0">
                <a:solidFill>
                  <a:schemeClr val="bg1"/>
                </a:solidFill>
                <a:latin typeface="+mn-ea"/>
                <a:cs typeface="Times New Roman" panose="02020603050405020304" pitchFamily="18" charset="0"/>
              </a:rPr>
              <a:t>管理本地账户和组</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◇任务</a:t>
            </a:r>
            <a:r>
              <a:rPr lang="en-US" altLang="zh-CN" sz="2800" b="1" kern="100" spc="10" dirty="0">
                <a:solidFill>
                  <a:schemeClr val="bg1"/>
                </a:solidFill>
                <a:latin typeface="+mn-ea"/>
                <a:cs typeface="Times New Roman" panose="02020603050405020304" pitchFamily="18" charset="0"/>
              </a:rPr>
              <a:t>2 AGUDLP</a:t>
            </a:r>
            <a:r>
              <a:rPr lang="zh-CN" altLang="en-US" sz="2800" b="1" kern="100" spc="10" dirty="0">
                <a:solidFill>
                  <a:schemeClr val="bg1"/>
                </a:solidFill>
                <a:latin typeface="+mn-ea"/>
                <a:cs typeface="Times New Roman" panose="02020603050405020304" pitchFamily="18" charset="0"/>
              </a:rPr>
              <a:t>原则管理域组</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a:t>
            </a:r>
            <a:endParaRPr lang="en-US" altLang="zh-CN" sz="2800" b="1" kern="100" spc="10" dirty="0">
              <a:solidFill>
                <a:schemeClr val="bg1"/>
              </a:solidFill>
              <a:latin typeface="+mn-ea"/>
              <a:cs typeface="Times New Roman" panose="02020603050405020304" pitchFamily="18" charset="0"/>
            </a:endParaRPr>
          </a:p>
        </p:txBody>
      </p:sp>
      <p:sp>
        <p:nvSpPr>
          <p:cNvPr id="80" name="矩形 79">
            <a:extLst>
              <a:ext uri="{FF2B5EF4-FFF2-40B4-BE49-F238E27FC236}">
                <a16:creationId xmlns:a16="http://schemas.microsoft.com/office/drawing/2014/main" xmlns="" id="{06AA746D-D5F9-41C2-9CAE-5DCEFF73A6C6}"/>
              </a:ext>
            </a:extLst>
          </p:cNvPr>
          <p:cNvSpPr/>
          <p:nvPr/>
        </p:nvSpPr>
        <p:spPr>
          <a:xfrm>
            <a:off x="6189531" y="1393251"/>
            <a:ext cx="5366072" cy="2358385"/>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Shape 2785">
            <a:extLst>
              <a:ext uri="{FF2B5EF4-FFF2-40B4-BE49-F238E27FC236}">
                <a16:creationId xmlns:a16="http://schemas.microsoft.com/office/drawing/2014/main" xmlns="" id="{A536D2C5-2A53-4119-AFED-445B83ABD5EA}"/>
              </a:ext>
            </a:extLst>
          </p:cNvPr>
          <p:cNvSpPr/>
          <p:nvPr/>
        </p:nvSpPr>
        <p:spPr>
          <a:xfrm>
            <a:off x="10842097" y="1483787"/>
            <a:ext cx="713506" cy="583777"/>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pic>
        <p:nvPicPr>
          <p:cNvPr id="61" name="Picture 2" descr="4-42 实训拓扑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188" y="3974242"/>
            <a:ext cx="3062298" cy="141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 name="Freeform 27">
            <a:extLst>
              <a:ext uri="{FF2B5EF4-FFF2-40B4-BE49-F238E27FC236}">
                <a16:creationId xmlns:a16="http://schemas.microsoft.com/office/drawing/2014/main" xmlns="" id="{FCAF9763-C0DE-4C6B-8912-86789B4DE958}"/>
              </a:ext>
            </a:extLst>
          </p:cNvPr>
          <p:cNvSpPr>
            <a:spLocks noEditPoints="1"/>
          </p:cNvSpPr>
          <p:nvPr/>
        </p:nvSpPr>
        <p:spPr bwMode="auto">
          <a:xfrm>
            <a:off x="4566626" y="5132645"/>
            <a:ext cx="347432" cy="305992"/>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F99302"/>
          </a:solidFill>
          <a:ln>
            <a:solidFill>
              <a:srgbClr val="FEBB58"/>
            </a:solidFill>
          </a:ln>
        </p:spPr>
        <p:txBody>
          <a:bodyPr lIns="121682" tIns="60841" rIns="121682" bIns="60841"/>
          <a:lstStyle/>
          <a:p>
            <a:endParaRPr lang="zh-CN" altLang="en-US"/>
          </a:p>
        </p:txBody>
      </p:sp>
      <p:sp>
        <p:nvSpPr>
          <p:cNvPr id="167" name="Shape 2591">
            <a:extLst>
              <a:ext uri="{FF2B5EF4-FFF2-40B4-BE49-F238E27FC236}">
                <a16:creationId xmlns:a16="http://schemas.microsoft.com/office/drawing/2014/main" xmlns="" id="{97483959-8E62-4CF0-9D74-A9A5D1F7C7C8}"/>
              </a:ext>
            </a:extLst>
          </p:cNvPr>
          <p:cNvSpPr/>
          <p:nvPr/>
        </p:nvSpPr>
        <p:spPr>
          <a:xfrm>
            <a:off x="1241020" y="3751636"/>
            <a:ext cx="547681" cy="547681"/>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2070A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custDataLst>
      <p:tags r:id="rId1"/>
    </p:custDataLst>
    <p:extLst>
      <p:ext uri="{BB962C8B-B14F-4D97-AF65-F5344CB8AC3E}">
        <p14:creationId xmlns:p14="http://schemas.microsoft.com/office/powerpoint/2010/main" val="374620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7"/>
                                        </p:tgtEl>
                                        <p:attrNameLst>
                                          <p:attrName>style.visibility</p:attrName>
                                        </p:attrNameLst>
                                      </p:cBhvr>
                                      <p:to>
                                        <p:strVal val="visible"/>
                                      </p:to>
                                    </p:set>
                                    <p:animEffect transition="in" filter="fade">
                                      <p:cBhvr>
                                        <p:cTn id="14" dur="500"/>
                                        <p:tgtEl>
                                          <p:spTgt spid="167"/>
                                        </p:tgtEl>
                                      </p:cBhvr>
                                    </p:animEffect>
                                  </p:childTnLst>
                                </p:cTn>
                              </p:par>
                            </p:childTnLst>
                          </p:cTn>
                        </p:par>
                        <p:par>
                          <p:cTn id="15" fill="hold">
                            <p:stCondLst>
                              <p:cond delay="1000"/>
                            </p:stCondLst>
                            <p:childTnLst>
                              <p:par>
                                <p:cTn id="16" presetID="8" presetClass="emph" presetSubtype="0" repeatCount="indefinite" fill="hold" grpId="1" nodeType="afterEffect">
                                  <p:stCondLst>
                                    <p:cond delay="0"/>
                                  </p:stCondLst>
                                  <p:endCondLst>
                                    <p:cond evt="onNext" delay="0">
                                      <p:tgtEl>
                                        <p:sldTgt/>
                                      </p:tgtEl>
                                    </p:cond>
                                  </p:endCondLst>
                                  <p:childTnLst>
                                    <p:animRot by="21600000">
                                      <p:cBhvr>
                                        <p:cTn id="17" dur="2000" fill="hold"/>
                                        <p:tgtEl>
                                          <p:spTgt spid="167"/>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159"/>
                                        </p:tgtEl>
                                        <p:attrNameLst>
                                          <p:attrName>style.visibility</p:attrName>
                                        </p:attrNameLst>
                                      </p:cBhvr>
                                      <p:to>
                                        <p:strVal val="visible"/>
                                      </p:to>
                                    </p:set>
                                    <p:animEffect transition="in" filter="fade">
                                      <p:cBhvr>
                                        <p:cTn id="20" dur="500"/>
                                        <p:tgtEl>
                                          <p:spTgt spid="15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9">
                                            <p:txEl>
                                              <p:pRg st="0" end="0"/>
                                            </p:txEl>
                                          </p:spTgt>
                                        </p:tgtEl>
                                        <p:attrNameLst>
                                          <p:attrName>style.visibility</p:attrName>
                                        </p:attrNameLst>
                                      </p:cBhvr>
                                      <p:to>
                                        <p:strVal val="visible"/>
                                      </p:to>
                                    </p:set>
                                    <p:anim calcmode="lin" valueType="num">
                                      <p:cBhvr additive="base">
                                        <p:cTn id="33"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9">
                                            <p:txEl>
                                              <p:pRg st="1" end="1"/>
                                            </p:txEl>
                                          </p:spTgt>
                                        </p:tgtEl>
                                        <p:attrNameLst>
                                          <p:attrName>style.visibility</p:attrName>
                                        </p:attrNameLst>
                                      </p:cBhvr>
                                      <p:to>
                                        <p:strVal val="visible"/>
                                      </p:to>
                                    </p:set>
                                    <p:anim calcmode="lin" valueType="num">
                                      <p:cBhvr additive="base">
                                        <p:cTn id="39"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79">
                                            <p:txEl>
                                              <p:pRg st="2" end="2"/>
                                            </p:txEl>
                                          </p:spTgt>
                                        </p:tgtEl>
                                        <p:attrNameLst>
                                          <p:attrName>style.visibility</p:attrName>
                                        </p:attrNameLst>
                                      </p:cBhvr>
                                      <p:to>
                                        <p:strVal val="visible"/>
                                      </p:to>
                                    </p:set>
                                    <p:anim calcmode="lin" valueType="num">
                                      <p:cBhvr additive="base">
                                        <p:cTn id="45" dur="500" fill="hold"/>
                                        <p:tgtEl>
                                          <p:spTgt spid="79">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barn(inVertical)">
                                      <p:cBhvr>
                                        <p:cTn id="5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77" grpId="0" animBg="1"/>
      <p:bldP spid="78" grpId="0"/>
      <p:bldP spid="159" grpId="0" animBg="1"/>
      <p:bldP spid="167" grpId="0" animBg="1"/>
      <p:bldP spid="16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1 </a:t>
            </a:r>
            <a:r>
              <a:rPr lang="zh-CN" altLang="en-US" sz="4400" b="1" spc="300" dirty="0">
                <a:solidFill>
                  <a:srgbClr val="2070A1"/>
                </a:solidFill>
                <a:cs typeface="+mn-ea"/>
                <a:sym typeface="+mn-lt"/>
              </a:rPr>
              <a:t>管理本地账户和组</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创建本地用户账户</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635025" y="4671416"/>
              <a:ext cx="5757253" cy="677108"/>
            </a:xfrm>
            <a:prstGeom prst="rect">
              <a:avLst/>
            </a:prstGeom>
            <a:noFill/>
          </p:spPr>
          <p:txBody>
            <a:bodyPr wrap="square" rtlCol="0">
              <a:spAutoFit/>
            </a:bodyPr>
            <a:lstStyle/>
            <a:p>
              <a:pPr algn="ctr"/>
              <a:r>
                <a:rPr lang="zh-CN" altLang="en-US" sz="3800" dirty="0">
                  <a:solidFill>
                    <a:srgbClr val="FFFFFF"/>
                  </a:solidFill>
                </a:rPr>
                <a:t>设置本地用户账户的属性</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3</a:t>
                </a: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707886"/>
            </a:xfrm>
            <a:prstGeom prst="rect">
              <a:avLst/>
            </a:prstGeom>
            <a:noFill/>
          </p:spPr>
          <p:txBody>
            <a:bodyPr wrap="square" rtlCol="0">
              <a:spAutoFit/>
            </a:bodyPr>
            <a:lstStyle/>
            <a:p>
              <a:pPr algn="ctr"/>
              <a:r>
                <a:rPr lang="zh-CN" altLang="en-US" sz="4000" dirty="0">
                  <a:solidFill>
                    <a:srgbClr val="FFFFFF"/>
                  </a:solidFill>
                </a:rPr>
                <a:t>使用命令行创建用户</a:t>
              </a:r>
            </a:p>
          </p:txBody>
        </p:sp>
      </p:grpSp>
    </p:spTree>
    <p:extLst>
      <p:ext uri="{BB962C8B-B14F-4D97-AF65-F5344CB8AC3E}">
        <p14:creationId xmlns:p14="http://schemas.microsoft.com/office/powerpoint/2010/main" val="2678205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602752"/>
          </a:xfrm>
          <a:prstGeom prst="rect">
            <a:avLst/>
          </a:prstGeom>
          <a:solidFill>
            <a:srgbClr val="F99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7453745" y="2433258"/>
            <a:ext cx="2731422" cy="754694"/>
          </a:xfrm>
          <a:prstGeom prst="rect">
            <a:avLst/>
          </a:prstGeom>
          <a:effectLst/>
        </p:spPr>
        <p:txBody>
          <a:bodyPr wrap="square">
            <a:spAutoFit/>
          </a:bodyPr>
          <a:lstStyle/>
          <a:p>
            <a:pPr lvl="0">
              <a:lnSpc>
                <a:spcPct val="150000"/>
              </a:lnSpc>
              <a:defRPr/>
            </a:pPr>
            <a:r>
              <a:rPr kumimoji="0" lang="zh-CN" altLang="en-US" sz="3200" b="1" i="0" u="none" strike="noStrike" kern="0" cap="none" spc="300" normalizeH="0" baseline="0" noProof="0" dirty="0">
                <a:ln>
                  <a:noFill/>
                </a:ln>
                <a:solidFill>
                  <a:schemeClr val="bg1"/>
                </a:solidFill>
                <a:effectLst/>
                <a:uLnTx/>
                <a:uFillTx/>
                <a:cs typeface="+mn-ea"/>
                <a:sym typeface="+mn-lt"/>
              </a:rPr>
              <a:t>规划</a:t>
            </a:r>
          </a:p>
        </p:txBody>
      </p:sp>
      <p:sp>
        <p:nvSpPr>
          <p:cNvPr id="3" name="矩形 2">
            <a:extLst>
              <a:ext uri="{FF2B5EF4-FFF2-40B4-BE49-F238E27FC236}">
                <a16:creationId xmlns:a16="http://schemas.microsoft.com/office/drawing/2014/main" xmlns="" id="{6AD6BC22-4D50-4772-8537-D2B19CB1D037}"/>
              </a:ext>
            </a:extLst>
          </p:cNvPr>
          <p:cNvSpPr/>
          <p:nvPr/>
        </p:nvSpPr>
        <p:spPr>
          <a:xfrm>
            <a:off x="5310899" y="3252510"/>
            <a:ext cx="5577863" cy="1815882"/>
          </a:xfrm>
          <a:prstGeom prst="rect">
            <a:avLst/>
          </a:prstGeom>
        </p:spPr>
        <p:txBody>
          <a:bodyPr wrap="square">
            <a:spAutoFit/>
          </a:bodyPr>
          <a:lstStyle/>
          <a:p>
            <a:pPr algn="ctr"/>
            <a:r>
              <a:rPr lang="zh-CN" altLang="en-US" sz="2800" b="1" kern="100" spc="10" dirty="0">
                <a:solidFill>
                  <a:schemeClr val="bg1"/>
                </a:solidFill>
                <a:latin typeface="+mn-ea"/>
                <a:cs typeface="Times New Roman" panose="02020603050405020304" pitchFamily="18" charset="0"/>
              </a:rPr>
              <a:t>用户账户命名约定</a:t>
            </a:r>
            <a:endParaRPr lang="en-US" altLang="zh-CN" sz="2800" b="1" kern="100" spc="10" dirty="0">
              <a:solidFill>
                <a:schemeClr val="bg1"/>
              </a:solidFill>
              <a:latin typeface="+mn-ea"/>
              <a:cs typeface="Times New Roman" panose="02020603050405020304" pitchFamily="18" charset="0"/>
            </a:endParaRPr>
          </a:p>
          <a:p>
            <a:pPr lvl="0" algn="ctr"/>
            <a:r>
              <a:rPr lang="zh-CN" altLang="en-US" sz="2800" b="1" kern="100" spc="10" dirty="0">
                <a:solidFill>
                  <a:prstClr val="white"/>
                </a:solidFill>
                <a:latin typeface="微软雅黑"/>
                <a:cs typeface="Times New Roman" panose="02020603050405020304" pitchFamily="18" charset="0"/>
              </a:rPr>
              <a:t>不能包含：</a:t>
            </a:r>
            <a:r>
              <a:rPr lang="en-US" altLang="zh-CN" sz="2000" b="1" kern="100" spc="10" dirty="0">
                <a:solidFill>
                  <a:prstClr val="white"/>
                </a:solidFill>
                <a:latin typeface="微软雅黑"/>
                <a:cs typeface="Times New Roman" panose="02020603050405020304" pitchFamily="18" charset="0"/>
              </a:rPr>
              <a:t>* ; ? / \ [ ] : | = , + &lt; &gt; “</a:t>
            </a:r>
            <a:endParaRPr lang="zh-CN" altLang="en-US" sz="2000" b="1" kern="100" spc="10" dirty="0">
              <a:solidFill>
                <a:prstClr val="white"/>
              </a:solidFill>
              <a:latin typeface="微软雅黑"/>
              <a:cs typeface="Times New Roman" panose="02020603050405020304" pitchFamily="18" charset="0"/>
            </a:endParaRPr>
          </a:p>
          <a:p>
            <a:pPr algn="ctr"/>
            <a:r>
              <a:rPr lang="zh-CN" altLang="en-US" sz="2800" b="1" kern="100" spc="10" dirty="0">
                <a:solidFill>
                  <a:schemeClr val="bg1"/>
                </a:solidFill>
                <a:latin typeface="+mn-ea"/>
                <a:cs typeface="Times New Roman" panose="02020603050405020304" pitchFamily="18" charset="0"/>
              </a:rPr>
              <a:t>用户密码设置原则</a:t>
            </a:r>
            <a:endParaRPr lang="en-US" altLang="zh-CN" sz="2800" b="1" kern="100" spc="10" dirty="0">
              <a:solidFill>
                <a:schemeClr val="bg1"/>
              </a:solidFill>
              <a:latin typeface="+mn-ea"/>
              <a:cs typeface="Times New Roman" panose="02020603050405020304" pitchFamily="18" charset="0"/>
            </a:endParaRPr>
          </a:p>
          <a:p>
            <a:pPr algn="ctr"/>
            <a:endParaRPr lang="zh-CN" altLang="en-US" sz="2800" b="1" dirty="0">
              <a:solidFill>
                <a:schemeClr val="bg1"/>
              </a:solidFill>
              <a:latin typeface="+mn-ea"/>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1256241" cy="646331"/>
          </a:xfrm>
          <a:prstGeom prst="rect">
            <a:avLst/>
          </a:prstGeom>
          <a:noFill/>
        </p:spPr>
        <p:txBody>
          <a:bodyPr wrap="none" rtlCol="0">
            <a:spAutoFit/>
          </a:bodyPr>
          <a:lstStyle/>
          <a:p>
            <a:r>
              <a:rPr lang="zh-CN" altLang="en-US" sz="3600" b="1" spc="600" dirty="0">
                <a:solidFill>
                  <a:srgbClr val="2070A1"/>
                </a:solidFill>
                <a:cs typeface="+mn-ea"/>
                <a:sym typeface="+mn-lt"/>
              </a:rPr>
              <a:t>规划</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5" name="矩形 54">
            <a:extLst>
              <a:ext uri="{FF2B5EF4-FFF2-40B4-BE49-F238E27FC236}">
                <a16:creationId xmlns:a16="http://schemas.microsoft.com/office/drawing/2014/main" xmlns="" id="{51474061-B5AE-4AFD-9F4F-5113E28B880D}"/>
              </a:ext>
            </a:extLst>
          </p:cNvPr>
          <p:cNvSpPr/>
          <p:nvPr/>
        </p:nvSpPr>
        <p:spPr>
          <a:xfrm>
            <a:off x="1684641" y="4092030"/>
            <a:ext cx="1674597" cy="830997"/>
          </a:xfrm>
          <a:prstGeom prst="rect">
            <a:avLst/>
          </a:prstGeom>
          <a:effectLst/>
        </p:spPr>
        <p:txBody>
          <a:bodyPr wrap="square">
            <a:spAutoFit/>
          </a:bodyPr>
          <a:lstStyle/>
          <a:p>
            <a:pPr lvl="0" algn="ctr">
              <a:defRPr/>
            </a:pPr>
            <a:r>
              <a:rPr lang="zh-CN" altLang="en-US" sz="2400" b="1" kern="0" dirty="0">
                <a:solidFill>
                  <a:prstClr val="black">
                    <a:lumMod val="65000"/>
                    <a:lumOff val="35000"/>
                  </a:prstClr>
                </a:solidFill>
                <a:cs typeface="+mn-ea"/>
                <a:sym typeface="+mn-lt"/>
              </a:rPr>
              <a:t>命名约定</a:t>
            </a:r>
          </a:p>
          <a:p>
            <a:pPr lvl="0" algn="ctr">
              <a:defRPr/>
            </a:pPr>
            <a:r>
              <a:rPr lang="zh-CN" altLang="en-US" sz="2400" b="1" kern="0" dirty="0">
                <a:solidFill>
                  <a:prstClr val="black">
                    <a:lumMod val="65000"/>
                    <a:lumOff val="35000"/>
                  </a:prstClr>
                </a:solidFill>
                <a:cs typeface="+mn-ea"/>
                <a:sym typeface="+mn-lt"/>
              </a:rPr>
              <a:t>密码原则</a:t>
            </a: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p>
          <a:p>
            <a:pPr lvl="0" algn="ctr">
              <a:defRPr/>
            </a:pPr>
            <a:r>
              <a:rPr lang="zh-CN" altLang="en-US" sz="2800" b="1" kern="0" dirty="0">
                <a:solidFill>
                  <a:prstClr val="white"/>
                </a:solidFill>
                <a:cs typeface="+mn-ea"/>
                <a:sym typeface="+mn-lt"/>
              </a:rPr>
              <a:t>规划</a:t>
            </a:r>
          </a:p>
        </p:txBody>
      </p:sp>
    </p:spTree>
    <p:custDataLst>
      <p:tags r:id="rId1"/>
    </p:custDataLst>
    <p:extLst>
      <p:ext uri="{BB962C8B-B14F-4D97-AF65-F5344CB8AC3E}">
        <p14:creationId xmlns:p14="http://schemas.microsoft.com/office/powerpoint/2010/main" val="12245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6"/>
                                        </p:tgtEl>
                                      </p:cBhvr>
                                    </p:animEffect>
                                    <p:set>
                                      <p:cBhvr>
                                        <p:cTn id="45" dur="1" fill="hold">
                                          <p:stCondLst>
                                            <p:cond delay="499"/>
                                          </p:stCondLst>
                                        </p:cTn>
                                        <p:tgtEl>
                                          <p:spTgt spid="5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7"/>
                                        </p:tgtEl>
                                      </p:cBhvr>
                                    </p:animEffect>
                                    <p:set>
                                      <p:cBhvr>
                                        <p:cTn id="48" dur="1" fill="hold">
                                          <p:stCondLst>
                                            <p:cond delay="499"/>
                                          </p:stCondLst>
                                        </p:cTn>
                                        <p:tgtEl>
                                          <p:spTgt spid="57"/>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
                                            <p:txEl>
                                              <p:pRg st="0" end="0"/>
                                            </p:txEl>
                                          </p:spTgt>
                                        </p:tgtEl>
                                      </p:cBhvr>
                                    </p:animEffect>
                                    <p:set>
                                      <p:cBhvr>
                                        <p:cTn id="51" dur="1" fill="hold">
                                          <p:stCondLst>
                                            <p:cond delay="499"/>
                                          </p:stCondLst>
                                        </p:cTn>
                                        <p:tgtEl>
                                          <p:spTgt spid="3">
                                            <p:txEl>
                                              <p:pRg st="0" end="0"/>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
                                            <p:txEl>
                                              <p:pRg st="1" end="1"/>
                                            </p:txEl>
                                          </p:spTgt>
                                        </p:tgtEl>
                                      </p:cBhvr>
                                    </p:animEffect>
                                    <p:set>
                                      <p:cBhvr>
                                        <p:cTn id="54" dur="1" fill="hold">
                                          <p:stCondLst>
                                            <p:cond delay="499"/>
                                          </p:stCondLst>
                                        </p:cTn>
                                        <p:tgtEl>
                                          <p:spTgt spid="3">
                                            <p:txEl>
                                              <p:pRg st="1" end="1"/>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
                                            <p:txEl>
                                              <p:pRg st="2" end="2"/>
                                            </p:txEl>
                                          </p:spTgt>
                                        </p:tgtEl>
                                      </p:cBhvr>
                                    </p:animEffect>
                                    <p:set>
                                      <p:cBhvr>
                                        <p:cTn id="57"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a:solidFill>
                  <a:schemeClr val="tx1">
                    <a:lumMod val="65000"/>
                    <a:lumOff val="35000"/>
                  </a:schemeClr>
                </a:solidFill>
                <a:effectLst>
                  <a:outerShdw blurRad="38100" dist="38100" dir="2700000" algn="tl">
                    <a:srgbClr val="000000">
                      <a:alpha val="43137"/>
                    </a:srgbClr>
                  </a:outerShdw>
                </a:effectLst>
                <a:cs typeface="+mn-ea"/>
                <a:sym typeface="+mn-lt"/>
              </a:rPr>
              <a:t>任务分析</a:t>
            </a:r>
            <a:endPar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endParaRPr>
          </a:p>
        </p:txBody>
      </p:sp>
      <p:sp>
        <p:nvSpPr>
          <p:cNvPr id="32" name="Rectangle 2">
            <a:extLst>
              <a:ext uri="{FF2B5EF4-FFF2-40B4-BE49-F238E27FC236}">
                <a16:creationId xmlns:a16="http://schemas.microsoft.com/office/drawing/2014/main" xmlns="" id="{47DD13B2-AF70-4B2D-A90E-2F7283318D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 name="图片 23">
            <a:extLst>
              <a:ext uri="{FF2B5EF4-FFF2-40B4-BE49-F238E27FC236}">
                <a16:creationId xmlns:a16="http://schemas.microsoft.com/office/drawing/2014/main" xmlns="" id="{950C5A6C-3C4B-4869-B6DF-FD04D7FB9A76}"/>
              </a:ext>
            </a:extLst>
          </p:cNvPr>
          <p:cNvPicPr>
            <a:picLocks noChangeAspect="1"/>
          </p:cNvPicPr>
          <p:nvPr/>
        </p:nvPicPr>
        <p:blipFill>
          <a:blip r:embed="rId2"/>
          <a:stretch>
            <a:fillRect/>
          </a:stretch>
        </p:blipFill>
        <p:spPr>
          <a:xfrm>
            <a:off x="2028954" y="1478046"/>
            <a:ext cx="6772275" cy="3067050"/>
          </a:xfrm>
          <a:prstGeom prst="rect">
            <a:avLst/>
          </a:prstGeom>
        </p:spPr>
      </p:pic>
      <p:sp>
        <p:nvSpPr>
          <p:cNvPr id="34" name="矩形: 圆角 33">
            <a:extLst>
              <a:ext uri="{FF2B5EF4-FFF2-40B4-BE49-F238E27FC236}">
                <a16:creationId xmlns:a16="http://schemas.microsoft.com/office/drawing/2014/main" xmlns="" id="{35DB8ED3-2AE6-4601-AAEE-A3E5A9FF00DD}"/>
              </a:ext>
            </a:extLst>
          </p:cNvPr>
          <p:cNvSpPr/>
          <p:nvPr/>
        </p:nvSpPr>
        <p:spPr>
          <a:xfrm>
            <a:off x="5957455" y="3144982"/>
            <a:ext cx="2890890" cy="1400114"/>
          </a:xfrm>
          <a:prstGeom prst="round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794506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P spid="3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2" name="矩形 11">
            <a:extLst>
              <a:ext uri="{FF2B5EF4-FFF2-40B4-BE49-F238E27FC236}">
                <a16:creationId xmlns:a16="http://schemas.microsoft.com/office/drawing/2014/main" xmlns="" id="{76C67B76-8F67-4E25-A230-D52BB8357896}"/>
              </a:ext>
            </a:extLst>
          </p:cNvPr>
          <p:cNvSpPr/>
          <p:nvPr/>
        </p:nvSpPr>
        <p:spPr>
          <a:xfrm>
            <a:off x="138547" y="1798992"/>
            <a:ext cx="4374916"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．创建本地用户账户</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4" name="图片 43">
            <a:extLst>
              <a:ext uri="{FF2B5EF4-FFF2-40B4-BE49-F238E27FC236}">
                <a16:creationId xmlns:a16="http://schemas.microsoft.com/office/drawing/2014/main" xmlns="" id="{E5A9BEBB-BB37-4264-9C0B-1DCD8101551A}"/>
              </a:ext>
            </a:extLst>
          </p:cNvPr>
          <p:cNvPicPr/>
          <p:nvPr/>
        </p:nvPicPr>
        <p:blipFill>
          <a:blip r:embed="rId2">
            <a:extLst>
              <a:ext uri="{28A0092B-C50C-407E-A947-70E740481C1C}">
                <a14:useLocalDpi xmlns:a14="http://schemas.microsoft.com/office/drawing/2010/main" val="0"/>
              </a:ext>
            </a:extLst>
          </a:blip>
          <a:srcRect t="4753"/>
          <a:stretch>
            <a:fillRect/>
          </a:stretch>
        </p:blipFill>
        <p:spPr bwMode="auto">
          <a:xfrm>
            <a:off x="457107" y="2515148"/>
            <a:ext cx="7476359" cy="2669223"/>
          </a:xfrm>
          <a:prstGeom prst="rect">
            <a:avLst/>
          </a:prstGeom>
          <a:noFill/>
          <a:ln>
            <a:noFill/>
          </a:ln>
        </p:spPr>
      </p:pic>
      <p:sp>
        <p:nvSpPr>
          <p:cNvPr id="15" name="矩形 14">
            <a:extLst>
              <a:ext uri="{FF2B5EF4-FFF2-40B4-BE49-F238E27FC236}">
                <a16:creationId xmlns:a16="http://schemas.microsoft.com/office/drawing/2014/main" xmlns="" id="{5EB3B096-F0F5-4EB2-8B00-B4721D306816}"/>
              </a:ext>
            </a:extLst>
          </p:cNvPr>
          <p:cNvSpPr/>
          <p:nvPr/>
        </p:nvSpPr>
        <p:spPr>
          <a:xfrm>
            <a:off x="2812385" y="5325210"/>
            <a:ext cx="1963999"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选择“新用户”选项</a:t>
            </a:r>
            <a:endParaRPr lang="zh-CN" altLang="en-US" dirty="0"/>
          </a:p>
        </p:txBody>
      </p:sp>
      <p:pic>
        <p:nvPicPr>
          <p:cNvPr id="46" name="图片 45">
            <a:extLst>
              <a:ext uri="{FF2B5EF4-FFF2-40B4-BE49-F238E27FC236}">
                <a16:creationId xmlns:a16="http://schemas.microsoft.com/office/drawing/2014/main" xmlns="" id="{E927CE64-AD4C-40DC-8356-5E0F94ACE6B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575079" y="2515148"/>
            <a:ext cx="2652005" cy="2915424"/>
          </a:xfrm>
          <a:prstGeom prst="rect">
            <a:avLst/>
          </a:prstGeom>
          <a:noFill/>
          <a:ln>
            <a:noFill/>
          </a:ln>
        </p:spPr>
      </p:pic>
      <p:sp>
        <p:nvSpPr>
          <p:cNvPr id="16" name="矩形 15">
            <a:extLst>
              <a:ext uri="{FF2B5EF4-FFF2-40B4-BE49-F238E27FC236}">
                <a16:creationId xmlns:a16="http://schemas.microsoft.com/office/drawing/2014/main" xmlns="" id="{0F674C12-B36D-4776-912B-92EB28CDD3E9}"/>
              </a:ext>
            </a:extLst>
          </p:cNvPr>
          <p:cNvSpPr/>
          <p:nvPr/>
        </p:nvSpPr>
        <p:spPr>
          <a:xfrm>
            <a:off x="8889356" y="5509876"/>
            <a:ext cx="1733167"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“新用户”对话框</a:t>
            </a:r>
            <a:endParaRPr lang="zh-CN" altLang="en-US" dirty="0"/>
          </a:p>
        </p:txBody>
      </p:sp>
    </p:spTree>
    <p:extLst>
      <p:ext uri="{BB962C8B-B14F-4D97-AF65-F5344CB8AC3E}">
        <p14:creationId xmlns:p14="http://schemas.microsoft.com/office/powerpoint/2010/main" val="37356709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1" name="图片 30">
            <a:extLst>
              <a:ext uri="{FF2B5EF4-FFF2-40B4-BE49-F238E27FC236}">
                <a16:creationId xmlns:a16="http://schemas.microsoft.com/office/drawing/2014/main" xmlns="" id="{6511F957-A118-495C-99E4-F1A9D0F36CB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35336" y="2554126"/>
            <a:ext cx="2821311" cy="3727759"/>
          </a:xfrm>
          <a:prstGeom prst="rect">
            <a:avLst/>
          </a:prstGeom>
          <a:noFill/>
          <a:ln>
            <a:noFill/>
          </a:ln>
        </p:spPr>
      </p:pic>
      <p:pic>
        <p:nvPicPr>
          <p:cNvPr id="32" name="图片 31">
            <a:extLst>
              <a:ext uri="{FF2B5EF4-FFF2-40B4-BE49-F238E27FC236}">
                <a16:creationId xmlns:a16="http://schemas.microsoft.com/office/drawing/2014/main" xmlns="" id="{61870169-F54E-4FA1-A015-C64B2A63F40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747191" y="2511791"/>
            <a:ext cx="2821311" cy="3709769"/>
          </a:xfrm>
          <a:prstGeom prst="rect">
            <a:avLst/>
          </a:prstGeom>
          <a:noFill/>
          <a:ln>
            <a:noFill/>
          </a:ln>
        </p:spPr>
      </p:pic>
      <p:pic>
        <p:nvPicPr>
          <p:cNvPr id="33" name="图片 32">
            <a:extLst>
              <a:ext uri="{FF2B5EF4-FFF2-40B4-BE49-F238E27FC236}">
                <a16:creationId xmlns:a16="http://schemas.microsoft.com/office/drawing/2014/main" xmlns="" id="{59AEE07E-626F-4BE6-B767-6EC4AED612C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065724" y="2772231"/>
            <a:ext cx="3913281" cy="2509157"/>
          </a:xfrm>
          <a:prstGeom prst="rect">
            <a:avLst/>
          </a:prstGeom>
          <a:noFill/>
          <a:ln>
            <a:noFill/>
          </a:ln>
        </p:spPr>
      </p:pic>
      <p:sp>
        <p:nvSpPr>
          <p:cNvPr id="34" name="矩形 33">
            <a:extLst>
              <a:ext uri="{FF2B5EF4-FFF2-40B4-BE49-F238E27FC236}">
                <a16:creationId xmlns:a16="http://schemas.microsoft.com/office/drawing/2014/main" xmlns="" id="{1E4013E2-CC85-4DA9-9067-54F416E10E7D}"/>
              </a:ext>
            </a:extLst>
          </p:cNvPr>
          <p:cNvSpPr/>
          <p:nvPr/>
        </p:nvSpPr>
        <p:spPr>
          <a:xfrm>
            <a:off x="495754" y="1740744"/>
            <a:ext cx="5606022"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2</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．设置本地用户账户的属性</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86908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02ED608C-9E77-47B6-9372-6EBC22F2F2B6}"/>
              </a:ext>
            </a:extLst>
          </p:cNvPr>
          <p:cNvSpPr/>
          <p:nvPr/>
        </p:nvSpPr>
        <p:spPr>
          <a:xfrm>
            <a:off x="495754" y="1740744"/>
            <a:ext cx="5606022"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2</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．设置本地用户账户的属性</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34" name="图片 33">
            <a:extLst>
              <a:ext uri="{FF2B5EF4-FFF2-40B4-BE49-F238E27FC236}">
                <a16:creationId xmlns:a16="http://schemas.microsoft.com/office/drawing/2014/main" xmlns="" id="{36DD2E60-EF80-424C-89DD-AE277798694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53293" y="2430332"/>
            <a:ext cx="3837251" cy="3982946"/>
          </a:xfrm>
          <a:prstGeom prst="rect">
            <a:avLst/>
          </a:prstGeom>
          <a:noFill/>
          <a:ln>
            <a:noFill/>
          </a:ln>
        </p:spPr>
      </p:pic>
      <p:pic>
        <p:nvPicPr>
          <p:cNvPr id="35" name="图片 34">
            <a:extLst>
              <a:ext uri="{FF2B5EF4-FFF2-40B4-BE49-F238E27FC236}">
                <a16:creationId xmlns:a16="http://schemas.microsoft.com/office/drawing/2014/main" xmlns="" id="{242E916D-4445-4F97-B35E-B99C2527F0C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615838" y="2418932"/>
            <a:ext cx="3007133" cy="3994053"/>
          </a:xfrm>
          <a:prstGeom prst="rect">
            <a:avLst/>
          </a:prstGeom>
          <a:noFill/>
          <a:ln>
            <a:noFill/>
          </a:ln>
        </p:spPr>
      </p:pic>
    </p:spTree>
    <p:extLst>
      <p:ext uri="{BB962C8B-B14F-4D97-AF65-F5344CB8AC3E}">
        <p14:creationId xmlns:p14="http://schemas.microsoft.com/office/powerpoint/2010/main" val="25116812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3C9DF59E-9765-4D73-8E41-AC38B2CC2FDD}"/>
              </a:ext>
            </a:extLst>
          </p:cNvPr>
          <p:cNvSpPr/>
          <p:nvPr/>
        </p:nvSpPr>
        <p:spPr>
          <a:xfrm>
            <a:off x="273979" y="1707692"/>
            <a:ext cx="4374916"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．删除本地用户账户</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3" name="矩形 2">
            <a:extLst>
              <a:ext uri="{FF2B5EF4-FFF2-40B4-BE49-F238E27FC236}">
                <a16:creationId xmlns:a16="http://schemas.microsoft.com/office/drawing/2014/main" xmlns="" id="{09B510FF-225B-4F89-8180-0FD68C7E6B0A}"/>
              </a:ext>
            </a:extLst>
          </p:cNvPr>
          <p:cNvSpPr/>
          <p:nvPr/>
        </p:nvSpPr>
        <p:spPr>
          <a:xfrm>
            <a:off x="1094071" y="2635242"/>
            <a:ext cx="10438484" cy="3046988"/>
          </a:xfrm>
          <a:prstGeom prst="rect">
            <a:avLst/>
          </a:prstGeom>
        </p:spPr>
        <p:txBody>
          <a:bodyPr wrap="square">
            <a:spAutoFit/>
          </a:bodyPr>
          <a:lstStyle/>
          <a:p>
            <a:pPr indent="254000" algn="just">
              <a:spcAft>
                <a:spcPts val="0"/>
              </a:spcAft>
            </a:pP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当用户不再需要使用某个用户账户时，可以将其删除。因为删除用户账户会导致与该账户有关的所有信息遗失，所以在删除之前，最好确认其必要性或者考虑用其他方法，如禁用该账户。许多企业给临时员工设置了</a:t>
            </a:r>
            <a:r>
              <a:rPr lang="en-US" altLang="zh-CN" sz="3200" kern="100" dirty="0">
                <a:latin typeface="等线" panose="02010600030101010101" pitchFamily="2" charset="-122"/>
                <a:ea typeface="等线" panose="02010600030101010101" pitchFamily="2" charset="-122"/>
                <a:cs typeface="Times New Roman" panose="02020603050405020304" pitchFamily="18" charset="0"/>
              </a:rPr>
              <a:t>Windows</a:t>
            </a: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账户，当临时员工离开企业时将账户禁用，新来的临时员工需要用该账户时，只需改名即可。</a:t>
            </a:r>
          </a:p>
        </p:txBody>
      </p:sp>
    </p:spTree>
    <p:extLst>
      <p:ext uri="{BB962C8B-B14F-4D97-AF65-F5344CB8AC3E}">
        <p14:creationId xmlns:p14="http://schemas.microsoft.com/office/powerpoint/2010/main" val="41351910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4480" y="427909"/>
            <a:ext cx="8689431"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1 </a:t>
            </a:r>
            <a:r>
              <a:rPr lang="zh-CN" altLang="en-US" sz="4400" b="1" spc="300" dirty="0">
                <a:solidFill>
                  <a:srgbClr val="2070A1"/>
                </a:solidFill>
                <a:cs typeface="+mn-ea"/>
                <a:sym typeface="+mn-lt"/>
              </a:rPr>
              <a:t>管理本地账户和组</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4</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使用命令行创建用户</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smtClean="0">
                    <a:cs typeface="+mn-ea"/>
                    <a:sym typeface="+mn-lt"/>
                  </a:rPr>
                  <a:t>5</a:t>
                </a:r>
                <a:endParaRPr lang="en-US" altLang="zh-CN" sz="2400" b="1" dirty="0">
                  <a:cs typeface="+mn-ea"/>
                  <a:sym typeface="+mn-lt"/>
                </a:endParaRP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635025" y="4671416"/>
              <a:ext cx="5757253" cy="677108"/>
            </a:xfrm>
            <a:prstGeom prst="rect">
              <a:avLst/>
            </a:prstGeom>
            <a:noFill/>
          </p:spPr>
          <p:txBody>
            <a:bodyPr wrap="square" rtlCol="0">
              <a:spAutoFit/>
            </a:bodyPr>
            <a:lstStyle/>
            <a:p>
              <a:pPr algn="ctr"/>
              <a:r>
                <a:rPr lang="zh-CN" altLang="en-US" sz="3800" dirty="0">
                  <a:solidFill>
                    <a:srgbClr val="FFFFFF"/>
                  </a:solidFill>
                </a:rPr>
                <a:t>创建本地组</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smtClean="0">
                    <a:cs typeface="+mn-ea"/>
                    <a:sym typeface="+mn-lt"/>
                  </a:rPr>
                  <a:t>6</a:t>
                </a:r>
                <a:endParaRPr lang="en-US" altLang="zh-CN" sz="2400" b="1" dirty="0">
                  <a:cs typeface="+mn-ea"/>
                  <a:sym typeface="+mn-lt"/>
                </a:endParaRP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707886"/>
            </a:xfrm>
            <a:prstGeom prst="rect">
              <a:avLst/>
            </a:prstGeom>
            <a:noFill/>
          </p:spPr>
          <p:txBody>
            <a:bodyPr wrap="square" rtlCol="0">
              <a:spAutoFit/>
            </a:bodyPr>
            <a:lstStyle/>
            <a:p>
              <a:pPr algn="ctr"/>
              <a:r>
                <a:rPr lang="zh-CN" altLang="en-US" sz="4000" dirty="0">
                  <a:solidFill>
                    <a:srgbClr val="FFFFFF"/>
                  </a:solidFill>
                </a:rPr>
                <a:t>为本地组添加成员</a:t>
              </a:r>
            </a:p>
          </p:txBody>
        </p:sp>
      </p:grpSp>
    </p:spTree>
    <p:extLst>
      <p:ext uri="{BB962C8B-B14F-4D97-AF65-F5344CB8AC3E}">
        <p14:creationId xmlns:p14="http://schemas.microsoft.com/office/powerpoint/2010/main" val="57921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4A57F811-E508-4342-B2A5-0A9AB69E852B}"/>
              </a:ext>
            </a:extLst>
          </p:cNvPr>
          <p:cNvSpPr/>
          <p:nvPr/>
        </p:nvSpPr>
        <p:spPr>
          <a:xfrm>
            <a:off x="419243" y="1705819"/>
            <a:ext cx="4785284"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4</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．使用命令行创建用户</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xmlns="" id="{6046BABA-BC07-42B1-821A-427A6F454578}"/>
              </a:ext>
            </a:extLst>
          </p:cNvPr>
          <p:cNvSpPr/>
          <p:nvPr/>
        </p:nvSpPr>
        <p:spPr>
          <a:xfrm>
            <a:off x="1292319" y="2402038"/>
            <a:ext cx="9883681" cy="3539430"/>
          </a:xfrm>
          <a:prstGeom prst="rect">
            <a:avLst/>
          </a:prstGeom>
        </p:spPr>
        <p:txBody>
          <a:bodyPr wrap="square">
            <a:spAutoFit/>
          </a:bodyPr>
          <a:lstStyle/>
          <a:p>
            <a:r>
              <a:rPr lang="zh-CN" altLang="en-US" sz="3200" dirty="0"/>
              <a:t>例如，要建立一个名为</a:t>
            </a:r>
            <a:r>
              <a:rPr lang="en-US" altLang="zh-CN" sz="3200" dirty="0"/>
              <a:t>mike</a:t>
            </a:r>
            <a:r>
              <a:rPr lang="zh-CN" altLang="en-US" sz="3200" dirty="0"/>
              <a:t>，密码为</a:t>
            </a:r>
            <a:r>
              <a:rPr lang="en-US" altLang="zh-CN" sz="3200" dirty="0"/>
              <a:t>P@ssw0rd</a:t>
            </a:r>
            <a:r>
              <a:rPr lang="zh-CN" altLang="en-US" sz="3200" dirty="0"/>
              <a:t>的用户，可以使用以下命令。</a:t>
            </a:r>
          </a:p>
          <a:p>
            <a:pPr algn="ctr"/>
            <a:r>
              <a:rPr lang="en-US" altLang="zh-CN" sz="3200" b="1" u="sng" dirty="0">
                <a:effectLst>
                  <a:outerShdw blurRad="38100" dist="38100" dir="2700000" algn="tl">
                    <a:srgbClr val="000000">
                      <a:alpha val="43137"/>
                    </a:srgbClr>
                  </a:outerShdw>
                </a:effectLst>
              </a:rPr>
              <a:t>net user mike P@ssw0rd /add</a:t>
            </a:r>
          </a:p>
          <a:p>
            <a:endParaRPr lang="en-US" altLang="zh-CN" sz="3200" dirty="0"/>
          </a:p>
          <a:p>
            <a:r>
              <a:rPr lang="zh-CN" altLang="en-US" sz="3200" dirty="0"/>
              <a:t>例如，将用户</a:t>
            </a:r>
            <a:r>
              <a:rPr lang="en-US" altLang="zh-CN" sz="3200" dirty="0"/>
              <a:t>mike</a:t>
            </a:r>
            <a:r>
              <a:rPr lang="zh-CN" altLang="en-US" sz="3200" dirty="0"/>
              <a:t>的密码设置为</a:t>
            </a:r>
            <a:r>
              <a:rPr lang="en-US" altLang="zh-CN" sz="3200" dirty="0"/>
              <a:t>P@ssw0rd3</a:t>
            </a:r>
            <a:r>
              <a:rPr lang="zh-CN" altLang="en-US" sz="3200" dirty="0"/>
              <a:t>（必须符合密码复杂度要求），可以运行以下命令。</a:t>
            </a:r>
          </a:p>
          <a:p>
            <a:pPr algn="ctr"/>
            <a:r>
              <a:rPr lang="en-US" altLang="zh-CN" sz="3200" b="1" u="sng" dirty="0">
                <a:effectLst>
                  <a:outerShdw blurRad="38100" dist="38100" dir="2700000" algn="tl">
                    <a:srgbClr val="000000">
                      <a:alpha val="43137"/>
                    </a:srgbClr>
                  </a:outerShdw>
                </a:effectLst>
              </a:rPr>
              <a:t>net user mike P@ssw0rd3</a:t>
            </a:r>
          </a:p>
        </p:txBody>
      </p:sp>
    </p:spTree>
    <p:extLst>
      <p:ext uri="{BB962C8B-B14F-4D97-AF65-F5344CB8AC3E}">
        <p14:creationId xmlns:p14="http://schemas.microsoft.com/office/powerpoint/2010/main" val="1937174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A385ABE8-C3E6-4541-8086-7220A9BE6A04}"/>
              </a:ext>
            </a:extLst>
          </p:cNvPr>
          <p:cNvSpPr/>
          <p:nvPr/>
        </p:nvSpPr>
        <p:spPr>
          <a:xfrm>
            <a:off x="559717" y="1703718"/>
            <a:ext cx="3132589"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5</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．创建本地组</a:t>
            </a:r>
          </a:p>
        </p:txBody>
      </p:sp>
      <p:pic>
        <p:nvPicPr>
          <p:cNvPr id="31" name="图片 30">
            <a:extLst>
              <a:ext uri="{FF2B5EF4-FFF2-40B4-BE49-F238E27FC236}">
                <a16:creationId xmlns:a16="http://schemas.microsoft.com/office/drawing/2014/main" xmlns="" id="{9B624855-F9F4-4AAE-99C4-9087CF88EF1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92980" y="2288494"/>
            <a:ext cx="3176948" cy="3479514"/>
          </a:xfrm>
          <a:prstGeom prst="rect">
            <a:avLst/>
          </a:prstGeom>
          <a:noFill/>
          <a:ln>
            <a:noFill/>
          </a:ln>
        </p:spPr>
      </p:pic>
      <p:sp>
        <p:nvSpPr>
          <p:cNvPr id="3" name="矩形 2">
            <a:extLst>
              <a:ext uri="{FF2B5EF4-FFF2-40B4-BE49-F238E27FC236}">
                <a16:creationId xmlns:a16="http://schemas.microsoft.com/office/drawing/2014/main" xmlns="" id="{5E19E466-A373-4CBF-B42C-56574233DBF0}"/>
              </a:ext>
            </a:extLst>
          </p:cNvPr>
          <p:cNvSpPr/>
          <p:nvPr/>
        </p:nvSpPr>
        <p:spPr>
          <a:xfrm>
            <a:off x="2940864" y="5768008"/>
            <a:ext cx="877163"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新建组</a:t>
            </a:r>
            <a:endParaRPr lang="zh-CN" altLang="en-US" dirty="0"/>
          </a:p>
        </p:txBody>
      </p:sp>
      <p:sp>
        <p:nvSpPr>
          <p:cNvPr id="5" name="矩形 4">
            <a:extLst>
              <a:ext uri="{FF2B5EF4-FFF2-40B4-BE49-F238E27FC236}">
                <a16:creationId xmlns:a16="http://schemas.microsoft.com/office/drawing/2014/main" xmlns="" id="{AFCDA18E-02E6-4753-A60B-A2D0BEC73B9D}"/>
              </a:ext>
            </a:extLst>
          </p:cNvPr>
          <p:cNvSpPr/>
          <p:nvPr/>
        </p:nvSpPr>
        <p:spPr>
          <a:xfrm>
            <a:off x="5422181" y="3090092"/>
            <a:ext cx="6096000" cy="1569660"/>
          </a:xfrm>
          <a:prstGeom prst="rect">
            <a:avLst/>
          </a:prstGeom>
        </p:spPr>
        <p:txBody>
          <a:bodyPr>
            <a:spAutoFit/>
          </a:bodyPr>
          <a:lstStyle/>
          <a:p>
            <a:r>
              <a:rPr lang="zh-CN" altLang="en-US" sz="3200" dirty="0"/>
              <a:t>另外，也可以使用命令行方式创建一个组：</a:t>
            </a:r>
          </a:p>
          <a:p>
            <a:r>
              <a:rPr lang="en-US" altLang="zh-CN" sz="3200" b="1" u="sng" dirty="0">
                <a:effectLst>
                  <a:outerShdw blurRad="38100" dist="38100" dir="2700000" algn="tl">
                    <a:srgbClr val="000000">
                      <a:alpha val="43137"/>
                    </a:srgbClr>
                  </a:outerShdw>
                </a:effectLst>
              </a:rPr>
              <a:t>net </a:t>
            </a:r>
            <a:r>
              <a:rPr lang="en-US" altLang="zh-CN" sz="3200" b="1" u="sng" dirty="0" err="1">
                <a:effectLst>
                  <a:outerShdw blurRad="38100" dist="38100" dir="2700000" algn="tl">
                    <a:srgbClr val="000000">
                      <a:alpha val="43137"/>
                    </a:srgbClr>
                  </a:outerShdw>
                </a:effectLst>
              </a:rPr>
              <a:t>localgroup</a:t>
            </a:r>
            <a:r>
              <a:rPr lang="en-US" altLang="zh-CN" sz="3200" b="1" u="sng" dirty="0">
                <a:effectLst>
                  <a:outerShdw blurRad="38100" dist="38100" dir="2700000" algn="tl">
                    <a:srgbClr val="000000">
                      <a:alpha val="43137"/>
                    </a:srgbClr>
                  </a:outerShdw>
                </a:effectLst>
              </a:rPr>
              <a:t> sales /add</a:t>
            </a:r>
          </a:p>
        </p:txBody>
      </p:sp>
    </p:spTree>
    <p:extLst>
      <p:ext uri="{BB962C8B-B14F-4D97-AF65-F5344CB8AC3E}">
        <p14:creationId xmlns:p14="http://schemas.microsoft.com/office/powerpoint/2010/main" val="4888425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1 </a:t>
            </a:r>
            <a:r>
              <a:rPr lang="zh-CN" altLang="en-US" sz="2800" b="1" spc="600" dirty="0">
                <a:solidFill>
                  <a:srgbClr val="2070A1"/>
                </a:solidFill>
                <a:cs typeface="+mn-ea"/>
                <a:sym typeface="+mn-lt"/>
              </a:rPr>
              <a:t>在成员服务器上管理本地账户和组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0C2FEE88-D200-4629-9AF0-98C80A746FE2}"/>
              </a:ext>
            </a:extLst>
          </p:cNvPr>
          <p:cNvSpPr/>
          <p:nvPr/>
        </p:nvSpPr>
        <p:spPr>
          <a:xfrm>
            <a:off x="408305" y="1662277"/>
            <a:ext cx="4374916" cy="584775"/>
          </a:xfrm>
          <a:prstGeom prst="rect">
            <a:avLst/>
          </a:prstGeom>
        </p:spPr>
        <p:txBody>
          <a:bodyPr wrap="none">
            <a:spAutoFit/>
          </a:bodyPr>
          <a:lstStyle/>
          <a:p>
            <a:pPr indent="266700" algn="just">
              <a:spcAft>
                <a:spcPts val="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6</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．为本地组添加成员</a:t>
            </a:r>
            <a:endParaRPr lang="zh-CN" altLang="zh-CN" sz="32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8" name="矩形 7">
            <a:extLst>
              <a:ext uri="{FF2B5EF4-FFF2-40B4-BE49-F238E27FC236}">
                <a16:creationId xmlns:a16="http://schemas.microsoft.com/office/drawing/2014/main" xmlns="" id="{592D9AC9-DF9B-49F6-8813-1941364B0824}"/>
              </a:ext>
            </a:extLst>
          </p:cNvPr>
          <p:cNvSpPr/>
          <p:nvPr/>
        </p:nvSpPr>
        <p:spPr>
          <a:xfrm>
            <a:off x="1292319" y="2457161"/>
            <a:ext cx="10518834" cy="3046988"/>
          </a:xfrm>
          <a:prstGeom prst="rect">
            <a:avLst/>
          </a:prstGeom>
        </p:spPr>
        <p:txBody>
          <a:bodyPr wrap="square">
            <a:spAutoFit/>
          </a:bodyPr>
          <a:lstStyle/>
          <a:p>
            <a:r>
              <a:rPr lang="zh-CN" altLang="en-US" sz="3200" dirty="0"/>
              <a:t>将成员mike添加到本地组common，可以执行以下操作。</a:t>
            </a:r>
          </a:p>
          <a:p>
            <a:r>
              <a:rPr lang="zh-CN" altLang="en-US" sz="3200" dirty="0"/>
              <a:t>打开组的“属性”对话框。单击“添加”按钮，选择要加入的用户mike即可。</a:t>
            </a:r>
          </a:p>
          <a:p>
            <a:endParaRPr lang="zh-CN" altLang="en-US" sz="3200" dirty="0"/>
          </a:p>
          <a:p>
            <a:r>
              <a:rPr lang="zh-CN" altLang="en-US" sz="3200" dirty="0"/>
              <a:t>使用命令行的话，可以使用如下命令：</a:t>
            </a:r>
          </a:p>
          <a:p>
            <a:r>
              <a:rPr lang="zh-CN" altLang="en-US" sz="3200" b="1" u="sng" dirty="0">
                <a:effectLst>
                  <a:outerShdw blurRad="38100" dist="38100" dir="2700000" algn="tl">
                    <a:srgbClr val="000000">
                      <a:alpha val="43137"/>
                    </a:srgbClr>
                  </a:outerShdw>
                </a:effectLst>
              </a:rPr>
              <a:t>net localgroup administrators mike /add</a:t>
            </a:r>
          </a:p>
        </p:txBody>
      </p:sp>
    </p:spTree>
    <p:extLst>
      <p:ext uri="{BB962C8B-B14F-4D97-AF65-F5344CB8AC3E}">
        <p14:creationId xmlns:p14="http://schemas.microsoft.com/office/powerpoint/2010/main" val="42815677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88474" y="427909"/>
            <a:ext cx="8955438" cy="769441"/>
          </a:xfrm>
          <a:prstGeom prst="rect">
            <a:avLst/>
          </a:prstGeom>
          <a:noFill/>
        </p:spPr>
        <p:txBody>
          <a:bodyPr wrap="square" rtlCol="0">
            <a:spAutoFit/>
          </a:bodyPr>
          <a:lstStyle/>
          <a:p>
            <a:pPr algn="ctr"/>
            <a:r>
              <a:rPr lang="zh-CN" altLang="en-US" sz="4400" b="1" spc="300" dirty="0">
                <a:solidFill>
                  <a:srgbClr val="2070A1"/>
                </a:solidFill>
                <a:cs typeface="+mn-ea"/>
                <a:sym typeface="+mn-lt"/>
              </a:rPr>
              <a:t>任务</a:t>
            </a:r>
            <a:r>
              <a:rPr lang="en-US" altLang="zh-CN" sz="4400" b="1" spc="300" dirty="0">
                <a:solidFill>
                  <a:srgbClr val="2070A1"/>
                </a:solidFill>
                <a:cs typeface="+mn-ea"/>
                <a:sym typeface="+mn-lt"/>
              </a:rPr>
              <a:t>2 </a:t>
            </a:r>
            <a:r>
              <a:rPr lang="zh-CN" altLang="en-US" sz="4400" b="1" spc="300" dirty="0">
                <a:solidFill>
                  <a:srgbClr val="2070A1"/>
                </a:solidFill>
                <a:cs typeface="+mn-ea"/>
                <a:sym typeface="+mn-lt"/>
              </a:rPr>
              <a:t>使用</a:t>
            </a:r>
            <a:r>
              <a:rPr lang="en-US" altLang="zh-CN" sz="4400" b="1" spc="300" dirty="0">
                <a:solidFill>
                  <a:srgbClr val="2070A1"/>
                </a:solidFill>
                <a:cs typeface="+mn-ea"/>
                <a:sym typeface="+mn-lt"/>
              </a:rPr>
              <a:t>AGUDLP</a:t>
            </a:r>
            <a:r>
              <a:rPr lang="zh-CN" altLang="en-US" sz="4400" b="1" spc="300" dirty="0">
                <a:solidFill>
                  <a:srgbClr val="2070A1"/>
                </a:solidFill>
                <a:cs typeface="+mn-ea"/>
                <a:sym typeface="+mn-lt"/>
              </a:rPr>
              <a:t>原则管理域组</a:t>
            </a:r>
          </a:p>
        </p:txBody>
      </p:sp>
      <p:cxnSp>
        <p:nvCxnSpPr>
          <p:cNvPr id="9" name="直接连接符 8"/>
          <p:cNvCxnSpPr>
            <a:cxnSpLocks/>
          </p:cNvCxnSpPr>
          <p:nvPr/>
        </p:nvCxnSpPr>
        <p:spPr>
          <a:xfrm>
            <a:off x="1948089" y="1225798"/>
            <a:ext cx="7796420" cy="0"/>
          </a:xfrm>
          <a:prstGeom prst="line">
            <a:avLst/>
          </a:prstGeom>
          <a:ln w="25400">
            <a:solidFill>
              <a:srgbClr val="34B2E4"/>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10823156" y="563905"/>
            <a:ext cx="683354" cy="683354"/>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10854928" y="1231773"/>
            <a:ext cx="619809" cy="619809"/>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xmlns="" id="{1E3C36CB-5B0C-40CC-90F9-BFACBDB1E4E9}"/>
              </a:ext>
            </a:extLst>
          </p:cNvPr>
          <p:cNvGrpSpPr/>
          <p:nvPr/>
        </p:nvGrpSpPr>
        <p:grpSpPr>
          <a:xfrm>
            <a:off x="2569302" y="1802647"/>
            <a:ext cx="6531266" cy="1191137"/>
            <a:chOff x="2447982" y="2203431"/>
            <a:chExt cx="6531266" cy="1191137"/>
          </a:xfrm>
        </p:grpSpPr>
        <p:grpSp>
          <p:nvGrpSpPr>
            <p:cNvPr id="3" name="组合 2">
              <a:extLst>
                <a:ext uri="{FF2B5EF4-FFF2-40B4-BE49-F238E27FC236}">
                  <a16:creationId xmlns:a16="http://schemas.microsoft.com/office/drawing/2014/main" xmlns="" id="{B5AA7674-8873-491F-B6C5-855B0A718A28}"/>
                </a:ext>
              </a:extLst>
            </p:cNvPr>
            <p:cNvGrpSpPr/>
            <p:nvPr/>
          </p:nvGrpSpPr>
          <p:grpSpPr>
            <a:xfrm>
              <a:off x="2447982" y="2203431"/>
              <a:ext cx="6531266" cy="1191137"/>
              <a:chOff x="2830368" y="2672347"/>
              <a:chExt cx="6531266" cy="1191137"/>
            </a:xfrm>
          </p:grpSpPr>
          <p:sp>
            <p:nvSpPr>
              <p:cNvPr id="21" name="iS1ide-Rectangle 11">
                <a:extLst>
                  <a:ext uri="{FF2B5EF4-FFF2-40B4-BE49-F238E27FC236}">
                    <a16:creationId xmlns:a16="http://schemas.microsoft.com/office/drawing/2014/main" xmlns="" id="{69CD2B78-720A-4C35-B0BA-0F10FB922F6E}"/>
                  </a:ext>
                </a:extLst>
              </p:cNvPr>
              <p:cNvSpPr/>
              <p:nvPr/>
            </p:nvSpPr>
            <p:spPr>
              <a:xfrm rot="16200000">
                <a:off x="5717033" y="218884"/>
                <a:ext cx="1191137" cy="6098064"/>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22" name="iS1ide-Oval 8">
                <a:extLst>
                  <a:ext uri="{FF2B5EF4-FFF2-40B4-BE49-F238E27FC236}">
                    <a16:creationId xmlns:a16="http://schemas.microsoft.com/office/drawing/2014/main" xmlns="" id="{073470B6-FFC5-4CB9-86A3-D845580B675F}"/>
                  </a:ext>
                </a:extLst>
              </p:cNvPr>
              <p:cNvSpPr/>
              <p:nvPr/>
            </p:nvSpPr>
            <p:spPr>
              <a:xfrm>
                <a:off x="2830368" y="2967221"/>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1</a:t>
                </a:r>
              </a:p>
            </p:txBody>
          </p:sp>
        </p:grpSp>
        <p:sp>
          <p:nvSpPr>
            <p:cNvPr id="4" name="文本框 3">
              <a:extLst>
                <a:ext uri="{FF2B5EF4-FFF2-40B4-BE49-F238E27FC236}">
                  <a16:creationId xmlns:a16="http://schemas.microsoft.com/office/drawing/2014/main" xmlns="" id="{C3565D79-F691-4C83-8F8B-8F6C979AE16C}"/>
                </a:ext>
              </a:extLst>
            </p:cNvPr>
            <p:cNvSpPr txBox="1"/>
            <p:nvPr/>
          </p:nvSpPr>
          <p:spPr>
            <a:xfrm>
              <a:off x="3241963" y="2441154"/>
              <a:ext cx="5353396" cy="707886"/>
            </a:xfrm>
            <a:prstGeom prst="rect">
              <a:avLst/>
            </a:prstGeom>
            <a:noFill/>
          </p:spPr>
          <p:txBody>
            <a:bodyPr wrap="square" rtlCol="0">
              <a:spAutoFit/>
            </a:bodyPr>
            <a:lstStyle/>
            <a:p>
              <a:pPr algn="ctr"/>
              <a:r>
                <a:rPr lang="zh-CN" altLang="en-US" sz="4000" dirty="0">
                  <a:solidFill>
                    <a:srgbClr val="FFFFFF"/>
                  </a:solidFill>
                </a:rPr>
                <a:t>项目背景</a:t>
              </a:r>
            </a:p>
          </p:txBody>
        </p:sp>
      </p:grpSp>
      <p:grpSp>
        <p:nvGrpSpPr>
          <p:cNvPr id="43" name="组合 42">
            <a:extLst>
              <a:ext uri="{FF2B5EF4-FFF2-40B4-BE49-F238E27FC236}">
                <a16:creationId xmlns:a16="http://schemas.microsoft.com/office/drawing/2014/main" xmlns="" id="{75C43A82-A829-4603-BB94-8A57A736404C}"/>
              </a:ext>
            </a:extLst>
          </p:cNvPr>
          <p:cNvGrpSpPr/>
          <p:nvPr/>
        </p:nvGrpSpPr>
        <p:grpSpPr>
          <a:xfrm>
            <a:off x="2569302" y="3354428"/>
            <a:ext cx="6531266" cy="1191137"/>
            <a:chOff x="-1283097" y="4387973"/>
            <a:chExt cx="6531266" cy="1191137"/>
          </a:xfrm>
        </p:grpSpPr>
        <p:grpSp>
          <p:nvGrpSpPr>
            <p:cNvPr id="35" name="组合 34">
              <a:extLst>
                <a:ext uri="{FF2B5EF4-FFF2-40B4-BE49-F238E27FC236}">
                  <a16:creationId xmlns:a16="http://schemas.microsoft.com/office/drawing/2014/main" xmlns="" id="{1FED820D-C2B0-4090-846B-FF4DFF2AEA94}"/>
                </a:ext>
              </a:extLst>
            </p:cNvPr>
            <p:cNvGrpSpPr/>
            <p:nvPr/>
          </p:nvGrpSpPr>
          <p:grpSpPr>
            <a:xfrm>
              <a:off x="-1283097" y="4387973"/>
              <a:ext cx="6531266" cy="1191137"/>
              <a:chOff x="2830368" y="2672347"/>
              <a:chExt cx="6531266" cy="1191137"/>
            </a:xfrm>
            <a:solidFill>
              <a:srgbClr val="34B2E4"/>
            </a:solidFill>
          </p:grpSpPr>
          <p:sp>
            <p:nvSpPr>
              <p:cNvPr id="36" name="iS1ide-Rectangle 11">
                <a:extLst>
                  <a:ext uri="{FF2B5EF4-FFF2-40B4-BE49-F238E27FC236}">
                    <a16:creationId xmlns:a16="http://schemas.microsoft.com/office/drawing/2014/main" xmlns="" id="{D4C76F8F-B268-4AB5-A36A-5D1A528E358E}"/>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37" name="iS1ide-Oval 8">
                <a:extLst>
                  <a:ext uri="{FF2B5EF4-FFF2-40B4-BE49-F238E27FC236}">
                    <a16:creationId xmlns:a16="http://schemas.microsoft.com/office/drawing/2014/main" xmlns="" id="{2DB402A1-2481-45FC-AD8D-D4012F0183FB}"/>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2</a:t>
                </a:r>
              </a:p>
            </p:txBody>
          </p:sp>
        </p:grpSp>
        <p:sp>
          <p:nvSpPr>
            <p:cNvPr id="38" name="文本框 37">
              <a:extLst>
                <a:ext uri="{FF2B5EF4-FFF2-40B4-BE49-F238E27FC236}">
                  <a16:creationId xmlns:a16="http://schemas.microsoft.com/office/drawing/2014/main" xmlns="" id="{B5DE1646-4359-4175-83D3-0B530F444870}"/>
                </a:ext>
              </a:extLst>
            </p:cNvPr>
            <p:cNvSpPr txBox="1"/>
            <p:nvPr/>
          </p:nvSpPr>
          <p:spPr>
            <a:xfrm>
              <a:off x="-489116" y="4625696"/>
              <a:ext cx="5353396" cy="707886"/>
            </a:xfrm>
            <a:prstGeom prst="rect">
              <a:avLst/>
            </a:prstGeom>
            <a:noFill/>
          </p:spPr>
          <p:txBody>
            <a:bodyPr wrap="square" rtlCol="0">
              <a:spAutoFit/>
            </a:bodyPr>
            <a:lstStyle/>
            <a:p>
              <a:pPr algn="ctr"/>
              <a:r>
                <a:rPr lang="zh-CN" altLang="en-US" sz="4000" dirty="0">
                  <a:solidFill>
                    <a:srgbClr val="FFFFFF"/>
                  </a:solidFill>
                </a:rPr>
                <a:t>任务实施</a:t>
              </a:r>
            </a:p>
          </p:txBody>
        </p:sp>
      </p:grpSp>
      <p:grpSp>
        <p:nvGrpSpPr>
          <p:cNvPr id="44" name="组合 43">
            <a:extLst>
              <a:ext uri="{FF2B5EF4-FFF2-40B4-BE49-F238E27FC236}">
                <a16:creationId xmlns:a16="http://schemas.microsoft.com/office/drawing/2014/main" xmlns="" id="{B68AF12D-1A9B-442D-A0A3-0209F182483A}"/>
              </a:ext>
            </a:extLst>
          </p:cNvPr>
          <p:cNvGrpSpPr/>
          <p:nvPr/>
        </p:nvGrpSpPr>
        <p:grpSpPr>
          <a:xfrm>
            <a:off x="2569302" y="4906209"/>
            <a:ext cx="6531266" cy="1191137"/>
            <a:chOff x="-1600417" y="6225138"/>
            <a:chExt cx="6531266" cy="1191137"/>
          </a:xfrm>
        </p:grpSpPr>
        <p:grpSp>
          <p:nvGrpSpPr>
            <p:cNvPr id="39" name="组合 38">
              <a:extLst>
                <a:ext uri="{FF2B5EF4-FFF2-40B4-BE49-F238E27FC236}">
                  <a16:creationId xmlns:a16="http://schemas.microsoft.com/office/drawing/2014/main" xmlns="" id="{3476E92B-20B6-4402-A263-01B8EB4F9CF1}"/>
                </a:ext>
              </a:extLst>
            </p:cNvPr>
            <p:cNvGrpSpPr/>
            <p:nvPr/>
          </p:nvGrpSpPr>
          <p:grpSpPr>
            <a:xfrm>
              <a:off x="-1600417" y="6225138"/>
              <a:ext cx="6531266" cy="1191137"/>
              <a:chOff x="2830368" y="2672347"/>
              <a:chExt cx="6531266" cy="1191137"/>
            </a:xfrm>
            <a:solidFill>
              <a:srgbClr val="2070A1"/>
            </a:solidFill>
          </p:grpSpPr>
          <p:sp>
            <p:nvSpPr>
              <p:cNvPr id="40" name="iS1ide-Rectangle 11">
                <a:extLst>
                  <a:ext uri="{FF2B5EF4-FFF2-40B4-BE49-F238E27FC236}">
                    <a16:creationId xmlns:a16="http://schemas.microsoft.com/office/drawing/2014/main" xmlns="" id="{5EF3F589-4032-41A5-899D-3F4A250CEC22}"/>
                  </a:ext>
                </a:extLst>
              </p:cNvPr>
              <p:cNvSpPr/>
              <p:nvPr/>
            </p:nvSpPr>
            <p:spPr>
              <a:xfrm rot="16200000">
                <a:off x="5717033" y="218884"/>
                <a:ext cx="1191137" cy="609806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dirty="0">
                  <a:cs typeface="+mn-ea"/>
                  <a:sym typeface="+mn-lt"/>
                </a:endParaRPr>
              </a:p>
            </p:txBody>
          </p:sp>
          <p:sp>
            <p:nvSpPr>
              <p:cNvPr id="41" name="iS1ide-Oval 8">
                <a:extLst>
                  <a:ext uri="{FF2B5EF4-FFF2-40B4-BE49-F238E27FC236}">
                    <a16:creationId xmlns:a16="http://schemas.microsoft.com/office/drawing/2014/main" xmlns="" id="{DBB66367-C3FE-4DA8-AAAD-99BCDF1B70BD}"/>
                  </a:ext>
                </a:extLst>
              </p:cNvPr>
              <p:cNvSpPr/>
              <p:nvPr/>
            </p:nvSpPr>
            <p:spPr>
              <a:xfrm>
                <a:off x="2830368" y="2967221"/>
                <a:ext cx="648072" cy="64807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dirty="0">
                    <a:cs typeface="+mn-ea"/>
                    <a:sym typeface="+mn-lt"/>
                  </a:rPr>
                  <a:t>3</a:t>
                </a:r>
              </a:p>
            </p:txBody>
          </p:sp>
        </p:grpSp>
        <p:sp>
          <p:nvSpPr>
            <p:cNvPr id="42" name="文本框 41">
              <a:extLst>
                <a:ext uri="{FF2B5EF4-FFF2-40B4-BE49-F238E27FC236}">
                  <a16:creationId xmlns:a16="http://schemas.microsoft.com/office/drawing/2014/main" xmlns="" id="{464B9C9F-E1A3-49E6-ABA3-BF69115CE4B7}"/>
                </a:ext>
              </a:extLst>
            </p:cNvPr>
            <p:cNvSpPr txBox="1"/>
            <p:nvPr/>
          </p:nvSpPr>
          <p:spPr>
            <a:xfrm>
              <a:off x="-806436" y="6481911"/>
              <a:ext cx="5353396" cy="707886"/>
            </a:xfrm>
            <a:prstGeom prst="rect">
              <a:avLst/>
            </a:prstGeom>
            <a:noFill/>
          </p:spPr>
          <p:txBody>
            <a:bodyPr wrap="square" rtlCol="0">
              <a:spAutoFit/>
            </a:bodyPr>
            <a:lstStyle/>
            <a:p>
              <a:pPr algn="ctr"/>
              <a:r>
                <a:rPr lang="zh-CN" altLang="en-US" sz="4000" dirty="0">
                  <a:solidFill>
                    <a:srgbClr val="FFFFFF"/>
                  </a:solidFill>
                </a:rPr>
                <a:t>测试验证</a:t>
              </a:r>
            </a:p>
          </p:txBody>
        </p:sp>
      </p:grpSp>
    </p:spTree>
    <p:extLst>
      <p:ext uri="{BB962C8B-B14F-4D97-AF65-F5344CB8AC3E}">
        <p14:creationId xmlns:p14="http://schemas.microsoft.com/office/powerpoint/2010/main" val="3972621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10"/>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11"/>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14"/>
                                        </p:tgtEl>
                                        <p:attrNameLst>
                                          <p:attrName>ppt_x</p:attrName>
                                          <p:attrName>ppt_y</p:attrName>
                                        </p:attrNameLst>
                                      </p:cBhvr>
                                      <p:rCtr x="0" y="-25208"/>
                                    </p:animMotion>
                                  </p:childTnLst>
                                </p:cTn>
                              </p:par>
                            </p:childTnLst>
                          </p:cTn>
                        </p:par>
                        <p:par>
                          <p:cTn id="20" fill="hold">
                            <p:stCondLst>
                              <p:cond delay="1750"/>
                            </p:stCondLst>
                            <p:childTnLst>
                              <p:par>
                                <p:cTn id="21" presetID="45" presetClass="entr" presetSubtype="0" fill="hold" grpId="0" nodeType="afterEffect">
                                  <p:stCondLst>
                                    <p:cond delay="0"/>
                                  </p:stCondLst>
                                  <p:iterate type="lt">
                                    <p:tmPct val="20000"/>
                                  </p:iterate>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385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1344771" y="692150"/>
            <a:ext cx="3416320" cy="646331"/>
          </a:xfrm>
          <a:prstGeom prst="rect">
            <a:avLst/>
          </a:prstGeom>
          <a:noFill/>
        </p:spPr>
        <p:txBody>
          <a:bodyPr wrap="none" rtlCol="0">
            <a:spAutoFit/>
          </a:bodyPr>
          <a:lstStyle/>
          <a:p>
            <a:r>
              <a:rPr lang="zh-CN" altLang="en-US" sz="3600" b="1" spc="600" dirty="0">
                <a:solidFill>
                  <a:srgbClr val="2070A1"/>
                </a:solidFill>
                <a:cs typeface="+mn-ea"/>
                <a:sym typeface="+mn-lt"/>
              </a:rPr>
              <a:t>本地用户和组</a:t>
            </a:r>
          </a:p>
        </p:txBody>
      </p:sp>
      <p:sp>
        <p:nvSpPr>
          <p:cNvPr id="14" name="圆角矩形 13"/>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 id="{2099DC74-FA32-4154-A985-CAD968AD13FA}"/>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xmlns="" id="{62F737EC-D01A-4BE7-8E54-CE214AB8E79C}"/>
              </a:ext>
            </a:extLst>
          </p:cNvPr>
          <p:cNvSpPr/>
          <p:nvPr/>
        </p:nvSpPr>
        <p:spPr>
          <a:xfrm>
            <a:off x="1550315" y="4092030"/>
            <a:ext cx="1882776" cy="707886"/>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本地用户账户</a:t>
            </a:r>
          </a:p>
          <a:p>
            <a:pPr lvl="0" algn="ctr">
              <a:defRPr/>
            </a:pPr>
            <a:r>
              <a:rPr lang="zh-CN" altLang="en-US" sz="2000" kern="0" dirty="0">
                <a:solidFill>
                  <a:prstClr val="black">
                    <a:lumMod val="65000"/>
                    <a:lumOff val="35000"/>
                  </a:prstClr>
                </a:solidFill>
                <a:cs typeface="+mn-ea"/>
                <a:sym typeface="+mn-lt"/>
              </a:rPr>
              <a:t>本地用户组</a:t>
            </a:r>
          </a:p>
        </p:txBody>
      </p:sp>
      <p:sp>
        <p:nvSpPr>
          <p:cNvPr id="21" name="矩形 20">
            <a:extLst>
              <a:ext uri="{FF2B5EF4-FFF2-40B4-BE49-F238E27FC236}">
                <a16:creationId xmlns:a16="http://schemas.microsoft.com/office/drawing/2014/main" xmlns="" id="{AFF86FA4-9BE6-4840-B481-02C015A75E34}"/>
              </a:ext>
            </a:extLst>
          </p:cNvPr>
          <p:cNvSpPr>
            <a:spLocks noChangeAspect="1"/>
          </p:cNvSpPr>
          <p:nvPr/>
        </p:nvSpPr>
        <p:spPr>
          <a:xfrm>
            <a:off x="1292319" y="1856666"/>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本地用户和组</a:t>
            </a:r>
          </a:p>
        </p:txBody>
      </p:sp>
      <p:grpSp>
        <p:nvGrpSpPr>
          <p:cNvPr id="11" name="组合 10">
            <a:extLst>
              <a:ext uri="{FF2B5EF4-FFF2-40B4-BE49-F238E27FC236}">
                <a16:creationId xmlns:a16="http://schemas.microsoft.com/office/drawing/2014/main" xmlns="" id="{480C54A8-7EDB-40A4-A3A4-2DDC3BBEBE84}"/>
              </a:ext>
            </a:extLst>
          </p:cNvPr>
          <p:cNvGrpSpPr/>
          <p:nvPr/>
        </p:nvGrpSpPr>
        <p:grpSpPr>
          <a:xfrm>
            <a:off x="1550315" y="1348122"/>
            <a:ext cx="3196876" cy="104046"/>
            <a:chOff x="5708155" y="392856"/>
            <a:chExt cx="3196876" cy="104046"/>
          </a:xfrm>
        </p:grpSpPr>
        <p:sp>
          <p:nvSpPr>
            <p:cNvPr id="25" name="椭圆 24">
              <a:extLst>
                <a:ext uri="{FF2B5EF4-FFF2-40B4-BE49-F238E27FC236}">
                  <a16:creationId xmlns:a16="http://schemas.microsoft.com/office/drawing/2014/main" xmlns="" id="{280BA07F-74FC-404F-ABC6-87B529520552}"/>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椭圆 25">
              <a:extLst>
                <a:ext uri="{FF2B5EF4-FFF2-40B4-BE49-F238E27FC236}">
                  <a16:creationId xmlns:a16="http://schemas.microsoft.com/office/drawing/2014/main" xmlns="" id="{9ACFA7CD-5750-4C29-ACCC-4099FA46B8D7}"/>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椭圆 26">
              <a:extLst>
                <a:ext uri="{FF2B5EF4-FFF2-40B4-BE49-F238E27FC236}">
                  <a16:creationId xmlns:a16="http://schemas.microsoft.com/office/drawing/2014/main" xmlns="" id="{7A65756C-8FB3-47A9-BBA9-D32BC955572F}"/>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椭圆 27">
              <a:extLst>
                <a:ext uri="{FF2B5EF4-FFF2-40B4-BE49-F238E27FC236}">
                  <a16:creationId xmlns:a16="http://schemas.microsoft.com/office/drawing/2014/main" xmlns="" id="{563D3904-D5EC-4617-9105-6C51596D7448}"/>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7314D1EE-D5B7-4FFD-8579-1F3C6A6AB05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1E497657-1BA2-4C25-BD90-90CF23890C82}"/>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A50FBF03-D9EA-49D6-9012-E37702266FA1}"/>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3F1C7343-B29B-4DD8-B765-95C754B414F1}"/>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DE51061F-7B98-4216-B6F8-5C2075858285}"/>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354EE400-87CF-4CDB-9070-9DA5C6867C3B}"/>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E4250B3D-C09D-4A20-ACFC-3E75AB1AD2C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C5D6CA61-C1E5-4EE4-AE58-C72270F448A7}"/>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E47B74DD-433B-418D-9E60-4AE174238A86}"/>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6F9F9E51-5646-4AD0-ACD3-559912193593}"/>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5DC69433-195E-4496-B74B-30A2E0F4F297}"/>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A50E3874-CC86-49CE-99C1-49BF981EAC77}"/>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7B66D6C1-220A-4015-8B72-4F48994CD67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CE89BA61-B02E-46F5-B484-97D9B8C9466A}"/>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0056327-FC60-4BDE-B4B9-1B40AFD3C12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275B1538-4147-4E87-9579-A861D3843882}"/>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A197A368-EEB8-4044-96F4-D4ECCBF454DE}"/>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F15417DD-829D-407A-B3D4-86848889C378}"/>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46831212-1BEF-4A73-AE70-55823F40181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743D5976-41B6-4EE0-BA7F-10E29C7BE215}"/>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custDataLst>
      <p:tags r:id="rId1"/>
    </p:custDataLst>
    <p:extLst>
      <p:ext uri="{BB962C8B-B14F-4D97-AF65-F5344CB8AC3E}">
        <p14:creationId xmlns:p14="http://schemas.microsoft.com/office/powerpoint/2010/main" val="22035073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45" presetClass="entr" presetSubtype="0" fill="hold" grpId="0" nodeType="withEffect">
                                  <p:stCondLst>
                                    <p:cond delay="250"/>
                                  </p:stCondLst>
                                  <p:iterate type="lt">
                                    <p:tmPct val="20000"/>
                                  </p:iterate>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anim calcmode="lin" valueType="num">
                                      <p:cBhvr>
                                        <p:cTn id="19" dur="500" fill="hold"/>
                                        <p:tgtEl>
                                          <p:spTgt spid="54"/>
                                        </p:tgtEl>
                                        <p:attrNameLst>
                                          <p:attrName>ppt_w</p:attrName>
                                        </p:attrNameLst>
                                      </p:cBhvr>
                                      <p:tavLst>
                                        <p:tav tm="0" fmla="#ppt_w*sin(2.5*pi*$)">
                                          <p:val>
                                            <p:fltVal val="0"/>
                                          </p:val>
                                        </p:tav>
                                        <p:tav tm="100000">
                                          <p:val>
                                            <p:fltVal val="1"/>
                                          </p:val>
                                        </p:tav>
                                      </p:tavLst>
                                    </p:anim>
                                    <p:anim calcmode="lin" valueType="num">
                                      <p:cBhvr>
                                        <p:cTn id="20" dur="500" fill="hold"/>
                                        <p:tgtEl>
                                          <p:spTgt spid="54"/>
                                        </p:tgtEl>
                                        <p:attrNameLst>
                                          <p:attrName>ppt_h</p:attrName>
                                        </p:attrNameLst>
                                      </p:cBhvr>
                                      <p:tavLst>
                                        <p:tav tm="0">
                                          <p:val>
                                            <p:strVal val="#ppt_h"/>
                                          </p:val>
                                        </p:tav>
                                        <p:tav tm="100000">
                                          <p:val>
                                            <p:strVal val="#ppt_h"/>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64" presetClass="path" presetSubtype="0" decel="100000" fill="hold" grpId="1" nodeType="withEffect">
                                  <p:stCondLst>
                                    <p:cond delay="0"/>
                                  </p:stCondLst>
                                  <p:childTnLst>
                                    <p:animMotion origin="layout" path="M 4.375E-6 -2.96296E-6 L 4.375E-6 -0.18472 " pathEditMode="relative" rAng="0" ptsTypes="AA">
                                      <p:cBhvr>
                                        <p:cTn id="26" dur="1250" spd="-100000" fill="hold"/>
                                        <p:tgtEl>
                                          <p:spTgt spid="21"/>
                                        </p:tgtEl>
                                        <p:attrNameLst>
                                          <p:attrName>ppt_x</p:attrName>
                                          <p:attrName>ppt_y</p:attrName>
                                        </p:attrNameLst>
                                      </p:cBhvr>
                                      <p:rCtr x="0" y="-9236"/>
                                    </p:animMotion>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childTnLst>
                                </p:cTn>
                              </p:par>
                              <p:par>
                                <p:cTn id="30" presetID="64" presetClass="path" presetSubtype="0" decel="100000" fill="hold" grpId="1" nodeType="withEffect">
                                  <p:stCondLst>
                                    <p:cond delay="0"/>
                                  </p:stCondLst>
                                  <p:childTnLst>
                                    <p:animMotion origin="layout" path="M 4.375E-6 1.11111E-6 L 4.375E-6 -0.34468 " pathEditMode="relative" rAng="0" ptsTypes="AA">
                                      <p:cBhvr>
                                        <p:cTn id="31" dur="1500" spd="-100000" fill="hold"/>
                                        <p:tgtEl>
                                          <p:spTgt spid="19"/>
                                        </p:tgtEl>
                                        <p:attrNameLst>
                                          <p:attrName>ppt_x</p:attrName>
                                          <p:attrName>ppt_y</p:attrName>
                                        </p:attrNameLst>
                                      </p:cBhvr>
                                      <p:rCtr x="0" y="-17245"/>
                                    </p:animMotion>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childTnLst>
                                </p:cTn>
                              </p:par>
                              <p:par>
                                <p:cTn id="35" presetID="64" presetClass="path" presetSubtype="0" decel="100000" fill="hold" grpId="1" nodeType="withEffect">
                                  <p:stCondLst>
                                    <p:cond delay="0"/>
                                  </p:stCondLst>
                                  <p:childTnLst>
                                    <p:animMotion origin="layout" path="M 2.91667E-6 3.7037E-7 L 2.91667E-6 -0.50417 " pathEditMode="relative" rAng="0" ptsTypes="AA">
                                      <p:cBhvr>
                                        <p:cTn id="36" dur="1750" spd="-100000" fill="hold"/>
                                        <p:tgtEl>
                                          <p:spTgt spid="20"/>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4" grpId="0" animBg="1"/>
      <p:bldP spid="15" grpId="0" animBg="1"/>
      <p:bldP spid="19" grpId="0" animBg="1"/>
      <p:bldP spid="19" grpId="1" animBg="1"/>
      <p:bldP spid="20" grpId="0"/>
      <p:bldP spid="20" grpId="1"/>
      <p:bldP spid="21" grpId="0" animBg="1"/>
      <p:bldP spid="21"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F88D1D-85C9-4983-BE22-8D7F66E69BF1}"/>
              </a:ext>
            </a:extLst>
          </p:cNvPr>
          <p:cNvGrpSpPr>
            <a:grpSpLocks/>
          </p:cNvGrpSpPr>
          <p:nvPr/>
        </p:nvGrpSpPr>
        <p:grpSpPr bwMode="auto">
          <a:xfrm>
            <a:off x="-759739" y="234286"/>
            <a:ext cx="12231306" cy="6623714"/>
            <a:chOff x="2290763" y="2182813"/>
            <a:chExt cx="8264525" cy="4683125"/>
          </a:xfrm>
        </p:grpSpPr>
        <p:sp>
          <p:nvSpPr>
            <p:cNvPr id="3" name="Freeform 5">
              <a:extLst>
                <a:ext uri="{FF2B5EF4-FFF2-40B4-BE49-F238E27FC236}">
                  <a16:creationId xmlns:a16="http://schemas.microsoft.com/office/drawing/2014/main" xmlns="" id="{D2FB56E9-E134-4DD4-BA3A-364D5F5E232F}"/>
                </a:ext>
              </a:extLst>
            </p:cNvPr>
            <p:cNvSpPr>
              <a:spLocks noChangeArrowheads="1"/>
            </p:cNvSpPr>
            <p:nvPr/>
          </p:nvSpPr>
          <p:spPr bwMode="auto">
            <a:xfrm>
              <a:off x="3441091" y="2182813"/>
              <a:ext cx="5980849" cy="3542760"/>
            </a:xfrm>
            <a:custGeom>
              <a:avLst/>
              <a:gdLst>
                <a:gd name="T0" fmla="*/ 2147483647 w 2269"/>
                <a:gd name="T1" fmla="*/ 2147483647 h 1621"/>
                <a:gd name="T2" fmla="*/ 2147483647 w 2269"/>
                <a:gd name="T3" fmla="*/ 2147483647 h 1621"/>
                <a:gd name="T4" fmla="*/ 2147483647 w 2269"/>
                <a:gd name="T5" fmla="*/ 2147483647 h 1621"/>
                <a:gd name="T6" fmla="*/ 0 w 2269"/>
                <a:gd name="T7" fmla="*/ 2147483647 h 1621"/>
                <a:gd name="T8" fmla="*/ 0 w 2269"/>
                <a:gd name="T9" fmla="*/ 2147483647 h 1621"/>
                <a:gd name="T10" fmla="*/ 2147483647 w 2269"/>
                <a:gd name="T11" fmla="*/ 0 h 1621"/>
                <a:gd name="T12" fmla="*/ 2147483647 w 2269"/>
                <a:gd name="T13" fmla="*/ 0 h 1621"/>
                <a:gd name="T14" fmla="*/ 2147483647 w 2269"/>
                <a:gd name="T15" fmla="*/ 2147483647 h 1621"/>
                <a:gd name="T16" fmla="*/ 2147483647 w 2269"/>
                <a:gd name="T17" fmla="*/ 2147483647 h 16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9"/>
                <a:gd name="T28" fmla="*/ 0 h 1621"/>
                <a:gd name="T29" fmla="*/ 2269 w 2269"/>
                <a:gd name="T30" fmla="*/ 1621 h 16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9" h="1621">
                  <a:moveTo>
                    <a:pt x="2269" y="1496"/>
                  </a:moveTo>
                  <a:cubicBezTo>
                    <a:pt x="2269" y="1576"/>
                    <a:pt x="2224" y="1621"/>
                    <a:pt x="2144" y="1621"/>
                  </a:cubicBezTo>
                  <a:cubicBezTo>
                    <a:pt x="125" y="1621"/>
                    <a:pt x="125" y="1621"/>
                    <a:pt x="125" y="1621"/>
                  </a:cubicBezTo>
                  <a:cubicBezTo>
                    <a:pt x="44" y="1621"/>
                    <a:pt x="0" y="1576"/>
                    <a:pt x="0" y="1496"/>
                  </a:cubicBezTo>
                  <a:cubicBezTo>
                    <a:pt x="0" y="124"/>
                    <a:pt x="0" y="124"/>
                    <a:pt x="0" y="124"/>
                  </a:cubicBezTo>
                  <a:cubicBezTo>
                    <a:pt x="0" y="44"/>
                    <a:pt x="44" y="0"/>
                    <a:pt x="125" y="0"/>
                  </a:cubicBezTo>
                  <a:cubicBezTo>
                    <a:pt x="2144" y="0"/>
                    <a:pt x="2144" y="0"/>
                    <a:pt x="2144" y="0"/>
                  </a:cubicBezTo>
                  <a:cubicBezTo>
                    <a:pt x="2224" y="0"/>
                    <a:pt x="2269" y="44"/>
                    <a:pt x="2269" y="124"/>
                  </a:cubicBezTo>
                  <a:lnTo>
                    <a:pt x="2269" y="1496"/>
                  </a:lnTo>
                  <a:close/>
                </a:path>
              </a:pathLst>
            </a:cu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Oval 7">
              <a:extLst>
                <a:ext uri="{FF2B5EF4-FFF2-40B4-BE49-F238E27FC236}">
                  <a16:creationId xmlns:a16="http://schemas.microsoft.com/office/drawing/2014/main" xmlns="" id="{4E1A9EE2-B8C5-4DF2-BCD9-14849EA61140}"/>
                </a:ext>
              </a:extLst>
            </p:cNvPr>
            <p:cNvSpPr>
              <a:spLocks noChangeArrowheads="1"/>
            </p:cNvSpPr>
            <p:nvPr/>
          </p:nvSpPr>
          <p:spPr bwMode="auto">
            <a:xfrm>
              <a:off x="3651205" y="3508770"/>
              <a:ext cx="40326" cy="35057"/>
            </a:xfrm>
            <a:prstGeom prst="ellipse">
              <a:avLst/>
            </a:prstGeom>
            <a:solidFill>
              <a:srgbClr val="4F5357"/>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1200">
                  <a:solidFill>
                    <a:srgbClr val="5F5F5F"/>
                  </a:solidFill>
                  <a:latin typeface="Arial" panose="020B0604020202020204" pitchFamily="34" charset="0"/>
                  <a:ea typeface="黑体" panose="02010609060101010101" pitchFamily="49" charset="-122"/>
                </a:defRPr>
              </a:lvl1pPr>
              <a:lvl2pPr marL="742950" indent="-285750" eaLnBrk="0" hangingPunct="0">
                <a:defRPr sz="1200">
                  <a:solidFill>
                    <a:srgbClr val="5F5F5F"/>
                  </a:solidFill>
                  <a:latin typeface="Arial" panose="020B0604020202020204" pitchFamily="34" charset="0"/>
                  <a:ea typeface="黑体" panose="02010609060101010101" pitchFamily="49" charset="-122"/>
                </a:defRPr>
              </a:lvl2pPr>
              <a:lvl3pPr marL="1143000" indent="-228600" eaLnBrk="0" hangingPunct="0">
                <a:defRPr sz="1200">
                  <a:solidFill>
                    <a:srgbClr val="5F5F5F"/>
                  </a:solidFill>
                  <a:latin typeface="Arial" panose="020B0604020202020204" pitchFamily="34" charset="0"/>
                  <a:ea typeface="黑体" panose="02010609060101010101" pitchFamily="49" charset="-122"/>
                </a:defRPr>
              </a:lvl3pPr>
              <a:lvl4pPr marL="1600200" indent="-228600" eaLnBrk="0" hangingPunct="0">
                <a:defRPr sz="1200">
                  <a:solidFill>
                    <a:srgbClr val="5F5F5F"/>
                  </a:solidFill>
                  <a:latin typeface="Arial" panose="020B0604020202020204" pitchFamily="34" charset="0"/>
                  <a:ea typeface="黑体" panose="02010609060101010101" pitchFamily="49" charset="-122"/>
                </a:defRPr>
              </a:lvl4pPr>
              <a:lvl5pPr marL="2057400" indent="-228600" eaLnBrk="0" hangingPunct="0">
                <a:defRPr sz="1200">
                  <a:solidFill>
                    <a:srgbClr val="5F5F5F"/>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pitchFamily="49" charset="-122"/>
                </a:defRPr>
              </a:lvl9pPr>
            </a:lstStyle>
            <a:p>
              <a:pPr eaLnBrk="1" hangingPunct="1"/>
              <a:endParaRPr lang="zh-CN" altLang="zh-CN"/>
            </a:p>
          </p:txBody>
        </p:sp>
        <p:sp>
          <p:nvSpPr>
            <p:cNvPr id="5" name="Freeform 8">
              <a:extLst>
                <a:ext uri="{FF2B5EF4-FFF2-40B4-BE49-F238E27FC236}">
                  <a16:creationId xmlns:a16="http://schemas.microsoft.com/office/drawing/2014/main" xmlns="" id="{404A9717-7307-4A59-833B-1234D9BA39D4}"/>
                </a:ext>
              </a:extLst>
            </p:cNvPr>
            <p:cNvSpPr>
              <a:spLocks noChangeArrowheads="1"/>
            </p:cNvSpPr>
            <p:nvPr/>
          </p:nvSpPr>
          <p:spPr bwMode="auto">
            <a:xfrm>
              <a:off x="3908013" y="2570496"/>
              <a:ext cx="5030025" cy="2761209"/>
            </a:xfrm>
            <a:custGeom>
              <a:avLst/>
              <a:gdLst>
                <a:gd name="T0" fmla="*/ 2147483647 w 1908"/>
                <a:gd name="T1" fmla="*/ 2147483647 h 1264"/>
                <a:gd name="T2" fmla="*/ 2147483647 w 1908"/>
                <a:gd name="T3" fmla="*/ 2147483647 h 1264"/>
                <a:gd name="T4" fmla="*/ 2147483647 w 1908"/>
                <a:gd name="T5" fmla="*/ 2147483647 h 1264"/>
                <a:gd name="T6" fmla="*/ 0 w 1908"/>
                <a:gd name="T7" fmla="*/ 2147483647 h 1264"/>
                <a:gd name="T8" fmla="*/ 0 w 1908"/>
                <a:gd name="T9" fmla="*/ 2147483647 h 1264"/>
                <a:gd name="T10" fmla="*/ 2147483647 w 1908"/>
                <a:gd name="T11" fmla="*/ 0 h 1264"/>
                <a:gd name="T12" fmla="*/ 2147483647 w 1908"/>
                <a:gd name="T13" fmla="*/ 0 h 1264"/>
                <a:gd name="T14" fmla="*/ 2147483647 w 1908"/>
                <a:gd name="T15" fmla="*/ 2147483647 h 1264"/>
                <a:gd name="T16" fmla="*/ 2147483647 w 1908"/>
                <a:gd name="T17" fmla="*/ 2147483647 h 1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
                <a:gd name="T28" fmla="*/ 0 h 1264"/>
                <a:gd name="T29" fmla="*/ 1908 w 1908"/>
                <a:gd name="T30" fmla="*/ 1264 h 1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 h="1264">
                  <a:moveTo>
                    <a:pt x="1908" y="1256"/>
                  </a:moveTo>
                  <a:cubicBezTo>
                    <a:pt x="1908" y="1260"/>
                    <a:pt x="1905" y="1264"/>
                    <a:pt x="1900" y="1264"/>
                  </a:cubicBezTo>
                  <a:cubicBezTo>
                    <a:pt x="8" y="1264"/>
                    <a:pt x="8" y="1264"/>
                    <a:pt x="8" y="1264"/>
                  </a:cubicBezTo>
                  <a:cubicBezTo>
                    <a:pt x="3" y="1264"/>
                    <a:pt x="0" y="1260"/>
                    <a:pt x="0" y="1256"/>
                  </a:cubicBezTo>
                  <a:cubicBezTo>
                    <a:pt x="0" y="8"/>
                    <a:pt x="0" y="8"/>
                    <a:pt x="0" y="8"/>
                  </a:cubicBezTo>
                  <a:cubicBezTo>
                    <a:pt x="0" y="3"/>
                    <a:pt x="3" y="0"/>
                    <a:pt x="8" y="0"/>
                  </a:cubicBezTo>
                  <a:cubicBezTo>
                    <a:pt x="1900" y="0"/>
                    <a:pt x="1900" y="0"/>
                    <a:pt x="1900" y="0"/>
                  </a:cubicBezTo>
                  <a:cubicBezTo>
                    <a:pt x="1905" y="0"/>
                    <a:pt x="1908" y="3"/>
                    <a:pt x="1908" y="8"/>
                  </a:cubicBezTo>
                  <a:lnTo>
                    <a:pt x="1908" y="125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9">
              <a:extLst>
                <a:ext uri="{FF2B5EF4-FFF2-40B4-BE49-F238E27FC236}">
                  <a16:creationId xmlns:a16="http://schemas.microsoft.com/office/drawing/2014/main" xmlns="" id="{F9E23893-AC18-4F5B-8B2D-74A3C5C0C6C6}"/>
                </a:ext>
              </a:extLst>
            </p:cNvPr>
            <p:cNvSpPr>
              <a:spLocks noChangeArrowheads="1"/>
            </p:cNvSpPr>
            <p:nvPr/>
          </p:nvSpPr>
          <p:spPr bwMode="auto">
            <a:xfrm>
              <a:off x="2405373" y="3401538"/>
              <a:ext cx="1360442" cy="3423156"/>
            </a:xfrm>
            <a:custGeom>
              <a:avLst/>
              <a:gdLst>
                <a:gd name="T0" fmla="*/ 0 w 516"/>
                <a:gd name="T1" fmla="*/ 2147483647 h 1566"/>
                <a:gd name="T2" fmla="*/ 2147483647 w 516"/>
                <a:gd name="T3" fmla="*/ 2147483647 h 1566"/>
                <a:gd name="T4" fmla="*/ 2147483647 w 516"/>
                <a:gd name="T5" fmla="*/ 2147483647 h 1566"/>
                <a:gd name="T6" fmla="*/ 2147483647 w 516"/>
                <a:gd name="T7" fmla="*/ 2147483647 h 1566"/>
                <a:gd name="T8" fmla="*/ 2147483647 w 516"/>
                <a:gd name="T9" fmla="*/ 2147483647 h 1566"/>
                <a:gd name="T10" fmla="*/ 2147483647 w 516"/>
                <a:gd name="T11" fmla="*/ 2147483647 h 1566"/>
                <a:gd name="T12" fmla="*/ 2147483647 w 516"/>
                <a:gd name="T13" fmla="*/ 2147483647 h 1566"/>
                <a:gd name="T14" fmla="*/ 2147483647 w 516"/>
                <a:gd name="T15" fmla="*/ 2147483647 h 1566"/>
                <a:gd name="T16" fmla="*/ 2147483647 w 516"/>
                <a:gd name="T17" fmla="*/ 2147483647 h 1566"/>
                <a:gd name="T18" fmla="*/ 2147483647 w 516"/>
                <a:gd name="T19" fmla="*/ 2147483647 h 1566"/>
                <a:gd name="T20" fmla="*/ 2147483647 w 516"/>
                <a:gd name="T21" fmla="*/ 2147483647 h 1566"/>
                <a:gd name="T22" fmla="*/ 2147483647 w 516"/>
                <a:gd name="T23" fmla="*/ 2147483647 h 1566"/>
                <a:gd name="T24" fmla="*/ 2147483647 w 516"/>
                <a:gd name="T25" fmla="*/ 2147483647 h 1566"/>
                <a:gd name="T26" fmla="*/ 2147483647 w 516"/>
                <a:gd name="T27" fmla="*/ 2147483647 h 1566"/>
                <a:gd name="T28" fmla="*/ 2147483647 w 516"/>
                <a:gd name="T29" fmla="*/ 2147483647 h 1566"/>
                <a:gd name="T30" fmla="*/ 2147483647 w 516"/>
                <a:gd name="T31" fmla="*/ 2147483647 h 1566"/>
                <a:gd name="T32" fmla="*/ 2147483647 w 516"/>
                <a:gd name="T33" fmla="*/ 2147483647 h 1566"/>
                <a:gd name="T34" fmla="*/ 2147483647 w 516"/>
                <a:gd name="T35" fmla="*/ 2147483647 h 1566"/>
                <a:gd name="T36" fmla="*/ 2147483647 w 516"/>
                <a:gd name="T37" fmla="*/ 2147483647 h 1566"/>
                <a:gd name="T38" fmla="*/ 2147483647 w 516"/>
                <a:gd name="T39" fmla="*/ 2147483647 h 1566"/>
                <a:gd name="T40" fmla="*/ 2147483647 w 516"/>
                <a:gd name="T41" fmla="*/ 2147483647 h 1566"/>
                <a:gd name="T42" fmla="*/ 2147483647 w 516"/>
                <a:gd name="T43" fmla="*/ 2147483647 h 1566"/>
                <a:gd name="T44" fmla="*/ 2147483647 w 516"/>
                <a:gd name="T45" fmla="*/ 2147483647 h 1566"/>
                <a:gd name="T46" fmla="*/ 2147483647 w 516"/>
                <a:gd name="T47" fmla="*/ 2147483647 h 1566"/>
                <a:gd name="T48" fmla="*/ 2147483647 w 516"/>
                <a:gd name="T49" fmla="*/ 2147483647 h 1566"/>
                <a:gd name="T50" fmla="*/ 2147483647 w 516"/>
                <a:gd name="T51" fmla="*/ 2147483647 h 1566"/>
                <a:gd name="T52" fmla="*/ 2147483647 w 516"/>
                <a:gd name="T53" fmla="*/ 2147483647 h 1566"/>
                <a:gd name="T54" fmla="*/ 2147483647 w 516"/>
                <a:gd name="T55" fmla="*/ 2147483647 h 1566"/>
                <a:gd name="T56" fmla="*/ 2147483647 w 516"/>
                <a:gd name="T57" fmla="*/ 2147483647 h 1566"/>
                <a:gd name="T58" fmla="*/ 2147483647 w 516"/>
                <a:gd name="T59" fmla="*/ 2147483647 h 1566"/>
                <a:gd name="T60" fmla="*/ 0 w 516"/>
                <a:gd name="T61" fmla="*/ 2147483647 h 15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6"/>
                <a:gd name="T94" fmla="*/ 0 h 1566"/>
                <a:gd name="T95" fmla="*/ 516 w 516"/>
                <a:gd name="T96" fmla="*/ 1566 h 15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6" h="1566">
                  <a:moveTo>
                    <a:pt x="0" y="1561"/>
                  </a:moveTo>
                  <a:cubicBezTo>
                    <a:pt x="0" y="1561"/>
                    <a:pt x="40" y="1341"/>
                    <a:pt x="59" y="1260"/>
                  </a:cubicBezTo>
                  <a:cubicBezTo>
                    <a:pt x="78" y="1179"/>
                    <a:pt x="100" y="1064"/>
                    <a:pt x="109" y="931"/>
                  </a:cubicBezTo>
                  <a:cubicBezTo>
                    <a:pt x="112" y="883"/>
                    <a:pt x="110" y="737"/>
                    <a:pt x="113" y="635"/>
                  </a:cubicBezTo>
                  <a:cubicBezTo>
                    <a:pt x="116" y="533"/>
                    <a:pt x="107" y="498"/>
                    <a:pt x="116" y="435"/>
                  </a:cubicBezTo>
                  <a:cubicBezTo>
                    <a:pt x="123" y="384"/>
                    <a:pt x="117" y="379"/>
                    <a:pt x="118" y="359"/>
                  </a:cubicBezTo>
                  <a:cubicBezTo>
                    <a:pt x="120" y="338"/>
                    <a:pt x="123" y="312"/>
                    <a:pt x="134" y="295"/>
                  </a:cubicBezTo>
                  <a:cubicBezTo>
                    <a:pt x="145" y="278"/>
                    <a:pt x="194" y="215"/>
                    <a:pt x="219" y="191"/>
                  </a:cubicBezTo>
                  <a:cubicBezTo>
                    <a:pt x="244" y="166"/>
                    <a:pt x="326" y="81"/>
                    <a:pt x="326" y="81"/>
                  </a:cubicBezTo>
                  <a:cubicBezTo>
                    <a:pt x="326" y="81"/>
                    <a:pt x="325" y="35"/>
                    <a:pt x="340" y="21"/>
                  </a:cubicBezTo>
                  <a:cubicBezTo>
                    <a:pt x="355" y="5"/>
                    <a:pt x="380" y="0"/>
                    <a:pt x="407" y="6"/>
                  </a:cubicBezTo>
                  <a:cubicBezTo>
                    <a:pt x="435" y="12"/>
                    <a:pt x="452" y="30"/>
                    <a:pt x="464" y="55"/>
                  </a:cubicBezTo>
                  <a:cubicBezTo>
                    <a:pt x="464" y="55"/>
                    <a:pt x="483" y="108"/>
                    <a:pt x="489" y="141"/>
                  </a:cubicBezTo>
                  <a:cubicBezTo>
                    <a:pt x="494" y="173"/>
                    <a:pt x="497" y="182"/>
                    <a:pt x="490" y="220"/>
                  </a:cubicBezTo>
                  <a:cubicBezTo>
                    <a:pt x="482" y="259"/>
                    <a:pt x="471" y="283"/>
                    <a:pt x="470" y="310"/>
                  </a:cubicBezTo>
                  <a:cubicBezTo>
                    <a:pt x="470" y="336"/>
                    <a:pt x="468" y="361"/>
                    <a:pt x="481" y="415"/>
                  </a:cubicBezTo>
                  <a:cubicBezTo>
                    <a:pt x="495" y="468"/>
                    <a:pt x="504" y="533"/>
                    <a:pt x="505" y="545"/>
                  </a:cubicBezTo>
                  <a:cubicBezTo>
                    <a:pt x="506" y="557"/>
                    <a:pt x="516" y="611"/>
                    <a:pt x="513" y="657"/>
                  </a:cubicBezTo>
                  <a:cubicBezTo>
                    <a:pt x="510" y="704"/>
                    <a:pt x="502" y="749"/>
                    <a:pt x="496" y="766"/>
                  </a:cubicBezTo>
                  <a:cubicBezTo>
                    <a:pt x="491" y="783"/>
                    <a:pt x="490" y="790"/>
                    <a:pt x="490" y="792"/>
                  </a:cubicBezTo>
                  <a:cubicBezTo>
                    <a:pt x="490" y="795"/>
                    <a:pt x="490" y="811"/>
                    <a:pt x="488" y="819"/>
                  </a:cubicBezTo>
                  <a:cubicBezTo>
                    <a:pt x="485" y="828"/>
                    <a:pt x="481" y="837"/>
                    <a:pt x="481" y="837"/>
                  </a:cubicBezTo>
                  <a:cubicBezTo>
                    <a:pt x="481" y="837"/>
                    <a:pt x="487" y="856"/>
                    <a:pt x="488" y="871"/>
                  </a:cubicBezTo>
                  <a:cubicBezTo>
                    <a:pt x="489" y="886"/>
                    <a:pt x="495" y="934"/>
                    <a:pt x="485" y="966"/>
                  </a:cubicBezTo>
                  <a:cubicBezTo>
                    <a:pt x="475" y="997"/>
                    <a:pt x="459" y="1022"/>
                    <a:pt x="451" y="1034"/>
                  </a:cubicBezTo>
                  <a:cubicBezTo>
                    <a:pt x="442" y="1045"/>
                    <a:pt x="439" y="1056"/>
                    <a:pt x="435" y="1071"/>
                  </a:cubicBezTo>
                  <a:cubicBezTo>
                    <a:pt x="430" y="1087"/>
                    <a:pt x="428" y="1089"/>
                    <a:pt x="425" y="1116"/>
                  </a:cubicBezTo>
                  <a:cubicBezTo>
                    <a:pt x="421" y="1144"/>
                    <a:pt x="414" y="1194"/>
                    <a:pt x="416" y="1216"/>
                  </a:cubicBezTo>
                  <a:cubicBezTo>
                    <a:pt x="418" y="1238"/>
                    <a:pt x="422" y="1430"/>
                    <a:pt x="423" y="1461"/>
                  </a:cubicBezTo>
                  <a:cubicBezTo>
                    <a:pt x="424" y="1491"/>
                    <a:pt x="416" y="1566"/>
                    <a:pt x="416" y="1566"/>
                  </a:cubicBezTo>
                  <a:lnTo>
                    <a:pt x="0" y="1561"/>
                  </a:ln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0">
              <a:extLst>
                <a:ext uri="{FF2B5EF4-FFF2-40B4-BE49-F238E27FC236}">
                  <a16:creationId xmlns:a16="http://schemas.microsoft.com/office/drawing/2014/main" xmlns="" id="{8ACA9E5F-4EF1-4BED-8ACD-7514CBBFFF92}"/>
                </a:ext>
              </a:extLst>
            </p:cNvPr>
            <p:cNvSpPr>
              <a:spLocks noChangeArrowheads="1"/>
            </p:cNvSpPr>
            <p:nvPr/>
          </p:nvSpPr>
          <p:spPr bwMode="auto">
            <a:xfrm>
              <a:off x="3003882"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0 w 99"/>
                <a:gd name="T11" fmla="*/ 2147483647 h 418"/>
                <a:gd name="T12" fmla="*/ 2147483647 w 99"/>
                <a:gd name="T13" fmla="*/ 2147483647 h 418"/>
                <a:gd name="T14" fmla="*/ 2147483647 w 99"/>
                <a:gd name="T15" fmla="*/ 2147483647 h 418"/>
                <a:gd name="T16" fmla="*/ 2147483647 w 99"/>
                <a:gd name="T17" fmla="*/ 2147483647 h 418"/>
                <a:gd name="T18" fmla="*/ 2147483647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96" y="37"/>
                  </a:moveTo>
                  <a:cubicBezTo>
                    <a:pt x="96" y="37"/>
                    <a:pt x="92" y="81"/>
                    <a:pt x="94" y="90"/>
                  </a:cubicBezTo>
                  <a:cubicBezTo>
                    <a:pt x="96" y="99"/>
                    <a:pt x="92" y="130"/>
                    <a:pt x="93" y="141"/>
                  </a:cubicBezTo>
                  <a:cubicBezTo>
                    <a:pt x="95" y="151"/>
                    <a:pt x="93" y="190"/>
                    <a:pt x="91" y="206"/>
                  </a:cubicBezTo>
                  <a:cubicBezTo>
                    <a:pt x="89" y="222"/>
                    <a:pt x="84" y="260"/>
                    <a:pt x="66" y="300"/>
                  </a:cubicBezTo>
                  <a:cubicBezTo>
                    <a:pt x="49" y="340"/>
                    <a:pt x="0" y="418"/>
                    <a:pt x="0" y="418"/>
                  </a:cubicBezTo>
                  <a:cubicBezTo>
                    <a:pt x="0" y="418"/>
                    <a:pt x="44" y="318"/>
                    <a:pt x="50" y="293"/>
                  </a:cubicBezTo>
                  <a:cubicBezTo>
                    <a:pt x="57" y="268"/>
                    <a:pt x="69" y="164"/>
                    <a:pt x="70" y="135"/>
                  </a:cubicBezTo>
                  <a:cubicBezTo>
                    <a:pt x="71" y="105"/>
                    <a:pt x="87" y="50"/>
                    <a:pt x="89" y="44"/>
                  </a:cubicBezTo>
                  <a:cubicBezTo>
                    <a:pt x="90" y="38"/>
                    <a:pt x="99" y="0"/>
                    <a:pt x="99" y="0"/>
                  </a:cubicBezTo>
                  <a:lnTo>
                    <a:pt x="96"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1">
              <a:extLst>
                <a:ext uri="{FF2B5EF4-FFF2-40B4-BE49-F238E27FC236}">
                  <a16:creationId xmlns:a16="http://schemas.microsoft.com/office/drawing/2014/main" xmlns="" id="{10603730-66AD-4CEC-9C6B-DED283367C92}"/>
                </a:ext>
              </a:extLst>
            </p:cNvPr>
            <p:cNvSpPr>
              <a:spLocks noChangeArrowheads="1"/>
            </p:cNvSpPr>
            <p:nvPr/>
          </p:nvSpPr>
          <p:spPr bwMode="auto">
            <a:xfrm>
              <a:off x="3294646" y="3420098"/>
              <a:ext cx="297132" cy="241271"/>
            </a:xfrm>
            <a:custGeom>
              <a:avLst/>
              <a:gdLst>
                <a:gd name="T0" fmla="*/ 2147483647 w 113"/>
                <a:gd name="T1" fmla="*/ 2147483647 h 111"/>
                <a:gd name="T2" fmla="*/ 2147483647 w 113"/>
                <a:gd name="T3" fmla="*/ 2147483647 h 111"/>
                <a:gd name="T4" fmla="*/ 2147483647 w 113"/>
                <a:gd name="T5" fmla="*/ 2147483647 h 111"/>
                <a:gd name="T6" fmla="*/ 2147483647 w 113"/>
                <a:gd name="T7" fmla="*/ 2147483647 h 111"/>
                <a:gd name="T8" fmla="*/ 2147483647 w 113"/>
                <a:gd name="T9" fmla="*/ 2147483647 h 111"/>
                <a:gd name="T10" fmla="*/ 2147483647 w 113"/>
                <a:gd name="T11" fmla="*/ 2147483647 h 111"/>
                <a:gd name="T12" fmla="*/ 2147483647 w 113"/>
                <a:gd name="T13" fmla="*/ 2147483647 h 111"/>
                <a:gd name="T14" fmla="*/ 2147483647 w 113"/>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11"/>
                <a:gd name="T26" fmla="*/ 113 w 113"/>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11">
                  <a:moveTo>
                    <a:pt x="1" y="68"/>
                  </a:moveTo>
                  <a:cubicBezTo>
                    <a:pt x="3" y="76"/>
                    <a:pt x="6" y="107"/>
                    <a:pt x="26" y="109"/>
                  </a:cubicBezTo>
                  <a:cubicBezTo>
                    <a:pt x="46" y="111"/>
                    <a:pt x="85" y="108"/>
                    <a:pt x="101" y="100"/>
                  </a:cubicBezTo>
                  <a:cubicBezTo>
                    <a:pt x="110" y="95"/>
                    <a:pt x="113" y="80"/>
                    <a:pt x="108" y="59"/>
                  </a:cubicBezTo>
                  <a:cubicBezTo>
                    <a:pt x="102" y="33"/>
                    <a:pt x="89" y="14"/>
                    <a:pt x="75" y="8"/>
                  </a:cubicBezTo>
                  <a:cubicBezTo>
                    <a:pt x="56" y="0"/>
                    <a:pt x="27" y="3"/>
                    <a:pt x="17" y="13"/>
                  </a:cubicBezTo>
                  <a:cubicBezTo>
                    <a:pt x="6" y="22"/>
                    <a:pt x="2" y="41"/>
                    <a:pt x="1" y="50"/>
                  </a:cubicBezTo>
                  <a:cubicBezTo>
                    <a:pt x="0" y="60"/>
                    <a:pt x="1" y="68"/>
                    <a:pt x="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2">
              <a:extLst>
                <a:ext uri="{FF2B5EF4-FFF2-40B4-BE49-F238E27FC236}">
                  <a16:creationId xmlns:a16="http://schemas.microsoft.com/office/drawing/2014/main" xmlns="" id="{99BC247B-7886-4AA6-9D3D-3958A6A8BB36}"/>
                </a:ext>
              </a:extLst>
            </p:cNvPr>
            <p:cNvSpPr>
              <a:spLocks noChangeArrowheads="1"/>
            </p:cNvSpPr>
            <p:nvPr/>
          </p:nvSpPr>
          <p:spPr bwMode="auto">
            <a:xfrm>
              <a:off x="3307381" y="3943882"/>
              <a:ext cx="237706" cy="43306"/>
            </a:xfrm>
            <a:custGeom>
              <a:avLst/>
              <a:gdLst>
                <a:gd name="T0" fmla="*/ 2147483647 w 90"/>
                <a:gd name="T1" fmla="*/ 2147483647 h 20"/>
                <a:gd name="T2" fmla="*/ 2147483647 w 90"/>
                <a:gd name="T3" fmla="*/ 2147483647 h 20"/>
                <a:gd name="T4" fmla="*/ 2147483647 w 90"/>
                <a:gd name="T5" fmla="*/ 2147483647 h 20"/>
                <a:gd name="T6" fmla="*/ 2147483647 w 90"/>
                <a:gd name="T7" fmla="*/ 2147483647 h 20"/>
                <a:gd name="T8" fmla="*/ 2147483647 w 90"/>
                <a:gd name="T9" fmla="*/ 2147483647 h 20"/>
                <a:gd name="T10" fmla="*/ 0 60000 65536"/>
                <a:gd name="T11" fmla="*/ 0 60000 65536"/>
                <a:gd name="T12" fmla="*/ 0 60000 65536"/>
                <a:gd name="T13" fmla="*/ 0 60000 65536"/>
                <a:gd name="T14" fmla="*/ 0 60000 65536"/>
                <a:gd name="T15" fmla="*/ 0 w 90"/>
                <a:gd name="T16" fmla="*/ 0 h 20"/>
                <a:gd name="T17" fmla="*/ 90 w 90"/>
                <a:gd name="T18" fmla="*/ 20 h 20"/>
              </a:gdLst>
              <a:ahLst/>
              <a:cxnLst>
                <a:cxn ang="T10">
                  <a:pos x="T0" y="T1"/>
                </a:cxn>
                <a:cxn ang="T11">
                  <a:pos x="T2" y="T3"/>
                </a:cxn>
                <a:cxn ang="T12">
                  <a:pos x="T4" y="T5"/>
                </a:cxn>
                <a:cxn ang="T13">
                  <a:pos x="T6" y="T7"/>
                </a:cxn>
                <a:cxn ang="T14">
                  <a:pos x="T8" y="T9"/>
                </a:cxn>
              </a:cxnLst>
              <a:rect l="T15" t="T16" r="T17" b="T18"/>
              <a:pathLst>
                <a:path w="90" h="20">
                  <a:moveTo>
                    <a:pt x="3" y="7"/>
                  </a:moveTo>
                  <a:cubicBezTo>
                    <a:pt x="29" y="20"/>
                    <a:pt x="59" y="16"/>
                    <a:pt x="86" y="11"/>
                  </a:cubicBezTo>
                  <a:cubicBezTo>
                    <a:pt x="90" y="11"/>
                    <a:pt x="88" y="5"/>
                    <a:pt x="85" y="5"/>
                  </a:cubicBezTo>
                  <a:cubicBezTo>
                    <a:pt x="59" y="10"/>
                    <a:pt x="30" y="14"/>
                    <a:pt x="7" y="2"/>
                  </a:cubicBezTo>
                  <a:cubicBezTo>
                    <a:pt x="3" y="0"/>
                    <a:pt x="0" y="6"/>
                    <a:pt x="3"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3">
              <a:extLst>
                <a:ext uri="{FF2B5EF4-FFF2-40B4-BE49-F238E27FC236}">
                  <a16:creationId xmlns:a16="http://schemas.microsoft.com/office/drawing/2014/main" xmlns="" id="{C36155F0-91B5-4109-8A2E-473F8EDD5339}"/>
                </a:ext>
              </a:extLst>
            </p:cNvPr>
            <p:cNvSpPr>
              <a:spLocks noChangeArrowheads="1"/>
            </p:cNvSpPr>
            <p:nvPr/>
          </p:nvSpPr>
          <p:spPr bwMode="auto">
            <a:xfrm>
              <a:off x="3330728" y="3890267"/>
              <a:ext cx="203748" cy="20621"/>
            </a:xfrm>
            <a:custGeom>
              <a:avLst/>
              <a:gdLst>
                <a:gd name="T0" fmla="*/ 2147483647 w 77"/>
                <a:gd name="T1" fmla="*/ 2147483647 h 10"/>
                <a:gd name="T2" fmla="*/ 2147483647 w 77"/>
                <a:gd name="T3" fmla="*/ 2147483647 h 10"/>
                <a:gd name="T4" fmla="*/ 2147483647 w 77"/>
                <a:gd name="T5" fmla="*/ 2147483647 h 10"/>
                <a:gd name="T6" fmla="*/ 2147483647 w 77"/>
                <a:gd name="T7" fmla="*/ 2147483647 h 10"/>
                <a:gd name="T8" fmla="*/ 2147483647 w 77"/>
                <a:gd name="T9" fmla="*/ 2147483647 h 10"/>
                <a:gd name="T10" fmla="*/ 0 60000 65536"/>
                <a:gd name="T11" fmla="*/ 0 60000 65536"/>
                <a:gd name="T12" fmla="*/ 0 60000 65536"/>
                <a:gd name="T13" fmla="*/ 0 60000 65536"/>
                <a:gd name="T14" fmla="*/ 0 60000 65536"/>
                <a:gd name="T15" fmla="*/ 0 w 77"/>
                <a:gd name="T16" fmla="*/ 0 h 10"/>
                <a:gd name="T17" fmla="*/ 77 w 77"/>
                <a:gd name="T18" fmla="*/ 10 h 10"/>
              </a:gdLst>
              <a:ahLst/>
              <a:cxnLst>
                <a:cxn ang="T10">
                  <a:pos x="T0" y="T1"/>
                </a:cxn>
                <a:cxn ang="T11">
                  <a:pos x="T2" y="T3"/>
                </a:cxn>
                <a:cxn ang="T12">
                  <a:pos x="T4" y="T5"/>
                </a:cxn>
                <a:cxn ang="T13">
                  <a:pos x="T6" y="T7"/>
                </a:cxn>
                <a:cxn ang="T14">
                  <a:pos x="T8" y="T9"/>
                </a:cxn>
              </a:cxnLst>
              <a:rect l="T15" t="T16" r="T17" b="T18"/>
              <a:pathLst>
                <a:path w="77" h="10">
                  <a:moveTo>
                    <a:pt x="4" y="9"/>
                  </a:moveTo>
                  <a:cubicBezTo>
                    <a:pt x="27" y="9"/>
                    <a:pt x="50" y="10"/>
                    <a:pt x="73" y="7"/>
                  </a:cubicBezTo>
                  <a:cubicBezTo>
                    <a:pt x="77" y="6"/>
                    <a:pt x="77" y="0"/>
                    <a:pt x="73" y="1"/>
                  </a:cubicBezTo>
                  <a:cubicBezTo>
                    <a:pt x="50" y="3"/>
                    <a:pt x="27" y="3"/>
                    <a:pt x="4" y="3"/>
                  </a:cubicBezTo>
                  <a:cubicBezTo>
                    <a:pt x="0" y="3"/>
                    <a:pt x="0" y="9"/>
                    <a:pt x="4" y="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4">
              <a:extLst>
                <a:ext uri="{FF2B5EF4-FFF2-40B4-BE49-F238E27FC236}">
                  <a16:creationId xmlns:a16="http://schemas.microsoft.com/office/drawing/2014/main" xmlns="" id="{BCFC577E-2645-4B36-9A85-FABCADBE439E}"/>
                </a:ext>
              </a:extLst>
            </p:cNvPr>
            <p:cNvSpPr>
              <a:spLocks noChangeArrowheads="1"/>
            </p:cNvSpPr>
            <p:nvPr/>
          </p:nvSpPr>
          <p:spPr bwMode="auto">
            <a:xfrm>
              <a:off x="3589657" y="5230659"/>
              <a:ext cx="89140" cy="134040"/>
            </a:xfrm>
            <a:custGeom>
              <a:avLst/>
              <a:gdLst>
                <a:gd name="T0" fmla="*/ 2147483647 w 34"/>
                <a:gd name="T1" fmla="*/ 2147483647 h 61"/>
                <a:gd name="T2" fmla="*/ 2147483647 w 34"/>
                <a:gd name="T3" fmla="*/ 2147483647 h 61"/>
                <a:gd name="T4" fmla="*/ 2147483647 w 34"/>
                <a:gd name="T5" fmla="*/ 2147483647 h 61"/>
                <a:gd name="T6" fmla="*/ 2147483647 w 34"/>
                <a:gd name="T7" fmla="*/ 2147483647 h 61"/>
                <a:gd name="T8" fmla="*/ 2147483647 w 34"/>
                <a:gd name="T9" fmla="*/ 2147483647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27" y="4"/>
                  </a:moveTo>
                  <a:cubicBezTo>
                    <a:pt x="22" y="22"/>
                    <a:pt x="15" y="39"/>
                    <a:pt x="3" y="54"/>
                  </a:cubicBezTo>
                  <a:cubicBezTo>
                    <a:pt x="0" y="57"/>
                    <a:pt x="5" y="61"/>
                    <a:pt x="7" y="58"/>
                  </a:cubicBezTo>
                  <a:cubicBezTo>
                    <a:pt x="20" y="43"/>
                    <a:pt x="28" y="24"/>
                    <a:pt x="33" y="5"/>
                  </a:cubicBezTo>
                  <a:cubicBezTo>
                    <a:pt x="34" y="2"/>
                    <a:pt x="28" y="0"/>
                    <a:pt x="27" y="4"/>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5">
              <a:extLst>
                <a:ext uri="{FF2B5EF4-FFF2-40B4-BE49-F238E27FC236}">
                  <a16:creationId xmlns:a16="http://schemas.microsoft.com/office/drawing/2014/main" xmlns="" id="{52FC52A0-9528-4833-BFD7-6C2F6F63AF56}"/>
                </a:ext>
              </a:extLst>
            </p:cNvPr>
            <p:cNvSpPr>
              <a:spLocks noChangeArrowheads="1"/>
            </p:cNvSpPr>
            <p:nvPr/>
          </p:nvSpPr>
          <p:spPr bwMode="auto">
            <a:xfrm>
              <a:off x="3044206" y="4051114"/>
              <a:ext cx="133710" cy="55678"/>
            </a:xfrm>
            <a:custGeom>
              <a:avLst/>
              <a:gdLst>
                <a:gd name="T0" fmla="*/ 2147483647 w 51"/>
                <a:gd name="T1" fmla="*/ 2147483647 h 26"/>
                <a:gd name="T2" fmla="*/ 2147483647 w 51"/>
                <a:gd name="T3" fmla="*/ 2147483647 h 26"/>
                <a:gd name="T4" fmla="*/ 2147483647 w 51"/>
                <a:gd name="T5" fmla="*/ 2147483647 h 26"/>
                <a:gd name="T6" fmla="*/ 2147483647 w 51"/>
                <a:gd name="T7" fmla="*/ 2147483647 h 26"/>
                <a:gd name="T8" fmla="*/ 2147483647 w 51"/>
                <a:gd name="T9" fmla="*/ 2147483647 h 26"/>
                <a:gd name="T10" fmla="*/ 0 60000 65536"/>
                <a:gd name="T11" fmla="*/ 0 60000 65536"/>
                <a:gd name="T12" fmla="*/ 0 60000 65536"/>
                <a:gd name="T13" fmla="*/ 0 60000 65536"/>
                <a:gd name="T14" fmla="*/ 0 60000 65536"/>
                <a:gd name="T15" fmla="*/ 0 w 51"/>
                <a:gd name="T16" fmla="*/ 0 h 26"/>
                <a:gd name="T17" fmla="*/ 51 w 51"/>
                <a:gd name="T18" fmla="*/ 26 h 26"/>
              </a:gdLst>
              <a:ahLst/>
              <a:cxnLst>
                <a:cxn ang="T10">
                  <a:pos x="T0" y="T1"/>
                </a:cxn>
                <a:cxn ang="T11">
                  <a:pos x="T2" y="T3"/>
                </a:cxn>
                <a:cxn ang="T12">
                  <a:pos x="T4" y="T5"/>
                </a:cxn>
                <a:cxn ang="T13">
                  <a:pos x="T6" y="T7"/>
                </a:cxn>
                <a:cxn ang="T14">
                  <a:pos x="T8" y="T9"/>
                </a:cxn>
              </a:cxnLst>
              <a:rect l="T15" t="T16" r="T17" b="T18"/>
              <a:pathLst>
                <a:path w="51" h="26">
                  <a:moveTo>
                    <a:pt x="48" y="19"/>
                  </a:moveTo>
                  <a:cubicBezTo>
                    <a:pt x="38" y="8"/>
                    <a:pt x="19" y="0"/>
                    <a:pt x="4" y="4"/>
                  </a:cubicBezTo>
                  <a:cubicBezTo>
                    <a:pt x="0" y="5"/>
                    <a:pt x="2" y="11"/>
                    <a:pt x="6" y="10"/>
                  </a:cubicBezTo>
                  <a:cubicBezTo>
                    <a:pt x="19" y="6"/>
                    <a:pt x="35" y="14"/>
                    <a:pt x="44" y="23"/>
                  </a:cubicBezTo>
                  <a:cubicBezTo>
                    <a:pt x="47" y="26"/>
                    <a:pt x="51" y="22"/>
                    <a:pt x="48" y="19"/>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6">
              <a:extLst>
                <a:ext uri="{FF2B5EF4-FFF2-40B4-BE49-F238E27FC236}">
                  <a16:creationId xmlns:a16="http://schemas.microsoft.com/office/drawing/2014/main" xmlns="" id="{1CAB4E9E-A6A5-4809-A910-151A6E3ED17A}"/>
                </a:ext>
              </a:extLst>
            </p:cNvPr>
            <p:cNvSpPr>
              <a:spLocks noChangeArrowheads="1"/>
            </p:cNvSpPr>
            <p:nvPr/>
          </p:nvSpPr>
          <p:spPr bwMode="auto">
            <a:xfrm>
              <a:off x="3143959" y="4009871"/>
              <a:ext cx="42447" cy="30933"/>
            </a:xfrm>
            <a:custGeom>
              <a:avLst/>
              <a:gdLst>
                <a:gd name="T0" fmla="*/ 2147483647 w 16"/>
                <a:gd name="T1" fmla="*/ 2147483647 h 14"/>
                <a:gd name="T2" fmla="*/ 2147483647 w 16"/>
                <a:gd name="T3" fmla="*/ 2147483647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4" y="7"/>
                  </a:moveTo>
                  <a:cubicBezTo>
                    <a:pt x="11" y="5"/>
                    <a:pt x="9" y="3"/>
                    <a:pt x="5" y="2"/>
                  </a:cubicBezTo>
                  <a:cubicBezTo>
                    <a:pt x="1" y="0"/>
                    <a:pt x="0" y="6"/>
                    <a:pt x="4" y="8"/>
                  </a:cubicBezTo>
                  <a:cubicBezTo>
                    <a:pt x="6" y="8"/>
                    <a:pt x="8" y="10"/>
                    <a:pt x="9" y="12"/>
                  </a:cubicBezTo>
                  <a:cubicBezTo>
                    <a:pt x="12" y="14"/>
                    <a:pt x="16" y="10"/>
                    <a:pt x="14" y="7"/>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7">
              <a:extLst>
                <a:ext uri="{FF2B5EF4-FFF2-40B4-BE49-F238E27FC236}">
                  <a16:creationId xmlns:a16="http://schemas.microsoft.com/office/drawing/2014/main" xmlns="" id="{F0D86ED4-3EAF-435D-8CAF-9B78C9213D96}"/>
                </a:ext>
              </a:extLst>
            </p:cNvPr>
            <p:cNvSpPr>
              <a:spLocks noChangeArrowheads="1"/>
            </p:cNvSpPr>
            <p:nvPr/>
          </p:nvSpPr>
          <p:spPr bwMode="auto">
            <a:xfrm>
              <a:off x="9082361" y="3401538"/>
              <a:ext cx="1290403" cy="3258184"/>
            </a:xfrm>
            <a:custGeom>
              <a:avLst/>
              <a:gdLst>
                <a:gd name="T0" fmla="*/ 2147483647 w 490"/>
                <a:gd name="T1" fmla="*/ 2147483647 h 1491"/>
                <a:gd name="T2" fmla="*/ 2147483647 w 490"/>
                <a:gd name="T3" fmla="*/ 2147483647 h 1491"/>
                <a:gd name="T4" fmla="*/ 2147483647 w 490"/>
                <a:gd name="T5" fmla="*/ 2147483647 h 1491"/>
                <a:gd name="T6" fmla="*/ 2147483647 w 490"/>
                <a:gd name="T7" fmla="*/ 2147483647 h 1491"/>
                <a:gd name="T8" fmla="*/ 2147483647 w 490"/>
                <a:gd name="T9" fmla="*/ 2147483647 h 1491"/>
                <a:gd name="T10" fmla="*/ 2147483647 w 490"/>
                <a:gd name="T11" fmla="*/ 2147483647 h 1491"/>
                <a:gd name="T12" fmla="*/ 2147483647 w 490"/>
                <a:gd name="T13" fmla="*/ 2147483647 h 1491"/>
                <a:gd name="T14" fmla="*/ 2147483647 w 490"/>
                <a:gd name="T15" fmla="*/ 2147483647 h 1491"/>
                <a:gd name="T16" fmla="*/ 2147483647 w 490"/>
                <a:gd name="T17" fmla="*/ 2147483647 h 1491"/>
                <a:gd name="T18" fmla="*/ 2147483647 w 490"/>
                <a:gd name="T19" fmla="*/ 2147483647 h 1491"/>
                <a:gd name="T20" fmla="*/ 2147483647 w 490"/>
                <a:gd name="T21" fmla="*/ 2147483647 h 1491"/>
                <a:gd name="T22" fmla="*/ 2147483647 w 490"/>
                <a:gd name="T23" fmla="*/ 2147483647 h 1491"/>
                <a:gd name="T24" fmla="*/ 2147483647 w 490"/>
                <a:gd name="T25" fmla="*/ 2147483647 h 1491"/>
                <a:gd name="T26" fmla="*/ 2147483647 w 490"/>
                <a:gd name="T27" fmla="*/ 2147483647 h 1491"/>
                <a:gd name="T28" fmla="*/ 2147483647 w 490"/>
                <a:gd name="T29" fmla="*/ 2147483647 h 1491"/>
                <a:gd name="T30" fmla="*/ 2147483647 w 490"/>
                <a:gd name="T31" fmla="*/ 2147483647 h 1491"/>
                <a:gd name="T32" fmla="*/ 2147483647 w 490"/>
                <a:gd name="T33" fmla="*/ 2147483647 h 1491"/>
                <a:gd name="T34" fmla="*/ 2147483647 w 490"/>
                <a:gd name="T35" fmla="*/ 2147483647 h 1491"/>
                <a:gd name="T36" fmla="*/ 2147483647 w 490"/>
                <a:gd name="T37" fmla="*/ 2147483647 h 1491"/>
                <a:gd name="T38" fmla="*/ 2147483647 w 490"/>
                <a:gd name="T39" fmla="*/ 2147483647 h 1491"/>
                <a:gd name="T40" fmla="*/ 2147483647 w 490"/>
                <a:gd name="T41" fmla="*/ 2147483647 h 1491"/>
                <a:gd name="T42" fmla="*/ 2147483647 w 490"/>
                <a:gd name="T43" fmla="*/ 2147483647 h 1491"/>
                <a:gd name="T44" fmla="*/ 2147483647 w 490"/>
                <a:gd name="T45" fmla="*/ 2147483647 h 1491"/>
                <a:gd name="T46" fmla="*/ 2147483647 w 490"/>
                <a:gd name="T47" fmla="*/ 2147483647 h 1491"/>
                <a:gd name="T48" fmla="*/ 2147483647 w 490"/>
                <a:gd name="T49" fmla="*/ 2147483647 h 1491"/>
                <a:gd name="T50" fmla="*/ 2147483647 w 490"/>
                <a:gd name="T51" fmla="*/ 2147483647 h 1491"/>
                <a:gd name="T52" fmla="*/ 2147483647 w 490"/>
                <a:gd name="T53" fmla="*/ 2147483647 h 1491"/>
                <a:gd name="T54" fmla="*/ 2147483647 w 490"/>
                <a:gd name="T55" fmla="*/ 2147483647 h 1491"/>
                <a:gd name="T56" fmla="*/ 2147483647 w 490"/>
                <a:gd name="T57" fmla="*/ 2147483647 h 149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0"/>
                <a:gd name="T88" fmla="*/ 0 h 1491"/>
                <a:gd name="T89" fmla="*/ 490 w 490"/>
                <a:gd name="T90" fmla="*/ 1491 h 149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0" h="1491">
                  <a:moveTo>
                    <a:pt x="471" y="1333"/>
                  </a:moveTo>
                  <a:cubicBezTo>
                    <a:pt x="452" y="1252"/>
                    <a:pt x="415" y="1064"/>
                    <a:pt x="407" y="931"/>
                  </a:cubicBezTo>
                  <a:cubicBezTo>
                    <a:pt x="404" y="883"/>
                    <a:pt x="406" y="737"/>
                    <a:pt x="403" y="635"/>
                  </a:cubicBezTo>
                  <a:cubicBezTo>
                    <a:pt x="399" y="533"/>
                    <a:pt x="409" y="498"/>
                    <a:pt x="399" y="435"/>
                  </a:cubicBezTo>
                  <a:cubicBezTo>
                    <a:pt x="392" y="384"/>
                    <a:pt x="398" y="379"/>
                    <a:pt x="397" y="359"/>
                  </a:cubicBezTo>
                  <a:cubicBezTo>
                    <a:pt x="396" y="338"/>
                    <a:pt x="393" y="312"/>
                    <a:pt x="382" y="295"/>
                  </a:cubicBezTo>
                  <a:cubicBezTo>
                    <a:pt x="371" y="278"/>
                    <a:pt x="322" y="215"/>
                    <a:pt x="297" y="191"/>
                  </a:cubicBezTo>
                  <a:cubicBezTo>
                    <a:pt x="272" y="166"/>
                    <a:pt x="189" y="81"/>
                    <a:pt x="189" y="81"/>
                  </a:cubicBezTo>
                  <a:cubicBezTo>
                    <a:pt x="189" y="81"/>
                    <a:pt x="190" y="35"/>
                    <a:pt x="176" y="21"/>
                  </a:cubicBezTo>
                  <a:cubicBezTo>
                    <a:pt x="161" y="5"/>
                    <a:pt x="136" y="0"/>
                    <a:pt x="108" y="6"/>
                  </a:cubicBezTo>
                  <a:cubicBezTo>
                    <a:pt x="81" y="12"/>
                    <a:pt x="64" y="30"/>
                    <a:pt x="51" y="55"/>
                  </a:cubicBezTo>
                  <a:cubicBezTo>
                    <a:pt x="51" y="55"/>
                    <a:pt x="33" y="108"/>
                    <a:pt x="27" y="141"/>
                  </a:cubicBezTo>
                  <a:cubicBezTo>
                    <a:pt x="21" y="173"/>
                    <a:pt x="19" y="182"/>
                    <a:pt x="26" y="220"/>
                  </a:cubicBezTo>
                  <a:cubicBezTo>
                    <a:pt x="33" y="259"/>
                    <a:pt x="45" y="283"/>
                    <a:pt x="45" y="310"/>
                  </a:cubicBezTo>
                  <a:cubicBezTo>
                    <a:pt x="46" y="336"/>
                    <a:pt x="48" y="361"/>
                    <a:pt x="34" y="415"/>
                  </a:cubicBezTo>
                  <a:cubicBezTo>
                    <a:pt x="21" y="468"/>
                    <a:pt x="11" y="533"/>
                    <a:pt x="10" y="545"/>
                  </a:cubicBezTo>
                  <a:cubicBezTo>
                    <a:pt x="9" y="557"/>
                    <a:pt x="0" y="611"/>
                    <a:pt x="3" y="657"/>
                  </a:cubicBezTo>
                  <a:cubicBezTo>
                    <a:pt x="5" y="704"/>
                    <a:pt x="13" y="749"/>
                    <a:pt x="19" y="766"/>
                  </a:cubicBezTo>
                  <a:cubicBezTo>
                    <a:pt x="25" y="783"/>
                    <a:pt x="26" y="790"/>
                    <a:pt x="26" y="792"/>
                  </a:cubicBezTo>
                  <a:cubicBezTo>
                    <a:pt x="26" y="795"/>
                    <a:pt x="25" y="811"/>
                    <a:pt x="28" y="819"/>
                  </a:cubicBezTo>
                  <a:cubicBezTo>
                    <a:pt x="31" y="828"/>
                    <a:pt x="34" y="837"/>
                    <a:pt x="34" y="837"/>
                  </a:cubicBezTo>
                  <a:cubicBezTo>
                    <a:pt x="34" y="837"/>
                    <a:pt x="29" y="856"/>
                    <a:pt x="28" y="871"/>
                  </a:cubicBezTo>
                  <a:cubicBezTo>
                    <a:pt x="27" y="886"/>
                    <a:pt x="21" y="934"/>
                    <a:pt x="31" y="966"/>
                  </a:cubicBezTo>
                  <a:cubicBezTo>
                    <a:pt x="40" y="997"/>
                    <a:pt x="56" y="1022"/>
                    <a:pt x="65" y="1034"/>
                  </a:cubicBezTo>
                  <a:cubicBezTo>
                    <a:pt x="73" y="1045"/>
                    <a:pt x="76" y="1056"/>
                    <a:pt x="81" y="1071"/>
                  </a:cubicBezTo>
                  <a:cubicBezTo>
                    <a:pt x="86" y="1087"/>
                    <a:pt x="87" y="1089"/>
                    <a:pt x="91" y="1116"/>
                  </a:cubicBezTo>
                  <a:cubicBezTo>
                    <a:pt x="94" y="1144"/>
                    <a:pt x="101" y="1194"/>
                    <a:pt x="100" y="1216"/>
                  </a:cubicBezTo>
                  <a:cubicBezTo>
                    <a:pt x="98" y="1238"/>
                    <a:pt x="93" y="1430"/>
                    <a:pt x="92" y="1461"/>
                  </a:cubicBezTo>
                  <a:cubicBezTo>
                    <a:pt x="91" y="1491"/>
                    <a:pt x="490" y="1414"/>
                    <a:pt x="471" y="1333"/>
                  </a:cubicBezTo>
                  <a:close/>
                </a:path>
              </a:pathLst>
            </a:custGeom>
            <a:solidFill>
              <a:srgbClr val="F5C8A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8">
              <a:extLst>
                <a:ext uri="{FF2B5EF4-FFF2-40B4-BE49-F238E27FC236}">
                  <a16:creationId xmlns:a16="http://schemas.microsoft.com/office/drawing/2014/main" xmlns="" id="{99DD8A8D-F035-430A-BFBB-048D39A54761}"/>
                </a:ext>
              </a:extLst>
            </p:cNvPr>
            <p:cNvSpPr>
              <a:spLocks noChangeArrowheads="1"/>
            </p:cNvSpPr>
            <p:nvPr/>
          </p:nvSpPr>
          <p:spPr bwMode="auto">
            <a:xfrm>
              <a:off x="9583241" y="3657244"/>
              <a:ext cx="261053" cy="913530"/>
            </a:xfrm>
            <a:custGeom>
              <a:avLst/>
              <a:gdLst>
                <a:gd name="T0" fmla="*/ 2147483647 w 99"/>
                <a:gd name="T1" fmla="*/ 2147483647 h 418"/>
                <a:gd name="T2" fmla="*/ 2147483647 w 99"/>
                <a:gd name="T3" fmla="*/ 2147483647 h 418"/>
                <a:gd name="T4" fmla="*/ 2147483647 w 99"/>
                <a:gd name="T5" fmla="*/ 2147483647 h 418"/>
                <a:gd name="T6" fmla="*/ 2147483647 w 99"/>
                <a:gd name="T7" fmla="*/ 2147483647 h 418"/>
                <a:gd name="T8" fmla="*/ 2147483647 w 99"/>
                <a:gd name="T9" fmla="*/ 2147483647 h 418"/>
                <a:gd name="T10" fmla="*/ 2147483647 w 99"/>
                <a:gd name="T11" fmla="*/ 2147483647 h 418"/>
                <a:gd name="T12" fmla="*/ 2147483647 w 99"/>
                <a:gd name="T13" fmla="*/ 2147483647 h 418"/>
                <a:gd name="T14" fmla="*/ 2147483647 w 99"/>
                <a:gd name="T15" fmla="*/ 2147483647 h 418"/>
                <a:gd name="T16" fmla="*/ 2147483647 w 99"/>
                <a:gd name="T17" fmla="*/ 2147483647 h 418"/>
                <a:gd name="T18" fmla="*/ 0 w 99"/>
                <a:gd name="T19" fmla="*/ 0 h 418"/>
                <a:gd name="T20" fmla="*/ 2147483647 w 99"/>
                <a:gd name="T21" fmla="*/ 2147483647 h 4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418"/>
                <a:gd name="T35" fmla="*/ 99 w 99"/>
                <a:gd name="T36" fmla="*/ 418 h 4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418">
                  <a:moveTo>
                    <a:pt x="3" y="37"/>
                  </a:moveTo>
                  <a:cubicBezTo>
                    <a:pt x="3" y="37"/>
                    <a:pt x="6" y="81"/>
                    <a:pt x="4" y="90"/>
                  </a:cubicBezTo>
                  <a:cubicBezTo>
                    <a:pt x="3" y="99"/>
                    <a:pt x="6" y="130"/>
                    <a:pt x="5" y="141"/>
                  </a:cubicBezTo>
                  <a:cubicBezTo>
                    <a:pt x="4" y="151"/>
                    <a:pt x="5" y="190"/>
                    <a:pt x="7" y="206"/>
                  </a:cubicBezTo>
                  <a:cubicBezTo>
                    <a:pt x="9" y="222"/>
                    <a:pt x="15" y="260"/>
                    <a:pt x="32" y="300"/>
                  </a:cubicBezTo>
                  <a:cubicBezTo>
                    <a:pt x="49" y="340"/>
                    <a:pt x="99" y="418"/>
                    <a:pt x="99" y="418"/>
                  </a:cubicBezTo>
                  <a:cubicBezTo>
                    <a:pt x="99" y="418"/>
                    <a:pt x="55" y="318"/>
                    <a:pt x="48" y="293"/>
                  </a:cubicBezTo>
                  <a:cubicBezTo>
                    <a:pt x="41" y="268"/>
                    <a:pt x="30" y="164"/>
                    <a:pt x="29" y="135"/>
                  </a:cubicBezTo>
                  <a:cubicBezTo>
                    <a:pt x="28" y="105"/>
                    <a:pt x="11" y="50"/>
                    <a:pt x="10" y="44"/>
                  </a:cubicBezTo>
                  <a:cubicBezTo>
                    <a:pt x="8" y="38"/>
                    <a:pt x="0" y="0"/>
                    <a:pt x="0" y="0"/>
                  </a:cubicBezTo>
                  <a:lnTo>
                    <a:pt x="3" y="37"/>
                  </a:lnTo>
                  <a:close/>
                </a:path>
              </a:pathLst>
            </a:custGeom>
            <a:solidFill>
              <a:srgbClr val="E3B38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9">
              <a:extLst>
                <a:ext uri="{FF2B5EF4-FFF2-40B4-BE49-F238E27FC236}">
                  <a16:creationId xmlns:a16="http://schemas.microsoft.com/office/drawing/2014/main" xmlns="" id="{DDBECA69-AACF-4A87-830E-523E18D2EE32}"/>
                </a:ext>
              </a:extLst>
            </p:cNvPr>
            <p:cNvSpPr>
              <a:spLocks noChangeArrowheads="1"/>
            </p:cNvSpPr>
            <p:nvPr/>
          </p:nvSpPr>
          <p:spPr bwMode="auto">
            <a:xfrm>
              <a:off x="9256395" y="3420098"/>
              <a:ext cx="295011" cy="241271"/>
            </a:xfrm>
            <a:custGeom>
              <a:avLst/>
              <a:gdLst>
                <a:gd name="T0" fmla="*/ 2147483647 w 112"/>
                <a:gd name="T1" fmla="*/ 2147483647 h 111"/>
                <a:gd name="T2" fmla="*/ 2147483647 w 112"/>
                <a:gd name="T3" fmla="*/ 2147483647 h 111"/>
                <a:gd name="T4" fmla="*/ 2147483647 w 112"/>
                <a:gd name="T5" fmla="*/ 2147483647 h 111"/>
                <a:gd name="T6" fmla="*/ 2147483647 w 112"/>
                <a:gd name="T7" fmla="*/ 2147483647 h 111"/>
                <a:gd name="T8" fmla="*/ 2147483647 w 112"/>
                <a:gd name="T9" fmla="*/ 2147483647 h 111"/>
                <a:gd name="T10" fmla="*/ 2147483647 w 112"/>
                <a:gd name="T11" fmla="*/ 2147483647 h 111"/>
                <a:gd name="T12" fmla="*/ 2147483647 w 112"/>
                <a:gd name="T13" fmla="*/ 2147483647 h 111"/>
                <a:gd name="T14" fmla="*/ 2147483647 w 112"/>
                <a:gd name="T15" fmla="*/ 2147483647 h 111"/>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1"/>
                <a:gd name="T26" fmla="*/ 112 w 112"/>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1">
                  <a:moveTo>
                    <a:pt x="111" y="68"/>
                  </a:moveTo>
                  <a:cubicBezTo>
                    <a:pt x="110" y="76"/>
                    <a:pt x="106" y="107"/>
                    <a:pt x="86" y="109"/>
                  </a:cubicBezTo>
                  <a:cubicBezTo>
                    <a:pt x="67" y="111"/>
                    <a:pt x="27" y="108"/>
                    <a:pt x="12" y="100"/>
                  </a:cubicBezTo>
                  <a:cubicBezTo>
                    <a:pt x="3" y="95"/>
                    <a:pt x="0" y="80"/>
                    <a:pt x="4" y="59"/>
                  </a:cubicBezTo>
                  <a:cubicBezTo>
                    <a:pt x="11" y="33"/>
                    <a:pt x="24" y="14"/>
                    <a:pt x="38" y="8"/>
                  </a:cubicBezTo>
                  <a:cubicBezTo>
                    <a:pt x="57" y="0"/>
                    <a:pt x="85" y="3"/>
                    <a:pt x="96" y="13"/>
                  </a:cubicBezTo>
                  <a:cubicBezTo>
                    <a:pt x="107" y="22"/>
                    <a:pt x="111" y="41"/>
                    <a:pt x="111" y="50"/>
                  </a:cubicBezTo>
                  <a:cubicBezTo>
                    <a:pt x="112" y="60"/>
                    <a:pt x="111" y="68"/>
                    <a:pt x="111" y="68"/>
                  </a:cubicBezTo>
                  <a:close/>
                </a:path>
              </a:pathLst>
            </a:custGeom>
            <a:solidFill>
              <a:srgbClr val="F5D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0">
              <a:extLst>
                <a:ext uri="{FF2B5EF4-FFF2-40B4-BE49-F238E27FC236}">
                  <a16:creationId xmlns:a16="http://schemas.microsoft.com/office/drawing/2014/main" xmlns="" id="{B2E5D5D3-D3B1-4A1A-BB92-67B43069D69E}"/>
                </a:ext>
              </a:extLst>
            </p:cNvPr>
            <p:cNvSpPr>
              <a:spLocks noChangeArrowheads="1"/>
            </p:cNvSpPr>
            <p:nvPr/>
          </p:nvSpPr>
          <p:spPr bwMode="auto">
            <a:xfrm>
              <a:off x="9300964" y="3943882"/>
              <a:ext cx="239829" cy="43306"/>
            </a:xfrm>
            <a:custGeom>
              <a:avLst/>
              <a:gdLst>
                <a:gd name="T0" fmla="*/ 2147483647 w 91"/>
                <a:gd name="T1" fmla="*/ 2147483647 h 20"/>
                <a:gd name="T2" fmla="*/ 2147483647 w 91"/>
                <a:gd name="T3" fmla="*/ 2147483647 h 20"/>
                <a:gd name="T4" fmla="*/ 2147483647 w 91"/>
                <a:gd name="T5" fmla="*/ 2147483647 h 20"/>
                <a:gd name="T6" fmla="*/ 2147483647 w 91"/>
                <a:gd name="T7" fmla="*/ 2147483647 h 20"/>
                <a:gd name="T8" fmla="*/ 2147483647 w 91"/>
                <a:gd name="T9" fmla="*/ 2147483647 h 20"/>
                <a:gd name="T10" fmla="*/ 0 60000 65536"/>
                <a:gd name="T11" fmla="*/ 0 60000 65536"/>
                <a:gd name="T12" fmla="*/ 0 60000 65536"/>
                <a:gd name="T13" fmla="*/ 0 60000 65536"/>
                <a:gd name="T14" fmla="*/ 0 60000 65536"/>
                <a:gd name="T15" fmla="*/ 0 w 91"/>
                <a:gd name="T16" fmla="*/ 0 h 20"/>
                <a:gd name="T17" fmla="*/ 91 w 91"/>
                <a:gd name="T18" fmla="*/ 20 h 20"/>
              </a:gdLst>
              <a:ahLst/>
              <a:cxnLst>
                <a:cxn ang="T10">
                  <a:pos x="T0" y="T1"/>
                </a:cxn>
                <a:cxn ang="T11">
                  <a:pos x="T2" y="T3"/>
                </a:cxn>
                <a:cxn ang="T12">
                  <a:pos x="T4" y="T5"/>
                </a:cxn>
                <a:cxn ang="T13">
                  <a:pos x="T6" y="T7"/>
                </a:cxn>
                <a:cxn ang="T14">
                  <a:pos x="T8" y="T9"/>
                </a:cxn>
              </a:cxnLst>
              <a:rect l="T15" t="T16" r="T17" b="T18"/>
              <a:pathLst>
                <a:path w="91" h="20">
                  <a:moveTo>
                    <a:pt x="84" y="2"/>
                  </a:moveTo>
                  <a:cubicBezTo>
                    <a:pt x="60" y="14"/>
                    <a:pt x="31" y="10"/>
                    <a:pt x="6" y="5"/>
                  </a:cubicBezTo>
                  <a:cubicBezTo>
                    <a:pt x="2" y="5"/>
                    <a:pt x="0" y="11"/>
                    <a:pt x="4" y="11"/>
                  </a:cubicBezTo>
                  <a:cubicBezTo>
                    <a:pt x="31" y="16"/>
                    <a:pt x="61" y="20"/>
                    <a:pt x="87" y="7"/>
                  </a:cubicBezTo>
                  <a:cubicBezTo>
                    <a:pt x="91" y="6"/>
                    <a:pt x="88" y="0"/>
                    <a:pt x="84" y="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1">
              <a:extLst>
                <a:ext uri="{FF2B5EF4-FFF2-40B4-BE49-F238E27FC236}">
                  <a16:creationId xmlns:a16="http://schemas.microsoft.com/office/drawing/2014/main" xmlns="" id="{FF92516C-70A7-4627-82A7-5426BBFF1F41}"/>
                </a:ext>
              </a:extLst>
            </p:cNvPr>
            <p:cNvSpPr>
              <a:spLocks noChangeArrowheads="1"/>
            </p:cNvSpPr>
            <p:nvPr/>
          </p:nvSpPr>
          <p:spPr bwMode="auto">
            <a:xfrm>
              <a:off x="9311577" y="3890267"/>
              <a:ext cx="205871" cy="20621"/>
            </a:xfrm>
            <a:custGeom>
              <a:avLst/>
              <a:gdLst>
                <a:gd name="T0" fmla="*/ 2147483647 w 78"/>
                <a:gd name="T1" fmla="*/ 2147483647 h 10"/>
                <a:gd name="T2" fmla="*/ 2147483647 w 78"/>
                <a:gd name="T3" fmla="*/ 2147483647 h 10"/>
                <a:gd name="T4" fmla="*/ 2147483647 w 78"/>
                <a:gd name="T5" fmla="*/ 2147483647 h 10"/>
                <a:gd name="T6" fmla="*/ 2147483647 w 78"/>
                <a:gd name="T7" fmla="*/ 2147483647 h 10"/>
                <a:gd name="T8" fmla="*/ 2147483647 w 78"/>
                <a:gd name="T9" fmla="*/ 2147483647 h 10"/>
                <a:gd name="T10" fmla="*/ 0 60000 65536"/>
                <a:gd name="T11" fmla="*/ 0 60000 65536"/>
                <a:gd name="T12" fmla="*/ 0 60000 65536"/>
                <a:gd name="T13" fmla="*/ 0 60000 65536"/>
                <a:gd name="T14" fmla="*/ 0 60000 65536"/>
                <a:gd name="T15" fmla="*/ 0 w 78"/>
                <a:gd name="T16" fmla="*/ 0 h 10"/>
                <a:gd name="T17" fmla="*/ 78 w 78"/>
                <a:gd name="T18" fmla="*/ 10 h 10"/>
              </a:gdLst>
              <a:ahLst/>
              <a:cxnLst>
                <a:cxn ang="T10">
                  <a:pos x="T0" y="T1"/>
                </a:cxn>
                <a:cxn ang="T11">
                  <a:pos x="T2" y="T3"/>
                </a:cxn>
                <a:cxn ang="T12">
                  <a:pos x="T4" y="T5"/>
                </a:cxn>
                <a:cxn ang="T13">
                  <a:pos x="T6" y="T7"/>
                </a:cxn>
                <a:cxn ang="T14">
                  <a:pos x="T8" y="T9"/>
                </a:cxn>
              </a:cxnLst>
              <a:rect l="T15" t="T16" r="T17" b="T18"/>
              <a:pathLst>
                <a:path w="78" h="10">
                  <a:moveTo>
                    <a:pt x="74" y="3"/>
                  </a:moveTo>
                  <a:cubicBezTo>
                    <a:pt x="51" y="3"/>
                    <a:pt x="27" y="3"/>
                    <a:pt x="4" y="1"/>
                  </a:cubicBezTo>
                  <a:cubicBezTo>
                    <a:pt x="0" y="0"/>
                    <a:pt x="0" y="6"/>
                    <a:pt x="4" y="7"/>
                  </a:cubicBezTo>
                  <a:cubicBezTo>
                    <a:pt x="27" y="10"/>
                    <a:pt x="51" y="9"/>
                    <a:pt x="74" y="9"/>
                  </a:cubicBezTo>
                  <a:cubicBezTo>
                    <a:pt x="78" y="9"/>
                    <a:pt x="78" y="3"/>
                    <a:pt x="74" y="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2">
              <a:extLst>
                <a:ext uri="{FF2B5EF4-FFF2-40B4-BE49-F238E27FC236}">
                  <a16:creationId xmlns:a16="http://schemas.microsoft.com/office/drawing/2014/main" xmlns="" id="{5B0431B5-205D-46DE-91AF-229C38E5D2AB}"/>
                </a:ext>
              </a:extLst>
            </p:cNvPr>
            <p:cNvSpPr>
              <a:spLocks noChangeArrowheads="1"/>
            </p:cNvSpPr>
            <p:nvPr/>
          </p:nvSpPr>
          <p:spPr bwMode="auto">
            <a:xfrm>
              <a:off x="9169377" y="5230659"/>
              <a:ext cx="87018" cy="134040"/>
            </a:xfrm>
            <a:custGeom>
              <a:avLst/>
              <a:gdLst>
                <a:gd name="T0" fmla="*/ 2147483647 w 33"/>
                <a:gd name="T1" fmla="*/ 2147483647 h 61"/>
                <a:gd name="T2" fmla="*/ 2147483647 w 33"/>
                <a:gd name="T3" fmla="*/ 2147483647 h 61"/>
                <a:gd name="T4" fmla="*/ 2147483647 w 33"/>
                <a:gd name="T5" fmla="*/ 2147483647 h 61"/>
                <a:gd name="T6" fmla="*/ 2147483647 w 33"/>
                <a:gd name="T7" fmla="*/ 2147483647 h 61"/>
                <a:gd name="T8" fmla="*/ 2147483647 w 33"/>
                <a:gd name="T9" fmla="*/ 2147483647 h 61"/>
                <a:gd name="T10" fmla="*/ 0 60000 65536"/>
                <a:gd name="T11" fmla="*/ 0 60000 65536"/>
                <a:gd name="T12" fmla="*/ 0 60000 65536"/>
                <a:gd name="T13" fmla="*/ 0 60000 65536"/>
                <a:gd name="T14" fmla="*/ 0 60000 65536"/>
                <a:gd name="T15" fmla="*/ 0 w 33"/>
                <a:gd name="T16" fmla="*/ 0 h 61"/>
                <a:gd name="T17" fmla="*/ 33 w 33"/>
                <a:gd name="T18" fmla="*/ 61 h 61"/>
              </a:gdLst>
              <a:ahLst/>
              <a:cxnLst>
                <a:cxn ang="T10">
                  <a:pos x="T0" y="T1"/>
                </a:cxn>
                <a:cxn ang="T11">
                  <a:pos x="T2" y="T3"/>
                </a:cxn>
                <a:cxn ang="T12">
                  <a:pos x="T4" y="T5"/>
                </a:cxn>
                <a:cxn ang="T13">
                  <a:pos x="T6" y="T7"/>
                </a:cxn>
                <a:cxn ang="T14">
                  <a:pos x="T8" y="T9"/>
                </a:cxn>
              </a:cxnLst>
              <a:rect l="T15" t="T16" r="T17" b="T18"/>
              <a:pathLst>
                <a:path w="33" h="61">
                  <a:moveTo>
                    <a:pt x="1" y="5"/>
                  </a:moveTo>
                  <a:cubicBezTo>
                    <a:pt x="5" y="24"/>
                    <a:pt x="14" y="43"/>
                    <a:pt x="26" y="58"/>
                  </a:cubicBezTo>
                  <a:cubicBezTo>
                    <a:pt x="29" y="61"/>
                    <a:pt x="33" y="57"/>
                    <a:pt x="31" y="54"/>
                  </a:cubicBezTo>
                  <a:cubicBezTo>
                    <a:pt x="19" y="39"/>
                    <a:pt x="11" y="22"/>
                    <a:pt x="7" y="4"/>
                  </a:cubicBezTo>
                  <a:cubicBezTo>
                    <a:pt x="6" y="0"/>
                    <a:pt x="0" y="2"/>
                    <a:pt x="1" y="5"/>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3">
              <a:extLst>
                <a:ext uri="{FF2B5EF4-FFF2-40B4-BE49-F238E27FC236}">
                  <a16:creationId xmlns:a16="http://schemas.microsoft.com/office/drawing/2014/main" xmlns="" id="{1B9E1CE0-37FC-419F-AF31-50D36F3FE54E}"/>
                </a:ext>
              </a:extLst>
            </p:cNvPr>
            <p:cNvSpPr>
              <a:spLocks noChangeArrowheads="1"/>
            </p:cNvSpPr>
            <p:nvPr/>
          </p:nvSpPr>
          <p:spPr bwMode="auto">
            <a:xfrm>
              <a:off x="9670257" y="4051114"/>
              <a:ext cx="131587" cy="55678"/>
            </a:xfrm>
            <a:custGeom>
              <a:avLst/>
              <a:gdLst>
                <a:gd name="T0" fmla="*/ 2147483647 w 50"/>
                <a:gd name="T1" fmla="*/ 2147483647 h 26"/>
                <a:gd name="T2" fmla="*/ 2147483647 w 50"/>
                <a:gd name="T3" fmla="*/ 2147483647 h 26"/>
                <a:gd name="T4" fmla="*/ 2147483647 w 50"/>
                <a:gd name="T5" fmla="*/ 2147483647 h 26"/>
                <a:gd name="T6" fmla="*/ 2147483647 w 50"/>
                <a:gd name="T7" fmla="*/ 2147483647 h 26"/>
                <a:gd name="T8" fmla="*/ 2147483647 w 50"/>
                <a:gd name="T9" fmla="*/ 2147483647 h 26"/>
                <a:gd name="T10" fmla="*/ 0 60000 65536"/>
                <a:gd name="T11" fmla="*/ 0 60000 65536"/>
                <a:gd name="T12" fmla="*/ 0 60000 65536"/>
                <a:gd name="T13" fmla="*/ 0 60000 65536"/>
                <a:gd name="T14" fmla="*/ 0 60000 65536"/>
                <a:gd name="T15" fmla="*/ 0 w 50"/>
                <a:gd name="T16" fmla="*/ 0 h 26"/>
                <a:gd name="T17" fmla="*/ 50 w 50"/>
                <a:gd name="T18" fmla="*/ 26 h 26"/>
              </a:gdLst>
              <a:ahLst/>
              <a:cxnLst>
                <a:cxn ang="T10">
                  <a:pos x="T0" y="T1"/>
                </a:cxn>
                <a:cxn ang="T11">
                  <a:pos x="T2" y="T3"/>
                </a:cxn>
                <a:cxn ang="T12">
                  <a:pos x="T4" y="T5"/>
                </a:cxn>
                <a:cxn ang="T13">
                  <a:pos x="T6" y="T7"/>
                </a:cxn>
                <a:cxn ang="T14">
                  <a:pos x="T8" y="T9"/>
                </a:cxn>
              </a:cxnLst>
              <a:rect l="T15" t="T16" r="T17" b="T18"/>
              <a:pathLst>
                <a:path w="50" h="26">
                  <a:moveTo>
                    <a:pt x="7" y="23"/>
                  </a:moveTo>
                  <a:cubicBezTo>
                    <a:pt x="16" y="14"/>
                    <a:pt x="32" y="6"/>
                    <a:pt x="45" y="10"/>
                  </a:cubicBezTo>
                  <a:cubicBezTo>
                    <a:pt x="48" y="11"/>
                    <a:pt x="50" y="5"/>
                    <a:pt x="46" y="4"/>
                  </a:cubicBezTo>
                  <a:cubicBezTo>
                    <a:pt x="31" y="0"/>
                    <a:pt x="13" y="8"/>
                    <a:pt x="2" y="19"/>
                  </a:cubicBezTo>
                  <a:cubicBezTo>
                    <a:pt x="0" y="22"/>
                    <a:pt x="4" y="26"/>
                    <a:pt x="7" y="23"/>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4">
              <a:extLst>
                <a:ext uri="{FF2B5EF4-FFF2-40B4-BE49-F238E27FC236}">
                  <a16:creationId xmlns:a16="http://schemas.microsoft.com/office/drawing/2014/main" xmlns="" id="{C83964DE-86BB-424D-8B27-CCDE76476363}"/>
                </a:ext>
              </a:extLst>
            </p:cNvPr>
            <p:cNvSpPr>
              <a:spLocks noChangeArrowheads="1"/>
            </p:cNvSpPr>
            <p:nvPr/>
          </p:nvSpPr>
          <p:spPr bwMode="auto">
            <a:xfrm>
              <a:off x="9659646" y="4009871"/>
              <a:ext cx="44571" cy="30933"/>
            </a:xfrm>
            <a:custGeom>
              <a:avLst/>
              <a:gdLst>
                <a:gd name="T0" fmla="*/ 2147483647 w 17"/>
                <a:gd name="T1" fmla="*/ 2147483647 h 14"/>
                <a:gd name="T2" fmla="*/ 2147483647 w 17"/>
                <a:gd name="T3" fmla="*/ 2147483647 h 14"/>
                <a:gd name="T4" fmla="*/ 2147483647 w 17"/>
                <a:gd name="T5" fmla="*/ 2147483647 h 14"/>
                <a:gd name="T6" fmla="*/ 2147483647 w 17"/>
                <a:gd name="T7" fmla="*/ 2147483647 h 14"/>
                <a:gd name="T8" fmla="*/ 2147483647 w 17"/>
                <a:gd name="T9" fmla="*/ 2147483647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7" y="12"/>
                  </a:moveTo>
                  <a:cubicBezTo>
                    <a:pt x="9" y="10"/>
                    <a:pt x="11" y="8"/>
                    <a:pt x="13" y="8"/>
                  </a:cubicBezTo>
                  <a:cubicBezTo>
                    <a:pt x="17" y="6"/>
                    <a:pt x="15" y="0"/>
                    <a:pt x="11" y="2"/>
                  </a:cubicBezTo>
                  <a:cubicBezTo>
                    <a:pt x="8" y="3"/>
                    <a:pt x="5" y="5"/>
                    <a:pt x="3" y="7"/>
                  </a:cubicBezTo>
                  <a:cubicBezTo>
                    <a:pt x="0" y="10"/>
                    <a:pt x="4" y="14"/>
                    <a:pt x="7" y="12"/>
                  </a:cubicBezTo>
                  <a:close/>
                </a:path>
              </a:pathLst>
            </a:custGeom>
            <a:solidFill>
              <a:srgbClr val="E8BA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41">
              <a:extLst>
                <a:ext uri="{FF2B5EF4-FFF2-40B4-BE49-F238E27FC236}">
                  <a16:creationId xmlns:a16="http://schemas.microsoft.com/office/drawing/2014/main" xmlns="" id="{1C9EED6E-01EB-49F6-BB2D-2DFA2E7AE293}"/>
                </a:ext>
              </a:extLst>
            </p:cNvPr>
            <p:cNvSpPr>
              <a:spLocks noChangeArrowheads="1"/>
            </p:cNvSpPr>
            <p:nvPr/>
          </p:nvSpPr>
          <p:spPr bwMode="auto">
            <a:xfrm>
              <a:off x="2290763"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91" y="43"/>
                  </a:moveTo>
                  <a:cubicBezTo>
                    <a:pt x="487" y="25"/>
                    <a:pt x="412" y="16"/>
                    <a:pt x="360" y="11"/>
                  </a:cubicBezTo>
                  <a:cubicBezTo>
                    <a:pt x="323" y="8"/>
                    <a:pt x="244" y="5"/>
                    <a:pt x="221" y="7"/>
                  </a:cubicBezTo>
                  <a:cubicBezTo>
                    <a:pt x="198" y="10"/>
                    <a:pt x="64" y="0"/>
                    <a:pt x="46" y="23"/>
                  </a:cubicBezTo>
                  <a:cubicBezTo>
                    <a:pt x="38" y="34"/>
                    <a:pt x="19" y="158"/>
                    <a:pt x="0" y="286"/>
                  </a:cubicBezTo>
                  <a:cubicBezTo>
                    <a:pt x="502" y="286"/>
                    <a:pt x="502" y="286"/>
                    <a:pt x="502" y="286"/>
                  </a:cubicBezTo>
                  <a:cubicBezTo>
                    <a:pt x="497" y="158"/>
                    <a:pt x="493" y="50"/>
                    <a:pt x="491" y="4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42">
              <a:extLst>
                <a:ext uri="{FF2B5EF4-FFF2-40B4-BE49-F238E27FC236}">
                  <a16:creationId xmlns:a16="http://schemas.microsoft.com/office/drawing/2014/main" xmlns="" id="{602B2479-B6BE-4BEC-9FEC-C936517148DB}"/>
                </a:ext>
              </a:extLst>
            </p:cNvPr>
            <p:cNvSpPr>
              <a:spLocks noChangeArrowheads="1"/>
            </p:cNvSpPr>
            <p:nvPr/>
          </p:nvSpPr>
          <p:spPr bwMode="auto">
            <a:xfrm>
              <a:off x="9233048" y="6241108"/>
              <a:ext cx="1322240" cy="624830"/>
            </a:xfrm>
            <a:custGeom>
              <a:avLst/>
              <a:gdLst>
                <a:gd name="T0" fmla="*/ 2147483647 w 502"/>
                <a:gd name="T1" fmla="*/ 2147483647 h 286"/>
                <a:gd name="T2" fmla="*/ 2147483647 w 502"/>
                <a:gd name="T3" fmla="*/ 2147483647 h 286"/>
                <a:gd name="T4" fmla="*/ 2147483647 w 502"/>
                <a:gd name="T5" fmla="*/ 2147483647 h 286"/>
                <a:gd name="T6" fmla="*/ 2147483647 w 502"/>
                <a:gd name="T7" fmla="*/ 2147483647 h 286"/>
                <a:gd name="T8" fmla="*/ 0 w 502"/>
                <a:gd name="T9" fmla="*/ 2147483647 h 286"/>
                <a:gd name="T10" fmla="*/ 2147483647 w 502"/>
                <a:gd name="T11" fmla="*/ 2147483647 h 286"/>
                <a:gd name="T12" fmla="*/ 2147483647 w 502"/>
                <a:gd name="T13" fmla="*/ 2147483647 h 286"/>
                <a:gd name="T14" fmla="*/ 0 60000 65536"/>
                <a:gd name="T15" fmla="*/ 0 60000 65536"/>
                <a:gd name="T16" fmla="*/ 0 60000 65536"/>
                <a:gd name="T17" fmla="*/ 0 60000 65536"/>
                <a:gd name="T18" fmla="*/ 0 60000 65536"/>
                <a:gd name="T19" fmla="*/ 0 60000 65536"/>
                <a:gd name="T20" fmla="*/ 0 60000 65536"/>
                <a:gd name="T21" fmla="*/ 0 w 502"/>
                <a:gd name="T22" fmla="*/ 0 h 286"/>
                <a:gd name="T23" fmla="*/ 502 w 502"/>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 h="286">
                  <a:moveTo>
                    <a:pt x="456" y="23"/>
                  </a:moveTo>
                  <a:cubicBezTo>
                    <a:pt x="439" y="0"/>
                    <a:pt x="304" y="10"/>
                    <a:pt x="281" y="7"/>
                  </a:cubicBezTo>
                  <a:cubicBezTo>
                    <a:pt x="258" y="5"/>
                    <a:pt x="179" y="9"/>
                    <a:pt x="142" y="12"/>
                  </a:cubicBezTo>
                  <a:cubicBezTo>
                    <a:pt x="90" y="16"/>
                    <a:pt x="16" y="25"/>
                    <a:pt x="11" y="43"/>
                  </a:cubicBezTo>
                  <a:cubicBezTo>
                    <a:pt x="10" y="50"/>
                    <a:pt x="5" y="158"/>
                    <a:pt x="0" y="286"/>
                  </a:cubicBezTo>
                  <a:cubicBezTo>
                    <a:pt x="502" y="286"/>
                    <a:pt x="502" y="286"/>
                    <a:pt x="502" y="286"/>
                  </a:cubicBezTo>
                  <a:cubicBezTo>
                    <a:pt x="484" y="158"/>
                    <a:pt x="464" y="34"/>
                    <a:pt x="456" y="23"/>
                  </a:cubicBezTo>
                  <a:close/>
                </a:path>
              </a:pathLst>
            </a:cu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 name="圆角矩形 9">
            <a:extLst>
              <a:ext uri="{FF2B5EF4-FFF2-40B4-BE49-F238E27FC236}">
                <a16:creationId xmlns:a16="http://schemas.microsoft.com/office/drawing/2014/main" xmlns="" id="{63A60ABB-D59E-4D37-904D-3F79929AE148}"/>
              </a:ext>
            </a:extLst>
          </p:cNvPr>
          <p:cNvSpPr/>
          <p:nvPr/>
        </p:nvSpPr>
        <p:spPr>
          <a:xfrm rot="2700000">
            <a:off x="10787656" y="156231"/>
            <a:ext cx="754354" cy="754354"/>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a:extLst>
              <a:ext uri="{FF2B5EF4-FFF2-40B4-BE49-F238E27FC236}">
                <a16:creationId xmlns:a16="http://schemas.microsoft.com/office/drawing/2014/main" xmlns="" id="{F1D81C14-2C36-45F4-915E-5A3752A3C6C0}"/>
              </a:ext>
            </a:extLst>
          </p:cNvPr>
          <p:cNvGrpSpPr/>
          <p:nvPr/>
        </p:nvGrpSpPr>
        <p:grpSpPr>
          <a:xfrm>
            <a:off x="10823156" y="563905"/>
            <a:ext cx="683354" cy="683354"/>
            <a:chOff x="3700441" y="1274408"/>
            <a:chExt cx="1646508" cy="1646508"/>
          </a:xfrm>
        </p:grpSpPr>
        <p:sp>
          <p:nvSpPr>
            <p:cNvPr id="27" name="圆角矩形 11">
              <a:extLst>
                <a:ext uri="{FF2B5EF4-FFF2-40B4-BE49-F238E27FC236}">
                  <a16:creationId xmlns:a16="http://schemas.microsoft.com/office/drawing/2014/main" xmlns="" id="{D263FEB2-14A6-42FA-BDC8-88874F8D7D80}"/>
                </a:ext>
              </a:extLst>
            </p:cNvPr>
            <p:cNvSpPr/>
            <p:nvPr/>
          </p:nvSpPr>
          <p:spPr>
            <a:xfrm rot="2700000">
              <a:off x="3700441" y="1274408"/>
              <a:ext cx="1646508" cy="1646508"/>
            </a:xfrm>
            <a:prstGeom prst="roundRect">
              <a:avLst>
                <a:gd name="adj" fmla="val 688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12">
              <a:extLst>
                <a:ext uri="{FF2B5EF4-FFF2-40B4-BE49-F238E27FC236}">
                  <a16:creationId xmlns:a16="http://schemas.microsoft.com/office/drawing/2014/main" xmlns="" id="{070A740B-7AAE-4C2B-A29D-DE141EF1806C}"/>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a:extLst>
              <a:ext uri="{FF2B5EF4-FFF2-40B4-BE49-F238E27FC236}">
                <a16:creationId xmlns:a16="http://schemas.microsoft.com/office/drawing/2014/main" xmlns="" id="{2AAA3684-7EDD-4031-AB99-72F3B1AC97B1}"/>
              </a:ext>
            </a:extLst>
          </p:cNvPr>
          <p:cNvGrpSpPr/>
          <p:nvPr/>
        </p:nvGrpSpPr>
        <p:grpSpPr>
          <a:xfrm>
            <a:off x="10854928" y="1231773"/>
            <a:ext cx="619809" cy="619809"/>
            <a:chOff x="3700441" y="1274408"/>
            <a:chExt cx="1646508" cy="1646508"/>
          </a:xfrm>
        </p:grpSpPr>
        <p:sp>
          <p:nvSpPr>
            <p:cNvPr id="30" name="圆角矩形 14">
              <a:extLst>
                <a:ext uri="{FF2B5EF4-FFF2-40B4-BE49-F238E27FC236}">
                  <a16:creationId xmlns:a16="http://schemas.microsoft.com/office/drawing/2014/main" xmlns="" id="{2A438B4C-A0DC-4EB7-830F-BDFC4F55B027}"/>
                </a:ext>
              </a:extLst>
            </p:cNvPr>
            <p:cNvSpPr/>
            <p:nvPr/>
          </p:nvSpPr>
          <p:spPr>
            <a:xfrm rot="2700000">
              <a:off x="3700441" y="1274408"/>
              <a:ext cx="1646508" cy="1646508"/>
            </a:xfrm>
            <a:prstGeom prst="roundRect">
              <a:avLst>
                <a:gd name="adj" fmla="val 6887"/>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15">
              <a:extLst>
                <a:ext uri="{FF2B5EF4-FFF2-40B4-BE49-F238E27FC236}">
                  <a16:creationId xmlns:a16="http://schemas.microsoft.com/office/drawing/2014/main" xmlns="" id="{0E0E8F41-7CBC-46EA-B5FE-5F987B83A9BE}"/>
                </a:ext>
              </a:extLst>
            </p:cNvPr>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a:extLst>
              <a:ext uri="{FF2B5EF4-FFF2-40B4-BE49-F238E27FC236}">
                <a16:creationId xmlns:a16="http://schemas.microsoft.com/office/drawing/2014/main" xmlns="" id="{85D0DD38-E0A0-4C03-BE98-BF914ADC0B23}"/>
              </a:ext>
            </a:extLst>
          </p:cNvPr>
          <p:cNvSpPr/>
          <p:nvPr/>
        </p:nvSpPr>
        <p:spPr>
          <a:xfrm>
            <a:off x="1807983" y="786736"/>
            <a:ext cx="7091970" cy="669863"/>
          </a:xfrm>
          <a:prstGeom prst="rect">
            <a:avLst/>
          </a:prstGeom>
          <a:ln>
            <a:noFill/>
          </a:ln>
        </p:spPr>
        <p:txBody>
          <a:bodyPr wrap="square">
            <a:spAutoFit/>
          </a:bodyPr>
          <a:lstStyle/>
          <a:p>
            <a:pPr algn="ctr">
              <a:lnSpc>
                <a:spcPct val="150000"/>
              </a:lnSpc>
            </a:pPr>
            <a:r>
              <a:rPr lang="zh-CN" altLang="en-US" sz="2800" b="1" dirty="0">
                <a:solidFill>
                  <a:schemeClr val="tx1">
                    <a:lumMod val="65000"/>
                    <a:lumOff val="35000"/>
                  </a:schemeClr>
                </a:solidFill>
                <a:effectLst>
                  <a:outerShdw blurRad="38100" dist="38100" dir="2700000" algn="tl">
                    <a:srgbClr val="000000">
                      <a:alpha val="43137"/>
                    </a:srgbClr>
                  </a:outerShdw>
                </a:effectLst>
                <a:cs typeface="+mn-ea"/>
                <a:sym typeface="+mn-lt"/>
              </a:rPr>
              <a:t>项目背景</a:t>
            </a:r>
          </a:p>
        </p:txBody>
      </p:sp>
      <p:sp>
        <p:nvSpPr>
          <p:cNvPr id="32" name="Rectangle 2">
            <a:extLst>
              <a:ext uri="{FF2B5EF4-FFF2-40B4-BE49-F238E27FC236}">
                <a16:creationId xmlns:a16="http://schemas.microsoft.com/office/drawing/2014/main" xmlns="" id="{47DD13B2-AF70-4B2D-A90E-2F7283318D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4" name="Rectangle 2">
            <a:extLst>
              <a:ext uri="{FF2B5EF4-FFF2-40B4-BE49-F238E27FC236}">
                <a16:creationId xmlns:a16="http://schemas.microsoft.com/office/drawing/2014/main" xmlns="" id="{9138C54C-A771-4795-ADF5-4CB46297D5B2}"/>
              </a:ext>
            </a:extLst>
          </p:cNvPr>
          <p:cNvSpPr>
            <a:spLocks noChangeArrowheads="1"/>
          </p:cNvSpPr>
          <p:nvPr/>
        </p:nvSpPr>
        <p:spPr bwMode="auto">
          <a:xfrm>
            <a:off x="2106058" y="1672591"/>
            <a:ext cx="161727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35" name="Rectangle 5">
            <a:extLst>
              <a:ext uri="{FF2B5EF4-FFF2-40B4-BE49-F238E27FC236}">
                <a16:creationId xmlns:a16="http://schemas.microsoft.com/office/drawing/2014/main" xmlns="" id="{0FE51D1E-D4E5-49CE-9E5C-ED641510C5E9}"/>
              </a:ext>
            </a:extLst>
          </p:cNvPr>
          <p:cNvSpPr>
            <a:spLocks noChangeArrowheads="1"/>
          </p:cNvSpPr>
          <p:nvPr/>
        </p:nvSpPr>
        <p:spPr bwMode="auto">
          <a:xfrm>
            <a:off x="2106058" y="19525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4" name="图片 33">
            <a:extLst>
              <a:ext uri="{FF2B5EF4-FFF2-40B4-BE49-F238E27FC236}">
                <a16:creationId xmlns:a16="http://schemas.microsoft.com/office/drawing/2014/main" xmlns="" id="{770C45F4-6679-4F6E-98D9-16BAC6771A29}"/>
              </a:ext>
            </a:extLst>
          </p:cNvPr>
          <p:cNvPicPr>
            <a:picLocks noChangeAspect="1"/>
          </p:cNvPicPr>
          <p:nvPr/>
        </p:nvPicPr>
        <p:blipFill>
          <a:blip r:embed="rId2"/>
          <a:stretch>
            <a:fillRect/>
          </a:stretch>
        </p:blipFill>
        <p:spPr>
          <a:xfrm>
            <a:off x="1910911" y="1541677"/>
            <a:ext cx="7010400" cy="2771775"/>
          </a:xfrm>
          <a:prstGeom prst="rect">
            <a:avLst/>
          </a:prstGeom>
        </p:spPr>
      </p:pic>
    </p:spTree>
    <p:extLst>
      <p:ext uri="{BB962C8B-B14F-4D97-AF65-F5344CB8AC3E}">
        <p14:creationId xmlns:p14="http://schemas.microsoft.com/office/powerpoint/2010/main" val="309603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64" presetClass="path" presetSubtype="0" decel="100000" fill="hold" grpId="1" nodeType="withEffect">
                                  <p:stCondLst>
                                    <p:cond delay="0"/>
                                  </p:stCondLst>
                                  <p:childTnLst>
                                    <p:animMotion origin="layout" path="M 4.375E-6 -2.96296E-6 L 4.375E-6 -0.18472 " pathEditMode="relative" rAng="0" ptsTypes="AA">
                                      <p:cBhvr>
                                        <p:cTn id="9" dur="1250" spd="-100000" fill="hold"/>
                                        <p:tgtEl>
                                          <p:spTgt spid="25"/>
                                        </p:tgtEl>
                                        <p:attrNameLst>
                                          <p:attrName>ppt_x</p:attrName>
                                          <p:attrName>ppt_y</p:attrName>
                                        </p:attrNameLst>
                                      </p:cBhvr>
                                      <p:rCtr x="0" y="-9236"/>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par>
                                <p:cTn id="13" presetID="64" presetClass="path" presetSubtype="0" decel="100000" fill="hold" nodeType="withEffect">
                                  <p:stCondLst>
                                    <p:cond delay="0"/>
                                  </p:stCondLst>
                                  <p:childTnLst>
                                    <p:animMotion origin="layout" path="M 4.375E-6 1.11111E-6 L 4.375E-6 -0.34468 " pathEditMode="relative" rAng="0" ptsTypes="AA">
                                      <p:cBhvr>
                                        <p:cTn id="14" dur="1500" spd="-100000" fill="hold"/>
                                        <p:tgtEl>
                                          <p:spTgt spid="26"/>
                                        </p:tgtEl>
                                        <p:attrNameLst>
                                          <p:attrName>ppt_x</p:attrName>
                                          <p:attrName>ppt_y</p:attrName>
                                        </p:attrNameLst>
                                      </p:cBhvr>
                                      <p:rCtr x="0" y="-17245"/>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par>
                                <p:cTn id="18" presetID="64" presetClass="path" presetSubtype="0" decel="100000" fill="hold" nodeType="withEffect">
                                  <p:stCondLst>
                                    <p:cond delay="0"/>
                                  </p:stCondLst>
                                  <p:childTnLst>
                                    <p:animMotion origin="layout" path="M 4.375E-6 1.11111E-6 L 4.375E-6 -0.50417 " pathEditMode="relative" rAng="0" ptsTypes="AA">
                                      <p:cBhvr>
                                        <p:cTn id="19" dur="1750" spd="-100000" fill="hold"/>
                                        <p:tgtEl>
                                          <p:spTgt spid="29"/>
                                        </p:tgtEl>
                                        <p:attrNameLst>
                                          <p:attrName>ppt_x</p:attrName>
                                          <p:attrName>ppt_y</p:attrName>
                                        </p:attrNameLst>
                                      </p:cBhvr>
                                      <p:rCtr x="0" y="-25208"/>
                                    </p:animMotion>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0" name="图片 29">
            <a:extLst>
              <a:ext uri="{FF2B5EF4-FFF2-40B4-BE49-F238E27FC236}">
                <a16:creationId xmlns:a16="http://schemas.microsoft.com/office/drawing/2014/main" xmlns="" id="{A22DCC5F-0427-4C09-B7DC-E7D60F036C3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91679" y="2595925"/>
            <a:ext cx="9206279" cy="3715068"/>
          </a:xfrm>
          <a:prstGeom prst="rect">
            <a:avLst/>
          </a:prstGeom>
          <a:noFill/>
          <a:ln>
            <a:noFill/>
          </a:ln>
        </p:spPr>
      </p:pic>
      <p:sp>
        <p:nvSpPr>
          <p:cNvPr id="2" name="矩形 1">
            <a:extLst>
              <a:ext uri="{FF2B5EF4-FFF2-40B4-BE49-F238E27FC236}">
                <a16:creationId xmlns:a16="http://schemas.microsoft.com/office/drawing/2014/main" xmlns="" id="{8DF44979-D397-4B02-8761-31BC58B3D3ED}"/>
              </a:ext>
            </a:extLst>
          </p:cNvPr>
          <p:cNvSpPr/>
          <p:nvPr/>
        </p:nvSpPr>
        <p:spPr>
          <a:xfrm>
            <a:off x="874713" y="1591373"/>
            <a:ext cx="2497800"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1. </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项目背景</a:t>
            </a:r>
          </a:p>
        </p:txBody>
      </p:sp>
    </p:spTree>
    <p:extLst>
      <p:ext uri="{BB962C8B-B14F-4D97-AF65-F5344CB8AC3E}">
        <p14:creationId xmlns:p14="http://schemas.microsoft.com/office/powerpoint/2010/main" val="24704499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 name="矩形 2">
            <a:extLst>
              <a:ext uri="{FF2B5EF4-FFF2-40B4-BE49-F238E27FC236}">
                <a16:creationId xmlns:a16="http://schemas.microsoft.com/office/drawing/2014/main" xmlns="" id="{AA71232D-B1C3-41CA-8E94-76986F5E11C7}"/>
              </a:ext>
            </a:extLst>
          </p:cNvPr>
          <p:cNvSpPr/>
          <p:nvPr/>
        </p:nvSpPr>
        <p:spPr>
          <a:xfrm>
            <a:off x="867703" y="1659514"/>
            <a:ext cx="2265364" cy="584775"/>
          </a:xfrm>
          <a:prstGeom prst="rect">
            <a:avLst/>
          </a:prstGeom>
        </p:spPr>
        <p:txBody>
          <a:bodyPr wrap="none">
            <a:spAutoFit/>
          </a:bodyPr>
          <a:lstStyle/>
          <a:p>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2. </a:t>
            </a:r>
            <a:r>
              <a:rPr lang="zh-CN" altLang="en-US" sz="3200" b="1" dirty="0"/>
              <a:t>任务分析</a:t>
            </a:r>
          </a:p>
        </p:txBody>
      </p:sp>
      <p:sp>
        <p:nvSpPr>
          <p:cNvPr id="4" name="矩形 3">
            <a:extLst>
              <a:ext uri="{FF2B5EF4-FFF2-40B4-BE49-F238E27FC236}">
                <a16:creationId xmlns:a16="http://schemas.microsoft.com/office/drawing/2014/main" xmlns="" id="{732238AD-CDA8-484E-8325-FE7C47183F4B}"/>
              </a:ext>
            </a:extLst>
          </p:cNvPr>
          <p:cNvSpPr/>
          <p:nvPr/>
        </p:nvSpPr>
        <p:spPr>
          <a:xfrm>
            <a:off x="1003711" y="2314351"/>
            <a:ext cx="10435770" cy="3785652"/>
          </a:xfrm>
          <a:prstGeom prst="rect">
            <a:avLst/>
          </a:prstGeom>
        </p:spPr>
        <p:txBody>
          <a:bodyPr wrap="square">
            <a:spAutoFit/>
          </a:bodyPr>
          <a:lstStyle/>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① 在总公司</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DC1</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和分公司</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DC2</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上创建相应工程部员工用户。</a:t>
            </a:r>
          </a:p>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② 在总公司</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DC1</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上创建全局组</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project_long_Gs</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sz="2800" kern="100" dirty="0">
              <a:latin typeface="等线" panose="02010600030101010101" pitchFamily="2" charset="-122"/>
              <a:ea typeface="等线" panose="02010600030101010101" pitchFamily="2" charset="-122"/>
              <a:cs typeface="Times New Roman" panose="02020603050405020304" pitchFamily="18" charset="0"/>
            </a:endParaRPr>
          </a:p>
          <a:p>
            <a:pPr indent="254000" algn="r">
              <a:spcAft>
                <a:spcPts val="0"/>
              </a:spcAft>
            </a:pP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将总公司工程部用户加入该全局组；</a:t>
            </a:r>
            <a:endParaRPr lang="en-US" altLang="zh-CN" sz="1600" b="1" kern="100" dirty="0">
              <a:latin typeface="等线" panose="02010600030101010101" pitchFamily="2" charset="-122"/>
              <a:ea typeface="等线" panose="02010600030101010101" pitchFamily="2" charset="-122"/>
              <a:cs typeface="Times New Roman" panose="02020603050405020304" pitchFamily="18" charset="0"/>
            </a:endParaRPr>
          </a:p>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在分公司上创建全局组</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project_china_Gs</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将分公司工程部用户加入该全局组。</a:t>
            </a:r>
          </a:p>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③ 在总公司</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DC1</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（林根）上创建通用组</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project_long_Us</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，并将总公司和分公司的工程全局组配置为成员</a:t>
            </a:r>
          </a:p>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④ 在子公司</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DC2</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上创建本地域组</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project_china_DLs</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，并将通用组</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project_long</a:t>
            </a:r>
            <a:r>
              <a:rPr lang="en-US" altLang="zh-CN" sz="2800" kern="100" dirty="0">
                <a:latin typeface="等线" panose="02010600030101010101" pitchFamily="2" charset="-122"/>
                <a:ea typeface="等线" panose="02010600030101010101" pitchFamily="2" charset="-122"/>
                <a:cs typeface="Times New Roman" panose="02020603050405020304" pitchFamily="18" charset="0"/>
              </a:rPr>
              <a:t>-Us</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加入本地域组。</a:t>
            </a:r>
          </a:p>
          <a:p>
            <a:pPr indent="254000" algn="just">
              <a:spcAft>
                <a:spcPts val="0"/>
              </a:spcAft>
            </a:pP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⑤ 创建共享目录</a:t>
            </a:r>
            <a:r>
              <a:rPr lang="en-US" altLang="zh-CN" sz="2800" kern="100" dirty="0" err="1">
                <a:latin typeface="等线" panose="02010600030101010101" pitchFamily="2" charset="-122"/>
                <a:ea typeface="等线" panose="02010600030101010101" pitchFamily="2" charset="-122"/>
                <a:cs typeface="Times New Roman" panose="02020603050405020304" pitchFamily="18" charset="0"/>
              </a:rPr>
              <a:t>projects_share</a:t>
            </a:r>
            <a:r>
              <a:rPr lang="zh-CN" altLang="zh-CN" sz="2800" kern="100" dirty="0">
                <a:latin typeface="等线" panose="02010600030101010101" pitchFamily="2" charset="-122"/>
                <a:ea typeface="等线" panose="02010600030101010101" pitchFamily="2" charset="-122"/>
                <a:cs typeface="Times New Roman" panose="02020603050405020304" pitchFamily="18" charset="0"/>
              </a:rPr>
              <a:t>，配置本地域组权限为读写权限。</a:t>
            </a:r>
          </a:p>
        </p:txBody>
      </p:sp>
    </p:spTree>
    <p:extLst>
      <p:ext uri="{BB962C8B-B14F-4D97-AF65-F5344CB8AC3E}">
        <p14:creationId xmlns:p14="http://schemas.microsoft.com/office/powerpoint/2010/main" val="19520358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5CE36E78-6CEE-407B-B0D1-C9447282FA82}"/>
              </a:ext>
            </a:extLst>
          </p:cNvPr>
          <p:cNvSpPr/>
          <p:nvPr/>
        </p:nvSpPr>
        <p:spPr>
          <a:xfrm>
            <a:off x="1550315" y="2244289"/>
            <a:ext cx="9614449" cy="3539430"/>
          </a:xfrm>
          <a:prstGeom prst="rect">
            <a:avLst/>
          </a:prstGeom>
        </p:spPr>
        <p:txBody>
          <a:bodyPr wrap="square">
            <a:spAutoFit/>
          </a:bodyPr>
          <a:lstStyle/>
          <a:p>
            <a:pPr indent="254000" algn="just">
              <a:spcAft>
                <a:spcPts val="0"/>
              </a:spcAft>
            </a:pP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实施后面临的问题如下。</a:t>
            </a:r>
          </a:p>
          <a:p>
            <a:pPr indent="254000" algn="just">
              <a:spcAft>
                <a:spcPts val="0"/>
              </a:spcAft>
            </a:pP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① 总公司工程部员工新增或减少。</a:t>
            </a:r>
          </a:p>
          <a:p>
            <a:pPr indent="254000" algn="just">
              <a:spcAft>
                <a:spcPts val="0"/>
              </a:spcAft>
            </a:pP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总公司管理员直接对工程部用户进行</a:t>
            </a:r>
            <a:r>
              <a:rPr lang="en-US" altLang="zh-CN" sz="3200" kern="100" dirty="0" err="1">
                <a:latin typeface="等线" panose="02010600030101010101" pitchFamily="2" charset="-122"/>
                <a:ea typeface="等线" panose="02010600030101010101" pitchFamily="2" charset="-122"/>
                <a:cs typeface="Times New Roman" panose="02020603050405020304" pitchFamily="18" charset="0"/>
              </a:rPr>
              <a:t>project_long_Gs</a:t>
            </a: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全局组的加入与退出。</a:t>
            </a:r>
          </a:p>
          <a:p>
            <a:pPr indent="254000" algn="just">
              <a:spcAft>
                <a:spcPts val="0"/>
              </a:spcAft>
            </a:pP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② 分公司工程部员工新增或减少。</a:t>
            </a:r>
          </a:p>
          <a:p>
            <a:pPr indent="254000" algn="just">
              <a:spcAft>
                <a:spcPts val="0"/>
              </a:spcAft>
            </a:pP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分公司管理员直接对工程部用户进行</a:t>
            </a:r>
            <a:r>
              <a:rPr lang="en-US" altLang="zh-CN" sz="3200" kern="100" dirty="0" err="1">
                <a:latin typeface="等线" panose="02010600030101010101" pitchFamily="2" charset="-122"/>
                <a:ea typeface="等线" panose="02010600030101010101" pitchFamily="2" charset="-122"/>
                <a:cs typeface="Times New Roman" panose="02020603050405020304" pitchFamily="18" charset="0"/>
              </a:rPr>
              <a:t>project_china_Gs</a:t>
            </a:r>
            <a:r>
              <a:rPr lang="zh-CN" altLang="zh-CN" sz="3200" kern="100" dirty="0">
                <a:latin typeface="等线" panose="02010600030101010101" pitchFamily="2" charset="-122"/>
                <a:ea typeface="等线" panose="02010600030101010101" pitchFamily="2" charset="-122"/>
                <a:cs typeface="Times New Roman" panose="02020603050405020304" pitchFamily="18" charset="0"/>
              </a:rPr>
              <a:t>全局组的加入与退出。</a:t>
            </a:r>
          </a:p>
        </p:txBody>
      </p:sp>
      <p:sp>
        <p:nvSpPr>
          <p:cNvPr id="31" name="矩形 30">
            <a:extLst>
              <a:ext uri="{FF2B5EF4-FFF2-40B4-BE49-F238E27FC236}">
                <a16:creationId xmlns:a16="http://schemas.microsoft.com/office/drawing/2014/main" xmlns="" id="{DBA0A954-C835-4236-8F50-2CB7B73FE059}"/>
              </a:ext>
            </a:extLst>
          </p:cNvPr>
          <p:cNvSpPr/>
          <p:nvPr/>
        </p:nvSpPr>
        <p:spPr>
          <a:xfrm>
            <a:off x="867703" y="1659514"/>
            <a:ext cx="2265364" cy="584775"/>
          </a:xfrm>
          <a:prstGeom prst="rect">
            <a:avLst/>
          </a:prstGeom>
        </p:spPr>
        <p:txBody>
          <a:bodyPr wrap="none">
            <a:spAutoFit/>
          </a:bodyPr>
          <a:lstStyle/>
          <a:p>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2. </a:t>
            </a:r>
            <a:r>
              <a:rPr lang="zh-CN" altLang="en-US" sz="3200" b="1" dirty="0"/>
              <a:t>任务分析</a:t>
            </a:r>
          </a:p>
        </p:txBody>
      </p:sp>
    </p:spTree>
    <p:extLst>
      <p:ext uri="{BB962C8B-B14F-4D97-AF65-F5344CB8AC3E}">
        <p14:creationId xmlns:p14="http://schemas.microsoft.com/office/powerpoint/2010/main" val="34357555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9FCC2F04-1A96-456E-834B-D4A519DE379B}"/>
              </a:ext>
            </a:extLst>
          </p:cNvPr>
          <p:cNvSpPr/>
          <p:nvPr/>
        </p:nvSpPr>
        <p:spPr>
          <a:xfrm>
            <a:off x="282444" y="1738500"/>
            <a:ext cx="270458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．任务实施</a:t>
            </a:r>
          </a:p>
        </p:txBody>
      </p:sp>
      <p:pic>
        <p:nvPicPr>
          <p:cNvPr id="31" name="图片 30">
            <a:extLst>
              <a:ext uri="{FF2B5EF4-FFF2-40B4-BE49-F238E27FC236}">
                <a16:creationId xmlns:a16="http://schemas.microsoft.com/office/drawing/2014/main" xmlns="" id="{7C7A470A-E1B8-47A3-9C55-280E5124845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91703" y="2516598"/>
            <a:ext cx="6768425" cy="3526015"/>
          </a:xfrm>
          <a:prstGeom prst="rect">
            <a:avLst/>
          </a:prstGeom>
          <a:noFill/>
          <a:ln>
            <a:noFill/>
          </a:ln>
        </p:spPr>
      </p:pic>
      <p:sp>
        <p:nvSpPr>
          <p:cNvPr id="3" name="矩形 2">
            <a:extLst>
              <a:ext uri="{FF2B5EF4-FFF2-40B4-BE49-F238E27FC236}">
                <a16:creationId xmlns:a16="http://schemas.microsoft.com/office/drawing/2014/main" xmlns="" id="{6009852B-3DC9-4BBC-A38E-498FA37EF845}"/>
              </a:ext>
            </a:extLst>
          </p:cNvPr>
          <p:cNvSpPr/>
          <p:nvPr/>
        </p:nvSpPr>
        <p:spPr>
          <a:xfrm>
            <a:off x="4643131" y="6091247"/>
            <a:ext cx="2723823" cy="369332"/>
          </a:xfrm>
          <a:prstGeom prst="rect">
            <a:avLst/>
          </a:prstGeom>
        </p:spPr>
        <p:txBody>
          <a:bodyPr wrap="none">
            <a:spAutoFit/>
          </a:bodyPr>
          <a:lstStyle/>
          <a:p>
            <a:pPr algn="ctr">
              <a:spcBef>
                <a:spcPts val="240"/>
              </a:spcBef>
              <a:spcAft>
                <a:spcPts val="600"/>
              </a:spcAft>
            </a:pPr>
            <a:r>
              <a:rPr lang="zh-CN" altLang="zh-CN" kern="1000" dirty="0">
                <a:latin typeface="方正兰亭黑_GBK"/>
                <a:cs typeface="Times New Roman" panose="02020603050405020304" pitchFamily="18" charset="0"/>
              </a:rPr>
              <a:t>在父域上创建工程部员工</a:t>
            </a:r>
          </a:p>
        </p:txBody>
      </p:sp>
    </p:spTree>
    <p:extLst>
      <p:ext uri="{BB962C8B-B14F-4D97-AF65-F5344CB8AC3E}">
        <p14:creationId xmlns:p14="http://schemas.microsoft.com/office/powerpoint/2010/main" val="28863726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 name="矩形 1">
            <a:extLst>
              <a:ext uri="{FF2B5EF4-FFF2-40B4-BE49-F238E27FC236}">
                <a16:creationId xmlns:a16="http://schemas.microsoft.com/office/drawing/2014/main" xmlns="" id="{9FCC2F04-1A96-456E-834B-D4A519DE379B}"/>
              </a:ext>
            </a:extLst>
          </p:cNvPr>
          <p:cNvSpPr/>
          <p:nvPr/>
        </p:nvSpPr>
        <p:spPr>
          <a:xfrm>
            <a:off x="282444" y="1738500"/>
            <a:ext cx="270458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．任务实施</a:t>
            </a:r>
          </a:p>
        </p:txBody>
      </p:sp>
      <p:pic>
        <p:nvPicPr>
          <p:cNvPr id="33" name="图片 32">
            <a:extLst>
              <a:ext uri="{FF2B5EF4-FFF2-40B4-BE49-F238E27FC236}">
                <a16:creationId xmlns:a16="http://schemas.microsoft.com/office/drawing/2014/main" xmlns="" id="{109AF113-C688-4859-B526-F63A0C6AF34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946711" y="2544323"/>
            <a:ext cx="5251400" cy="3455298"/>
          </a:xfrm>
          <a:prstGeom prst="rect">
            <a:avLst/>
          </a:prstGeom>
          <a:noFill/>
          <a:ln>
            <a:noFill/>
          </a:ln>
        </p:spPr>
      </p:pic>
      <p:sp>
        <p:nvSpPr>
          <p:cNvPr id="4" name="矩形 3">
            <a:extLst>
              <a:ext uri="{FF2B5EF4-FFF2-40B4-BE49-F238E27FC236}">
                <a16:creationId xmlns:a16="http://schemas.microsoft.com/office/drawing/2014/main" xmlns="" id="{05B6EACD-36E8-4282-B1A4-1ACD46305B39}"/>
              </a:ext>
            </a:extLst>
          </p:cNvPr>
          <p:cNvSpPr/>
          <p:nvPr/>
        </p:nvSpPr>
        <p:spPr>
          <a:xfrm>
            <a:off x="4240153" y="6027346"/>
            <a:ext cx="2723823"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在子域上创建工程部员工</a:t>
            </a:r>
            <a:endParaRPr lang="zh-CN" altLang="en-US" dirty="0"/>
          </a:p>
        </p:txBody>
      </p:sp>
    </p:spTree>
    <p:extLst>
      <p:ext uri="{BB962C8B-B14F-4D97-AF65-F5344CB8AC3E}">
        <p14:creationId xmlns:p14="http://schemas.microsoft.com/office/powerpoint/2010/main" val="12679484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0" name="图片 29">
            <a:extLst>
              <a:ext uri="{FF2B5EF4-FFF2-40B4-BE49-F238E27FC236}">
                <a16:creationId xmlns:a16="http://schemas.microsoft.com/office/drawing/2014/main" xmlns="" id="{414EF6A5-06A2-4FA8-9E97-7FBE6940ADD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221339" y="2107927"/>
            <a:ext cx="5992262" cy="3986753"/>
          </a:xfrm>
          <a:prstGeom prst="rect">
            <a:avLst/>
          </a:prstGeom>
          <a:noFill/>
          <a:ln>
            <a:noFill/>
          </a:ln>
        </p:spPr>
      </p:pic>
      <p:sp>
        <p:nvSpPr>
          <p:cNvPr id="2" name="矩形 1">
            <a:extLst>
              <a:ext uri="{FF2B5EF4-FFF2-40B4-BE49-F238E27FC236}">
                <a16:creationId xmlns:a16="http://schemas.microsoft.com/office/drawing/2014/main" xmlns="" id="{D87FEEA0-00E9-49DF-A0F5-429955A62313}"/>
              </a:ext>
            </a:extLst>
          </p:cNvPr>
          <p:cNvSpPr/>
          <p:nvPr/>
        </p:nvSpPr>
        <p:spPr>
          <a:xfrm>
            <a:off x="2494173" y="6173107"/>
            <a:ext cx="2954655" cy="369332"/>
          </a:xfrm>
          <a:prstGeom prst="rect">
            <a:avLst/>
          </a:prstGeom>
        </p:spPr>
        <p:txBody>
          <a:bodyPr wrap="none">
            <a:spAutoFit/>
          </a:bodyPr>
          <a:lstStyle/>
          <a:p>
            <a:pPr algn="ctr">
              <a:spcBef>
                <a:spcPts val="720"/>
              </a:spcBef>
              <a:spcAft>
                <a:spcPts val="240"/>
              </a:spcAft>
            </a:pPr>
            <a:r>
              <a:rPr lang="zh-CN" altLang="zh-CN" kern="1000" dirty="0">
                <a:latin typeface="方正兰亭刊黑_GBK"/>
                <a:cs typeface="Times New Roman" panose="02020603050405020304" pitchFamily="18" charset="0"/>
              </a:rPr>
              <a:t>将父域工程部用户添加到组</a:t>
            </a:r>
          </a:p>
        </p:txBody>
      </p:sp>
      <p:pic>
        <p:nvPicPr>
          <p:cNvPr id="32" name="图片 31">
            <a:extLst>
              <a:ext uri="{FF2B5EF4-FFF2-40B4-BE49-F238E27FC236}">
                <a16:creationId xmlns:a16="http://schemas.microsoft.com/office/drawing/2014/main" xmlns="" id="{5647D2DD-8C8C-448A-BDC5-1AC72242B15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185648" y="2128357"/>
            <a:ext cx="3188613" cy="3966324"/>
          </a:xfrm>
          <a:prstGeom prst="rect">
            <a:avLst/>
          </a:prstGeom>
          <a:noFill/>
          <a:ln>
            <a:noFill/>
          </a:ln>
        </p:spPr>
      </p:pic>
      <p:sp>
        <p:nvSpPr>
          <p:cNvPr id="3" name="矩形 2">
            <a:extLst>
              <a:ext uri="{FF2B5EF4-FFF2-40B4-BE49-F238E27FC236}">
                <a16:creationId xmlns:a16="http://schemas.microsoft.com/office/drawing/2014/main" xmlns="" id="{6E577D54-B899-499F-803B-9136312155C3}"/>
              </a:ext>
            </a:extLst>
          </p:cNvPr>
          <p:cNvSpPr/>
          <p:nvPr/>
        </p:nvSpPr>
        <p:spPr>
          <a:xfrm>
            <a:off x="8302626" y="6165850"/>
            <a:ext cx="2954655"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将子域工程部用户添加到组</a:t>
            </a:r>
            <a:endParaRPr lang="zh-CN" altLang="en-US" dirty="0"/>
          </a:p>
        </p:txBody>
      </p:sp>
      <p:sp>
        <p:nvSpPr>
          <p:cNvPr id="34" name="矩形 33">
            <a:extLst>
              <a:ext uri="{FF2B5EF4-FFF2-40B4-BE49-F238E27FC236}">
                <a16:creationId xmlns:a16="http://schemas.microsoft.com/office/drawing/2014/main" xmlns="" id="{151B73D8-DFEB-49BE-9699-1976E0074F80}"/>
              </a:ext>
            </a:extLst>
          </p:cNvPr>
          <p:cNvSpPr/>
          <p:nvPr/>
        </p:nvSpPr>
        <p:spPr>
          <a:xfrm>
            <a:off x="332347" y="1369186"/>
            <a:ext cx="270458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．任务实施</a:t>
            </a:r>
          </a:p>
        </p:txBody>
      </p:sp>
    </p:spTree>
    <p:extLst>
      <p:ext uri="{BB962C8B-B14F-4D97-AF65-F5344CB8AC3E}">
        <p14:creationId xmlns:p14="http://schemas.microsoft.com/office/powerpoint/2010/main" val="42458747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30" name="图片 29">
            <a:extLst>
              <a:ext uri="{FF2B5EF4-FFF2-40B4-BE49-F238E27FC236}">
                <a16:creationId xmlns:a16="http://schemas.microsoft.com/office/drawing/2014/main" xmlns="" id="{466539A8-0527-47C2-8B5B-C66589C08D0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1490" y="2517866"/>
            <a:ext cx="5110942" cy="3387006"/>
          </a:xfrm>
          <a:prstGeom prst="rect">
            <a:avLst/>
          </a:prstGeom>
          <a:noFill/>
          <a:ln>
            <a:noFill/>
          </a:ln>
        </p:spPr>
      </p:pic>
      <p:pic>
        <p:nvPicPr>
          <p:cNvPr id="31" name="图片 30">
            <a:extLst>
              <a:ext uri="{FF2B5EF4-FFF2-40B4-BE49-F238E27FC236}">
                <a16:creationId xmlns:a16="http://schemas.microsoft.com/office/drawing/2014/main" xmlns="" id="{DB93C8A2-1B4D-4D2A-94CF-10DB9B8881B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716489" y="2517866"/>
            <a:ext cx="5213576" cy="3387006"/>
          </a:xfrm>
          <a:prstGeom prst="rect">
            <a:avLst/>
          </a:prstGeom>
          <a:noFill/>
          <a:ln>
            <a:noFill/>
          </a:ln>
        </p:spPr>
      </p:pic>
      <p:sp>
        <p:nvSpPr>
          <p:cNvPr id="2" name="矩形 1">
            <a:extLst>
              <a:ext uri="{FF2B5EF4-FFF2-40B4-BE49-F238E27FC236}">
                <a16:creationId xmlns:a16="http://schemas.microsoft.com/office/drawing/2014/main" xmlns="" id="{B501E621-BBEF-4FEC-91BC-BCDC7F7D85AD}"/>
              </a:ext>
            </a:extLst>
          </p:cNvPr>
          <p:cNvSpPr/>
          <p:nvPr/>
        </p:nvSpPr>
        <p:spPr>
          <a:xfrm>
            <a:off x="7961365" y="5981184"/>
            <a:ext cx="2723823"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将通用组添加到域本地组</a:t>
            </a:r>
            <a:endParaRPr lang="zh-CN" altLang="en-US" dirty="0"/>
          </a:p>
        </p:txBody>
      </p:sp>
      <p:sp>
        <p:nvSpPr>
          <p:cNvPr id="3" name="矩形 2">
            <a:extLst>
              <a:ext uri="{FF2B5EF4-FFF2-40B4-BE49-F238E27FC236}">
                <a16:creationId xmlns:a16="http://schemas.microsoft.com/office/drawing/2014/main" xmlns="" id="{5ADE80B5-20A1-47EB-8F89-3AE0F6BCC064}"/>
              </a:ext>
            </a:extLst>
          </p:cNvPr>
          <p:cNvSpPr/>
          <p:nvPr/>
        </p:nvSpPr>
        <p:spPr>
          <a:xfrm>
            <a:off x="2221945" y="5904872"/>
            <a:ext cx="2492990"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将全局组添加到通用组</a:t>
            </a:r>
            <a:endParaRPr lang="zh-CN" altLang="en-US" dirty="0"/>
          </a:p>
        </p:txBody>
      </p:sp>
      <p:sp>
        <p:nvSpPr>
          <p:cNvPr id="34" name="矩形 33">
            <a:extLst>
              <a:ext uri="{FF2B5EF4-FFF2-40B4-BE49-F238E27FC236}">
                <a16:creationId xmlns:a16="http://schemas.microsoft.com/office/drawing/2014/main" xmlns="" id="{0D55F3C7-CA8F-4E3D-B825-5F533906E195}"/>
              </a:ext>
            </a:extLst>
          </p:cNvPr>
          <p:cNvSpPr/>
          <p:nvPr/>
        </p:nvSpPr>
        <p:spPr>
          <a:xfrm>
            <a:off x="282444" y="1738500"/>
            <a:ext cx="270458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．任务实施</a:t>
            </a:r>
          </a:p>
        </p:txBody>
      </p:sp>
    </p:spTree>
    <p:extLst>
      <p:ext uri="{BB962C8B-B14F-4D97-AF65-F5344CB8AC3E}">
        <p14:creationId xmlns:p14="http://schemas.microsoft.com/office/powerpoint/2010/main" val="27026094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4" name="矩形 33">
            <a:extLst>
              <a:ext uri="{FF2B5EF4-FFF2-40B4-BE49-F238E27FC236}">
                <a16:creationId xmlns:a16="http://schemas.microsoft.com/office/drawing/2014/main" xmlns="" id="{0D55F3C7-CA8F-4E3D-B825-5F533906E195}"/>
              </a:ext>
            </a:extLst>
          </p:cNvPr>
          <p:cNvSpPr/>
          <p:nvPr/>
        </p:nvSpPr>
        <p:spPr>
          <a:xfrm>
            <a:off x="282444" y="1738500"/>
            <a:ext cx="270458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．任务实施</a:t>
            </a:r>
          </a:p>
        </p:txBody>
      </p:sp>
      <p:pic>
        <p:nvPicPr>
          <p:cNvPr id="35" name="图片 34">
            <a:extLst>
              <a:ext uri="{FF2B5EF4-FFF2-40B4-BE49-F238E27FC236}">
                <a16:creationId xmlns:a16="http://schemas.microsoft.com/office/drawing/2014/main" xmlns="" id="{C33863A4-F6B0-445C-B1B9-EE840330252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075561" y="2127549"/>
            <a:ext cx="5005607" cy="4047852"/>
          </a:xfrm>
          <a:prstGeom prst="rect">
            <a:avLst/>
          </a:prstGeom>
          <a:noFill/>
          <a:ln>
            <a:noFill/>
          </a:ln>
        </p:spPr>
      </p:pic>
      <p:sp>
        <p:nvSpPr>
          <p:cNvPr id="4" name="矩形 3">
            <a:extLst>
              <a:ext uri="{FF2B5EF4-FFF2-40B4-BE49-F238E27FC236}">
                <a16:creationId xmlns:a16="http://schemas.microsoft.com/office/drawing/2014/main" xmlns="" id="{C8AA6367-C2D9-46D0-831F-215DBC4D3A37}"/>
              </a:ext>
            </a:extLst>
          </p:cNvPr>
          <p:cNvSpPr/>
          <p:nvPr/>
        </p:nvSpPr>
        <p:spPr>
          <a:xfrm>
            <a:off x="4952501" y="6326498"/>
            <a:ext cx="2954655" cy="369332"/>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设置共享文件夹的共享权限</a:t>
            </a:r>
            <a:endParaRPr lang="zh-CN" altLang="en-US" dirty="0"/>
          </a:p>
        </p:txBody>
      </p:sp>
    </p:spTree>
    <p:extLst>
      <p:ext uri="{BB962C8B-B14F-4D97-AF65-F5344CB8AC3E}">
        <p14:creationId xmlns:p14="http://schemas.microsoft.com/office/powerpoint/2010/main" val="3197234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圆角矩形 13">
            <a:extLst>
              <a:ext uri="{FF2B5EF4-FFF2-40B4-BE49-F238E27FC236}">
                <a16:creationId xmlns:a16="http://schemas.microsoft.com/office/drawing/2014/main" xmlns="" id="{020E03CA-B2CD-42D4-A0A8-AA18A59FDBE7}"/>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圆角矩形 14">
            <a:extLst>
              <a:ext uri="{FF2B5EF4-FFF2-40B4-BE49-F238E27FC236}">
                <a16:creationId xmlns:a16="http://schemas.microsoft.com/office/drawing/2014/main" xmlns="" id="{B50FA1D7-C59C-4612-BE44-52AD889F48F1}"/>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xmlns="" id="{B8A06AB5-027E-4F1C-A573-33AE60EA8F16}"/>
              </a:ext>
            </a:extLst>
          </p:cNvPr>
          <p:cNvSpPr/>
          <p:nvPr/>
        </p:nvSpPr>
        <p:spPr>
          <a:xfrm>
            <a:off x="1344771" y="692150"/>
            <a:ext cx="11339598" cy="646331"/>
          </a:xfrm>
          <a:prstGeom prst="rect">
            <a:avLst/>
          </a:prstGeom>
          <a:noFill/>
        </p:spPr>
        <p:txBody>
          <a:bodyPr wrap="square" rtlCol="0">
            <a:spAutoFit/>
          </a:bodyPr>
          <a:lstStyle/>
          <a:p>
            <a:r>
              <a:rPr lang="zh-CN" altLang="en-US" sz="3600" b="1" spc="600" dirty="0">
                <a:solidFill>
                  <a:srgbClr val="2070A1"/>
                </a:solidFill>
                <a:cs typeface="+mn-ea"/>
                <a:sym typeface="+mn-lt"/>
              </a:rPr>
              <a:t>项目实施 任务</a:t>
            </a:r>
            <a:r>
              <a:rPr lang="en-US" altLang="zh-CN" sz="3600" b="1" spc="600" dirty="0">
                <a:solidFill>
                  <a:srgbClr val="2070A1"/>
                </a:solidFill>
                <a:cs typeface="+mn-ea"/>
                <a:sym typeface="+mn-lt"/>
              </a:rPr>
              <a:t>2 </a:t>
            </a:r>
            <a:r>
              <a:rPr lang="zh-CN" altLang="en-US" sz="2800" b="1" spc="600" dirty="0">
                <a:solidFill>
                  <a:srgbClr val="2070A1"/>
                </a:solidFill>
                <a:cs typeface="+mn-ea"/>
                <a:sym typeface="+mn-lt"/>
              </a:rPr>
              <a:t>使用</a:t>
            </a:r>
            <a:r>
              <a:rPr lang="en-US" altLang="zh-CN" sz="2800" b="1" spc="600" dirty="0">
                <a:solidFill>
                  <a:srgbClr val="2070A1"/>
                </a:solidFill>
                <a:cs typeface="+mn-ea"/>
                <a:sym typeface="+mn-lt"/>
              </a:rPr>
              <a:t>AGUDLP</a:t>
            </a:r>
            <a:r>
              <a:rPr lang="zh-CN" altLang="en-US" sz="2800" b="1" spc="600" dirty="0">
                <a:solidFill>
                  <a:srgbClr val="2070A1"/>
                </a:solidFill>
                <a:cs typeface="+mn-ea"/>
                <a:sym typeface="+mn-lt"/>
              </a:rPr>
              <a:t>原则管理域组</a:t>
            </a:r>
          </a:p>
        </p:txBody>
      </p:sp>
      <p:grpSp>
        <p:nvGrpSpPr>
          <p:cNvPr id="105" name="组合 104">
            <a:extLst>
              <a:ext uri="{FF2B5EF4-FFF2-40B4-BE49-F238E27FC236}">
                <a16:creationId xmlns:a16="http://schemas.microsoft.com/office/drawing/2014/main" xmlns="" id="{63D67E8A-B3FB-4E3B-AED7-3DF470300BA7}"/>
              </a:ext>
            </a:extLst>
          </p:cNvPr>
          <p:cNvGrpSpPr/>
          <p:nvPr/>
        </p:nvGrpSpPr>
        <p:grpSpPr>
          <a:xfrm>
            <a:off x="1550315" y="1348122"/>
            <a:ext cx="3196876" cy="104046"/>
            <a:chOff x="5708155" y="392856"/>
            <a:chExt cx="3196876" cy="104046"/>
          </a:xfrm>
        </p:grpSpPr>
        <p:sp>
          <p:nvSpPr>
            <p:cNvPr id="106" name="椭圆 105">
              <a:extLst>
                <a:ext uri="{FF2B5EF4-FFF2-40B4-BE49-F238E27FC236}">
                  <a16:creationId xmlns:a16="http://schemas.microsoft.com/office/drawing/2014/main" xmlns="" id="{18FA4FC4-AB27-480F-B589-028FE19936E6}"/>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7" name="椭圆 106">
              <a:extLst>
                <a:ext uri="{FF2B5EF4-FFF2-40B4-BE49-F238E27FC236}">
                  <a16:creationId xmlns:a16="http://schemas.microsoft.com/office/drawing/2014/main" xmlns="" id="{3E1289E7-C2C1-49E0-88B4-57352F0F979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8" name="椭圆 107">
              <a:extLst>
                <a:ext uri="{FF2B5EF4-FFF2-40B4-BE49-F238E27FC236}">
                  <a16:creationId xmlns:a16="http://schemas.microsoft.com/office/drawing/2014/main" xmlns="" id="{64BC230C-4711-4ED3-A851-8CE5EAF42BF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a:extLst>
                <a:ext uri="{FF2B5EF4-FFF2-40B4-BE49-F238E27FC236}">
                  <a16:creationId xmlns:a16="http://schemas.microsoft.com/office/drawing/2014/main" xmlns="" id="{E87E15A5-C419-4A84-B888-053CA0BCAEE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椭圆 109">
              <a:extLst>
                <a:ext uri="{FF2B5EF4-FFF2-40B4-BE49-F238E27FC236}">
                  <a16:creationId xmlns:a16="http://schemas.microsoft.com/office/drawing/2014/main" xmlns="" id="{9F2BB480-157C-4FF8-B894-2E7F6B9B3DC4}"/>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1" name="椭圆 110">
              <a:extLst>
                <a:ext uri="{FF2B5EF4-FFF2-40B4-BE49-F238E27FC236}">
                  <a16:creationId xmlns:a16="http://schemas.microsoft.com/office/drawing/2014/main" xmlns="" id="{1EAE33E9-51F4-4E7B-825B-4CCA31A32D5D}"/>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2" name="椭圆 111">
              <a:extLst>
                <a:ext uri="{FF2B5EF4-FFF2-40B4-BE49-F238E27FC236}">
                  <a16:creationId xmlns:a16="http://schemas.microsoft.com/office/drawing/2014/main" xmlns="" id="{FCDB721C-CEB0-4E8B-BECC-38753409E555}"/>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a:extLst>
                <a:ext uri="{FF2B5EF4-FFF2-40B4-BE49-F238E27FC236}">
                  <a16:creationId xmlns:a16="http://schemas.microsoft.com/office/drawing/2014/main" xmlns="" id="{A9E46317-6E43-446D-A244-9A2F497FA3F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椭圆 113">
              <a:extLst>
                <a:ext uri="{FF2B5EF4-FFF2-40B4-BE49-F238E27FC236}">
                  <a16:creationId xmlns:a16="http://schemas.microsoft.com/office/drawing/2014/main" xmlns="" id="{885DB235-8508-441C-B1BA-B00115241208}"/>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5" name="椭圆 114">
              <a:extLst>
                <a:ext uri="{FF2B5EF4-FFF2-40B4-BE49-F238E27FC236}">
                  <a16:creationId xmlns:a16="http://schemas.microsoft.com/office/drawing/2014/main" xmlns="" id="{D60FBCF9-97DD-4AE7-ADFD-50E57AAFEFA4}"/>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6" name="椭圆 115">
              <a:extLst>
                <a:ext uri="{FF2B5EF4-FFF2-40B4-BE49-F238E27FC236}">
                  <a16:creationId xmlns:a16="http://schemas.microsoft.com/office/drawing/2014/main" xmlns="" id="{3637F4A7-A76C-444F-BE53-9DAB07949A5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a:extLst>
                <a:ext uri="{FF2B5EF4-FFF2-40B4-BE49-F238E27FC236}">
                  <a16:creationId xmlns:a16="http://schemas.microsoft.com/office/drawing/2014/main" xmlns="" id="{E4E0C66A-8978-426E-BA9C-F62F83E73A1B}"/>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椭圆 117">
              <a:extLst>
                <a:ext uri="{FF2B5EF4-FFF2-40B4-BE49-F238E27FC236}">
                  <a16:creationId xmlns:a16="http://schemas.microsoft.com/office/drawing/2014/main" xmlns="" id="{02EA8984-1E76-455B-B27E-BB0136B4207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9" name="椭圆 118">
              <a:extLst>
                <a:ext uri="{FF2B5EF4-FFF2-40B4-BE49-F238E27FC236}">
                  <a16:creationId xmlns:a16="http://schemas.microsoft.com/office/drawing/2014/main" xmlns="" id="{D386C603-2FF0-429D-919B-4D767A98519E}"/>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0" name="椭圆 119">
              <a:extLst>
                <a:ext uri="{FF2B5EF4-FFF2-40B4-BE49-F238E27FC236}">
                  <a16:creationId xmlns:a16="http://schemas.microsoft.com/office/drawing/2014/main" xmlns="" id="{73D09AF8-B561-4FA1-B19F-13EFACB3B406}"/>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a:extLst>
                <a:ext uri="{FF2B5EF4-FFF2-40B4-BE49-F238E27FC236}">
                  <a16:creationId xmlns:a16="http://schemas.microsoft.com/office/drawing/2014/main" xmlns="" id="{BDEE2BA0-A306-4A15-A66F-731C4D8832BC}"/>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椭圆 121">
              <a:extLst>
                <a:ext uri="{FF2B5EF4-FFF2-40B4-BE49-F238E27FC236}">
                  <a16:creationId xmlns:a16="http://schemas.microsoft.com/office/drawing/2014/main" xmlns="" id="{389B9064-A0D0-45C9-B5DC-0245FDC0532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椭圆 122">
              <a:extLst>
                <a:ext uri="{FF2B5EF4-FFF2-40B4-BE49-F238E27FC236}">
                  <a16:creationId xmlns:a16="http://schemas.microsoft.com/office/drawing/2014/main" xmlns="" id="{80E89FBD-414C-413D-8C3A-4E49F0CC6A79}"/>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4" name="椭圆 123">
              <a:extLst>
                <a:ext uri="{FF2B5EF4-FFF2-40B4-BE49-F238E27FC236}">
                  <a16:creationId xmlns:a16="http://schemas.microsoft.com/office/drawing/2014/main" xmlns="" id="{51F8480A-72C7-400C-AA9D-D3CEABC728DE}"/>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椭圆 124">
              <a:extLst>
                <a:ext uri="{FF2B5EF4-FFF2-40B4-BE49-F238E27FC236}">
                  <a16:creationId xmlns:a16="http://schemas.microsoft.com/office/drawing/2014/main" xmlns="" id="{516EE235-9A9A-4696-BDD8-31AF0BD494B4}"/>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椭圆 125">
              <a:extLst>
                <a:ext uri="{FF2B5EF4-FFF2-40B4-BE49-F238E27FC236}">
                  <a16:creationId xmlns:a16="http://schemas.microsoft.com/office/drawing/2014/main" xmlns="" id="{DF6B0E97-4EB7-4C1E-89AC-64D5A6051774}"/>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7" name="椭圆 126">
              <a:extLst>
                <a:ext uri="{FF2B5EF4-FFF2-40B4-BE49-F238E27FC236}">
                  <a16:creationId xmlns:a16="http://schemas.microsoft.com/office/drawing/2014/main" xmlns="" id="{DD4F9E8F-4799-4529-99FB-1DC4569D37A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椭圆 127">
              <a:extLst>
                <a:ext uri="{FF2B5EF4-FFF2-40B4-BE49-F238E27FC236}">
                  <a16:creationId xmlns:a16="http://schemas.microsoft.com/office/drawing/2014/main" xmlns="" id="{07777DEB-C96F-4360-A34A-E56063FEDE7B}"/>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椭圆 128">
              <a:extLst>
                <a:ext uri="{FF2B5EF4-FFF2-40B4-BE49-F238E27FC236}">
                  <a16:creationId xmlns:a16="http://schemas.microsoft.com/office/drawing/2014/main" xmlns="" id="{517F44B0-B92C-4D88-B0DD-CFB988E467F0}"/>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4" name="矩形 33">
            <a:extLst>
              <a:ext uri="{FF2B5EF4-FFF2-40B4-BE49-F238E27FC236}">
                <a16:creationId xmlns:a16="http://schemas.microsoft.com/office/drawing/2014/main" xmlns="" id="{0D55F3C7-CA8F-4E3D-B825-5F533906E195}"/>
              </a:ext>
            </a:extLst>
          </p:cNvPr>
          <p:cNvSpPr/>
          <p:nvPr/>
        </p:nvSpPr>
        <p:spPr>
          <a:xfrm>
            <a:off x="274431" y="1738500"/>
            <a:ext cx="2720617" cy="778098"/>
          </a:xfrm>
          <a:prstGeom prst="rect">
            <a:avLst/>
          </a:prstGeom>
        </p:spPr>
        <p:txBody>
          <a:bodyPr wrap="none">
            <a:spAutoFit/>
          </a:bodyPr>
          <a:lstStyle/>
          <a:p>
            <a:pPr indent="254000" algn="just">
              <a:lnSpc>
                <a:spcPct val="156000"/>
              </a:lnSpc>
              <a:spcBef>
                <a:spcPts val="1400"/>
              </a:spcBef>
              <a:spcAft>
                <a:spcPts val="1450"/>
              </a:spcAft>
            </a:pPr>
            <a:r>
              <a:rPr lang="en-US" altLang="zh-CN" sz="3200" b="1" kern="100" dirty="0">
                <a:latin typeface="等线" panose="02010600030101010101" pitchFamily="2" charset="-122"/>
                <a:ea typeface="等线" panose="02010600030101010101" pitchFamily="2" charset="-122"/>
                <a:cs typeface="Times New Roman" panose="02020603050405020304" pitchFamily="18" charset="0"/>
              </a:rPr>
              <a:t>4</a:t>
            </a:r>
            <a:r>
              <a:rPr lang="zh-CN" altLang="zh-CN" sz="32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3200" b="1" kern="100" dirty="0">
                <a:latin typeface="等线" panose="02010600030101010101" pitchFamily="2" charset="-122"/>
                <a:ea typeface="等线" panose="02010600030101010101" pitchFamily="2" charset="-122"/>
                <a:cs typeface="Times New Roman" panose="02020603050405020304" pitchFamily="18" charset="0"/>
              </a:rPr>
              <a:t>测试验证</a:t>
            </a:r>
            <a:endParaRPr lang="zh-CN" altLang="zh-CN" sz="3200" b="1"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2" name="矩形 1">
            <a:extLst>
              <a:ext uri="{FF2B5EF4-FFF2-40B4-BE49-F238E27FC236}">
                <a16:creationId xmlns:a16="http://schemas.microsoft.com/office/drawing/2014/main" xmlns="" id="{99AB41BB-ECE2-4628-B5F5-268712EDD071}"/>
              </a:ext>
            </a:extLst>
          </p:cNvPr>
          <p:cNvSpPr/>
          <p:nvPr/>
        </p:nvSpPr>
        <p:spPr>
          <a:xfrm>
            <a:off x="3081037" y="1921079"/>
            <a:ext cx="9144000" cy="1815882"/>
          </a:xfrm>
          <a:prstGeom prst="rect">
            <a:avLst/>
          </a:prstGeom>
        </p:spPr>
        <p:txBody>
          <a:bodyPr wrap="square">
            <a:spAutoFit/>
          </a:bodyPr>
          <a:lstStyle/>
          <a:p>
            <a:r>
              <a:rPr lang="zh-CN" altLang="zh-CN" sz="2800" dirty="0">
                <a:ea typeface="等线" panose="02010600030101010101" pitchFamily="2" charset="-122"/>
                <a:cs typeface="Times New Roman" panose="02020603050405020304" pitchFamily="18" charset="0"/>
              </a:rPr>
              <a:t>在客户机</a:t>
            </a:r>
            <a:r>
              <a:rPr lang="en-US" altLang="zh-CN" sz="2800" dirty="0">
                <a:ea typeface="等线" panose="02010600030101010101" pitchFamily="2" charset="-122"/>
                <a:cs typeface="Times New Roman" panose="02020603050405020304" pitchFamily="18" charset="0"/>
              </a:rPr>
              <a:t>MS1</a:t>
            </a:r>
            <a:r>
              <a:rPr lang="zh-CN" altLang="zh-CN" sz="2800" dirty="0">
                <a:ea typeface="等线" panose="02010600030101010101" pitchFamily="2" charset="-122"/>
                <a:cs typeface="Times New Roman" panose="02020603050405020304" pitchFamily="18" charset="0"/>
              </a:rPr>
              <a:t>上</a:t>
            </a:r>
            <a:r>
              <a:rPr lang="zh-CN" altLang="zh-CN" sz="2000" dirty="0">
                <a:ea typeface="等线" panose="02010600030101010101" pitchFamily="2" charset="-122"/>
                <a:cs typeface="Times New Roman" panose="02020603050405020304" pitchFamily="18" charset="0"/>
              </a:rPr>
              <a:t>（</a:t>
            </a:r>
            <a:r>
              <a:rPr lang="en-US" altLang="zh-CN" sz="2000" b="1" dirty="0">
                <a:ea typeface="等线" panose="02010600030101010101" pitchFamily="2" charset="-122"/>
                <a:cs typeface="Times New Roman" panose="02020603050405020304" pitchFamily="18" charset="0"/>
              </a:rPr>
              <a:t>DNS</a:t>
            </a:r>
            <a:r>
              <a:rPr lang="zh-CN" altLang="zh-CN" sz="2000" b="1" dirty="0">
                <a:ea typeface="等线" panose="02010600030101010101" pitchFamily="2" charset="-122"/>
                <a:cs typeface="Times New Roman" panose="02020603050405020304" pitchFamily="18" charset="0"/>
              </a:rPr>
              <a:t>一定设为</a:t>
            </a:r>
            <a:r>
              <a:rPr lang="en-US" altLang="zh-CN" sz="2000" b="1" dirty="0">
                <a:ea typeface="等线" panose="02010600030101010101" pitchFamily="2" charset="-122"/>
                <a:cs typeface="Times New Roman" panose="02020603050405020304" pitchFamily="18" charset="0"/>
              </a:rPr>
              <a:t>192.168.10.1</a:t>
            </a:r>
            <a:r>
              <a:rPr lang="zh-CN" altLang="zh-CN" sz="2000" b="1" dirty="0">
                <a:ea typeface="等线" panose="02010600030101010101" pitchFamily="2" charset="-122"/>
                <a:cs typeface="Times New Roman" panose="02020603050405020304" pitchFamily="18" charset="0"/>
              </a:rPr>
              <a:t>和</a:t>
            </a:r>
            <a:r>
              <a:rPr lang="en-US" altLang="zh-CN" sz="2000" b="1" dirty="0">
                <a:ea typeface="等线" panose="02010600030101010101" pitchFamily="2" charset="-122"/>
                <a:cs typeface="Times New Roman" panose="02020603050405020304" pitchFamily="18" charset="0"/>
              </a:rPr>
              <a:t>192.168.10.2</a:t>
            </a:r>
            <a:r>
              <a:rPr lang="zh-CN" altLang="zh-CN" sz="2000" dirty="0">
                <a:ea typeface="等线" panose="02010600030101010101" pitchFamily="2" charset="-122"/>
                <a:cs typeface="Times New Roman" panose="02020603050405020304" pitchFamily="18" charset="0"/>
              </a:rPr>
              <a:t>）</a:t>
            </a:r>
            <a:endParaRPr lang="en-US" altLang="zh-CN" sz="2800" dirty="0">
              <a:ea typeface="等线" panose="02010600030101010101" pitchFamily="2" charset="-122"/>
              <a:cs typeface="Times New Roman" panose="02020603050405020304" pitchFamily="18" charset="0"/>
            </a:endParaRPr>
          </a:p>
          <a:p>
            <a:r>
              <a:rPr lang="zh-CN" altLang="zh-CN" sz="2800" dirty="0">
                <a:ea typeface="等线" panose="02010600030101010101" pitchFamily="2" charset="-122"/>
                <a:cs typeface="Times New Roman" panose="02020603050405020304" pitchFamily="18" charset="0"/>
              </a:rPr>
              <a:t>用鼠标右键单击“开始”菜单，选择“运行”命令，输入</a:t>
            </a:r>
            <a:r>
              <a:rPr lang="en-US" altLang="zh-CN" sz="2800" dirty="0">
                <a:ea typeface="等线" panose="02010600030101010101" pitchFamily="2" charset="-122"/>
                <a:cs typeface="Times New Roman" panose="02020603050405020304" pitchFamily="18" charset="0"/>
              </a:rPr>
              <a:t>UNC</a:t>
            </a:r>
            <a:r>
              <a:rPr lang="zh-CN" altLang="zh-CN" sz="2800" dirty="0">
                <a:ea typeface="等线" panose="02010600030101010101" pitchFamily="2" charset="-122"/>
                <a:cs typeface="Times New Roman" panose="02020603050405020304" pitchFamily="18" charset="0"/>
              </a:rPr>
              <a:t>路径</a:t>
            </a:r>
            <a:r>
              <a:rPr lang="en-US" altLang="zh-CN" sz="2800" dirty="0">
                <a:ea typeface="等线" panose="02010600030101010101" pitchFamily="2" charset="-122"/>
                <a:cs typeface="Times New Roman" panose="02020603050405020304" pitchFamily="18" charset="0"/>
              </a:rPr>
              <a:t>\\DC2.china.long.com\Projects_share</a:t>
            </a:r>
            <a:r>
              <a:rPr lang="zh-CN" altLang="zh-CN" sz="2800" dirty="0">
                <a:ea typeface="等线" panose="02010600030101010101" pitchFamily="2" charset="-122"/>
                <a:cs typeface="Times New Roman" panose="02020603050405020304" pitchFamily="18" charset="0"/>
              </a:rPr>
              <a:t>，在弹出的凭据对话框中输入总公司域用户</a:t>
            </a:r>
            <a:r>
              <a:rPr lang="en-US" altLang="zh-CN" sz="2800" dirty="0">
                <a:ea typeface="等线" panose="02010600030101010101" pitchFamily="2" charset="-122"/>
                <a:cs typeface="Times New Roman" panose="02020603050405020304" pitchFamily="18" charset="0"/>
              </a:rPr>
              <a:t>Project_userA@long.com</a:t>
            </a:r>
            <a:r>
              <a:rPr lang="zh-CN" altLang="zh-CN" sz="2800" dirty="0">
                <a:ea typeface="等线" panose="02010600030101010101" pitchFamily="2" charset="-122"/>
                <a:cs typeface="Times New Roman" panose="02020603050405020304" pitchFamily="18" charset="0"/>
              </a:rPr>
              <a:t>及密码</a:t>
            </a:r>
            <a:endParaRPr lang="zh-CN" altLang="en-US" sz="2800" dirty="0"/>
          </a:p>
        </p:txBody>
      </p:sp>
      <p:pic>
        <p:nvPicPr>
          <p:cNvPr id="32" name="图片 31">
            <a:extLst>
              <a:ext uri="{FF2B5EF4-FFF2-40B4-BE49-F238E27FC236}">
                <a16:creationId xmlns:a16="http://schemas.microsoft.com/office/drawing/2014/main" xmlns="" id="{6B9D7171-F462-4768-9A41-A09AAA425E0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736671" y="3891460"/>
            <a:ext cx="3976370" cy="1913890"/>
          </a:xfrm>
          <a:prstGeom prst="rect">
            <a:avLst/>
          </a:prstGeom>
          <a:noFill/>
          <a:ln>
            <a:noFill/>
          </a:ln>
        </p:spPr>
      </p:pic>
      <p:sp>
        <p:nvSpPr>
          <p:cNvPr id="3" name="矩形 2">
            <a:extLst>
              <a:ext uri="{FF2B5EF4-FFF2-40B4-BE49-F238E27FC236}">
                <a16:creationId xmlns:a16="http://schemas.microsoft.com/office/drawing/2014/main" xmlns="" id="{E2D6AF9B-9DB0-4788-9443-FEF57651E6BA}"/>
              </a:ext>
            </a:extLst>
          </p:cNvPr>
          <p:cNvSpPr/>
          <p:nvPr/>
        </p:nvSpPr>
        <p:spPr>
          <a:xfrm>
            <a:off x="1684641" y="5761726"/>
            <a:ext cx="4414348" cy="646331"/>
          </a:xfrm>
          <a:prstGeom prst="rect">
            <a:avLst/>
          </a:prstGeom>
        </p:spPr>
        <p:txBody>
          <a:bodyPr wrap="square">
            <a:spAutoFit/>
          </a:bodyPr>
          <a:lstStyle/>
          <a:p>
            <a:r>
              <a:rPr lang="en-US" altLang="zh-CN" dirty="0">
                <a:ea typeface="等线" panose="02010600030101010101" pitchFamily="2" charset="-122"/>
                <a:cs typeface="Times New Roman" panose="02020603050405020304" pitchFamily="18" charset="0"/>
              </a:rPr>
              <a:t>Project_userA@long.com</a:t>
            </a:r>
            <a:r>
              <a:rPr lang="zh-CN" altLang="zh-CN" dirty="0">
                <a:ea typeface="等线" panose="02010600030101010101" pitchFamily="2" charset="-122"/>
                <a:cs typeface="Times New Roman" panose="02020603050405020304" pitchFamily="18" charset="0"/>
              </a:rPr>
              <a:t>访问共享，能够成功读取写入文件</a:t>
            </a:r>
            <a:endParaRPr lang="zh-CN" altLang="en-US" dirty="0"/>
          </a:p>
        </p:txBody>
      </p:sp>
      <p:pic>
        <p:nvPicPr>
          <p:cNvPr id="35" name="图片 34">
            <a:extLst>
              <a:ext uri="{FF2B5EF4-FFF2-40B4-BE49-F238E27FC236}">
                <a16:creationId xmlns:a16="http://schemas.microsoft.com/office/drawing/2014/main" xmlns="" id="{859A9A56-E5E8-4506-85F0-B58A498BD99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69543" y="3891460"/>
            <a:ext cx="4630838" cy="1824447"/>
          </a:xfrm>
          <a:prstGeom prst="rect">
            <a:avLst/>
          </a:prstGeom>
          <a:noFill/>
          <a:ln>
            <a:noFill/>
          </a:ln>
        </p:spPr>
      </p:pic>
      <p:sp>
        <p:nvSpPr>
          <p:cNvPr id="4" name="矩形 3">
            <a:extLst>
              <a:ext uri="{FF2B5EF4-FFF2-40B4-BE49-F238E27FC236}">
                <a16:creationId xmlns:a16="http://schemas.microsoft.com/office/drawing/2014/main" xmlns="" id="{247EE649-13C5-4B01-BE08-4D95F825C7D4}"/>
              </a:ext>
            </a:extLst>
          </p:cNvPr>
          <p:cNvSpPr/>
          <p:nvPr/>
        </p:nvSpPr>
        <p:spPr>
          <a:xfrm>
            <a:off x="7186177" y="5761726"/>
            <a:ext cx="3997569" cy="646331"/>
          </a:xfrm>
          <a:prstGeom prst="rect">
            <a:avLst/>
          </a:prstGeom>
        </p:spPr>
        <p:txBody>
          <a:bodyPr wrap="none">
            <a:spAutoFit/>
          </a:bodyPr>
          <a:lstStyle/>
          <a:p>
            <a:r>
              <a:rPr lang="zh-CN" altLang="zh-CN" dirty="0">
                <a:ea typeface="等线" panose="02010600030101010101" pitchFamily="2" charset="-122"/>
                <a:cs typeface="Times New Roman" panose="02020603050405020304" pitchFamily="18" charset="0"/>
              </a:rPr>
              <a:t>使用总公司域用户</a:t>
            </a:r>
            <a:r>
              <a:rPr lang="en-US" altLang="zh-CN" dirty="0">
                <a:ea typeface="等线" panose="02010600030101010101" pitchFamily="2" charset="-122"/>
                <a:cs typeface="Times New Roman" panose="02020603050405020304" pitchFamily="18" charset="0"/>
              </a:rPr>
              <a:t>Alice@long.com</a:t>
            </a:r>
            <a:r>
              <a:rPr lang="zh-CN" altLang="zh-CN" dirty="0">
                <a:ea typeface="等线" panose="02010600030101010101" pitchFamily="2" charset="-122"/>
                <a:cs typeface="Times New Roman" panose="02020603050405020304" pitchFamily="18" charset="0"/>
              </a:rPr>
              <a:t>访问</a:t>
            </a:r>
            <a:endParaRPr lang="en-US" altLang="zh-CN" dirty="0">
              <a:ea typeface="等线" panose="02010600030101010101" pitchFamily="2" charset="-122"/>
              <a:cs typeface="Times New Roman" panose="02020603050405020304" pitchFamily="18" charset="0"/>
            </a:endParaRPr>
          </a:p>
          <a:p>
            <a:pPr algn="ctr"/>
            <a:r>
              <a:rPr lang="en-US" altLang="zh-CN" dirty="0">
                <a:ea typeface="等线" panose="02010600030101010101" pitchFamily="2" charset="-122"/>
                <a:cs typeface="Times New Roman" panose="02020603050405020304" pitchFamily="18" charset="0"/>
              </a:rPr>
              <a:t>Alice</a:t>
            </a:r>
            <a:r>
              <a:rPr lang="zh-CN" altLang="en-US" dirty="0">
                <a:ea typeface="等线" panose="02010600030101010101" pitchFamily="2" charset="-122"/>
                <a:cs typeface="Times New Roman" panose="02020603050405020304" pitchFamily="18" charset="0"/>
              </a:rPr>
              <a:t>不是工程部员工</a:t>
            </a:r>
            <a:endParaRPr lang="zh-CN" altLang="en-US" dirty="0"/>
          </a:p>
        </p:txBody>
      </p:sp>
    </p:spTree>
    <p:extLst>
      <p:ext uri="{BB962C8B-B14F-4D97-AF65-F5344CB8AC3E}">
        <p14:creationId xmlns:p14="http://schemas.microsoft.com/office/powerpoint/2010/main" val="2540141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602752"/>
          </a:xfrm>
          <a:prstGeom prst="rect">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6617776" y="2433258"/>
            <a:ext cx="3567391" cy="752385"/>
          </a:xfrm>
          <a:prstGeom prst="rect">
            <a:avLst/>
          </a:prstGeom>
          <a:effectLst/>
        </p:spPr>
        <p:txBody>
          <a:bodyPr wrap="square">
            <a:spAutoFit/>
          </a:bodyPr>
          <a:lstStyle/>
          <a:p>
            <a:pPr lvl="0">
              <a:lnSpc>
                <a:spcPct val="150000"/>
              </a:lnSpc>
              <a:defRPr/>
            </a:pPr>
            <a:r>
              <a:rPr lang="zh-CN" altLang="en-US" sz="3200" b="1" kern="0" spc="300" dirty="0">
                <a:solidFill>
                  <a:schemeClr val="bg1"/>
                </a:solidFill>
                <a:cs typeface="+mn-ea"/>
                <a:sym typeface="+mn-lt"/>
              </a:rPr>
              <a:t>本地用户账户</a:t>
            </a:r>
          </a:p>
        </p:txBody>
      </p:sp>
      <p:sp>
        <p:nvSpPr>
          <p:cNvPr id="3" name="矩形 2">
            <a:extLst>
              <a:ext uri="{FF2B5EF4-FFF2-40B4-BE49-F238E27FC236}">
                <a16:creationId xmlns:a16="http://schemas.microsoft.com/office/drawing/2014/main" xmlns="" id="{6AD6BC22-4D50-4772-8537-D2B19CB1D037}"/>
              </a:ext>
            </a:extLst>
          </p:cNvPr>
          <p:cNvSpPr/>
          <p:nvPr/>
        </p:nvSpPr>
        <p:spPr>
          <a:xfrm>
            <a:off x="5024991" y="3252510"/>
            <a:ext cx="6114500" cy="1938992"/>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本地用户账户仅允许用户登录并访问创建该账户的计算机。</a:t>
            </a:r>
            <a:endParaRPr lang="en-US" altLang="zh-CN" sz="2800" b="1" kern="100" spc="10" dirty="0">
              <a:solidFill>
                <a:schemeClr val="bg1"/>
              </a:solidFill>
              <a:latin typeface="+mn-ea"/>
              <a:cs typeface="Times New Roman" panose="02020603050405020304" pitchFamily="18" charset="0"/>
            </a:endParaRPr>
          </a:p>
          <a:p>
            <a:pPr algn="ctr"/>
            <a:r>
              <a:rPr lang="en-US" altLang="zh-CN" sz="2000" b="1" kern="100" spc="10" dirty="0">
                <a:solidFill>
                  <a:schemeClr val="bg1"/>
                </a:solidFill>
                <a:latin typeface="+mn-ea"/>
                <a:cs typeface="Times New Roman" panose="02020603050405020304" pitchFamily="18" charset="0"/>
              </a:rPr>
              <a:t>%</a:t>
            </a:r>
            <a:r>
              <a:rPr lang="en-US" altLang="zh-CN" sz="2000" b="1" kern="100" spc="10" dirty="0" err="1">
                <a:solidFill>
                  <a:schemeClr val="bg1"/>
                </a:solidFill>
                <a:latin typeface="+mn-ea"/>
                <a:cs typeface="Times New Roman" panose="02020603050405020304" pitchFamily="18" charset="0"/>
              </a:rPr>
              <a:t>Systemroot</a:t>
            </a:r>
            <a:r>
              <a:rPr lang="en-US" altLang="zh-CN" sz="2000" b="1" kern="100" spc="10" dirty="0">
                <a:solidFill>
                  <a:schemeClr val="bg1"/>
                </a:solidFill>
                <a:latin typeface="+mn-ea"/>
                <a:cs typeface="Times New Roman" panose="02020603050405020304" pitchFamily="18" charset="0"/>
              </a:rPr>
              <a:t>%\system32\config</a:t>
            </a:r>
          </a:p>
          <a:p>
            <a:pPr algn="ctr"/>
            <a:r>
              <a:rPr lang="zh-CN" altLang="en-US" sz="2000" b="1" kern="100" spc="10" dirty="0">
                <a:solidFill>
                  <a:schemeClr val="bg1"/>
                </a:solidFill>
                <a:latin typeface="+mn-ea"/>
                <a:cs typeface="Times New Roman" panose="02020603050405020304" pitchFamily="18" charset="0"/>
              </a:rPr>
              <a:t>（</a:t>
            </a:r>
            <a:r>
              <a:rPr lang="en-US" altLang="zh-CN" sz="2000" b="1" kern="100" spc="10" dirty="0">
                <a:solidFill>
                  <a:schemeClr val="bg1"/>
                </a:solidFill>
                <a:latin typeface="+mn-ea"/>
                <a:cs typeface="Times New Roman" panose="02020603050405020304" pitchFamily="18" charset="0"/>
              </a:rPr>
              <a:t>Security Account Manager</a:t>
            </a:r>
            <a:r>
              <a:rPr lang="zh-CN" altLang="en-US" sz="2000" b="1" kern="100" spc="10" dirty="0">
                <a:solidFill>
                  <a:schemeClr val="bg1"/>
                </a:solidFill>
                <a:latin typeface="+mn-ea"/>
                <a:cs typeface="Times New Roman" panose="02020603050405020304" pitchFamily="18" charset="0"/>
              </a:rPr>
              <a:t>，</a:t>
            </a:r>
            <a:r>
              <a:rPr lang="en-US" altLang="zh-CN" sz="2000" b="1" kern="100" spc="10" dirty="0">
                <a:solidFill>
                  <a:schemeClr val="bg1"/>
                </a:solidFill>
                <a:latin typeface="+mn-ea"/>
                <a:cs typeface="Times New Roman" panose="02020603050405020304" pitchFamily="18" charset="0"/>
              </a:rPr>
              <a:t>SAM</a:t>
            </a:r>
            <a:r>
              <a:rPr lang="zh-CN" altLang="en-US" sz="2000" b="1" kern="100" spc="10" dirty="0">
                <a:solidFill>
                  <a:schemeClr val="bg1"/>
                </a:solidFill>
                <a:latin typeface="+mn-ea"/>
                <a:cs typeface="Times New Roman" panose="02020603050405020304" pitchFamily="18" charset="0"/>
              </a:rPr>
              <a:t>）数据库</a:t>
            </a:r>
            <a:endParaRPr lang="en-US" altLang="zh-CN" sz="2000" b="1" kern="100" spc="10" dirty="0">
              <a:solidFill>
                <a:schemeClr val="bg1"/>
              </a:solidFill>
              <a:latin typeface="+mn-ea"/>
              <a:cs typeface="Times New Roman" panose="02020603050405020304" pitchFamily="18" charset="0"/>
            </a:endParaRPr>
          </a:p>
          <a:p>
            <a:pPr algn="ctr"/>
            <a:r>
              <a:rPr lang="zh-CN" altLang="en-US" sz="2400" b="1" kern="100" spc="10" dirty="0">
                <a:solidFill>
                  <a:schemeClr val="bg1"/>
                </a:solidFill>
                <a:latin typeface="+mn-ea"/>
                <a:cs typeface="Times New Roman" panose="02020603050405020304" pitchFamily="18" charset="0"/>
              </a:rPr>
              <a:t>安全标识符（</a:t>
            </a:r>
            <a:r>
              <a:rPr lang="en-US" altLang="zh-CN" sz="2400" b="1" kern="100" spc="10" dirty="0">
                <a:solidFill>
                  <a:schemeClr val="bg1"/>
                </a:solidFill>
                <a:latin typeface="+mn-ea"/>
                <a:cs typeface="Times New Roman" panose="02020603050405020304" pitchFamily="18" charset="0"/>
              </a:rPr>
              <a:t>Security Identifier</a:t>
            </a:r>
            <a:r>
              <a:rPr lang="zh-CN" altLang="en-US" sz="2400" b="1" kern="100" spc="10" dirty="0">
                <a:solidFill>
                  <a:schemeClr val="bg1"/>
                </a:solidFill>
                <a:latin typeface="+mn-ea"/>
                <a:cs typeface="Times New Roman" panose="02020603050405020304" pitchFamily="18" charset="0"/>
              </a:rPr>
              <a:t>，</a:t>
            </a:r>
            <a:r>
              <a:rPr lang="en-US" altLang="zh-CN" sz="2400" b="1" kern="100" spc="10" dirty="0">
                <a:solidFill>
                  <a:schemeClr val="bg1"/>
                </a:solidFill>
                <a:latin typeface="+mn-ea"/>
                <a:cs typeface="Times New Roman" panose="02020603050405020304" pitchFamily="18" charset="0"/>
              </a:rPr>
              <a:t>SID</a:t>
            </a:r>
            <a:r>
              <a:rPr lang="zh-CN" altLang="en-US" sz="2400" b="1" kern="100" spc="10" dirty="0">
                <a:solidFill>
                  <a:schemeClr val="bg1"/>
                </a:solidFill>
                <a:latin typeface="+mn-ea"/>
                <a:cs typeface="Times New Roman" panose="02020603050405020304" pitchFamily="18" charset="0"/>
              </a:rPr>
              <a:t>）</a:t>
            </a: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416320" cy="646331"/>
          </a:xfrm>
          <a:prstGeom prst="rect">
            <a:avLst/>
          </a:prstGeom>
          <a:noFill/>
        </p:spPr>
        <p:txBody>
          <a:bodyPr wrap="none" rtlCol="0">
            <a:spAutoFit/>
          </a:bodyPr>
          <a:lstStyle/>
          <a:p>
            <a:r>
              <a:rPr lang="zh-CN" altLang="en-US" sz="3600" b="1" spc="600" dirty="0">
                <a:solidFill>
                  <a:srgbClr val="2070A1"/>
                </a:solidFill>
                <a:cs typeface="+mn-ea"/>
                <a:sym typeface="+mn-lt"/>
              </a:rPr>
              <a:t>本地用户和组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本地用户和组</a:t>
            </a:r>
          </a:p>
        </p:txBody>
      </p:sp>
      <p:sp>
        <p:nvSpPr>
          <p:cNvPr id="55" name="矩形 54">
            <a:extLst>
              <a:ext uri="{FF2B5EF4-FFF2-40B4-BE49-F238E27FC236}">
                <a16:creationId xmlns:a16="http://schemas.microsoft.com/office/drawing/2014/main" xmlns="" id="{C4A5482F-1387-488C-9DED-960AA541C391}"/>
              </a:ext>
            </a:extLst>
          </p:cNvPr>
          <p:cNvSpPr/>
          <p:nvPr/>
        </p:nvSpPr>
        <p:spPr>
          <a:xfrm>
            <a:off x="1550315" y="4092030"/>
            <a:ext cx="1882776" cy="707886"/>
          </a:xfrm>
          <a:prstGeom prst="rect">
            <a:avLst/>
          </a:prstGeom>
          <a:effectLst/>
        </p:spPr>
        <p:txBody>
          <a:bodyPr wrap="square">
            <a:spAutoFit/>
          </a:bodyPr>
          <a:lstStyle/>
          <a:p>
            <a:pPr lvl="0" algn="ctr">
              <a:defRPr/>
            </a:pPr>
            <a:r>
              <a:rPr lang="zh-CN" altLang="en-US" sz="2000" b="1" kern="0" dirty="0">
                <a:solidFill>
                  <a:prstClr val="black">
                    <a:lumMod val="65000"/>
                    <a:lumOff val="35000"/>
                  </a:prstClr>
                </a:solidFill>
                <a:cs typeface="+mn-ea"/>
                <a:sym typeface="+mn-lt"/>
              </a:rPr>
              <a:t>本地用户账户</a:t>
            </a:r>
          </a:p>
          <a:p>
            <a:pPr lvl="0" algn="ctr">
              <a:defRPr/>
            </a:pPr>
            <a:r>
              <a:rPr lang="zh-CN" altLang="en-US" sz="2000" kern="0" dirty="0">
                <a:solidFill>
                  <a:prstClr val="black">
                    <a:lumMod val="65000"/>
                    <a:lumOff val="35000"/>
                  </a:prstClr>
                </a:solidFill>
                <a:cs typeface="+mn-ea"/>
                <a:sym typeface="+mn-lt"/>
              </a:rPr>
              <a:t>本地用户组</a:t>
            </a:r>
          </a:p>
        </p:txBody>
      </p:sp>
    </p:spTree>
    <p:custDataLst>
      <p:tags r:id="rId1"/>
    </p:custDataLst>
    <p:extLst>
      <p:ext uri="{BB962C8B-B14F-4D97-AF65-F5344CB8AC3E}">
        <p14:creationId xmlns:p14="http://schemas.microsoft.com/office/powerpoint/2010/main" val="301903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additive="base">
                                        <p:cTn id="3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6"/>
                                        </p:tgtEl>
                                      </p:cBhvr>
                                    </p:animEffect>
                                    <p:set>
                                      <p:cBhvr>
                                        <p:cTn id="51" dur="1" fill="hold">
                                          <p:stCondLst>
                                            <p:cond delay="499"/>
                                          </p:stCondLst>
                                        </p:cTn>
                                        <p:tgtEl>
                                          <p:spTgt spid="5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57"/>
                                        </p:tgtEl>
                                      </p:cBhvr>
                                    </p:animEffect>
                                    <p:set>
                                      <p:cBhvr>
                                        <p:cTn id="54"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10" grpId="0" animBg="1"/>
      <p:bldP spid="10" grpId="1" animBg="1"/>
      <p:bldP spid="56" grpId="0" animBg="1"/>
      <p:bldP spid="56"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圆角矩形 1"/>
          <p:cNvSpPr/>
          <p:nvPr/>
        </p:nvSpPr>
        <p:spPr>
          <a:xfrm rot="2700000">
            <a:off x="7422729" y="1312941"/>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圆角矩形 2"/>
          <p:cNvSpPr/>
          <p:nvPr/>
        </p:nvSpPr>
        <p:spPr>
          <a:xfrm rot="2700000">
            <a:off x="8148449" y="237986"/>
            <a:ext cx="753462" cy="753462"/>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857224" y="-1426198"/>
            <a:ext cx="1494170" cy="1494170"/>
            <a:chOff x="3700441" y="1274408"/>
            <a:chExt cx="1646508" cy="1646508"/>
          </a:xfrm>
        </p:grpSpPr>
        <p:sp>
          <p:nvSpPr>
            <p:cNvPr id="6" name="圆角矩形 5"/>
            <p:cNvSpPr/>
            <p:nvPr/>
          </p:nvSpPr>
          <p:spPr>
            <a:xfrm rot="2700000">
              <a:off x="3700441" y="1274408"/>
              <a:ext cx="1646508" cy="1646508"/>
            </a:xfrm>
            <a:prstGeom prst="roundRect">
              <a:avLst>
                <a:gd name="adj" fmla="val 6887"/>
              </a:avLst>
            </a:prstGeom>
            <a:solidFill>
              <a:srgbClr val="F993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5229316" y="-66455"/>
            <a:ext cx="1494170" cy="1494170"/>
            <a:chOff x="3700441" y="1274408"/>
            <a:chExt cx="1646508" cy="1646508"/>
          </a:xfrm>
        </p:grpSpPr>
        <p:sp>
          <p:nvSpPr>
            <p:cNvPr id="9" name="圆角矩形 8"/>
            <p:cNvSpPr/>
            <p:nvPr/>
          </p:nvSpPr>
          <p:spPr>
            <a:xfrm rot="2700000">
              <a:off x="3700441" y="1274408"/>
              <a:ext cx="1646508" cy="1646508"/>
            </a:xfrm>
            <a:prstGeom prst="roundRect">
              <a:avLst>
                <a:gd name="adj" fmla="val 6887"/>
              </a:avLst>
            </a:prstGeom>
            <a:solidFill>
              <a:srgbClr val="458DC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3959235" y="1272375"/>
            <a:ext cx="1494170" cy="1494170"/>
            <a:chOff x="3700441" y="1274408"/>
            <a:chExt cx="1646508" cy="1646508"/>
          </a:xfrm>
        </p:grpSpPr>
        <p:sp>
          <p:nvSpPr>
            <p:cNvPr id="12" name="圆角矩形 11"/>
            <p:cNvSpPr/>
            <p:nvPr/>
          </p:nvSpPr>
          <p:spPr>
            <a:xfrm rot="2700000">
              <a:off x="3700441" y="1274408"/>
              <a:ext cx="1646508" cy="1646508"/>
            </a:xfrm>
            <a:prstGeom prst="roundRect">
              <a:avLst>
                <a:gd name="adj" fmla="val 6887"/>
              </a:avLst>
            </a:prstGeom>
            <a:solidFill>
              <a:srgbClr val="E1495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407739" y="-1984570"/>
            <a:ext cx="2300444" cy="2300444"/>
            <a:chOff x="3700441" y="1274408"/>
            <a:chExt cx="1646508" cy="1646508"/>
          </a:xfrm>
        </p:grpSpPr>
        <p:sp>
          <p:nvSpPr>
            <p:cNvPr id="15" name="圆角矩形 14"/>
            <p:cNvSpPr/>
            <p:nvPr/>
          </p:nvSpPr>
          <p:spPr>
            <a:xfrm rot="2700000">
              <a:off x="3700441" y="1274408"/>
              <a:ext cx="1646508" cy="1646508"/>
            </a:xfrm>
            <a:prstGeom prst="roundRect">
              <a:avLst>
                <a:gd name="adj" fmla="val 6887"/>
              </a:avLst>
            </a:prstGeom>
            <a:solidFill>
              <a:srgbClr val="2070A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2365877" y="-214868"/>
            <a:ext cx="1770084" cy="1770084"/>
            <a:chOff x="3700440" y="1274408"/>
            <a:chExt cx="1646508" cy="1646508"/>
          </a:xfrm>
        </p:grpSpPr>
        <p:sp>
          <p:nvSpPr>
            <p:cNvPr id="18" name="圆角矩形 17"/>
            <p:cNvSpPr/>
            <p:nvPr/>
          </p:nvSpPr>
          <p:spPr>
            <a:xfrm rot="2700000">
              <a:off x="3700440" y="1274408"/>
              <a:ext cx="1646508" cy="1646508"/>
            </a:xfrm>
            <a:prstGeom prst="roundRect">
              <a:avLst>
                <a:gd name="adj" fmla="val 6887"/>
              </a:avLst>
            </a:pr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0" name="组合 19"/>
          <p:cNvGrpSpPr/>
          <p:nvPr/>
        </p:nvGrpSpPr>
        <p:grpSpPr>
          <a:xfrm>
            <a:off x="8131673" y="533697"/>
            <a:ext cx="787017" cy="787017"/>
            <a:chOff x="3700441" y="1274408"/>
            <a:chExt cx="1646508" cy="1646508"/>
          </a:xfrm>
        </p:grpSpPr>
        <p:sp>
          <p:nvSpPr>
            <p:cNvPr id="21" name="圆角矩形 20"/>
            <p:cNvSpPr/>
            <p:nvPr/>
          </p:nvSpPr>
          <p:spPr>
            <a:xfrm rot="2700000">
              <a:off x="3700441" y="1274408"/>
              <a:ext cx="1646508" cy="1646508"/>
            </a:xfrm>
            <a:prstGeom prst="roundRect">
              <a:avLst>
                <a:gd name="adj" fmla="val 6887"/>
              </a:avLst>
            </a:prstGeom>
            <a:solidFill>
              <a:srgbClr val="A6315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21"/>
            <p:cNvSpPr/>
            <p:nvPr/>
          </p:nvSpPr>
          <p:spPr>
            <a:xfrm rot="2700000">
              <a:off x="3794878" y="1368844"/>
              <a:ext cx="1457637" cy="1457637"/>
            </a:xfrm>
            <a:prstGeom prst="roundRect">
              <a:avLst>
                <a:gd name="adj" fmla="val 6887"/>
              </a:avLst>
            </a:prstGeom>
            <a:solidFill>
              <a:schemeClr val="bg1"/>
            </a:solidFill>
            <a:ln w="12700">
              <a:noFill/>
            </a:ln>
            <a:effectLst>
              <a:innerShdw blurRad="190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圆角矩形 25"/>
          <p:cNvSpPr/>
          <p:nvPr/>
        </p:nvSpPr>
        <p:spPr>
          <a:xfrm rot="2700000">
            <a:off x="6111242" y="1401214"/>
            <a:ext cx="1068341" cy="1068341"/>
          </a:xfrm>
          <a:prstGeom prst="roundRect">
            <a:avLst>
              <a:gd name="adj" fmla="val 6887"/>
            </a:avLst>
          </a:prstGeom>
          <a:solidFill>
            <a:schemeClr val="bg1"/>
          </a:solidFill>
          <a:ln w="12700">
            <a:noFill/>
          </a:ln>
          <a:effectLst>
            <a:innerShdw blurRad="190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2700000">
            <a:off x="6821898" y="1162435"/>
            <a:ext cx="1149463" cy="1149463"/>
          </a:xfrm>
          <a:custGeom>
            <a:avLst/>
            <a:gdLst>
              <a:gd name="connsiteX0" fmla="*/ 95270 w 1266657"/>
              <a:gd name="connsiteY0" fmla="*/ 95268 h 1266657"/>
              <a:gd name="connsiteX1" fmla="*/ 72650 w 1266657"/>
              <a:gd name="connsiteY1" fmla="*/ 149877 h 1266657"/>
              <a:gd name="connsiteX2" fmla="*/ 72650 w 1266657"/>
              <a:gd name="connsiteY2" fmla="*/ 1116780 h 1266657"/>
              <a:gd name="connsiteX3" fmla="*/ 149878 w 1266657"/>
              <a:gd name="connsiteY3" fmla="*/ 1194008 h 1266657"/>
              <a:gd name="connsiteX4" fmla="*/ 1116781 w 1266657"/>
              <a:gd name="connsiteY4" fmla="*/ 1194008 h 1266657"/>
              <a:gd name="connsiteX5" fmla="*/ 1194009 w 1266657"/>
              <a:gd name="connsiteY5" fmla="*/ 1116780 h 1266657"/>
              <a:gd name="connsiteX6" fmla="*/ 1194010 w 1266657"/>
              <a:gd name="connsiteY6" fmla="*/ 149877 h 1266657"/>
              <a:gd name="connsiteX7" fmla="*/ 1116782 w 1266657"/>
              <a:gd name="connsiteY7" fmla="*/ 72649 h 1266657"/>
              <a:gd name="connsiteX8" fmla="*/ 149879 w 1266657"/>
              <a:gd name="connsiteY8" fmla="*/ 72649 h 1266657"/>
              <a:gd name="connsiteX9" fmla="*/ 95270 w 1266657"/>
              <a:gd name="connsiteY9" fmla="*/ 95268 h 1266657"/>
              <a:gd name="connsiteX10" fmla="*/ 25551 w 1266657"/>
              <a:gd name="connsiteY10" fmla="*/ 25550 h 1266657"/>
              <a:gd name="connsiteX11" fmla="*/ 87235 w 1266657"/>
              <a:gd name="connsiteY11" fmla="*/ 0 h 1266657"/>
              <a:gd name="connsiteX12" fmla="*/ 1179422 w 1266657"/>
              <a:gd name="connsiteY12" fmla="*/ 0 h 1266657"/>
              <a:gd name="connsiteX13" fmla="*/ 1266657 w 1266657"/>
              <a:gd name="connsiteY13" fmla="*/ 87235 h 1266657"/>
              <a:gd name="connsiteX14" fmla="*/ 1266657 w 1266657"/>
              <a:gd name="connsiteY14" fmla="*/ 1179422 h 1266657"/>
              <a:gd name="connsiteX15" fmla="*/ 1179422 w 1266657"/>
              <a:gd name="connsiteY15" fmla="*/ 1266657 h 1266657"/>
              <a:gd name="connsiteX16" fmla="*/ 87235 w 1266657"/>
              <a:gd name="connsiteY16" fmla="*/ 1266657 h 1266657"/>
              <a:gd name="connsiteX17" fmla="*/ 0 w 1266657"/>
              <a:gd name="connsiteY17" fmla="*/ 1179422 h 1266657"/>
              <a:gd name="connsiteX18" fmla="*/ 0 w 1266657"/>
              <a:gd name="connsiteY18" fmla="*/ 87235 h 1266657"/>
              <a:gd name="connsiteX19" fmla="*/ 25551 w 1266657"/>
              <a:gd name="connsiteY19" fmla="*/ 25550 h 126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66657" h="1266657">
                <a:moveTo>
                  <a:pt x="95270" y="95268"/>
                </a:moveTo>
                <a:cubicBezTo>
                  <a:pt x="81294" y="109244"/>
                  <a:pt x="72651" y="128551"/>
                  <a:pt x="72650" y="149877"/>
                </a:cubicBezTo>
                <a:lnTo>
                  <a:pt x="72650" y="1116780"/>
                </a:lnTo>
                <a:cubicBezTo>
                  <a:pt x="72650" y="1159432"/>
                  <a:pt x="107227" y="1194008"/>
                  <a:pt x="149878" y="1194008"/>
                </a:cubicBezTo>
                <a:lnTo>
                  <a:pt x="1116781" y="1194008"/>
                </a:lnTo>
                <a:cubicBezTo>
                  <a:pt x="1159434" y="1194008"/>
                  <a:pt x="1194009" y="1159432"/>
                  <a:pt x="1194009" y="1116780"/>
                </a:cubicBezTo>
                <a:lnTo>
                  <a:pt x="1194010" y="149877"/>
                </a:lnTo>
                <a:cubicBezTo>
                  <a:pt x="1194009" y="107225"/>
                  <a:pt x="1159433" y="72649"/>
                  <a:pt x="1116782" y="72649"/>
                </a:cubicBezTo>
                <a:lnTo>
                  <a:pt x="149879" y="72649"/>
                </a:lnTo>
                <a:cubicBezTo>
                  <a:pt x="128552" y="72649"/>
                  <a:pt x="109246" y="81293"/>
                  <a:pt x="95270" y="95268"/>
                </a:cubicBezTo>
                <a:close/>
                <a:moveTo>
                  <a:pt x="25551" y="25550"/>
                </a:moveTo>
                <a:cubicBezTo>
                  <a:pt x="41337" y="9764"/>
                  <a:pt x="63146" y="0"/>
                  <a:pt x="87235" y="0"/>
                </a:cubicBezTo>
                <a:lnTo>
                  <a:pt x="1179422" y="0"/>
                </a:lnTo>
                <a:cubicBezTo>
                  <a:pt x="1227601" y="0"/>
                  <a:pt x="1266657" y="39057"/>
                  <a:pt x="1266657" y="87235"/>
                </a:cubicBezTo>
                <a:lnTo>
                  <a:pt x="1266657" y="1179422"/>
                </a:lnTo>
                <a:cubicBezTo>
                  <a:pt x="1266657" y="1227601"/>
                  <a:pt x="1227601" y="1266657"/>
                  <a:pt x="1179422" y="1266657"/>
                </a:cubicBezTo>
                <a:lnTo>
                  <a:pt x="87235" y="1266657"/>
                </a:lnTo>
                <a:cubicBezTo>
                  <a:pt x="39057" y="1266657"/>
                  <a:pt x="0" y="1227601"/>
                  <a:pt x="0" y="1179422"/>
                </a:cubicBezTo>
                <a:lnTo>
                  <a:pt x="0" y="87235"/>
                </a:lnTo>
                <a:cubicBezTo>
                  <a:pt x="0" y="63146"/>
                  <a:pt x="9764" y="41337"/>
                  <a:pt x="25551" y="25550"/>
                </a:cubicBezTo>
                <a:close/>
              </a:path>
            </a:pathLst>
          </a:custGeom>
          <a:solidFill>
            <a:srgbClr val="34B2E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4721265" y="3838655"/>
            <a:ext cx="2749471" cy="707886"/>
          </a:xfrm>
          <a:prstGeom prst="rect">
            <a:avLst/>
          </a:prstGeom>
          <a:noFill/>
        </p:spPr>
        <p:txBody>
          <a:bodyPr wrap="none" rtlCol="0">
            <a:spAutoFit/>
          </a:bodyPr>
          <a:lstStyle/>
          <a:p>
            <a:pPr algn="ctr"/>
            <a:r>
              <a:rPr lang="zh-CN" altLang="en-US" sz="4000" b="1" dirty="0">
                <a:solidFill>
                  <a:srgbClr val="2070A1"/>
                </a:solidFill>
                <a:cs typeface="+mn-ea"/>
                <a:sym typeface="+mn-lt"/>
              </a:rPr>
              <a:t>习题与实训</a:t>
            </a:r>
          </a:p>
        </p:txBody>
      </p:sp>
      <p:sp>
        <p:nvSpPr>
          <p:cNvPr id="29" name="矩形 28"/>
          <p:cNvSpPr/>
          <p:nvPr/>
        </p:nvSpPr>
        <p:spPr>
          <a:xfrm>
            <a:off x="2943873" y="4955518"/>
            <a:ext cx="6304253" cy="382092"/>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习题与实训</a:t>
            </a:r>
          </a:p>
        </p:txBody>
      </p:sp>
      <p:cxnSp>
        <p:nvCxnSpPr>
          <p:cNvPr id="31" name="直接连接符 30"/>
          <p:cNvCxnSpPr/>
          <p:nvPr/>
        </p:nvCxnSpPr>
        <p:spPr>
          <a:xfrm>
            <a:off x="5483454" y="4781807"/>
            <a:ext cx="1268886" cy="0"/>
          </a:xfrm>
          <a:prstGeom prst="line">
            <a:avLst/>
          </a:prstGeom>
          <a:ln w="25400" cap="rnd">
            <a:solidFill>
              <a:srgbClr val="34B2E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2287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000" fill="hold"/>
                                        <p:tgtEl>
                                          <p:spTgt spid="27"/>
                                        </p:tgtEl>
                                        <p:attrNameLst>
                                          <p:attrName>ppt_x</p:attrName>
                                        </p:attrNameLst>
                                      </p:cBhvr>
                                      <p:tavLst>
                                        <p:tav tm="0">
                                          <p:val>
                                            <p:strVal val="#ppt_x"/>
                                          </p:val>
                                        </p:tav>
                                        <p:tav tm="100000">
                                          <p:val>
                                            <p:strVal val="#ppt_x"/>
                                          </p:val>
                                        </p:tav>
                                      </p:tavLst>
                                    </p:anim>
                                    <p:anim calcmode="lin" valueType="num">
                                      <p:cBhvr additive="base">
                                        <p:cTn id="20" dur="10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1" decel="100000" fill="hold" nodeType="withEffect">
                                  <p:stCondLst>
                                    <p:cond delay="1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12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ppt_x"/>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175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ppt_x"/>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25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ppt_x"/>
                                          </p:val>
                                        </p:tav>
                                        <p:tav tm="100000">
                                          <p:val>
                                            <p:strVal val="#ppt_x"/>
                                          </p:val>
                                        </p:tav>
                                      </p:tavLst>
                                    </p:anim>
                                    <p:anim calcmode="lin" valueType="num">
                                      <p:cBhvr additive="base">
                                        <p:cTn id="44" dur="10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45" presetClass="entr" presetSubtype="0" fill="hold" grpId="0" nodeType="afterEffect">
                                  <p:stCondLst>
                                    <p:cond delay="0"/>
                                  </p:stCondLst>
                                  <p:iterate type="lt">
                                    <p:tmPct val="20000"/>
                                  </p:iterate>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ppt_w</p:attrName>
                                        </p:attrNameLst>
                                      </p:cBhvr>
                                      <p:tavLst>
                                        <p:tav tm="0" fmla="#ppt_w*sin(2.5*pi*$)">
                                          <p:val>
                                            <p:fltVal val="0"/>
                                          </p:val>
                                        </p:tav>
                                        <p:tav tm="100000">
                                          <p:val>
                                            <p:fltVal val="1"/>
                                          </p:val>
                                        </p:tav>
                                      </p:tavLst>
                                    </p:anim>
                                    <p:anim calcmode="lin" valueType="num">
                                      <p:cBhvr>
                                        <p:cTn id="50" dur="500" fill="hold"/>
                                        <p:tgtEl>
                                          <p:spTgt spid="28"/>
                                        </p:tgtEl>
                                        <p:attrNameLst>
                                          <p:attrName>ppt_h</p:attrName>
                                        </p:attrNameLst>
                                      </p:cBhvr>
                                      <p:tavLst>
                                        <p:tav tm="0">
                                          <p:val>
                                            <p:strVal val="#ppt_h"/>
                                          </p:val>
                                        </p:tav>
                                        <p:tav tm="100000">
                                          <p:val>
                                            <p:strVal val="#ppt_h"/>
                                          </p:val>
                                        </p:tav>
                                      </p:tavLst>
                                    </p:anim>
                                  </p:childTnLst>
                                </p:cTn>
                              </p:par>
                            </p:childTnLst>
                          </p:cTn>
                        </p:par>
                        <p:par>
                          <p:cTn id="51" fill="hold">
                            <p:stCondLst>
                              <p:cond delay="4150"/>
                            </p:stCondLst>
                            <p:childTnLst>
                              <p:par>
                                <p:cTn id="52" presetID="16" presetClass="entr" presetSubtype="37"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barn(outVertical)">
                                      <p:cBhvr>
                                        <p:cTn id="54" dur="500"/>
                                        <p:tgtEl>
                                          <p:spTgt spid="31"/>
                                        </p:tgtEl>
                                      </p:cBhvr>
                                    </p:animEffect>
                                  </p:childTnLst>
                                </p:cTn>
                              </p:par>
                            </p:childTnLst>
                          </p:cTn>
                        </p:par>
                        <p:par>
                          <p:cTn id="55" fill="hold">
                            <p:stCondLst>
                              <p:cond delay="4650"/>
                            </p:stCondLst>
                            <p:childTnLst>
                              <p:par>
                                <p:cTn id="56" presetID="2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6" grpId="0" animBg="1"/>
      <p:bldP spid="27" grpId="0" animBg="1"/>
      <p:bldP spid="28"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F1A3A633-CA1C-4514-99F0-8FB8434E8F68}"/>
              </a:ext>
            </a:extLst>
          </p:cNvPr>
          <p:cNvSpPr/>
          <p:nvPr/>
        </p:nvSpPr>
        <p:spPr>
          <a:xfrm>
            <a:off x="1344771" y="692150"/>
            <a:ext cx="5106829" cy="646331"/>
          </a:xfrm>
          <a:prstGeom prst="rect">
            <a:avLst/>
          </a:prstGeom>
          <a:noFill/>
        </p:spPr>
        <p:txBody>
          <a:bodyPr wrap="square" rtlCol="0">
            <a:spAutoFit/>
          </a:bodyPr>
          <a:lstStyle/>
          <a:p>
            <a:r>
              <a:rPr lang="zh-CN" altLang="en-US" sz="3600" b="1" spc="600" dirty="0">
                <a:solidFill>
                  <a:srgbClr val="2070A1"/>
                </a:solidFill>
                <a:cs typeface="+mn-ea"/>
                <a:sym typeface="+mn-lt"/>
              </a:rPr>
              <a:t>习题与实训</a:t>
            </a:r>
          </a:p>
        </p:txBody>
      </p:sp>
      <p:grpSp>
        <p:nvGrpSpPr>
          <p:cNvPr id="21" name="组合 20">
            <a:extLst>
              <a:ext uri="{FF2B5EF4-FFF2-40B4-BE49-F238E27FC236}">
                <a16:creationId xmlns:a16="http://schemas.microsoft.com/office/drawing/2014/main" xmlns="" id="{7065B06D-80CB-4E03-93D7-4DB3007BBEF4}"/>
              </a:ext>
            </a:extLst>
          </p:cNvPr>
          <p:cNvGrpSpPr/>
          <p:nvPr/>
        </p:nvGrpSpPr>
        <p:grpSpPr>
          <a:xfrm>
            <a:off x="1550315" y="1348122"/>
            <a:ext cx="3196876" cy="104046"/>
            <a:chOff x="5708155" y="392856"/>
            <a:chExt cx="3196876" cy="104046"/>
          </a:xfrm>
        </p:grpSpPr>
        <p:sp>
          <p:nvSpPr>
            <p:cNvPr id="28" name="椭圆 27">
              <a:extLst>
                <a:ext uri="{FF2B5EF4-FFF2-40B4-BE49-F238E27FC236}">
                  <a16:creationId xmlns:a16="http://schemas.microsoft.com/office/drawing/2014/main" xmlns="" id="{B95C5E26-5D11-4F8D-8C79-C7D562AEE965}"/>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D1EB644C-5AE2-4E77-BC4A-A5CC47813635}"/>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BB984E4E-77B7-4DA5-B0BE-E43AD1C5FA71}"/>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0FAAEE68-DCB2-4BD5-99FD-0A6C9F2C1FC7}"/>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116A8373-B54F-48BD-B7A8-13222C595B7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37FF6ACD-EB07-4E1B-8BC5-A23CFD38909F}"/>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667E2F77-0C6F-46D1-9F06-349F7B5009F4}"/>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7D4CAE14-1198-4434-920A-F36714576854}"/>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80311BBA-F274-41B9-9855-F0A4421019C0}"/>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6ECEB006-5353-4862-A199-1A41CBAC10EF}"/>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92D756D-C2B6-49D1-9294-4976CCDC77FC}"/>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68BD2998-62E7-4156-82B1-4116D6FDF9E4}"/>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4323AADD-3625-4C4E-BBDE-0449BCE324CB}"/>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35F484E2-204D-495D-A22C-77A638E8D1A4}"/>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8BBB3402-1797-47CC-8FD5-865B4C50EB8C}"/>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2FB61EF0-D9A8-4CE7-923E-3EA1E3452F9E}"/>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5D3A87C3-FDD7-4E24-8B7B-13168DAD71EF}"/>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7789155C-C0F6-4AC7-BF91-2B5956937062}"/>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738E997-BA70-46D7-9649-C9DED9A23CA7}"/>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81F99DEC-E722-4DEE-9403-58B6BAAB5289}"/>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1C3AD385-EC9E-43A5-A59E-7B8D9D0B1810}"/>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C5601E44-7B40-4321-9951-4257065F38E4}"/>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064FF0ED-CA3D-4408-AC99-86AC249DBB8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C616A829-5FEC-4B93-A0D7-D09A0BEDA2C7}"/>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5" name="矩形 54">
            <a:extLst>
              <a:ext uri="{FF2B5EF4-FFF2-40B4-BE49-F238E27FC236}">
                <a16:creationId xmlns:a16="http://schemas.microsoft.com/office/drawing/2014/main" xmlns="" id="{D2CA3E8D-ED09-44F2-A739-059BC097B0EC}"/>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矩形 55">
            <a:extLst>
              <a:ext uri="{FF2B5EF4-FFF2-40B4-BE49-F238E27FC236}">
                <a16:creationId xmlns:a16="http://schemas.microsoft.com/office/drawing/2014/main" xmlns="" id="{C99E4EDB-8CC6-45BA-8579-CFE5FD2E2DD3}"/>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项目小结；</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习题与实训。</a:t>
            </a:r>
            <a:endParaRPr lang="en-US" altLang="zh-CN" sz="2400" kern="0" dirty="0">
              <a:solidFill>
                <a:prstClr val="black">
                  <a:lumMod val="65000"/>
                  <a:lumOff val="35000"/>
                </a:prstClr>
              </a:solidFill>
              <a:cs typeface="+mn-ea"/>
              <a:sym typeface="+mn-lt"/>
            </a:endParaRPr>
          </a:p>
        </p:txBody>
      </p:sp>
      <p:sp>
        <p:nvSpPr>
          <p:cNvPr id="57" name="矩形 56">
            <a:extLst>
              <a:ext uri="{FF2B5EF4-FFF2-40B4-BE49-F238E27FC236}">
                <a16:creationId xmlns:a16="http://schemas.microsoft.com/office/drawing/2014/main" xmlns="" id="{FE7EC39F-1F3B-42EF-BA0C-1D02C340D726}"/>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43501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64" presetClass="path" presetSubtype="0" decel="100000" fill="hold" grpId="1" nodeType="withEffect">
                                  <p:stCondLst>
                                    <p:cond delay="0"/>
                                  </p:stCondLst>
                                  <p:childTnLst>
                                    <p:animMotion origin="layout" path="M 2.91667E-6 -2.22222E-6 L 2.91667E-6 -0.18472 " pathEditMode="relative" rAng="0" ptsTypes="AA">
                                      <p:cBhvr>
                                        <p:cTn id="9" dur="1250" spd="-100000" fill="hold"/>
                                        <p:tgtEl>
                                          <p:spTgt spid="57"/>
                                        </p:tgtEl>
                                        <p:attrNameLst>
                                          <p:attrName>ppt_x</p:attrName>
                                          <p:attrName>ppt_y</p:attrName>
                                        </p:attrNameLst>
                                      </p:cBhvr>
                                      <p:rCtr x="0" y="-9236"/>
                                    </p:animMotion>
                                  </p:childTnLst>
                                </p:cTn>
                              </p:par>
                              <p:par>
                                <p:cTn id="10" presetID="10"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childTnLst>
                                </p:cTn>
                              </p:par>
                              <p:par>
                                <p:cTn id="13" presetID="64" presetClass="path" presetSubtype="0" decel="100000" fill="hold" grpId="1" nodeType="withEffect">
                                  <p:stCondLst>
                                    <p:cond delay="0"/>
                                  </p:stCondLst>
                                  <p:childTnLst>
                                    <p:animMotion origin="layout" path="M 2.91667E-6 -2.96296E-6 L 2.91667E-6 -0.34467 " pathEditMode="relative" rAng="0" ptsTypes="AA">
                                      <p:cBhvr>
                                        <p:cTn id="14" dur="1500" spd="-100000" fill="hold"/>
                                        <p:tgtEl>
                                          <p:spTgt spid="55"/>
                                        </p:tgtEl>
                                        <p:attrNameLst>
                                          <p:attrName>ppt_x</p:attrName>
                                          <p:attrName>ppt_y</p:attrName>
                                        </p:attrNameLst>
                                      </p:cBhvr>
                                      <p:rCtr x="0" y="-17245"/>
                                    </p:animMotion>
                                  </p:childTnLst>
                                </p:cTn>
                              </p:par>
                              <p:par>
                                <p:cTn id="15" presetID="10"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childTnLst>
                                </p:cTn>
                              </p:par>
                              <p:par>
                                <p:cTn id="18" presetID="64" presetClass="path" presetSubtype="0" decel="100000" fill="hold" grpId="1" nodeType="withEffect">
                                  <p:stCondLst>
                                    <p:cond delay="0"/>
                                  </p:stCondLst>
                                  <p:childTnLst>
                                    <p:animMotion origin="layout" path="M 2.08333E-6 -3.7037E-7 L 2.08333E-6 -0.50417 " pathEditMode="relative" rAng="0" ptsTypes="AA">
                                      <p:cBhvr>
                                        <p:cTn id="19" dur="1750" spd="-100000" fill="hold"/>
                                        <p:tgtEl>
                                          <p:spTgt spid="56"/>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6" grpId="0"/>
      <p:bldP spid="56" grpId="1"/>
      <p:bldP spid="57" grpId="0" animBg="1"/>
      <p:bldP spid="5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559210"/>
          </a:xfrm>
          <a:prstGeom prst="rect">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330157" y="2449254"/>
            <a:ext cx="2771877" cy="587340"/>
          </a:xfrm>
          <a:prstGeom prst="rect">
            <a:avLst/>
          </a:prstGeom>
          <a:effectLst/>
        </p:spPr>
        <p:txBody>
          <a:bodyPr wrap="square">
            <a:spAutoFit/>
          </a:bodyPr>
          <a:lstStyle/>
          <a:p>
            <a:pPr lvl="0">
              <a:lnSpc>
                <a:spcPct val="150000"/>
              </a:lnSpc>
              <a:defRPr/>
            </a:pPr>
            <a:r>
              <a:rPr lang="zh-CN" altLang="en-US" sz="2400" b="1" kern="0" spc="300" dirty="0">
                <a:solidFill>
                  <a:schemeClr val="bg1"/>
                </a:solidFill>
                <a:cs typeface="+mn-ea"/>
                <a:sym typeface="+mn-lt"/>
              </a:rPr>
              <a:t>项目小结；</a:t>
            </a:r>
          </a:p>
        </p:txBody>
      </p:sp>
      <p:sp>
        <p:nvSpPr>
          <p:cNvPr id="3" name="矩形 2">
            <a:extLst>
              <a:ext uri="{FF2B5EF4-FFF2-40B4-BE49-F238E27FC236}">
                <a16:creationId xmlns:a16="http://schemas.microsoft.com/office/drawing/2014/main" xmlns="" id="{6AD6BC22-4D50-4772-8537-D2B19CB1D037}"/>
              </a:ext>
            </a:extLst>
          </p:cNvPr>
          <p:cNvSpPr/>
          <p:nvPr/>
        </p:nvSpPr>
        <p:spPr>
          <a:xfrm>
            <a:off x="5234907" y="3147255"/>
            <a:ext cx="5809334" cy="2123658"/>
          </a:xfrm>
          <a:prstGeom prst="rect">
            <a:avLst/>
          </a:prstGeom>
        </p:spPr>
        <p:txBody>
          <a:bodyPr wrap="square">
            <a:spAutoFit/>
          </a:bodyPr>
          <a:lstStyle/>
          <a:p>
            <a:r>
              <a:rPr lang="zh-CN" altLang="en-US" sz="2200" b="1" kern="100" spc="10" dirty="0">
                <a:solidFill>
                  <a:schemeClr val="bg1"/>
                </a:solidFill>
                <a:latin typeface="+mn-ea"/>
                <a:cs typeface="Times New Roman" panose="02020603050405020304" pitchFamily="18" charset="0"/>
              </a:rPr>
              <a:t>理论知识：用户和组的相关基本概念；组织单位；</a:t>
            </a:r>
            <a:r>
              <a:rPr lang="en-US" altLang="zh-CN" sz="2200" b="1" kern="100" spc="10" dirty="0">
                <a:solidFill>
                  <a:schemeClr val="bg1"/>
                </a:solidFill>
                <a:latin typeface="+mn-ea"/>
                <a:cs typeface="Times New Roman" panose="02020603050405020304" pitchFamily="18" charset="0"/>
              </a:rPr>
              <a:t>UPN</a:t>
            </a:r>
            <a:r>
              <a:rPr lang="zh-CN" altLang="en-US" sz="2200" b="1" kern="100" spc="10" dirty="0">
                <a:solidFill>
                  <a:schemeClr val="bg1"/>
                </a:solidFill>
                <a:latin typeface="+mn-ea"/>
                <a:cs typeface="Times New Roman" panose="02020603050405020304" pitchFamily="18" charset="0"/>
              </a:rPr>
              <a:t>；组的使用原则。</a:t>
            </a:r>
            <a:endParaRPr lang="en-US" altLang="zh-CN" sz="2200" b="1" kern="100" spc="10" dirty="0">
              <a:solidFill>
                <a:schemeClr val="bg1"/>
              </a:solidFill>
              <a:latin typeface="+mn-ea"/>
              <a:cs typeface="Times New Roman" panose="02020603050405020304" pitchFamily="18" charset="0"/>
            </a:endParaRPr>
          </a:p>
          <a:p>
            <a:endParaRPr lang="en-US" altLang="zh-CN" sz="2200" b="1" kern="100" spc="10" dirty="0">
              <a:solidFill>
                <a:schemeClr val="bg1"/>
              </a:solidFill>
              <a:latin typeface="+mn-ea"/>
              <a:cs typeface="Times New Roman" panose="02020603050405020304" pitchFamily="18" charset="0"/>
            </a:endParaRPr>
          </a:p>
          <a:p>
            <a:r>
              <a:rPr lang="zh-CN" altLang="en-US" sz="2200" b="1" kern="100" spc="10" dirty="0">
                <a:solidFill>
                  <a:schemeClr val="bg1"/>
                </a:solidFill>
                <a:latin typeface="+mn-ea"/>
                <a:cs typeface="Times New Roman" panose="02020603050405020304" pitchFamily="18" charset="0"/>
              </a:rPr>
              <a:t>技能知识：理解管理用户账户；掌握本地账户和组的管理；掌握一次同时添加多个用户账户；</a:t>
            </a:r>
          </a:p>
          <a:p>
            <a:r>
              <a:rPr lang="zh-CN" altLang="en-US" sz="2200" b="1" kern="100" spc="10" dirty="0">
                <a:solidFill>
                  <a:schemeClr val="bg1"/>
                </a:solidFill>
                <a:latin typeface="+mn-ea"/>
                <a:cs typeface="Times New Roman" panose="02020603050405020304" pitchFamily="18" charset="0"/>
              </a:rPr>
              <a:t>掌握管理域组账户；掌握组的使用原则。</a:t>
            </a: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习题与实训</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8" name="矩形 57">
            <a:extLst>
              <a:ext uri="{FF2B5EF4-FFF2-40B4-BE49-F238E27FC236}">
                <a16:creationId xmlns:a16="http://schemas.microsoft.com/office/drawing/2014/main" xmlns="" id="{CDF713DF-0EAB-4AD7-AFB7-F9E734E405BC}"/>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矩形 58">
            <a:extLst>
              <a:ext uri="{FF2B5EF4-FFF2-40B4-BE49-F238E27FC236}">
                <a16:creationId xmlns:a16="http://schemas.microsoft.com/office/drawing/2014/main" xmlns="" id="{42A2ACDD-77D8-429A-881C-D019729C74F4}"/>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项目小结；</a:t>
            </a:r>
            <a:endParaRPr lang="en-US" altLang="zh-CN" sz="2400" b="1"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习题与实训。</a:t>
            </a:r>
            <a:endParaRPr lang="en-US" altLang="zh-CN" sz="2400" kern="0" dirty="0">
              <a:solidFill>
                <a:prstClr val="black">
                  <a:lumMod val="65000"/>
                  <a:lumOff val="35000"/>
                </a:prstClr>
              </a:solidFill>
              <a:cs typeface="+mn-ea"/>
              <a:sym typeface="+mn-lt"/>
            </a:endParaRPr>
          </a:p>
        </p:txBody>
      </p:sp>
      <p:sp>
        <p:nvSpPr>
          <p:cNvPr id="60" name="矩形 59">
            <a:extLst>
              <a:ext uri="{FF2B5EF4-FFF2-40B4-BE49-F238E27FC236}">
                <a16:creationId xmlns:a16="http://schemas.microsoft.com/office/drawing/2014/main" xmlns="" id="{3DE01FF6-8D84-4A76-9236-C6A47DB9AAC3}"/>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32422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57"/>
                                        </p:tgtEl>
                                      </p:cBhvr>
                                    </p:animEffect>
                                    <p:set>
                                      <p:cBhvr>
                                        <p:cTn id="23" dur="1" fill="hold">
                                          <p:stCondLst>
                                            <p:cond delay="499"/>
                                          </p:stCondLst>
                                        </p:cTn>
                                        <p:tgtEl>
                                          <p:spTgt spid="5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p:bldP spid="3" grpId="1"/>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559210"/>
          </a:xfrm>
          <a:prstGeom prst="rect">
            <a:avLst/>
          </a:prstGeom>
          <a:solidFill>
            <a:schemeClr val="bg1"/>
          </a:solidFill>
          <a:ln w="1270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200126" y="2415036"/>
            <a:ext cx="6192010" cy="587340"/>
          </a:xfrm>
          <a:prstGeom prst="rect">
            <a:avLst/>
          </a:prstGeom>
          <a:effectLst/>
        </p:spPr>
        <p:txBody>
          <a:bodyPr wrap="square">
            <a:spAutoFit/>
          </a:bodyPr>
          <a:lstStyle/>
          <a:p>
            <a:pPr>
              <a:lnSpc>
                <a:spcPct val="150000"/>
              </a:lnSpc>
              <a:defRPr/>
            </a:pPr>
            <a:r>
              <a:rPr lang="zh-CN" altLang="en-US" sz="2400" b="1" kern="0" spc="300" dirty="0">
                <a:cs typeface="+mn-ea"/>
                <a:sym typeface="+mn-lt"/>
              </a:rPr>
              <a:t>项目实训：</a:t>
            </a:r>
            <a:r>
              <a:rPr lang="zh-CN" altLang="en-US" sz="2400" dirty="0"/>
              <a:t>管理用户账户和组账户</a:t>
            </a:r>
            <a:endParaRPr lang="en-US" altLang="zh-CN" sz="2400" dirty="0"/>
          </a:p>
        </p:txBody>
      </p:sp>
      <p:sp>
        <p:nvSpPr>
          <p:cNvPr id="3" name="矩形 2">
            <a:extLst>
              <a:ext uri="{FF2B5EF4-FFF2-40B4-BE49-F238E27FC236}">
                <a16:creationId xmlns:a16="http://schemas.microsoft.com/office/drawing/2014/main" xmlns="" id="{6AD6BC22-4D50-4772-8537-D2B19CB1D037}"/>
              </a:ext>
            </a:extLst>
          </p:cNvPr>
          <p:cNvSpPr/>
          <p:nvPr/>
        </p:nvSpPr>
        <p:spPr>
          <a:xfrm>
            <a:off x="4953000" y="3534188"/>
            <a:ext cx="6439136" cy="769441"/>
          </a:xfrm>
          <a:prstGeom prst="rect">
            <a:avLst/>
          </a:prstGeom>
        </p:spPr>
        <p:txBody>
          <a:bodyPr wrap="square">
            <a:spAutoFit/>
          </a:bodyPr>
          <a:lstStyle/>
          <a:p>
            <a:r>
              <a:rPr lang="zh-CN" altLang="en-US" sz="2200" b="1" kern="100" spc="10" dirty="0">
                <a:latin typeface="+mn-ea"/>
                <a:cs typeface="Times New Roman" panose="02020603050405020304" pitchFamily="18" charset="0"/>
              </a:rPr>
              <a:t>在</a:t>
            </a:r>
            <a:r>
              <a:rPr lang="en-US" altLang="zh-CN" sz="2200" b="1" kern="100" spc="10" dirty="0">
                <a:latin typeface="+mn-ea"/>
                <a:cs typeface="Times New Roman" panose="02020603050405020304" pitchFamily="18" charset="0"/>
              </a:rPr>
              <a:t>DC1</a:t>
            </a:r>
            <a:r>
              <a:rPr lang="zh-CN" altLang="en-US" sz="2200" b="1" kern="100" spc="10" dirty="0">
                <a:latin typeface="+mn-ea"/>
                <a:cs typeface="Times New Roman" panose="02020603050405020304" pitchFamily="18" charset="0"/>
              </a:rPr>
              <a:t>域控制器和</a:t>
            </a:r>
            <a:r>
              <a:rPr lang="en-US" altLang="zh-CN" sz="2200" b="1" kern="100" spc="10" dirty="0">
                <a:latin typeface="+mn-ea"/>
                <a:cs typeface="Times New Roman" panose="02020603050405020304" pitchFamily="18" charset="0"/>
              </a:rPr>
              <a:t>MS1</a:t>
            </a:r>
            <a:r>
              <a:rPr lang="zh-CN" altLang="en-US" sz="2200" b="1" kern="100" spc="10">
                <a:latin typeface="+mn-ea"/>
                <a:cs typeface="Times New Roman" panose="02020603050405020304" pitchFamily="18" charset="0"/>
              </a:rPr>
              <a:t>成员服务器上</a:t>
            </a:r>
            <a:r>
              <a:rPr lang="zh-CN" altLang="en-US" sz="2200" b="1" kern="100" spc="10" dirty="0">
                <a:latin typeface="+mn-ea"/>
                <a:cs typeface="Times New Roman" panose="02020603050405020304" pitchFamily="18" charset="0"/>
              </a:rPr>
              <a:t>分别进行域用户</a:t>
            </a:r>
            <a:r>
              <a:rPr lang="en-US" altLang="zh-CN" sz="2200" b="1" kern="100" spc="10" dirty="0">
                <a:latin typeface="+mn-ea"/>
                <a:cs typeface="Times New Roman" panose="02020603050405020304" pitchFamily="18" charset="0"/>
              </a:rPr>
              <a:t>/</a:t>
            </a:r>
            <a:r>
              <a:rPr lang="zh-CN" altLang="en-US" sz="2200" b="1" kern="100" spc="10" dirty="0">
                <a:latin typeface="+mn-ea"/>
                <a:cs typeface="Times New Roman" panose="02020603050405020304" pitchFamily="18" charset="0"/>
              </a:rPr>
              <a:t>组的管理和本地用户</a:t>
            </a:r>
            <a:r>
              <a:rPr lang="en-US" altLang="zh-CN" sz="2200" b="1" kern="100" spc="10" dirty="0">
                <a:latin typeface="+mn-ea"/>
                <a:cs typeface="Times New Roman" panose="02020603050405020304" pitchFamily="18" charset="0"/>
              </a:rPr>
              <a:t>/</a:t>
            </a:r>
            <a:r>
              <a:rPr lang="zh-CN" altLang="en-US" sz="2200" b="1" kern="100" spc="10" dirty="0">
                <a:latin typeface="+mn-ea"/>
                <a:cs typeface="Times New Roman" panose="02020603050405020304" pitchFamily="18" charset="0"/>
              </a:rPr>
              <a:t>组的管理。</a:t>
            </a:r>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习题与实训</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cxnSp>
        <p:nvCxnSpPr>
          <p:cNvPr id="4" name="直接连接符 3">
            <a:extLst>
              <a:ext uri="{FF2B5EF4-FFF2-40B4-BE49-F238E27FC236}">
                <a16:creationId xmlns:a16="http://schemas.microsoft.com/office/drawing/2014/main" xmlns="" id="{CB9009B2-9C98-48FA-8840-9E9A676399E4}"/>
              </a:ext>
            </a:extLst>
          </p:cNvPr>
          <p:cNvCxnSpPr>
            <a:cxnSpLocks/>
          </p:cNvCxnSpPr>
          <p:nvPr/>
        </p:nvCxnSpPr>
        <p:spPr>
          <a:xfrm>
            <a:off x="4643131" y="3286384"/>
            <a:ext cx="6806155" cy="0"/>
          </a:xfrm>
          <a:prstGeom prst="line">
            <a:avLst/>
          </a:prstGeom>
          <a:ln w="63500">
            <a:solidFill>
              <a:srgbClr val="2070A1"/>
            </a:solidFill>
            <a:prstDash val="dash"/>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xmlns="" id="{ACA1E794-720E-438C-95E6-03E2ABE97127}"/>
              </a:ext>
            </a:extLst>
          </p:cNvPr>
          <p:cNvSpPr>
            <a:spLocks noChangeAspect="1"/>
          </p:cNvSpPr>
          <p:nvPr/>
        </p:nvSpPr>
        <p:spPr>
          <a:xfrm>
            <a:off x="1301042" y="3400041"/>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矩形 58">
            <a:extLst>
              <a:ext uri="{FF2B5EF4-FFF2-40B4-BE49-F238E27FC236}">
                <a16:creationId xmlns:a16="http://schemas.microsoft.com/office/drawing/2014/main" xmlns="" id="{0C1621A7-C83C-47C6-B6B5-4B05AA519B14}"/>
              </a:ext>
            </a:extLst>
          </p:cNvPr>
          <p:cNvSpPr/>
          <p:nvPr/>
        </p:nvSpPr>
        <p:spPr>
          <a:xfrm>
            <a:off x="1649013" y="4011242"/>
            <a:ext cx="2004571" cy="830997"/>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prstClr val="black">
                    <a:lumMod val="65000"/>
                    <a:lumOff val="35000"/>
                  </a:prstClr>
                </a:solidFill>
                <a:cs typeface="+mn-ea"/>
                <a:sym typeface="+mn-lt"/>
              </a:rPr>
              <a:t>项目小结；</a:t>
            </a:r>
            <a:endParaRPr lang="en-US" altLang="zh-CN" sz="2400" kern="0" dirty="0">
              <a:solidFill>
                <a:prstClr val="black">
                  <a:lumMod val="65000"/>
                  <a:lumOff val="35000"/>
                </a:prstClr>
              </a:solidFill>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65000"/>
                    <a:lumOff val="35000"/>
                  </a:prstClr>
                </a:solidFill>
                <a:cs typeface="+mn-ea"/>
                <a:sym typeface="+mn-lt"/>
              </a:rPr>
              <a:t>习题与实训。</a:t>
            </a:r>
            <a:endParaRPr lang="en-US" altLang="zh-CN" sz="2400" b="1" kern="0" dirty="0">
              <a:solidFill>
                <a:prstClr val="black">
                  <a:lumMod val="65000"/>
                  <a:lumOff val="35000"/>
                </a:prstClr>
              </a:solidFill>
              <a:cs typeface="+mn-ea"/>
              <a:sym typeface="+mn-lt"/>
            </a:endParaRPr>
          </a:p>
        </p:txBody>
      </p:sp>
      <p:sp>
        <p:nvSpPr>
          <p:cNvPr id="60" name="矩形 59">
            <a:extLst>
              <a:ext uri="{FF2B5EF4-FFF2-40B4-BE49-F238E27FC236}">
                <a16:creationId xmlns:a16="http://schemas.microsoft.com/office/drawing/2014/main" xmlns="" id="{F9D19B46-C183-496B-9781-71D7D891BB35}"/>
              </a:ext>
            </a:extLst>
          </p:cNvPr>
          <p:cNvSpPr>
            <a:spLocks noChangeAspect="1"/>
          </p:cNvSpPr>
          <p:nvPr/>
        </p:nvSpPr>
        <p:spPr>
          <a:xfrm>
            <a:off x="1301041" y="1852422"/>
            <a:ext cx="2384174" cy="157233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04</a:t>
            </a:r>
          </a:p>
          <a:p>
            <a:pPr lvl="0" algn="ctr">
              <a:defRPr/>
            </a:pPr>
            <a:r>
              <a:rPr lang="zh-CN" altLang="en-US" sz="2800" b="1" kern="0" dirty="0">
                <a:solidFill>
                  <a:prstClr val="white"/>
                </a:solidFill>
                <a:cs typeface="+mn-ea"/>
                <a:sym typeface="+mn-lt"/>
              </a:rPr>
              <a:t>习题与实训</a:t>
            </a:r>
          </a:p>
        </p:txBody>
      </p:sp>
    </p:spTree>
    <p:custDataLst>
      <p:tags r:id="rId1"/>
    </p:custDataLst>
    <p:extLst>
      <p:ext uri="{BB962C8B-B14F-4D97-AF65-F5344CB8AC3E}">
        <p14:creationId xmlns:p14="http://schemas.microsoft.com/office/powerpoint/2010/main" val="100507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7"/>
                                        </p:tgtEl>
                                      </p:cBhvr>
                                    </p:animEffect>
                                    <p:set>
                                      <p:cBhvr>
                                        <p:cTn id="26" dur="1" fill="hold">
                                          <p:stCondLst>
                                            <p:cond delay="499"/>
                                          </p:stCondLst>
                                        </p:cTn>
                                        <p:tgtEl>
                                          <p:spTgt spid="5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p:bldP spid="3"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重要说明</a:t>
            </a:r>
            <a:endParaRPr lang="zh-CN" altLang="en-US" dirty="0"/>
          </a:p>
        </p:txBody>
      </p:sp>
      <p:sp>
        <p:nvSpPr>
          <p:cNvPr id="7" name="文本框 1"/>
          <p:cNvSpPr txBox="1"/>
          <p:nvPr/>
        </p:nvSpPr>
        <p:spPr>
          <a:xfrm>
            <a:off x="373708" y="1143531"/>
            <a:ext cx="8844866" cy="4816647"/>
          </a:xfrm>
          <a:prstGeom prst="rect">
            <a:avLst/>
          </a:prstGeom>
          <a:noFill/>
        </p:spPr>
        <p:txBody>
          <a:bodyPr wrap="square" lIns="91385" tIns="45692" rIns="91385" bIns="45692" rtlCol="0" anchor="t">
            <a:spAutoFit/>
          </a:bodyPr>
          <a:lstStyle/>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订购教材后请向作者索要含电子教案、微课</a:t>
            </a:r>
            <a:r>
              <a:rPr lang="en-US" altLang="zh-CN" sz="2000" kern="100" dirty="0">
                <a:solidFill>
                  <a:prstClr val="black"/>
                </a:solidFill>
                <a:latin typeface="微软雅黑"/>
                <a:cs typeface="Times New Roman" panose="02020603050405020304" pitchFamily="18" charset="0"/>
              </a:rPr>
              <a:t>+</a:t>
            </a:r>
            <a:r>
              <a:rPr lang="zh-CN" altLang="en-US" sz="2000" kern="100" dirty="0">
                <a:solidFill>
                  <a:prstClr val="black"/>
                </a:solidFill>
                <a:latin typeface="微软雅黑"/>
                <a:cs typeface="Times New Roman" panose="02020603050405020304" pitchFamily="18" charset="0"/>
              </a:rPr>
              <a:t>课堂慕课</a:t>
            </a:r>
            <a:r>
              <a:rPr lang="en-US" altLang="zh-CN" sz="2000" kern="100" dirty="0">
                <a:solidFill>
                  <a:prstClr val="black"/>
                </a:solidFill>
                <a:latin typeface="微软雅黑"/>
                <a:cs typeface="Times New Roman" panose="02020603050405020304" pitchFamily="18" charset="0"/>
              </a:rPr>
              <a:t>+</a:t>
            </a:r>
            <a:r>
              <a:rPr lang="zh-CN" altLang="en-US" sz="2000" kern="100" dirty="0">
                <a:solidFill>
                  <a:prstClr val="black"/>
                </a:solidFill>
                <a:latin typeface="微软雅黑"/>
                <a:cs typeface="Times New Roman" panose="02020603050405020304" pitchFamily="18" charset="0"/>
              </a:rPr>
              <a:t>项目实录视频、课件、课标、授课计划、项目任务单、试卷等的备课包。</a:t>
            </a: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全套资源提供群： </a:t>
            </a:r>
            <a:r>
              <a:rPr lang="en-US" altLang="zh-CN" sz="2400" b="1" kern="100" dirty="0">
                <a:solidFill>
                  <a:srgbClr val="FF0000"/>
                </a:solidFill>
                <a:latin typeface="微软雅黑"/>
                <a:cs typeface="Times New Roman" panose="02020603050405020304" pitchFamily="18" charset="0"/>
              </a:rPr>
              <a:t>774974869   </a:t>
            </a:r>
            <a:r>
              <a:rPr lang="zh-CN" altLang="en-US" sz="2000" kern="100" dirty="0">
                <a:solidFill>
                  <a:prstClr val="black"/>
                </a:solidFill>
                <a:latin typeface="微软雅黑"/>
                <a:cs typeface="Times New Roman" panose="02020603050405020304" pitchFamily="18" charset="0"/>
              </a:rPr>
              <a:t>作者</a:t>
            </a:r>
            <a:r>
              <a:rPr lang="en-US" altLang="zh-CN" sz="2000" kern="100" dirty="0">
                <a:solidFill>
                  <a:prstClr val="black"/>
                </a:solidFill>
                <a:latin typeface="微软雅黑"/>
                <a:cs typeface="Times New Roman" panose="02020603050405020304" pitchFamily="18" charset="0"/>
              </a:rPr>
              <a:t>QQ</a:t>
            </a:r>
            <a:r>
              <a:rPr lang="zh-CN" altLang="en-US" sz="2000" kern="100" dirty="0">
                <a:solidFill>
                  <a:prstClr val="black"/>
                </a:solidFill>
                <a:latin typeface="微软雅黑"/>
                <a:cs typeface="Times New Roman" panose="02020603050405020304" pitchFamily="18" charset="0"/>
              </a:rPr>
              <a:t>：</a:t>
            </a:r>
            <a:r>
              <a:rPr lang="en-US" altLang="zh-CN" sz="2400" b="1" kern="100" dirty="0">
                <a:solidFill>
                  <a:srgbClr val="FF0000"/>
                </a:solidFill>
                <a:latin typeface="微软雅黑"/>
                <a:cs typeface="Times New Roman" panose="02020603050405020304" pitchFamily="18" charset="0"/>
              </a:rPr>
              <a:t>68433059</a:t>
            </a: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教材</a:t>
            </a:r>
            <a:r>
              <a:rPr lang="zh-CN" altLang="en-US" sz="2000" kern="100" dirty="0" smtClean="0">
                <a:solidFill>
                  <a:prstClr val="black"/>
                </a:solidFill>
                <a:latin typeface="微软雅黑"/>
                <a:cs typeface="Times New Roman" panose="02020603050405020304" pitchFamily="18" charset="0"/>
              </a:rPr>
              <a:t>：</a:t>
            </a:r>
            <a:r>
              <a:rPr lang="en-US" altLang="zh-CN" sz="2000" kern="100" dirty="0">
                <a:solidFill>
                  <a:prstClr val="black"/>
                </a:solidFill>
                <a:latin typeface="微软雅黑"/>
                <a:cs typeface="Times New Roman" panose="02020603050405020304" pitchFamily="18" charset="0"/>
                <a:hlinkClick r:id="rId2"/>
              </a:rPr>
              <a:t>http://</a:t>
            </a:r>
            <a:r>
              <a:rPr lang="en-US" altLang="zh-CN" sz="2000" kern="100" dirty="0" smtClean="0">
                <a:solidFill>
                  <a:prstClr val="black"/>
                </a:solidFill>
                <a:latin typeface="微软雅黑"/>
                <a:cs typeface="Times New Roman" panose="02020603050405020304" pitchFamily="18" charset="0"/>
                <a:hlinkClick r:id="rId2"/>
              </a:rPr>
              <a:t>www.tup.tsinghua.edu.cn/booksCenter/book_09572501.html</a:t>
            </a:r>
            <a:endParaRPr lang="en-US" altLang="zh-CN" sz="2000" kern="100" dirty="0" smtClean="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r>
              <a:rPr lang="en-US" altLang="zh-CN" sz="2000" kern="100" dirty="0" smtClean="0">
                <a:solidFill>
                  <a:prstClr val="black"/>
                </a:solidFill>
                <a:latin typeface="微软雅黑"/>
                <a:cs typeface="Times New Roman" panose="02020603050405020304" pitchFamily="18" charset="0"/>
              </a:rPr>
              <a:t>ISBN</a:t>
            </a:r>
            <a:r>
              <a:rPr lang="zh-CN" altLang="en-US" sz="2000" kern="100" dirty="0" smtClean="0">
                <a:solidFill>
                  <a:prstClr val="black"/>
                </a:solidFill>
                <a:latin typeface="微软雅黑"/>
                <a:cs typeface="Times New Roman" panose="02020603050405020304" pitchFamily="18" charset="0"/>
              </a:rPr>
              <a:t>：</a:t>
            </a:r>
            <a:r>
              <a:rPr lang="en-US" altLang="zh-CN" sz="2000" kern="100" dirty="0">
                <a:solidFill>
                  <a:prstClr val="black"/>
                </a:solidFill>
                <a:latin typeface="微软雅黑"/>
                <a:cs typeface="Times New Roman" panose="02020603050405020304" pitchFamily="18" charset="0"/>
              </a:rPr>
              <a:t>9787302608721   </a:t>
            </a:r>
            <a:r>
              <a:rPr lang="zh-CN" altLang="en-US" sz="2000" kern="100" dirty="0">
                <a:solidFill>
                  <a:prstClr val="black"/>
                </a:solidFill>
                <a:latin typeface="微软雅黑"/>
                <a:cs typeface="Times New Roman" panose="02020603050405020304" pitchFamily="18" charset="0"/>
              </a:rPr>
              <a:t>定价</a:t>
            </a:r>
            <a:r>
              <a:rPr lang="zh-CN" altLang="en-US" sz="2000" kern="100" dirty="0" smtClean="0">
                <a:solidFill>
                  <a:prstClr val="black"/>
                </a:solidFill>
                <a:latin typeface="微软雅黑"/>
                <a:cs typeface="Times New Roman" panose="02020603050405020304" pitchFamily="18" charset="0"/>
              </a:rPr>
              <a:t>：</a:t>
            </a:r>
            <a:r>
              <a:rPr lang="en-US" altLang="zh-CN" sz="2000" kern="100" dirty="0" smtClean="0">
                <a:solidFill>
                  <a:prstClr val="black"/>
                </a:solidFill>
                <a:latin typeface="微软雅黑"/>
                <a:cs typeface="Times New Roman" panose="02020603050405020304" pitchFamily="18" charset="0"/>
              </a:rPr>
              <a:t>69.8</a:t>
            </a:r>
            <a:r>
              <a:rPr lang="zh-CN" altLang="en-US" sz="2000" kern="100" dirty="0" smtClean="0">
                <a:solidFill>
                  <a:prstClr val="black"/>
                </a:solidFill>
                <a:latin typeface="微软雅黑"/>
                <a:cs typeface="Times New Roman" panose="02020603050405020304" pitchFamily="18" charset="0"/>
              </a:rPr>
              <a:t>元    </a:t>
            </a:r>
            <a:r>
              <a:rPr lang="zh-CN" altLang="en-US" sz="2000" kern="100" dirty="0">
                <a:solidFill>
                  <a:prstClr val="black"/>
                </a:solidFill>
                <a:latin typeface="微软雅黑"/>
                <a:cs typeface="Times New Roman" panose="02020603050405020304" pitchFamily="18" charset="0"/>
              </a:rPr>
              <a:t>出版时间：</a:t>
            </a:r>
            <a:r>
              <a:rPr lang="en-US" altLang="zh-CN" sz="2000" kern="100" dirty="0" smtClean="0">
                <a:solidFill>
                  <a:prstClr val="black"/>
                </a:solidFill>
                <a:latin typeface="微软雅黑"/>
                <a:cs typeface="Times New Roman" panose="02020603050405020304" pitchFamily="18" charset="0"/>
              </a:rPr>
              <a:t>2022.07.01</a:t>
            </a:r>
            <a:endParaRPr lang="en-US" altLang="zh-CN" sz="2000" kern="100" dirty="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r>
              <a:rPr lang="zh-CN" altLang="en-US" sz="2000" kern="100" dirty="0">
                <a:solidFill>
                  <a:prstClr val="black"/>
                </a:solidFill>
                <a:latin typeface="微软雅黑"/>
                <a:cs typeface="Times New Roman" panose="02020603050405020304" pitchFamily="18" charset="0"/>
              </a:rPr>
              <a:t>微信扫码关注</a:t>
            </a:r>
            <a:r>
              <a:rPr lang="zh-CN" altLang="en-US" sz="2400" b="1" kern="100" dirty="0">
                <a:solidFill>
                  <a:srgbClr val="FF0000"/>
                </a:solidFill>
                <a:latin typeface="微软雅黑"/>
                <a:cs typeface="Times New Roman" panose="02020603050405020304" pitchFamily="18" charset="0"/>
              </a:rPr>
              <a:t>“规划教材”“计算机优秀教材”</a:t>
            </a:r>
            <a:r>
              <a:rPr lang="zh-CN" altLang="en-US" sz="2000" kern="100" dirty="0">
                <a:solidFill>
                  <a:prstClr val="black"/>
                </a:solidFill>
                <a:latin typeface="微软雅黑"/>
                <a:cs typeface="Times New Roman" panose="02020603050405020304" pitchFamily="18" charset="0"/>
              </a:rPr>
              <a:t>，时刻关注新书出版、资源提供和更新！随时可免费寄您公众号上的样书：</a:t>
            </a:r>
            <a:endParaRPr lang="en-US" altLang="zh-CN" sz="2000" kern="100" dirty="0">
              <a:solidFill>
                <a:prstClr val="black"/>
              </a:solidFill>
              <a:latin typeface="微软雅黑"/>
              <a:cs typeface="Times New Roman" panose="02020603050405020304" pitchFamily="18" charset="0"/>
            </a:endParaRPr>
          </a:p>
          <a:p>
            <a:pPr indent="266541" defTabSz="1218467">
              <a:lnSpc>
                <a:spcPct val="150000"/>
              </a:lnSpc>
              <a:spcBef>
                <a:spcPts val="360"/>
              </a:spcBef>
              <a:spcAft>
                <a:spcPts val="240"/>
              </a:spcAft>
            </a:pPr>
            <a:endParaRPr lang="en-US" altLang="zh-CN" sz="2000" kern="100" dirty="0">
              <a:solidFill>
                <a:prstClr val="black"/>
              </a:solidFill>
              <a:latin typeface="微软雅黑"/>
              <a:cs typeface="Times New Roman" panose="02020603050405020304" pitchFamily="18" charset="0"/>
            </a:endParaRPr>
          </a:p>
        </p:txBody>
      </p:sp>
      <p:sp>
        <p:nvSpPr>
          <p:cNvPr id="8" name="Freeform 3"/>
          <p:cNvSpPr/>
          <p:nvPr/>
        </p:nvSpPr>
        <p:spPr>
          <a:xfrm rot="10800000">
            <a:off x="1145739" y="914985"/>
            <a:ext cx="9883624" cy="45710"/>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lIns="121844" tIns="60922" rIns="121844" bIns="60922" rtlCol="0" anchor="ctr"/>
          <a:lstStyle/>
          <a:p>
            <a:pPr algn="ctr" defTabSz="1218467"/>
            <a:endParaRPr lang="zh-CN" altLang="en-US" sz="2400">
              <a:solidFill>
                <a:prstClr val="black"/>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8682" y="1143531"/>
            <a:ext cx="2669345" cy="2670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8574" y="3966248"/>
            <a:ext cx="2741772" cy="2742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2335856"/>
      </p:ext>
    </p:extLst>
  </p:cSld>
  <p:clrMapOvr>
    <a:masterClrMapping/>
  </p:clrMapOvr>
  <p:transition spd="slow">
    <p:push/>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nvSpPr>
        <p:spPr>
          <a:xfrm>
            <a:off x="2256972" y="2209802"/>
            <a:ext cx="7678057" cy="60959"/>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spcCol="0" rtlCol="0" anchor="ctr"/>
          <a:lstStyle/>
          <a:p>
            <a:pPr algn="ctr" defTabSz="1218467"/>
            <a:endParaRPr lang="zh-CN" altLang="en-US" sz="2400">
              <a:solidFill>
                <a:prstClr val="white"/>
              </a:solidFill>
            </a:endParaRPr>
          </a:p>
        </p:txBody>
      </p:sp>
      <p:sp>
        <p:nvSpPr>
          <p:cNvPr id="7" name="矩形 6"/>
          <p:cNvSpPr/>
          <p:nvPr/>
        </p:nvSpPr>
        <p:spPr>
          <a:xfrm>
            <a:off x="2256972" y="4024089"/>
            <a:ext cx="7678057" cy="60959"/>
          </a:xfrm>
          <a:prstGeom prst="rect">
            <a:avLst/>
          </a:prstGeom>
          <a:gradFill flip="none" rotWithShape="1">
            <a:gsLst>
              <a:gs pos="0">
                <a:srgbClr val="28A7E1"/>
              </a:gs>
              <a:gs pos="50000">
                <a:schemeClr val="accent1">
                  <a:tint val="44500"/>
                  <a:satMod val="160000"/>
                </a:schemeClr>
              </a:gs>
              <a:gs pos="100000">
                <a:srgbClr val="28A7E1"/>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spcCol="0" rtlCol="0" anchor="ctr"/>
          <a:lstStyle/>
          <a:p>
            <a:pPr algn="ctr" defTabSz="1218467"/>
            <a:endParaRPr lang="zh-CN" altLang="en-US" sz="2400">
              <a:solidFill>
                <a:prstClr val="white"/>
              </a:solidFill>
            </a:endParaRPr>
          </a:p>
        </p:txBody>
      </p:sp>
      <p:sp>
        <p:nvSpPr>
          <p:cNvPr id="14" name="椭圆 13"/>
          <p:cNvSpPr/>
          <p:nvPr/>
        </p:nvSpPr>
        <p:spPr>
          <a:xfrm>
            <a:off x="10089866" y="2479773"/>
            <a:ext cx="203094" cy="203153"/>
          </a:xfrm>
          <a:prstGeom prst="ellipse">
            <a:avLst/>
          </a:pr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5" name="椭圆 14"/>
          <p:cNvSpPr/>
          <p:nvPr/>
        </p:nvSpPr>
        <p:spPr>
          <a:xfrm>
            <a:off x="10089866" y="2727364"/>
            <a:ext cx="203094" cy="203153"/>
          </a:xfrm>
          <a:prstGeom prst="ellipse">
            <a:avLst/>
          </a:pr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6" name="椭圆 15"/>
          <p:cNvSpPr/>
          <p:nvPr/>
        </p:nvSpPr>
        <p:spPr>
          <a:xfrm>
            <a:off x="10089866" y="2974957"/>
            <a:ext cx="203094" cy="203153"/>
          </a:xfrm>
          <a:prstGeom prst="ellipse">
            <a:avLst/>
          </a:pr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385" tIns="45692" rIns="91385" bIns="45692" rtlCol="0" anchor="ctr"/>
          <a:lstStyle/>
          <a:p>
            <a:pPr algn="ctr" defTabSz="1218467"/>
            <a:endParaRPr lang="zh-CN" altLang="en-US" sz="2400">
              <a:solidFill>
                <a:prstClr val="white"/>
              </a:solidFill>
            </a:endParaRPr>
          </a:p>
        </p:txBody>
      </p:sp>
      <p:sp>
        <p:nvSpPr>
          <p:cNvPr id="17" name="文本框 1"/>
          <p:cNvSpPr txBox="1"/>
          <p:nvPr/>
        </p:nvSpPr>
        <p:spPr>
          <a:xfrm>
            <a:off x="2610077" y="2133901"/>
            <a:ext cx="7002795" cy="1938543"/>
          </a:xfrm>
          <a:prstGeom prst="rect">
            <a:avLst/>
          </a:prstGeom>
          <a:noFill/>
        </p:spPr>
        <p:txBody>
          <a:bodyPr wrap="square" lIns="91385" tIns="45692" rIns="91385" bIns="45692" rtlCol="0">
            <a:spAutoFit/>
          </a:bodyPr>
          <a:lstStyle/>
          <a:p>
            <a:pPr defTabSz="1218467"/>
            <a:r>
              <a:rPr lang="en-US" altLang="zh-CN" sz="12000" b="1" dirty="0">
                <a:solidFill>
                  <a:prstClr val="white"/>
                </a:solidFill>
                <a:latin typeface="微软雅黑" pitchFamily="34" charset="-122"/>
              </a:rPr>
              <a:t>THANKS</a:t>
            </a:r>
            <a:endParaRPr lang="zh-CN" altLang="en-US" sz="12000" b="1" dirty="0">
              <a:solidFill>
                <a:prstClr val="white"/>
              </a:solidFill>
              <a:latin typeface="微软雅黑" pitchFamily="34" charset="-122"/>
            </a:endParaRPr>
          </a:p>
        </p:txBody>
      </p:sp>
    </p:spTree>
    <p:extLst>
      <p:ext uri="{BB962C8B-B14F-4D97-AF65-F5344CB8AC3E}">
        <p14:creationId xmlns:p14="http://schemas.microsoft.com/office/powerpoint/2010/main" val="179622929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1"/>
            <a:ext cx="6762311" cy="3602752"/>
          </a:xfrm>
          <a:prstGeom prst="rect">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6524786" y="2433258"/>
            <a:ext cx="3660381" cy="752385"/>
          </a:xfrm>
          <a:prstGeom prst="rect">
            <a:avLst/>
          </a:prstGeom>
          <a:effectLst/>
        </p:spPr>
        <p:txBody>
          <a:bodyPr wrap="square">
            <a:spAutoFit/>
          </a:bodyPr>
          <a:lstStyle/>
          <a:p>
            <a:pPr lvl="0">
              <a:lnSpc>
                <a:spcPct val="150000"/>
              </a:lnSpc>
              <a:defRPr/>
            </a:pPr>
            <a:r>
              <a:rPr lang="zh-CN" altLang="en-US" sz="3200" b="1" kern="0" spc="300" dirty="0">
                <a:solidFill>
                  <a:schemeClr val="bg1"/>
                </a:solidFill>
                <a:cs typeface="+mn-ea"/>
                <a:sym typeface="+mn-lt"/>
              </a:rPr>
              <a:t>本地用户组</a:t>
            </a:r>
          </a:p>
        </p:txBody>
      </p:sp>
      <p:sp>
        <p:nvSpPr>
          <p:cNvPr id="3" name="矩形 2">
            <a:extLst>
              <a:ext uri="{FF2B5EF4-FFF2-40B4-BE49-F238E27FC236}">
                <a16:creationId xmlns:a16="http://schemas.microsoft.com/office/drawing/2014/main" xmlns="" id="{6AD6BC22-4D50-4772-8537-D2B19CB1D037}"/>
              </a:ext>
            </a:extLst>
          </p:cNvPr>
          <p:cNvSpPr/>
          <p:nvPr/>
        </p:nvSpPr>
        <p:spPr>
          <a:xfrm>
            <a:off x="5310899" y="3252510"/>
            <a:ext cx="5577863" cy="954107"/>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分组管理可以更加有效并且灵活地分配设置权限。</a:t>
            </a: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2940793"/>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3416320" cy="646331"/>
          </a:xfrm>
          <a:prstGeom prst="rect">
            <a:avLst/>
          </a:prstGeom>
          <a:noFill/>
        </p:spPr>
        <p:txBody>
          <a:bodyPr wrap="none" rtlCol="0">
            <a:spAutoFit/>
          </a:bodyPr>
          <a:lstStyle/>
          <a:p>
            <a:r>
              <a:rPr lang="zh-CN" altLang="en-US" sz="3600" b="1" spc="600" dirty="0">
                <a:solidFill>
                  <a:srgbClr val="2070A1"/>
                </a:solidFill>
                <a:cs typeface="+mn-ea"/>
                <a:sym typeface="+mn-lt"/>
              </a:rPr>
              <a:t>本地用户和组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02</a:t>
            </a:r>
          </a:p>
          <a:p>
            <a:pPr lvl="0" algn="ctr">
              <a:defRPr/>
            </a:pPr>
            <a:r>
              <a:rPr lang="zh-CN" altLang="en-US" sz="2800" b="1" kern="0" dirty="0">
                <a:solidFill>
                  <a:prstClr val="white"/>
                </a:solidFill>
                <a:cs typeface="+mn-ea"/>
                <a:sym typeface="+mn-lt"/>
              </a:rPr>
              <a:t>本地用户和组</a:t>
            </a:r>
          </a:p>
        </p:txBody>
      </p:sp>
      <p:sp>
        <p:nvSpPr>
          <p:cNvPr id="55" name="矩形 54">
            <a:extLst>
              <a:ext uri="{FF2B5EF4-FFF2-40B4-BE49-F238E27FC236}">
                <a16:creationId xmlns:a16="http://schemas.microsoft.com/office/drawing/2014/main" xmlns="" id="{C4A5482F-1387-488C-9DED-960AA541C391}"/>
              </a:ext>
            </a:extLst>
          </p:cNvPr>
          <p:cNvSpPr/>
          <p:nvPr/>
        </p:nvSpPr>
        <p:spPr>
          <a:xfrm>
            <a:off x="1550315" y="4092030"/>
            <a:ext cx="1882776" cy="707886"/>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本地用户账户</a:t>
            </a:r>
          </a:p>
          <a:p>
            <a:pPr lvl="0" algn="ctr">
              <a:defRPr/>
            </a:pPr>
            <a:r>
              <a:rPr lang="zh-CN" altLang="en-US" sz="2000" b="1" kern="0" dirty="0">
                <a:solidFill>
                  <a:prstClr val="black">
                    <a:lumMod val="65000"/>
                    <a:lumOff val="35000"/>
                  </a:prstClr>
                </a:solidFill>
                <a:cs typeface="+mn-ea"/>
                <a:sym typeface="+mn-lt"/>
              </a:rPr>
              <a:t>本地用户组</a:t>
            </a:r>
          </a:p>
        </p:txBody>
      </p:sp>
    </p:spTree>
    <p:custDataLst>
      <p:tags r:id="rId1"/>
    </p:custDataLst>
    <p:extLst>
      <p:ext uri="{BB962C8B-B14F-4D97-AF65-F5344CB8AC3E}">
        <p14:creationId xmlns:p14="http://schemas.microsoft.com/office/powerpoint/2010/main" val="1305231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6"/>
                                        </p:tgtEl>
                                      </p:cBhvr>
                                    </p:animEffect>
                                    <p:set>
                                      <p:cBhvr>
                                        <p:cTn id="33" dur="1" fill="hold">
                                          <p:stCondLst>
                                            <p:cond delay="499"/>
                                          </p:stCondLst>
                                        </p:cTn>
                                        <p:tgtEl>
                                          <p:spTgt spid="5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7"/>
                                        </p:tgtEl>
                                      </p:cBhvr>
                                    </p:animEffect>
                                    <p:set>
                                      <p:cBhvr>
                                        <p:cTn id="36" dur="1" fill="hold">
                                          <p:stCondLst>
                                            <p:cond delay="499"/>
                                          </p:stCondLst>
                                        </p:cTn>
                                        <p:tgtEl>
                                          <p:spTgt spid="57"/>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3">
                                            <p:txEl>
                                              <p:pRg st="0" end="0"/>
                                            </p:txEl>
                                          </p:spTgt>
                                        </p:tgtEl>
                                      </p:cBhvr>
                                    </p:animEffect>
                                    <p:set>
                                      <p:cBhvr>
                                        <p:cTn id="39"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域用户和组</a:t>
            </a:r>
          </a:p>
        </p:txBody>
      </p:sp>
      <p:sp>
        <p:nvSpPr>
          <p:cNvPr id="14" name="圆角矩形 13"/>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xmlns="" id="{2099DC74-FA32-4154-A985-CAD968AD13FA}"/>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xmlns="" id="{62F737EC-D01A-4BE7-8E54-CE214AB8E79C}"/>
              </a:ext>
            </a:extLst>
          </p:cNvPr>
          <p:cNvSpPr/>
          <p:nvPr/>
        </p:nvSpPr>
        <p:spPr>
          <a:xfrm>
            <a:off x="1653645" y="4059942"/>
            <a:ext cx="1674597" cy="1015663"/>
          </a:xfrm>
          <a:prstGeom prst="rect">
            <a:avLst/>
          </a:prstGeom>
          <a:effectLst/>
        </p:spPr>
        <p:txBody>
          <a:bodyPr wrap="square">
            <a:spAutoFit/>
          </a:bodyPr>
          <a:lstStyle/>
          <a:p>
            <a:pPr lvl="0" algn="ctr">
              <a:defRPr/>
            </a:pPr>
            <a:r>
              <a:rPr lang="zh-CN" altLang="en-US" sz="2000" kern="0" dirty="0">
                <a:solidFill>
                  <a:prstClr val="black">
                    <a:lumMod val="65000"/>
                    <a:lumOff val="35000"/>
                  </a:prstClr>
                </a:solidFill>
                <a:cs typeface="+mn-ea"/>
                <a:sym typeface="+mn-lt"/>
              </a:rPr>
              <a:t>组织单位</a:t>
            </a:r>
            <a:endParaRPr lang="en-US" altLang="zh-CN" sz="2000"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域用户账户</a:t>
            </a:r>
            <a:endParaRPr lang="en-US" altLang="zh-CN" sz="2000"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域组</a:t>
            </a:r>
          </a:p>
        </p:txBody>
      </p:sp>
      <p:sp>
        <p:nvSpPr>
          <p:cNvPr id="21" name="矩形 20">
            <a:extLst>
              <a:ext uri="{FF2B5EF4-FFF2-40B4-BE49-F238E27FC236}">
                <a16:creationId xmlns:a16="http://schemas.microsoft.com/office/drawing/2014/main" xmlns="" id="{AFF86FA4-9BE6-4840-B481-02C015A75E34}"/>
              </a:ext>
            </a:extLst>
          </p:cNvPr>
          <p:cNvSpPr>
            <a:spLocks noChangeAspect="1"/>
          </p:cNvSpPr>
          <p:nvPr/>
        </p:nvSpPr>
        <p:spPr>
          <a:xfrm>
            <a:off x="1292319" y="1856666"/>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域用户和组</a:t>
            </a:r>
          </a:p>
        </p:txBody>
      </p:sp>
      <p:grpSp>
        <p:nvGrpSpPr>
          <p:cNvPr id="11" name="组合 10">
            <a:extLst>
              <a:ext uri="{FF2B5EF4-FFF2-40B4-BE49-F238E27FC236}">
                <a16:creationId xmlns:a16="http://schemas.microsoft.com/office/drawing/2014/main" xmlns="" id="{480C54A8-7EDB-40A4-A3A4-2DDC3BBEBE84}"/>
              </a:ext>
            </a:extLst>
          </p:cNvPr>
          <p:cNvGrpSpPr/>
          <p:nvPr/>
        </p:nvGrpSpPr>
        <p:grpSpPr>
          <a:xfrm>
            <a:off x="1550315" y="1348122"/>
            <a:ext cx="3196876" cy="104046"/>
            <a:chOff x="5708155" y="392856"/>
            <a:chExt cx="3196876" cy="104046"/>
          </a:xfrm>
        </p:grpSpPr>
        <p:sp>
          <p:nvSpPr>
            <p:cNvPr id="25" name="椭圆 24">
              <a:extLst>
                <a:ext uri="{FF2B5EF4-FFF2-40B4-BE49-F238E27FC236}">
                  <a16:creationId xmlns:a16="http://schemas.microsoft.com/office/drawing/2014/main" xmlns="" id="{280BA07F-74FC-404F-ABC6-87B529520552}"/>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椭圆 25">
              <a:extLst>
                <a:ext uri="{FF2B5EF4-FFF2-40B4-BE49-F238E27FC236}">
                  <a16:creationId xmlns:a16="http://schemas.microsoft.com/office/drawing/2014/main" xmlns="" id="{9ACFA7CD-5750-4C29-ACCC-4099FA46B8D7}"/>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椭圆 26">
              <a:extLst>
                <a:ext uri="{FF2B5EF4-FFF2-40B4-BE49-F238E27FC236}">
                  <a16:creationId xmlns:a16="http://schemas.microsoft.com/office/drawing/2014/main" xmlns="" id="{7A65756C-8FB3-47A9-BBA9-D32BC955572F}"/>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椭圆 27">
              <a:extLst>
                <a:ext uri="{FF2B5EF4-FFF2-40B4-BE49-F238E27FC236}">
                  <a16:creationId xmlns:a16="http://schemas.microsoft.com/office/drawing/2014/main" xmlns="" id="{563D3904-D5EC-4617-9105-6C51596D7448}"/>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椭圆 28">
              <a:extLst>
                <a:ext uri="{FF2B5EF4-FFF2-40B4-BE49-F238E27FC236}">
                  <a16:creationId xmlns:a16="http://schemas.microsoft.com/office/drawing/2014/main" xmlns="" id="{7314D1EE-D5B7-4FFD-8579-1F3C6A6AB059}"/>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a:extLst>
                <a:ext uri="{FF2B5EF4-FFF2-40B4-BE49-F238E27FC236}">
                  <a16:creationId xmlns:a16="http://schemas.microsoft.com/office/drawing/2014/main" xmlns="" id="{1E497657-1BA2-4C25-BD90-90CF23890C82}"/>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A50FBF03-D9EA-49D6-9012-E37702266FA1}"/>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3F1C7343-B29B-4DD8-B765-95C754B414F1}"/>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DE51061F-7B98-4216-B6F8-5C2075858285}"/>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354EE400-87CF-4CDB-9070-9DA5C6867C3B}"/>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E4250B3D-C09D-4A20-ACFC-3E75AB1AD2C8}"/>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C5D6CA61-C1E5-4EE4-AE58-C72270F448A7}"/>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E47B74DD-433B-418D-9E60-4AE174238A86}"/>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6F9F9E51-5646-4AD0-ACD3-559912193593}"/>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5DC69433-195E-4496-B74B-30A2E0F4F297}"/>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A50E3874-CC86-49CE-99C1-49BF981EAC77}"/>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7B66D6C1-220A-4015-8B72-4F48994CD679}"/>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CE89BA61-B02E-46F5-B484-97D9B8C9466A}"/>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0056327-FC60-4BDE-B4B9-1B40AFD3C12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275B1538-4147-4E87-9579-A861D3843882}"/>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A197A368-EEB8-4044-96F4-D4ECCBF454DE}"/>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F15417DD-829D-407A-B3D4-86848889C378}"/>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46831212-1BEF-4A73-AE70-55823F401814}"/>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743D5976-41B6-4EE0-BA7F-10E29C7BE215}"/>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custDataLst>
      <p:tags r:id="rId1"/>
    </p:custDataLst>
    <p:extLst>
      <p:ext uri="{BB962C8B-B14F-4D97-AF65-F5344CB8AC3E}">
        <p14:creationId xmlns:p14="http://schemas.microsoft.com/office/powerpoint/2010/main" val="24381824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45" presetClass="entr" presetSubtype="0" fill="hold" grpId="0" nodeType="withEffect">
                                  <p:stCondLst>
                                    <p:cond delay="250"/>
                                  </p:stCondLst>
                                  <p:iterate type="lt">
                                    <p:tmPct val="20000"/>
                                  </p:iterate>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anim calcmode="lin" valueType="num">
                                      <p:cBhvr>
                                        <p:cTn id="19" dur="500" fill="hold"/>
                                        <p:tgtEl>
                                          <p:spTgt spid="54"/>
                                        </p:tgtEl>
                                        <p:attrNameLst>
                                          <p:attrName>ppt_w</p:attrName>
                                        </p:attrNameLst>
                                      </p:cBhvr>
                                      <p:tavLst>
                                        <p:tav tm="0" fmla="#ppt_w*sin(2.5*pi*$)">
                                          <p:val>
                                            <p:fltVal val="0"/>
                                          </p:val>
                                        </p:tav>
                                        <p:tav tm="100000">
                                          <p:val>
                                            <p:fltVal val="1"/>
                                          </p:val>
                                        </p:tav>
                                      </p:tavLst>
                                    </p:anim>
                                    <p:anim calcmode="lin" valueType="num">
                                      <p:cBhvr>
                                        <p:cTn id="20" dur="500" fill="hold"/>
                                        <p:tgtEl>
                                          <p:spTgt spid="54"/>
                                        </p:tgtEl>
                                        <p:attrNameLst>
                                          <p:attrName>ppt_h</p:attrName>
                                        </p:attrNameLst>
                                      </p:cBhvr>
                                      <p:tavLst>
                                        <p:tav tm="0">
                                          <p:val>
                                            <p:strVal val="#ppt_h"/>
                                          </p:val>
                                        </p:tav>
                                        <p:tav tm="100000">
                                          <p:val>
                                            <p:strVal val="#ppt_h"/>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64" presetClass="path" presetSubtype="0" decel="100000" fill="hold" grpId="1" nodeType="withEffect">
                                  <p:stCondLst>
                                    <p:cond delay="0"/>
                                  </p:stCondLst>
                                  <p:childTnLst>
                                    <p:animMotion origin="layout" path="M 4.375E-6 -2.96296E-6 L 4.375E-6 -0.18472 " pathEditMode="relative" rAng="0" ptsTypes="AA">
                                      <p:cBhvr>
                                        <p:cTn id="26" dur="1250" spd="-100000" fill="hold"/>
                                        <p:tgtEl>
                                          <p:spTgt spid="21"/>
                                        </p:tgtEl>
                                        <p:attrNameLst>
                                          <p:attrName>ppt_x</p:attrName>
                                          <p:attrName>ppt_y</p:attrName>
                                        </p:attrNameLst>
                                      </p:cBhvr>
                                      <p:rCtr x="0" y="-9236"/>
                                    </p:animMotion>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childTnLst>
                                </p:cTn>
                              </p:par>
                              <p:par>
                                <p:cTn id="30" presetID="64" presetClass="path" presetSubtype="0" decel="100000" fill="hold" grpId="1" nodeType="withEffect">
                                  <p:stCondLst>
                                    <p:cond delay="0"/>
                                  </p:stCondLst>
                                  <p:childTnLst>
                                    <p:animMotion origin="layout" path="M 4.375E-6 1.11111E-6 L 4.375E-6 -0.34468 " pathEditMode="relative" rAng="0" ptsTypes="AA">
                                      <p:cBhvr>
                                        <p:cTn id="31" dur="1500" spd="-100000" fill="hold"/>
                                        <p:tgtEl>
                                          <p:spTgt spid="19"/>
                                        </p:tgtEl>
                                        <p:attrNameLst>
                                          <p:attrName>ppt_x</p:attrName>
                                          <p:attrName>ppt_y</p:attrName>
                                        </p:attrNameLst>
                                      </p:cBhvr>
                                      <p:rCtr x="0" y="-17245"/>
                                    </p:animMotion>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childTnLst>
                                </p:cTn>
                              </p:par>
                              <p:par>
                                <p:cTn id="35" presetID="64" presetClass="path" presetSubtype="0" decel="100000" fill="hold" grpId="1" nodeType="withEffect">
                                  <p:stCondLst>
                                    <p:cond delay="0"/>
                                  </p:stCondLst>
                                  <p:childTnLst>
                                    <p:animMotion origin="layout" path="M 3.125E-6 -2.22222E-6 L 3.125E-6 -0.50416 " pathEditMode="relative" rAng="0" ptsTypes="AA">
                                      <p:cBhvr>
                                        <p:cTn id="36" dur="1750" spd="-100000" fill="hold"/>
                                        <p:tgtEl>
                                          <p:spTgt spid="20"/>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4" grpId="0" animBg="1"/>
      <p:bldP spid="15" grpId="0" animBg="1"/>
      <p:bldP spid="19" grpId="0" animBg="1"/>
      <p:bldP spid="19" grpId="1" animBg="1"/>
      <p:bldP spid="20" grpId="0"/>
      <p:bldP spid="20" grpId="1"/>
      <p:bldP spid="21" grpId="0" animBg="1"/>
      <p:bldP spid="2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BB149E3-94F5-4BA9-98CA-CD617DD6FC96}"/>
              </a:ext>
            </a:extLst>
          </p:cNvPr>
          <p:cNvSpPr/>
          <p:nvPr/>
        </p:nvSpPr>
        <p:spPr>
          <a:xfrm>
            <a:off x="4686975" y="2008020"/>
            <a:ext cx="6762311" cy="3769191"/>
          </a:xfrm>
          <a:prstGeom prst="rect">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5972016" y="2433258"/>
            <a:ext cx="4089167" cy="752385"/>
          </a:xfrm>
          <a:prstGeom prst="rect">
            <a:avLst/>
          </a:prstGeom>
          <a:effectLst/>
        </p:spPr>
        <p:txBody>
          <a:bodyPr wrap="square">
            <a:spAutoFit/>
          </a:bodyPr>
          <a:lstStyle/>
          <a:p>
            <a:pPr lvl="0" algn="ctr">
              <a:lnSpc>
                <a:spcPct val="150000"/>
              </a:lnSpc>
              <a:defRPr/>
            </a:pPr>
            <a:r>
              <a:rPr lang="zh-CN" altLang="en-US" sz="3200" b="1" kern="0" spc="300" dirty="0">
                <a:solidFill>
                  <a:schemeClr val="bg1"/>
                </a:solidFill>
                <a:cs typeface="+mn-ea"/>
                <a:sym typeface="+mn-lt"/>
              </a:rPr>
              <a:t>组织单位</a:t>
            </a:r>
          </a:p>
        </p:txBody>
      </p:sp>
      <p:sp>
        <p:nvSpPr>
          <p:cNvPr id="3" name="矩形 2">
            <a:extLst>
              <a:ext uri="{FF2B5EF4-FFF2-40B4-BE49-F238E27FC236}">
                <a16:creationId xmlns:a16="http://schemas.microsoft.com/office/drawing/2014/main" xmlns="" id="{6AD6BC22-4D50-4772-8537-D2B19CB1D037}"/>
              </a:ext>
            </a:extLst>
          </p:cNvPr>
          <p:cNvSpPr/>
          <p:nvPr/>
        </p:nvSpPr>
        <p:spPr>
          <a:xfrm>
            <a:off x="5310899" y="3252510"/>
            <a:ext cx="5577863" cy="1815882"/>
          </a:xfrm>
          <a:prstGeom prst="rect">
            <a:avLst/>
          </a:prstGeom>
        </p:spPr>
        <p:txBody>
          <a:bodyPr wrap="square">
            <a:spAutoFit/>
          </a:bodyPr>
          <a:lstStyle/>
          <a:p>
            <a:r>
              <a:rPr lang="zh-CN" altLang="en-US" sz="2800" b="1" kern="100" spc="10" dirty="0">
                <a:solidFill>
                  <a:schemeClr val="bg1"/>
                </a:solidFill>
                <a:latin typeface="+mn-ea"/>
                <a:cs typeface="Times New Roman" panose="02020603050405020304" pitchFamily="18" charset="0"/>
              </a:rPr>
              <a:t>组织单位（</a:t>
            </a:r>
            <a:r>
              <a:rPr lang="en-US" altLang="zh-CN" sz="2800" b="1" kern="100" spc="10" dirty="0">
                <a:solidFill>
                  <a:schemeClr val="bg1"/>
                </a:solidFill>
                <a:latin typeface="+mn-ea"/>
                <a:cs typeface="Times New Roman" panose="02020603050405020304" pitchFamily="18" charset="0"/>
              </a:rPr>
              <a:t>Organization Unit</a:t>
            </a:r>
            <a:r>
              <a:rPr lang="zh-CN" altLang="en-US" sz="2800" b="1" kern="100" spc="10" dirty="0">
                <a:solidFill>
                  <a:schemeClr val="bg1"/>
                </a:solidFill>
                <a:latin typeface="+mn-ea"/>
                <a:cs typeface="Times New Roman" panose="02020603050405020304" pitchFamily="18" charset="0"/>
              </a:rPr>
              <a:t>）是一个比较特殊的容器。可以将用户账户创建到任何一个组织单位内。</a:t>
            </a:r>
            <a:endParaRPr lang="en-US" altLang="zh-CN" sz="2800" b="1" kern="100" spc="10" dirty="0">
              <a:solidFill>
                <a:schemeClr val="bg1"/>
              </a:solidFill>
              <a:latin typeface="+mn-ea"/>
              <a:cs typeface="Times New Roman" panose="02020603050405020304" pitchFamily="18" charset="0"/>
            </a:endParaRPr>
          </a:p>
          <a:p>
            <a:r>
              <a:rPr lang="zh-CN" altLang="en-US" sz="2800" b="1" kern="100" spc="10" dirty="0">
                <a:solidFill>
                  <a:schemeClr val="bg1"/>
                </a:solidFill>
                <a:latin typeface="+mn-ea"/>
                <a:cs typeface="Times New Roman" panose="02020603050405020304" pitchFamily="18" charset="0"/>
              </a:rPr>
              <a:t>如：组织单位“网络部”</a:t>
            </a:r>
            <a:endParaRPr lang="en-US" altLang="zh-CN" sz="2800" b="1" kern="100" spc="10" dirty="0">
              <a:solidFill>
                <a:schemeClr val="bg1"/>
              </a:solidFill>
              <a:latin typeface="+mn-ea"/>
              <a:cs typeface="Times New Roman" panose="02020603050405020304" pitchFamily="18" charset="0"/>
            </a:endParaRPr>
          </a:p>
        </p:txBody>
      </p:sp>
      <p:sp>
        <p:nvSpPr>
          <p:cNvPr id="10" name="矩形 9">
            <a:extLst>
              <a:ext uri="{FF2B5EF4-FFF2-40B4-BE49-F238E27FC236}">
                <a16:creationId xmlns:a16="http://schemas.microsoft.com/office/drawing/2014/main" xmlns="" id="{461E681E-4546-49A5-BE28-D9D498C980BB}"/>
              </a:ext>
            </a:extLst>
          </p:cNvPr>
          <p:cNvSpPr/>
          <p:nvPr/>
        </p:nvSpPr>
        <p:spPr>
          <a:xfrm>
            <a:off x="5024991" y="2338593"/>
            <a:ext cx="6114500" cy="3023116"/>
          </a:xfrm>
          <a:prstGeom prst="rect">
            <a:avLst/>
          </a:prstGeom>
          <a:noFill/>
          <a:ln w="635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3">
            <a:extLst>
              <a:ext uri="{FF2B5EF4-FFF2-40B4-BE49-F238E27FC236}">
                <a16:creationId xmlns:a16="http://schemas.microsoft.com/office/drawing/2014/main" xmlns="" id="{5FC534B4-C11F-4F07-8CF7-F7A146C505BC}"/>
              </a:ext>
            </a:extLst>
          </p:cNvPr>
          <p:cNvSpPr/>
          <p:nvPr/>
        </p:nvSpPr>
        <p:spPr>
          <a:xfrm rot="2700000">
            <a:off x="708419" y="695645"/>
            <a:ext cx="590584" cy="590584"/>
          </a:xfrm>
          <a:prstGeom prst="roundRect">
            <a:avLst/>
          </a:prstGeom>
          <a:solidFill>
            <a:schemeClr val="accent5"/>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14">
            <a:extLst>
              <a:ext uri="{FF2B5EF4-FFF2-40B4-BE49-F238E27FC236}">
                <a16:creationId xmlns:a16="http://schemas.microsoft.com/office/drawing/2014/main" xmlns="" id="{5BE272C4-60DF-4610-82D0-C983E5673A90}"/>
              </a:ext>
            </a:extLst>
          </p:cNvPr>
          <p:cNvSpPr/>
          <p:nvPr/>
        </p:nvSpPr>
        <p:spPr>
          <a:xfrm rot="2700000">
            <a:off x="579421" y="695645"/>
            <a:ext cx="590584" cy="590584"/>
          </a:xfrm>
          <a:prstGeom prst="roundRect">
            <a:avLst/>
          </a:prstGeom>
          <a:solidFill>
            <a:schemeClr val="bg1"/>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xmlns="" id="{EB5E192C-8A99-40D7-9B01-70E7E8204F33}"/>
              </a:ext>
            </a:extLst>
          </p:cNvPr>
          <p:cNvSpPr/>
          <p:nvPr/>
        </p:nvSpPr>
        <p:spPr>
          <a:xfrm>
            <a:off x="1344771" y="692150"/>
            <a:ext cx="2877711" cy="646331"/>
          </a:xfrm>
          <a:prstGeom prst="rect">
            <a:avLst/>
          </a:prstGeom>
          <a:noFill/>
        </p:spPr>
        <p:txBody>
          <a:bodyPr wrap="none" rtlCol="0">
            <a:spAutoFit/>
          </a:bodyPr>
          <a:lstStyle/>
          <a:p>
            <a:r>
              <a:rPr lang="zh-CN" altLang="en-US" sz="3600" b="1" spc="600" dirty="0">
                <a:solidFill>
                  <a:srgbClr val="2070A1"/>
                </a:solidFill>
                <a:cs typeface="+mn-ea"/>
                <a:sym typeface="+mn-lt"/>
              </a:rPr>
              <a:t>域用户和组</a:t>
            </a:r>
          </a:p>
        </p:txBody>
      </p:sp>
      <p:grpSp>
        <p:nvGrpSpPr>
          <p:cNvPr id="29" name="组合 28">
            <a:extLst>
              <a:ext uri="{FF2B5EF4-FFF2-40B4-BE49-F238E27FC236}">
                <a16:creationId xmlns:a16="http://schemas.microsoft.com/office/drawing/2014/main" xmlns="" id="{4948B96E-D03F-49D6-A1F4-A7055409ED9C}"/>
              </a:ext>
            </a:extLst>
          </p:cNvPr>
          <p:cNvGrpSpPr/>
          <p:nvPr/>
        </p:nvGrpSpPr>
        <p:grpSpPr>
          <a:xfrm>
            <a:off x="1550315" y="1348122"/>
            <a:ext cx="3196876" cy="104046"/>
            <a:chOff x="5708155" y="392856"/>
            <a:chExt cx="3196876" cy="104046"/>
          </a:xfrm>
        </p:grpSpPr>
        <p:sp>
          <p:nvSpPr>
            <p:cNvPr id="30" name="椭圆 29">
              <a:extLst>
                <a:ext uri="{FF2B5EF4-FFF2-40B4-BE49-F238E27FC236}">
                  <a16:creationId xmlns:a16="http://schemas.microsoft.com/office/drawing/2014/main" xmlns="" id="{0BF9C8DA-5788-4E2A-ADF9-FFCC47B432C4}"/>
                </a:ext>
              </a:extLst>
            </p:cNvPr>
            <p:cNvSpPr>
              <a:spLocks noChangeAspect="1"/>
            </p:cNvSpPr>
            <p:nvPr/>
          </p:nvSpPr>
          <p:spPr>
            <a:xfrm>
              <a:off x="5708155" y="392859"/>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a:extLst>
                <a:ext uri="{FF2B5EF4-FFF2-40B4-BE49-F238E27FC236}">
                  <a16:creationId xmlns:a16="http://schemas.microsoft.com/office/drawing/2014/main" xmlns="" id="{3BFEACF0-D649-491B-BBCA-C0F184431311}"/>
                </a:ext>
              </a:extLst>
            </p:cNvPr>
            <p:cNvSpPr>
              <a:spLocks noChangeAspect="1"/>
            </p:cNvSpPr>
            <p:nvPr/>
          </p:nvSpPr>
          <p:spPr>
            <a:xfrm>
              <a:off x="5842481" y="392859"/>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椭圆 31">
              <a:extLst>
                <a:ext uri="{FF2B5EF4-FFF2-40B4-BE49-F238E27FC236}">
                  <a16:creationId xmlns:a16="http://schemas.microsoft.com/office/drawing/2014/main" xmlns="" id="{52D66DD2-451E-4EE0-B917-4464712CC3D0}"/>
                </a:ext>
              </a:extLst>
            </p:cNvPr>
            <p:cNvSpPr>
              <a:spLocks noChangeAspect="1"/>
            </p:cNvSpPr>
            <p:nvPr/>
          </p:nvSpPr>
          <p:spPr>
            <a:xfrm>
              <a:off x="5976807" y="392859"/>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3" name="椭圆 32">
              <a:extLst>
                <a:ext uri="{FF2B5EF4-FFF2-40B4-BE49-F238E27FC236}">
                  <a16:creationId xmlns:a16="http://schemas.microsoft.com/office/drawing/2014/main" xmlns="" id="{1DAC2FD0-4908-4442-9198-4D3CAF09FD2E}"/>
                </a:ext>
              </a:extLst>
            </p:cNvPr>
            <p:cNvSpPr>
              <a:spLocks noChangeAspect="1"/>
            </p:cNvSpPr>
            <p:nvPr/>
          </p:nvSpPr>
          <p:spPr>
            <a:xfrm>
              <a:off x="6111133" y="392859"/>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xmlns="" id="{EB30FB27-B428-4154-9ACD-C8406645EA65}"/>
                </a:ext>
              </a:extLst>
            </p:cNvPr>
            <p:cNvSpPr>
              <a:spLocks noChangeAspect="1"/>
            </p:cNvSpPr>
            <p:nvPr/>
          </p:nvSpPr>
          <p:spPr>
            <a:xfrm>
              <a:off x="6245459" y="392858"/>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xmlns="" id="{FAE27D4C-7D06-4947-95C7-470AFB730BE3}"/>
                </a:ext>
              </a:extLst>
            </p:cNvPr>
            <p:cNvSpPr>
              <a:spLocks noChangeAspect="1"/>
            </p:cNvSpPr>
            <p:nvPr/>
          </p:nvSpPr>
          <p:spPr>
            <a:xfrm>
              <a:off x="6379785" y="392858"/>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xmlns="" id="{FE7F5DD6-61B1-4189-9457-2CD88446E7A6}"/>
                </a:ext>
              </a:extLst>
            </p:cNvPr>
            <p:cNvSpPr>
              <a:spLocks noChangeAspect="1"/>
            </p:cNvSpPr>
            <p:nvPr/>
          </p:nvSpPr>
          <p:spPr>
            <a:xfrm>
              <a:off x="6515217"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椭圆 36">
              <a:extLst>
                <a:ext uri="{FF2B5EF4-FFF2-40B4-BE49-F238E27FC236}">
                  <a16:creationId xmlns:a16="http://schemas.microsoft.com/office/drawing/2014/main" xmlns="" id="{0D1E386E-2B22-487A-908B-35C23A040C1E}"/>
                </a:ext>
              </a:extLst>
            </p:cNvPr>
            <p:cNvSpPr>
              <a:spLocks noChangeAspect="1"/>
            </p:cNvSpPr>
            <p:nvPr/>
          </p:nvSpPr>
          <p:spPr>
            <a:xfrm>
              <a:off x="6649543"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椭圆 37">
              <a:extLst>
                <a:ext uri="{FF2B5EF4-FFF2-40B4-BE49-F238E27FC236}">
                  <a16:creationId xmlns:a16="http://schemas.microsoft.com/office/drawing/2014/main" xmlns="" id="{532BE500-19B6-41A3-BA85-2294DAE0BB3A}"/>
                </a:ext>
              </a:extLst>
            </p:cNvPr>
            <p:cNvSpPr>
              <a:spLocks noChangeAspect="1"/>
            </p:cNvSpPr>
            <p:nvPr/>
          </p:nvSpPr>
          <p:spPr>
            <a:xfrm>
              <a:off x="6783869"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xmlns="" id="{46536B2C-C67C-4D29-99AC-B53799143519}"/>
                </a:ext>
              </a:extLst>
            </p:cNvPr>
            <p:cNvSpPr>
              <a:spLocks noChangeAspect="1"/>
            </p:cNvSpPr>
            <p:nvPr/>
          </p:nvSpPr>
          <p:spPr>
            <a:xfrm>
              <a:off x="6918195"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xmlns="" id="{06B9E4F5-3605-4755-BDFB-CDE4129F754F}"/>
                </a:ext>
              </a:extLst>
            </p:cNvPr>
            <p:cNvSpPr>
              <a:spLocks noChangeAspect="1"/>
            </p:cNvSpPr>
            <p:nvPr/>
          </p:nvSpPr>
          <p:spPr>
            <a:xfrm>
              <a:off x="7052521"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椭圆 40">
              <a:extLst>
                <a:ext uri="{FF2B5EF4-FFF2-40B4-BE49-F238E27FC236}">
                  <a16:creationId xmlns:a16="http://schemas.microsoft.com/office/drawing/2014/main" xmlns="" id="{B46FC371-723C-46A3-9D6A-26CF8E8933C5}"/>
                </a:ext>
              </a:extLst>
            </p:cNvPr>
            <p:cNvSpPr>
              <a:spLocks noChangeAspect="1"/>
            </p:cNvSpPr>
            <p:nvPr/>
          </p:nvSpPr>
          <p:spPr>
            <a:xfrm>
              <a:off x="7186847"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椭圆 41">
              <a:extLst>
                <a:ext uri="{FF2B5EF4-FFF2-40B4-BE49-F238E27FC236}">
                  <a16:creationId xmlns:a16="http://schemas.microsoft.com/office/drawing/2014/main" xmlns="" id="{67FBDF68-6A38-4AA8-9A17-D92C340E8F0A}"/>
                </a:ext>
              </a:extLst>
            </p:cNvPr>
            <p:cNvSpPr>
              <a:spLocks noChangeAspect="1"/>
            </p:cNvSpPr>
            <p:nvPr/>
          </p:nvSpPr>
          <p:spPr>
            <a:xfrm>
              <a:off x="7322279" y="392858"/>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椭圆 42">
              <a:extLst>
                <a:ext uri="{FF2B5EF4-FFF2-40B4-BE49-F238E27FC236}">
                  <a16:creationId xmlns:a16="http://schemas.microsoft.com/office/drawing/2014/main" xmlns="" id="{D7B2C16F-44ED-46A5-B54C-C6A0021A473F}"/>
                </a:ext>
              </a:extLst>
            </p:cNvPr>
            <p:cNvSpPr>
              <a:spLocks noChangeAspect="1"/>
            </p:cNvSpPr>
            <p:nvPr/>
          </p:nvSpPr>
          <p:spPr>
            <a:xfrm>
              <a:off x="7456605" y="392858"/>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4" name="椭圆 43">
              <a:extLst>
                <a:ext uri="{FF2B5EF4-FFF2-40B4-BE49-F238E27FC236}">
                  <a16:creationId xmlns:a16="http://schemas.microsoft.com/office/drawing/2014/main" xmlns="" id="{98C4E0F4-8F75-4394-B4E3-253C6A7A5D14}"/>
                </a:ext>
              </a:extLst>
            </p:cNvPr>
            <p:cNvSpPr>
              <a:spLocks noChangeAspect="1"/>
            </p:cNvSpPr>
            <p:nvPr/>
          </p:nvSpPr>
          <p:spPr>
            <a:xfrm>
              <a:off x="7590931" y="392858"/>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椭圆 44">
              <a:extLst>
                <a:ext uri="{FF2B5EF4-FFF2-40B4-BE49-F238E27FC236}">
                  <a16:creationId xmlns:a16="http://schemas.microsoft.com/office/drawing/2014/main" xmlns="" id="{B13BFA1F-8A00-4359-BEC8-36BF0E1E16F2}"/>
                </a:ext>
              </a:extLst>
            </p:cNvPr>
            <p:cNvSpPr>
              <a:spLocks noChangeAspect="1"/>
            </p:cNvSpPr>
            <p:nvPr/>
          </p:nvSpPr>
          <p:spPr>
            <a:xfrm>
              <a:off x="7725257" y="392858"/>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a:extLst>
                <a:ext uri="{FF2B5EF4-FFF2-40B4-BE49-F238E27FC236}">
                  <a16:creationId xmlns:a16="http://schemas.microsoft.com/office/drawing/2014/main" xmlns="" id="{EDA8EE71-D2DE-46D1-AFB8-A872B80F0BB0}"/>
                </a:ext>
              </a:extLst>
            </p:cNvPr>
            <p:cNvSpPr>
              <a:spLocks noChangeAspect="1"/>
            </p:cNvSpPr>
            <p:nvPr/>
          </p:nvSpPr>
          <p:spPr>
            <a:xfrm>
              <a:off x="7859583" y="392857"/>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a:extLst>
                <a:ext uri="{FF2B5EF4-FFF2-40B4-BE49-F238E27FC236}">
                  <a16:creationId xmlns:a16="http://schemas.microsoft.com/office/drawing/2014/main" xmlns="" id="{FFF8B753-A908-444C-82D1-6892E87C0D61}"/>
                </a:ext>
              </a:extLst>
            </p:cNvPr>
            <p:cNvSpPr>
              <a:spLocks noChangeAspect="1"/>
            </p:cNvSpPr>
            <p:nvPr/>
          </p:nvSpPr>
          <p:spPr>
            <a:xfrm>
              <a:off x="7993909" y="392857"/>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椭圆 47">
              <a:extLst>
                <a:ext uri="{FF2B5EF4-FFF2-40B4-BE49-F238E27FC236}">
                  <a16:creationId xmlns:a16="http://schemas.microsoft.com/office/drawing/2014/main" xmlns="" id="{CD0A02CE-5697-4BA8-87A9-0B6A066C7804}"/>
                </a:ext>
              </a:extLst>
            </p:cNvPr>
            <p:cNvSpPr>
              <a:spLocks noChangeAspect="1"/>
            </p:cNvSpPr>
            <p:nvPr/>
          </p:nvSpPr>
          <p:spPr>
            <a:xfrm>
              <a:off x="8129341" y="392857"/>
              <a:ext cx="104060" cy="104043"/>
            </a:xfrm>
            <a:prstGeom prst="ellipse">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a:extLst>
                <a:ext uri="{FF2B5EF4-FFF2-40B4-BE49-F238E27FC236}">
                  <a16:creationId xmlns:a16="http://schemas.microsoft.com/office/drawing/2014/main" xmlns="" id="{EBF90D6D-BC3C-4F3A-86EC-6B1ACB74AEBF}"/>
                </a:ext>
              </a:extLst>
            </p:cNvPr>
            <p:cNvSpPr>
              <a:spLocks noChangeAspect="1"/>
            </p:cNvSpPr>
            <p:nvPr/>
          </p:nvSpPr>
          <p:spPr>
            <a:xfrm>
              <a:off x="8263667" y="392857"/>
              <a:ext cx="104060" cy="104043"/>
            </a:xfrm>
            <a:prstGeom prst="ellipse">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椭圆 49">
              <a:extLst>
                <a:ext uri="{FF2B5EF4-FFF2-40B4-BE49-F238E27FC236}">
                  <a16:creationId xmlns:a16="http://schemas.microsoft.com/office/drawing/2014/main" xmlns="" id="{2F5AADCC-605D-4142-87E0-F697D49F35B9}"/>
                </a:ext>
              </a:extLst>
            </p:cNvPr>
            <p:cNvSpPr>
              <a:spLocks noChangeAspect="1"/>
            </p:cNvSpPr>
            <p:nvPr/>
          </p:nvSpPr>
          <p:spPr>
            <a:xfrm>
              <a:off x="8397993" y="392857"/>
              <a:ext cx="104060" cy="104043"/>
            </a:xfrm>
            <a:prstGeom prst="ellips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xmlns="" id="{9CFA2BD8-8E3C-4A9D-9DE0-DC542552BB99}"/>
                </a:ext>
              </a:extLst>
            </p:cNvPr>
            <p:cNvSpPr>
              <a:spLocks noChangeAspect="1"/>
            </p:cNvSpPr>
            <p:nvPr/>
          </p:nvSpPr>
          <p:spPr>
            <a:xfrm>
              <a:off x="8532319" y="392857"/>
              <a:ext cx="104060" cy="104043"/>
            </a:xfrm>
            <a:prstGeom prst="ellips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椭圆 51">
              <a:extLst>
                <a:ext uri="{FF2B5EF4-FFF2-40B4-BE49-F238E27FC236}">
                  <a16:creationId xmlns:a16="http://schemas.microsoft.com/office/drawing/2014/main" xmlns="" id="{5090FAD6-6669-4EAC-B98E-4203135D9FCA}"/>
                </a:ext>
              </a:extLst>
            </p:cNvPr>
            <p:cNvSpPr>
              <a:spLocks noChangeAspect="1"/>
            </p:cNvSpPr>
            <p:nvPr/>
          </p:nvSpPr>
          <p:spPr>
            <a:xfrm>
              <a:off x="8666645" y="392856"/>
              <a:ext cx="104060" cy="104043"/>
            </a:xfrm>
            <a:prstGeom prst="ellips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a:extLst>
                <a:ext uri="{FF2B5EF4-FFF2-40B4-BE49-F238E27FC236}">
                  <a16:creationId xmlns:a16="http://schemas.microsoft.com/office/drawing/2014/main" xmlns="" id="{C1064C9B-A6D4-4423-B6B5-19BB3C305ECA}"/>
                </a:ext>
              </a:extLst>
            </p:cNvPr>
            <p:cNvSpPr>
              <a:spLocks noChangeAspect="1"/>
            </p:cNvSpPr>
            <p:nvPr/>
          </p:nvSpPr>
          <p:spPr>
            <a:xfrm>
              <a:off x="8800971" y="392856"/>
              <a:ext cx="104060" cy="104043"/>
            </a:xfrm>
            <a:prstGeom prst="ellipse">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56" name="Shape 2537">
            <a:extLst>
              <a:ext uri="{FF2B5EF4-FFF2-40B4-BE49-F238E27FC236}">
                <a16:creationId xmlns:a16="http://schemas.microsoft.com/office/drawing/2014/main" xmlns="" id="{9AD73BD6-A1DF-4ABB-88A7-5F04F1593DE2}"/>
              </a:ext>
            </a:extLst>
          </p:cNvPr>
          <p:cNvSpPr/>
          <p:nvPr/>
        </p:nvSpPr>
        <p:spPr>
          <a:xfrm>
            <a:off x="10425949" y="2527775"/>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54" name="矩形 53">
            <a:extLst>
              <a:ext uri="{FF2B5EF4-FFF2-40B4-BE49-F238E27FC236}">
                <a16:creationId xmlns:a16="http://schemas.microsoft.com/office/drawing/2014/main" xmlns="" id="{DC292F9E-6678-47ED-9263-B8E45B6A2C50}"/>
              </a:ext>
            </a:extLst>
          </p:cNvPr>
          <p:cNvSpPr>
            <a:spLocks noChangeAspect="1"/>
          </p:cNvSpPr>
          <p:nvPr/>
        </p:nvSpPr>
        <p:spPr>
          <a:xfrm>
            <a:off x="1292320" y="3404285"/>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矩形 57">
            <a:extLst>
              <a:ext uri="{FF2B5EF4-FFF2-40B4-BE49-F238E27FC236}">
                <a16:creationId xmlns:a16="http://schemas.microsoft.com/office/drawing/2014/main" xmlns="" id="{64FDC961-4E71-4ED5-B976-0BECC77160B1}"/>
              </a:ext>
            </a:extLst>
          </p:cNvPr>
          <p:cNvSpPr>
            <a:spLocks noChangeAspect="1"/>
          </p:cNvSpPr>
          <p:nvPr/>
        </p:nvSpPr>
        <p:spPr>
          <a:xfrm>
            <a:off x="1292319" y="1856666"/>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03</a:t>
            </a:r>
          </a:p>
          <a:p>
            <a:pPr lvl="0" algn="ctr">
              <a:defRPr/>
            </a:pPr>
            <a:r>
              <a:rPr lang="zh-CN" altLang="en-US" sz="2800" b="1" kern="0" dirty="0">
                <a:solidFill>
                  <a:prstClr val="white"/>
                </a:solidFill>
                <a:cs typeface="+mn-ea"/>
                <a:sym typeface="+mn-lt"/>
              </a:rPr>
              <a:t>域用户和组</a:t>
            </a:r>
          </a:p>
        </p:txBody>
      </p:sp>
      <p:sp>
        <p:nvSpPr>
          <p:cNvPr id="55" name="矩形 54">
            <a:extLst>
              <a:ext uri="{FF2B5EF4-FFF2-40B4-BE49-F238E27FC236}">
                <a16:creationId xmlns:a16="http://schemas.microsoft.com/office/drawing/2014/main" xmlns="" id="{48473DDA-1113-42B8-BA23-BF0BAA0C2618}"/>
              </a:ext>
            </a:extLst>
          </p:cNvPr>
          <p:cNvSpPr/>
          <p:nvPr/>
        </p:nvSpPr>
        <p:spPr>
          <a:xfrm>
            <a:off x="1653645" y="4059942"/>
            <a:ext cx="1674597" cy="1015663"/>
          </a:xfrm>
          <a:prstGeom prst="rect">
            <a:avLst/>
          </a:prstGeom>
          <a:effectLst/>
        </p:spPr>
        <p:txBody>
          <a:bodyPr wrap="square">
            <a:spAutoFit/>
          </a:bodyPr>
          <a:lstStyle/>
          <a:p>
            <a:pPr lvl="0" algn="ctr">
              <a:defRPr/>
            </a:pPr>
            <a:r>
              <a:rPr lang="zh-CN" altLang="en-US" sz="2000" b="1" kern="0" dirty="0">
                <a:solidFill>
                  <a:prstClr val="black">
                    <a:lumMod val="65000"/>
                    <a:lumOff val="35000"/>
                  </a:prstClr>
                </a:solidFill>
                <a:cs typeface="+mn-ea"/>
                <a:sym typeface="+mn-lt"/>
              </a:rPr>
              <a:t>组织单位</a:t>
            </a:r>
            <a:endParaRPr lang="en-US" altLang="zh-CN" sz="2000" b="1"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域用户账户</a:t>
            </a:r>
            <a:endParaRPr lang="en-US" altLang="zh-CN" sz="2000" kern="0" dirty="0">
              <a:solidFill>
                <a:prstClr val="black">
                  <a:lumMod val="65000"/>
                  <a:lumOff val="35000"/>
                </a:prstClr>
              </a:solidFill>
              <a:cs typeface="+mn-ea"/>
              <a:sym typeface="+mn-lt"/>
            </a:endParaRPr>
          </a:p>
          <a:p>
            <a:pPr lvl="0" algn="ctr">
              <a:defRPr/>
            </a:pPr>
            <a:r>
              <a:rPr lang="zh-CN" altLang="en-US" sz="2000" kern="0" dirty="0">
                <a:solidFill>
                  <a:prstClr val="black">
                    <a:lumMod val="65000"/>
                    <a:lumOff val="35000"/>
                  </a:prstClr>
                </a:solidFill>
                <a:cs typeface="+mn-ea"/>
                <a:sym typeface="+mn-lt"/>
              </a:rPr>
              <a:t>域组</a:t>
            </a:r>
          </a:p>
        </p:txBody>
      </p:sp>
    </p:spTree>
    <p:custDataLst>
      <p:tags r:id="rId1"/>
    </p:custDataLst>
    <p:extLst>
      <p:ext uri="{BB962C8B-B14F-4D97-AF65-F5344CB8AC3E}">
        <p14:creationId xmlns:p14="http://schemas.microsoft.com/office/powerpoint/2010/main" val="91892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6"/>
                                        </p:tgtEl>
                                      </p:cBhvr>
                                    </p:animEffect>
                                    <p:set>
                                      <p:cBhvr>
                                        <p:cTn id="38" dur="1" fill="hold">
                                          <p:stCondLst>
                                            <p:cond delay="499"/>
                                          </p:stCondLst>
                                        </p:cTn>
                                        <p:tgtEl>
                                          <p:spTgt spid="5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7"/>
                                        </p:tgtEl>
                                      </p:cBhvr>
                                    </p:animEffect>
                                    <p:set>
                                      <p:cBhvr>
                                        <p:cTn id="41" dur="1" fill="hold">
                                          <p:stCondLst>
                                            <p:cond delay="499"/>
                                          </p:stCondLst>
                                        </p:cTn>
                                        <p:tgtEl>
                                          <p:spTgt spid="57"/>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
                                            <p:txEl>
                                              <p:pRg st="0" end="0"/>
                                            </p:txEl>
                                          </p:spTgt>
                                        </p:tgtEl>
                                      </p:cBhvr>
                                    </p:animEffect>
                                    <p:set>
                                      <p:cBhvr>
                                        <p:cTn id="44" dur="1" fill="hold">
                                          <p:stCondLst>
                                            <p:cond delay="499"/>
                                          </p:stCondLst>
                                        </p:cTn>
                                        <p:tgtEl>
                                          <p:spTgt spid="3">
                                            <p:txEl>
                                              <p:pRg st="0" end="0"/>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3">
                                            <p:txEl>
                                              <p:pRg st="1" end="1"/>
                                            </p:txEl>
                                          </p:spTgt>
                                        </p:tgtEl>
                                      </p:cBhvr>
                                    </p:animEffect>
                                    <p:set>
                                      <p:cBhvr>
                                        <p:cTn id="47"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57" grpId="0"/>
      <p:bldP spid="57" grpId="1"/>
      <p:bldP spid="3" grpId="0" build="allAtOnce"/>
      <p:bldP spid="10" grpId="0" animBg="1"/>
      <p:bldP spid="10" grpId="1" animBg="1"/>
      <p:bldP spid="56" grpId="0" animBg="1"/>
      <p:bldP spid="56"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F73F4E4-F6F8-4FBC-821E-31CA0161945B"/>
  <p:tag name="ISPRING_SCORM_RATE_SLIDES" val="1"/>
  <p:tag name="ISPRINGONLINEFOLDERID" val="0"/>
  <p:tag name="ISPRINGONLINEFOLDERPATH" val="內容清單"/>
  <p:tag name="ISPRINGCLOUDFOLDERID" val="0"/>
  <p:tag name="ISPRINGCLOUDFOLDERPATH" val="函式庫"/>
  <p:tag name="ISPRING_PRESENTATION_TITLE" val="演示文稿1"/>
  <p:tag name="ISPRING_PRESENTER_PHOTO_0" val="png|iVBORw0KGgoAAAANSUhEUgAAAQwAAAAyCAYAAACpi+X6AAAABHNCSVQICAgIfAhkiAAAAAlwSFlz&#10;AABHGAAARxgBc4LeuQAAACV0RVh0U29mdHdhcmUATWFjcm9tZWRpYSBGaXJld29ya3MgTVggMjAw&#10;NId2rM8AAAAWdEVYdENyZWF0aW9uIFRpbWUAMDcvMzAvMTcbpQfcAAADMXByVld4nO2UQVbbQAyG&#10;Z6KpBFI8PQJH6CIH4DZZ9wblGrlMH+s+DsENypJFH+6vsSdAsQmvfZSNvsSOHXlG0i/JPx6+/0xf&#10;05fRucFnvMH5MB5uxgPO+/GwG/eHcb8f97hI42437hLIOGT+PZt/z+dfxTE+5x5/0biO2/Mr9rv0&#10;cs+n3Lr92wn7xbr9+oT9yu1ywv5Kgim9HuBkXw3gYbKvBvBrsq8q1O2XK/b72f55xX4329dK1O1r&#10;Gd52+8Wy/brbVyQ82lcyvDraLxftR/OKhOm/88z9/enn39X/7Qf7v/pY/w//3336YPmDIAiCIPgH&#10;8rvsSo/4raXEQgxvKv3TDGyUaFogKRNZX4CzSjNoWyvs/yv5zkWUTvhXA9VPlki0CrMk47QphViM&#10;uJQNHpPB1KTCkbKwiG5VJOEJNZbK3CJOYoOYecAIy0xVeFG1P4IS7VoUK1QUv00A30t8t2KeR1ZP&#10;Vs5UE7N5nki28FYLQkqM+FwbXCaywfqmS+6Rat6I9TB4vvJs8DWIXnAzBYbLxAXblllmaEyFkXNp&#10;K8RdIUg6GwpbKxieqp6/3yz6r7UOOOocQBmsRZAJKRTUMZM/5KVRG8oUsqEoTSxoXFACr1PrHk+b&#10;spcI19DDfRIqhTS8TVb8T+SuvwzSnGBbqGPwWRDGuWvA7tOYq+vipVXo7j1AWIhiNL00byqKZXIu&#10;sLd2QSu60kvIULcQoAfH5iXGzVAUVZWmGnnyOKrLnNGaUF1dsYokB/i3NgfkDe+z4LqztQpgrWZP&#10;owW/BPLOfIzteCVsirafZPEW5pQ/UQu4Vbv1H/pSIEdp/qbhQaDZdUPxzJsXNSSMQ9Hl9F/I0fsf&#10;y5ENJrG0Jj52D5RsvvxScYP8ffCaTXWWEX2D+GsbjIR3iLQueAs9f1LI527ZGwBDtHVts88/sfVq&#10;FU/MdZe21NUWf0d4raHQNPIGITDMbxOAH8NsI5z8XWSIgdhboKT5pXIUAwvEx7cHxS4NiZd9rpL6&#10;vFJabYCT5KeDQ8/eYtS/qUnz9P/H5X/pNgiCIAiCIAiCIAiCIAiCIAiCIAiCIAiCIAiCIAiCIAiC&#10;IAiCxm9LnZaLwrCmnAAAAEhta0JG+t7K/gAAAAQAAAAAAAAAAAAAAAAAAAAAAAAAAAAAAAAAAAAA&#10;AAAAAAAAAAAAAAAAAAAAAAAAAAAAAAAAAAAAAAAAAAAAAAAAKaQzoQAAHPxta1RTeJztXU9s49h5&#10;ZzY7O2vP/91iW7QXB0Ub9LCz/C+qhwCWZdnekW2NKO94tkEHEiXOKOOxd22PNxOFWTRoDgXazqVZ&#10;JEWaW9uc0p4K5NKeeilQoClaoEDPvfRY9JDc+n3fe6TIJ5IiZVmSXY53/SQ+PvLx933v9/1579Hb&#10;Dypng1pzrT9QvObDnf5A0xVD1dy2t19fcwey95gVj7aq7kA1LW9zq+UODNlrrtvuQLHU+5Yly7Lh&#10;Ne09vEZlAy7l0j+vUa+fDSoN+LW22joZSEtSR3KkJ1JD6kmH8KkvHXhbO9tQsww1h1CjSO9DbV/6&#10;Jpxx4DWrux24dWUVuoWFDb3rWV6lukV32t6GO0EBh9texV6nk+wa1dmbVFTqdLDygIq1HX6B9Rp9&#10;b7bopFqFvtWaVOywg3ajPyibXqXFKlvs6i2b3WSbXY8VW6vYyx3slexVd5X+wIJCxctUdzUqanBQ&#10;hUJlhYaFlwmZX41DRlqRVuHoKXx/Hz4dQNmWTqCmO0vMlHNiplwUZjc4ZhvSMeDyifQM6k6lXio2&#10;OsOml4KNHIuN40SwkVOwcSyGjabmRkfRGTxtBk+bwWMxeCwGj+XZjY/hLh3PtnnZ2AXUjDYc4B+y&#10;AXiPA7gmHYFyHQGMoFqgdOEzw2DChQlN1UhDs50BTUHT0tAUNK093dFJEJpmDIR2o8JqbFaGIX2b&#10;Q1qh8diXHA7oHQ6oDWC6oIsrUhM+vYRj3bGjNhZLxdWnO241Z8Jx2847bpMwuskx2oTjx6Rudag9&#10;vKhxm8MO5MBGvhhs7oxgc079mbKlnD9CN0dG2MTaI46tPPoz57HlU3qV0HlGuhHVoFBNBMU0lNQF&#10;ZSBl6ijdjUWpSmOtA6YwXZsWFSd16jjdjsWJs1N+jObO12maZDCEDIaQca7xtgllWzqTXl1Ki69E&#10;fVGDwWQwmNoMpjaDKd7TzDrgWqBGfXDcL+uA06Y+4JYCnI7AuJ3O0GlMdcEdfULLJjNoZAaNzKCR&#10;GTQyg0aOQHOTQ7MKinEM1r0Cv18iSBygtzlA2SwaijSEj6kzgKh+LECWngIQxXYhiLrn9IxUhpDK&#10;ENIZQjpDSGcBH4o1EvHhY1C4AgfyYOjHzS1Qr2+Ckr1kgV86krFjMB1IpcyhVDtpwbMIZa7weWIw&#10;1XI2MG9zMNdA4Q4oBfM0SDe8EkYtKuUL+HwkHaUnaPiwVbTMzroi6/nHrSEzJIkQEEk3LXqOjlzV&#10;yoylZvE4WlO6ubFLH9ClLoPOchhyvSm5FXKaW6FOSHbZIJsUoIcwTvt4VgQg3WAAKR1Bt/zsn8ww&#10;ctIGKqrFeN0iQgzhZHKjQEp1AUCN6lYwUCcdoE2o7dAAPUxVM6U8XT2bbrh4MXr2FsfoEdiC01h0&#10;SoKKCV5HWjSNTSP4qHPHh/J7lEStjJD+jQCvZxTrOKAx7SBt6mvTGtlNpPx0P1/AS1GdWMQEwi85&#10;+VVK57nSNsdM6+qZbefkg7LiZ065qcmPZIPI/3T8bJCApKtnsJyubznRn8gIZMBtHEjySaaPI8Jn&#10;+94IkhtzS/wPiCzzS/wPzdwQX48mzPLASzZjbDxB6pwb3x73TLAxAkxZ/qkC3ARc1V6PYSYajXTM&#10;JnGQ40mRZkqSoXPU/GM8cI8NlUHHMMyGndLLTI2B4qlubPC6RhbkFdnSSWKzaGhGIcKEGessA1m1&#10;uJdCQUlGtDQ1Di2ToWUytEw2lBkB4oeOKwxltDHNzRw4Xg+8lbb0fExqxGIolhmK5KKFUJTPi6LO&#10;UGQqFgsjzgkijmoKjgZPA4BbxVIkZY4kVzyTa56pJ4EZzMz5YLrxmadkpWzR9LAjPc8zijNpZTbv&#10;OV4taTCjoe5Mnf/IwNAY9oFshi0Nsz3J6ukzZI0WIuBESwtzdTGJ4WNQ0hVpm3/qScdZFDYPwIrR&#10;y5KSiXeFpuQ9miNT8BU/I5PsPqZjt0lu+DPujj8j9+c4dr6d7ASppxwZ7sy6jAz32MiEjHjWvEH7&#10;QrHLDpWfXa8HECUrmhilOLEJKzUlSBl6MhO43BemZ2H2G/rbOJ7J37Z6OfC8HiHDw+nOJ2dM98nT&#10;WUeUY5gGYIkrY97iYO3GLFGr0NwEBiXjZifak068I+ePg0kTDLBvMPyAhBR6xPwqGZw+PEozFBws&#10;1WIWguzBKpk1Uj5cAoP2QceSgq6xGN4LYYh+NS5ksGmep81nNdJtRDs2DMkAKfr7KQksp81AVTmo&#10;jipEIV3uSbOIZ4wdBtVlsFocV4sB6/DlWg4H1rFErwY/NP0PowuPmsEH3w1vNLnlbjb9QNAeDWri&#10;RHEjCP9mAL/WzQS/EMgE6KdmpxM8Sp17lDrDXnMY9lRqVBLSDMVYpMmII8Ck6E2m+FnhXQ7gPSXP&#10;ExfqnGTxf/zUvz8lpbR7552S4oxhCIwRZVbkWwRXSQHX1POB6wOnuIEnSQCq45ni3fhIm09aZePf&#10;0oT8m8lM8QDIbQszKRxOvROhXz2Ofn04RZ4w+DyowSdCoYxOTTFfvckAtZucmvl3BFpxYyn5Fgf6&#10;EY33Hk9v0AJPISjKtk5BmPsLvM5s88yYpsjpDASMQIRyrtRG7NLZIO82DNbJk/c/NHdDSi0zrIUV&#10;oNkxzhZ4qlZs+ojCoyki7Medmp87MrIDHO9xaXFxJy2bTVpYmw/GPC6ry7nVjXKr284AYhZn7Lzh&#10;UbyKqnEIMp817CMEAbs4y+rnPprc/hxJLwTjj+u7DyUXJ3ZwM0EchoqhMwzNKIbtHBCasXoox0HI&#10;0keTrJfwtTC6Ql7lakilRiUbvSYfvtlBuy6Fl+CkG3MtbtAKU61yLFZydttDfDuKVUcfn3gLLLmQ&#10;eEOCJbzYB419YNYHAkpmffBDw8fQ9h2jps+RLCTIhqk/t1hDAx+HaEePuJ6+9uXxPVM3aBCGcQnN&#10;eO+IY6rFYepY8ea8zGPPMk8Ml00WR5HR9vNslaER9/NuQu4oGcShr/kpwNgmTyldPY1JZ7FzWBTm&#10;EYUi0xwzOeA9xaonHq/x4zV2PICSrHWJG+sS01AfUlLQTeY45RvsjwnPdOsStdCZ5h4z6WZ0tHdi&#10;l9oJfmasdUly25Oy7NFZXK6K5E8mrCfbA6gOyVC/pGDHd+KvcRA1qTrBFFkpy1q8LAk5LeriRAEE&#10;VYlx1LMFlaoVkynZZDY6D07LQ5wgwNkgN+ezdMRiDUy25Ys+ZMp4nXNiDYzSiyNDZaaQ3Qw8mGe0&#10;0AKTmr2R5TsibOakGTkle448iFU0M//Eou8Ijtvmt+m7zpujrvM46O4FNveAVo7lTcLF58/Pr3q0&#10;JiWUhWvHetO+8mXJU4iWOFb5fI+mGaTSRh2YrAN4F46f0rzNuI1H0xjARvb0hIBhebzR8Ke4BXd6&#10;SsPX10Fc39OnncwXroMjs7FarBKWrWgq2I21GvHZdWGRgBNPgXH+oLhvd5gE5l5MOMvD1BUesGQw&#10;s2zm09ZbQeR8RKHMMwCeL7NK19npbbdIs9NW7DJbzIOEEFfz5CeTtJb5N/ZoEDgOwdshBL9JSZwV&#10;ylTkxpCWRuVYMB/gqI8PpSd+ewHGyhmMECUhnFLMohaaAqcD/gc/OdngziQ+IpuuCHmXYl59nBTe&#10;41L4iPLBDm3SO6FXIyAD4071lSHB5KcTthwzq2LHsklUsQVvilJto1ySywPVeI5I49uJoCQu4eIJ&#10;27cGF04kmUnSCiWSrWgeGf19r1avng1q4R24LonFpoRcP7RFySVx7NALA16QoPYSa7g4agyQGuOG&#10;GsOhtk5aXGtW6ZRmk9VtsmIfC68WjuJYh/iGX4zYhC6Fa/YSaybrksq6BMVG0KN70B8neAFFl2vj&#10;aeh9CicBFzt8RhRNnyM9Bx7xX1dR2/gIgN9ZYxffgs8bDXwVS429YkWmf16oSvGr+PtXsO4x1snn&#10;v44y4SX8KvxXCy9HcPm6rD7ldl/S84tya3L0RlUpXDOZ3DQmN62QWx653eZyawIyDjwt5k2eCtK7&#10;Hcgo7py9DOdMJtE2k2i7kGgeiS4HIxHnAtCXCcc1bmiewK/bS6mbTHI6k5xeSG6SscgkcEr+z7GP&#10;lzAW48/Zy3DOudhVUQqR5hHp0Ldq09u9houVXZ7i94/vJRyfTFwGE5dRSGsSaTXIiXRCe9Fdnt3w&#10;j+8lHJ9MWiUmrVIhrUmkVSNEugEevlSGx/cSjk8mLYtJyyqklUdat7i01vm+1E+I38LOyS0un7gz&#10;9saeMZksy0yW5UKWeWR5ncuyQpOpJ8EUqxvsCjsORp14dDI5OUxOTiGnPHJaCoI7HCvs9TtiQD6s&#10;EQPyYc1kMusymXULmU1i1R7Res3eiFUbHt9LOD6ZtHpMWr1CWpME243hPFfg4y8H3mG4bi+lbjLJ&#10;uUxybqRjNwM16kkdqUqieEbTcP58u682Yv3emPrJOqnwTC+WVSWEaK2qRr5pkW965FsLr+p5G5TA&#10;LtQ0XU0nAuhuCKCXcFaTFuk/puUYbBXLECYttm9lWe6o4b7J943hA6Y9u0MdFzC8qJvMC+B7AsAh&#10;aP1jSRDfH3aiI6vtdtLzd12ojlaWxZapME/5RvOC+jaHGms69D6cU9puIoJsxvdLs3Ashh9OtYa1&#10;arlditbqxrC2Y4ptzbSmpZSmitgjUXSXr/vzUoilkEKga4vWbKgGelxvyiXdVIQBoAUDoNO1HCNa&#10;aQW1pqP2FDP2QXput+N0R0U5ny7M29as03I/WghAa9c2aMEztBo3RlVZc6J9Cyu50imXlE6Skis9&#10;3dWNBCU32z1HVpKUfPTCitijTGN0obs/L6VY5koRelEU1I1RBHhk0zSTkLRkSxb5bIikaTKnKxZJ&#10;bFhyk5BkN07wNErwX0ZFWOjuz1sRmAc6arVj+5Pi+/k+oyiRc1xnXtDciUAT0OU4/zH54UJOnSzj&#10;/4ndjnNALuom83YTbHoL55ngJsSO4LJWBr1IGsG6ij9JI7hjdLSOkjCCTXOUGoYjuNvDn1gQkDWs&#10;rJZoobs/LzW4EajBJ3xNC75c+cV4WzSq+Gq4coTLhx1W2yl+tzhkwNELM3liyMtRyGaIFrXv86Za&#10;XJJ6RFtSTqVd/gKIp+PtkVqW20Y5ycTGuornuM68QPKzakEubZhfG2+wRfdltFfZDHaW60wj+bte&#10;q54N1muhec0ewbRFi5oxjqnA7zN6w6k/L9YL9ue0pVNvvWGfDapr6/jrAdR/FeKf51IH6vukYQjk&#10;MQdyF1oeSK8k9uKMF0BFRySOYzi2Lrm01RupaQ/O32Ebp7zq2kdw1S8//F7vR3/0r54XutOdSJst&#10;cLDZUus+/1sorOWbnOp6kbY3Im236XU/W1KVt/ktaSCVqNaUFPiRJVV6Hz47cAQ/4bEu/c07C46V&#10;oEamH4POLMFvBWrwmxe569IQTUDgFVIxv+OXJDly5nLozEe0C+pUesbPfQN7FDn7Vuhsf5nUMQs5&#10;gjYlyRDarMNVYdTTKwpoUy6UtJYgoU+36K/6PSWp+n/H6JDanQQttEiLm/TWsxPQh6TzxTsM35hW&#10;5a9RadNalEAPSBoiVsNWQQ9D52vCky9Bbw4oadIbI4U7oTO3afnnKf/DH33yo/xWitCKbbSKjJ4h&#10;0fBW16XfBPxdrjnR+96mXfyfcScYx1t3pP0StJdDP5rkClhu0qhLv4Ib+hGvcIOucMDHblz/Q62F&#10;ljZtfOzSU8S1DPV8ZEyzP0UAWgIc0qYxN+7ZRzXCJl3+DCTRkb7BRjlvew16i7mZkxFGqJDUTmn8&#10;2KR5p4macc/fB8vPPE7UWLHlUtBSHNd0JlLyBGzcpDVbTws2Ltj4CrGxUbBxwcaXiI2XAjZ+SXJA&#10;zS8YuWDkq8PIZsHIBSNfQka2ATX+OoGCkQtGvkKMLHJrwcgFIy8yI78zysj8fJqblNgfjy04uuDo&#10;q8PRasHRBUdfIo5e5hz9MY2Aj+HeT0GHC04uOPnqcLJecHLByZeIk/1MRoiTC0YuGPkKMbJWMHLB&#10;yAvHyDH6NN+VcI/fu+JsrBRsvABsXKyEK9j4MrLxjFfCFWxcsPEM2LhYCVew8WVi4zmuhCsYuWDk&#10;GTBysRKuYOTLyMhzWAlXMHLByDNg5GIlXMHIl4mRF2olXMHRBUfPgKOLlXAFR18mjp7rSriCkwtO&#10;ngEnFyvhCk6+TJw8x5VwBSMXjDwDRi5WwhWMvHiMXIXroxaGUA3eK8gYefiHKJ5EzpoNO7/R+f6T&#10;T2fIzW1gs7Kkw08XrmdNhZvTdVbUuLYQTy9HWo9b5Rw+l71sd8glusAE4XOTNKyU8iSjjKgBAkZu&#10;TfNX+XAmLzTrgjTLFOY3p6dZVm7NQk9DPbdu3ea6FWZ20bN8m2sX5mCBmWemX28+/OXD3ovDL/79&#10;CnuWmqAjyZ6lmCW8vH6l+Bzz9iuLNb2X0a9UhLF9VfzKPIzchPv26almxci/+JPPrjgji75jwcgF&#10;IxeM/P850r8TwXGFrsz+htVBKAa7GdqlvDKHOP/Nh9/b/esv9JlGZAZnXJe4Fhm5BD86nO9zswaf&#10;8O/yIRa+lljE5i7FccjQ54v1jRidu7yxfjZdW47oml83Qz2zf/5wa4Z6ppIOWaBbEPOSTllQqiD/&#10;yfUsi7U2Be0ab0nFWcOsNiiJQy+G4XRB626CdnaBoV/SdVdCPfT/TM4qPccR1NWD5ziZlcb9wX83&#10;f/Ld4y9MYUSewBVgxJJtesKf9Ql8fyp1Ej2JaJtn3GOJtvoyaJYxIvkuSfo0451uhc7PfpclqMcn&#10;fwG/xesrGZ++l+g5pj39sFX2p0++U9LTp99FfPrw9aNPfzfh6Z9K/l+VTPIXkhAQW8b173YMCuPu&#10;eCcWiSx3uxFBY/Q+orcbj0hHYn8uLr53Io7DHkbbxfXvVgwa6Xe7HYvF+DstR5AQ7xHF4TeAoStw&#10;lksMxJj3CXDNMbEWxgvYz9OAn9BCfSu42jWyJyv4O6eFQgujQ71LkahCnpACfdVHolSL7BZ6Lugx&#10;oa/Uhf8xcihLXk5efg+e9TiIurgtkj4Q7Zl0H39mxNZLOz/9/b+SPvi9Xz7/NyjZnaNjsBPT5yd0&#10;DdTFw8D+jo4lR3iuLK3mpREayBZl2iFPhHnEZZC4EvFZsB5HBWpEjzSiTLF1F0aBxfIWuTRiOfSn&#10;u1a4ZA9mZad/8KPvHu8/f7g+Q8+wS0jp5Pc55A+2KfNTFjxDRL4dyQ5RpE0zST3BM7yWGGXHeWjX&#10;AbFPKEJG/F6lZEiWQlkA1NpulClzyXkJjiBvn9H4meX4vub+z3f+IWZcLzN/hcbWkdSncXribTTg&#10;kTYarbPBfn0N/xDbY1Z4w2OqYbCj+MEbuSb++dNpXvPm0JZO9bo3fMs01asuBnv1AvbSLpS97kmb&#10;hOAHEO1g3ucl6SQ+HfL+TK3Yd4/PfiF98MNPW38ca8WWwXoxWY+3QOh1jj5NlpZ3Ke+X31LehBYH&#10;dK4TWIOoXsRn3xZD27qBtqkXqm1L4Vh2thyK0WyMVhUxbRHTFjFtEdMuYkyrBjGtcaEx7VvhvZ6z&#10;Wslm//PrgwXBXKV4RuHW7X2aWelKZgzmcmbMrwE2uI+2F6B8l+cI/D21Kzy7uwrP8wnOQMzKz3p9&#10;4HR2fjdy50WQA6KvwW/0Ldqk+w6UOq06DMvBoDmGlFUHY+SwTHiyOR5/JcDM8upP/6vzndc/+/zX&#10;FgJxl1ZwyIS7S+i68NkIzSXKhDjG69nZ5s1gXo/hPfw+I2b5xle+/U8Lgq8CdS5ZRT3IUPqx3aRs&#10;LuK75H+HPm4TSrNam3Tt9X/uSM97C4q3ekF435U2oN1Ligz7NCO4EkhglhHN9T//j97fIPYxUc2v&#10;kK8T7qPv8RyTT4y5uz7W82u9AxjcJyZI/jEXQsZRD0kOPCRtqjK+Tff28wbzke+11//S/AnKd+W3&#10;FwJ5A5CzyNKa8KwmWQuX+0k6jTOXcsFomx04u0w5A5PiDYvOaEti3vce5VWG+ZmhjraFtRtv4PUE&#10;HU9q242dref7BFPlflP6WMI3oLyYl8w//53e1xZI5mW+8wOlbAYZIZUYFXeFdEjmqBUmzQh0SN4u&#10;zRGolENC78wTosVvcYyj8hYzbG9AazHujmv5KZRt6SAyF/AGjv2xY7zJeRBbz0feb/W+9vU3j/9u&#10;gSTeJRuq0UopZkNVQskiieNcmkGjHFnUpXHeJf9RJ8Z1iWEdQeLvBBYHkc4r9XcTW2eV/HW+wuuY&#10;1rMeBmM9cnRe3tP379rvLYTkcd2WSv8bPA4u09gvjVhWf8VXFssaj714dEaRwcJg7ZBvgrEWrrNj&#10;kRdbTT8aeZXOifUdQOKQ1rizmpVgRd1MvdU/+wv7vT/84fFmjLe6GPGCPnm8EGGrlxG0n1C+8YR2&#10;Ik/D7067fhybGgKbvpfS/jRtP4SQVdmh+VaczfLZdJWs/sqwZraeU+9v93/8tPLJzwQ7epcwx/ns&#10;w6Bf2ZB6N7blS14Gs3yBFi7W/F6PtFSmtbgdyug4pL8a2XGHR0z426CdIv7qXvTXeuT1oX0fZRi2&#10;Uyq6NtrfC71JCBzNLIM82xXRs94VFV3XPP03oJgjbcbvi1KEFuP2RaE3lnc9tzg/VOyMYrNexc6o&#10;q7MzyhK0L/u+gXgG9t9EtUPsiRZ9VisQCxY+Lwvn35168Sw8+qaLgocLHr56PJx9/5a4a/Admj1+&#10;Bf3H9RRsz+Ar+Kzzp8ZdW+ucncM8gHlGhuAso6O0HixCtIL5RYXmCyy+Xt+lvYSdSD7EpLl/jeYS&#10;8Df7jmWZ5oTEaCWPjJaIEY+ZjZrtuteYO18FmXTp2HlkckeYhWsRovics5TPuF5cDVnhCihRVu/S&#10;CqG+xLLjNmDb55/QziIHh6X19nA1zUzlM3rfyyOREsihRDMtJZpxwd8mea4GZSRJIt62DSLxGqut&#10;s0Flrd4fuK5M/7wa++a6mobfGoHk3qasJns7HUqwG7CcOxIn7CXWNKu7nQFct1XpY7Feo8Le7g9U&#10;+NbqDxSv1qzSKc0mq9tkxT4WXmu/cjZgN/4ymOAdaRUe5cHZ4FED6k3Z2+Rly/4YrgVP0NqCJ2ht&#10;VfuDktvudBV8+NZ+7fwX8db3G2eD2nYL+7VWp8426vQEjVUCt77DjkGVBWVrBx+yUQcAFG+1UWeF&#10;TcXqGiuqVNhwlR6cWcX2G3W6w4eNh/2BgaXNvu6yooFYbdS2sPjQxnPaUK6zry283Id2hfCsN+hy&#10;dh2/1e09LKqsqNsE+c5j6k3dtvEpNlvb2GCz1SLtrJJ+4yj5jEpac+jt16g7+9vU11Zzu8NaYrFf&#10;XcViZ1s/G8AvgNSjwmWFwgpZKKCs4fmgGYZHBcDdWq3T9RuP6JTtHThle6cKHQN9rj8GuOurj0GV&#10;H2zgc+w12TMyCX+9AqNNQY3Hg9trBHx1ix51rY76vY7t1x5g9Xp9GyS9D8OiXmu5A/l+WTG91m7D&#10;Haiy19yCQ6pp3ldhpCiqV9mF77pVDKPzDKNKs0HjosV6vdvCXjd34CS1K5tWtwfw77sDw7yPwGoK&#10;fH3sDjRvt7lFw2uthoJs2HCOJvvnNGw4p+w11qNH19nRWvRojY7u10jdW6ur2I/WqtIfOPhV7Q90&#10;KHdBzy1vtbVOI7T1oEOd3cG0w5Ofvj764h9//HN4Bhv0wwK9IFXbalGxt0OC2LTXXGjzoLmD+8aa&#10;D7C4LxtepW7jgfp6FavrVerFh0gBAMoWndywK6xYxaJVAxPYauKtv/TVv5yoE+e5O9347Z0brz33&#10;fx//+rf//vM//cZXnn4Opqy1CqS3tb1xNtjfrdEWOVbQ5rj3tRLbHKfoHumHYpSYgqguUxArqh9W&#10;zwApsM9mGbWIfS6VVce/Gf37aAu08CM2nIELRBpQfBr4/OEPXn69wmhAYTQgp9PAyMW9jWb1bLCB&#10;6ghEimqIfIrKZEL5mJVs4Csy/kCLKghro0o326g+YAyB/8O3TbjFRvUjvNGuTQN5116l4fl/hJQC&#10;w2oX5bUAAAC3bWtCU3icXU7LCoMwEBT6I/0EY4nao8ZXMGmLRqqlFy0Eci7ksuy/N1HbQ+cyw+zM&#10;MrLNLVQdM0BwFExDiNNGd15oiGiMDVcaSBJhV/YaPPeDcYG8di29A8UkLIhsspC39eLOQyc8iYt8&#10;Q3B45sExICj71WTChVnpG6z1RimkBS5rC+O1Wkds9DfpNrqdYYiNF/MLVf8wkIaouHuleGEg0eco&#10;JbhrmizzV8/RKf5pmlLEQmUWcMcHGEtbktGSn+8AAAq1bWtCVPrOyv4Af1e6AAAAAAAAAAAAAAAA&#10;AAAAAAAAAAAAAAAAAAAAAAAAAAAAAAAAAAAAAAAAAAAAAAAAAAAAAAAAAAAAAAAAAAAAAAAAAAB4&#10;nO2djZHbOAxGU0gaSSEpJI2kkBSSRlJIbpCbd/PuC0jJWa8d23gzntXqh6QIEqIAkPr5cxiGYRiG&#10;YRiGYRiGYXhJvn///tvvx48f/x27J1WOe5fh2fnw4cNvv69fv/6q99q+Z/1XOaoMw/uBvM/i9vCW&#10;/rm7to7Vbyd/rkdXDXs+fvzY1tVK/u7/bH/69OnX32/fvv388uXLf/qi9he1r/IpKi/O5RjnkU79&#10;XK7az7Hab/mTdp1baVpf1bFhz0rOnf4vOvl//vz51zb1T/8tuZQMkDkyYj/nVP7IFJnX/mwX9GvO&#10;JT+3E9oC5Rv27ORfMvL4r+jkzzHkQn+1DJFztRX3WeTHNeA+vjqGPgDKYz0x7NnJ/6z+T/l37wzo&#10;eeRef6stINfatiz9zFjJ33oA6PuVnnXD0HNN+SPXklVd6z5IX/eYwHn4WZLHdroh24n1jOVfbcRp&#10;DP9SdeL+c7QfXc1YnG0fp19n+ylZWd4pD/pt5l3XeSyXsqxt2iB6hjHJ6pphGIZhGIZheEUYx9+T&#10;R7DXp//zby/vWfLd+h5c6mu6NvWueITL6O1qB8/mZ0id8Jb2vruW9/Od/M/Y8Y98hnme93W+xC69&#10;lfz/hv7zFlz+9LNhz8Omjk0m/Xfp28MX5GvpI53PkPokP85d+QNN52+kjFyP/ci+LNsv7d/apZfy&#10;tx/iUdtAyt9+Nh9zPyl9ic4suSAbbL7s55z0C9hnWCAj7HYF51HntA+T9me3HdoM90KemRby7uzZ&#10;mV7K33X0qOOBrv8DdWi94L5tP459e12M0C5+yH3Qdl/3/0o763jnb8xnSvbr9Fldkt6z639AtukD&#10;LuyrKZnhb3F/Q5b8v5M/fd8+QMf7WJ/Azt+Y8ict/ADk08n/KL1XkT/P9vqbsrG8i/TF2xfn+t7p&#10;BvSJ2wm6xboYdv7GlL/P6+RPnMqZ9FL+nNf5w/527FtLP1tBfaU/Lf139u3ltdRt0dWR/X08R8hj&#10;5UuElb8xfYi8p3Xl8XjmTHreph4eVf7DMAzDMAzDUGNb7Jv8PD6/Z1w99oAZY78ftn3xs02+iwu9&#10;FX/D/MNnZ2fT6vzg1gnoDseE59zA9C1CXuvza19nP8zyoK9GP5yjs6sg/5Xd13YwfHzYjtAb2H89&#10;x6dIv1DG7ttn53Pst+Mvx2gf2JHxSQ3HdP3cfhfXe5Hy5/puXqd9gbbvWub4D7p5RJ7rl/PP7Lfz&#10;NeiI6f/nWMl/pf9XdvD0padPHRsp7SL7sWMwzhzLdlngk9jFCwz/51ry73x+4LlfJS/PBSzO9H9w&#10;XIDLybl5zrDnWvIv0MnpOy94hhfW4c5z9fxf6Qa3OT//HatQzNyvNd27XO1bveN5fN7ZAhjD5/XE&#10;jTid1M/d+J9nAOT7v8vKsUx75D8MwzAMwzAM5xhf4GszvsDnhj60kuP4Ap8b29zGF/h65BqryfgC&#10;X4Od/McX+PxcU/7jC3w8rin/YnyBj8XK5ze+wGEYhmEYhmF4bi61lXTrhhxhfxI/bMT3XkPjld8R&#10;dmutrNi9I67g/dx+ZfuQ7in/tDM8M17XB9sbtrnCa/CsZGz5Y3/BJrdqSyubnOVvfyJl8vo8LuPK&#10;nmCbwepeKDN6zPLP9uh1Cp/BpmzbKza7+t92tO6bPJmG1xDDr4cNvms3Xf8vbNNjG1tg/U/a9vnQ&#10;bn291+fymoSr7wuRR8rf646xBprXxHp0kBG4Xnbf5DIpfz87V23GcvU1nfwdb+Rj9h+zn/5Jeuw/&#10;+r6Yj5FP7vd6ePeMe7km2Mch+4VluXou/qn8u/2d/NMX1MUi0a/R7aR/9A253TH8FNbz5MHxR2fX&#10;/+17K9KPA7eSf9cebPt3PAH9PX1H3b3s2kbGqJBe+ikf9Z2Btux6SR1w5Ee/lfwLr+NL7ACs1pzO&#10;e8172cnfZcjvC/uaR5V/kTEy6cfbra/Pca+nmWl1bWYXl5M+vy6/1f7dfayuzevynK5+nmHsPwzD&#10;MAzDMAywmlt1tL+bK/A3+FN2cazD7+zm1q32ec6F5wodvT/egpF/j30YtqHlnBpY+ed37cW2kdp2&#10;zD/f5bDfqfD3RPD/gY/5WtuT8C1xL5Y/37PxPb/qPBHLzH62jJuHI/3f2eat/9nmuz6209lGa/+M&#10;2yJx/vh6sAFyrb9R6G8JOcbEcqYs+IjuraduzVlbOxztp2/mOgEpf0APuC1g16ct2DeL/Ch7zhux&#10;36+bU9Ltp936u0CvwrXl3/WfS+TvOR/o7vzWoL/JuJN/Pg86n27BM+kV5wpfW/9fKn/rbXSwY23s&#10;w0M+5HGk/1P+tI1Mk/gQxwg8sj/nEjxuoo/Rr24h/8I+Pffn3TzyvDbHfzv548er9HP89+j+3GEY&#10;hmEYhmEYhnvgeMuMmVzFf96K3fvqcB1457Y/MNeLvBcj/zWe3+D4eubH0Y+Zg2O/XaazsqF4Dl76&#10;6myH8ryglQ/QxygT12b5sf86fh+fpsvT2aNeAWygaQ/Fbuc1Gjmvs6kXnlfHz363XDsU2z92/m6O&#10;l+279ueSNmXMcqXf0f2/81ViU352+af+o16591UMTzdPKOl8Oyv5U8/pR/T8NHw/2GbtH7T/0Pe2&#10;Kj/Hco6X91d+zzLPb8VO/pbZn8p/pf9T/jn/135kjmGr55jn8u7Wh9zJ320USIs29uxtwFj/W//d&#10;Sv6F/ZB+znMu4xLaA3mc0f+QbYM02bZP3O3vFXxCHv+tZPye8vf4L+f42QeY/sFiNf7byb/Ief7d&#10;+O9V5D8MwzAMwzAMwzAMwzAMwzAMwzAMwzC8LsRQFpd+DwQf/irWzjFAR1zin7/k3EvK8N4Q33JL&#10;WP+YtXMyf+KxKN+l8ue6jkrr7LcWujiUjownPuKSWEDilrwOzlGs+1H9GmKj4Npx9I6d8nd4iQvs&#10;Yvcpk7/r7rhfykt8lY+Rds4XIN7cMeeO1U28NhBrCGWfZS0yx5vv+jX5nzmX8x0/S16ORbqkfok5&#10;8s+xUe+xrlmu10a5OJbrfxEPTj/lfjs6PUo8l+/b3/6hLex0APG6xJJ5TkHeG8fpZ7v+Q/6OCVzh&#10;+0794ljKS+qXcykn6V5L/2dcfuLnMn2bNu191LO/t+HvKbke3G5dT7v7ct4dXhvM97Nqh36GIrfu&#10;ex9w5rni+TI5d4A2lBzVL9AuHJ96LXbtOvsr/cf/o/OyTXveV5ce/Y/7Slm5r1r3rcrqtaJgJbeM&#10;De3SpGw5j4W8EueV7Z62mRzVr88jT89VeivowVX/Pzvu/RP5c47n3GSafh528eBOt5uHRJ3nNyou&#10;WeerGyt2OtN5ZTv0+DjLfaZ+6f/dfIW3sivDkd6FTv45f6Pg3cB9lXtCxp4jdAav6ZjXeO6Q49Wt&#10;c49Yyb9rr4xTrB9W7Zv8L9Xnu3VKPW/qDEf9v/A8i9W7TCf/o7LzTKzyOg/kRF2yNtxqrGadmfJn&#10;TJjrBHqdL68r2L1be46Z3x26cvDdQ/RNrlnXcaZ+4ehbuxx7j3mLvKOu8s15GgljBch6Qb+n3vS7&#10;9JHeO9Pud++Eq7GAxzmXrBN6yXN6V7+U+0iunPPs81aHYXgz/wCggvog4L8lowAABXVta0JU+s7K&#10;/gB/aWAAAAAAAAAAAAAAAAAAAAAAAAAAAAAAAAAAAAAAAAAAAAAAAAAAAAAAAAAAAAAAAAAAAAAA&#10;AAAAAAAAAAAAAAAAAAAAAHic7ZvNjeM8DIbn6HOq8H3vrsJVpIpUkRbSR6pIFT7npu8zICIcgvq1&#10;PLPAPocHu4ht/bykSEr2fIUQvgAAAAD+Mqbw52uOjG57b/PS2O7IsbS209vv5ST9zmYfd4g8Thj/&#10;3u6rsV0Zz9G+H43zkvufHX2/4rOeD9yUxmfRqvHOerLtf9v+i5rfVohDL3Xv/R+w/109+/6fWyOT&#10;098U145eP3Zsr6jvGn/30HNKUZtTLtH2OY20jkun33n2Xwe2NRKtcS+psdm1q3WXXPOMPjSyf6kZ&#10;PJboA0viusT91PWaesSzWU9MPtP+Oh6GhrV+izbTz3rrf0drae0vMae0Llrj/zzAn4/4fMpmNkZN&#10;lVq/wycnl+6t8RGJyzoXpuzncW14dlFjt/aXeWl9vHWm9faw/V9CPldY3qqPludq6oecPc7w01vB&#10;jjbO6vtLOVR0re1L0OtXNBa/0LVBbx6qHUdJk974XDt2277Yf8v49hw+9co1c4/E2ZwWeoy2/pU+&#10;Uj5g68OWXPSMz0xKB4khur5agx/TSvnpaF4cYf97+MSFLXzXWX63+4i5st+aWHILdWtBtLe/672f&#10;9oFcvOihR+fW/J8a+yhK49d1VU38/0n753iocd/NnJ+hrUZotX+upimt/1QM+C37ax1r83+uzvBi&#10;SaqGOWL/S2Kua+g7D66tb0bUQUfmPSL+a/S4ZA95RJ8zddjX9DV8z1mixRxt39u2rcM3076uo3P1&#10;Tw1HYtNI+2u9rB+k7P/T8V9sbvfwO4/wyf86fvaeXZ2lc8kGLWcZom/ruaenibSla3bR0NbWtfaX&#10;tnI+XrL/3vfdWecyVlsT9uzFSvN4F+7r3f+NaufofMWeT+VTNob22D81zxb721zzjv5gfdKeCY6y&#10;v9ZgS/St107N+UtKl9b134td/zImeZehY/bduf+n8/9+7eroLuh8UPvOU9e6uRxhz9m8mNh6zl2z&#10;LmrQPt/bxmzaqJmL1Ec5f0/VTCPrf52jSnZM+UvuGdHmqubhxUTRrOac++Y830vrdwEeYifRv9aX&#10;LyFvt7VybD37/9Wsydo9/mT8suQv+pxf5wk5Y9iMZq2ktDgbrfXTjKXV/ikdX5lrvVi77//X+xOx&#10;i+cLtj4ovTO4Gq1snfBU7chcc+fc3nuhv8H+S/heQ3v2T/mC1vRq7h8V46ze3hwEWdubuaafrdnD&#10;Tc74vWfFh34j/8s6kH9HfffkzSU3Vp0PJQ7bnDICabfUptaj9x2A904q5zuj6v9aZHzv2MYWxvmA&#10;Z/+Sbt7ey67Bn8Lbm7xC2znbqrRtsf/R/N9ie53DpgNzrbF/Dd6Z3P5bbt82kiV83iWn6oNWP2q1&#10;/5nx39Y+tq7S3wfu3Dv9oGUuF0fzR/DP6kS/e/i89+p5N+PZ3O7PZZ820r9+w/5y3q3nV/r+177/&#10;3JTeR+0/RV1TmttvxlLnti31qW5vLbSp3wGMpsf++rxtjrFI4qTNLztztLenb0v94q1LTe67cDuX&#10;JXzOPI9oPsfxy/cmOb+wz3q5RTR8hP4Yf7b9c3WBF5+8/d8zcW8NqXekubxg5yJ+JOOTM/DRmksu&#10;SPmSzh9rYQ5nIH1718SnvXcS3vlfbr3IN+Vn+PRS0a43l7P+pgYAAAAAAAAAAAAAAAAAAAAAAAAA&#10;AAAAAAAAAAAAAAAAAAAAAAAAAAAAAAAAAAAAAAAAAAAAAAAAAAAAAAAAAAAAAAAAAAAAAAAAAAAA&#10;AAAAAAAAAAAAAAAAAAAAAAAAoJX/AOCrivumi2J+AAADJW1rQlT6zsr+AH95LAAAAAAAAAAAAAAA&#10;AAAAAAAAAAAAAAAAAAAAAAAAAAAAAAAAAAAAAAAAAAAAAAAAAAAAAAAAAAAAAAAAAAAAAAAAAAAA&#10;eJzt2s+R2jAUB+A9cqaKvedOFVRBFVRBC/RBFVTBmZsDM9bk5UVa22ADM/kO32TiP/Kuf9KzLO9X&#10;13VfAMB/a9X9+vq+uf+b9637fe/+GVnO/pZvd7Ov5Hzu903tA11/3rt/Nz4//1J/in3veHO//rVv&#10;S3+aN/OiZHwO24py74+VfY/kvw9ZPmKjD8zimQzGjMWp+Z+DU+hju1AXavMTHhPr7TGM8e/k0u/b&#10;VfY9k/9Q/eB15nj+x/FbzsnjettfQ/6fpcy5ahmXzIZq75jnxV7+H2OdxuYU64HsNj/MEeT/Gb6f&#10;mPcNPQsOI/K/LtDvmJ7/ecI9HTsXuIzIf4l+x/vzX6XMtmnc5vpf2vzpuqUt73/z5z/3OGyN79IH&#10;cv6HtD8rc4mr7BfLf+zzd0z+13TsLvWBnP82HFdrr/SPo/xntQnZjz1nqP5vK5nftx/DtXL+5Xlx&#10;arRZ1p+t+86rjP9r9++6fkvJopV/2R/nALHv1Mb/3SUdW6wr7TBv/nM9/8vYL+N4yvv/rrLtrtSN&#10;g/wXy//S/b2mv2tsj98CavnnOt3K/9DIOh8fa4h5/+tsGvkMyXP0Vv6tOUSuC8b+svLYzt8C9439&#10;re9/p7StlX+pE7X3vS5k7rm/rEef/V0jm5xn7ZjavDDapPbN+ZdTm98f0v0/VY555u9/dqHd2jnr&#10;dH3r/a916v6stTz6d38/5V9q/7bSZhz7V33gpe51ucztL+F+l22PfKvN+W+7du2Pa8Zlne8YtvlW&#10;vIx1mO/l7ItzGJOtNdox+deyjO+UtbqQfzbf/+YTa+zQGMvfdC7d8HtZzD/2ofv/V/0cILbXqvPb&#10;dG3fAeYR7+eY9ZVVqhVT8s/rRlNr+zrMCcwH5lGbg815bvlm2DrnMLLf5X7w7vsGAAAAAAAAAAAA&#10;AAAAAAAAAAAAAAAAAAAAAAAAAAAAAAAAAAAAAAAAAAAAAAAAAADM5zdT8ocUYo2ougAAAzxta0JU&#10;+s7K/gB/jlEAAAAAAAAAAAAAAAAAAAAAAAAAAAAAAAAAAAAAAAAAAAAAAAAAAAAAAAAAAAAAAAAA&#10;AAAAAAAAAAAAAAAAAAAAAAAAAHic7dq9caNAGAZgh8SuQvnlqkJVqApXoRbUh6tQFY6VcccMO/N5&#10;bxEIsxYwT/AEkoAF3v1j0Vvbtm8AAGzSof3z1nn1ebC8279c25F8236b+N27+rALc/L/6j+f1YHZ&#10;97u2W5ZN02eci1nmvzX9MfL8z6GcT3VgE/l/zDjGR3+MdM7xeIewXVeHjAfTvA+0w5J0f69P7JPk&#10;eRz6PHP3UEb+WxoTSvmna0nneJL/4vJ2WMOU8T9tU2rj7zvI/jTzHte+7rXlv9dnwKH+bcp+Nce+&#10;pfKfM/bPVbOu1s6/efLc41zuWOG64z09zDi/pOunbj+Q5ghfE7bd4liQcrwPzJGGpPtSq+6n414q&#10;ldFd9+eE/iv1HzXq+Bos+Uy25PNwfL6KZdwXyCI+X4xtm/LfYt/+2/kv+Twc23zT1628rk0dE/K+&#10;6yuc66M+run79FL+zYzzWKNaazI/baOlPv/Y/j/uTFmHnXsNcS0i79tSv3DfcPY1879UyD+5ZGXd&#10;RvqclOMx7HNqx9eRun2bUEbp/LY453t0L9fQ9sfyT5nm5Y71BelaY91M+045l/w4eZ3YoubJbB9Z&#10;cj1gLP8kzgse9cXHgW2m5B/XAOO6717WhJq+TTzzXJxnv/S7sKn5d04hn7Hjfbbf53ixnNL8r9s3&#10;tfdzuPbrTrKf65bdu6WPv/Sx587/3kL9il59/18t5V9rXWTp/MfeMw7N/0r1Z69rQc+4LDjW/0b+&#10;Y+VM3a7U73f1YevPAWvzG/nH9p/eg36EuVCq39ewXWnOn/pC/wlbX/7NgznrlPH/Wvg+7//vYftX&#10;37e9WLL9x7ab3vvk8//SuH/Nfo/bl47/6nu2J68e/+O6Qhzb47uD7vM5+8y28+/G/PtA9un30ljx&#10;0/Vu1pF/J/X7Q883pTqw5XeAa5T/D7d2OXP2Pbff1wkBAAAAAAAAAAAAAAAAAAAAAAAAAAAAAAAA&#10;AAAAAAAAAAAAAAAAAAAAAAAAAAAAAGBN/gI7hxmAP4Ji9QAADtdta0JU+s7K/gB/koEAAAAAAAAA&#10;AAAAAAAAAAAAAAAAAAAAAAAAAAAAAAAAAAAAAAAAAAAAAAAAAAAAAAAAAAAAAAAAAAAAAAAAAAAA&#10;AAAAAHic7Z2NkRwpDIUdiBNxIA7EiTgQB+JEHMhe6eo+17tnSUDPz/5Yr2pqZ7tpEBII0IOel5fB&#10;YDAYDAaDwWAwGAwGg8HgP/z69evl58+ff3ziOveq5+JzpawAZfj3wf9R6fmK/jN8//795dOnT398&#10;4jr3Mnz58uXfzy6+ffv2O++wN2UE9PtHRtT7tJ6Vnk/1vwI20f6u9l/1Ufp2laaT1+3f+Z1dVPKs&#10;5ARdGr1epcuuZ+28ez5wauereuvsH+Vr33W5tG97HpoPeQWq/q95ZfWO+58/f/73e+gt0v348eP3&#10;vXiGuqgvC0Q6vR7pM0T+nibyiLy5F2WrXkgX1/V56qBpIy9PRx30evyNz6r/x9+vX7/+fu4KOvtz&#10;TWXR8iNNlM8zWZ8jPfcy+7sMUZ7bCJvH39CZponvjFtccz1FGp3zOLR9RT6kRxfIqelU7vigC9qy&#10;yh3XVB+qZy2f8X3X/vrMFaz8f1Zm1v/pf528gcz+6m+oU1Z37Bx6Vn3RLuKDL9A+qH6BPFZydrpA&#10;PsohP/cVVZ39+ZDPy98Z/+8xF7jF/ug8+iP17uSl/pX9fR3iwLbYPf5GWyB//vd+hqz0UdqLQvOh&#10;Tpku8LcuK+2RuV5lf2TU5738TG8rW1zFLfanHWu77+QNZPZXf4fvzfoofd39j+o27nHd/SS+I7M/&#10;etA2lulC06nNaRfI7/bHP/JM/OUZzTeuIeMz7E9fUX3QnwF19e/qbxnfHJoemelb+j2epQ90a6XI&#10;i/v4TcD/kcbvISd9LwP1xodkutByMvnJX8dD+of/77Ko/DqXqfTpuh0MBoPBYDAYDDo495fdf83y&#10;b8E9uIQrOC3zNH3F257CY+XEpVjPZHGBe2JV/urZFZ/WcZiPwqnOrui44m3vIavGtqtnKs6q8h9V&#10;XHq3/Fv5tEdB5dY9E16nK3J18fx7tetMVuXV/P4J51WlPyn/Vj6t0pPzhs4p+h4F53iQhXycA1np&#10;rNKBxhW7Zx5pf/TjnFzFeWncXmPmVfrT8m/h0yo9EaMLwLPC8yHzyv7E7VQWlbPTWaUDtT9yZvJn&#10;/v/KHpoT+1ecl3PWyr1WHNlu+dT1Kp9W2R/uWPkj5RQ9/8xGyNz9f6oDz6uSf5crW6Eaq+BG9H7F&#10;eQVIq1xMl363/Fv5tM5P0oejjGgP9DWe3bW/jhme9lQHp/a/Fepv4BqUd698U2YXrvvcwdOflH8r&#10;n9bpKbO3zjsZF7TszEYB5RaztDs6eA3769jJx/fiKS+IT1POC3my61X6k/Jv4dMy3s5lA8opVmUz&#10;J3eulOeRZ0dnmY4970r+rl6DwWAwGAwGg8EKxL6I+ZyCdSBrmFUsqksTc9sd/uce2JE1gG4eWeau&#10;LPcG52JYd3sMfwXiH6y/d9Ym3fr1mfsZM65R15SB+E6s8FFldtcfCY9dB6ivxre69q9nY0iv+sue&#10;5xnuab2d94p77pf0zEGmM57p9El/8ziGx2iz8nfyymTM0nXXd8vI9LiDVRxJ9+RX53GUg/A4re7V&#10;1+dJoz4HnSuXo/FA5eyUD3CZ9BxRxZ/h88hHY/5al6r8nfJcxqrM6vqOvMQbVcYTrOzfnbcEXczS&#10;+S/4Ou3/6MrPM2TnO8mrOmdCOchSnY3I9O98R1d+lZfu13cZqzKr6zvyZno8QcePkd+KZ+zsX+l/&#10;52wR+fqnyxd50P2Oz9L+nsXis/I9r52zhFWZ1fUdeTM9niAb/5Vb9DZf7fu52v8zXVX9X8vu7O8c&#10;9Kr/a95d/6/mf13/17KrMqvrO/Leav+Aji0+huGfdHzp+CuXaTX+q9xu/4Ce4avOn2e6Ws1ZfDz1&#10;MU55xax8RTf+a/qqzOr6jrz3sD/1rtb/ei9rm9zXPuQ8ms//PY3OkX1On83luxiBzoX5ngEZ/D7l&#10;deVXea1krMqsrq/SZHocDAaDwWAwGAwq6NxcP1c4wEejksvXHx8Bz+ICWbv7HszVOoL90s9EFWer&#10;9mO+ZzyLC8z2MiuyuIDu2dX9/yfrV7UVsTa9nnFu2J97ngdy6HXnIne4PNJUa/TOLpke9FygcqSV&#10;vm7lG0/g++/VPlXsj5gTfmOHI1Q/o/Erruueefbve7xR+cIsjyxenXFGHS9Yxft2OLou1qlnE+HX&#10;M33tyLjiAk9Q+X/sjwx+biXjaFUH3kc0Dqfn+Chf+4VzbnxXfVRnJnheY+v0kyxG7f2Ftsf5FbDD&#10;0a24DvKr9LUr44oLPMHK/yMrfS/jVXc4Qs5SaF/Pyu/k0Xy7MzMhD22Wclw3VTmMberfKHvF0Z1w&#10;nZm+dmXc5QJ30Olb+6z6eK/rDkeo77XM+r+O313/37E/Zzv1LOdu39K9A9pvdzi6Xa6z0teV/q/P&#10;32J/9//I7uM/+sdPVum8Pfm4Wtlf887G/x37oyO/dmX8P+HodrnOTl9Xxv+ds44VqvW/ct5ZTIDr&#10;2m87jhD5sJ/OMbNnsjlwVl6VR7V+PplbX+HodrhOT7dT9x0ZnxUzGAwGg8FgMBi8f8Dn6NrvUbiS&#10;t75b4x7vvtfYwAl2ZX9PXBRrXjgA1pSPqAN2PAHrWmJ6uq+y2wdcAY7hFBpP7HCljq8FYha+biR+&#10;FvB9rL4Ox2/oepUzGPHRmA1tS+ML6KvjdlXGzv5dXrtptE66D97luFcdQfa7I7T3eI7rlKvpApHm&#10;at/KdMT17BwLcQuNszoHo7/PRT3QDXol1oXfcfkpQ2Px1VkBtUXF0e2kcZm0rsp5Ukf9LaErdQwo&#10;D0tcD/torFDTESel3Cpe2KGyv16v7K/xcdo9bRI9eXxL8/L4dsWrZfyJ21z9mHLIip00AbWfxx89&#10;jpvxe1fquPrdMdL7+wSdOz3dt+XyeBza6xNw+ztvQD76m5TImOkGVFzUjv0rHkOxkwY9Ku+Zyat8&#10;mL9H8EodT7hDyuUDV135lhV4jjEus5nvtaAPOV9Fn9CxqeINvf1W/XHH/gH1f8rjKXbSKOeo46DK&#10;kX3P7L9bR+UE8fkdd6icn+7HugId2/Tjey3ig2/0vRzcUx1k15Vfy57vzteDyv74MuXUHTtpVCaf&#10;dyrfznf6h7eZkzoG1Aa6p8fHZ9ettpNT/k+h4wdzzOzeao/d6rrvJVqNW35fy69k6daut6Txsiud&#10;nNbx9LnMd13Z/zcYDAaDwWAw+Lug6xhdz9xrHtntSYx1kL4rZadMXasS787Wgu8Bb0Fej+ew7js9&#10;R1Khsz+cAOl27K+xFtY7PPcW9HmCtyBvFo8kTu4xG+e0iD0636VQ7lbjFQGedZ+jPLTHIDwmq/y/&#10;6jNLq3kTQ6m4GC8X+TSWoxxyxylpPbX+Ki98zo5ekF3LUblO0J0xcY5HuQiNpXc+w7l75ZXhCzxG&#10;qvXz843OwVb+n3KyMr1u2d5sb//Yjdinx3yxbbZvm7YCJ+JxYuyt7aLTi8vucp1gZX/s6mVmsf8V&#10;j+g2CjAHqGx6kp9zQd5fsryrGLDuD9J4N7HW7LejKu5VfY3urVKuJfMZK724v0OuE6z8v9tf5wm3&#10;2p9+SVz9UfbXfrFrf/wGeanPI1+3/2pvB35EeVXlD8CuXqr6nmA1/6OecIy6B+UW+2u57odvtT86&#10;pBzVy679yUPHDrW57nfZyQd/rvyfy+s+P9NLds/lOkG2/vN9RTq3yM5fq24cK3vR/nX/wz3sr/O/&#10;6txyoLOb93HNk77Ms10+Pv/LZNF9GCu9+PzP5Rp8TLyF9eLg9TD2/7sx/P5gMBgM7oVs/beKZYC3&#10;9K75jmc6ha7XuvG2ip2eYFfX9ywzy0/jP6u9kQFdl74FXDn7UIH41+5+zVuwo2tP/wj7V/lp7Edj&#10;FX7GKeMIHcQtPJ4Od6a8Lv2PM3HMfZUP455/J3aqdfB3JFaxkqxuGpPRduHyKLJysrrC/7iuNY7v&#10;Mqm9iFM7V7iLyv9rjF/PS9HPlPOtOEIvB93BnWj56EXP1aAflyeLOep3P39LO9J4OvJ4G/C6BTyW&#10;7HxAtg/bY7PEz72uFYen+Vb64HnixhUHu2N/9/9A25aOUx53zThCBxyV8nGuw+7/XfujFz2P6TIH&#10;9GyPQtNlNlZ9Zfb3uYieravyUv0ot9jpw8vh3glW/t9lyvZaVByh64Q03fsf72F/ZKKtZTIH3pL9&#10;K27xWfbP5n/4QvWXuo8Cn1RxhK5T/H/X/wO7/g7flOk8m8Pv+H+tWybPPfx/Zv+OW3yG//cP9fdz&#10;sHruUOcpGUfo5ejZwap9e1rXhc4zq7OZbjfFav4XcPtX87/Od2bldPbvuEW/d8/531vHvdc7g/eF&#10;sf9gbD8YDAaDwWAwGAwGg8FgMBgMBoPBYPD34RF70dn79JHBfhP/rPa9s8fS32kRYG9M9nmEPnVv&#10;qcPfaVxxiexL83x9/wjvANIP+zeeyVN2dTnNR/ft8ansr79jwr4j9tnpPrcsz2pv8K3yd3v11Yb6&#10;HhCH1hvdsodM+wT5PattV+jq8sgydV+k9o2s/zjYr5bl6Z9qb54/u9obsmt/3stE+vjf37Gh9n9t&#10;vIb9/XcH1D70ww7sI66gfanbyxbX9bdFOqzsT9uhTzs8/6z/c538eZeb7qHUfZsB2pu+a4l9fvqM&#10;7rHVfLVNkobvJzgZQ1QX/q6hrG8rqFtXnvqCzPaMvfiGVZnkqe/vUZn1/XIn9ve97lznf60n55J0&#10;nFRZuM939IrMei5E86U9qNxXfNPJfnE9X6G+AHmqvk273PHn2dkBzcf3lq/kx49r/gF0p+9iUz0y&#10;5vt8pdKxz3m0TtpffU+v7mXX+ZTmkb3bj/bg/fB0TOCcUzafcWBD/+3Mahxm/bQzliPL6dywsz96&#10;1TEL/+ntSO2v/l33mpPnif31XCLtV8vM3l3l86zK/vxPO74yJ0C+7ONAfnRHG878Orqr/Krne+Xd&#10;dYHK/uo3AW0xixXomVFd31BXnR9W5xsy+1OujuV6Xc+lep/Scx+d/ZHJ29cz0MVdducWke6q3N14&#10;d9Ke9N062pc+2nmKwWDwofEPiCRqout3vRYAAAR5bWtCVPrOyv4Af6I2AAAAAAAAAAAAAAAAAAAA&#10;AAAAAAAAAAAAAAAAAAAAAAAAAAAAAAAAAAAAAAAAAAAAAAAAAAAAAAAAAAAAAAAAAAAAAAB4nO2a&#10;iW3rMBAFXUgaSSEpJI2kkBSSRlKIPzb4YzxsSNmxZPiaBwx0kOKxy0Mitd8rpZRSSimllFJK/df3&#10;9/f+6+trSoXfg7Iel0z7EulfU1Wf3W435fPzc//6+vpzfst1px5V1i1Vvn95eTnYY+v0r630//v7&#10;+y9Kdax6P6P/afvP4P+ZPj4+ftoAcwFto64rjHbBdYXVkfgVzr1ZmnXMOLO0+rN1ThnSP6RXUD7K&#10;MUpzpIpXaVb/5/yR/V91S/BFH/+Jz7iIL3KczPmjwohf4ppnS5VXXdexnpnNRVke8mNsyvMsW6af&#10;VJxZG0i7VL7P4P8Otpv5/+3t7fCOiH14pvfHTCN9QZsgvNLinPZH/J5WHcs3vJeRXvd9PpNp0p66&#10;si3nHPjo/p9p5v/sO32eTEr4sOxY7SbHVMpQ9zP9VN4jr/TfqB1n/67wSh8f1vlsDiAeZeT9J+89&#10;itb4P4XNmG/p5/lugO2xYfbr7Jv0vXw3GI0V+T6a/T/HkPRVliXLO6vvEo+irfyPL/Ft9rWeTn8v&#10;6ONJjrXZ92bzUdaD/Hp7yPE802TM6TbpZJlu+Tvor9rK/6WyUb4Dlm37e3v3Ne0k/cD7BGnRpnjm&#10;FP9nPMYk8iLNXr4lPer8r5RSSimlnlOX2ufNdO9lL/nWlOsgl7BhfRvNvmv699RftfZ5tT+sOdSa&#10;yWzNeo3S/31tI7/zR9/8S2shrJv082soyznqR/zjMbu/lN7oepbXLK1RvybubM1pVua/iv2y3Psj&#10;X9Y88pz2wjO5zp5tJPdeOWcNl3s5JrB3sya82zrLmeuJdY/1Ztaa+rpShfc61r1MK21Xx/QZkFde&#10;ox6nxHol90mXve6lMp+j7pdsb6P+z1obtmY/vms09le83Mct6COs860JP1Yv7JdjXv+3IfchEHsZ&#10;dcy1yrRVptnzGtm3/xNBnNH9kf9HZT5Hff4/xf8Zf/b+kHbinL0Zjvgz/8lYE35qvfqcl3sC+HpU&#10;p/RBt09ez/LKsNE+E/ezP3OdeY/KfK628H/fRymfUKY8LzHWMX4yltGe14afUi/CGDf4jwAb074Q&#10;c233fx9zco/ymP/5fyLzKPX73f+zMp+rY/7PuR079H6SdS318Sl9g7+Iyzy2Vfgxu2cYtuT9Oudh&#10;xnDiYue0NXud+DP3KI+Vg39r8SFtJ23KntnI/6Myn/MuyH5b1il9R9/OumKP0VhF3Eyv59f92fvB&#10;mnDCluqVYdSDuaT7N+fy0TcYz/fnRnn1MNpA34tMGxM/856Vufe1S2hpvUA9vvS/UkoppZRSSiml&#10;lFJKXU07ERERERERERERERERERERERERERERERERERERERERERERERERERERERERERERERERERER&#10;EREREREREREREREREREREREREREREREREREREREREZE75B+Hl45q2TuOnAAAAVNta0JU+s7K/gB/&#10;pYUAAAAAAAAAAAAAAAAAAAAAAAAAAAAAAAAAAAAAAAAAAAAAAAAAAAAAAAAAAAAAAAAAAAAAAAAA&#10;AAAAAAAAAAAAAAAAAHic7dbhaYNgFIZRB3ERB3EQF3EQB3ERB7G8gQu3piH/ignngUObT/vrTWzO&#10;U5IkSZIkSZIkSZIkSZIkSZIkSR/RcRznvu9P5znLtXf3v7pP929d13Mcx3OapsfP7Bj9LPfUvXUW&#10;y7I8XscwDH++h3TvsmOVfbNhdq3N+z21f9U3v/6N7l+263tWOeuf5XqdffvG2b+6XtP9y3O+71//&#10;1+d5fto/1+z/fWXbeu7X79u2/frM9+e//b+v+h7X96v3QK7Vd/ucRdWfHddrkiRJkiRJkiRJ+vcG&#10;AAAAAAAAAAAAAAAAAAAAAAAAAAAAAAAAAAAAAAAAAAAAAAAAAAAAAAD4QD8K+ay4UtoqZgAAEXJt&#10;a0JU+s7K/gB/q9EAAAABAAAAAAAAAAAAAAAAAAAAAAAAAAAAAAAAAAAAAAAAAAAAAAAAAAAAAAAA&#10;AAAAAAAAAAAAAAAAAAAAAAAAAAAAAHic7Vyts6y4037/NiQSGYuMjMQikZGxkcjIyNhIJBKLHMmb&#10;/ghwbm0Vkplf9bO1u/ceZk7xdDqd/sxgtBmM6buuW47jiEYBxvLnrUG4A7AYowv6Oc150q2Z3dh1&#10;bUEoDyd82APKd+kLBZ8wDMP/fTlinstbml518N7rQByUXo5A/PUGXGKREZOEx531kyoia7tUHiZ4&#10;VOmreJzY4vI2vyeUtyzLZLRyn/JHSzwKi+k4ehLAhEzG8iFzkRyWgHJQsP6zuQTTdf64421+T4B3&#10;XGfdjfCHrC89Xo5cBQAbI4MALv5qSEVnVD8suP7wLaaPGlGwJ599+rzN7wkZ3tU2DazjETQBWM5F&#10;6Yl/O/h123Ow9REKwNmuHcreyD7a8RJMpxaknyb86/g2vyfodGyFfjN+6kZmlnZejwHomwGVfEkD&#10;PsE1Lsx61Qx7+bmHL1/bv+tw/2c0JMVAvM3vCa2eNK6y/8BGNoYNfVnIPs6w+oWUPU7hqGL1mwYE&#10;YOOOJ4P1br4LoM+zJVMJn32b3xM6ZQdS8zE4awxLAPa26mFt20ILN0mAB7imRQLlqV9R0bM7vA2n&#10;4ei7cmRMqicBqO5tfk9Q/fwhAQx2hAObBFDIF8CDrjBBk5bhQY82rm27vvcolcNPzhYZmmo6usbu&#10;q9WsAeptfk+AxU2NCvMn6XwsE0mgvDq8vmtQADMSDfQA93hbxDOGFBMbSXMJrjPkLtE26t/m94Ti&#10;0hUTZkMOMRfLvTrir/H9R9oZZkbjyB4ACqDw18brYusWBZsEBIBfVHj+hdOQvM3vCbqsemxNoTWi&#10;o3esaUvo7RXH2DQMeLSeHgAcbH3fNsYWzVgm+IAaSAC6t2T+WR2+n7/9fCK5feHy2tapvP9gK/0m&#10;HdVPZE+v/OuyB43JqpwHxR0eUQCWhPhxrA/mbX5PGJbPVrYrqOpyc1ujm9OeKv12ctGF5KoH2J/S&#10;yt7pFoKkEJa4prV+Hw3J8AP8lyu6uQUux2ZWcm2QvsJQz1hLhhGUYEhg/5Mpj8BFdnfh4S/wpA9v&#10;83sC+eoeXvVze/19K84NuD+NdRrZFzF0Iyy8xnMQI904lPOgRRN5fXkJiwfXaEtLyPvb/J5w4It/&#10;8uoDL+FaYnzcxbMqrl3j5q67BKCL5Z9my1ZgwAMfBHAGfWnEJ6Yq09v8npCr1Vs0+TMY14HH84Ft&#10;7ZuRPP4WMezb+ikfrYGQRo+wCKDSDSSZKwx+m98TuoGXfVvwD9uABPR27LCtLfr/pwAwR1RO9zNK&#10;HPDIbzlLdCR9Ov5tEYlzX3/+Far+dvAdkY+4cOZ/zsAe+ONHV/ZtdI9+n1Z1/T8T/VjBbunT0HRf&#10;7//dUlbJF5ueOM1lA2c/PMf75PYvtEWqd2fpmGu1W5ZiNmZOkik0Fz3EDm/zewJqMez83SHRQVP8&#10;x3a92P8zswHpvkCHYw0T10/ecjYlGkTHWNfgEWPEIgHz9fxxGcG9c8yzcujVUBy8Wfv+yu10imyk&#10;NeTsU2AUyeLBp2rwyJvFfb//U9zcAPQtRXxwdBVuAyQ0LCj7x5ubAPiYTxadu5lPjvJVWHzd66Gu&#10;PwhAF536+vx3DnjW++rXFZM+uck0Y3TsEE+33H495j455FhdPjb68F8KgXizGEiAv83vCZyt9eX1&#10;OWJvOeu/LOTNb1facz7WfLr4l8MHwTIlfKCUwmrUqfKr89fz5xUdgT8Z7+6q+lSXjgQAPl31ku6Y&#10;WmW4OEAKQD5AOLacvt7+MZ1Ibj28O65//MPQdmqwuFEW77e/7HeM/xtFZ0Zf416wjV7N6W1+TzgX&#10;WfOZppp/1/9YIRGgXczHqgtTlsAefXTRqhokltOxLZGyRQlMWBdSy9f7vydJ3+PC8bF/X/+95kHA&#10;HcZgzxXi/kwO/UHYUsgh7dm7GeoGb/N7wkVz6PpOdUzjvv6UBsB8j1P/SfqGkQPhiYPit/k94aI5&#10;32noy8xvWB8xdNqt/73qjS3OMymH/5y/DELAt/k94eKf/xCa9tP44epXs7/+pwZwhpw0ILhANjH+&#10;Cv+YwFx590cDBrQBG62qPT9VjUF7FxYLhwRw7hT3I/xjObriceX7CjkMX4Zi54ry2xyW7fyULb6d&#10;yfMygqlQwQfFxWMWQNu7eaWd8ivrnzAE+rgz390qKnMiKjn6FLZIgC3Y81h03WfgfCU/fYfZE/Qq&#10;519Y/+gTlD3LGw+XPisKYf/oNtT/IEUMCQLiO2NGyJqmlkKPgzLpRQToIjg/f33/S4fdPrYscuXf&#10;doMvblCN4WEpt2WOa5gXtAjLRvRDz0nBEuucuXNOn0D7TIkLi0v0Nr8nIH+lpu2o1Q7jl8SF3prZ&#10;XfpLqytWTfypHaJnDdg4e4DNVKBEb/N7AvNX48ZuDqzkPg0UxXJmN5oeoxskuVJcGLFnri0uE1TD&#10;+hnz5mvm8rFFBVHqB/hzfs9v6jrJlwkrvR3v/8gxHdaBF53WsAR/tsJg5iRGzIHMXEAHEXlQobf5&#10;PQEXD3N3G/p27PjuOdl58GATjrOc32cwa1ucag8URPk9ZT6wNFb2SAABjLBTdg3ieZvfE3D58dCK&#10;4Nu1xe05Pb/jgNYQd3U/cq7o7PbDQjj2CpjaHBb2tCb8DREThm/ze4Licjbs4EiMzC34S2gAsPTf&#10;s5FbaxG861AIYPGGlDnvcaVHNFjHn+Dfo3VLAXqeEPPlz9COSCOUOSwfcbo2wsFXHcS7azERrCL1&#10;m45Khm/zewJ2suCCTtT0pP708Mam6W2Y9yUk65fziKMihynMq+tXVARbRqontHGj2Nv8ntDiDsbc&#10;7a271WzHBzbxNlAD4KUQ0AdES606ffcHQEXMcArOc8XobX5P4OWn7GdPPXsFk1VhW8JAwYC6Vwh3&#10;7pBS1DN8YptDyCmxAbDcKPY2vyco4q71RBlcXraWit8AsHJDgJRX3RPc6dTqP7nwZT72EiRyLdFy&#10;p9jb/J5Q0542cnNbpX9m+5oaCUE+fy7/bCSAERrjXHCJTEA2Nu+fTOu/lvj4N/ofOV9t13A194EA&#10;SmTr/0n1uGWi0YClnPFx5XjBQliwzEY1dyMBDfPYLPQ2vydg3944b2DWrib+Fqs3nOyzyzpDSsca&#10;to9k5DlbYuay4pAEmY6/2OLi3fQ2vyfkuFHX2jZdzY3g1Q9HTfYVBwBzmn+GQ658IWwCU7bI5BJq&#10;fvTLclbJvr//6VLYWw87eMW5rrFdyukf9pragE/AsxXaHmvKkMJgu9FUiL16Cd/m9wQ01hkj+3iN&#10;d/AACK/xBPt+dLWyV/6CWz20Q+JN0PH3RtpDet5+iH8q74wCcFd3KzeFUE1goI6YczKia8En3rJW&#10;2CJr/ci1c/SlTvn8BP+yUjD1hKfWXPUfWdT1bzuq6VqqbSvMeTlIAI14MNr98OdwHPvSIM7FR22+&#10;vv6thjXV3tfM3i+RgPYPh7lwYu64v52yXu7YsSyKp95aa8fQAQP/m8EfgFLi1/s/nfJl/5PTtnBr&#10;M/nDRSfI/tsVqNvVY7NfnX9aSDvG6JN3XPNG/jA8sJbIgbrA3ub3hK6npTfjEIeOyFP9fl35/HfQ&#10;HpvghIQkAJ2OGBLB+g+4X+r0Q9/BlyEKitwF9Ta/J6jeI/22o8S/4VEWkAqPf1wVgMGcx2Mxjx/4&#10;AifPWAAKesW1w98I+cBfiH8cNjGQz99A+wIoMCrF/A9/V9xCthBgHiE27tkloPmXYUw+DahR7E5/&#10;/f634x8fPx9LhI5PSvVTAHDG9A1Ow7EAJhwO66tPZOMSA/Y8F7ufYlogY/QD80+17NHRIANYc3D0&#10;yH+jAdgxZmhuXVEdaoqIGiXas2sOgqCqKDmU8wTzId9//tXuDtitLel62eYmfcp6fmaO8Cach8Si&#10;fksC6NoqNbIGyoSpmUPEREmCUUKYfgjr1/s/tP4de3ZtA45QXvJmNbi8DZa4Pc9yojCSt3RJQIu+&#10;UTEbMAyJfxt1j5kiFGn4Df8PG3Wa6ezb5rGFCJS7jnZE0CdhYBXYTW4x6sEsN06KNhAggrFIHDX+&#10;Av8N1njKZ98272GwAWcnZO5rORwy4Nt5EQQQJ38goKcI/lFacz79wh/gD8o67HE4+9ap8ScZLO82&#10;WP+NunYDYBvMOdva0fGnigsJ0yKNietSxLMcs9PtGEJ27uv7H52FLbvxaCtoPCQ+YJKDBpvAIu6m&#10;NgO0Ge4Iqc6+7mhMFmYBizOkMOmxbyWiMlxI6b++/7uhoz5y9gs4o+XyHZX/8W+D4rCnMTwHTOPB&#10;LWVP4RqIg5QDsVP1HMpJX+//VTsd2MYXjqAA29kNA/tfXyMwqTyqLb4ex37NAKnC6cY/mjON8PX8&#10;z8FFsuoQs1Gv38adjivbf3L04ZacwLPOodg8F3Isq5/gcGjPUbp6H47WX8//Glzk2QVo5pkXqOsF&#10;7OPLPOCgr8xGRP4B4l9qd12xFabpHF75AhYSzYPWw9fnf0/nfhvqDT8U5A31HptlHTgkBlIory0t&#10;3vusGx78nNk84B4xceEhgHne/dv8nuAy128OuvziyoHWot+qOnMOfHEP1Gc27AHT1Sh1PI7EMOIc&#10;EAjw8/X8YzonOrCspW8CYA1w08TXGRg9YWJ3m2jEsQC/Hc+6Gf1Ur8Us4Gno3ub3BOPttQXSZs/J&#10;Vqh68mUGx2rr/R4TtHfvU99Vqg00hewDl034p+osjM5v83tCp9R4G3x32twkcEnGD3W0a1qPub+o&#10;Ng3edzJySww3RNYv7l8f/8MpTUO9WLMa9K3KoW5TEBtdkgFT/+vQ/9F2MIEfuvIIt8GtXyB8ff5H&#10;caXjWDDn4eoU2K0NJkecjz2l4msWmCXQo/gGDiHQ7aFR8pzT19e/+9qztK24/r029Ta3rqP1z2Tj&#10;ql6oyfBC8yZoySfgswMzoqRROttf4G9vDX+a5iC5DwBofHbn4RNrnXnv/fBnJp5yBvXM78/a2bGv&#10;i/l6/l033gb6Qnve3AVpbkgNOyx+7meDm+6nwfwVAN2hd6ueDvX3TV/v/3LHMyFNeJMft3eShzNi&#10;XDxjDyxJwJ+dEiSBbqZdcvWPnY3i4evrP97ZsIIGpBhmVTw3VUMdngTE7GY7upkLI3pep+HWKVH4&#10;kwM1neuPy58X6Bf6/vtvvDs8DDRa1ZfFHkOxZCQA7fj6M1hsqOzAAWjgLrA43FtFahtc/uM2ZJwW&#10;8l/v//VmpD4vOsrQFVpCHvvWHSsIwEBxf9pX0zjfO/RqP95cTnLXc/wQT88JzCZ0Ccc8fH3/0znm&#10;hLp+nQQL1L89DP7tccH9PJmUmerur7twTW11ybqOkON9qUVHhp/o/1enBNrpdotVpAZASurkFV2g&#10;8+En8o2Xxp/Oc1IcJlNKIWcYE/h6/5cuKyL+Jbr9hByY0XAV/5ZC9s/wDwxIhOTi1e2+J6cVDtHP&#10;kdRkxe3wNr8n4OnGweyUggX/jozAWNN/tJn/veAMGn6vn0WKAPvRL+wvsj14m98T+KpTPOsjX18V&#10;yACc6V+sCPqw0PhHiPXm01oZjmE8O8c9DEihXNBh+Hr+6MpRrcOs0LVQZzh2f1Y8CpfVQVYM24Tm&#10;Wtvy/P+o++s4uFrF40/cfwiTfuX1Ie+b6I7Xc4bjfiRsA1KEy9A/bTPSjxq6Oyzr/pY1MtWdXtFf&#10;epvfEyCpgY07HbqxDv5q0dbtZ/77uKI/vO6+g5zPCj2vOBJzpodJANcw9PAD998LBAKBQCAQCAQC&#10;gUAgEAgEAoFAIBAIBAKBQCAQCAQCgUAgEAgEAoFAIBAIBAKBQCAQCAQCgUAgEAgEAoFAIBAIBAKB&#10;QCAQCAQCgUAgEAgEAoFAIBAIBAKBQCAQCAQCgUAgEAgEAoFAIBAIBAKBQCAQCAQCgUAgEAgEAoFA&#10;IBAIBAKBQCAQCAQCgUDwv4D/BzR/CDSC1LItAAAON0lEQVR4nO1dP2hcRxr/zXEgpZQMW6TaIiAb&#10;XMQwpDBIBhVJc4VDHFjDNUkRkAwpXKkwaA0uXKUQyIIUSRO4BdskRaoUBlvg4nhFCoO9cIWrFAJJ&#10;1zmq3hXffJo/b2bezNu3knKeHyxPu2/mzbyZb77/MxJ1XaOgoKAgBX877w4UFBT8dVAYRkFBQTIK&#10;wygoKEhGYRgFBQXJKAyjoKAgGYVhFBQUJKMwjIKCgmQUhlFQUJCMwjAKCgqSURhGQUFBMgrDKCgo&#10;SEZhGAUFBckoDKOgoCAZhWEUFBQkozCMgoKCZBSGUVBQkIzCMAoKCpJRGEZXSHEZUlw+7270DikW&#10;5/Zu9NzlDnX66Uvuc7q2K8Vya109zoud6p8TCsPwQYo3kKJumbTX6mPWy1sMFw3U/3eg99qeQwuv&#10;AbzsUOd1a6k2SPEvAK/VNaf8iw6tvVR1Y/SzBXqvrY71myCaneuZm3+f58PfK0hxBGAJUtxBVT+K&#10;lBtjPovRxBRVnUtstwA8Vt8mqOrbvffqfLEHYARgBCk+A/ARqvrIW1KKNwBW1LdXZ9O9MwZpNkPj&#10;l5G6rgC4pu4tAACqWnChi8Ew7AmaJ+yF1Bw0xkBd1yGFe+8tqvpPT517AHYB7EKKEap6bfbunhGk&#10;eARgQ307ATBVjC0VDxtjQmP7GwAEx4Lm/Zn6PGjp45vI3evBxc+o6heQ4hKA/wBYAknxJlO1JfQN&#10;VHUXDaMJYshXjV9Gp9cmjQ3VdRtSTK07VT3u0PYYswgpKdZ4HC4Gwzg/bCE+kLue3+4DGAOYwmRy&#10;Vf0IUjwDqZmrSuNoSjGa8HFyDzUzvYKqji2abmgy6wXkE9cEgN23qv4TUqxG2l1W7R6oT5vAiN0f&#10;ANDjHFflbwL4BcA3gXIT0GK+AeAg+Kz8uXgA/zusIDzeI89v48x2YzCZ0QGIcbt/WwLyojCM69BS&#10;vQ1sz05AizcHB873SaDcFmjhTGAPaqwOERFJsUOQFFsH8CSzj2cDKdYAPDd+yRnLdQAmM3gbKEeL&#10;z5BQBlij2EFVP0FoIbDEN9TiKGiBp/g8ns90X4pcBu7S+DaIIfjo+CWIfu5AL9w+cL+ThmLgYjAM&#10;ksJxlZKh1bfpzBKX6o89bYxAnP9+axtSLFtaRFUfKaaxrhZCqN4i/A4vF0N1baqnTUwS+sumAi/4&#10;YwAfBswsX/3NjLrsN9gA4DKMrwHgdIxI4wgLjbDW4JqIB2gy+RiGYFs9r54rfOJwaVzPZZOOpTgA&#10;MYxn0fkMmWn27/ey+tmCMMNgmyuXI0lxK7pQ/v9gq8MAE0fbGAyRp/r71FMfxsE7TVtWSxyX8TXr&#10;LoMkH6vV7dKK/AYA9V07UUm7WQCwb5Q2n+1DSGtgE5HbPILPNxGCHpN8R7F+RsgH99oRcObzJ87V&#10;xD2Qv+NtS8uh8TJ/vxoo0wkxDYNtrnHmMx9Aiu8R80JfBKQ5gswJn6VMbHEdg9TVEFLUU1Zvw7CJ&#10;+hjm/OgIzyXvnDWdoh9naHf7AD5x8g2YiE3pdw9+4uY5CplMYRPx7GDOywA0XwCN88FpGc10Tfic&#10;nr57TceuaaaZJqZrvuU5sKNoN0mkWExWVzWWABxCiv68zD6QmhqKWrThFfJUUBdDkJQ0iSLWVggH&#10;LWpnu3rabqoAVX1ZMY0dT9j3G1BI9dBiGjGNJBVmhISJn9p/5JR7Ap9WJsW2up/Xbn5kYCUxh6Gp&#10;iVT1ptGu6Ru6bs0Z0WvXaGBTk7WRooFuKXM7BxajSvFh/BdSPMxoYGj8/RxSzOxoCWAAVlO7tBEm&#10;0DcgBnCzRUUfgwjy5lyZYp8IqdxV/QRScHTgEFLsQWsUAGkJn3ZkzO1IkYDxMu2+m7PDRnuRDPMn&#10;PeUghREsJD7LhMWoUhhGlzCbiW1IsT6HvARzgLYhxRaIqLsvXi0BVjLMqXU0HXo5WGnJMeAJfqm0&#10;DR+GM7TPuAM9pkz0U5Cp8Eq1kb4ow9EKV5JfQRp9tZUZW99Sw9d9+DBsmHQ5gBRdQrB5IHNvyfh+&#10;C6SRujRMgpWZUCzypOforfnzWUVJwnkJ3bED4CG0x38BpNGkS8Om1PpWXY9bJNpDhMwMmrx3yJPK&#10;KVx/CSZR9AHq69cgf5X57CkoX+EqdPan7VxshxutMG17N/5/JeO5PrydsX4/oIVq4rn63TXNU82f&#10;VLjRtseqXb9PinwuK0FHN5lVAHDi0u9ZhlX792vQy6ypF/wNxDRWAbxrTdEmhKTWUuQeQI42Zhjr&#10;sBcST94nicwiLtlSErdy7HXNJEawcykAeq87KjRsPvPL7MiXG62IS/L+nOPNjMo2sEYwzHQOvvKM&#10;CeeWHEM7qndBguySUzbVf5YiTLZgJxJyu4eedgFiGBugd/etER6Tn90b55GHMcJsKnwTxIAWHW/+&#10;LqT4FvG0YZZsA2hH1Zdo2z9ACVrs9XdzB3iR/TOx923g57/t/ATyzj8Ajb2rpRwDuGcx16bd/Dgh&#10;EtSm0sdzTrpuD2iq1aGMyjbkmt5TmD4wbc7uQ2tTz0D0RA5lyh6lun35MIhBLoA0bspMpqzjVdB8&#10;v0QzkvSruoYYxtfquufeiDGMZ9GOdsN8oyZVvQkpdqBt5xUQl/VrGyyxibEAwJ6RSBTPMKTUZ24D&#10;qg63Me0xF2XptL3uGMB2xp0A+AHEKMxkIjf7sx9ooqa+0DjdCzDylKgTEKbNUHi2b7hC5Rd13YG5&#10;L4Ycynug9cTvlaPNDFvu/6SuP8DcylDVtyHFNVDI/lurBtHuMZoaJgsX3nTWWKsxhnEXaR7fFNhx&#10;/3mCmIAAbUvmAfkOfk7Ki2QDZK9tesuEQWqg3tbO43Uz4xlp9uwsNi9pRPdBBDsJ2K3meO0nOalp&#10;Czirr7GMwgcgJrUAYoAbADYCNrYdigy37R+PUPQr/Jxw/kL6M3S4lBiEvZGO6Upnq84aSOB2mRHv&#10;GwLMbPeyKuerTZslpRg7EUZmOg3tAogxDOrAB6DFtp7SfwWX86cRX9+o6jXoLdsfRkqyRP23l+v7&#10;JQHvzmQtbATNxVNDfOwUHCAsUUOOQhdDaAnuRyjsTKne5ia7NH+FzWDCdfRiYruaIy+sprvUnJIC&#10;3yeYyc+SAMbJWKn7cdxkvXXQ2PiS+DhxzwfWLtrSv5sp92S27IIY1xgA+7dYANz1PSjuw6BFkSd1&#10;bZtrXjkYaSAiTpUaq/CpaH5JwLsz2Xlkq4JpfTuCFNdBi2bHO06a4cXPp+iyfZme/RM0o0mL6hBR&#10;/QFNxG0M5ncAJoGaavoGpDhCVZsHD+UmFrn9G6Ob9B5lJjWZtP0KwGpCqjxpvy6k4AW94xE2sUOZ&#10;FkCacZuZzwLfZYr3QQyatYwf1e97ITqYp9Nzvv6K/hAK6b0O3udJJcI379xolE3DNqSIed2fRmvn&#10;bJlvMooTmPkr2nH8QYNomj6OUNiOy2+qdpqSl/xNV0Ehd3NRpO7QnP0Urv7Q7jeJb7nfSCzn5nTs&#10;g7J02zBUV1uTpZyMbRD9DcDMOmKai7ru+USvuEOrj+dzh+ervaRuq9b9aWoBtMAGUQlsL0LtnDUT&#10;n7ra1s22TDMC8I0h7ysBji3Jb9dt9/LrfBTdfxor9xCjZaVt5Z37kbvt3f+MP8FSmo8z6OOkMd+7&#10;9JV3Ye8fsfMofGPimwe7r64QiAr6/jWMfMfhxYPJ5e24/gCk3l1XRG6eD3nN86TvQU7NcE4I7ejk&#10;0NuuUos/Rb5dnIJPQeaE3wSi/iyrhbSk3m+KbvtJWL2N978pWGIZrf2B3o1V+kXFKGmz13yOJwyN&#10;gxvB2kfqGRhpQplDpPuB+260J5pScDHOwzgPEOf9XX2LhY8fe34bKHvctHlX0DwoZqiucQIg0+YG&#10;iNNT4hnhuFctikyMlIOKPwZpN+b7TUG7VFPDu08BfN6h//1ntLqwozsfGtd3IKZxDXnv2o6w05np&#10;ZQISOqsAvkl0nKfgO3Xd8bRtahesZdkbEB28v6eGEzGsqM9UffZBksCUBldOP1UtlFpnbie/YpR3&#10;cxg4nt0++cRoXCmwBCleQIpNnMWJ5FKsgU/L1jgBqamXsxYQmWEfd+iFHufYpwukuKW0J567L08X&#10;Br3bJVCkYgWULfwIvn8D0Afo3wwcgRjEMar6tjLVjkFHJox7aEPnv7hmMT2f6XWCql6Edooehtrv&#10;34cxb5y3DyMUTnRtfx2utH0BzXaWVTlTmk8AfAa/pJ1CJwFpr3dXiaTzUD6HHZql8GefhyH5fBj6&#10;3nx8GDoV/jvo94vnBdkZw1x+B6kh89i7NOe7SR+6/gmAu0FzttmuPSa+tULmthmqtaNctvZFYV7j&#10;Hd5fkyQXNNF/QBOdG078CHyWp+3gskNZRMD/APAF/Iv0puEo86V0s1YEmL6FZnKOz6G5DPLBrMOf&#10;Js79vTM3p3UutKR7pT4D6OjRiaf8ZegzR93xBdJOCtuEFHwKPI8TRxO41F6yv46Y8gjEuMz++PtC&#10;Z5eMVZu7yvw9BjGs1DZ5kZ+oaIjvaEbfIdW3IcVTkCm+BNJ2Tp3BhWGkgpycP4Mmvmnj6bM8D52a&#10;OgGGFqx7HwgtUvq+Cc6FocUwgna+moldbn/H1vdmhIRxAtpktHdBw+B8vqoPvv06IzTzMPahDxtO&#10;A439bUjxFfw7er2JTQHwRi/GBMBXUROPFvlDkPM4xNxj4NwONgt/hJ7/ONMkn9olaAF5h2/9FU2S&#10;sfprvoemcDvd/g/EJmjCfP+vYwzKCp2A3qG/RaqjOwdeDYFNAv2/QH7t1bHX3j9KdvNJSTIDdARK&#10;/74Gf6bxTsSkeAF+x76ZIG/9jj3X9y6k6j/tbOKlnJXLWoVOCbfrUL/uZs25E7r96zGMgoKCc8P7&#10;GyUpKCjIRmEYBQUFySgMo6CgIBn/A8ba7jvXcwuQAAAAAElFTkSuQmCC"/>
  <p:tag name="ISPRING_COMPANY_LOGO" val="ISPRING_PRESENTER_PHOTO_0"/>
  <p:tag name="ISPRING_COMPANY_WEBSITE" val="http://hi.ooopic.com/QQB58BB2BC/"/>
  <p:tag name="ISPRING_SCORM_ENDPOINT" val="&lt;endpoint&gt;&lt;enable&gt;0&lt;/enable&gt;&lt;lrs&gt;http://&lt;/lrs&gt;&lt;auth&gt;0&lt;/auth&gt;&lt;login&gt;&lt;/login&gt;&lt;password&gt;&lt;/password&gt;&lt;key&gt;&lt;/key&gt;&lt;name&gt;&lt;/name&gt;&lt;email&gt;&lt;/email&gt;&lt;/endpoint&gt;&#10;"/>
  <p:tag name="ISPRING_OUTPUT_FOLDER" val="E:\设计\LPJ\2017原创\000未发布\菱形 简约\WT"/>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6K2RLKzpha/oEAAAZEQAAHQAAAHVuaXZlcnNhbC9jb21tb25fbWVzc2FnZXMubG5nvVhdTxpZGL5v0v9ASJrsXqxtN2nTC8UMcMRJhxk7M6jdj0zMaoyJxaTsbnqJH1QUFbJu/aQusBYRAb+iIqL7Y5YzZ+aqf2HfmQE6Yl1m7GYvTDzo87zfz3sOnd1vXo07fh15HRqbCHY5H3c8cjpGgj9NDI8FR7ucAbHnm2dOR+jnoeDw0PhEcKTLGZxwOrpd9+91jg8FR38ZGh2B3+/fczg6X42EQnAMubTTp7NjbLjL2eeWPJy/j2JfSgzn4yQ37XO6cKSA42U5t67kFxw/vP7q26fP3jx+8vTrzod1qBUmwU8xTAuXzvTkkQUiVuQ5RgI2xEgsGhSdrlo5ViuH1fSJPTAXEBmaReDI9g45PbQH7uNRv2Z53qLlAM8jVpQEhvYiiRYklhP1pDBIRF6nS57K4b8iaiqq7IRJMoYjOXU6J8+/w5eHZG5WnltUpi/JeZVUFtpZ8nJ+imYlHgkiT3tEmmMhwIPFWnlROTn7WF0gB2mcOsQXFbIXU8IRfHZETpdJdlIuZgzb9X+I7ODS+d/hqbb2eGqAZn2SyHGMICHW2/jE6SInCfn9H+Q8j5MrNml4SkA8pGU3TTZK8nL2DnCp3mRaJnE0r65v2yPppX29DPyImiPKVgZH5kjxrT2OPgTZt4CC1kA8dJYgDHA8tINSLePIB7z/lmSqRvHlfEbJrhi1kfO/y+loO06a9XDQdB7RxGswQi/IxT9JptKOwo8EgfIhyc0NQsMCPJG1A+GeQ/CZCi5t2EG9RAIUfm2/HYal+mkfpTW4Nk+Nfm8MUzwPScPFNRxfqZ3H8Nyi1ujJmDq5RDZmmoNlz4aAXgSgUjTFmAa2dvWeRHbU1FtciZNwXMleWmYHDfEgr9YtLwL0d1IPRTPIK0H7eLkBSdSlDcxok5vZw5FJJXcIcajhI5hivJkiUxX4q5zMq+ENCAsnP+mF40FdZ1gvGnzQASqlBV0uqLurNn26JlM3XDMygCNRvLaq7GZvd8FhdsGOmn3GHa2bb/XlZi6s+WEk1ro3ggexFE9ztxWNzKTl43dm7pai4dKCHE2Ao6RQuJ4rXD1pOm+4C/Kt7B7ewTm71bPsC75a+E+y17aemne2M3VX7wRDht00SJ0ym8dTx9ZBCLYuyIK6eYGLCXX6pHZxah1Msz1g0hB32MnK8aySm7cOZ7kGw0z6ziT9kFezE5YlrI4fQG6BFuE2RU6PyN56O6A+zkYxb6m8XnbzpKqbGXUlJhe3zXVvZ8d0D7q2ZURaZLSr38ESKDbsBpBYdT2Bo6cWCAN+1Ajc2A2tESjZSXy1BS0pF9I3l07tcpFcliAUvBOTJzP4ard+5Vpd6v4S60ZEZsZ2bM05/NdCNEdQH66WWjSjsnBVFBDFe3olD8V6kHY1i6/Ip1GLIOhxLXZGFCSGcmtw+eg3OTlHNsukkFVTEbJZskhlXOC9qIcCuka0iSQ+iHV0dFjkaPVFh2v33a3kx+qGLRKYXU0HUZPsezy1ruQufmzHIlLu60ADZwVWf/o0gZYeQCINnfe/vSv0dq7XihJFytPrh46HqyEIm1xJ2IH7Kf45KJR+JYda5bQs4bMPOHJmh0VPteUkm4A235lm6BeuCC1ike6TKK9Xf3nDfrrYkpfnYUHi+ZT2wjA9wa2SeXopFkS0hY+c5ZTqvh0+feE0NAfG2zhfG+7PSXzzFNK/xOh8aPpO4x9QSwMEFAACAAgAOitkS9wXQPwjBAAA0w0AACcAAAB1bml2ZXJzYWwvZmxhc2hfcHVibGlzaGluZ19zZXR0aW5ncy54bWzVV99P21YUfs9fYXnqY2PogDHkBDEIWjR+rcm09QndxJfkDse27JvR7CnQskFDgJcWRtkEaArQUQadulFE2P+y5trx0/6FHcchcQiiCW2nTVGU+N5zvvN95xz7XIv991My9w3WDaIqAb7T38FzWImrElESAf6L6PDtXp4zKFIkJKsKDvCKynP9QZ+opWMyMZIRTCmYGhzAKEafRgN8klKtTxBmZmb8xNB0Z1eV0xTwDX9cTQmajg2sUKwLmowy8EMzGjb4KkILAPBNqUrVLejzcZzoIo2qUlrGHJGAuUIcUUgelpGR5AXXLIbi0wldTSvSoCqrOqcnYgH+g94B53Nh40INkRRWnJwYQVh0lmkfkiTisEByhHyLuSQmiSTQ7bzTxXMzRKLJAA9/BcdBFJphKuCuduTADKqQBIVW8VOYIglR5F66ASm+T42LBXdJyigoReJR2OGcBAT4oejk4PjoxMDYvckvQ59EwtGQS+ENPp/emwjdHQmPfTYZHR8fiYYn6l5AviG2KDSSE0GEmtbjuMZNhJJoSMmMqAn1EmEDU2goGekJHFWHCeRrCskG5rmvNZz4PI1kQjOQww7ou2mMtQFDw3F610lQgKd6GvN1OBcQeEHW6tnv7qlnv6e3Qbvgxq/ruoqmiChF8STUCfRWuImCd+nCbEpVGorhXHMxVZZqinAqhqUxlMKe9otME2UYLDt5bgqKIIPWAZ0gmecIBe3xmrORjhmU0EqbD3stOcCC+xFzo5GmXMSTSAeBhne9mnanx+JBc26vXJhl5z+VTh6ZB9vWZs6eXbY2HpqPHrPisbX4famYt4qH9pMc282ZszvsfN862mZbx2xtud/Nnwt0TQD257y9tcAOl8yFVfPkwN5fMxfz5QdF++kO4JrPf2ZnL2vx2sK0sxtAl23u1dxvRUbCQ6HJ8NhQ6KtbHIhytHhiWq/OrNMltpi3sy/aoz+/wNbXyvsFbzSutXAtBiqd5Ms7v7D52fLescvw77Ml9nTLmjuFXXPzWbPcRgJ+L4G21VXqw47y5f3jS/WphXudnbsh7OaedXDQyNZbdZe4G5ydL73DWv0rYa2H2+Zvj72OlyrXfhbaElzezcKdy+b37Af13rhBB7KVZ+DCnq+zlSelVzmQwv540fxMaItb6fxHa37X3vqOna5Y2ZVyodgWTkfnnQ+7uns+6v24zy/8lS3cvtapOskmZESUi1E2eO38e4PnNVOwNkGaH7Ki4Dz8r54FlZn1XxwF0H2lk6y9/bKVspROcq0bm+u/tmLGVgutmFk7p+xwo6W4nnnVEoGjZWhPaHl4DNs/rLKF399lh96gV97q3OA22vvplfeo+W3uj/+NZPeqdnxuOC+LwpUvAc5OiigkBYmQiYRrbw7B7q4OOIFfueXzAVrji1jQ9w9QSwMEFAACAAgAOitkS1JaJ2SxAgAAXwoAACEAAAB1bml2ZXJzYWwvZmxhc2hfc2tpbl9zZXR0aW5ncy54bWyVVttu4jAQfd+vQOx70722K6VILWWlSt1tVaq+O8mQWDh2ZE/o8vfrW4gDCUltIeEz54zH4/FArLaULz7NZnEqmJBrQKQ8VwZpsBnNbuZJjSj4RSo4AscLLmRJ2Hzx+bcdcWSZYyqxAzlVsyEptNtc2TFF4vf4cWXmkCAVZUX4/lHk4iIh6TaXoubZaGjFvgLJKN9q5uWvq+VqcANGFT4glJ2YVtdmTpNUEpQCE9LPlZmjKkYSYM1Ol3ZM1LRbnT/9kWxHFUUru/1i5pCsIjl0k3x9a+Ywn2vvHcHKjvMChH+oqd++mjlIZWQP8kPORVVXH6mRSorcJLSrOX+JBw0TJNPPTwvuL80cFZgDmY1Gb8Gn5/u9mQHJfw3ffWyeqxTs2eT1qCGYS08YLFDWEEfNytlUId6fatTvAxYbwpQmhFBLetZBP5NaNW66WMt7gXfKs9CXR1rKm2B1CUsXcOCui7f85fLO9orQ6QELIpSw82AQYgu2zL86ryfMAGyZa0YzeOJsfxrBscmJmku+I/46z+dfW4ETvTxkrFk2ZrPVo3m7KojVAw2nFBksTEfQ/ZogFfyVlmDuL46syYUWncQWc7KjuVX8Mbxkv0aoVBwd4b7k+gssRooM+urORqq7dRi4WY5XpfttaA/o1jPUrfxmThBJWpT6rGo+87qbuU3fPOqX+NyAfOAbMVVUErkF+SoEm7wPFwiTycK9sSF6HAVZiKP+LMfeSV/6eV0mIFf61iiopry6oCMWNC+Y/uAbhXfIjhQDVifFQvvjhB6qMwB8EQCRadGUgFs4S1kzpAx20PSAALBHHjpbrPTLGyq4W3yEDYYP1SNHNRkQgqL0LaMtlpDXNfQI3nRc/Qpn6Ra+53UrH0mi7NE6DWCsQzd9zZRfSHKAL6eOa20/TaIGzR/L/1BLAwQUAAIACAA6K2RLx6WdgfIDAADkDAAAJgAAAHVuaXZlcnNhbC9odG1sX3B1Ymxpc2hpbmdfc2V0dGluZ3MueG1szVffT9tWFH7PX2G56mNj6FrGkBPEIKjRKLCSausTutiX5K6Obdk3o9lToM0KDQFeWhhlE6AphI4y6NQtRYT9L2uuHT/tX9gxDvlBUJogVlVRlPj6nu9833dO7nHE/kdxhfseGybR1ADf7e/iOaxKmkzUaIC/Hxm+0ctzJkWqjBRNxQFe1XiuP+gT9cSUQszYBKYUtpocwKhmn04DfIxSvU8QZmZm/MTUDfeupiQo4Jt+SYsLuoFNrFJsCLqCkvBBkzo2+QpCGwDwjmtqJSzo83Gc6CHd1eSEgjkiA3OVuKKQcofGFV7wdk0h6WHU0BKqPKgpmsEZ0akAf613wH2d7fGQhkgcq64lZhAW3WXah2SZuCSQMkF+wFwMk2gM2HbfvMVzM0SmsQAPXwU3QBSaYU7BPenIhRnUwAOVVvDjmCIZUeRdegkpfkTNswVvSU6qKE6kCNzhXP0BfigyOTh2d3xg9MHkN6EvJ8KRkEfhAzF3HoyH7o2ER7+ajIyNjUTC47UoIN+QWxQayYkgQksYEq5yE6EiOlKTI1pUO0fYxBT6SUFGFEe0YQJ+TSPFxDz3nY6jXyeQQmgSPOyCtnuIsT5g6lii91yDAjw1EpivwXmAwAtcq7l/u6fmfk9vg3bBy1/TdRFNEVGKpBjUCfSechOF+qWzbdOa2lAM95qb0hS5qmgaXFZAzIBBkMJzhII4qXqXuhbQYaKA/25st39apU3qpBgygLJZv14x0u0aKWjN5cu5WXbyS6nwzNrbsjcyzuySvf7EevacFQ/thaelYtYu7jsvMmwnY81us5Nd+2CLbR6y1aV+zxEPqEUC9nfa2Zxn+4vW/IpV2HN2V62FbPlx0Xm5DbjW61/Z8dtqvo4wndQ60GUb+Wr49YmR8FBoMjw6FPr2OgeiXC11Oe13x/bRIlvIOqk3ndFPz7O11fJurj4b1166NhOVCtny9m8sPVvOH3oM/z1eZC837bkjuGttvGqW20jAX0+gY3Wn9WEH2fLu4bn6VNO9T81dEnYjb+/tNbKtr7pH3EvOThavsFYfJa39ZMv643l94LnKde5CR4LLOyn45bJ03nlc641LdCBbfgUh7PUaW35RepcBKeyvN81nQkfcSic/2+kdZ/NHdrRsp5bLuWJHOF3dNz+7dbvn894v+vzCP6ncjZZBldk0riCing2nwZYT7QORLeZadSY0H7Ki4B7JF5/up1Po4xzu0E+lQsrZetuO0aVCpv3N1trv7WxjK7l2ttnbR2x/va28dROoLQIHS9Bw0MRwsDo/rbD5P6+y5y5R/daz3euNK6r+/6iiZQ9/uiK8q+pjaMNzpyhc+DDtg/XGfyZB339QSwMEFAACAAgAOitkS4StLLSIAQAACgYAAB8AAAB1bml2ZXJzYWwvaHRtbF9za2luX3NldHRpbmdzLmpzjZRNb8IwDIbv/Ioqu06IfbLthkYnTeIwabtNO6TFlIo0iZK0o0P899VhQJOmA/vSOE9f107jzSBqjKQkeoo29tmu39y1jQHGFpRpuHQ3GG4YVfrxAuNEKtDADTW54B95ASznQDyy2iscwtsjEdIn3Gon9bsBqVtyRAS+ksiAggrEdOjlKgB+B2Lr0Ms/h+CgVdaupFa/k9IYwYep4Kbp1ZALVVDLkIsXa+0SPVhUoE6gC5qCIzq21kceFe/G6G0uFYWkvJ6JTAwTmq4yJUo+78u/rCWo5sRXO2D0OH6OHTmWa/NqoPATxw/o/ST+VRr+8t7H6EGY0QRYS3dk7R/UEe4W5NFVrnOzpydX6G1a0gw6XXqYoLsYb7R8LrbW5QyszY64uUZ3CEZrUOdICVnKMw5QKpFhRzpot+cHlAk6z3m246Yj9CCHH4uyfd07Fno7RSfOFRLeFVqGrl/RNzp8UAdA40ylfV7t5Z2F5FgoGEzcP6+Cc6g7Sow/SnD9GX2dGKDuyN0Otr9QSwMEFAACAAgAOitk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itkS7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itkSxep4UFvAQAA+wIAACkAAAB1bml2ZXJzYWwvc2tpbl9jdXN0b21pemF0aW9uX3NldHRpbmdzLnhtbI1S22rcMBB9z1eI/MBKGt0M7oJuLn5JQrKQZ3etFtNELpZCS9HHV06ybLbZ0GqeZs6ZM8zotOn7FO1TyvPj9HvI0xzvQs5T/Ja2Fwi1+/lhXm6WkEJOm2Plforj/LOPX+e1VqspD3EcltGuaNpi1D0/pKRWTtWMGUaRZJ56hZzntmINuAZsxRwltt38JfGiu4R9iPm8ars5Qd839DGFJfdxDL+2cMp+C51u8HkZxqny0lawNcphanFsDcQIl9wXqgFAIMsdcbhI2UhNkMeMYyhGUaCACOekEYVIyqFmXSOqCvONQEwyRl2hntZupLVx1BYJDSG6TvOqsaXrjMQYEUKAucIFdAajyoaqoUGtBwQHBkTRRhMFqLOd6VjxzgvLkaJeYFyYMYDx8bjH7d6e61j973UO5/yH4NkvOIuu3tqcMVe7f1qWSt6Fxx8PQw7oy5BCP366vLn1d/5qp3f99dXlqzeffXxgroatm3/o7z9QSwMEFAACAAgAOitkSwKaTYiBEQAAmyUAABcAAAB1bml2ZXJzYWwvdW5pdmVyc2FsLnBuZ+1aaVhTZ9M+IoqIGy4BBUHBqlXZVRSUlEXBVhYVBYUQbBQqSAAh7CSAIqjBlK9vDYgQ1Lcssgk0CWQhoEJqWaIFQYghSIRIAokQkhCyvYf2bfXvd33X948fuc/1nDMzz8zcM/M8P3LLz8dz9cotKwEAWH3Cy+M0AOjqA8DS2BXLwTc3X488Bh9L4k57ugG1PaYT4EI33NXbFQDqcQaqi8vAtX6M1/k4AFjzfOG3hBldcQkAvrI94eHqnxQyxfmu6lL4IPO95mSPGlhjemubhVfMyLb1uq5511+46+n6btbdP7RBv2LEg+dxa3dmhp3lKdsNRRk/jni5ndzy1TM0Vxld8mHiTWINjCmC0etMrBMSz9ZcOKv0m+QHVEVwmwrGOYlcepJyimwznCKsmeNDtaDzwXbm6o+ejvYdwYwJM4ObIrtL1YpINXxraIncss1ZTOtFrgKFrDhuobafRSpTWgs8sjBaJXdq2RIgoypcNRONtSsKw3v5PTHoezcnxmjZIWC4Tfc9dBBdlxsjd+x+o4fsi1xHcVgQP7EDtHVQ6ZElWOo4nCbplp0EgJGI9fpYO3y3S37pfGueCNx0RPDPm1xdAIgJw9qFsSfM3Pv/tyuzDyohXEuZG7PBJE/P8XDMaIySLe+x6whu/0Loher9WkzT3LC8Ra5xLmNh7QISKcwfD1gsAYAHhcoD2jkm1Bo98xMhOG3cgXCF1zrygw6iVhSP2x7poQMAhxzKSy7MDnynT9n2qrJzC6J2/IsvBWxyNH9MlzD3YtfQuphCJ0EoLcB1a7rfw/csjCZu+HmrsWSkLHXVecv1ANBaeLgf67g9bbKeOZSt3clbbRCpjL2QnblytWTs5sq1RO9juZTg9uuUarvx2d6jN6sNQQ5HukydIqPdmk7QbVytPglzM5M7pH2KA3g6pu30stuKj9fHpCaINUUgcXleICvhYYRBmfcK/B4df/+3+1HDTVfV1LsnC8jcs1tRMb+dWs77mKt3VKqotdwZxl7+I0UdUnbx7gEO4rct+aByT1dto/DUUumkxtrgjaEZcphWmP1pZj5B+txc84keOZy+50ZXfqji9G2FN0RIsn58Igoappi5tdKYjfahsBRpHJTmrdwe2zdFsIns2v45gkn7ouFdoZWQJ8QYDv+86kIfTliZnUi/WupTtSwZJqYRoiap39SmswxLke7Hsux4cafIdWH7+pjPGD51EqZWqKLcndZOt6xkd62w4vShBRL7u68q2Ge1BNz+ivRurWMY9zPXCcXE7BSr48xHydzK9smmFmQm/M6k07sWSDf7xXUi3rG6O7APV4mxEQdZDTOjJmVnyXEemU4MDbSMZGL4SNRJi4o6w8f91vAuocRp9PuW4gNSRQE0USqOun7DLvKLkJyII6YGn06zSgauMNPKUkz74QP0qa7pUsgLnmwqbr+7dxQVYhyB4dnzKrLmAwl3Lupm3ad4E0vr2IEd/Jow09W2yEgYyUWPqG4SUeBE9cyKG0PIzesE9jxKpEBFWYNYU/yZ04HmyUINouuQP2OfUSu7i6Z2cYC8kVhgSpzoEIHl99jOAQu0btaFDwNapv/Jik4c+6yB4nBo3+XIIkpwMbTHRH65RbRyKa/ippO4wcs2q8OF8B1i/HPOZIUXbtzNFn4dti+iU1WtIJ0x+DCUgLc0HN/Mmkw8Q66BSCQOWsv1XWITP35eu+rQllIXuOUR7G7bMh9zw4stJbftO9vVK5YdQCk6LVy7TSHYwS/aKz3sCBXmI72ZtEmvw6XjWQp7s+FjF5EDsVVEqlFeMFDac8sM9Q9a9TMfoYfLNHRaNC/Bpi78MAJzAEXvxB/Dqnt6i8O6ar9IvQPxaU37FSt/X+In0xwOXlEojSqDTOe8Iw1xVfsw3hy+U1Rv/mqpInC4x8m+NOvb4pYjTy56ZBnqHveq6OxxfegDFzXWxgXDrTR4PmvAuQyprCV4Iu59sYMzr1CTvnaCcTXCNWgAHrGd1omdksE24vB6XWcwrmDZ4ogx5h3f03zq2tVzmHR0h6EeStet2HGN3Lzt4o3c2Eutb0kht21FkkMRiKvOIR1+ytrNfNxjfcHsYXtsZScW72ncKP48RJQ9gW97DPrcyyG9vPPyWM7lfbnkwvpWG8RrOqsvqkAcYDXkjJgOccjJM1zR0Tf1pLdD0SnfVXD9eHHIwFEZnP/mGYNUhHheMK/qUsI6MiglZ9pN4+hfTJ1LHd+3QH5V+ljlRr4OMhirf1VsRKOarfYzGK1XbxfjbZG9z21R0HsX2wrSv9QaD3+aCPtxoFGF8tIk3Uyr0A5MKM22QLll7uWp5zTvypCMxyu66r/U2LMKuyyZvlPbULlQkoprWQ1H4jHczeKfY357vRqx59LkzOmcqkMo5drkwWw7yecM5PhYdUSeCvEE4h1CfGytHasC/e68jd347BCl1DrIXPjLctSQakjTGTbJv5hcmWEXcOVzfbmX67QGzrI8dfpSl2LDpXjB7HRZ2iZgz/J4T6MugWolsGlTBNvbZqkxHiq3BLDNt7+crMTfCNxkBmSGk4Wh6b+fqchwOl0KURMr6sK1VMs1/djHazpkvFnD7Vg75ucRO27cOJGb6T5842lIlt+Sh8/c6Ny2srmnL2uj//0Dtjnts2uIrrT9rpXL1F9rPwxf9jSfnA/fkGfH9pYbNxzfAQAZDnHVm1mq1OXcgpzP/bIZgR1M+D+vCqfDl+bZhfVimbf+cfv4nyfzwufgDRaZduMNfybh/rqFg/hPiYEbXqHY5qsLjDTt7LDRbkV0SYtE9aEf/xkUlOxWUALdexSy6u8zA1ixiIu4iIu4iIu4iIu4iIu4iIu4iIu4iIu4iIv4/4y5dIs2k2ha7LRKwoIfkXQ5GPkelfa141tmf9lbjgzgtFCKUalU5RIAaJWejWwnaFX8884Jwt8PEL0rp+CpU0TZvDNqsJ6VLg9iEyKKqXE7KpxnX2zw/dVR9uQJm9pptBoAMnLYVXUtKb/uopNhcWZxR2FkusidTHCfNNUvSRU1y5aHoFBUqjKugqCZLX9dTJ4ds8EoRuswauHRcq1GzmAkzU+U8zyh86+P8uOcpFJjghKuFgQkFjtiYCHJYz9Te4reDGCCRWKMVgnj5/WS1RTkvNnhDpeDsFpRUPHBHniItt5UuWKHp8ES4GndhWrzvetWkZGcCPmBqs54tqhK9LyesI57eP0D9ildd45IpDF9BDlnPv8qp+GpoAee8iHfU3S4BoJBpVj5RZ6az8el7TDH43n7BXFw+PX5BxhRHCEVurHPLTnN6ncmVDOdl1le+9iln4Rqjg1Jh7+jJTvw8zAsdgJFnI+YRPSOCVzeqB9A9VCaa0r3rY0FCSQrMgD4+dqm8525VzB1R/zJjPPk7oeCFlPJicZiS9fExz3HEjGys6y5/u+j2MfOWnVEFI1NoC5Y9XRohRSfei9eiDSZYPROik2xKhByJW4U/3Vb4Iz60loMrtXBOoC7FoVWU3X+UFWrcqCq9wf3rypq8ZRxPDk502JvfJXygPl5P3mVwaYcirnntmLBD9sBwMwatSNCrvxgF68sQrFN3TnlSIxynb5s/xooN+EU3KA++SH5lqW+iHDhBxtGArGgFteZ5GBTstcMe2w+d+XzOXTFsrlr9TAtXDkEUjGYaC4Vz7twxkh96hC0z933aNPM+NuPswEgqakvco7K/Qr3C5tfzR43FiS+R9ChmV4xpfWhQpDWRgae3k+F/MBxePnguJxokh/anFti2XY1GG08MAhD9z5Lezt79NpHFxI9OBvn1DDaIO5Nj4fiyl9NmQDAt1v/BzMp3x4okDkLSYfvpQy6klmwW7p6WwxIItrgtfyDVcfOF9usewfnDIhcj2eJ5jvVubqo+BeVOq4TaDPfh2xHAPgXgnEltJwtBp0rEPhaJig52f91ziTCjjRhT9xd1T6omk8U4VLG09Y4SFLX903wvlp2Ge2bdR6GpokYWLlBRe89mw2Bqb5ZRHG+uzx2cEyAPrv/0Nltuzks3tfxyuVAhhE8rV6tnn5LSWdRou5OjeHhSDm9Rg+if69xKjnno4j1kHRLdxPQkWq8741OjYWr1fqcMQtcbwUrzuoec6CsBWKp25UzjPvR4ZFrenVd77UiSknyNMxAklw05paeMCj/zUVZIe7stA7Q1gqr5G7GXEwRkrmdQmB20j49M5iaiMTpc1qWAE3DPmo8KYyjCeccZCZ8hGvW66/xv1NdPzd0KblC7neH5RQ90SDkJQniYDkS/Nh7GdHWnJ93LKWQ2xSjeyO2WRHpCJlFzZtaOklRYh8bpehxbZwKAxY8upubOrbRkwhSU3RE8eEnI3I0d3iukTEx+wdIVIZwyh8jeto7hemPiluZQwP5Bx4EyyVvk2WD4Taid82SYV8NHWcgYfqQowGgti4lDy1P5VXGky+CCnuULX8rHKrunrn2t1R5ShRa7sz7GkVGgFLfKmlfSB1iKN9OyFaDMy0eCg+zjf9LhHVEcjLVuT9Xt/UlCop7PoSVUHHFSC4ABPtyxHfK+zl3wbasBO3leT19pDl5/Gf8woxKrOwV0JAmIyEgm08P8lQiRPlC4QyckStHK//aPIIzFWi5fr9mBs/YsfzI/MfHRlzVuCNX65DjTlcqw6HKweAyazZM71OmiB8bWBSLltf3/pmXl52rZcq9ehZtz4R1DPS0goVx2T6yMGKOg+Pr98uCBqJ3IqxVG7/g7T4bR8zkQjWNpDx5zKByN/tWUrc2IovODPFXJOWHvg/izp+zZmdn+sBIpIlagzmCgh/TbWBD+zTsq9aGuUSrMGl/qc8/wd9OZDiWfJtoEsY5WN7AKoJA8kNnft9b9+GyLmxVoKTSN10wasSYa28HB/aunpPqqVdMs1TsJq5alGgznMTLk4WHBYHZ2MlyUU62FzsnHtRMRjvR/2uciyAkjd6SJTLPfEQ+B9tqo8BFrHSmedlW/nFa7PoUC0gnx7+zoW+UiscU3LkOR+sWGbGOeMevtgV5sYtDIeBhYLiRJWkzL++wydFkfs3RnX9FXcVVULlbwbbVLlgNQSvGErTspND8EVewgarvWsy1rUXHBABJGgVffN6//4rkcotWLYanzfxEoPGvPchBnvrH/F/zQ7BiVCRnIoSyo+D4IPFLUms5cpJH1styqHqCCtH+EuR/b2zMRVaPI+J5AiGk/V2NMnnwmFyStHKhmUrf4RgJr6YSQf5PLpypbTabIPo7LdqkfVa3m4PkkoY7Iv70Rkr6UuCb5CnigI9Go8tBLzTerKCqjrQwZ2wnQpB+YEqC/a25+NbO1T1B5N3jSA6r01rELGrvc1nQbfWreyNG44/cQxJArhGK7mh0ryguwKLt35p/XZR3ZDOUHPEw3K+fgecPmBihx/bCmyPfv1R8/NtbuvUTZeGRMnd46jKwG2J+l+/6KHMEw72J0FjT4nY0ETAuowWk5HvT7UZwWtLsa0/xLQCfDJ6I1mhZI4Fo4FdLAssRN/WoYG3a9B34VUxIQqzAnSqgRJovJCG0UtMAk6eObReoAUp6t8CeQ8qpUP4xFQl39sxSTmNHvr4adM4Mo5q+U+QYTbIrPYOviaIIdVz86nBO7ddjYXy7kD8dO+VruzW1raX7vuStcIKyloluuMr3ioEOT75/mwA6F41RBg0XjVTB1REmy24GkZFj9qjBoTKqNXjDqS1LeTQRGMmOGnjADPYdkD4YfdkAHqqH3zhklT9lNWLrGJqUYcKIAXzuWXuvLzTdd9ucjMwoxn/VB/YXBwVaiCFuRURRhfclrpNxRqnHsoSjAwwNyu0b9ZUX54vP8VFsUKa1eb0++MhY9wU2TY8XRZPCF65ZA57STJNohjohdeeCwXR/86ZpEVVMCtf5+6ORFiqmSXxSwZsWMPI+AFa6M790vKfYeeGvROANKkCaYSf2zLoP3r+gRtF06TmqISj46VOFFIPKWDs+OqoF1r2rYH3H1Nm6sN+JYz4etW6hWf8BUEsDBBQAAgAIADorZEu2gi+oTQAAAGsAAAAbAAAAdW5pdmVyc2FsL3VuaXZlcnNhbC5wbmcueG1ss7GvyM1RKEstKs7Mz7NVMtQzULK34+WyKShKLctMLVeoAIoZ6RlAgJJCpa2SGRK3PDOlJAOowsDAEiGYkZqZnlFiq2Ruag4X1AeaCQBQSwECAAAUAAIACABDlFdHDcAxHsABAADaAwAADwAAAAAAAAABAAAAAAAAAAAAbm9uZS9wbGF5ZXIueG1sUEsBAgAAFAACAAgAOitkSys6YWv6BAAAGREAAB0AAAAAAAAAAQAAAAAA7QEAAHVuaXZlcnNhbC9jb21tb25fbWVzc2FnZXMubG5nUEsBAgAAFAACAAgAOitkS9wXQPwjBAAA0w0AACcAAAAAAAAAAQAAAAAAIgcAAHVuaXZlcnNhbC9mbGFzaF9wdWJsaXNoaW5nX3NldHRpbmdzLnhtbFBLAQIAABQAAgAIADorZEtSWidksQIAAF8KAAAhAAAAAAAAAAEAAAAAAIoLAAB1bml2ZXJzYWwvZmxhc2hfc2tpbl9zZXR0aW5ncy54bWxQSwECAAAUAAIACAA6K2RLx6WdgfIDAADkDAAAJgAAAAAAAAABAAAAAAB6DgAAdW5pdmVyc2FsL2h0bWxfcHVibGlzaGluZ19zZXR0aW5ncy54bWxQSwECAAAUAAIACAA6K2RLhK0stIgBAAAKBgAAHwAAAAAAAAABAAAAAACwEgAAdW5pdmVyc2FsL2h0bWxfc2tpbl9zZXR0aW5ncy5qc1BLAQIAABQAAgAIADorZEs9PC/RwQAAAOUBAAAaAAAAAAAAAAEAAAAAAHUUAAB1bml2ZXJzYWwvaTE4bl9wcmVzZXRzLnhtbFBLAQIAABQAAgAIADorZEuw7V1XbgAAAHYAAAAcAAAAAAAAAAEAAAAAAG4VAAB1bml2ZXJzYWwvbG9jYWxfc2V0dGluZ3MueG1sUEsBAgAAFAACAAgARJRXRyO0Tvv7AgAAsAgAABQAAAAAAAAAAQAAAAAAFhYAAHVuaXZlcnNhbC9wbGF5ZXIueG1sUEsBAgAAFAACAAgAOitkSxep4UFvAQAA+wIAACkAAAAAAAAAAQAAAAAAQxkAAHVuaXZlcnNhbC9za2luX2N1c3RvbWl6YXRpb25fc2V0dGluZ3MueG1sUEsBAgAAFAACAAgAOitkSwKaTYiBEQAAmyUAABcAAAAAAAAAAAAAAAAA+RoAAHVuaXZlcnNhbC91bml2ZXJzYWwucG5nUEsBAgAAFAACAAgAOitkS7aCL6hNAAAAawAAABsAAAAAAAAAAQAAAAAArywAAHVuaXZlcnNhbC91bml2ZXJzYWwucG5nLnhtbFBLBQYAAAAADAAMAIYDAAA1LQAAAAA="/>
</p:tagLst>
</file>

<file path=ppt/tags/tag10.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1.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2.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3.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4.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5.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6.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17.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2.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3.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4.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5.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6.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7.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8.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9.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heme/theme1.xml><?xml version="1.0" encoding="utf-8"?>
<a:theme xmlns:a="http://schemas.openxmlformats.org/drawingml/2006/main" name="第一PPT，www.1ppt.com">
  <a:themeElements>
    <a:clrScheme name="自定义 24">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gpmpuylo">
      <a:majorFont>
        <a:latin typeface="Calibri Light"/>
        <a:ea typeface="微软雅黑"/>
        <a:cs typeface=""/>
      </a:majorFont>
      <a:minorFont>
        <a:latin typeface="Calibr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2404</TotalTime>
  <Words>2312</Words>
  <Application>Microsoft Office PowerPoint</Application>
  <PresentationFormat>自定义</PresentationFormat>
  <Paragraphs>330</Paragraphs>
  <Slides>65</Slides>
  <Notes>27</Notes>
  <HiddenSlides>0</HiddenSlides>
  <MMClips>0</MMClips>
  <ScaleCrop>false</ScaleCrop>
  <HeadingPairs>
    <vt:vector size="4" baseType="variant">
      <vt:variant>
        <vt:lpstr>主题</vt:lpstr>
      </vt:variant>
      <vt:variant>
        <vt:i4>2</vt:i4>
      </vt:variant>
      <vt:variant>
        <vt:lpstr>幻灯片标题</vt:lpstr>
      </vt:variant>
      <vt:variant>
        <vt:i4>65</vt:i4>
      </vt:variant>
    </vt:vector>
  </HeadingPairs>
  <TitlesOfParts>
    <vt:vector size="67" baseType="lpstr">
      <vt:lpstr>第一PPT，www.1ppt.com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重要说明</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简洁方框</dc:title>
  <dc:creator>第一PPT</dc:creator>
  <cp:keywords>www.1ppt.com</cp:keywords>
  <dc:description>www.1ppt.com</dc:description>
  <cp:lastModifiedBy>个人用户</cp:lastModifiedBy>
  <cp:revision>234</cp:revision>
  <dcterms:created xsi:type="dcterms:W3CDTF">2017-09-17T15:37:53Z</dcterms:created>
  <dcterms:modified xsi:type="dcterms:W3CDTF">2022-08-14T02:57:40Z</dcterms:modified>
</cp:coreProperties>
</file>