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tags/tag8.xml" ContentType="application/vnd.openxmlformats-officedocument.presentationml.tags+xml"/>
  <Override PartName="/ppt/notesSlides/notesSlide11.xml" ContentType="application/vnd.openxmlformats-officedocument.presentationml.notesSlide+xml"/>
  <Override PartName="/ppt/tags/tag9.xml" ContentType="application/vnd.openxmlformats-officedocument.presentationml.tags+xml"/>
  <Override PartName="/ppt/notesSlides/notesSlide12.xml" ContentType="application/vnd.openxmlformats-officedocument.presentationml.notesSlide+xml"/>
  <Override PartName="/ppt/tags/tag10.xml" ContentType="application/vnd.openxmlformats-officedocument.presentationml.tags+xml"/>
  <Override PartName="/ppt/notesSlides/notesSlide13.xml" ContentType="application/vnd.openxmlformats-officedocument.presentationml.notesSlide+xml"/>
  <Override PartName="/ppt/tags/tag11.xml" ContentType="application/vnd.openxmlformats-officedocument.presentationml.tags+xml"/>
  <Override PartName="/ppt/notesSlides/notesSlide14.xml" ContentType="application/vnd.openxmlformats-officedocument.presentationml.notesSlide+xml"/>
  <Override PartName="/ppt/tags/tag12.xml" ContentType="application/vnd.openxmlformats-officedocument.presentationml.tags+xml"/>
  <Override PartName="/ppt/notesSlides/notesSlide15.xml" ContentType="application/vnd.openxmlformats-officedocument.presentationml.notesSlide+xml"/>
  <Override PartName="/ppt/tags/tag13.xml" ContentType="application/vnd.openxmlformats-officedocument.presentationml.tags+xml"/>
  <Override PartName="/ppt/notesSlides/notesSlide16.xml" ContentType="application/vnd.openxmlformats-officedocument.presentationml.notesSlide+xml"/>
  <Override PartName="/ppt/tags/tag14.xml" ContentType="application/vnd.openxmlformats-officedocument.presentationml.tags+xml"/>
  <Override PartName="/ppt/notesSlides/notesSlide17.xml" ContentType="application/vnd.openxmlformats-officedocument.presentationml.notesSlide+xml"/>
  <Override PartName="/ppt/tags/tag15.xml" ContentType="application/vnd.openxmlformats-officedocument.presentationml.tags+xml"/>
  <Override PartName="/ppt/notesSlides/notesSlide18.xml" ContentType="application/vnd.openxmlformats-officedocument.presentationml.notesSlide+xml"/>
  <Override PartName="/ppt/tags/tag16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7.xml" ContentType="application/vnd.openxmlformats-officedocument.presentationml.tags+xml"/>
  <Override PartName="/ppt/notesSlides/notesSlide21.xml" ContentType="application/vnd.openxmlformats-officedocument.presentationml.notesSlide+xml"/>
  <Override PartName="/ppt/tags/tag18.xml" ContentType="application/vnd.openxmlformats-officedocument.presentationml.tags+xml"/>
  <Override PartName="/ppt/notesSlides/notesSlide22.xml" ContentType="application/vnd.openxmlformats-officedocument.presentationml.notesSlide+xml"/>
  <Override PartName="/ppt/tags/tag19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20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tags/tag21.xml" ContentType="application/vnd.openxmlformats-officedocument.presentationml.tags+xml"/>
  <Override PartName="/ppt/notesSlides/notesSlide37.xml" ContentType="application/vnd.openxmlformats-officedocument.presentationml.notesSlide+xml"/>
  <Override PartName="/ppt/tags/tag22.xml" ContentType="application/vnd.openxmlformats-officedocument.presentationml.tags+xml"/>
  <Override PartName="/ppt/notesSlides/notesSlide38.xml" ContentType="application/vnd.openxmlformats-officedocument.presentationml.notesSlide+xml"/>
  <Override PartName="/ppt/tags/tag23.xml" ContentType="application/vnd.openxmlformats-officedocument.presentationml.tags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59"/>
  </p:notesMasterIdLst>
  <p:sldIdLst>
    <p:sldId id="257" r:id="rId3"/>
    <p:sldId id="258" r:id="rId4"/>
    <p:sldId id="259" r:id="rId5"/>
    <p:sldId id="260" r:id="rId6"/>
    <p:sldId id="319" r:id="rId7"/>
    <p:sldId id="494" r:id="rId8"/>
    <p:sldId id="495" r:id="rId9"/>
    <p:sldId id="320" r:id="rId10"/>
    <p:sldId id="496" r:id="rId11"/>
    <p:sldId id="497" r:id="rId12"/>
    <p:sldId id="498" r:id="rId13"/>
    <p:sldId id="499" r:id="rId14"/>
    <p:sldId id="500" r:id="rId15"/>
    <p:sldId id="502" r:id="rId16"/>
    <p:sldId id="503" r:id="rId17"/>
    <p:sldId id="321" r:id="rId18"/>
    <p:sldId id="504" r:id="rId19"/>
    <p:sldId id="505" r:id="rId20"/>
    <p:sldId id="506" r:id="rId21"/>
    <p:sldId id="311" r:id="rId22"/>
    <p:sldId id="323" r:id="rId23"/>
    <p:sldId id="324" r:id="rId24"/>
    <p:sldId id="493" r:id="rId25"/>
    <p:sldId id="312" r:id="rId26"/>
    <p:sldId id="326" r:id="rId27"/>
    <p:sldId id="522" r:id="rId28"/>
    <p:sldId id="487" r:id="rId29"/>
    <p:sldId id="507" r:id="rId30"/>
    <p:sldId id="510" r:id="rId31"/>
    <p:sldId id="511" r:id="rId32"/>
    <p:sldId id="512" r:id="rId33"/>
    <p:sldId id="513" r:id="rId34"/>
    <p:sldId id="456" r:id="rId35"/>
    <p:sldId id="523" r:id="rId36"/>
    <p:sldId id="524" r:id="rId37"/>
    <p:sldId id="460" r:id="rId38"/>
    <p:sldId id="514" r:id="rId39"/>
    <p:sldId id="515" r:id="rId40"/>
    <p:sldId id="525" r:id="rId41"/>
    <p:sldId id="526" r:id="rId42"/>
    <p:sldId id="516" r:id="rId43"/>
    <p:sldId id="519" r:id="rId44"/>
    <p:sldId id="527" r:id="rId45"/>
    <p:sldId id="528" r:id="rId46"/>
    <p:sldId id="517" r:id="rId47"/>
    <p:sldId id="520" r:id="rId48"/>
    <p:sldId id="530" r:id="rId49"/>
    <p:sldId id="529" r:id="rId50"/>
    <p:sldId id="518" r:id="rId51"/>
    <p:sldId id="521" r:id="rId52"/>
    <p:sldId id="313" r:id="rId53"/>
    <p:sldId id="531" r:id="rId54"/>
    <p:sldId id="532" r:id="rId55"/>
    <p:sldId id="533" r:id="rId56"/>
    <p:sldId id="534" r:id="rId57"/>
    <p:sldId id="535" r:id="rId5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279" autoAdjust="0"/>
  </p:normalViewPr>
  <p:slideViewPr>
    <p:cSldViewPr snapToGrid="0">
      <p:cViewPr varScale="1">
        <p:scale>
          <a:sx n="53" d="100"/>
          <a:sy n="53" d="100"/>
        </p:scale>
        <p:origin x="-105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0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140539-DAEB-4659-A6D3-026F4E0435E9}" type="datetimeFigureOut">
              <a:rPr lang="zh-CN" altLang="en-US" smtClean="0"/>
              <a:t>2022/8/14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486327-B8B2-46D7-9FAD-953666BC2D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492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6909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0524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9596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2382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2381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6961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2095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7365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4479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0890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7803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5012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8700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7788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3393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438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21693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0990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使用磁盘管理工具（</a:t>
            </a:r>
            <a:r>
              <a:rPr lang="en-US" altLang="zh-CN" dirty="0"/>
              <a:t>MS1</a:t>
            </a:r>
            <a:r>
              <a:rPr lang="zh-CN" altLang="en-US" dirty="0"/>
              <a:t>）</a:t>
            </a:r>
          </a:p>
          <a:p>
            <a:r>
              <a:rPr lang="zh-CN" altLang="en-US" dirty="0"/>
              <a:t>新建基本卷（</a:t>
            </a:r>
            <a:r>
              <a:rPr lang="en-US" altLang="zh-CN" dirty="0"/>
              <a:t>MS1</a:t>
            </a:r>
            <a:r>
              <a:rPr lang="zh-CN" altLang="en-US" dirty="0"/>
              <a:t>）</a:t>
            </a:r>
          </a:p>
          <a:p>
            <a:r>
              <a:rPr lang="zh-CN" altLang="en-US" dirty="0"/>
              <a:t>更改驱动器号和路径（</a:t>
            </a:r>
            <a:r>
              <a:rPr lang="en-US" altLang="zh-CN" dirty="0"/>
              <a:t>MS1</a:t>
            </a:r>
            <a:r>
              <a:rPr lang="zh-CN" altLang="en-US" dirty="0"/>
              <a:t>）</a:t>
            </a:r>
          </a:p>
          <a:p>
            <a:r>
              <a:rPr lang="zh-CN" altLang="en-US" dirty="0"/>
              <a:t>指定活动的磁盘分区（</a:t>
            </a:r>
            <a:r>
              <a:rPr lang="en-US" altLang="zh-CN" dirty="0"/>
              <a:t>MS2</a:t>
            </a:r>
            <a:r>
              <a:rPr lang="zh-CN" altLang="en-US"/>
              <a:t>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69093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63967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69093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6396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42816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69093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63967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69093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63967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30832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63967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66702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83608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63610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2693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713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518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4065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8205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5198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128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C97BB7E-C224-439F-80B4-74D4BC9332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A523A512-3393-4917-A351-CBC36E8870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C7CE46E-A053-4A49-A289-264BF969AE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AC1EF-ED4D-4BE7-B1B7-59B40ED0E2F8}" type="datetimeFigureOut">
              <a:rPr lang="zh-CN" altLang="en-US" smtClean="0"/>
              <a:t>2022/8/14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770876F-917D-4591-B398-26BEBC197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AA0F41E-6238-4BE3-B4F5-00A1EB275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FF09B-7DFD-4D28-8CB3-2B9966897C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9798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75C0868-DFBF-4810-B28F-F6DEB0142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F3954F5-BCB8-42BC-B538-A06A079255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C5CB2ED-E907-4255-A589-E100207AAD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AC1EF-ED4D-4BE7-B1B7-59B40ED0E2F8}" type="datetimeFigureOut">
              <a:rPr lang="zh-CN" altLang="en-US" smtClean="0"/>
              <a:t>2022/8/14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3465727-ED64-4B0B-ADAD-E59AF5FC3A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8EFEE6E-0F38-47EE-AA7B-C28E63E4F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FF09B-7DFD-4D28-8CB3-2B9966897C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172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8D431425-A444-4C66-B8A9-0D00C031BD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F22D9AD1-C5BD-4181-A32D-47A92FB14C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5663233-F26A-4C46-A859-3044EE1925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AC1EF-ED4D-4BE7-B1B7-59B40ED0E2F8}" type="datetimeFigureOut">
              <a:rPr lang="zh-CN" altLang="en-US" smtClean="0"/>
              <a:t>2022/8/14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1953E7C-B39F-4FBE-B634-7D1173923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54FA8B8-DD1A-4526-B76D-AB7097DE31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FF09B-7DFD-4D28-8CB3-2B9966897C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3691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84771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840568"/>
            <a:ext cx="10363200" cy="196003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1" y="5181601"/>
            <a:ext cx="8534400" cy="23368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7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0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2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1285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一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297" y="352343"/>
            <a:ext cx="5331223" cy="42932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1" y="1143530"/>
            <a:ext cx="10972800" cy="5028036"/>
          </a:xfrm>
          <a:prstGeom prst="rect">
            <a:avLst/>
          </a:prstGeom>
        </p:spPr>
        <p:txBody>
          <a:bodyPr/>
          <a:lstStyle>
            <a:lvl1pPr marL="456971" indent="-456971">
              <a:lnSpc>
                <a:spcPct val="120000"/>
              </a:lnSpc>
              <a:buSzPct val="80000"/>
              <a:buFont typeface="Wingdings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10289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两级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297" y="362660"/>
            <a:ext cx="6578349" cy="39995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1" y="1600623"/>
            <a:ext cx="10972800" cy="4570942"/>
          </a:xfrm>
          <a:prstGeom prst="rect">
            <a:avLst/>
          </a:prstGeom>
        </p:spPr>
        <p:txBody>
          <a:bodyPr/>
          <a:lstStyle>
            <a:lvl1pPr marL="456971" indent="-456971">
              <a:lnSpc>
                <a:spcPct val="120000"/>
              </a:lnSpc>
              <a:buSzPct val="80000"/>
              <a:buFont typeface="Wingdings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840937" y="983909"/>
            <a:ext cx="10741463" cy="46435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SzPct val="80000"/>
              <a:buFont typeface="Wingdings" pitchFamily="2" charset="2"/>
              <a:buNone/>
              <a:defRPr b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06291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3"/>
          <p:cNvSpPr/>
          <p:nvPr userDrawn="1"/>
        </p:nvSpPr>
        <p:spPr>
          <a:xfrm>
            <a:off x="-72987" y="0"/>
            <a:ext cx="12264987" cy="6858000"/>
          </a:xfrm>
          <a:custGeom>
            <a:avLst/>
            <a:gdLst>
              <a:gd name="connsiteX0" fmla="*/ 0 w 9144000"/>
              <a:gd name="connsiteY0" fmla="*/ 5143500 h 5143500"/>
              <a:gd name="connsiteX1" fmla="*/ 9144000 w 9144000"/>
              <a:gd name="connsiteY1" fmla="*/ 5143500 h 5143500"/>
              <a:gd name="connsiteX2" fmla="*/ 9144000 w 9144000"/>
              <a:gd name="connsiteY2" fmla="*/ 0 h 5143500"/>
              <a:gd name="connsiteX3" fmla="*/ 0 w 9144000"/>
              <a:gd name="connsiteY3" fmla="*/ 0 h 5143500"/>
              <a:gd name="connsiteX4" fmla="*/ 0 w 9144000"/>
              <a:gd name="connsiteY4" fmla="*/ 5143500 h 5143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5143500">
                <a:moveTo>
                  <a:pt x="0" y="5143500"/>
                </a:moveTo>
                <a:lnTo>
                  <a:pt x="9144000" y="5143500"/>
                </a:lnTo>
                <a:lnTo>
                  <a:pt x="9144000" y="0"/>
                </a:lnTo>
                <a:lnTo>
                  <a:pt x="0" y="0"/>
                </a:lnTo>
                <a:lnTo>
                  <a:pt x="0" y="5143500"/>
                </a:lnTo>
              </a:path>
            </a:pathLst>
          </a:custGeom>
          <a:solidFill>
            <a:srgbClr val="ECECF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2" tIns="60951" rIns="121902" bIns="60951" rtlCol="0" anchor="ctr"/>
          <a:lstStyle/>
          <a:p>
            <a:pPr algn="ctr" defTabSz="1218590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extBox 1"/>
          <p:cNvSpPr txBox="1"/>
          <p:nvPr userDrawn="1"/>
        </p:nvSpPr>
        <p:spPr>
          <a:xfrm>
            <a:off x="2171195" y="711200"/>
            <a:ext cx="1359346" cy="946404"/>
          </a:xfrm>
          <a:prstGeom prst="rect">
            <a:avLst/>
          </a:prstGeom>
          <a:noFill/>
        </p:spPr>
        <p:txBody>
          <a:bodyPr wrap="none" lIns="0" tIns="0" rIns="0" bIns="60951" rtlCol="0">
            <a:spAutoFit/>
          </a:bodyPr>
          <a:lstStyle/>
          <a:p>
            <a:pPr defTabSz="1218590">
              <a:lnSpc>
                <a:spcPts val="6932"/>
              </a:lnSpc>
            </a:pPr>
            <a:r>
              <a:rPr lang="zh-CN" altLang="en-US" sz="5300" dirty="0">
                <a:solidFill>
                  <a:srgbClr val="4197DF"/>
                </a:solidFill>
                <a:latin typeface="Microsoft YaHei UI" pitchFamily="18" charset="0"/>
                <a:cs typeface="Microsoft YaHei UI" pitchFamily="18" charset="0"/>
              </a:rPr>
              <a:t>内容</a:t>
            </a:r>
            <a:endParaRPr lang="en-US" altLang="zh-CN" sz="5300" dirty="0">
              <a:solidFill>
                <a:srgbClr val="4197DF"/>
              </a:solidFill>
              <a:latin typeface="Microsoft YaHei UI" pitchFamily="18" charset="0"/>
              <a:cs typeface="Microsoft YaHei UI" pitchFamily="18" charset="0"/>
            </a:endParaRPr>
          </a:p>
        </p:txBody>
      </p:sp>
      <p:sp>
        <p:nvSpPr>
          <p:cNvPr id="11" name="TextBox 1"/>
          <p:cNvSpPr txBox="1"/>
          <p:nvPr userDrawn="1"/>
        </p:nvSpPr>
        <p:spPr>
          <a:xfrm>
            <a:off x="2232824" y="1642534"/>
            <a:ext cx="1273725" cy="266699"/>
          </a:xfrm>
          <a:prstGeom prst="rect">
            <a:avLst/>
          </a:prstGeom>
          <a:noFill/>
        </p:spPr>
        <p:txBody>
          <a:bodyPr wrap="none" lIns="0" tIns="0" rIns="0" bIns="60951" rtlCol="0">
            <a:spAutoFit/>
          </a:bodyPr>
          <a:lstStyle/>
          <a:p>
            <a:pPr defTabSz="1218590">
              <a:lnSpc>
                <a:spcPts val="1599"/>
              </a:lnSpc>
            </a:pPr>
            <a:r>
              <a:rPr lang="en-US" altLang="zh-CN" sz="1900" dirty="0">
                <a:solidFill>
                  <a:srgbClr val="4197DF"/>
                </a:solidFill>
                <a:latin typeface="Times New Roman" pitchFamily="18" charset="0"/>
                <a:cs typeface="Times New Roman" pitchFamily="18" charset="0"/>
              </a:rPr>
              <a:t>CONTENTS</a:t>
            </a:r>
          </a:p>
        </p:txBody>
      </p:sp>
      <p:sp>
        <p:nvSpPr>
          <p:cNvPr id="12" name="TextBox 1"/>
          <p:cNvSpPr txBox="1"/>
          <p:nvPr userDrawn="1"/>
        </p:nvSpPr>
        <p:spPr>
          <a:xfrm>
            <a:off x="3565934" y="762617"/>
            <a:ext cx="717771" cy="946215"/>
          </a:xfrm>
          <a:prstGeom prst="rect">
            <a:avLst/>
          </a:prstGeom>
          <a:noFill/>
        </p:spPr>
        <p:txBody>
          <a:bodyPr wrap="none" lIns="0" tIns="0" rIns="0" bIns="60951" rtlCol="0">
            <a:spAutoFit/>
          </a:bodyPr>
          <a:lstStyle/>
          <a:p>
            <a:pPr defTabSz="1218590">
              <a:lnSpc>
                <a:spcPts val="6932"/>
              </a:lnSpc>
            </a:pPr>
            <a:r>
              <a:rPr lang="zh-CN" altLang="en-US" sz="2800" dirty="0">
                <a:solidFill>
                  <a:srgbClr val="4197DF"/>
                </a:solidFill>
                <a:latin typeface="Microsoft YaHei UI" pitchFamily="18" charset="0"/>
                <a:cs typeface="Microsoft YaHei UI" pitchFamily="18" charset="0"/>
              </a:rPr>
              <a:t>导航</a:t>
            </a:r>
            <a:endParaRPr lang="en-US" altLang="zh-CN" sz="2800" dirty="0">
              <a:solidFill>
                <a:srgbClr val="4197DF"/>
              </a:solidFill>
              <a:latin typeface="Microsoft YaHei UI" pitchFamily="18" charset="0"/>
              <a:cs typeface="Microsoft YaHei UI" pitchFamily="18" charset="0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1570807" y="828483"/>
            <a:ext cx="488695" cy="985610"/>
          </a:xfrm>
          <a:prstGeom prst="rect">
            <a:avLst/>
          </a:prstGeom>
          <a:solidFill>
            <a:srgbClr val="1A8A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4" tIns="45697" rIns="91394" bIns="45697" rtlCol="0" anchor="ctr"/>
          <a:lstStyle/>
          <a:p>
            <a:pPr algn="ctr" defTabSz="1218590"/>
            <a:endParaRPr lang="zh-CN" altLang="en-US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1458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366185"/>
            <a:ext cx="10972800" cy="152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33601"/>
            <a:ext cx="5384800" cy="6034618"/>
          </a:xfrm>
          <a:prstGeom prst="rect">
            <a:avLst/>
          </a:prstGeo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1" y="2133601"/>
            <a:ext cx="5384800" cy="6034618"/>
          </a:xfrm>
          <a:prstGeom prst="rect">
            <a:avLst/>
          </a:prstGeo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728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366185"/>
            <a:ext cx="10972800" cy="152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2046817"/>
            <a:ext cx="5386917" cy="8530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295" indent="0">
              <a:buNone/>
              <a:defRPr sz="2700" b="1"/>
            </a:lvl2pPr>
            <a:lvl3pPr marL="1219225" indent="0">
              <a:buNone/>
              <a:defRPr sz="2400" b="1"/>
            </a:lvl3pPr>
            <a:lvl4pPr marL="1828520" indent="0">
              <a:buNone/>
              <a:defRPr sz="2100" b="1"/>
            </a:lvl4pPr>
            <a:lvl5pPr marL="2437815" indent="0">
              <a:buNone/>
              <a:defRPr sz="2100" b="1"/>
            </a:lvl5pPr>
            <a:lvl6pPr marL="3047745" indent="0">
              <a:buNone/>
              <a:defRPr sz="2100" b="1"/>
            </a:lvl6pPr>
            <a:lvl7pPr marL="3657041" indent="0">
              <a:buNone/>
              <a:defRPr sz="2100" b="1"/>
            </a:lvl7pPr>
            <a:lvl8pPr marL="4266336" indent="0">
              <a:buNone/>
              <a:defRPr sz="2100" b="1"/>
            </a:lvl8pPr>
            <a:lvl9pPr marL="4876266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1" y="2899834"/>
            <a:ext cx="5386917" cy="5268384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7" y="2046817"/>
            <a:ext cx="5389033" cy="8530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295" indent="0">
              <a:buNone/>
              <a:defRPr sz="2700" b="1"/>
            </a:lvl2pPr>
            <a:lvl3pPr marL="1219225" indent="0">
              <a:buNone/>
              <a:defRPr sz="2400" b="1"/>
            </a:lvl3pPr>
            <a:lvl4pPr marL="1828520" indent="0">
              <a:buNone/>
              <a:defRPr sz="2100" b="1"/>
            </a:lvl4pPr>
            <a:lvl5pPr marL="2437815" indent="0">
              <a:buNone/>
              <a:defRPr sz="2100" b="1"/>
            </a:lvl5pPr>
            <a:lvl6pPr marL="3047745" indent="0">
              <a:buNone/>
              <a:defRPr sz="2100" b="1"/>
            </a:lvl6pPr>
            <a:lvl7pPr marL="3657041" indent="0">
              <a:buNone/>
              <a:defRPr sz="2100" b="1"/>
            </a:lvl7pPr>
            <a:lvl8pPr marL="4266336" indent="0">
              <a:buNone/>
              <a:defRPr sz="2100" b="1"/>
            </a:lvl8pPr>
            <a:lvl9pPr marL="4876266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2899834"/>
            <a:ext cx="5389033" cy="5268384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3839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3630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2CCDBB1-4FC1-4ACF-891A-8F18313D4F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6B24960-47D9-4587-A5B5-15F01EA74C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35C62B7-9063-44C8-BAAE-DDA915955A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AC1EF-ED4D-4BE7-B1B7-59B40ED0E2F8}" type="datetimeFigureOut">
              <a:rPr lang="zh-CN" altLang="en-US" smtClean="0"/>
              <a:t>2022/8/14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A59A3E6-DC29-4D08-B701-12F2D5037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48EB322-E9A6-4DB0-A289-D21E46FB6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FF09B-7DFD-4D28-8CB3-2B9966897C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0860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364067"/>
            <a:ext cx="4011084" cy="1549400"/>
          </a:xfrm>
          <a:prstGeom prst="rect">
            <a:avLst/>
          </a:prstGeo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364068"/>
            <a:ext cx="6815666" cy="7804151"/>
          </a:xfrm>
          <a:prstGeom prst="rect">
            <a:avLst/>
          </a:prstGeo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913467"/>
            <a:ext cx="4011084" cy="62547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900"/>
            </a:lvl1pPr>
            <a:lvl2pPr marL="609295" indent="0">
              <a:buNone/>
              <a:defRPr sz="1600"/>
            </a:lvl2pPr>
            <a:lvl3pPr marL="1219225" indent="0">
              <a:buNone/>
              <a:defRPr sz="1300"/>
            </a:lvl3pPr>
            <a:lvl4pPr marL="1828520" indent="0">
              <a:buNone/>
              <a:defRPr sz="1200"/>
            </a:lvl4pPr>
            <a:lvl5pPr marL="2437815" indent="0">
              <a:buNone/>
              <a:defRPr sz="1200"/>
            </a:lvl5pPr>
            <a:lvl6pPr marL="3047745" indent="0">
              <a:buNone/>
              <a:defRPr sz="1200"/>
            </a:lvl6pPr>
            <a:lvl7pPr marL="3657041" indent="0">
              <a:buNone/>
              <a:defRPr sz="1200"/>
            </a:lvl7pPr>
            <a:lvl8pPr marL="4266336" indent="0">
              <a:buNone/>
              <a:defRPr sz="1200"/>
            </a:lvl8pPr>
            <a:lvl9pPr marL="4876266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212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6400800"/>
            <a:ext cx="7315200" cy="755651"/>
          </a:xfrm>
          <a:prstGeom prst="rect">
            <a:avLst/>
          </a:prstGeo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817034"/>
            <a:ext cx="7315200" cy="5486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300"/>
            </a:lvl1pPr>
            <a:lvl2pPr marL="609295" indent="0">
              <a:buNone/>
              <a:defRPr sz="3700"/>
            </a:lvl2pPr>
            <a:lvl3pPr marL="1219225" indent="0">
              <a:buNone/>
              <a:defRPr sz="3200"/>
            </a:lvl3pPr>
            <a:lvl4pPr marL="1828520" indent="0">
              <a:buNone/>
              <a:defRPr sz="2700"/>
            </a:lvl4pPr>
            <a:lvl5pPr marL="2437815" indent="0">
              <a:buNone/>
              <a:defRPr sz="2700"/>
            </a:lvl5pPr>
            <a:lvl6pPr marL="3047745" indent="0">
              <a:buNone/>
              <a:defRPr sz="2700"/>
            </a:lvl6pPr>
            <a:lvl7pPr marL="3657041" indent="0">
              <a:buNone/>
              <a:defRPr sz="2700"/>
            </a:lvl7pPr>
            <a:lvl8pPr marL="4266336" indent="0">
              <a:buNone/>
              <a:defRPr sz="2700"/>
            </a:lvl8pPr>
            <a:lvl9pPr marL="4876266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7156451"/>
            <a:ext cx="7315200" cy="10731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900"/>
            </a:lvl1pPr>
            <a:lvl2pPr marL="609295" indent="0">
              <a:buNone/>
              <a:defRPr sz="1600"/>
            </a:lvl2pPr>
            <a:lvl3pPr marL="1219225" indent="0">
              <a:buNone/>
              <a:defRPr sz="1300"/>
            </a:lvl3pPr>
            <a:lvl4pPr marL="1828520" indent="0">
              <a:buNone/>
              <a:defRPr sz="1200"/>
            </a:lvl4pPr>
            <a:lvl5pPr marL="2437815" indent="0">
              <a:buNone/>
              <a:defRPr sz="1200"/>
            </a:lvl5pPr>
            <a:lvl6pPr marL="3047745" indent="0">
              <a:buNone/>
              <a:defRPr sz="1200"/>
            </a:lvl6pPr>
            <a:lvl7pPr marL="3657041" indent="0">
              <a:buNone/>
              <a:defRPr sz="1200"/>
            </a:lvl7pPr>
            <a:lvl8pPr marL="4266336" indent="0">
              <a:buNone/>
              <a:defRPr sz="1200"/>
            </a:lvl8pPr>
            <a:lvl9pPr marL="4876266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1042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366185"/>
            <a:ext cx="10972800" cy="152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1" y="2133601"/>
            <a:ext cx="10972800" cy="603461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8333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366184"/>
            <a:ext cx="2743200" cy="7802033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66184"/>
            <a:ext cx="8026400" cy="78020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31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5F7070D-F99B-4495-972A-EBBEA04CE7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F6D6792-E01E-49F2-A0C2-546E8E1758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319FB36-5558-4CCE-A613-B3DD175E3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AC1EF-ED4D-4BE7-B1B7-59B40ED0E2F8}" type="datetimeFigureOut">
              <a:rPr lang="zh-CN" altLang="en-US" smtClean="0"/>
              <a:t>2022/8/14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C04906A-02E3-4DBD-8D1F-7A1A14A14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8E3DBE0-E720-463B-B96C-7250278ED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FF09B-7DFD-4D28-8CB3-2B9966897C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406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0AD6BEF-C4FB-4CD1-9A22-6D26223951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5BC5589-0C05-4786-ADF8-5CCF56987F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7109632D-3C45-4CE9-B38E-2BAF336420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FD1B3ED-4108-47A4-994B-7DFDADA63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AC1EF-ED4D-4BE7-B1B7-59B40ED0E2F8}" type="datetimeFigureOut">
              <a:rPr lang="zh-CN" altLang="en-US" smtClean="0"/>
              <a:t>2022/8/14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5D0D3DB-3357-4E8B-908C-66B1FEC41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4ABC8DB-8B0A-405E-AFB9-9B13A32A7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FF09B-7DFD-4D28-8CB3-2B9966897C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499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DBB4143-48FD-461D-866D-04F90E3A1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1815C33-9866-4E63-BD10-454D620F46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15EB31B-2E0E-470B-B9A7-34C3DFA13D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E2A13E1-61E6-4CC6-84DA-DD2A90BD4E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755F8971-D749-4EA4-B8CE-CED164C1E1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745B60C2-D0B5-486D-9088-81EAF6BA9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AC1EF-ED4D-4BE7-B1B7-59B40ED0E2F8}" type="datetimeFigureOut">
              <a:rPr lang="zh-CN" altLang="en-US" smtClean="0"/>
              <a:t>2022/8/14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67D78A22-B4AD-42E6-87FC-A5CDC8CE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B39B0A69-A30B-4576-A761-2CE2D81EAF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FF09B-7DFD-4D28-8CB3-2B9966897C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665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AE21E6E-DECE-405F-BCE6-1DC813FF5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34D9A971-54A2-4D96-A4A5-733DE9B54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AC1EF-ED4D-4BE7-B1B7-59B40ED0E2F8}" type="datetimeFigureOut">
              <a:rPr lang="zh-CN" altLang="en-US" smtClean="0"/>
              <a:t>2022/8/14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9048D7F8-1847-4EDA-ABA1-84C4C146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B3BA3098-9356-4656-B9C4-4E16D11C4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FF09B-7DFD-4D28-8CB3-2B9966897C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234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6279B4DE-2658-4F46-8B9A-753E342AA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AC1EF-ED4D-4BE7-B1B7-59B40ED0E2F8}" type="datetimeFigureOut">
              <a:rPr lang="zh-CN" altLang="en-US" smtClean="0"/>
              <a:t>2022/8/14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F57AF71-EE9B-4853-B7FB-9A76D49A0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03DEDE8-A9FB-411D-8C53-A6144805C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FF09B-7DFD-4D28-8CB3-2B9966897C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632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A234F09-A032-4273-9056-98B454F1AB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255DB70-F55E-4095-A5CC-31B9CD745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8A24EF53-BE0C-4FDE-BBB5-B0AC13993C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4B3992D-DD8E-4C4F-B5FC-C25B41CBB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AC1EF-ED4D-4BE7-B1B7-59B40ED0E2F8}" type="datetimeFigureOut">
              <a:rPr lang="zh-CN" altLang="en-US" smtClean="0"/>
              <a:t>2022/8/14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58BB457-0D33-4E03-BCDB-6AC8E76C4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05B91C0-7915-4714-84A6-FD056E55A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FF09B-7DFD-4D28-8CB3-2B9966897C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934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64F9909-84A3-4050-A170-24851B0525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27846B4F-225B-40A9-802F-979724E8E6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D23E814-C2D4-40D1-95E9-D82D34B3CF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49EF7AF-1251-4E77-B393-E12ABF42CB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AC1EF-ED4D-4BE7-B1B7-59B40ED0E2F8}" type="datetimeFigureOut">
              <a:rPr lang="zh-CN" altLang="en-US" smtClean="0"/>
              <a:t>2022/8/14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2F95B5D-67F6-4037-9959-3C9502DE8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511DDB6-648B-4B05-A2B7-555156311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FF09B-7DFD-4D28-8CB3-2B9966897C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705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A6803B9C-5291-4412-AA00-DB56F52427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32FDAA6-B164-4028-BE8A-8985B624F0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5A5A491-C7A0-4D78-92A0-01D4C652FD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AC1EF-ED4D-4BE7-B1B7-59B40ED0E2F8}" type="datetimeFigureOut">
              <a:rPr lang="zh-CN" altLang="en-US" smtClean="0"/>
              <a:t>2022/8/14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2EE60D8-110A-4804-8871-4F026675B1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0D94785-7372-4F07-AA17-D7CC008A54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1FF09B-7DFD-4D28-8CB3-2B9966897C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334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8475134"/>
            <a:ext cx="2844800" cy="486833"/>
          </a:xfrm>
          <a:prstGeom prst="rect">
            <a:avLst/>
          </a:prstGeom>
        </p:spPr>
        <p:txBody>
          <a:bodyPr vert="horz" lIns="121902" tIns="60951" rIns="121902" bIns="60951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9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8590"/>
              <a:t>8/14/2022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1" y="8475134"/>
            <a:ext cx="3860800" cy="486833"/>
          </a:xfrm>
          <a:prstGeom prst="rect">
            <a:avLst/>
          </a:prstGeom>
        </p:spPr>
        <p:txBody>
          <a:bodyPr vert="horz" lIns="121902" tIns="60951" rIns="121902" bIns="60951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9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8475134"/>
            <a:ext cx="2844800" cy="486833"/>
          </a:xfrm>
          <a:prstGeom prst="rect">
            <a:avLst/>
          </a:prstGeom>
        </p:spPr>
        <p:txBody>
          <a:bodyPr vert="horz" lIns="121902" tIns="60951" rIns="121902" bIns="60951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9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859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1" name="Text Placeholder 2"/>
          <p:cNvSpPr>
            <a:spLocks noGrp="1"/>
          </p:cNvSpPr>
          <p:nvPr>
            <p:ph type="body" idx="1"/>
          </p:nvPr>
        </p:nvSpPr>
        <p:spPr>
          <a:xfrm>
            <a:off x="609204" y="1143530"/>
            <a:ext cx="10965661" cy="4999211"/>
          </a:xfrm>
          <a:prstGeom prst="rect">
            <a:avLst/>
          </a:prstGeom>
        </p:spPr>
        <p:txBody>
          <a:bodyPr vert="horz" lIns="121856" tIns="60928" rIns="121856" bIns="6092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矩形 23"/>
          <p:cNvSpPr/>
          <p:nvPr/>
        </p:nvSpPr>
        <p:spPr>
          <a:xfrm>
            <a:off x="0" y="332579"/>
            <a:ext cx="12192000" cy="431948"/>
          </a:xfrm>
          <a:prstGeom prst="rect">
            <a:avLst/>
          </a:prstGeom>
          <a:solidFill>
            <a:srgbClr val="3A4187"/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56" tIns="60928" rIns="121856" bIns="60928" rtlCol="0" anchor="ctr"/>
          <a:lstStyle/>
          <a:p>
            <a:pPr algn="ctr" defTabSz="1218590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764527"/>
            <a:ext cx="12192000" cy="7199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4" tIns="45697" rIns="91394" bIns="45697" rtlCol="0" anchor="ctr"/>
          <a:lstStyle/>
          <a:p>
            <a:pPr algn="ctr" defTabSz="1218590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1274903" y="330031"/>
            <a:ext cx="484980" cy="485121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4" tIns="45697" rIns="91394" bIns="45697" rtlCol="0" anchor="ctr"/>
          <a:lstStyle/>
          <a:p>
            <a:pPr algn="ctr" defTabSz="1218590"/>
            <a:endParaRPr lang="zh-CN" altLang="en-US" sz="24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sp>
        <p:nvSpPr>
          <p:cNvPr id="27" name="TextBox 15"/>
          <p:cNvSpPr txBox="1"/>
          <p:nvPr/>
        </p:nvSpPr>
        <p:spPr>
          <a:xfrm>
            <a:off x="11277489" y="441990"/>
            <a:ext cx="483141" cy="246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8590"/>
            <a:fld id="{2EEF1883-7A0E-4F66-9932-E581691AD397}" type="slidenum">
              <a:rPr lang="zh-CN" altLang="en-US" sz="1600" smtClean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pPr algn="ctr" defTabSz="1218590"/>
              <a:t>‹#›</a:t>
            </a:fld>
            <a:r>
              <a:rPr lang="zh-CN" altLang="en-US" sz="1600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</a:p>
        </p:txBody>
      </p:sp>
      <p:sp>
        <p:nvSpPr>
          <p:cNvPr id="29" name="矩形 28"/>
          <p:cNvSpPr/>
          <p:nvPr/>
        </p:nvSpPr>
        <p:spPr>
          <a:xfrm>
            <a:off x="7009924" y="332579"/>
            <a:ext cx="3742723" cy="43194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4" tIns="45697" rIns="91394" bIns="45697" rtlCol="0" anchor="ctr"/>
          <a:lstStyle/>
          <a:p>
            <a:pPr algn="ctr" defTabSz="1218590"/>
            <a:r>
              <a:rPr lang="zh-CN" altLang="en-US" dirty="0">
                <a:solidFill>
                  <a:prstClr val="white"/>
                </a:solidFill>
                <a:latin typeface="微软雅黑" pitchFamily="34" charset="-122"/>
              </a:rPr>
              <a:t>第</a:t>
            </a:r>
            <a:r>
              <a:rPr lang="en-US" altLang="zh-CN" dirty="0">
                <a:solidFill>
                  <a:prstClr val="white"/>
                </a:solidFill>
                <a:latin typeface="微软雅黑" pitchFamily="34" charset="-122"/>
              </a:rPr>
              <a:t>1</a:t>
            </a:r>
            <a:r>
              <a:rPr lang="zh-CN" altLang="en-US" dirty="0">
                <a:solidFill>
                  <a:prstClr val="white"/>
                </a:solidFill>
                <a:latin typeface="微软雅黑" pitchFamily="34" charset="-122"/>
              </a:rPr>
              <a:t>章搭建与测试</a:t>
            </a:r>
            <a:r>
              <a:rPr lang="en-US" altLang="zh-CN" dirty="0">
                <a:solidFill>
                  <a:prstClr val="white"/>
                </a:solidFill>
                <a:latin typeface="微软雅黑" pitchFamily="34" charset="-122"/>
              </a:rPr>
              <a:t>Linux</a:t>
            </a:r>
            <a:r>
              <a:rPr lang="zh-CN" altLang="en-US" dirty="0">
                <a:solidFill>
                  <a:prstClr val="white"/>
                </a:solidFill>
                <a:latin typeface="微软雅黑" pitchFamily="34" charset="-122"/>
              </a:rPr>
              <a:t>服务器</a:t>
            </a:r>
          </a:p>
        </p:txBody>
      </p:sp>
      <p:sp>
        <p:nvSpPr>
          <p:cNvPr id="20" name="Title Placeholder 1"/>
          <p:cNvSpPr>
            <a:spLocks noGrp="1"/>
          </p:cNvSpPr>
          <p:nvPr>
            <p:ph type="title"/>
          </p:nvPr>
        </p:nvSpPr>
        <p:spPr>
          <a:xfrm>
            <a:off x="772540" y="362750"/>
            <a:ext cx="5302924" cy="39986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0" name="等腰三角形 39">
            <a:hlinkClick r:id="" action="ppaction://hlinkshowjump?jump=previousslide"/>
          </p:cNvPr>
          <p:cNvSpPr/>
          <p:nvPr/>
        </p:nvSpPr>
        <p:spPr>
          <a:xfrm rot="5400000" flipH="1">
            <a:off x="385203" y="517670"/>
            <a:ext cx="98640" cy="101095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56" tIns="60928" rIns="121856" bIns="60928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41" name="等腰三角形 40">
            <a:hlinkClick r:id="" action="ppaction://hlinkshowjump?jump=previousslide"/>
          </p:cNvPr>
          <p:cNvSpPr/>
          <p:nvPr/>
        </p:nvSpPr>
        <p:spPr>
          <a:xfrm rot="5400000" flipH="1">
            <a:off x="524830" y="517670"/>
            <a:ext cx="98640" cy="101095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56" tIns="60928" rIns="121856" bIns="60928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42" name="等腰三角形 41">
            <a:hlinkClick r:id="" action="ppaction://hlinkshowjump?jump=previousslide"/>
          </p:cNvPr>
          <p:cNvSpPr/>
          <p:nvPr/>
        </p:nvSpPr>
        <p:spPr>
          <a:xfrm rot="5400000" flipH="1">
            <a:off x="658111" y="517670"/>
            <a:ext cx="98640" cy="101095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56" tIns="60928" rIns="121856" bIns="60928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627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1218590" rtl="0" eaLnBrk="1" latinLnBrk="0" hangingPunct="1">
        <a:spcBef>
          <a:spcPct val="0"/>
        </a:spcBef>
        <a:buNone/>
        <a:defRPr sz="2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456971" indent="-456971" algn="l" defTabSz="1218590" rtl="0" eaLnBrk="1" latinLnBrk="0" hangingPunct="1">
        <a:spcBef>
          <a:spcPct val="20000"/>
        </a:spcBef>
        <a:buSzPct val="80000"/>
        <a:buFont typeface="Wingdings" pitchFamily="2" charset="2"/>
        <a:buChar char="l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990739" indent="-380810" algn="l" defTabSz="121859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523873" indent="-304648" algn="l" defTabSz="121859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168" indent="-304648" algn="l" defTabSz="121859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098" indent="-304648" algn="l" defTabSz="121859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393" indent="-304648" algn="l" defTabSz="121859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688" indent="-304648" algn="l" defTabSz="121859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618" indent="-304648" algn="l" defTabSz="121859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913" indent="-304648" algn="l" defTabSz="121859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295" algn="l" defTabSz="12185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25" algn="l" defTabSz="12185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20" algn="l" defTabSz="12185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815" algn="l" defTabSz="12185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745" algn="l" defTabSz="12185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041" algn="l" defTabSz="12185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336" algn="l" defTabSz="12185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266" algn="l" defTabSz="12185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5" Type="http://schemas.openxmlformats.org/officeDocument/2006/relationships/image" Target="../media/image7.jpe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5" Type="http://schemas.openxmlformats.org/officeDocument/2006/relationships/image" Target="../media/image8.jpe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Relationship Id="rId4" Type="http://schemas.openxmlformats.org/officeDocument/2006/relationships/image" Target="../media/image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Relationship Id="rId4" Type="http://schemas.openxmlformats.org/officeDocument/2006/relationships/image" Target="../media/image2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Relationship Id="rId4" Type="http://schemas.openxmlformats.org/officeDocument/2006/relationships/image" Target="../media/image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http://www.tup.tsinghua.edu.cn/booksCenter/book_09572501.html" TargetMode="Externa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3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747521" y="1439281"/>
            <a:ext cx="18302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300" dirty="0" smtClean="0">
                <a:solidFill>
                  <a:srgbClr val="2070A1"/>
                </a:solidFill>
                <a:cs typeface="+mn-ea"/>
                <a:sym typeface="+mn-lt"/>
              </a:rPr>
              <a:t>项目</a:t>
            </a:r>
            <a:r>
              <a:rPr lang="en-US" altLang="zh-CN" sz="4400" spc="300" dirty="0" smtClean="0">
                <a:solidFill>
                  <a:srgbClr val="2070A1"/>
                </a:solidFill>
                <a:cs typeface="+mn-ea"/>
                <a:sym typeface="+mn-lt"/>
              </a:rPr>
              <a:t>4</a:t>
            </a:r>
            <a:endParaRPr lang="zh-CN" altLang="en-US" sz="4400" spc="300" dirty="0">
              <a:solidFill>
                <a:srgbClr val="2070A1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77752" y="1317881"/>
            <a:ext cx="7084784" cy="834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配置与管理基本磁盘和动态磁盘</a:t>
            </a:r>
          </a:p>
        </p:txBody>
      </p:sp>
      <p:sp>
        <p:nvSpPr>
          <p:cNvPr id="7" name="矩形 6"/>
          <p:cNvSpPr/>
          <p:nvPr/>
        </p:nvSpPr>
        <p:spPr>
          <a:xfrm>
            <a:off x="618449" y="2470450"/>
            <a:ext cx="4535425" cy="373653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项目背景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Windows Server 2016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的存储管理无论是技术上还是功能上，都比以前的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Windows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版本有了很多改进和提高，磁盘管理提供了更好的管理界面和性能。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学好基本磁盘和动态磁盘的配置与管理，学好为用户分配磁盘配额，是对一个网络管理员最基础的要求。</a:t>
            </a:r>
          </a:p>
        </p:txBody>
      </p:sp>
      <p:cxnSp>
        <p:nvCxnSpPr>
          <p:cNvPr id="9" name="直接连接符 8"/>
          <p:cNvCxnSpPr>
            <a:cxnSpLocks/>
          </p:cNvCxnSpPr>
          <p:nvPr/>
        </p:nvCxnSpPr>
        <p:spPr>
          <a:xfrm>
            <a:off x="1875900" y="2237170"/>
            <a:ext cx="7796420" cy="0"/>
          </a:xfrm>
          <a:prstGeom prst="line">
            <a:avLst/>
          </a:prstGeom>
          <a:ln w="25400">
            <a:solidFill>
              <a:srgbClr val="34B2E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圆角矩形 9"/>
          <p:cNvSpPr/>
          <p:nvPr/>
        </p:nvSpPr>
        <p:spPr>
          <a:xfrm rot="2700000">
            <a:off x="10787656" y="156231"/>
            <a:ext cx="754354" cy="754354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823156" y="563905"/>
            <a:ext cx="683354" cy="683354"/>
            <a:chOff x="3700441" y="1274408"/>
            <a:chExt cx="1646508" cy="1646508"/>
          </a:xfrm>
        </p:grpSpPr>
        <p:sp>
          <p:nvSpPr>
            <p:cNvPr id="12" name="圆角矩形 11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chemeClr val="accent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854928" y="1231773"/>
            <a:ext cx="619809" cy="619809"/>
            <a:chOff x="3700441" y="1274408"/>
            <a:chExt cx="1646508" cy="1646508"/>
          </a:xfrm>
        </p:grpSpPr>
        <p:sp>
          <p:nvSpPr>
            <p:cNvPr id="15" name="圆角矩形 14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chemeClr val="accent5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5A81F03-CABA-4CD6-866F-85DDE257D816}"/>
              </a:ext>
            </a:extLst>
          </p:cNvPr>
          <p:cNvSpPr/>
          <p:nvPr/>
        </p:nvSpPr>
        <p:spPr>
          <a:xfrm>
            <a:off x="7910449" y="5868794"/>
            <a:ext cx="1107997" cy="463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项目拓扑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E05D6071-DFB2-44CB-8A94-0186EBC1681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6762" y="2816768"/>
            <a:ext cx="6638290" cy="30041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472937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airplan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96296E-6 L 4.375E-6 -0.18472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34468 " pathEditMode="relative" rAng="0" ptsTypes="AA">
                                      <p:cBhvr>
                                        <p:cTn id="14" dur="1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50417 " pathEditMode="relative" rAng="0" ptsTypes="AA">
                                      <p:cBhvr>
                                        <p:cTn id="19" dur="175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5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10" grpId="0" animBg="1"/>
      <p:bldP spid="10" grpId="1" animBg="1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5FF40147-23D8-4E1A-B5B3-29112D1A9D3F}"/>
              </a:ext>
            </a:extLst>
          </p:cNvPr>
          <p:cNvSpPr/>
          <p:nvPr/>
        </p:nvSpPr>
        <p:spPr>
          <a:xfrm>
            <a:off x="4687693" y="2008020"/>
            <a:ext cx="6762311" cy="4157829"/>
          </a:xfrm>
          <a:prstGeom prst="rect">
            <a:avLst/>
          </a:prstGeom>
          <a:solidFill>
            <a:srgbClr val="F99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1DC0986-D1CD-40A0-82F8-43978428E4A7}"/>
              </a:ext>
            </a:extLst>
          </p:cNvPr>
          <p:cNvSpPr/>
          <p:nvPr/>
        </p:nvSpPr>
        <p:spPr>
          <a:xfrm>
            <a:off x="5025709" y="2338593"/>
            <a:ext cx="6114500" cy="3554207"/>
          </a:xfrm>
          <a:prstGeom prst="rect">
            <a:avLst/>
          </a:prstGeom>
          <a:noFill/>
          <a:ln w="635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13">
            <a:extLst>
              <a:ext uri="{FF2B5EF4-FFF2-40B4-BE49-F238E27FC236}">
                <a16:creationId xmlns:a16="http://schemas.microsoft.com/office/drawing/2014/main" xmlns="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:a16="http://schemas.microsoft.com/office/drawing/2014/main" xmlns="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3C9AFD9A-9EA3-428F-964B-383F31E654B7}"/>
              </a:ext>
            </a:extLst>
          </p:cNvPr>
          <p:cNvSpPr/>
          <p:nvPr/>
        </p:nvSpPr>
        <p:spPr>
          <a:xfrm>
            <a:off x="5286217" y="3298794"/>
            <a:ext cx="585399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活动卷与系统卷</a:t>
            </a:r>
            <a:endParaRPr lang="en-US" altLang="zh-CN" sz="2800" b="1" kern="100" spc="1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Windows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系统又将磁盘区分为启动分区（</a:t>
            </a:r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boot volume)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与系统分区（</a:t>
            </a:r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system volume)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两种。</a:t>
            </a:r>
            <a:endParaRPr lang="en-US" altLang="zh-CN" sz="2800" b="1" kern="100" spc="1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endParaRPr lang="zh-CN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323962CC-375A-4559-841D-C86B65E695DB}"/>
              </a:ext>
            </a:extLst>
          </p:cNvPr>
          <p:cNvSpPr/>
          <p:nvPr/>
        </p:nvSpPr>
        <p:spPr>
          <a:xfrm>
            <a:off x="1344771" y="692150"/>
            <a:ext cx="341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项目基础知识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FF21E5FC-E489-423D-8316-0575384FDD43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085191BE-2988-46D1-A636-705CB963A84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31621C8D-54EA-4BA1-84F5-E7804A65AFE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B307B01F-1BC9-4431-8974-AC2CCA90F98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84536B52-10CC-4E9D-931A-19161A7580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769B7763-B63E-43F7-88C7-274872DB80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F050298B-A7DC-44E9-89F4-1079B3CE84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DF9C6D7F-1644-46CE-941E-C5EC118ED3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EAB1AB99-E987-48DE-BE9A-6E724A6822A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9B31036B-BD4D-4900-AE25-54D07B5C6D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E75A2A7E-325A-4FFA-B671-895B3BA35F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5E2C596A-75D1-4E3A-9B6D-178DBE654C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BA9EDB84-D40E-404D-A3BB-E450DCA1324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4C2C1A0B-C500-4D4E-9A91-30C64AE2C3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ACFAC390-4051-4338-B78C-EF5B4199D4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A5907B60-D6CC-463D-A38D-60A7C45F220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66466E83-93BE-4164-94A1-2F09C9B615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1630D604-FD30-4897-9858-C98F0FF4ED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F2DC83D4-E633-4B42-9DAF-0BD3D9DCFF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3F171F9E-66F4-4D7C-928D-866FDA26F28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22C7DF3A-0764-4CB9-830D-BB70876504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CA0E54A7-F8C0-4203-B10D-D22AC4BD145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C12EACC5-6F29-449C-97E4-B70A923749D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21650FA7-63B9-4A8D-BF9F-E6184AC8C0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5CAB40DF-0D80-487D-BADA-D0E88E6698F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4" name="Shape 2608">
            <a:extLst>
              <a:ext uri="{FF2B5EF4-FFF2-40B4-BE49-F238E27FC236}">
                <a16:creationId xmlns:a16="http://schemas.microsoft.com/office/drawing/2014/main" xmlns="" id="{E4A558FD-FE15-45BB-8D13-DF23952278EC}"/>
              </a:ext>
            </a:extLst>
          </p:cNvPr>
          <p:cNvSpPr/>
          <p:nvPr/>
        </p:nvSpPr>
        <p:spPr>
          <a:xfrm>
            <a:off x="10334020" y="2558149"/>
            <a:ext cx="588901" cy="4818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4" y="3600"/>
                </a:moveTo>
                <a:cubicBezTo>
                  <a:pt x="1422" y="3600"/>
                  <a:pt x="982" y="3063"/>
                  <a:pt x="982" y="2400"/>
                </a:cubicBezTo>
                <a:cubicBezTo>
                  <a:pt x="982" y="1738"/>
                  <a:pt x="1422" y="1200"/>
                  <a:pt x="1964" y="1200"/>
                </a:cubicBezTo>
                <a:cubicBezTo>
                  <a:pt x="2506" y="1200"/>
                  <a:pt x="2945" y="1738"/>
                  <a:pt x="2945" y="2400"/>
                </a:cubicBezTo>
                <a:cubicBezTo>
                  <a:pt x="2945" y="3063"/>
                  <a:pt x="2506" y="3600"/>
                  <a:pt x="1964" y="3600"/>
                </a:cubicBezTo>
                <a:moveTo>
                  <a:pt x="1964" y="0"/>
                </a:moveTo>
                <a:cubicBezTo>
                  <a:pt x="879" y="0"/>
                  <a:pt x="0" y="1075"/>
                  <a:pt x="0" y="2400"/>
                </a:cubicBezTo>
                <a:cubicBezTo>
                  <a:pt x="0" y="3726"/>
                  <a:pt x="879" y="4800"/>
                  <a:pt x="1964" y="4800"/>
                </a:cubicBezTo>
                <a:cubicBezTo>
                  <a:pt x="3048" y="4800"/>
                  <a:pt x="3927" y="3726"/>
                  <a:pt x="3927" y="2400"/>
                </a:cubicBezTo>
                <a:cubicBezTo>
                  <a:pt x="3927" y="1075"/>
                  <a:pt x="3048" y="0"/>
                  <a:pt x="1964" y="0"/>
                </a:cubicBezTo>
                <a:moveTo>
                  <a:pt x="1964" y="12000"/>
                </a:moveTo>
                <a:cubicBezTo>
                  <a:pt x="1422" y="12000"/>
                  <a:pt x="982" y="11463"/>
                  <a:pt x="982" y="10800"/>
                </a:cubicBezTo>
                <a:cubicBezTo>
                  <a:pt x="982" y="10138"/>
                  <a:pt x="1422" y="9600"/>
                  <a:pt x="1964" y="9600"/>
                </a:cubicBezTo>
                <a:cubicBezTo>
                  <a:pt x="2506" y="9600"/>
                  <a:pt x="2945" y="10138"/>
                  <a:pt x="2945" y="10800"/>
                </a:cubicBezTo>
                <a:cubicBezTo>
                  <a:pt x="2945" y="11463"/>
                  <a:pt x="2506" y="12000"/>
                  <a:pt x="1964" y="12000"/>
                </a:cubicBezTo>
                <a:moveTo>
                  <a:pt x="1964" y="8401"/>
                </a:moveTo>
                <a:cubicBezTo>
                  <a:pt x="879" y="8401"/>
                  <a:pt x="0" y="9475"/>
                  <a:pt x="0" y="10800"/>
                </a:cubicBezTo>
                <a:cubicBezTo>
                  <a:pt x="0" y="12126"/>
                  <a:pt x="879" y="13200"/>
                  <a:pt x="1964" y="13200"/>
                </a:cubicBezTo>
                <a:cubicBezTo>
                  <a:pt x="3048" y="13200"/>
                  <a:pt x="3927" y="12126"/>
                  <a:pt x="3927" y="10800"/>
                </a:cubicBezTo>
                <a:cubicBezTo>
                  <a:pt x="3927" y="9475"/>
                  <a:pt x="3048" y="8401"/>
                  <a:pt x="1964" y="8401"/>
                </a:cubicBezTo>
                <a:moveTo>
                  <a:pt x="19636" y="12000"/>
                </a:moveTo>
                <a:lnTo>
                  <a:pt x="7855" y="12000"/>
                </a:lnTo>
                <a:cubicBezTo>
                  <a:pt x="7313" y="12000"/>
                  <a:pt x="6873" y="11463"/>
                  <a:pt x="6873" y="10801"/>
                </a:cubicBezTo>
                <a:cubicBezTo>
                  <a:pt x="6873" y="10138"/>
                  <a:pt x="7313" y="9600"/>
                  <a:pt x="7855" y="9600"/>
                </a:cubicBezTo>
                <a:lnTo>
                  <a:pt x="19636" y="9600"/>
                </a:lnTo>
                <a:cubicBezTo>
                  <a:pt x="20178" y="9600"/>
                  <a:pt x="20618" y="10138"/>
                  <a:pt x="20618" y="10801"/>
                </a:cubicBezTo>
                <a:cubicBezTo>
                  <a:pt x="20618" y="11463"/>
                  <a:pt x="20178" y="12000"/>
                  <a:pt x="19636" y="12000"/>
                </a:cubicBezTo>
                <a:moveTo>
                  <a:pt x="19636" y="8401"/>
                </a:moveTo>
                <a:lnTo>
                  <a:pt x="7855" y="8401"/>
                </a:lnTo>
                <a:cubicBezTo>
                  <a:pt x="6770" y="8401"/>
                  <a:pt x="5891" y="9475"/>
                  <a:pt x="5891" y="10801"/>
                </a:cubicBezTo>
                <a:cubicBezTo>
                  <a:pt x="5891" y="12126"/>
                  <a:pt x="6770" y="13200"/>
                  <a:pt x="7855" y="13200"/>
                </a:cubicBezTo>
                <a:lnTo>
                  <a:pt x="19636" y="13200"/>
                </a:lnTo>
                <a:cubicBezTo>
                  <a:pt x="20721" y="13200"/>
                  <a:pt x="21600" y="12126"/>
                  <a:pt x="21600" y="10801"/>
                </a:cubicBezTo>
                <a:cubicBezTo>
                  <a:pt x="21600" y="9475"/>
                  <a:pt x="20721" y="8401"/>
                  <a:pt x="19636" y="8401"/>
                </a:cubicBezTo>
                <a:moveTo>
                  <a:pt x="19636" y="20400"/>
                </a:moveTo>
                <a:lnTo>
                  <a:pt x="7855" y="20400"/>
                </a:lnTo>
                <a:cubicBezTo>
                  <a:pt x="7313" y="20400"/>
                  <a:pt x="6873" y="19862"/>
                  <a:pt x="6873" y="19200"/>
                </a:cubicBezTo>
                <a:cubicBezTo>
                  <a:pt x="6873" y="18538"/>
                  <a:pt x="7313" y="18000"/>
                  <a:pt x="7855" y="18000"/>
                </a:cubicBezTo>
                <a:lnTo>
                  <a:pt x="19636" y="18000"/>
                </a:lnTo>
                <a:cubicBezTo>
                  <a:pt x="20178" y="18000"/>
                  <a:pt x="20618" y="18538"/>
                  <a:pt x="20618" y="19200"/>
                </a:cubicBezTo>
                <a:cubicBezTo>
                  <a:pt x="20618" y="19862"/>
                  <a:pt x="20178" y="20400"/>
                  <a:pt x="19636" y="20400"/>
                </a:cubicBezTo>
                <a:moveTo>
                  <a:pt x="19636" y="16800"/>
                </a:moveTo>
                <a:lnTo>
                  <a:pt x="7855" y="16800"/>
                </a:lnTo>
                <a:cubicBezTo>
                  <a:pt x="6770" y="16800"/>
                  <a:pt x="5891" y="17875"/>
                  <a:pt x="5891" y="19200"/>
                </a:cubicBezTo>
                <a:cubicBezTo>
                  <a:pt x="5891" y="20526"/>
                  <a:pt x="6770" y="21600"/>
                  <a:pt x="7855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cubicBezTo>
                  <a:pt x="21600" y="17875"/>
                  <a:pt x="20721" y="16800"/>
                  <a:pt x="19636" y="16800"/>
                </a:cubicBezTo>
                <a:moveTo>
                  <a:pt x="7855" y="1201"/>
                </a:moveTo>
                <a:lnTo>
                  <a:pt x="19636" y="1201"/>
                </a:lnTo>
                <a:cubicBezTo>
                  <a:pt x="20178" y="1201"/>
                  <a:pt x="20618" y="1738"/>
                  <a:pt x="20618" y="2400"/>
                </a:cubicBezTo>
                <a:cubicBezTo>
                  <a:pt x="20618" y="3063"/>
                  <a:pt x="20178" y="3600"/>
                  <a:pt x="19636" y="3600"/>
                </a:cubicBezTo>
                <a:lnTo>
                  <a:pt x="7855" y="3600"/>
                </a:lnTo>
                <a:cubicBezTo>
                  <a:pt x="7313" y="3600"/>
                  <a:pt x="6873" y="3063"/>
                  <a:pt x="6873" y="2400"/>
                </a:cubicBezTo>
                <a:cubicBezTo>
                  <a:pt x="6873" y="1738"/>
                  <a:pt x="7313" y="1201"/>
                  <a:pt x="7855" y="1201"/>
                </a:cubicBezTo>
                <a:moveTo>
                  <a:pt x="7855" y="4800"/>
                </a:moveTo>
                <a:lnTo>
                  <a:pt x="19636" y="4800"/>
                </a:lnTo>
                <a:cubicBezTo>
                  <a:pt x="20721" y="4800"/>
                  <a:pt x="21600" y="3726"/>
                  <a:pt x="21600" y="2400"/>
                </a:cubicBezTo>
                <a:cubicBezTo>
                  <a:pt x="21600" y="1075"/>
                  <a:pt x="20721" y="1"/>
                  <a:pt x="19636" y="1"/>
                </a:cubicBezTo>
                <a:lnTo>
                  <a:pt x="7855" y="1"/>
                </a:lnTo>
                <a:cubicBezTo>
                  <a:pt x="6770" y="1"/>
                  <a:pt x="5891" y="1075"/>
                  <a:pt x="5891" y="2400"/>
                </a:cubicBezTo>
                <a:cubicBezTo>
                  <a:pt x="5891" y="3726"/>
                  <a:pt x="6770" y="4800"/>
                  <a:pt x="7855" y="4800"/>
                </a:cubicBezTo>
                <a:moveTo>
                  <a:pt x="1964" y="20400"/>
                </a:moveTo>
                <a:cubicBezTo>
                  <a:pt x="1422" y="20400"/>
                  <a:pt x="982" y="19862"/>
                  <a:pt x="982" y="19200"/>
                </a:cubicBezTo>
                <a:cubicBezTo>
                  <a:pt x="982" y="18538"/>
                  <a:pt x="1422" y="18000"/>
                  <a:pt x="1964" y="18000"/>
                </a:cubicBezTo>
                <a:cubicBezTo>
                  <a:pt x="2506" y="18000"/>
                  <a:pt x="2945" y="18538"/>
                  <a:pt x="2945" y="19200"/>
                </a:cubicBezTo>
                <a:cubicBezTo>
                  <a:pt x="2945" y="19862"/>
                  <a:pt x="2506" y="20400"/>
                  <a:pt x="1964" y="20400"/>
                </a:cubicBezTo>
                <a:moveTo>
                  <a:pt x="1964" y="16800"/>
                </a:moveTo>
                <a:cubicBezTo>
                  <a:pt x="879" y="16800"/>
                  <a:pt x="0" y="17875"/>
                  <a:pt x="0" y="19200"/>
                </a:cubicBezTo>
                <a:cubicBezTo>
                  <a:pt x="0" y="20526"/>
                  <a:pt x="879" y="21600"/>
                  <a:pt x="1964" y="21600"/>
                </a:cubicBezTo>
                <a:cubicBezTo>
                  <a:pt x="3048" y="21600"/>
                  <a:pt x="3927" y="20526"/>
                  <a:pt x="3927" y="19200"/>
                </a:cubicBezTo>
                <a:cubicBezTo>
                  <a:pt x="3927" y="17875"/>
                  <a:pt x="3048" y="16800"/>
                  <a:pt x="1964" y="16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DBBD1845-7931-44A5-B1B3-F0CCB1D2ED1C}"/>
              </a:ext>
            </a:extLst>
          </p:cNvPr>
          <p:cNvSpPr/>
          <p:nvPr/>
        </p:nvSpPr>
        <p:spPr>
          <a:xfrm>
            <a:off x="5286218" y="2486370"/>
            <a:ext cx="5022402" cy="75238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zh-CN" altLang="en-US" sz="3200" b="1" kern="0" spc="300" dirty="0">
                <a:solidFill>
                  <a:schemeClr val="bg1"/>
                </a:solidFill>
                <a:cs typeface="+mn-ea"/>
                <a:sym typeface="+mn-lt"/>
              </a:rPr>
              <a:t>基本磁盘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F436FFB4-F2F0-4EAC-A6CD-5789EDF80E72}"/>
              </a:ext>
            </a:extLst>
          </p:cNvPr>
          <p:cNvSpPr>
            <a:spLocks noChangeAspect="1"/>
          </p:cNvSpPr>
          <p:nvPr/>
        </p:nvSpPr>
        <p:spPr>
          <a:xfrm>
            <a:off x="878803" y="3573250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6BD0C276-89BC-4266-A2FD-C0F0518831F9}"/>
              </a:ext>
            </a:extLst>
          </p:cNvPr>
          <p:cNvSpPr/>
          <p:nvPr/>
        </p:nvSpPr>
        <p:spPr>
          <a:xfrm>
            <a:off x="1175656" y="4066575"/>
            <a:ext cx="1884207" cy="120032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MBR</a:t>
            </a: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与</a:t>
            </a:r>
            <a:r>
              <a: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GPT</a:t>
            </a:r>
            <a:endParaRPr lang="zh-CN" altLang="en-US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lvl="0" algn="ctr">
              <a:defRPr/>
            </a:pPr>
            <a:r>
              <a:rPr lang="zh-CN" altLang="en-US" sz="2400" b="1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基本磁盘</a:t>
            </a:r>
          </a:p>
          <a:p>
            <a:pPr lvl="0" algn="ctr"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动态磁盘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DB163ACB-6F49-4AC2-B3A8-0C9735C914D9}"/>
              </a:ext>
            </a:extLst>
          </p:cNvPr>
          <p:cNvSpPr>
            <a:spLocks noChangeAspect="1"/>
          </p:cNvSpPr>
          <p:nvPr/>
        </p:nvSpPr>
        <p:spPr>
          <a:xfrm>
            <a:off x="878802" y="2025631"/>
            <a:ext cx="2384174" cy="1572334"/>
          </a:xfrm>
          <a:prstGeom prst="rect">
            <a:avLst/>
          </a:prstGeom>
          <a:solidFill>
            <a:srgbClr val="F9930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项目基础知识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4872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54" grpId="0" animBg="1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13">
            <a:extLst>
              <a:ext uri="{FF2B5EF4-FFF2-40B4-BE49-F238E27FC236}">
                <a16:creationId xmlns:a16="http://schemas.microsoft.com/office/drawing/2014/main" xmlns="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:a16="http://schemas.microsoft.com/office/drawing/2014/main" xmlns="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323962CC-375A-4559-841D-C86B65E695DB}"/>
              </a:ext>
            </a:extLst>
          </p:cNvPr>
          <p:cNvSpPr/>
          <p:nvPr/>
        </p:nvSpPr>
        <p:spPr>
          <a:xfrm>
            <a:off x="1344771" y="692150"/>
            <a:ext cx="341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项目基础知识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FF21E5FC-E489-423D-8316-0575384FDD43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085191BE-2988-46D1-A636-705CB963A84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31621C8D-54EA-4BA1-84F5-E7804A65AFE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B307B01F-1BC9-4431-8974-AC2CCA90F98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84536B52-10CC-4E9D-931A-19161A7580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769B7763-B63E-43F7-88C7-274872DB80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F050298B-A7DC-44E9-89F4-1079B3CE84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DF9C6D7F-1644-46CE-941E-C5EC118ED3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EAB1AB99-E987-48DE-BE9A-6E724A6822A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9B31036B-BD4D-4900-AE25-54D07B5C6D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E75A2A7E-325A-4FFA-B671-895B3BA35F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5E2C596A-75D1-4E3A-9B6D-178DBE654C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BA9EDB84-D40E-404D-A3BB-E450DCA1324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4C2C1A0B-C500-4D4E-9A91-30C64AE2C3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ACFAC390-4051-4338-B78C-EF5B4199D4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A5907B60-D6CC-463D-A38D-60A7C45F220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66466E83-93BE-4164-94A1-2F09C9B615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1630D604-FD30-4897-9858-C98F0FF4ED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F2DC83D4-E633-4B42-9DAF-0BD3D9DCFF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3F171F9E-66F4-4D7C-928D-866FDA26F28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22C7DF3A-0764-4CB9-830D-BB70876504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CA0E54A7-F8C0-4203-B10D-D22AC4BD145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C12EACC5-6F29-449C-97E4-B70A923749D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21650FA7-63B9-4A8D-BF9F-E6184AC8C0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5CAB40DF-0D80-487D-BADA-D0E88E6698F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F436FFB4-F2F0-4EAC-A6CD-5789EDF80E72}"/>
              </a:ext>
            </a:extLst>
          </p:cNvPr>
          <p:cNvSpPr>
            <a:spLocks noChangeAspect="1"/>
          </p:cNvSpPr>
          <p:nvPr/>
        </p:nvSpPr>
        <p:spPr>
          <a:xfrm>
            <a:off x="878803" y="3573250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6BD0C276-89BC-4266-A2FD-C0F0518831F9}"/>
              </a:ext>
            </a:extLst>
          </p:cNvPr>
          <p:cNvSpPr/>
          <p:nvPr/>
        </p:nvSpPr>
        <p:spPr>
          <a:xfrm>
            <a:off x="1175656" y="4066575"/>
            <a:ext cx="1884207" cy="120032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MBR</a:t>
            </a: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与</a:t>
            </a:r>
            <a:r>
              <a: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GPT</a:t>
            </a:r>
            <a:endParaRPr lang="zh-CN" altLang="en-US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lvl="0" algn="ctr">
              <a:defRPr/>
            </a:pPr>
            <a:r>
              <a:rPr lang="zh-CN" altLang="en-US" sz="2400" b="1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基本磁盘</a:t>
            </a:r>
          </a:p>
          <a:p>
            <a:pPr lvl="0" algn="ctr"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动态磁盘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DB163ACB-6F49-4AC2-B3A8-0C9735C914D9}"/>
              </a:ext>
            </a:extLst>
          </p:cNvPr>
          <p:cNvSpPr>
            <a:spLocks noChangeAspect="1"/>
          </p:cNvSpPr>
          <p:nvPr/>
        </p:nvSpPr>
        <p:spPr>
          <a:xfrm>
            <a:off x="878802" y="2025631"/>
            <a:ext cx="2384174" cy="1572334"/>
          </a:xfrm>
          <a:prstGeom prst="rect">
            <a:avLst/>
          </a:prstGeom>
          <a:solidFill>
            <a:srgbClr val="F9930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项目基础知识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B77356F-4A62-4C6D-9BCD-E32EF03896B4}"/>
              </a:ext>
            </a:extLst>
          </p:cNvPr>
          <p:cNvSpPr/>
          <p:nvPr/>
        </p:nvSpPr>
        <p:spPr>
          <a:xfrm>
            <a:off x="5768671" y="1819613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cs typeface="Times New Roman" panose="02020603050405020304" pitchFamily="18" charset="0"/>
              </a:rPr>
              <a:t>系统分区与启动分区</a:t>
            </a:r>
            <a:endParaRPr lang="zh-CN" altLang="en-US" sz="3600" dirty="0"/>
          </a:p>
        </p:txBody>
      </p:sp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200052DA-A26E-4B8A-9555-3A46BFF7923E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3667" y="2471420"/>
            <a:ext cx="7989658" cy="3554626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00353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13">
            <a:extLst>
              <a:ext uri="{FF2B5EF4-FFF2-40B4-BE49-F238E27FC236}">
                <a16:creationId xmlns:a16="http://schemas.microsoft.com/office/drawing/2014/main" xmlns="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:a16="http://schemas.microsoft.com/office/drawing/2014/main" xmlns="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323962CC-375A-4559-841D-C86B65E695DB}"/>
              </a:ext>
            </a:extLst>
          </p:cNvPr>
          <p:cNvSpPr/>
          <p:nvPr/>
        </p:nvSpPr>
        <p:spPr>
          <a:xfrm>
            <a:off x="1344771" y="692150"/>
            <a:ext cx="341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项目基础知识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FF21E5FC-E489-423D-8316-0575384FDD43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085191BE-2988-46D1-A636-705CB963A84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31621C8D-54EA-4BA1-84F5-E7804A65AFE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B307B01F-1BC9-4431-8974-AC2CCA90F98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84536B52-10CC-4E9D-931A-19161A7580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769B7763-B63E-43F7-88C7-274872DB80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F050298B-A7DC-44E9-89F4-1079B3CE84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DF9C6D7F-1644-46CE-941E-C5EC118ED3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EAB1AB99-E987-48DE-BE9A-6E724A6822A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9B31036B-BD4D-4900-AE25-54D07B5C6D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E75A2A7E-325A-4FFA-B671-895B3BA35F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5E2C596A-75D1-4E3A-9B6D-178DBE654C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BA9EDB84-D40E-404D-A3BB-E450DCA1324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4C2C1A0B-C500-4D4E-9A91-30C64AE2C3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ACFAC390-4051-4338-B78C-EF5B4199D4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A5907B60-D6CC-463D-A38D-60A7C45F220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66466E83-93BE-4164-94A1-2F09C9B615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1630D604-FD30-4897-9858-C98F0FF4ED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F2DC83D4-E633-4B42-9DAF-0BD3D9DCFF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3F171F9E-66F4-4D7C-928D-866FDA26F28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22C7DF3A-0764-4CB9-830D-BB70876504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CA0E54A7-F8C0-4203-B10D-D22AC4BD145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C12EACC5-6F29-449C-97E4-B70A923749D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21650FA7-63B9-4A8D-BF9F-E6184AC8C0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5CAB40DF-0D80-487D-BADA-D0E88E6698F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F436FFB4-F2F0-4EAC-A6CD-5789EDF80E72}"/>
              </a:ext>
            </a:extLst>
          </p:cNvPr>
          <p:cNvSpPr>
            <a:spLocks noChangeAspect="1"/>
          </p:cNvSpPr>
          <p:nvPr/>
        </p:nvSpPr>
        <p:spPr>
          <a:xfrm>
            <a:off x="878803" y="3573250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6BD0C276-89BC-4266-A2FD-C0F0518831F9}"/>
              </a:ext>
            </a:extLst>
          </p:cNvPr>
          <p:cNvSpPr/>
          <p:nvPr/>
        </p:nvSpPr>
        <p:spPr>
          <a:xfrm>
            <a:off x="1175656" y="4066575"/>
            <a:ext cx="1884207" cy="120032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MBR</a:t>
            </a: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与</a:t>
            </a:r>
            <a:r>
              <a: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GPT</a:t>
            </a:r>
            <a:endParaRPr lang="zh-CN" altLang="en-US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lvl="0" algn="ctr">
              <a:defRPr/>
            </a:pPr>
            <a:r>
              <a:rPr lang="zh-CN" altLang="en-US" sz="2400" b="1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基本磁盘</a:t>
            </a:r>
          </a:p>
          <a:p>
            <a:pPr lvl="0" algn="ctr"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动态磁盘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DB163ACB-6F49-4AC2-B3A8-0C9735C914D9}"/>
              </a:ext>
            </a:extLst>
          </p:cNvPr>
          <p:cNvSpPr>
            <a:spLocks noChangeAspect="1"/>
          </p:cNvSpPr>
          <p:nvPr/>
        </p:nvSpPr>
        <p:spPr>
          <a:xfrm>
            <a:off x="878802" y="2025631"/>
            <a:ext cx="2384174" cy="1572334"/>
          </a:xfrm>
          <a:prstGeom prst="rect">
            <a:avLst/>
          </a:prstGeom>
          <a:solidFill>
            <a:srgbClr val="F9930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项目基础知识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B77356F-4A62-4C6D-9BCD-E32EF03896B4}"/>
              </a:ext>
            </a:extLst>
          </p:cNvPr>
          <p:cNvSpPr/>
          <p:nvPr/>
        </p:nvSpPr>
        <p:spPr>
          <a:xfrm>
            <a:off x="3537151" y="1546003"/>
            <a:ext cx="56557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cs typeface="Times New Roman" panose="02020603050405020304" pitchFamily="18" charset="0"/>
              </a:rPr>
              <a:t>UEFI</a:t>
            </a:r>
            <a:r>
              <a:rPr lang="zh-CN" altLang="en-US" sz="3600" b="1" dirty="0">
                <a:cs typeface="Times New Roman" panose="02020603050405020304" pitchFamily="18" charset="0"/>
              </a:rPr>
              <a:t>模式启动下的</a:t>
            </a:r>
            <a:r>
              <a:rPr lang="en-US" altLang="zh-CN" sz="3600" b="1" dirty="0">
                <a:cs typeface="Times New Roman" panose="02020603050405020304" pitchFamily="18" charset="0"/>
              </a:rPr>
              <a:t>GPT</a:t>
            </a:r>
            <a:r>
              <a:rPr lang="zh-CN" altLang="en-US" sz="3600" b="1" dirty="0">
                <a:cs typeface="Times New Roman" panose="02020603050405020304" pitchFamily="18" charset="0"/>
              </a:rPr>
              <a:t>磁盘</a:t>
            </a:r>
            <a:endParaRPr lang="zh-CN" altLang="en-US" sz="3600" dirty="0"/>
          </a:p>
        </p:txBody>
      </p:sp>
      <p:pic>
        <p:nvPicPr>
          <p:cNvPr id="52" name="图片 51">
            <a:extLst>
              <a:ext uri="{FF2B5EF4-FFF2-40B4-BE49-F238E27FC236}">
                <a16:creationId xmlns:a16="http://schemas.microsoft.com/office/drawing/2014/main" xmlns="" id="{036B6C99-80EB-40E5-A41E-88A320CBEB81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3619" y="2208862"/>
            <a:ext cx="4763495" cy="355692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5DDA707-AEE6-47F1-B1BD-E4CC84D2048A}"/>
              </a:ext>
            </a:extLst>
          </p:cNvPr>
          <p:cNvSpPr/>
          <p:nvPr/>
        </p:nvSpPr>
        <p:spPr>
          <a:xfrm>
            <a:off x="8557114" y="3013041"/>
            <a:ext cx="373747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b="1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EFI</a:t>
            </a:r>
            <a:r>
              <a:rPr lang="zh-CN" altLang="zh-CN" b="1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系统分区</a:t>
            </a:r>
            <a:r>
              <a:rPr lang="en-US" altLang="zh-CN" b="1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ESP</a:t>
            </a:r>
          </a:p>
          <a:p>
            <a:pPr algn="just">
              <a:spcAft>
                <a:spcPts val="0"/>
              </a:spcAft>
            </a:pPr>
            <a:r>
              <a:rPr lang="zh-CN" altLang="zh-CN" b="1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b="1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EFI system partition</a:t>
            </a:r>
            <a:r>
              <a:rPr lang="zh-CN" altLang="zh-CN" b="1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）</a:t>
            </a:r>
            <a:endParaRPr lang="en-US" altLang="zh-CN" b="1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zh-CN" altLang="zh-CN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zh-CN" b="1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微软保留分区</a:t>
            </a:r>
            <a:r>
              <a:rPr lang="en-US" altLang="zh-CN" b="1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MSR</a:t>
            </a:r>
          </a:p>
          <a:p>
            <a:pPr algn="just">
              <a:spcAft>
                <a:spcPts val="0"/>
              </a:spcAft>
            </a:pPr>
            <a:r>
              <a:rPr lang="zh-CN" altLang="zh-CN" b="1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b="1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Microsoft Reserved Partition</a:t>
            </a:r>
            <a:r>
              <a:rPr lang="zh-CN" altLang="zh-CN" b="1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）</a:t>
            </a:r>
            <a:endParaRPr lang="en-US" altLang="zh-CN" b="1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zh-CN" altLang="zh-CN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b="1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Windows</a:t>
            </a:r>
            <a:r>
              <a:rPr lang="zh-CN" altLang="zh-CN" b="1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磁盘分区</a:t>
            </a:r>
            <a:endParaRPr lang="zh-CN" altLang="zh-CN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733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13">
            <a:extLst>
              <a:ext uri="{FF2B5EF4-FFF2-40B4-BE49-F238E27FC236}">
                <a16:creationId xmlns:a16="http://schemas.microsoft.com/office/drawing/2014/main" xmlns="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:a16="http://schemas.microsoft.com/office/drawing/2014/main" xmlns="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323962CC-375A-4559-841D-C86B65E695DB}"/>
              </a:ext>
            </a:extLst>
          </p:cNvPr>
          <p:cNvSpPr/>
          <p:nvPr/>
        </p:nvSpPr>
        <p:spPr>
          <a:xfrm>
            <a:off x="1344771" y="692150"/>
            <a:ext cx="341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项目基础知识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FF21E5FC-E489-423D-8316-0575384FDD43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085191BE-2988-46D1-A636-705CB963A84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31621C8D-54EA-4BA1-84F5-E7804A65AFE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B307B01F-1BC9-4431-8974-AC2CCA90F98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84536B52-10CC-4E9D-931A-19161A7580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769B7763-B63E-43F7-88C7-274872DB80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F050298B-A7DC-44E9-89F4-1079B3CE84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DF9C6D7F-1644-46CE-941E-C5EC118ED3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EAB1AB99-E987-48DE-BE9A-6E724A6822A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9B31036B-BD4D-4900-AE25-54D07B5C6D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E75A2A7E-325A-4FFA-B671-895B3BA35F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5E2C596A-75D1-4E3A-9B6D-178DBE654C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BA9EDB84-D40E-404D-A3BB-E450DCA1324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4C2C1A0B-C500-4D4E-9A91-30C64AE2C3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ACFAC390-4051-4338-B78C-EF5B4199D4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A5907B60-D6CC-463D-A38D-60A7C45F220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66466E83-93BE-4164-94A1-2F09C9B615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1630D604-FD30-4897-9858-C98F0FF4ED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F2DC83D4-E633-4B42-9DAF-0BD3D9DCFF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3F171F9E-66F4-4D7C-928D-866FDA26F28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22C7DF3A-0764-4CB9-830D-BB70876504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CA0E54A7-F8C0-4203-B10D-D22AC4BD145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C12EACC5-6F29-449C-97E4-B70A923749D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21650FA7-63B9-4A8D-BF9F-E6184AC8C0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5CAB40DF-0D80-487D-BADA-D0E88E6698F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F436FFB4-F2F0-4EAC-A6CD-5789EDF80E72}"/>
              </a:ext>
            </a:extLst>
          </p:cNvPr>
          <p:cNvSpPr>
            <a:spLocks noChangeAspect="1"/>
          </p:cNvSpPr>
          <p:nvPr/>
        </p:nvSpPr>
        <p:spPr>
          <a:xfrm>
            <a:off x="878803" y="3573250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6BD0C276-89BC-4266-A2FD-C0F0518831F9}"/>
              </a:ext>
            </a:extLst>
          </p:cNvPr>
          <p:cNvSpPr/>
          <p:nvPr/>
        </p:nvSpPr>
        <p:spPr>
          <a:xfrm>
            <a:off x="1175656" y="4066575"/>
            <a:ext cx="1884207" cy="120032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MBR</a:t>
            </a: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与</a:t>
            </a:r>
            <a:r>
              <a: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GPT</a:t>
            </a:r>
            <a:endParaRPr lang="zh-CN" altLang="en-US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lvl="0" algn="ctr">
              <a:defRPr/>
            </a:pPr>
            <a:r>
              <a:rPr lang="zh-CN" altLang="en-US" sz="2400" b="1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基本磁盘</a:t>
            </a:r>
          </a:p>
          <a:p>
            <a:pPr lvl="0" algn="ctr"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动态磁盘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DB163ACB-6F49-4AC2-B3A8-0C9735C914D9}"/>
              </a:ext>
            </a:extLst>
          </p:cNvPr>
          <p:cNvSpPr>
            <a:spLocks noChangeAspect="1"/>
          </p:cNvSpPr>
          <p:nvPr/>
        </p:nvSpPr>
        <p:spPr>
          <a:xfrm>
            <a:off x="878802" y="2025631"/>
            <a:ext cx="2384174" cy="1572334"/>
          </a:xfrm>
          <a:prstGeom prst="rect">
            <a:avLst/>
          </a:prstGeom>
          <a:solidFill>
            <a:srgbClr val="F9930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项目基础知识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B77356F-4A62-4C6D-9BCD-E32EF03896B4}"/>
              </a:ext>
            </a:extLst>
          </p:cNvPr>
          <p:cNvSpPr/>
          <p:nvPr/>
        </p:nvSpPr>
        <p:spPr>
          <a:xfrm>
            <a:off x="3391973" y="1461806"/>
            <a:ext cx="82745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cs typeface="Times New Roman" panose="02020603050405020304" pitchFamily="18" charset="0"/>
              </a:rPr>
              <a:t>UEFI</a:t>
            </a:r>
            <a:r>
              <a:rPr lang="zh-CN" altLang="en-US" sz="3600" b="1" dirty="0">
                <a:cs typeface="Times New Roman" panose="02020603050405020304" pitchFamily="18" charset="0"/>
              </a:rPr>
              <a:t>模式下安装</a:t>
            </a:r>
            <a:r>
              <a:rPr lang="en-US" altLang="zh-CN" sz="3600" b="1" dirty="0">
                <a:cs typeface="Times New Roman" panose="02020603050405020304" pitchFamily="18" charset="0"/>
              </a:rPr>
              <a:t>Windows Server 2016</a:t>
            </a:r>
          </a:p>
          <a:p>
            <a:r>
              <a:rPr lang="zh-CN" altLang="en-US" sz="3600" b="1" dirty="0">
                <a:cs typeface="Times New Roman" panose="02020603050405020304" pitchFamily="18" charset="0"/>
              </a:rPr>
              <a:t>的</a:t>
            </a:r>
            <a:r>
              <a:rPr lang="en-US" altLang="zh-CN" sz="3600" b="1" dirty="0">
                <a:cs typeface="Times New Roman" panose="02020603050405020304" pitchFamily="18" charset="0"/>
              </a:rPr>
              <a:t>GPT</a:t>
            </a:r>
            <a:r>
              <a:rPr lang="zh-CN" altLang="en-US" sz="3600" b="1" dirty="0">
                <a:cs typeface="Times New Roman" panose="02020603050405020304" pitchFamily="18" charset="0"/>
              </a:rPr>
              <a:t>磁盘分区情况</a:t>
            </a:r>
            <a:endParaRPr lang="zh-CN" altLang="en-US" sz="3600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68A4033-D6F2-4F19-B9B4-8030E1C598A9}"/>
              </a:ext>
            </a:extLst>
          </p:cNvPr>
          <p:cNvSpPr/>
          <p:nvPr/>
        </p:nvSpPr>
        <p:spPr>
          <a:xfrm>
            <a:off x="8676727" y="2954009"/>
            <a:ext cx="304634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UEFI</a:t>
            </a:r>
            <a:r>
              <a:rPr lang="zh-CN" altLang="zh-CN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模式之下，如果是将</a:t>
            </a:r>
            <a:r>
              <a:rPr lang="en-US" altLang="zh-CN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Windows Server 2016</a:t>
            </a:r>
            <a:r>
              <a:rPr lang="zh-CN" altLang="zh-CN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安装到一个空硬盘，则除了以上</a:t>
            </a:r>
            <a:r>
              <a:rPr lang="en-US" altLang="zh-CN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个磁盘分区之外，安装程序还会自动多建立一个恢复分区，如图所示，它将</a:t>
            </a:r>
            <a:r>
              <a:rPr lang="en-US" altLang="zh-CN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Windows RE</a:t>
            </a:r>
            <a:r>
              <a:rPr lang="zh-CN" altLang="zh-CN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 EFI</a:t>
            </a:r>
            <a:r>
              <a:rPr lang="zh-CN" altLang="zh-CN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系统分区分成两个磁盘分区，存储</a:t>
            </a:r>
            <a:r>
              <a:rPr lang="en-US" altLang="zh-CN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Windows RE</a:t>
            </a:r>
            <a:r>
              <a:rPr lang="zh-CN" altLang="zh-CN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的恢复分区的容量约</a:t>
            </a:r>
            <a:r>
              <a:rPr lang="en-US" altLang="zh-CN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300MB</a:t>
            </a:r>
            <a:r>
              <a:rPr lang="zh-CN" altLang="zh-CN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，此时的</a:t>
            </a:r>
            <a:r>
              <a:rPr lang="en-US" altLang="zh-CN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EFI</a:t>
            </a:r>
            <a:r>
              <a:rPr lang="zh-CN" altLang="zh-CN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系统分区容量约</a:t>
            </a:r>
            <a:r>
              <a:rPr lang="en-US" altLang="zh-CN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100MB</a:t>
            </a:r>
            <a:r>
              <a:rPr lang="zh-CN" altLang="zh-CN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E3BE05C9-0095-48CF-BAEB-9482D898820F}"/>
              </a:ext>
            </a:extLst>
          </p:cNvPr>
          <p:cNvGrpSpPr/>
          <p:nvPr/>
        </p:nvGrpSpPr>
        <p:grpSpPr>
          <a:xfrm>
            <a:off x="8279077" y="2579818"/>
            <a:ext cx="466026" cy="776285"/>
            <a:chOff x="7672412" y="863241"/>
            <a:chExt cx="3135506" cy="5222986"/>
          </a:xfrm>
        </p:grpSpPr>
        <p:sp>
          <p:nvSpPr>
            <p:cNvPr id="55" name="任意多边形 47">
              <a:extLst>
                <a:ext uri="{FF2B5EF4-FFF2-40B4-BE49-F238E27FC236}">
                  <a16:creationId xmlns:a16="http://schemas.microsoft.com/office/drawing/2014/main" xmlns="" id="{1DF3534C-FF46-408B-9BE1-712A926812BF}"/>
                </a:ext>
              </a:extLst>
            </p:cNvPr>
            <p:cNvSpPr/>
            <p:nvPr/>
          </p:nvSpPr>
          <p:spPr>
            <a:xfrm flipV="1">
              <a:off x="8529425" y="5746810"/>
              <a:ext cx="1187960" cy="339417"/>
            </a:xfrm>
            <a:custGeom>
              <a:avLst/>
              <a:gdLst>
                <a:gd name="connsiteX0" fmla="*/ 30396 w 1187960"/>
                <a:gd name="connsiteY0" fmla="*/ 339417 h 339417"/>
                <a:gd name="connsiteX1" fmla="*/ 1157564 w 1187960"/>
                <a:gd name="connsiteY1" fmla="*/ 339417 h 339417"/>
                <a:gd name="connsiteX2" fmla="*/ 1187960 w 1187960"/>
                <a:gd name="connsiteY2" fmla="*/ 309021 h 339417"/>
                <a:gd name="connsiteX3" fmla="*/ 1157564 w 1187960"/>
                <a:gd name="connsiteY3" fmla="*/ 278625 h 339417"/>
                <a:gd name="connsiteX4" fmla="*/ 1137302 w 1187960"/>
                <a:gd name="connsiteY4" fmla="*/ 278625 h 339417"/>
                <a:gd name="connsiteX5" fmla="*/ 1005889 w 1187960"/>
                <a:gd name="connsiteY5" fmla="*/ 119049 h 339417"/>
                <a:gd name="connsiteX6" fmla="*/ 967190 w 1187960"/>
                <a:gd name="connsiteY6" fmla="*/ 119049 h 339417"/>
                <a:gd name="connsiteX7" fmla="*/ 972721 w 1187960"/>
                <a:gd name="connsiteY7" fmla="*/ 110845 h 339417"/>
                <a:gd name="connsiteX8" fmla="*/ 978991 w 1187960"/>
                <a:gd name="connsiteY8" fmla="*/ 79788 h 339417"/>
                <a:gd name="connsiteX9" fmla="*/ 899203 w 1187960"/>
                <a:gd name="connsiteY9" fmla="*/ 0 h 339417"/>
                <a:gd name="connsiteX10" fmla="*/ 288757 w 1187960"/>
                <a:gd name="connsiteY10" fmla="*/ 0 h 339417"/>
                <a:gd name="connsiteX11" fmla="*/ 208969 w 1187960"/>
                <a:gd name="connsiteY11" fmla="*/ 79788 h 339417"/>
                <a:gd name="connsiteX12" fmla="*/ 215239 w 1187960"/>
                <a:gd name="connsiteY12" fmla="*/ 110845 h 339417"/>
                <a:gd name="connsiteX13" fmla="*/ 220770 w 1187960"/>
                <a:gd name="connsiteY13" fmla="*/ 119049 h 339417"/>
                <a:gd name="connsiteX14" fmla="*/ 182071 w 1187960"/>
                <a:gd name="connsiteY14" fmla="*/ 119049 h 339417"/>
                <a:gd name="connsiteX15" fmla="*/ 50659 w 1187960"/>
                <a:gd name="connsiteY15" fmla="*/ 278625 h 339417"/>
                <a:gd name="connsiteX16" fmla="*/ 30396 w 1187960"/>
                <a:gd name="connsiteY16" fmla="*/ 278625 h 339417"/>
                <a:gd name="connsiteX17" fmla="*/ 0 w 1187960"/>
                <a:gd name="connsiteY17" fmla="*/ 309021 h 339417"/>
                <a:gd name="connsiteX18" fmla="*/ 30396 w 1187960"/>
                <a:gd name="connsiteY18" fmla="*/ 339417 h 339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87960" h="339417">
                  <a:moveTo>
                    <a:pt x="30396" y="339417"/>
                  </a:moveTo>
                  <a:lnTo>
                    <a:pt x="1157564" y="339417"/>
                  </a:lnTo>
                  <a:cubicBezTo>
                    <a:pt x="1174351" y="339417"/>
                    <a:pt x="1187960" y="325808"/>
                    <a:pt x="1187960" y="309021"/>
                  </a:cubicBezTo>
                  <a:cubicBezTo>
                    <a:pt x="1187960" y="292234"/>
                    <a:pt x="1174351" y="278625"/>
                    <a:pt x="1157564" y="278625"/>
                  </a:cubicBezTo>
                  <a:lnTo>
                    <a:pt x="1137302" y="278625"/>
                  </a:lnTo>
                  <a:lnTo>
                    <a:pt x="1005889" y="119049"/>
                  </a:lnTo>
                  <a:lnTo>
                    <a:pt x="967190" y="119049"/>
                  </a:lnTo>
                  <a:lnTo>
                    <a:pt x="972721" y="110845"/>
                  </a:lnTo>
                  <a:cubicBezTo>
                    <a:pt x="976759" y="101299"/>
                    <a:pt x="978991" y="90804"/>
                    <a:pt x="978991" y="79788"/>
                  </a:cubicBezTo>
                  <a:cubicBezTo>
                    <a:pt x="978991" y="35722"/>
                    <a:pt x="943269" y="0"/>
                    <a:pt x="899203" y="0"/>
                  </a:cubicBezTo>
                  <a:lnTo>
                    <a:pt x="288757" y="0"/>
                  </a:lnTo>
                  <a:cubicBezTo>
                    <a:pt x="244691" y="0"/>
                    <a:pt x="208969" y="35722"/>
                    <a:pt x="208969" y="79788"/>
                  </a:cubicBezTo>
                  <a:cubicBezTo>
                    <a:pt x="208969" y="90804"/>
                    <a:pt x="211202" y="101299"/>
                    <a:pt x="215239" y="110845"/>
                  </a:cubicBezTo>
                  <a:lnTo>
                    <a:pt x="220770" y="119049"/>
                  </a:lnTo>
                  <a:lnTo>
                    <a:pt x="182071" y="119049"/>
                  </a:lnTo>
                  <a:lnTo>
                    <a:pt x="50659" y="278625"/>
                  </a:lnTo>
                  <a:lnTo>
                    <a:pt x="30396" y="278625"/>
                  </a:lnTo>
                  <a:cubicBezTo>
                    <a:pt x="13609" y="278625"/>
                    <a:pt x="0" y="292234"/>
                    <a:pt x="0" y="309021"/>
                  </a:cubicBezTo>
                  <a:cubicBezTo>
                    <a:pt x="0" y="325808"/>
                    <a:pt x="13609" y="339417"/>
                    <a:pt x="30396" y="339417"/>
                  </a:cubicBez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圆角矩形 48">
              <a:extLst>
                <a:ext uri="{FF2B5EF4-FFF2-40B4-BE49-F238E27FC236}">
                  <a16:creationId xmlns:a16="http://schemas.microsoft.com/office/drawing/2014/main" xmlns="" id="{483B1104-CE70-45F9-891A-1C722E049285}"/>
                </a:ext>
              </a:extLst>
            </p:cNvPr>
            <p:cNvSpPr/>
            <p:nvPr/>
          </p:nvSpPr>
          <p:spPr>
            <a:xfrm>
              <a:off x="8529425" y="5592299"/>
              <a:ext cx="1187960" cy="116517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6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圆角矩形 49">
              <a:extLst>
                <a:ext uri="{FF2B5EF4-FFF2-40B4-BE49-F238E27FC236}">
                  <a16:creationId xmlns:a16="http://schemas.microsoft.com/office/drawing/2014/main" xmlns="" id="{A3F725CB-2C2B-47ED-9FF5-2C7460628BCF}"/>
                </a:ext>
              </a:extLst>
            </p:cNvPr>
            <p:cNvSpPr/>
            <p:nvPr/>
          </p:nvSpPr>
          <p:spPr>
            <a:xfrm>
              <a:off x="8529425" y="5432723"/>
              <a:ext cx="1187960" cy="116517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6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圆角矩形 50">
              <a:extLst>
                <a:ext uri="{FF2B5EF4-FFF2-40B4-BE49-F238E27FC236}">
                  <a16:creationId xmlns:a16="http://schemas.microsoft.com/office/drawing/2014/main" xmlns="" id="{E4F42EC8-7092-4E92-A848-3E3035D90847}"/>
                </a:ext>
              </a:extLst>
            </p:cNvPr>
            <p:cNvSpPr/>
            <p:nvPr/>
          </p:nvSpPr>
          <p:spPr>
            <a:xfrm>
              <a:off x="8529425" y="5273147"/>
              <a:ext cx="1187960" cy="116517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6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圆角矩形 51">
              <a:extLst>
                <a:ext uri="{FF2B5EF4-FFF2-40B4-BE49-F238E27FC236}">
                  <a16:creationId xmlns:a16="http://schemas.microsoft.com/office/drawing/2014/main" xmlns="" id="{39DC1E88-A2C7-4F7E-A80C-B332DB796CA1}"/>
                </a:ext>
              </a:extLst>
            </p:cNvPr>
            <p:cNvSpPr/>
            <p:nvPr/>
          </p:nvSpPr>
          <p:spPr>
            <a:xfrm>
              <a:off x="8529425" y="5113571"/>
              <a:ext cx="1187960" cy="116517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6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任意多边形 52">
              <a:extLst>
                <a:ext uri="{FF2B5EF4-FFF2-40B4-BE49-F238E27FC236}">
                  <a16:creationId xmlns:a16="http://schemas.microsoft.com/office/drawing/2014/main" xmlns="" id="{4ED676FA-131B-4674-BFBB-AD12EAA1B16A}"/>
                </a:ext>
              </a:extLst>
            </p:cNvPr>
            <p:cNvSpPr/>
            <p:nvPr/>
          </p:nvSpPr>
          <p:spPr>
            <a:xfrm rot="10800000" flipV="1">
              <a:off x="7761255" y="2335495"/>
              <a:ext cx="2746536" cy="766496"/>
            </a:xfrm>
            <a:custGeom>
              <a:avLst/>
              <a:gdLst>
                <a:gd name="connsiteX0" fmla="*/ 2801151 w 2801151"/>
                <a:gd name="connsiteY0" fmla="*/ 0 h 766496"/>
                <a:gd name="connsiteX1" fmla="*/ 0 w 2801151"/>
                <a:gd name="connsiteY1" fmla="*/ 335391 h 766496"/>
                <a:gd name="connsiteX2" fmla="*/ 86866 w 2801151"/>
                <a:gd name="connsiteY2" fmla="*/ 622551 h 766496"/>
                <a:gd name="connsiteX3" fmla="*/ 2801151 w 2801151"/>
                <a:gd name="connsiteY3" fmla="*/ 766496 h 766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1151" h="766496">
                  <a:moveTo>
                    <a:pt x="2801151" y="0"/>
                  </a:moveTo>
                  <a:lnTo>
                    <a:pt x="0" y="335391"/>
                  </a:lnTo>
                  <a:lnTo>
                    <a:pt x="86866" y="622551"/>
                  </a:lnTo>
                  <a:lnTo>
                    <a:pt x="2801151" y="766496"/>
                  </a:lnTo>
                  <a:close/>
                </a:path>
              </a:pathLst>
            </a:custGeom>
            <a:solidFill>
              <a:srgbClr val="2CC6D2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任意多边形 53">
              <a:extLst>
                <a:ext uri="{FF2B5EF4-FFF2-40B4-BE49-F238E27FC236}">
                  <a16:creationId xmlns:a16="http://schemas.microsoft.com/office/drawing/2014/main" xmlns="" id="{C94FAB43-A5B0-4126-AAD9-A2D1DD897FCB}"/>
                </a:ext>
              </a:extLst>
            </p:cNvPr>
            <p:cNvSpPr/>
            <p:nvPr/>
          </p:nvSpPr>
          <p:spPr>
            <a:xfrm rot="2600785">
              <a:off x="9175785" y="1404184"/>
              <a:ext cx="876009" cy="576268"/>
            </a:xfrm>
            <a:custGeom>
              <a:avLst/>
              <a:gdLst>
                <a:gd name="connsiteX0" fmla="*/ 2923712 w 2923712"/>
                <a:gd name="connsiteY0" fmla="*/ 0 h 781712"/>
                <a:gd name="connsiteX1" fmla="*/ 2811363 w 2923712"/>
                <a:gd name="connsiteY1" fmla="*/ 781712 h 781712"/>
                <a:gd name="connsiteX2" fmla="*/ 86866 w 2923712"/>
                <a:gd name="connsiteY2" fmla="*/ 637226 h 781712"/>
                <a:gd name="connsiteX3" fmla="*/ 0 w 2923712"/>
                <a:gd name="connsiteY3" fmla="*/ 350066 h 78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23712" h="781712">
                  <a:moveTo>
                    <a:pt x="2923712" y="0"/>
                  </a:moveTo>
                  <a:lnTo>
                    <a:pt x="2811363" y="781712"/>
                  </a:lnTo>
                  <a:lnTo>
                    <a:pt x="86866" y="637226"/>
                  </a:lnTo>
                  <a:lnTo>
                    <a:pt x="0" y="350066"/>
                  </a:lnTo>
                  <a:close/>
                </a:path>
              </a:pathLst>
            </a:custGeom>
            <a:solidFill>
              <a:srgbClr val="2CC6D2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任意多边形 54">
              <a:extLst>
                <a:ext uri="{FF2B5EF4-FFF2-40B4-BE49-F238E27FC236}">
                  <a16:creationId xmlns:a16="http://schemas.microsoft.com/office/drawing/2014/main" xmlns="" id="{F256AA2B-39D3-4453-A100-F3B6E74341BF}"/>
                </a:ext>
              </a:extLst>
            </p:cNvPr>
            <p:cNvSpPr/>
            <p:nvPr/>
          </p:nvSpPr>
          <p:spPr>
            <a:xfrm rot="19540161">
              <a:off x="7672412" y="2528364"/>
              <a:ext cx="2923712" cy="781712"/>
            </a:xfrm>
            <a:custGeom>
              <a:avLst/>
              <a:gdLst>
                <a:gd name="connsiteX0" fmla="*/ 2923712 w 2923712"/>
                <a:gd name="connsiteY0" fmla="*/ 0 h 781712"/>
                <a:gd name="connsiteX1" fmla="*/ 2811363 w 2923712"/>
                <a:gd name="connsiteY1" fmla="*/ 781712 h 781712"/>
                <a:gd name="connsiteX2" fmla="*/ 86866 w 2923712"/>
                <a:gd name="connsiteY2" fmla="*/ 637226 h 781712"/>
                <a:gd name="connsiteX3" fmla="*/ 0 w 2923712"/>
                <a:gd name="connsiteY3" fmla="*/ 350066 h 78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23712" h="781712">
                  <a:moveTo>
                    <a:pt x="2923712" y="0"/>
                  </a:moveTo>
                  <a:lnTo>
                    <a:pt x="2811363" y="781712"/>
                  </a:lnTo>
                  <a:lnTo>
                    <a:pt x="86866" y="637226"/>
                  </a:lnTo>
                  <a:lnTo>
                    <a:pt x="0" y="350066"/>
                  </a:lnTo>
                  <a:close/>
                </a:path>
              </a:pathLst>
            </a:cu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任意多边形 55">
              <a:extLst>
                <a:ext uri="{FF2B5EF4-FFF2-40B4-BE49-F238E27FC236}">
                  <a16:creationId xmlns:a16="http://schemas.microsoft.com/office/drawing/2014/main" xmlns="" id="{3A50E9A3-C212-450A-AE59-9442E6C37539}"/>
                </a:ext>
              </a:extLst>
            </p:cNvPr>
            <p:cNvSpPr/>
            <p:nvPr/>
          </p:nvSpPr>
          <p:spPr>
            <a:xfrm rot="1009422">
              <a:off x="7955885" y="3876364"/>
              <a:ext cx="2133105" cy="380129"/>
            </a:xfrm>
            <a:custGeom>
              <a:avLst/>
              <a:gdLst>
                <a:gd name="connsiteX0" fmla="*/ 0 w 2133105"/>
                <a:gd name="connsiteY0" fmla="*/ 180354 h 380129"/>
                <a:gd name="connsiteX1" fmla="*/ 2133105 w 2133105"/>
                <a:gd name="connsiteY1" fmla="*/ 0 h 380129"/>
                <a:gd name="connsiteX2" fmla="*/ 1847871 w 2133105"/>
                <a:gd name="connsiteY2" fmla="*/ 380129 h 380129"/>
                <a:gd name="connsiteX3" fmla="*/ 132140 w 2133105"/>
                <a:gd name="connsiteY3" fmla="*/ 315878 h 380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3105" h="380129">
                  <a:moveTo>
                    <a:pt x="0" y="180354"/>
                  </a:moveTo>
                  <a:lnTo>
                    <a:pt x="2133105" y="0"/>
                  </a:lnTo>
                  <a:lnTo>
                    <a:pt x="1847871" y="380129"/>
                  </a:lnTo>
                  <a:lnTo>
                    <a:pt x="132140" y="315878"/>
                  </a:lnTo>
                  <a:close/>
                </a:path>
              </a:pathLst>
            </a:custGeom>
            <a:solidFill>
              <a:srgbClr val="2CC6D2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任意多边形 56">
              <a:extLst>
                <a:ext uri="{FF2B5EF4-FFF2-40B4-BE49-F238E27FC236}">
                  <a16:creationId xmlns:a16="http://schemas.microsoft.com/office/drawing/2014/main" xmlns="" id="{4390FB63-D74E-4E08-AB32-A08A2120FCCC}"/>
                </a:ext>
              </a:extLst>
            </p:cNvPr>
            <p:cNvSpPr/>
            <p:nvPr/>
          </p:nvSpPr>
          <p:spPr>
            <a:xfrm rot="19783485">
              <a:off x="7994249" y="3341076"/>
              <a:ext cx="2813669" cy="414220"/>
            </a:xfrm>
            <a:custGeom>
              <a:avLst/>
              <a:gdLst>
                <a:gd name="connsiteX0" fmla="*/ 2813669 w 2813669"/>
                <a:gd name="connsiteY0" fmla="*/ 0 h 414220"/>
                <a:gd name="connsiteX1" fmla="*/ 2541104 w 2813669"/>
                <a:gd name="connsiteY1" fmla="*/ 414220 h 414220"/>
                <a:gd name="connsiteX2" fmla="*/ 77909 w 2813669"/>
                <a:gd name="connsiteY2" fmla="*/ 339594 h 414220"/>
                <a:gd name="connsiteX3" fmla="*/ 0 w 2813669"/>
                <a:gd name="connsiteY3" fmla="*/ 192460 h 41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3669" h="414220">
                  <a:moveTo>
                    <a:pt x="2813669" y="0"/>
                  </a:moveTo>
                  <a:lnTo>
                    <a:pt x="2541104" y="414220"/>
                  </a:lnTo>
                  <a:lnTo>
                    <a:pt x="77909" y="339594"/>
                  </a:lnTo>
                  <a:lnTo>
                    <a:pt x="0" y="192460"/>
                  </a:lnTo>
                  <a:close/>
                </a:path>
              </a:pathLst>
            </a:cu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任意多边形 57">
              <a:extLst>
                <a:ext uri="{FF2B5EF4-FFF2-40B4-BE49-F238E27FC236}">
                  <a16:creationId xmlns:a16="http://schemas.microsoft.com/office/drawing/2014/main" xmlns="" id="{C84B6D1D-533A-4A31-A94E-FAC5C27FEBB4}"/>
                </a:ext>
              </a:extLst>
            </p:cNvPr>
            <p:cNvSpPr/>
            <p:nvPr/>
          </p:nvSpPr>
          <p:spPr>
            <a:xfrm rot="1325021">
              <a:off x="8088215" y="4553491"/>
              <a:ext cx="1703666" cy="163142"/>
            </a:xfrm>
            <a:custGeom>
              <a:avLst/>
              <a:gdLst>
                <a:gd name="connsiteX0" fmla="*/ 0 w 1718891"/>
                <a:gd name="connsiteY0" fmla="*/ 0 h 163142"/>
                <a:gd name="connsiteX1" fmla="*/ 1718891 w 1718891"/>
                <a:gd name="connsiteY1" fmla="*/ 0 h 163142"/>
                <a:gd name="connsiteX2" fmla="*/ 1688795 w 1718891"/>
                <a:gd name="connsiteY2" fmla="*/ 118926 h 163142"/>
                <a:gd name="connsiteX3" fmla="*/ 1679016 w 1718891"/>
                <a:gd name="connsiteY3" fmla="*/ 130381 h 163142"/>
                <a:gd name="connsiteX4" fmla="*/ 484391 w 1718891"/>
                <a:gd name="connsiteY4" fmla="*/ 163142 h 163142"/>
                <a:gd name="connsiteX5" fmla="*/ 121926 w 1718891"/>
                <a:gd name="connsiteY5" fmla="*/ 163142 h 163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8891" h="163142">
                  <a:moveTo>
                    <a:pt x="0" y="0"/>
                  </a:moveTo>
                  <a:lnTo>
                    <a:pt x="1718891" y="0"/>
                  </a:lnTo>
                  <a:lnTo>
                    <a:pt x="1688795" y="118926"/>
                  </a:lnTo>
                  <a:lnTo>
                    <a:pt x="1679016" y="130381"/>
                  </a:lnTo>
                  <a:lnTo>
                    <a:pt x="484391" y="163142"/>
                  </a:lnTo>
                  <a:lnTo>
                    <a:pt x="121926" y="163142"/>
                  </a:lnTo>
                  <a:close/>
                </a:path>
              </a:pathLst>
            </a:custGeom>
            <a:solidFill>
              <a:srgbClr val="2CC6D2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任意多边形 58">
              <a:extLst>
                <a:ext uri="{FF2B5EF4-FFF2-40B4-BE49-F238E27FC236}">
                  <a16:creationId xmlns:a16="http://schemas.microsoft.com/office/drawing/2014/main" xmlns="" id="{C5252C3F-6F52-4AD3-B83A-5124335C9275}"/>
                </a:ext>
              </a:extLst>
            </p:cNvPr>
            <p:cNvSpPr/>
            <p:nvPr/>
          </p:nvSpPr>
          <p:spPr>
            <a:xfrm rot="20441893">
              <a:off x="8337232" y="4425712"/>
              <a:ext cx="1757176" cy="322665"/>
            </a:xfrm>
            <a:custGeom>
              <a:avLst/>
              <a:gdLst>
                <a:gd name="connsiteX0" fmla="*/ 1759448 w 1759448"/>
                <a:gd name="connsiteY0" fmla="*/ 0 h 331019"/>
                <a:gd name="connsiteX1" fmla="*/ 1524819 w 1759448"/>
                <a:gd name="connsiteY1" fmla="*/ 331019 h 331019"/>
                <a:gd name="connsiteX2" fmla="*/ 46507 w 1759448"/>
                <a:gd name="connsiteY2" fmla="*/ 272413 h 331019"/>
                <a:gd name="connsiteX3" fmla="*/ 0 w 1759448"/>
                <a:gd name="connsiteY3" fmla="*/ 157482 h 331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9448" h="331019">
                  <a:moveTo>
                    <a:pt x="1759448" y="0"/>
                  </a:moveTo>
                  <a:lnTo>
                    <a:pt x="1524819" y="331019"/>
                  </a:lnTo>
                  <a:lnTo>
                    <a:pt x="46507" y="272413"/>
                  </a:lnTo>
                  <a:lnTo>
                    <a:pt x="0" y="157482"/>
                  </a:lnTo>
                  <a:close/>
                </a:path>
              </a:pathLst>
            </a:cu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任意多边形 59">
              <a:extLst>
                <a:ext uri="{FF2B5EF4-FFF2-40B4-BE49-F238E27FC236}">
                  <a16:creationId xmlns:a16="http://schemas.microsoft.com/office/drawing/2014/main" xmlns="" id="{50143412-E8F2-4B3C-BF7C-47FB43B9C903}"/>
                </a:ext>
              </a:extLst>
            </p:cNvPr>
            <p:cNvSpPr/>
            <p:nvPr/>
          </p:nvSpPr>
          <p:spPr>
            <a:xfrm>
              <a:off x="8382813" y="4876426"/>
              <a:ext cx="1393494" cy="123956"/>
            </a:xfrm>
            <a:custGeom>
              <a:avLst/>
              <a:gdLst>
                <a:gd name="connsiteX0" fmla="*/ 0 w 1403932"/>
                <a:gd name="connsiteY0" fmla="*/ 0 h 102584"/>
                <a:gd name="connsiteX1" fmla="*/ 1403932 w 1403932"/>
                <a:gd name="connsiteY1" fmla="*/ 0 h 102584"/>
                <a:gd name="connsiteX2" fmla="*/ 1403932 w 1403932"/>
                <a:gd name="connsiteY2" fmla="*/ 5111 h 102584"/>
                <a:gd name="connsiteX3" fmla="*/ 1299756 w 1403932"/>
                <a:gd name="connsiteY3" fmla="*/ 102584 h 102584"/>
                <a:gd name="connsiteX4" fmla="*/ 95984 w 1403932"/>
                <a:gd name="connsiteY4" fmla="*/ 102584 h 10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3932" h="102584">
                  <a:moveTo>
                    <a:pt x="0" y="0"/>
                  </a:moveTo>
                  <a:lnTo>
                    <a:pt x="1403932" y="0"/>
                  </a:lnTo>
                  <a:lnTo>
                    <a:pt x="1403932" y="5111"/>
                  </a:lnTo>
                  <a:lnTo>
                    <a:pt x="1299756" y="102584"/>
                  </a:lnTo>
                  <a:lnTo>
                    <a:pt x="95984" y="102584"/>
                  </a:lnTo>
                  <a:close/>
                </a:path>
              </a:pathLst>
            </a:cu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1" name="梯形 70">
              <a:extLst>
                <a:ext uri="{FF2B5EF4-FFF2-40B4-BE49-F238E27FC236}">
                  <a16:creationId xmlns:a16="http://schemas.microsoft.com/office/drawing/2014/main" xmlns="" id="{6144571F-30FF-4781-A329-92C309336D00}"/>
                </a:ext>
              </a:extLst>
            </p:cNvPr>
            <p:cNvSpPr/>
            <p:nvPr/>
          </p:nvSpPr>
          <p:spPr>
            <a:xfrm rot="18771027">
              <a:off x="7174236" y="1769088"/>
              <a:ext cx="2364335" cy="552641"/>
            </a:xfrm>
            <a:prstGeom prst="trapezoid">
              <a:avLst>
                <a:gd name="adj" fmla="val 98312"/>
              </a:avLst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27F35B88-0491-4FA1-B5B3-8D6203E561C1}"/>
              </a:ext>
            </a:extLst>
          </p:cNvPr>
          <p:cNvSpPr txBox="1"/>
          <p:nvPr/>
        </p:nvSpPr>
        <p:spPr>
          <a:xfrm>
            <a:off x="8687485" y="2618130"/>
            <a:ext cx="1011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21959D"/>
                </a:solidFill>
              </a:rPr>
              <a:t>小提示</a:t>
            </a:r>
          </a:p>
        </p:txBody>
      </p: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xmlns="" id="{2F6EC325-1C2D-484E-9621-AB6818B3B77D}"/>
              </a:ext>
            </a:extLst>
          </p:cNvPr>
          <p:cNvCxnSpPr>
            <a:cxnSpLocks/>
          </p:cNvCxnSpPr>
          <p:nvPr/>
        </p:nvCxnSpPr>
        <p:spPr>
          <a:xfrm>
            <a:off x="8772476" y="2928754"/>
            <a:ext cx="1318099" cy="0"/>
          </a:xfrm>
          <a:prstGeom prst="line">
            <a:avLst/>
          </a:prstGeom>
          <a:ln>
            <a:solidFill>
              <a:srgbClr val="A6A6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4" name="图片 73">
            <a:extLst>
              <a:ext uri="{FF2B5EF4-FFF2-40B4-BE49-F238E27FC236}">
                <a16:creationId xmlns:a16="http://schemas.microsoft.com/office/drawing/2014/main" xmlns="" id="{BBA17CD5-3ABE-4B2F-BF97-6E3EAEF180AF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1412" y="2660742"/>
            <a:ext cx="4087904" cy="3350271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3618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13">
            <a:extLst>
              <a:ext uri="{FF2B5EF4-FFF2-40B4-BE49-F238E27FC236}">
                <a16:creationId xmlns:a16="http://schemas.microsoft.com/office/drawing/2014/main" xmlns="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:a16="http://schemas.microsoft.com/office/drawing/2014/main" xmlns="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323962CC-375A-4559-841D-C86B65E695DB}"/>
              </a:ext>
            </a:extLst>
          </p:cNvPr>
          <p:cNvSpPr/>
          <p:nvPr/>
        </p:nvSpPr>
        <p:spPr>
          <a:xfrm>
            <a:off x="1344771" y="692150"/>
            <a:ext cx="341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项目基础知识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FF21E5FC-E489-423D-8316-0575384FDD43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085191BE-2988-46D1-A636-705CB963A84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31621C8D-54EA-4BA1-84F5-E7804A65AFE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B307B01F-1BC9-4431-8974-AC2CCA90F98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84536B52-10CC-4E9D-931A-19161A7580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769B7763-B63E-43F7-88C7-274872DB80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F050298B-A7DC-44E9-89F4-1079B3CE84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DF9C6D7F-1644-46CE-941E-C5EC118ED3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EAB1AB99-E987-48DE-BE9A-6E724A6822A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9B31036B-BD4D-4900-AE25-54D07B5C6D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E75A2A7E-325A-4FFA-B671-895B3BA35F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5E2C596A-75D1-4E3A-9B6D-178DBE654C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BA9EDB84-D40E-404D-A3BB-E450DCA1324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4C2C1A0B-C500-4D4E-9A91-30C64AE2C3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ACFAC390-4051-4338-B78C-EF5B4199D4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A5907B60-D6CC-463D-A38D-60A7C45F220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66466E83-93BE-4164-94A1-2F09C9B615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1630D604-FD30-4897-9858-C98F0FF4ED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F2DC83D4-E633-4B42-9DAF-0BD3D9DCFF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3F171F9E-66F4-4D7C-928D-866FDA26F28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22C7DF3A-0764-4CB9-830D-BB70876504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CA0E54A7-F8C0-4203-B10D-D22AC4BD145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C12EACC5-6F29-449C-97E4-B70A923749D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21650FA7-63B9-4A8D-BF9F-E6184AC8C0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5CAB40DF-0D80-487D-BADA-D0E88E6698F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F436FFB4-F2F0-4EAC-A6CD-5789EDF80E72}"/>
              </a:ext>
            </a:extLst>
          </p:cNvPr>
          <p:cNvSpPr>
            <a:spLocks noChangeAspect="1"/>
          </p:cNvSpPr>
          <p:nvPr/>
        </p:nvSpPr>
        <p:spPr>
          <a:xfrm>
            <a:off x="878803" y="3573250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6BD0C276-89BC-4266-A2FD-C0F0518831F9}"/>
              </a:ext>
            </a:extLst>
          </p:cNvPr>
          <p:cNvSpPr/>
          <p:nvPr/>
        </p:nvSpPr>
        <p:spPr>
          <a:xfrm>
            <a:off x="1175656" y="4066575"/>
            <a:ext cx="1884207" cy="120032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MBR</a:t>
            </a: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与</a:t>
            </a:r>
            <a:r>
              <a: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GPT</a:t>
            </a:r>
            <a:endParaRPr lang="zh-CN" altLang="en-US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lvl="0" algn="ctr">
              <a:defRPr/>
            </a:pPr>
            <a:r>
              <a:rPr lang="zh-CN" altLang="en-US" sz="2400" b="1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基本磁盘</a:t>
            </a:r>
          </a:p>
          <a:p>
            <a:pPr lvl="0" algn="ctr"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动态磁盘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DB163ACB-6F49-4AC2-B3A8-0C9735C914D9}"/>
              </a:ext>
            </a:extLst>
          </p:cNvPr>
          <p:cNvSpPr>
            <a:spLocks noChangeAspect="1"/>
          </p:cNvSpPr>
          <p:nvPr/>
        </p:nvSpPr>
        <p:spPr>
          <a:xfrm>
            <a:off x="878802" y="2025631"/>
            <a:ext cx="2384174" cy="1572334"/>
          </a:xfrm>
          <a:prstGeom prst="rect">
            <a:avLst/>
          </a:prstGeom>
          <a:solidFill>
            <a:srgbClr val="F9930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项目基础知识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B77356F-4A62-4C6D-9BCD-E32EF03896B4}"/>
              </a:ext>
            </a:extLst>
          </p:cNvPr>
          <p:cNvSpPr/>
          <p:nvPr/>
        </p:nvSpPr>
        <p:spPr>
          <a:xfrm>
            <a:off x="5362662" y="1808816"/>
            <a:ext cx="44592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cs typeface="Times New Roman" panose="02020603050405020304" pitchFamily="18" charset="0"/>
              </a:rPr>
              <a:t>GPT</a:t>
            </a:r>
            <a:r>
              <a:rPr lang="zh-CN" altLang="en-US" sz="3600" b="1" dirty="0">
                <a:cs typeface="Times New Roman" panose="02020603050405020304" pitchFamily="18" charset="0"/>
              </a:rPr>
              <a:t>磁盘的磁盘管理</a:t>
            </a:r>
            <a:endParaRPr lang="zh-CN" altLang="en-US" sz="3600" dirty="0"/>
          </a:p>
        </p:txBody>
      </p:sp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46C0E00E-E850-4C5D-85F8-51F3D57DCA07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7417" y="2455147"/>
            <a:ext cx="8098033" cy="3615799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00120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13">
            <a:extLst>
              <a:ext uri="{FF2B5EF4-FFF2-40B4-BE49-F238E27FC236}">
                <a16:creationId xmlns:a16="http://schemas.microsoft.com/office/drawing/2014/main" xmlns="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:a16="http://schemas.microsoft.com/office/drawing/2014/main" xmlns="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323962CC-375A-4559-841D-C86B65E695DB}"/>
              </a:ext>
            </a:extLst>
          </p:cNvPr>
          <p:cNvSpPr/>
          <p:nvPr/>
        </p:nvSpPr>
        <p:spPr>
          <a:xfrm>
            <a:off x="1344771" y="692150"/>
            <a:ext cx="341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项目基础知识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FF21E5FC-E489-423D-8316-0575384FDD43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085191BE-2988-46D1-A636-705CB963A84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31621C8D-54EA-4BA1-84F5-E7804A65AFE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B307B01F-1BC9-4431-8974-AC2CCA90F98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84536B52-10CC-4E9D-931A-19161A7580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769B7763-B63E-43F7-88C7-274872DB80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F050298B-A7DC-44E9-89F4-1079B3CE84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DF9C6D7F-1644-46CE-941E-C5EC118ED3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EAB1AB99-E987-48DE-BE9A-6E724A6822A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9B31036B-BD4D-4900-AE25-54D07B5C6D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E75A2A7E-325A-4FFA-B671-895B3BA35F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5E2C596A-75D1-4E3A-9B6D-178DBE654C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BA9EDB84-D40E-404D-A3BB-E450DCA1324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4C2C1A0B-C500-4D4E-9A91-30C64AE2C3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ACFAC390-4051-4338-B78C-EF5B4199D4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A5907B60-D6CC-463D-A38D-60A7C45F220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66466E83-93BE-4164-94A1-2F09C9B615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1630D604-FD30-4897-9858-C98F0FF4ED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F2DC83D4-E633-4B42-9DAF-0BD3D9DCFF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3F171F9E-66F4-4D7C-928D-866FDA26F28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22C7DF3A-0764-4CB9-830D-BB70876504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CA0E54A7-F8C0-4203-B10D-D22AC4BD145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C12EACC5-6F29-449C-97E4-B70A923749D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21650FA7-63B9-4A8D-BF9F-E6184AC8C0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5CAB40DF-0D80-487D-BADA-D0E88E6698F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F436FFB4-F2F0-4EAC-A6CD-5789EDF80E72}"/>
              </a:ext>
            </a:extLst>
          </p:cNvPr>
          <p:cNvSpPr>
            <a:spLocks noChangeAspect="1"/>
          </p:cNvSpPr>
          <p:nvPr/>
        </p:nvSpPr>
        <p:spPr>
          <a:xfrm>
            <a:off x="878803" y="3573250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6BD0C276-89BC-4266-A2FD-C0F0518831F9}"/>
              </a:ext>
            </a:extLst>
          </p:cNvPr>
          <p:cNvSpPr/>
          <p:nvPr/>
        </p:nvSpPr>
        <p:spPr>
          <a:xfrm>
            <a:off x="1175656" y="4066575"/>
            <a:ext cx="1884207" cy="120032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MBR</a:t>
            </a: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与</a:t>
            </a:r>
            <a:r>
              <a: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GPT</a:t>
            </a:r>
            <a:endParaRPr lang="zh-CN" altLang="en-US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lvl="0" algn="ctr">
              <a:defRPr/>
            </a:pPr>
            <a:r>
              <a:rPr lang="zh-CN" altLang="en-US" sz="2400" b="1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基本磁盘</a:t>
            </a:r>
          </a:p>
          <a:p>
            <a:pPr lvl="0" algn="ctr"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动态磁盘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DB163ACB-6F49-4AC2-B3A8-0C9735C914D9}"/>
              </a:ext>
            </a:extLst>
          </p:cNvPr>
          <p:cNvSpPr>
            <a:spLocks noChangeAspect="1"/>
          </p:cNvSpPr>
          <p:nvPr/>
        </p:nvSpPr>
        <p:spPr>
          <a:xfrm>
            <a:off x="878802" y="2025631"/>
            <a:ext cx="2384174" cy="1572334"/>
          </a:xfrm>
          <a:prstGeom prst="rect">
            <a:avLst/>
          </a:prstGeom>
          <a:solidFill>
            <a:srgbClr val="F9930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项目基础知识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B77356F-4A62-4C6D-9BCD-E32EF03896B4}"/>
              </a:ext>
            </a:extLst>
          </p:cNvPr>
          <p:cNvSpPr/>
          <p:nvPr/>
        </p:nvSpPr>
        <p:spPr>
          <a:xfrm>
            <a:off x="5010515" y="945548"/>
            <a:ext cx="60883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cs typeface="Times New Roman" panose="02020603050405020304" pitchFamily="18" charset="0"/>
              </a:rPr>
              <a:t>用</a:t>
            </a:r>
            <a:r>
              <a:rPr lang="en-US" altLang="zh-CN" sz="3600" b="1" dirty="0" err="1">
                <a:cs typeface="Times New Roman" panose="02020603050405020304" pitchFamily="18" charset="0"/>
              </a:rPr>
              <a:t>diskpart</a:t>
            </a:r>
            <a:r>
              <a:rPr lang="zh-CN" altLang="en-US" sz="3600" b="1" dirty="0">
                <a:cs typeface="Times New Roman" panose="02020603050405020304" pitchFamily="18" charset="0"/>
              </a:rPr>
              <a:t>程序查看磁盘分区</a:t>
            </a:r>
            <a:endParaRPr lang="zh-CN" altLang="en-US" sz="3600" dirty="0"/>
          </a:p>
        </p:txBody>
      </p:sp>
      <p:pic>
        <p:nvPicPr>
          <p:cNvPr id="52" name="图片 51">
            <a:extLst>
              <a:ext uri="{FF2B5EF4-FFF2-40B4-BE49-F238E27FC236}">
                <a16:creationId xmlns:a16="http://schemas.microsoft.com/office/drawing/2014/main" xmlns="" id="{7F520FB9-D0E0-4169-BA6C-D20E61177A3A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537" y="1591879"/>
            <a:ext cx="5878712" cy="4802134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2698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09A45C49-77FE-47BF-9B2C-798F9E8308CD}"/>
              </a:ext>
            </a:extLst>
          </p:cNvPr>
          <p:cNvSpPr/>
          <p:nvPr/>
        </p:nvSpPr>
        <p:spPr>
          <a:xfrm>
            <a:off x="3971501" y="2008021"/>
            <a:ext cx="7477483" cy="4465350"/>
          </a:xfrm>
          <a:prstGeom prst="rect">
            <a:avLst/>
          </a:prstGeom>
          <a:solidFill>
            <a:srgbClr val="F99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50C81BB0-7157-4C69-95F9-A5B644BB4451}"/>
              </a:ext>
            </a:extLst>
          </p:cNvPr>
          <p:cNvSpPr/>
          <p:nvPr/>
        </p:nvSpPr>
        <p:spPr>
          <a:xfrm>
            <a:off x="4344213" y="2338593"/>
            <a:ext cx="6794976" cy="3827257"/>
          </a:xfrm>
          <a:prstGeom prst="rect">
            <a:avLst/>
          </a:prstGeom>
          <a:noFill/>
          <a:ln w="635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13">
            <a:extLst>
              <a:ext uri="{FF2B5EF4-FFF2-40B4-BE49-F238E27FC236}">
                <a16:creationId xmlns:a16="http://schemas.microsoft.com/office/drawing/2014/main" xmlns="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:a16="http://schemas.microsoft.com/office/drawing/2014/main" xmlns="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3C9AFD9A-9EA3-428F-964B-383F31E654B7}"/>
              </a:ext>
            </a:extLst>
          </p:cNvPr>
          <p:cNvSpPr/>
          <p:nvPr/>
        </p:nvSpPr>
        <p:spPr>
          <a:xfrm>
            <a:off x="4508805" y="3371364"/>
            <a:ext cx="652862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它支持多种特殊的磁盘分区，其中有的可以提高系统访问效率、有的可以提供容错功能、有的可以扩大磁盘的使用空间。</a:t>
            </a:r>
            <a:endParaRPr lang="en-US" altLang="zh-CN" sz="2800" b="1" kern="100" spc="1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endParaRPr lang="zh-CN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34D8ACCA-5F80-4CB0-85C1-C8F15A9E3C2C}"/>
              </a:ext>
            </a:extLst>
          </p:cNvPr>
          <p:cNvSpPr/>
          <p:nvPr/>
        </p:nvSpPr>
        <p:spPr>
          <a:xfrm>
            <a:off x="1344771" y="692150"/>
            <a:ext cx="341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项目基础知识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CEDC47A7-3BDD-4253-95D0-CBBD3CF8CF52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156C21A6-E811-448E-881A-866C95C0FCB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0C413AC4-458B-4D88-9A4E-11D25DC4A3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37808DF7-D064-437C-950A-1EB0E114D8A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8DFE49DE-5284-4C16-AF14-F4EBE7AF3E0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79BF4967-419F-4372-9A9B-F22BC99352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F9CB03D4-B4B5-4D9F-89F9-7B4150FF6B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6DE60500-0A74-4A2D-AA95-03E8F3C9BF3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A03F7A55-C8E1-4116-982A-24F13F0CFF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818B028D-6E5B-4F98-8FB6-B63EC8ECB6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F733AB9B-4320-4F5C-8871-0B1E5F2BBA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2D29B718-EF31-4B67-8344-CEB76A3C247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45EB2EEF-68A1-4214-B63D-5D443077310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3763A6B6-EE66-465C-B60F-ED8C410204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D41A89EA-B3F2-43BD-9845-EE02CB3BEC6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D7E3746D-F98B-413E-B383-532C90A543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EC9C6000-7C37-4EB7-8D8A-CACBB085A89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46C70AA1-C104-4749-86F1-43150103D2A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612A05A9-7BC5-487C-A270-882021AA6F7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0614A633-913D-4554-8AA5-5F6C1D0C9F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728D8D8D-5E32-4B0D-9260-133D8910D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5F456654-3130-47C8-B15E-476088CB1F5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938C7124-B441-4B8D-84A9-0565819C95A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905F5BEA-71FB-4585-87D0-B4FCCC49BD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AF75F31F-BB3C-435A-8993-B8A61F8D4B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2" name="îṣļîḑé-Freeform: Shape 25">
            <a:extLst>
              <a:ext uri="{FF2B5EF4-FFF2-40B4-BE49-F238E27FC236}">
                <a16:creationId xmlns:a16="http://schemas.microsoft.com/office/drawing/2014/main" xmlns="" id="{5BD9193E-805B-46FF-8C01-90A047C71980}"/>
              </a:ext>
            </a:extLst>
          </p:cNvPr>
          <p:cNvSpPr>
            <a:spLocks/>
          </p:cNvSpPr>
          <p:nvPr/>
        </p:nvSpPr>
        <p:spPr bwMode="auto">
          <a:xfrm>
            <a:off x="10280165" y="2556618"/>
            <a:ext cx="692831" cy="464344"/>
          </a:xfrm>
          <a:custGeom>
            <a:avLst/>
            <a:gdLst/>
            <a:ahLst/>
            <a:cxnLst>
              <a:cxn ang="0">
                <a:pos x="86" y="15"/>
              </a:cxn>
              <a:cxn ang="0">
                <a:pos x="44" y="29"/>
              </a:cxn>
              <a:cxn ang="0">
                <a:pos x="43" y="29"/>
              </a:cxn>
              <a:cxn ang="0">
                <a:pos x="43" y="29"/>
              </a:cxn>
              <a:cxn ang="0">
                <a:pos x="18" y="21"/>
              </a:cxn>
              <a:cxn ang="0">
                <a:pos x="14" y="32"/>
              </a:cxn>
              <a:cxn ang="0">
                <a:pos x="17" y="36"/>
              </a:cxn>
              <a:cxn ang="0">
                <a:pos x="15" y="40"/>
              </a:cxn>
              <a:cxn ang="0">
                <a:pos x="17" y="56"/>
              </a:cxn>
              <a:cxn ang="0">
                <a:pos x="16" y="57"/>
              </a:cxn>
              <a:cxn ang="0">
                <a:pos x="16" y="58"/>
              </a:cxn>
              <a:cxn ang="0">
                <a:pos x="8" y="58"/>
              </a:cxn>
              <a:cxn ang="0">
                <a:pos x="7" y="57"/>
              </a:cxn>
              <a:cxn ang="0">
                <a:pos x="7" y="56"/>
              </a:cxn>
              <a:cxn ang="0">
                <a:pos x="9" y="40"/>
              </a:cxn>
              <a:cxn ang="0">
                <a:pos x="7" y="36"/>
              </a:cxn>
              <a:cxn ang="0">
                <a:pos x="10" y="32"/>
              </a:cxn>
              <a:cxn ang="0">
                <a:pos x="13" y="19"/>
              </a:cxn>
              <a:cxn ang="0">
                <a:pos x="1" y="15"/>
              </a:cxn>
              <a:cxn ang="0">
                <a:pos x="0" y="14"/>
              </a:cxn>
              <a:cxn ang="0">
                <a:pos x="1" y="13"/>
              </a:cxn>
              <a:cxn ang="0">
                <a:pos x="43" y="0"/>
              </a:cxn>
              <a:cxn ang="0">
                <a:pos x="43" y="0"/>
              </a:cxn>
              <a:cxn ang="0">
                <a:pos x="44" y="0"/>
              </a:cxn>
              <a:cxn ang="0">
                <a:pos x="86" y="13"/>
              </a:cxn>
              <a:cxn ang="0">
                <a:pos x="87" y="14"/>
              </a:cxn>
              <a:cxn ang="0">
                <a:pos x="86" y="15"/>
              </a:cxn>
              <a:cxn ang="0">
                <a:pos x="68" y="38"/>
              </a:cxn>
              <a:cxn ang="0">
                <a:pos x="43" y="48"/>
              </a:cxn>
              <a:cxn ang="0">
                <a:pos x="19" y="38"/>
              </a:cxn>
              <a:cxn ang="0">
                <a:pos x="20" y="26"/>
              </a:cxn>
              <a:cxn ang="0">
                <a:pos x="42" y="33"/>
              </a:cxn>
              <a:cxn ang="0">
                <a:pos x="43" y="34"/>
              </a:cxn>
              <a:cxn ang="0">
                <a:pos x="45" y="33"/>
              </a:cxn>
              <a:cxn ang="0">
                <a:pos x="67" y="26"/>
              </a:cxn>
              <a:cxn ang="0">
                <a:pos x="68" y="38"/>
              </a:cxn>
            </a:cxnLst>
            <a:rect l="0" t="0" r="r" b="b"/>
            <a:pathLst>
              <a:path w="87" h="58">
                <a:moveTo>
                  <a:pt x="86" y="15"/>
                </a:move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18" y="21"/>
                  <a:pt x="18" y="21"/>
                  <a:pt x="18" y="21"/>
                </a:cubicBezTo>
                <a:cubicBezTo>
                  <a:pt x="16" y="23"/>
                  <a:pt x="15" y="27"/>
                  <a:pt x="14" y="32"/>
                </a:cubicBezTo>
                <a:cubicBezTo>
                  <a:pt x="16" y="33"/>
                  <a:pt x="17" y="34"/>
                  <a:pt x="17" y="36"/>
                </a:cubicBezTo>
                <a:cubicBezTo>
                  <a:pt x="17" y="38"/>
                  <a:pt x="16" y="39"/>
                  <a:pt x="15" y="40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7"/>
                  <a:pt x="17" y="57"/>
                  <a:pt x="16" y="57"/>
                </a:cubicBezTo>
                <a:cubicBezTo>
                  <a:pt x="16" y="58"/>
                  <a:pt x="16" y="58"/>
                  <a:pt x="16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7" y="57"/>
                </a:cubicBezTo>
                <a:cubicBezTo>
                  <a:pt x="7" y="57"/>
                  <a:pt x="7" y="57"/>
                  <a:pt x="7" y="56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39"/>
                  <a:pt x="7" y="38"/>
                  <a:pt x="7" y="36"/>
                </a:cubicBezTo>
                <a:cubicBezTo>
                  <a:pt x="7" y="34"/>
                  <a:pt x="8" y="33"/>
                  <a:pt x="10" y="32"/>
                </a:cubicBezTo>
                <a:cubicBezTo>
                  <a:pt x="10" y="27"/>
                  <a:pt x="11" y="23"/>
                  <a:pt x="13" y="19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5"/>
                  <a:pt x="0" y="15"/>
                  <a:pt x="0" y="14"/>
                </a:cubicBezTo>
                <a:cubicBezTo>
                  <a:pt x="0" y="14"/>
                  <a:pt x="0" y="13"/>
                  <a:pt x="1" y="13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86" y="13"/>
                  <a:pt x="86" y="13"/>
                  <a:pt x="86" y="13"/>
                </a:cubicBezTo>
                <a:cubicBezTo>
                  <a:pt x="87" y="13"/>
                  <a:pt x="87" y="14"/>
                  <a:pt x="87" y="14"/>
                </a:cubicBezTo>
                <a:cubicBezTo>
                  <a:pt x="87" y="15"/>
                  <a:pt x="87" y="15"/>
                  <a:pt x="86" y="15"/>
                </a:cubicBezTo>
                <a:close/>
                <a:moveTo>
                  <a:pt x="68" y="38"/>
                </a:moveTo>
                <a:cubicBezTo>
                  <a:pt x="68" y="44"/>
                  <a:pt x="57" y="48"/>
                  <a:pt x="43" y="48"/>
                </a:cubicBezTo>
                <a:cubicBezTo>
                  <a:pt x="30" y="48"/>
                  <a:pt x="19" y="44"/>
                  <a:pt x="19" y="38"/>
                </a:cubicBezTo>
                <a:cubicBezTo>
                  <a:pt x="20" y="26"/>
                  <a:pt x="20" y="26"/>
                  <a:pt x="20" y="26"/>
                </a:cubicBezTo>
                <a:cubicBezTo>
                  <a:pt x="42" y="33"/>
                  <a:pt x="42" y="33"/>
                  <a:pt x="42" y="33"/>
                </a:cubicBezTo>
                <a:cubicBezTo>
                  <a:pt x="42" y="33"/>
                  <a:pt x="43" y="34"/>
                  <a:pt x="43" y="34"/>
                </a:cubicBezTo>
                <a:cubicBezTo>
                  <a:pt x="44" y="34"/>
                  <a:pt x="45" y="33"/>
                  <a:pt x="45" y="33"/>
                </a:cubicBezTo>
                <a:cubicBezTo>
                  <a:pt x="67" y="26"/>
                  <a:pt x="67" y="26"/>
                  <a:pt x="67" y="26"/>
                </a:cubicBezTo>
                <a:lnTo>
                  <a:pt x="68" y="3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93F24C16-FBAA-46F3-9683-AC428BE0839C}"/>
              </a:ext>
            </a:extLst>
          </p:cNvPr>
          <p:cNvSpPr/>
          <p:nvPr/>
        </p:nvSpPr>
        <p:spPr>
          <a:xfrm>
            <a:off x="5286218" y="2486370"/>
            <a:ext cx="5022402" cy="75238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zh-CN" altLang="en-US" sz="3200" b="1" kern="0" spc="300" dirty="0">
                <a:solidFill>
                  <a:schemeClr val="bg1"/>
                </a:solidFill>
                <a:cs typeface="+mn-ea"/>
                <a:sym typeface="+mn-lt"/>
              </a:rPr>
              <a:t>动态磁盘</a:t>
            </a: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ED810E28-B6ED-448F-AACA-B9277891F24F}"/>
              </a:ext>
            </a:extLst>
          </p:cNvPr>
          <p:cNvSpPr>
            <a:spLocks noChangeAspect="1"/>
          </p:cNvSpPr>
          <p:nvPr/>
        </p:nvSpPr>
        <p:spPr>
          <a:xfrm>
            <a:off x="878803" y="3573250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415DAD4D-B7D6-4ABF-8578-936FEE9FEF37}"/>
              </a:ext>
            </a:extLst>
          </p:cNvPr>
          <p:cNvSpPr/>
          <p:nvPr/>
        </p:nvSpPr>
        <p:spPr>
          <a:xfrm>
            <a:off x="1175656" y="4066575"/>
            <a:ext cx="1884207" cy="120032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MBR</a:t>
            </a: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与</a:t>
            </a:r>
            <a:r>
              <a: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GPT</a:t>
            </a:r>
            <a:endParaRPr lang="zh-CN" altLang="en-US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lvl="0" algn="ctr"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基本磁盘</a:t>
            </a:r>
          </a:p>
          <a:p>
            <a:pPr lvl="0" algn="ctr">
              <a:defRPr/>
            </a:pPr>
            <a:r>
              <a:rPr lang="zh-CN" altLang="en-US" sz="2400" b="1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动态磁盘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AFC67F07-4D9C-4F5C-AE6E-529D912141C4}"/>
              </a:ext>
            </a:extLst>
          </p:cNvPr>
          <p:cNvSpPr>
            <a:spLocks noChangeAspect="1"/>
          </p:cNvSpPr>
          <p:nvPr/>
        </p:nvSpPr>
        <p:spPr>
          <a:xfrm>
            <a:off x="878802" y="2025631"/>
            <a:ext cx="2384174" cy="1572334"/>
          </a:xfrm>
          <a:prstGeom prst="rect">
            <a:avLst/>
          </a:prstGeom>
          <a:solidFill>
            <a:srgbClr val="F9930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项目基础知识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8310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52" grpId="0" animBg="1"/>
      <p:bldP spid="5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09A45C49-77FE-47BF-9B2C-798F9E8308CD}"/>
              </a:ext>
            </a:extLst>
          </p:cNvPr>
          <p:cNvSpPr/>
          <p:nvPr/>
        </p:nvSpPr>
        <p:spPr>
          <a:xfrm>
            <a:off x="3971501" y="2008021"/>
            <a:ext cx="7477483" cy="4465350"/>
          </a:xfrm>
          <a:prstGeom prst="rect">
            <a:avLst/>
          </a:prstGeom>
          <a:solidFill>
            <a:srgbClr val="F99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50C81BB0-7157-4C69-95F9-A5B644BB4451}"/>
              </a:ext>
            </a:extLst>
          </p:cNvPr>
          <p:cNvSpPr/>
          <p:nvPr/>
        </p:nvSpPr>
        <p:spPr>
          <a:xfrm>
            <a:off x="4344213" y="2338593"/>
            <a:ext cx="6794976" cy="3827257"/>
          </a:xfrm>
          <a:prstGeom prst="rect">
            <a:avLst/>
          </a:prstGeom>
          <a:noFill/>
          <a:ln w="635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13">
            <a:extLst>
              <a:ext uri="{FF2B5EF4-FFF2-40B4-BE49-F238E27FC236}">
                <a16:creationId xmlns:a16="http://schemas.microsoft.com/office/drawing/2014/main" xmlns="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:a16="http://schemas.microsoft.com/office/drawing/2014/main" xmlns="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3C9AFD9A-9EA3-428F-964B-383F31E654B7}"/>
              </a:ext>
            </a:extLst>
          </p:cNvPr>
          <p:cNvSpPr/>
          <p:nvPr/>
        </p:nvSpPr>
        <p:spPr>
          <a:xfrm>
            <a:off x="4508805" y="3103342"/>
            <a:ext cx="652862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使用卷（</a:t>
            </a:r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Volume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）来组织空间，使用方法与基本磁盘分区相似。动态磁盘卷可建立在不连续的磁盘空间上，且空间大小可以动态地变更。动态卷的创建数量也不受限制。在动态磁盘中可以建立多种类型的卷，以提供高性能的磁盘存储能力。</a:t>
            </a:r>
          </a:p>
          <a:p>
            <a:endParaRPr lang="zh-CN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34D8ACCA-5F80-4CB0-85C1-C8F15A9E3C2C}"/>
              </a:ext>
            </a:extLst>
          </p:cNvPr>
          <p:cNvSpPr/>
          <p:nvPr/>
        </p:nvSpPr>
        <p:spPr>
          <a:xfrm>
            <a:off x="1344771" y="692150"/>
            <a:ext cx="341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项目基础知识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CEDC47A7-3BDD-4253-95D0-CBBD3CF8CF52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156C21A6-E811-448E-881A-866C95C0FCB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0C413AC4-458B-4D88-9A4E-11D25DC4A3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37808DF7-D064-437C-950A-1EB0E114D8A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8DFE49DE-5284-4C16-AF14-F4EBE7AF3E0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79BF4967-419F-4372-9A9B-F22BC99352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F9CB03D4-B4B5-4D9F-89F9-7B4150FF6B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6DE60500-0A74-4A2D-AA95-03E8F3C9BF3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A03F7A55-C8E1-4116-982A-24F13F0CFF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818B028D-6E5B-4F98-8FB6-B63EC8ECB6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F733AB9B-4320-4F5C-8871-0B1E5F2BBA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2D29B718-EF31-4B67-8344-CEB76A3C247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45EB2EEF-68A1-4214-B63D-5D443077310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3763A6B6-EE66-465C-B60F-ED8C410204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D41A89EA-B3F2-43BD-9845-EE02CB3BEC6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D7E3746D-F98B-413E-B383-532C90A543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EC9C6000-7C37-4EB7-8D8A-CACBB085A89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46C70AA1-C104-4749-86F1-43150103D2A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612A05A9-7BC5-487C-A270-882021AA6F7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0614A633-913D-4554-8AA5-5F6C1D0C9F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728D8D8D-5E32-4B0D-9260-133D8910D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5F456654-3130-47C8-B15E-476088CB1F5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938C7124-B441-4B8D-84A9-0565819C95A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905F5BEA-71FB-4585-87D0-B4FCCC49BD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AF75F31F-BB3C-435A-8993-B8A61F8D4B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2" name="îṣļîḑé-Freeform: Shape 25">
            <a:extLst>
              <a:ext uri="{FF2B5EF4-FFF2-40B4-BE49-F238E27FC236}">
                <a16:creationId xmlns:a16="http://schemas.microsoft.com/office/drawing/2014/main" xmlns="" id="{5BD9193E-805B-46FF-8C01-90A047C71980}"/>
              </a:ext>
            </a:extLst>
          </p:cNvPr>
          <p:cNvSpPr>
            <a:spLocks/>
          </p:cNvSpPr>
          <p:nvPr/>
        </p:nvSpPr>
        <p:spPr bwMode="auto">
          <a:xfrm>
            <a:off x="10280165" y="2556618"/>
            <a:ext cx="692831" cy="464344"/>
          </a:xfrm>
          <a:custGeom>
            <a:avLst/>
            <a:gdLst/>
            <a:ahLst/>
            <a:cxnLst>
              <a:cxn ang="0">
                <a:pos x="86" y="15"/>
              </a:cxn>
              <a:cxn ang="0">
                <a:pos x="44" y="29"/>
              </a:cxn>
              <a:cxn ang="0">
                <a:pos x="43" y="29"/>
              </a:cxn>
              <a:cxn ang="0">
                <a:pos x="43" y="29"/>
              </a:cxn>
              <a:cxn ang="0">
                <a:pos x="18" y="21"/>
              </a:cxn>
              <a:cxn ang="0">
                <a:pos x="14" y="32"/>
              </a:cxn>
              <a:cxn ang="0">
                <a:pos x="17" y="36"/>
              </a:cxn>
              <a:cxn ang="0">
                <a:pos x="15" y="40"/>
              </a:cxn>
              <a:cxn ang="0">
                <a:pos x="17" y="56"/>
              </a:cxn>
              <a:cxn ang="0">
                <a:pos x="16" y="57"/>
              </a:cxn>
              <a:cxn ang="0">
                <a:pos x="16" y="58"/>
              </a:cxn>
              <a:cxn ang="0">
                <a:pos x="8" y="58"/>
              </a:cxn>
              <a:cxn ang="0">
                <a:pos x="7" y="57"/>
              </a:cxn>
              <a:cxn ang="0">
                <a:pos x="7" y="56"/>
              </a:cxn>
              <a:cxn ang="0">
                <a:pos x="9" y="40"/>
              </a:cxn>
              <a:cxn ang="0">
                <a:pos x="7" y="36"/>
              </a:cxn>
              <a:cxn ang="0">
                <a:pos x="10" y="32"/>
              </a:cxn>
              <a:cxn ang="0">
                <a:pos x="13" y="19"/>
              </a:cxn>
              <a:cxn ang="0">
                <a:pos x="1" y="15"/>
              </a:cxn>
              <a:cxn ang="0">
                <a:pos x="0" y="14"/>
              </a:cxn>
              <a:cxn ang="0">
                <a:pos x="1" y="13"/>
              </a:cxn>
              <a:cxn ang="0">
                <a:pos x="43" y="0"/>
              </a:cxn>
              <a:cxn ang="0">
                <a:pos x="43" y="0"/>
              </a:cxn>
              <a:cxn ang="0">
                <a:pos x="44" y="0"/>
              </a:cxn>
              <a:cxn ang="0">
                <a:pos x="86" y="13"/>
              </a:cxn>
              <a:cxn ang="0">
                <a:pos x="87" y="14"/>
              </a:cxn>
              <a:cxn ang="0">
                <a:pos x="86" y="15"/>
              </a:cxn>
              <a:cxn ang="0">
                <a:pos x="68" y="38"/>
              </a:cxn>
              <a:cxn ang="0">
                <a:pos x="43" y="48"/>
              </a:cxn>
              <a:cxn ang="0">
                <a:pos x="19" y="38"/>
              </a:cxn>
              <a:cxn ang="0">
                <a:pos x="20" y="26"/>
              </a:cxn>
              <a:cxn ang="0">
                <a:pos x="42" y="33"/>
              </a:cxn>
              <a:cxn ang="0">
                <a:pos x="43" y="34"/>
              </a:cxn>
              <a:cxn ang="0">
                <a:pos x="45" y="33"/>
              </a:cxn>
              <a:cxn ang="0">
                <a:pos x="67" y="26"/>
              </a:cxn>
              <a:cxn ang="0">
                <a:pos x="68" y="38"/>
              </a:cxn>
            </a:cxnLst>
            <a:rect l="0" t="0" r="r" b="b"/>
            <a:pathLst>
              <a:path w="87" h="58">
                <a:moveTo>
                  <a:pt x="86" y="15"/>
                </a:move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18" y="21"/>
                  <a:pt x="18" y="21"/>
                  <a:pt x="18" y="21"/>
                </a:cubicBezTo>
                <a:cubicBezTo>
                  <a:pt x="16" y="23"/>
                  <a:pt x="15" y="27"/>
                  <a:pt x="14" y="32"/>
                </a:cubicBezTo>
                <a:cubicBezTo>
                  <a:pt x="16" y="33"/>
                  <a:pt x="17" y="34"/>
                  <a:pt x="17" y="36"/>
                </a:cubicBezTo>
                <a:cubicBezTo>
                  <a:pt x="17" y="38"/>
                  <a:pt x="16" y="39"/>
                  <a:pt x="15" y="40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7"/>
                  <a:pt x="17" y="57"/>
                  <a:pt x="16" y="57"/>
                </a:cubicBezTo>
                <a:cubicBezTo>
                  <a:pt x="16" y="58"/>
                  <a:pt x="16" y="58"/>
                  <a:pt x="16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7" y="57"/>
                </a:cubicBezTo>
                <a:cubicBezTo>
                  <a:pt x="7" y="57"/>
                  <a:pt x="7" y="57"/>
                  <a:pt x="7" y="56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39"/>
                  <a:pt x="7" y="38"/>
                  <a:pt x="7" y="36"/>
                </a:cubicBezTo>
                <a:cubicBezTo>
                  <a:pt x="7" y="34"/>
                  <a:pt x="8" y="33"/>
                  <a:pt x="10" y="32"/>
                </a:cubicBezTo>
                <a:cubicBezTo>
                  <a:pt x="10" y="27"/>
                  <a:pt x="11" y="23"/>
                  <a:pt x="13" y="19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5"/>
                  <a:pt x="0" y="15"/>
                  <a:pt x="0" y="14"/>
                </a:cubicBezTo>
                <a:cubicBezTo>
                  <a:pt x="0" y="14"/>
                  <a:pt x="0" y="13"/>
                  <a:pt x="1" y="13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86" y="13"/>
                  <a:pt x="86" y="13"/>
                  <a:pt x="86" y="13"/>
                </a:cubicBezTo>
                <a:cubicBezTo>
                  <a:pt x="87" y="13"/>
                  <a:pt x="87" y="14"/>
                  <a:pt x="87" y="14"/>
                </a:cubicBezTo>
                <a:cubicBezTo>
                  <a:pt x="87" y="15"/>
                  <a:pt x="87" y="15"/>
                  <a:pt x="86" y="15"/>
                </a:cubicBezTo>
                <a:close/>
                <a:moveTo>
                  <a:pt x="68" y="38"/>
                </a:moveTo>
                <a:cubicBezTo>
                  <a:pt x="68" y="44"/>
                  <a:pt x="57" y="48"/>
                  <a:pt x="43" y="48"/>
                </a:cubicBezTo>
                <a:cubicBezTo>
                  <a:pt x="30" y="48"/>
                  <a:pt x="19" y="44"/>
                  <a:pt x="19" y="38"/>
                </a:cubicBezTo>
                <a:cubicBezTo>
                  <a:pt x="20" y="26"/>
                  <a:pt x="20" y="26"/>
                  <a:pt x="20" y="26"/>
                </a:cubicBezTo>
                <a:cubicBezTo>
                  <a:pt x="42" y="33"/>
                  <a:pt x="42" y="33"/>
                  <a:pt x="42" y="33"/>
                </a:cubicBezTo>
                <a:cubicBezTo>
                  <a:pt x="42" y="33"/>
                  <a:pt x="43" y="34"/>
                  <a:pt x="43" y="34"/>
                </a:cubicBezTo>
                <a:cubicBezTo>
                  <a:pt x="44" y="34"/>
                  <a:pt x="45" y="33"/>
                  <a:pt x="45" y="33"/>
                </a:cubicBezTo>
                <a:cubicBezTo>
                  <a:pt x="67" y="26"/>
                  <a:pt x="67" y="26"/>
                  <a:pt x="67" y="26"/>
                </a:cubicBezTo>
                <a:lnTo>
                  <a:pt x="68" y="3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93F24C16-FBAA-46F3-9683-AC428BE0839C}"/>
              </a:ext>
            </a:extLst>
          </p:cNvPr>
          <p:cNvSpPr/>
          <p:nvPr/>
        </p:nvSpPr>
        <p:spPr>
          <a:xfrm>
            <a:off x="5286218" y="2360242"/>
            <a:ext cx="5022402" cy="75238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zh-CN" altLang="en-US" sz="3200" b="1" kern="0" spc="300" dirty="0">
                <a:solidFill>
                  <a:schemeClr val="bg1"/>
                </a:solidFill>
                <a:cs typeface="+mn-ea"/>
                <a:sym typeface="+mn-lt"/>
              </a:rPr>
              <a:t>动态磁盘</a:t>
            </a: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ED810E28-B6ED-448F-AACA-B9277891F24F}"/>
              </a:ext>
            </a:extLst>
          </p:cNvPr>
          <p:cNvSpPr>
            <a:spLocks noChangeAspect="1"/>
          </p:cNvSpPr>
          <p:nvPr/>
        </p:nvSpPr>
        <p:spPr>
          <a:xfrm>
            <a:off x="878803" y="3573250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415DAD4D-B7D6-4ABF-8578-936FEE9FEF37}"/>
              </a:ext>
            </a:extLst>
          </p:cNvPr>
          <p:cNvSpPr/>
          <p:nvPr/>
        </p:nvSpPr>
        <p:spPr>
          <a:xfrm>
            <a:off x="1175656" y="4066575"/>
            <a:ext cx="1884207" cy="120032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MBR</a:t>
            </a: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与</a:t>
            </a:r>
            <a:r>
              <a: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GPT</a:t>
            </a:r>
            <a:endParaRPr lang="zh-CN" altLang="en-US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lvl="0" algn="ctr"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基本磁盘</a:t>
            </a:r>
          </a:p>
          <a:p>
            <a:pPr lvl="0" algn="ctr">
              <a:defRPr/>
            </a:pPr>
            <a:r>
              <a:rPr lang="zh-CN" altLang="en-US" sz="2400" b="1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动态磁盘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AFC67F07-4D9C-4F5C-AE6E-529D912141C4}"/>
              </a:ext>
            </a:extLst>
          </p:cNvPr>
          <p:cNvSpPr>
            <a:spLocks noChangeAspect="1"/>
          </p:cNvSpPr>
          <p:nvPr/>
        </p:nvSpPr>
        <p:spPr>
          <a:xfrm>
            <a:off x="878802" y="2025631"/>
            <a:ext cx="2384174" cy="1572334"/>
          </a:xfrm>
          <a:prstGeom prst="rect">
            <a:avLst/>
          </a:prstGeom>
          <a:solidFill>
            <a:srgbClr val="F9930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项目基础知识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94075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52" grpId="0" animBg="1"/>
      <p:bldP spid="5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09A45C49-77FE-47BF-9B2C-798F9E8308CD}"/>
              </a:ext>
            </a:extLst>
          </p:cNvPr>
          <p:cNvSpPr/>
          <p:nvPr/>
        </p:nvSpPr>
        <p:spPr>
          <a:xfrm>
            <a:off x="3971501" y="2008021"/>
            <a:ext cx="7477483" cy="4465350"/>
          </a:xfrm>
          <a:prstGeom prst="rect">
            <a:avLst/>
          </a:prstGeom>
          <a:solidFill>
            <a:srgbClr val="F99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50C81BB0-7157-4C69-95F9-A5B644BB4451}"/>
              </a:ext>
            </a:extLst>
          </p:cNvPr>
          <p:cNvSpPr/>
          <p:nvPr/>
        </p:nvSpPr>
        <p:spPr>
          <a:xfrm>
            <a:off x="4344213" y="2338593"/>
            <a:ext cx="6794976" cy="3827257"/>
          </a:xfrm>
          <a:prstGeom prst="rect">
            <a:avLst/>
          </a:prstGeom>
          <a:noFill/>
          <a:ln w="635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13">
            <a:extLst>
              <a:ext uri="{FF2B5EF4-FFF2-40B4-BE49-F238E27FC236}">
                <a16:creationId xmlns:a16="http://schemas.microsoft.com/office/drawing/2014/main" xmlns="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:a16="http://schemas.microsoft.com/office/drawing/2014/main" xmlns="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3C9AFD9A-9EA3-428F-964B-383F31E654B7}"/>
              </a:ext>
            </a:extLst>
          </p:cNvPr>
          <p:cNvSpPr/>
          <p:nvPr/>
        </p:nvSpPr>
        <p:spPr>
          <a:xfrm>
            <a:off x="4508805" y="3103342"/>
            <a:ext cx="679497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1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．</a:t>
            </a:r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RAID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技术简介</a:t>
            </a:r>
            <a:endParaRPr lang="en-US" altLang="zh-CN" sz="2800" b="1" kern="100" spc="1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．动态磁盘卷类型</a:t>
            </a:r>
            <a:endParaRPr lang="en-US" altLang="zh-CN" sz="2800" b="1" dirty="0">
              <a:solidFill>
                <a:schemeClr val="bg1"/>
              </a:solidFill>
              <a:latin typeface="+mn-ea"/>
            </a:endParaRPr>
          </a:p>
          <a:p>
            <a:r>
              <a:rPr lang="en-US" altLang="zh-CN" sz="2800" b="1" dirty="0">
                <a:solidFill>
                  <a:schemeClr val="bg1"/>
                </a:solidFill>
                <a:latin typeface="+mn-ea"/>
              </a:rPr>
              <a:t>RAID 0</a:t>
            </a:r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：通常被称作“条带”</a:t>
            </a:r>
          </a:p>
          <a:p>
            <a:r>
              <a:rPr lang="en-US" altLang="zh-CN" sz="2800" b="1" dirty="0">
                <a:solidFill>
                  <a:schemeClr val="bg1"/>
                </a:solidFill>
                <a:latin typeface="+mn-ea"/>
              </a:rPr>
              <a:t>RAID 1</a:t>
            </a:r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：称为“磁盘镜像”</a:t>
            </a:r>
          </a:p>
          <a:p>
            <a:r>
              <a:rPr lang="en-US" altLang="zh-CN" sz="2800" b="1" dirty="0">
                <a:solidFill>
                  <a:schemeClr val="bg1"/>
                </a:solidFill>
                <a:latin typeface="+mn-ea"/>
              </a:rPr>
              <a:t>RAID 4</a:t>
            </a:r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：</a:t>
            </a:r>
            <a:r>
              <a:rPr lang="zh-CN" altLang="zh-CN" dirty="0"/>
              <a:t>集中到单个磁盘驱动器上的奇偶校验来保护数据</a:t>
            </a:r>
            <a:endParaRPr lang="zh-CN" altLang="en-US" sz="2800" b="1" dirty="0">
              <a:solidFill>
                <a:schemeClr val="bg1"/>
              </a:solidFill>
              <a:latin typeface="+mn-ea"/>
            </a:endParaRPr>
          </a:p>
          <a:p>
            <a:r>
              <a:rPr lang="en-US" altLang="zh-CN" sz="2800" b="1" dirty="0">
                <a:solidFill>
                  <a:schemeClr val="bg1"/>
                </a:solidFill>
                <a:latin typeface="+mn-ea"/>
              </a:rPr>
              <a:t>RAID-5</a:t>
            </a:r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：</a:t>
            </a:r>
            <a:r>
              <a:rPr lang="zh-CN" altLang="zh-CN" dirty="0"/>
              <a:t>某些或全部阵列成员磁盘驱动器中分布奇偶校验</a:t>
            </a:r>
            <a:endParaRPr lang="zh-CN" altLang="en-US" sz="2800" b="1" dirty="0">
              <a:solidFill>
                <a:schemeClr val="bg1"/>
              </a:solidFill>
              <a:latin typeface="+mn-ea"/>
            </a:endParaRPr>
          </a:p>
          <a:p>
            <a:endParaRPr lang="zh-CN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34D8ACCA-5F80-4CB0-85C1-C8F15A9E3C2C}"/>
              </a:ext>
            </a:extLst>
          </p:cNvPr>
          <p:cNvSpPr/>
          <p:nvPr/>
        </p:nvSpPr>
        <p:spPr>
          <a:xfrm>
            <a:off x="1344771" y="692150"/>
            <a:ext cx="341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项目基础知识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CEDC47A7-3BDD-4253-95D0-CBBD3CF8CF52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156C21A6-E811-448E-881A-866C95C0FCB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0C413AC4-458B-4D88-9A4E-11D25DC4A3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37808DF7-D064-437C-950A-1EB0E114D8A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8DFE49DE-5284-4C16-AF14-F4EBE7AF3E0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79BF4967-419F-4372-9A9B-F22BC99352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F9CB03D4-B4B5-4D9F-89F9-7B4150FF6B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6DE60500-0A74-4A2D-AA95-03E8F3C9BF3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A03F7A55-C8E1-4116-982A-24F13F0CFF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818B028D-6E5B-4F98-8FB6-B63EC8ECB6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F733AB9B-4320-4F5C-8871-0B1E5F2BBA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2D29B718-EF31-4B67-8344-CEB76A3C247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45EB2EEF-68A1-4214-B63D-5D443077310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3763A6B6-EE66-465C-B60F-ED8C410204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D41A89EA-B3F2-43BD-9845-EE02CB3BEC6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D7E3746D-F98B-413E-B383-532C90A543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EC9C6000-7C37-4EB7-8D8A-CACBB085A89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46C70AA1-C104-4749-86F1-43150103D2A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612A05A9-7BC5-487C-A270-882021AA6F7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0614A633-913D-4554-8AA5-5F6C1D0C9F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728D8D8D-5E32-4B0D-9260-133D8910D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5F456654-3130-47C8-B15E-476088CB1F5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938C7124-B441-4B8D-84A9-0565819C95A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905F5BEA-71FB-4585-87D0-B4FCCC49BD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AF75F31F-BB3C-435A-8993-B8A61F8D4B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2" name="îṣļîḑé-Freeform: Shape 25">
            <a:extLst>
              <a:ext uri="{FF2B5EF4-FFF2-40B4-BE49-F238E27FC236}">
                <a16:creationId xmlns:a16="http://schemas.microsoft.com/office/drawing/2014/main" xmlns="" id="{5BD9193E-805B-46FF-8C01-90A047C71980}"/>
              </a:ext>
            </a:extLst>
          </p:cNvPr>
          <p:cNvSpPr>
            <a:spLocks/>
          </p:cNvSpPr>
          <p:nvPr/>
        </p:nvSpPr>
        <p:spPr bwMode="auto">
          <a:xfrm>
            <a:off x="10280165" y="2556618"/>
            <a:ext cx="692831" cy="464344"/>
          </a:xfrm>
          <a:custGeom>
            <a:avLst/>
            <a:gdLst/>
            <a:ahLst/>
            <a:cxnLst>
              <a:cxn ang="0">
                <a:pos x="86" y="15"/>
              </a:cxn>
              <a:cxn ang="0">
                <a:pos x="44" y="29"/>
              </a:cxn>
              <a:cxn ang="0">
                <a:pos x="43" y="29"/>
              </a:cxn>
              <a:cxn ang="0">
                <a:pos x="43" y="29"/>
              </a:cxn>
              <a:cxn ang="0">
                <a:pos x="18" y="21"/>
              </a:cxn>
              <a:cxn ang="0">
                <a:pos x="14" y="32"/>
              </a:cxn>
              <a:cxn ang="0">
                <a:pos x="17" y="36"/>
              </a:cxn>
              <a:cxn ang="0">
                <a:pos x="15" y="40"/>
              </a:cxn>
              <a:cxn ang="0">
                <a:pos x="17" y="56"/>
              </a:cxn>
              <a:cxn ang="0">
                <a:pos x="16" y="57"/>
              </a:cxn>
              <a:cxn ang="0">
                <a:pos x="16" y="58"/>
              </a:cxn>
              <a:cxn ang="0">
                <a:pos x="8" y="58"/>
              </a:cxn>
              <a:cxn ang="0">
                <a:pos x="7" y="57"/>
              </a:cxn>
              <a:cxn ang="0">
                <a:pos x="7" y="56"/>
              </a:cxn>
              <a:cxn ang="0">
                <a:pos x="9" y="40"/>
              </a:cxn>
              <a:cxn ang="0">
                <a:pos x="7" y="36"/>
              </a:cxn>
              <a:cxn ang="0">
                <a:pos x="10" y="32"/>
              </a:cxn>
              <a:cxn ang="0">
                <a:pos x="13" y="19"/>
              </a:cxn>
              <a:cxn ang="0">
                <a:pos x="1" y="15"/>
              </a:cxn>
              <a:cxn ang="0">
                <a:pos x="0" y="14"/>
              </a:cxn>
              <a:cxn ang="0">
                <a:pos x="1" y="13"/>
              </a:cxn>
              <a:cxn ang="0">
                <a:pos x="43" y="0"/>
              </a:cxn>
              <a:cxn ang="0">
                <a:pos x="43" y="0"/>
              </a:cxn>
              <a:cxn ang="0">
                <a:pos x="44" y="0"/>
              </a:cxn>
              <a:cxn ang="0">
                <a:pos x="86" y="13"/>
              </a:cxn>
              <a:cxn ang="0">
                <a:pos x="87" y="14"/>
              </a:cxn>
              <a:cxn ang="0">
                <a:pos x="86" y="15"/>
              </a:cxn>
              <a:cxn ang="0">
                <a:pos x="68" y="38"/>
              </a:cxn>
              <a:cxn ang="0">
                <a:pos x="43" y="48"/>
              </a:cxn>
              <a:cxn ang="0">
                <a:pos x="19" y="38"/>
              </a:cxn>
              <a:cxn ang="0">
                <a:pos x="20" y="26"/>
              </a:cxn>
              <a:cxn ang="0">
                <a:pos x="42" y="33"/>
              </a:cxn>
              <a:cxn ang="0">
                <a:pos x="43" y="34"/>
              </a:cxn>
              <a:cxn ang="0">
                <a:pos x="45" y="33"/>
              </a:cxn>
              <a:cxn ang="0">
                <a:pos x="67" y="26"/>
              </a:cxn>
              <a:cxn ang="0">
                <a:pos x="68" y="38"/>
              </a:cxn>
            </a:cxnLst>
            <a:rect l="0" t="0" r="r" b="b"/>
            <a:pathLst>
              <a:path w="87" h="58">
                <a:moveTo>
                  <a:pt x="86" y="15"/>
                </a:move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18" y="21"/>
                  <a:pt x="18" y="21"/>
                  <a:pt x="18" y="21"/>
                </a:cubicBezTo>
                <a:cubicBezTo>
                  <a:pt x="16" y="23"/>
                  <a:pt x="15" y="27"/>
                  <a:pt x="14" y="32"/>
                </a:cubicBezTo>
                <a:cubicBezTo>
                  <a:pt x="16" y="33"/>
                  <a:pt x="17" y="34"/>
                  <a:pt x="17" y="36"/>
                </a:cubicBezTo>
                <a:cubicBezTo>
                  <a:pt x="17" y="38"/>
                  <a:pt x="16" y="39"/>
                  <a:pt x="15" y="40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7"/>
                  <a:pt x="17" y="57"/>
                  <a:pt x="16" y="57"/>
                </a:cubicBezTo>
                <a:cubicBezTo>
                  <a:pt x="16" y="58"/>
                  <a:pt x="16" y="58"/>
                  <a:pt x="16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7" y="57"/>
                </a:cubicBezTo>
                <a:cubicBezTo>
                  <a:pt x="7" y="57"/>
                  <a:pt x="7" y="57"/>
                  <a:pt x="7" y="56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39"/>
                  <a:pt x="7" y="38"/>
                  <a:pt x="7" y="36"/>
                </a:cubicBezTo>
                <a:cubicBezTo>
                  <a:pt x="7" y="34"/>
                  <a:pt x="8" y="33"/>
                  <a:pt x="10" y="32"/>
                </a:cubicBezTo>
                <a:cubicBezTo>
                  <a:pt x="10" y="27"/>
                  <a:pt x="11" y="23"/>
                  <a:pt x="13" y="19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5"/>
                  <a:pt x="0" y="15"/>
                  <a:pt x="0" y="14"/>
                </a:cubicBezTo>
                <a:cubicBezTo>
                  <a:pt x="0" y="14"/>
                  <a:pt x="0" y="13"/>
                  <a:pt x="1" y="13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86" y="13"/>
                  <a:pt x="86" y="13"/>
                  <a:pt x="86" y="13"/>
                </a:cubicBezTo>
                <a:cubicBezTo>
                  <a:pt x="87" y="13"/>
                  <a:pt x="87" y="14"/>
                  <a:pt x="87" y="14"/>
                </a:cubicBezTo>
                <a:cubicBezTo>
                  <a:pt x="87" y="15"/>
                  <a:pt x="87" y="15"/>
                  <a:pt x="86" y="15"/>
                </a:cubicBezTo>
                <a:close/>
                <a:moveTo>
                  <a:pt x="68" y="38"/>
                </a:moveTo>
                <a:cubicBezTo>
                  <a:pt x="68" y="44"/>
                  <a:pt x="57" y="48"/>
                  <a:pt x="43" y="48"/>
                </a:cubicBezTo>
                <a:cubicBezTo>
                  <a:pt x="30" y="48"/>
                  <a:pt x="19" y="44"/>
                  <a:pt x="19" y="38"/>
                </a:cubicBezTo>
                <a:cubicBezTo>
                  <a:pt x="20" y="26"/>
                  <a:pt x="20" y="26"/>
                  <a:pt x="20" y="26"/>
                </a:cubicBezTo>
                <a:cubicBezTo>
                  <a:pt x="42" y="33"/>
                  <a:pt x="42" y="33"/>
                  <a:pt x="42" y="33"/>
                </a:cubicBezTo>
                <a:cubicBezTo>
                  <a:pt x="42" y="33"/>
                  <a:pt x="43" y="34"/>
                  <a:pt x="43" y="34"/>
                </a:cubicBezTo>
                <a:cubicBezTo>
                  <a:pt x="44" y="34"/>
                  <a:pt x="45" y="33"/>
                  <a:pt x="45" y="33"/>
                </a:cubicBezTo>
                <a:cubicBezTo>
                  <a:pt x="67" y="26"/>
                  <a:pt x="67" y="26"/>
                  <a:pt x="67" y="26"/>
                </a:cubicBezTo>
                <a:lnTo>
                  <a:pt x="68" y="3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93F24C16-FBAA-46F3-9683-AC428BE0839C}"/>
              </a:ext>
            </a:extLst>
          </p:cNvPr>
          <p:cNvSpPr/>
          <p:nvPr/>
        </p:nvSpPr>
        <p:spPr>
          <a:xfrm>
            <a:off x="5286218" y="2360242"/>
            <a:ext cx="5022402" cy="75238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zh-CN" altLang="en-US" sz="3200" b="1" kern="0" spc="300" dirty="0">
                <a:solidFill>
                  <a:schemeClr val="bg1"/>
                </a:solidFill>
                <a:cs typeface="+mn-ea"/>
                <a:sym typeface="+mn-lt"/>
              </a:rPr>
              <a:t>动态磁盘</a:t>
            </a: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ED810E28-B6ED-448F-AACA-B9277891F24F}"/>
              </a:ext>
            </a:extLst>
          </p:cNvPr>
          <p:cNvSpPr>
            <a:spLocks noChangeAspect="1"/>
          </p:cNvSpPr>
          <p:nvPr/>
        </p:nvSpPr>
        <p:spPr>
          <a:xfrm>
            <a:off x="878803" y="3573250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415DAD4D-B7D6-4ABF-8578-936FEE9FEF37}"/>
              </a:ext>
            </a:extLst>
          </p:cNvPr>
          <p:cNvSpPr/>
          <p:nvPr/>
        </p:nvSpPr>
        <p:spPr>
          <a:xfrm>
            <a:off x="1175656" y="4066575"/>
            <a:ext cx="1884207" cy="120032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MBR</a:t>
            </a: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与</a:t>
            </a:r>
            <a:r>
              <a: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GPT</a:t>
            </a:r>
            <a:endParaRPr lang="zh-CN" altLang="en-US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lvl="0" algn="ctr"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基本磁盘</a:t>
            </a:r>
          </a:p>
          <a:p>
            <a:pPr lvl="0" algn="ctr">
              <a:defRPr/>
            </a:pPr>
            <a:r>
              <a:rPr lang="zh-CN" altLang="en-US" sz="2400" b="1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动态磁盘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AFC67F07-4D9C-4F5C-AE6E-529D912141C4}"/>
              </a:ext>
            </a:extLst>
          </p:cNvPr>
          <p:cNvSpPr>
            <a:spLocks noChangeAspect="1"/>
          </p:cNvSpPr>
          <p:nvPr/>
        </p:nvSpPr>
        <p:spPr>
          <a:xfrm>
            <a:off x="878802" y="2025631"/>
            <a:ext cx="2384174" cy="1572334"/>
          </a:xfrm>
          <a:prstGeom prst="rect">
            <a:avLst/>
          </a:prstGeom>
          <a:solidFill>
            <a:srgbClr val="F9930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项目基础知识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0608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52" grpId="0" animBg="1"/>
      <p:bldP spid="5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09A45C49-77FE-47BF-9B2C-798F9E8308CD}"/>
              </a:ext>
            </a:extLst>
          </p:cNvPr>
          <p:cNvSpPr/>
          <p:nvPr/>
        </p:nvSpPr>
        <p:spPr>
          <a:xfrm>
            <a:off x="3971501" y="2008021"/>
            <a:ext cx="7477483" cy="4465350"/>
          </a:xfrm>
          <a:prstGeom prst="rect">
            <a:avLst/>
          </a:prstGeom>
          <a:solidFill>
            <a:srgbClr val="F99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50C81BB0-7157-4C69-95F9-A5B644BB4451}"/>
              </a:ext>
            </a:extLst>
          </p:cNvPr>
          <p:cNvSpPr/>
          <p:nvPr/>
        </p:nvSpPr>
        <p:spPr>
          <a:xfrm>
            <a:off x="4344213" y="2338593"/>
            <a:ext cx="6794976" cy="3827257"/>
          </a:xfrm>
          <a:prstGeom prst="rect">
            <a:avLst/>
          </a:prstGeom>
          <a:noFill/>
          <a:ln w="635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13">
            <a:extLst>
              <a:ext uri="{FF2B5EF4-FFF2-40B4-BE49-F238E27FC236}">
                <a16:creationId xmlns:a16="http://schemas.microsoft.com/office/drawing/2014/main" xmlns="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:a16="http://schemas.microsoft.com/office/drawing/2014/main" xmlns="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3C9AFD9A-9EA3-428F-964B-383F31E654B7}"/>
              </a:ext>
            </a:extLst>
          </p:cNvPr>
          <p:cNvSpPr/>
          <p:nvPr/>
        </p:nvSpPr>
        <p:spPr>
          <a:xfrm>
            <a:off x="4508805" y="3103342"/>
            <a:ext cx="679497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1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．</a:t>
            </a:r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RAID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技术简介</a:t>
            </a:r>
            <a:endParaRPr lang="en-US" altLang="zh-CN" sz="2800" b="1" kern="100" spc="1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．动态磁盘卷类型</a:t>
            </a:r>
            <a:endParaRPr lang="en-US" altLang="zh-CN" sz="2800" b="1" dirty="0">
              <a:solidFill>
                <a:schemeClr val="bg1"/>
              </a:solidFill>
              <a:latin typeface="+mn-ea"/>
            </a:endParaRPr>
          </a:p>
          <a:p>
            <a:r>
              <a:rPr lang="en-US" altLang="zh-CN" sz="2800" b="1" dirty="0">
                <a:solidFill>
                  <a:schemeClr val="bg1"/>
                </a:solidFill>
                <a:latin typeface="+mn-ea"/>
              </a:rPr>
              <a:t>RAID 0</a:t>
            </a:r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：通常被称作“条带”</a:t>
            </a:r>
          </a:p>
          <a:p>
            <a:r>
              <a:rPr lang="en-US" altLang="zh-CN" sz="2800" b="1" dirty="0">
                <a:solidFill>
                  <a:schemeClr val="bg1"/>
                </a:solidFill>
                <a:latin typeface="+mn-ea"/>
              </a:rPr>
              <a:t>RAID 1</a:t>
            </a:r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：称为“磁盘镜像”</a:t>
            </a:r>
          </a:p>
          <a:p>
            <a:r>
              <a:rPr lang="en-US" altLang="zh-CN" sz="2800" b="1" dirty="0">
                <a:solidFill>
                  <a:schemeClr val="bg1"/>
                </a:solidFill>
                <a:latin typeface="+mn-ea"/>
              </a:rPr>
              <a:t>RAID 4</a:t>
            </a:r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：</a:t>
            </a:r>
            <a:r>
              <a:rPr lang="zh-CN" altLang="zh-CN" dirty="0"/>
              <a:t>集中到单个磁盘驱动器上的奇偶校验来保护数据</a:t>
            </a:r>
            <a:endParaRPr lang="zh-CN" altLang="en-US" sz="2800" b="1" dirty="0">
              <a:solidFill>
                <a:schemeClr val="bg1"/>
              </a:solidFill>
              <a:latin typeface="+mn-ea"/>
            </a:endParaRPr>
          </a:p>
          <a:p>
            <a:r>
              <a:rPr lang="en-US" altLang="zh-CN" sz="2800" b="1" dirty="0">
                <a:solidFill>
                  <a:schemeClr val="bg1"/>
                </a:solidFill>
                <a:latin typeface="+mn-ea"/>
              </a:rPr>
              <a:t>RAID-5</a:t>
            </a:r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：</a:t>
            </a:r>
            <a:r>
              <a:rPr lang="zh-CN" altLang="zh-CN" dirty="0"/>
              <a:t>某些或全部阵列成员磁盘驱动器中分布奇偶校验</a:t>
            </a:r>
            <a:endParaRPr lang="zh-CN" altLang="en-US" sz="2800" b="1" dirty="0">
              <a:solidFill>
                <a:schemeClr val="bg1"/>
              </a:solidFill>
              <a:latin typeface="+mn-ea"/>
            </a:endParaRPr>
          </a:p>
          <a:p>
            <a:endParaRPr lang="zh-CN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34D8ACCA-5F80-4CB0-85C1-C8F15A9E3C2C}"/>
              </a:ext>
            </a:extLst>
          </p:cNvPr>
          <p:cNvSpPr/>
          <p:nvPr/>
        </p:nvSpPr>
        <p:spPr>
          <a:xfrm>
            <a:off x="1344771" y="692150"/>
            <a:ext cx="341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项目基础知识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CEDC47A7-3BDD-4253-95D0-CBBD3CF8CF52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156C21A6-E811-448E-881A-866C95C0FCB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0C413AC4-458B-4D88-9A4E-11D25DC4A3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37808DF7-D064-437C-950A-1EB0E114D8A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8DFE49DE-5284-4C16-AF14-F4EBE7AF3E0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79BF4967-419F-4372-9A9B-F22BC99352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F9CB03D4-B4B5-4D9F-89F9-7B4150FF6B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6DE60500-0A74-4A2D-AA95-03E8F3C9BF3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A03F7A55-C8E1-4116-982A-24F13F0CFF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818B028D-6E5B-4F98-8FB6-B63EC8ECB6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F733AB9B-4320-4F5C-8871-0B1E5F2BBA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2D29B718-EF31-4B67-8344-CEB76A3C247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45EB2EEF-68A1-4214-B63D-5D443077310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3763A6B6-EE66-465C-B60F-ED8C410204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D41A89EA-B3F2-43BD-9845-EE02CB3BEC6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D7E3746D-F98B-413E-B383-532C90A543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EC9C6000-7C37-4EB7-8D8A-CACBB085A89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46C70AA1-C104-4749-86F1-43150103D2A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612A05A9-7BC5-487C-A270-882021AA6F7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0614A633-913D-4554-8AA5-5F6C1D0C9F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728D8D8D-5E32-4B0D-9260-133D8910D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5F456654-3130-47C8-B15E-476088CB1F5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938C7124-B441-4B8D-84A9-0565819C95A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905F5BEA-71FB-4585-87D0-B4FCCC49BD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AF75F31F-BB3C-435A-8993-B8A61F8D4B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2" name="îṣļîḑé-Freeform: Shape 25">
            <a:extLst>
              <a:ext uri="{FF2B5EF4-FFF2-40B4-BE49-F238E27FC236}">
                <a16:creationId xmlns:a16="http://schemas.microsoft.com/office/drawing/2014/main" xmlns="" id="{5BD9193E-805B-46FF-8C01-90A047C71980}"/>
              </a:ext>
            </a:extLst>
          </p:cNvPr>
          <p:cNvSpPr>
            <a:spLocks/>
          </p:cNvSpPr>
          <p:nvPr/>
        </p:nvSpPr>
        <p:spPr bwMode="auto">
          <a:xfrm>
            <a:off x="10280165" y="2556618"/>
            <a:ext cx="692831" cy="464344"/>
          </a:xfrm>
          <a:custGeom>
            <a:avLst/>
            <a:gdLst/>
            <a:ahLst/>
            <a:cxnLst>
              <a:cxn ang="0">
                <a:pos x="86" y="15"/>
              </a:cxn>
              <a:cxn ang="0">
                <a:pos x="44" y="29"/>
              </a:cxn>
              <a:cxn ang="0">
                <a:pos x="43" y="29"/>
              </a:cxn>
              <a:cxn ang="0">
                <a:pos x="43" y="29"/>
              </a:cxn>
              <a:cxn ang="0">
                <a:pos x="18" y="21"/>
              </a:cxn>
              <a:cxn ang="0">
                <a:pos x="14" y="32"/>
              </a:cxn>
              <a:cxn ang="0">
                <a:pos x="17" y="36"/>
              </a:cxn>
              <a:cxn ang="0">
                <a:pos x="15" y="40"/>
              </a:cxn>
              <a:cxn ang="0">
                <a:pos x="17" y="56"/>
              </a:cxn>
              <a:cxn ang="0">
                <a:pos x="16" y="57"/>
              </a:cxn>
              <a:cxn ang="0">
                <a:pos x="16" y="58"/>
              </a:cxn>
              <a:cxn ang="0">
                <a:pos x="8" y="58"/>
              </a:cxn>
              <a:cxn ang="0">
                <a:pos x="7" y="57"/>
              </a:cxn>
              <a:cxn ang="0">
                <a:pos x="7" y="56"/>
              </a:cxn>
              <a:cxn ang="0">
                <a:pos x="9" y="40"/>
              </a:cxn>
              <a:cxn ang="0">
                <a:pos x="7" y="36"/>
              </a:cxn>
              <a:cxn ang="0">
                <a:pos x="10" y="32"/>
              </a:cxn>
              <a:cxn ang="0">
                <a:pos x="13" y="19"/>
              </a:cxn>
              <a:cxn ang="0">
                <a:pos x="1" y="15"/>
              </a:cxn>
              <a:cxn ang="0">
                <a:pos x="0" y="14"/>
              </a:cxn>
              <a:cxn ang="0">
                <a:pos x="1" y="13"/>
              </a:cxn>
              <a:cxn ang="0">
                <a:pos x="43" y="0"/>
              </a:cxn>
              <a:cxn ang="0">
                <a:pos x="43" y="0"/>
              </a:cxn>
              <a:cxn ang="0">
                <a:pos x="44" y="0"/>
              </a:cxn>
              <a:cxn ang="0">
                <a:pos x="86" y="13"/>
              </a:cxn>
              <a:cxn ang="0">
                <a:pos x="87" y="14"/>
              </a:cxn>
              <a:cxn ang="0">
                <a:pos x="86" y="15"/>
              </a:cxn>
              <a:cxn ang="0">
                <a:pos x="68" y="38"/>
              </a:cxn>
              <a:cxn ang="0">
                <a:pos x="43" y="48"/>
              </a:cxn>
              <a:cxn ang="0">
                <a:pos x="19" y="38"/>
              </a:cxn>
              <a:cxn ang="0">
                <a:pos x="20" y="26"/>
              </a:cxn>
              <a:cxn ang="0">
                <a:pos x="42" y="33"/>
              </a:cxn>
              <a:cxn ang="0">
                <a:pos x="43" y="34"/>
              </a:cxn>
              <a:cxn ang="0">
                <a:pos x="45" y="33"/>
              </a:cxn>
              <a:cxn ang="0">
                <a:pos x="67" y="26"/>
              </a:cxn>
              <a:cxn ang="0">
                <a:pos x="68" y="38"/>
              </a:cxn>
            </a:cxnLst>
            <a:rect l="0" t="0" r="r" b="b"/>
            <a:pathLst>
              <a:path w="87" h="58">
                <a:moveTo>
                  <a:pt x="86" y="15"/>
                </a:move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18" y="21"/>
                  <a:pt x="18" y="21"/>
                  <a:pt x="18" y="21"/>
                </a:cubicBezTo>
                <a:cubicBezTo>
                  <a:pt x="16" y="23"/>
                  <a:pt x="15" y="27"/>
                  <a:pt x="14" y="32"/>
                </a:cubicBezTo>
                <a:cubicBezTo>
                  <a:pt x="16" y="33"/>
                  <a:pt x="17" y="34"/>
                  <a:pt x="17" y="36"/>
                </a:cubicBezTo>
                <a:cubicBezTo>
                  <a:pt x="17" y="38"/>
                  <a:pt x="16" y="39"/>
                  <a:pt x="15" y="40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7"/>
                  <a:pt x="17" y="57"/>
                  <a:pt x="16" y="57"/>
                </a:cubicBezTo>
                <a:cubicBezTo>
                  <a:pt x="16" y="58"/>
                  <a:pt x="16" y="58"/>
                  <a:pt x="16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7" y="57"/>
                </a:cubicBezTo>
                <a:cubicBezTo>
                  <a:pt x="7" y="57"/>
                  <a:pt x="7" y="57"/>
                  <a:pt x="7" y="56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39"/>
                  <a:pt x="7" y="38"/>
                  <a:pt x="7" y="36"/>
                </a:cubicBezTo>
                <a:cubicBezTo>
                  <a:pt x="7" y="34"/>
                  <a:pt x="8" y="33"/>
                  <a:pt x="10" y="32"/>
                </a:cubicBezTo>
                <a:cubicBezTo>
                  <a:pt x="10" y="27"/>
                  <a:pt x="11" y="23"/>
                  <a:pt x="13" y="19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5"/>
                  <a:pt x="0" y="15"/>
                  <a:pt x="0" y="14"/>
                </a:cubicBezTo>
                <a:cubicBezTo>
                  <a:pt x="0" y="14"/>
                  <a:pt x="0" y="13"/>
                  <a:pt x="1" y="13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86" y="13"/>
                  <a:pt x="86" y="13"/>
                  <a:pt x="86" y="13"/>
                </a:cubicBezTo>
                <a:cubicBezTo>
                  <a:pt x="87" y="13"/>
                  <a:pt x="87" y="14"/>
                  <a:pt x="87" y="14"/>
                </a:cubicBezTo>
                <a:cubicBezTo>
                  <a:pt x="87" y="15"/>
                  <a:pt x="87" y="15"/>
                  <a:pt x="86" y="15"/>
                </a:cubicBezTo>
                <a:close/>
                <a:moveTo>
                  <a:pt x="68" y="38"/>
                </a:moveTo>
                <a:cubicBezTo>
                  <a:pt x="68" y="44"/>
                  <a:pt x="57" y="48"/>
                  <a:pt x="43" y="48"/>
                </a:cubicBezTo>
                <a:cubicBezTo>
                  <a:pt x="30" y="48"/>
                  <a:pt x="19" y="44"/>
                  <a:pt x="19" y="38"/>
                </a:cubicBezTo>
                <a:cubicBezTo>
                  <a:pt x="20" y="26"/>
                  <a:pt x="20" y="26"/>
                  <a:pt x="20" y="26"/>
                </a:cubicBezTo>
                <a:cubicBezTo>
                  <a:pt x="42" y="33"/>
                  <a:pt x="42" y="33"/>
                  <a:pt x="42" y="33"/>
                </a:cubicBezTo>
                <a:cubicBezTo>
                  <a:pt x="42" y="33"/>
                  <a:pt x="43" y="34"/>
                  <a:pt x="43" y="34"/>
                </a:cubicBezTo>
                <a:cubicBezTo>
                  <a:pt x="44" y="34"/>
                  <a:pt x="45" y="33"/>
                  <a:pt x="45" y="33"/>
                </a:cubicBezTo>
                <a:cubicBezTo>
                  <a:pt x="67" y="26"/>
                  <a:pt x="67" y="26"/>
                  <a:pt x="67" y="26"/>
                </a:cubicBezTo>
                <a:lnTo>
                  <a:pt x="68" y="3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93F24C16-FBAA-46F3-9683-AC428BE0839C}"/>
              </a:ext>
            </a:extLst>
          </p:cNvPr>
          <p:cNvSpPr/>
          <p:nvPr/>
        </p:nvSpPr>
        <p:spPr>
          <a:xfrm>
            <a:off x="5286218" y="2360242"/>
            <a:ext cx="5022402" cy="75238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zh-CN" altLang="en-US" sz="3200" b="1" kern="0" spc="300" dirty="0">
                <a:solidFill>
                  <a:schemeClr val="bg1"/>
                </a:solidFill>
                <a:cs typeface="+mn-ea"/>
                <a:sym typeface="+mn-lt"/>
              </a:rPr>
              <a:t>动态磁盘</a:t>
            </a: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ED810E28-B6ED-448F-AACA-B9277891F24F}"/>
              </a:ext>
            </a:extLst>
          </p:cNvPr>
          <p:cNvSpPr>
            <a:spLocks noChangeAspect="1"/>
          </p:cNvSpPr>
          <p:nvPr/>
        </p:nvSpPr>
        <p:spPr>
          <a:xfrm>
            <a:off x="878803" y="3573250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415DAD4D-B7D6-4ABF-8578-936FEE9FEF37}"/>
              </a:ext>
            </a:extLst>
          </p:cNvPr>
          <p:cNvSpPr/>
          <p:nvPr/>
        </p:nvSpPr>
        <p:spPr>
          <a:xfrm>
            <a:off x="1175656" y="4066575"/>
            <a:ext cx="1884207" cy="120032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MBR</a:t>
            </a: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与</a:t>
            </a:r>
            <a:r>
              <a: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GPT</a:t>
            </a:r>
            <a:endParaRPr lang="zh-CN" altLang="en-US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lvl="0" algn="ctr"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基本磁盘</a:t>
            </a:r>
          </a:p>
          <a:p>
            <a:pPr lvl="0" algn="ctr">
              <a:defRPr/>
            </a:pPr>
            <a:r>
              <a:rPr lang="zh-CN" altLang="en-US" sz="2400" b="1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动态磁盘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AFC67F07-4D9C-4F5C-AE6E-529D912141C4}"/>
              </a:ext>
            </a:extLst>
          </p:cNvPr>
          <p:cNvSpPr>
            <a:spLocks noChangeAspect="1"/>
          </p:cNvSpPr>
          <p:nvPr/>
        </p:nvSpPr>
        <p:spPr>
          <a:xfrm>
            <a:off x="878802" y="2025631"/>
            <a:ext cx="2384174" cy="1572334"/>
          </a:xfrm>
          <a:prstGeom prst="rect">
            <a:avLst/>
          </a:prstGeom>
          <a:solidFill>
            <a:srgbClr val="F9930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项目基础知识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4350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52" grpId="0" animBg="1"/>
      <p:bldP spid="5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文本框 70"/>
          <p:cNvSpPr txBox="1"/>
          <p:nvPr/>
        </p:nvSpPr>
        <p:spPr>
          <a:xfrm>
            <a:off x="1415279" y="630648"/>
            <a:ext cx="93394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spc="600" dirty="0">
                <a:solidFill>
                  <a:srgbClr val="38424B"/>
                </a:solidFill>
                <a:cs typeface="+mn-ea"/>
                <a:sym typeface="+mn-lt"/>
              </a:rPr>
              <a:t>项目</a:t>
            </a:r>
            <a:r>
              <a:rPr lang="en-US" altLang="zh-CN" sz="3600" b="1" spc="600" dirty="0">
                <a:solidFill>
                  <a:srgbClr val="38424B"/>
                </a:solidFill>
                <a:cs typeface="+mn-ea"/>
                <a:sym typeface="+mn-lt"/>
              </a:rPr>
              <a:t>6 </a:t>
            </a:r>
            <a:r>
              <a:rPr lang="zh-CN" altLang="en-US" sz="3600" b="1" spc="600" dirty="0">
                <a:solidFill>
                  <a:srgbClr val="38424B"/>
                </a:solidFill>
                <a:cs typeface="+mn-ea"/>
                <a:sym typeface="+mn-lt"/>
              </a:rPr>
              <a:t>配置与管理基本磁盘和动态磁盘</a:t>
            </a:r>
          </a:p>
        </p:txBody>
      </p:sp>
      <p:sp>
        <p:nvSpPr>
          <p:cNvPr id="122" name="矩形 121"/>
          <p:cNvSpPr>
            <a:spLocks noChangeAspect="1"/>
          </p:cNvSpPr>
          <p:nvPr/>
        </p:nvSpPr>
        <p:spPr>
          <a:xfrm>
            <a:off x="878803" y="3573250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1175656" y="4066575"/>
            <a:ext cx="1884207" cy="120032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MBR</a:t>
            </a: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与</a:t>
            </a:r>
            <a:r>
              <a: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GPT</a:t>
            </a:r>
            <a:endParaRPr lang="zh-CN" altLang="en-US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lvl="0" algn="ctr"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基本磁盘</a:t>
            </a:r>
          </a:p>
          <a:p>
            <a:pPr lvl="0" algn="ctr"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动态磁盘</a:t>
            </a:r>
          </a:p>
        </p:txBody>
      </p:sp>
      <p:sp>
        <p:nvSpPr>
          <p:cNvPr id="125" name="矩形 124"/>
          <p:cNvSpPr>
            <a:spLocks noChangeAspect="1"/>
          </p:cNvSpPr>
          <p:nvPr/>
        </p:nvSpPr>
        <p:spPr>
          <a:xfrm>
            <a:off x="3572755" y="3573250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4105456" y="4184451"/>
            <a:ext cx="1540964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项目设计；</a:t>
            </a:r>
            <a:endParaRPr lang="en-US" altLang="zh-CN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项目准备。</a:t>
            </a:r>
          </a:p>
        </p:txBody>
      </p:sp>
      <p:sp>
        <p:nvSpPr>
          <p:cNvPr id="128" name="矩形 127"/>
          <p:cNvSpPr>
            <a:spLocks noChangeAspect="1"/>
          </p:cNvSpPr>
          <p:nvPr/>
        </p:nvSpPr>
        <p:spPr>
          <a:xfrm>
            <a:off x="6266706" y="3573250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6483845" y="4008951"/>
            <a:ext cx="2004571" cy="132343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20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基本磁盘管理</a:t>
            </a:r>
            <a:endParaRPr lang="en-US" altLang="zh-CN" sz="20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lvl="0" algn="ctr"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动态磁盘管理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lvl="0" algn="ctr">
              <a:defRPr/>
            </a:pPr>
            <a:r>
              <a:rPr lang="zh-CN" altLang="en-US" sz="20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磁盘配额</a:t>
            </a:r>
            <a:endParaRPr lang="en-US" altLang="zh-CN" sz="20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lvl="0" algn="ctr">
              <a:defRPr/>
            </a:pPr>
            <a:r>
              <a:rPr lang="zh-CN" altLang="en-US" sz="20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碎片整理与优化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1" name="矩形 130"/>
          <p:cNvSpPr>
            <a:spLocks noChangeAspect="1"/>
          </p:cNvSpPr>
          <p:nvPr/>
        </p:nvSpPr>
        <p:spPr>
          <a:xfrm>
            <a:off x="8960655" y="3573250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9308626" y="4184451"/>
            <a:ext cx="2004571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项目小结；</a:t>
            </a:r>
            <a:endParaRPr lang="en-US" altLang="zh-CN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习题与实训。</a:t>
            </a:r>
            <a:endParaRPr lang="en-US" altLang="zh-CN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133" name="组合 132"/>
          <p:cNvGrpSpPr/>
          <p:nvPr/>
        </p:nvGrpSpPr>
        <p:grpSpPr>
          <a:xfrm>
            <a:off x="5708155" y="392858"/>
            <a:ext cx="775690" cy="104044"/>
            <a:chOff x="5717840" y="404929"/>
            <a:chExt cx="775690" cy="104044"/>
          </a:xfrm>
        </p:grpSpPr>
        <p:sp>
          <p:nvSpPr>
            <p:cNvPr id="134" name="椭圆 133"/>
            <p:cNvSpPr>
              <a:spLocks noChangeAspect="1"/>
            </p:cNvSpPr>
            <p:nvPr/>
          </p:nvSpPr>
          <p:spPr>
            <a:xfrm>
              <a:off x="5717840" y="404930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5" name="椭圆 134"/>
            <p:cNvSpPr>
              <a:spLocks noChangeAspect="1"/>
            </p:cNvSpPr>
            <p:nvPr/>
          </p:nvSpPr>
          <p:spPr>
            <a:xfrm>
              <a:off x="5852166" y="404930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6" name="椭圆 135"/>
            <p:cNvSpPr>
              <a:spLocks noChangeAspect="1"/>
            </p:cNvSpPr>
            <p:nvPr/>
          </p:nvSpPr>
          <p:spPr>
            <a:xfrm>
              <a:off x="5986492" y="404930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7" name="椭圆 136"/>
            <p:cNvSpPr>
              <a:spLocks noChangeAspect="1"/>
            </p:cNvSpPr>
            <p:nvPr/>
          </p:nvSpPr>
          <p:spPr>
            <a:xfrm>
              <a:off x="6120818" y="404930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8" name="椭圆 137"/>
            <p:cNvSpPr>
              <a:spLocks noChangeAspect="1"/>
            </p:cNvSpPr>
            <p:nvPr/>
          </p:nvSpPr>
          <p:spPr>
            <a:xfrm>
              <a:off x="6255144" y="404929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9" name="椭圆 138"/>
            <p:cNvSpPr>
              <a:spLocks noChangeAspect="1"/>
            </p:cNvSpPr>
            <p:nvPr/>
          </p:nvSpPr>
          <p:spPr>
            <a:xfrm>
              <a:off x="6389470" y="404929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4" name="矩形 73"/>
          <p:cNvSpPr>
            <a:spLocks noChangeAspect="1"/>
          </p:cNvSpPr>
          <p:nvPr/>
        </p:nvSpPr>
        <p:spPr>
          <a:xfrm>
            <a:off x="6266705" y="2025631"/>
            <a:ext cx="2384174" cy="1572334"/>
          </a:xfrm>
          <a:prstGeom prst="rect">
            <a:avLst/>
          </a:prstGeom>
          <a:solidFill>
            <a:srgbClr val="A6315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项目实施</a:t>
            </a:r>
          </a:p>
        </p:txBody>
      </p:sp>
      <p:sp>
        <p:nvSpPr>
          <p:cNvPr id="84" name="矩形 83"/>
          <p:cNvSpPr>
            <a:spLocks noChangeAspect="1"/>
          </p:cNvSpPr>
          <p:nvPr/>
        </p:nvSpPr>
        <p:spPr>
          <a:xfrm>
            <a:off x="878802" y="2025631"/>
            <a:ext cx="2384174" cy="1572334"/>
          </a:xfrm>
          <a:prstGeom prst="rect">
            <a:avLst/>
          </a:prstGeom>
          <a:solidFill>
            <a:srgbClr val="F9930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项目基础知识</a:t>
            </a:r>
          </a:p>
        </p:txBody>
      </p:sp>
      <p:sp>
        <p:nvSpPr>
          <p:cNvPr id="97" name="矩形 96"/>
          <p:cNvSpPr>
            <a:spLocks noChangeAspect="1"/>
          </p:cNvSpPr>
          <p:nvPr/>
        </p:nvSpPr>
        <p:spPr>
          <a:xfrm>
            <a:off x="3572754" y="2025631"/>
            <a:ext cx="2384174" cy="1572334"/>
          </a:xfrm>
          <a:prstGeom prst="rect">
            <a:avLst/>
          </a:prstGeom>
          <a:solidFill>
            <a:srgbClr val="E1495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设计及准备</a:t>
            </a:r>
          </a:p>
        </p:txBody>
      </p:sp>
      <p:sp>
        <p:nvSpPr>
          <p:cNvPr id="111" name="矩形 110"/>
          <p:cNvSpPr>
            <a:spLocks noChangeAspect="1"/>
          </p:cNvSpPr>
          <p:nvPr/>
        </p:nvSpPr>
        <p:spPr>
          <a:xfrm>
            <a:off x="8960654" y="2025631"/>
            <a:ext cx="2384174" cy="1572334"/>
          </a:xfrm>
          <a:prstGeom prst="rect">
            <a:avLst/>
          </a:prstGeom>
          <a:solidFill>
            <a:srgbClr val="2070A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习题与实训</a:t>
            </a:r>
          </a:p>
        </p:txBody>
      </p:sp>
    </p:spTree>
    <p:extLst>
      <p:ext uri="{BB962C8B-B14F-4D97-AF65-F5344CB8AC3E}">
        <p14:creationId xmlns:p14="http://schemas.microsoft.com/office/powerpoint/2010/main" val="50137175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6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96296E-6 L 4.375E-6 -0.18472 " pathEditMode="relative" rAng="0" ptsTypes="AA">
                                      <p:cBhvr>
                                        <p:cTn id="19" dur="1250" spd="-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34468 " pathEditMode="relative" rAng="0" ptsTypes="AA">
                                      <p:cBhvr>
                                        <p:cTn id="24" dur="1500" spd="-10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3.33333E-6 L 2.08333E-6 -0.50417 " pathEditMode="relative" rAng="0" ptsTypes="AA">
                                      <p:cBhvr>
                                        <p:cTn id="29" dur="1750" spd="-100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3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96296E-6 L 4.375E-6 -0.18472 " pathEditMode="relative" rAng="0" ptsTypes="AA">
                                      <p:cBhvr>
                                        <p:cTn id="35" dur="1250" spd="-100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34468 " pathEditMode="relative" rAng="0" ptsTypes="AA">
                                      <p:cBhvr>
                                        <p:cTn id="40" dur="1500" spd="-100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50417 " pathEditMode="relative" rAng="0" ptsTypes="AA">
                                      <p:cBhvr>
                                        <p:cTn id="45" dur="1750" spd="-100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1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96296E-6 L 4.375E-6 -0.18472 " pathEditMode="relative" rAng="0" ptsTypes="AA">
                                      <p:cBhvr>
                                        <p:cTn id="51" dur="1250" spd="-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34468 " pathEditMode="relative" rAng="0" ptsTypes="AA">
                                      <p:cBhvr>
                                        <p:cTn id="56" dur="1500" spd="-100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4.81481E-6 L -2.29167E-6 -0.50416 " pathEditMode="relative" rAng="0" ptsTypes="AA">
                                      <p:cBhvr>
                                        <p:cTn id="61" dur="1750" spd="-100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85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96296E-6 L 4.375E-6 -0.18472 " pathEditMode="relative" rAng="0" ptsTypes="AA">
                                      <p:cBhvr>
                                        <p:cTn id="67" dur="1250" spd="-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34468 " pathEditMode="relative" rAng="0" ptsTypes="AA">
                                      <p:cBhvr>
                                        <p:cTn id="72" dur="1500" spd="-100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50417 " pathEditMode="relative" rAng="0" ptsTypes="AA">
                                      <p:cBhvr>
                                        <p:cTn id="77" dur="1750" spd="-100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122" grpId="0" animBg="1"/>
      <p:bldP spid="122" grpId="1" animBg="1"/>
      <p:bldP spid="123" grpId="0"/>
      <p:bldP spid="123" grpId="1"/>
      <p:bldP spid="125" grpId="0" animBg="1"/>
      <p:bldP spid="125" grpId="1" animBg="1"/>
      <p:bldP spid="126" grpId="0"/>
      <p:bldP spid="126" grpId="1"/>
      <p:bldP spid="128" grpId="0" animBg="1"/>
      <p:bldP spid="128" grpId="1" animBg="1"/>
      <p:bldP spid="129" grpId="0"/>
      <p:bldP spid="129" grpId="1"/>
      <p:bldP spid="131" grpId="0" animBg="1"/>
      <p:bldP spid="131" grpId="1" animBg="1"/>
      <p:bldP spid="132" grpId="0"/>
      <p:bldP spid="132" grpId="1"/>
      <p:bldP spid="74" grpId="0" animBg="1"/>
      <p:bldP spid="74" grpId="1" animBg="1"/>
      <p:bldP spid="84" grpId="0" animBg="1"/>
      <p:bldP spid="84" grpId="1" animBg="1"/>
      <p:bldP spid="97" grpId="0" animBg="1"/>
      <p:bldP spid="97" grpId="1" animBg="1"/>
      <p:bldP spid="111" grpId="0" animBg="1"/>
      <p:bldP spid="111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 rot="2700000">
            <a:off x="7422729" y="1312941"/>
            <a:ext cx="1068341" cy="1068341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>
          <a:xfrm rot="2700000">
            <a:off x="8148449" y="237986"/>
            <a:ext cx="753462" cy="753462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57224" y="-1426198"/>
            <a:ext cx="1494170" cy="1494170"/>
            <a:chOff x="3700441" y="1274408"/>
            <a:chExt cx="1646508" cy="1646508"/>
          </a:xfrm>
        </p:grpSpPr>
        <p:sp>
          <p:nvSpPr>
            <p:cNvPr id="6" name="圆角矩形 5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F9930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229316" y="-66455"/>
            <a:ext cx="1494170" cy="1494170"/>
            <a:chOff x="3700441" y="1274408"/>
            <a:chExt cx="1646508" cy="1646508"/>
          </a:xfrm>
        </p:grpSpPr>
        <p:sp>
          <p:nvSpPr>
            <p:cNvPr id="9" name="圆角矩形 8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458DCB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959235" y="1272375"/>
            <a:ext cx="1494170" cy="1494170"/>
            <a:chOff x="3700441" y="1274408"/>
            <a:chExt cx="1646508" cy="1646508"/>
          </a:xfrm>
        </p:grpSpPr>
        <p:sp>
          <p:nvSpPr>
            <p:cNvPr id="12" name="圆角矩形 11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E14956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407739" y="-1984570"/>
            <a:ext cx="2300444" cy="2300444"/>
            <a:chOff x="3700441" y="1274408"/>
            <a:chExt cx="1646508" cy="1646508"/>
          </a:xfrm>
        </p:grpSpPr>
        <p:sp>
          <p:nvSpPr>
            <p:cNvPr id="15" name="圆角矩形 14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2070A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365878" y="-214868"/>
            <a:ext cx="1770084" cy="1770084"/>
            <a:chOff x="3700441" y="1274408"/>
            <a:chExt cx="1646508" cy="1646508"/>
          </a:xfrm>
        </p:grpSpPr>
        <p:sp>
          <p:nvSpPr>
            <p:cNvPr id="18" name="圆角矩形 17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34B2E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131673" y="533697"/>
            <a:ext cx="787017" cy="787017"/>
            <a:chOff x="3700441" y="1274408"/>
            <a:chExt cx="1646508" cy="1646508"/>
          </a:xfrm>
        </p:grpSpPr>
        <p:sp>
          <p:nvSpPr>
            <p:cNvPr id="21" name="圆角矩形 20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A6315B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6" name="圆角矩形 25"/>
          <p:cNvSpPr/>
          <p:nvPr/>
        </p:nvSpPr>
        <p:spPr>
          <a:xfrm rot="2700000">
            <a:off x="6111242" y="1401214"/>
            <a:ext cx="1068341" cy="1068341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任意多边形 26"/>
          <p:cNvSpPr/>
          <p:nvPr/>
        </p:nvSpPr>
        <p:spPr>
          <a:xfrm rot="2700000">
            <a:off x="6821898" y="1162435"/>
            <a:ext cx="1149463" cy="1149463"/>
          </a:xfrm>
          <a:custGeom>
            <a:avLst/>
            <a:gdLst>
              <a:gd name="connsiteX0" fmla="*/ 95270 w 1266657"/>
              <a:gd name="connsiteY0" fmla="*/ 95268 h 1266657"/>
              <a:gd name="connsiteX1" fmla="*/ 72650 w 1266657"/>
              <a:gd name="connsiteY1" fmla="*/ 149877 h 1266657"/>
              <a:gd name="connsiteX2" fmla="*/ 72650 w 1266657"/>
              <a:gd name="connsiteY2" fmla="*/ 1116780 h 1266657"/>
              <a:gd name="connsiteX3" fmla="*/ 149878 w 1266657"/>
              <a:gd name="connsiteY3" fmla="*/ 1194008 h 1266657"/>
              <a:gd name="connsiteX4" fmla="*/ 1116781 w 1266657"/>
              <a:gd name="connsiteY4" fmla="*/ 1194008 h 1266657"/>
              <a:gd name="connsiteX5" fmla="*/ 1194009 w 1266657"/>
              <a:gd name="connsiteY5" fmla="*/ 1116780 h 1266657"/>
              <a:gd name="connsiteX6" fmla="*/ 1194010 w 1266657"/>
              <a:gd name="connsiteY6" fmla="*/ 149877 h 1266657"/>
              <a:gd name="connsiteX7" fmla="*/ 1116782 w 1266657"/>
              <a:gd name="connsiteY7" fmla="*/ 72649 h 1266657"/>
              <a:gd name="connsiteX8" fmla="*/ 149879 w 1266657"/>
              <a:gd name="connsiteY8" fmla="*/ 72649 h 1266657"/>
              <a:gd name="connsiteX9" fmla="*/ 95270 w 1266657"/>
              <a:gd name="connsiteY9" fmla="*/ 95268 h 1266657"/>
              <a:gd name="connsiteX10" fmla="*/ 25551 w 1266657"/>
              <a:gd name="connsiteY10" fmla="*/ 25550 h 1266657"/>
              <a:gd name="connsiteX11" fmla="*/ 87235 w 1266657"/>
              <a:gd name="connsiteY11" fmla="*/ 0 h 1266657"/>
              <a:gd name="connsiteX12" fmla="*/ 1179422 w 1266657"/>
              <a:gd name="connsiteY12" fmla="*/ 0 h 1266657"/>
              <a:gd name="connsiteX13" fmla="*/ 1266657 w 1266657"/>
              <a:gd name="connsiteY13" fmla="*/ 87235 h 1266657"/>
              <a:gd name="connsiteX14" fmla="*/ 1266657 w 1266657"/>
              <a:gd name="connsiteY14" fmla="*/ 1179422 h 1266657"/>
              <a:gd name="connsiteX15" fmla="*/ 1179422 w 1266657"/>
              <a:gd name="connsiteY15" fmla="*/ 1266657 h 1266657"/>
              <a:gd name="connsiteX16" fmla="*/ 87235 w 1266657"/>
              <a:gd name="connsiteY16" fmla="*/ 1266657 h 1266657"/>
              <a:gd name="connsiteX17" fmla="*/ 0 w 1266657"/>
              <a:gd name="connsiteY17" fmla="*/ 1179422 h 1266657"/>
              <a:gd name="connsiteX18" fmla="*/ 0 w 1266657"/>
              <a:gd name="connsiteY18" fmla="*/ 87235 h 1266657"/>
              <a:gd name="connsiteX19" fmla="*/ 25551 w 1266657"/>
              <a:gd name="connsiteY19" fmla="*/ 25550 h 1266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66657" h="1266657">
                <a:moveTo>
                  <a:pt x="95270" y="95268"/>
                </a:moveTo>
                <a:cubicBezTo>
                  <a:pt x="81294" y="109244"/>
                  <a:pt x="72651" y="128551"/>
                  <a:pt x="72650" y="149877"/>
                </a:cubicBezTo>
                <a:lnTo>
                  <a:pt x="72650" y="1116780"/>
                </a:lnTo>
                <a:cubicBezTo>
                  <a:pt x="72650" y="1159432"/>
                  <a:pt x="107227" y="1194008"/>
                  <a:pt x="149878" y="1194008"/>
                </a:cubicBezTo>
                <a:lnTo>
                  <a:pt x="1116781" y="1194008"/>
                </a:lnTo>
                <a:cubicBezTo>
                  <a:pt x="1159434" y="1194008"/>
                  <a:pt x="1194009" y="1159432"/>
                  <a:pt x="1194009" y="1116780"/>
                </a:cubicBezTo>
                <a:lnTo>
                  <a:pt x="1194010" y="149877"/>
                </a:lnTo>
                <a:cubicBezTo>
                  <a:pt x="1194009" y="107225"/>
                  <a:pt x="1159433" y="72649"/>
                  <a:pt x="1116782" y="72649"/>
                </a:cubicBezTo>
                <a:lnTo>
                  <a:pt x="149879" y="72649"/>
                </a:lnTo>
                <a:cubicBezTo>
                  <a:pt x="128552" y="72649"/>
                  <a:pt x="109246" y="81293"/>
                  <a:pt x="95270" y="95268"/>
                </a:cubicBezTo>
                <a:close/>
                <a:moveTo>
                  <a:pt x="25551" y="25550"/>
                </a:moveTo>
                <a:cubicBezTo>
                  <a:pt x="41337" y="9764"/>
                  <a:pt x="63146" y="0"/>
                  <a:pt x="87235" y="0"/>
                </a:cubicBezTo>
                <a:lnTo>
                  <a:pt x="1179422" y="0"/>
                </a:lnTo>
                <a:cubicBezTo>
                  <a:pt x="1227601" y="0"/>
                  <a:pt x="1266657" y="39057"/>
                  <a:pt x="1266657" y="87235"/>
                </a:cubicBezTo>
                <a:lnTo>
                  <a:pt x="1266657" y="1179422"/>
                </a:lnTo>
                <a:cubicBezTo>
                  <a:pt x="1266657" y="1227601"/>
                  <a:pt x="1227601" y="1266657"/>
                  <a:pt x="1179422" y="1266657"/>
                </a:cubicBezTo>
                <a:lnTo>
                  <a:pt x="87235" y="1266657"/>
                </a:lnTo>
                <a:cubicBezTo>
                  <a:pt x="39057" y="1266657"/>
                  <a:pt x="0" y="1227601"/>
                  <a:pt x="0" y="1179422"/>
                </a:cubicBezTo>
                <a:lnTo>
                  <a:pt x="0" y="87235"/>
                </a:lnTo>
                <a:cubicBezTo>
                  <a:pt x="0" y="63146"/>
                  <a:pt x="9764" y="41337"/>
                  <a:pt x="25551" y="25550"/>
                </a:cubicBezTo>
                <a:close/>
              </a:path>
            </a:pathLst>
          </a:custGeom>
          <a:solidFill>
            <a:srgbClr val="34B2E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208304" y="3838655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2070A1"/>
                </a:solidFill>
                <a:cs typeface="+mn-ea"/>
                <a:sym typeface="+mn-lt"/>
              </a:rPr>
              <a:t>项目设计及准备</a:t>
            </a:r>
          </a:p>
        </p:txBody>
      </p:sp>
      <p:sp>
        <p:nvSpPr>
          <p:cNvPr id="29" name="矩形 28"/>
          <p:cNvSpPr/>
          <p:nvPr/>
        </p:nvSpPr>
        <p:spPr>
          <a:xfrm>
            <a:off x="2943873" y="4955518"/>
            <a:ext cx="6304253" cy="381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项目设计及准备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5483454" y="4781807"/>
            <a:ext cx="1268886" cy="0"/>
          </a:xfrm>
          <a:prstGeom prst="line">
            <a:avLst/>
          </a:prstGeom>
          <a:ln w="25400" cap="rnd">
            <a:solidFill>
              <a:srgbClr val="34B2E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386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350"/>
                            </p:stCondLst>
                            <p:childTnLst>
                              <p:par>
                                <p:cTn id="5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85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6" grpId="0" animBg="1"/>
      <p:bldP spid="27" grpId="0" animBg="1"/>
      <p:bldP spid="28" grpId="0"/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13">
            <a:extLst>
              <a:ext uri="{FF2B5EF4-FFF2-40B4-BE49-F238E27FC236}">
                <a16:creationId xmlns:a16="http://schemas.microsoft.com/office/drawing/2014/main" xmlns="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:a16="http://schemas.microsoft.com/office/drawing/2014/main" xmlns="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F1A3A633-CA1C-4514-99F0-8FB8434E8F68}"/>
              </a:ext>
            </a:extLst>
          </p:cNvPr>
          <p:cNvSpPr/>
          <p:nvPr/>
        </p:nvSpPr>
        <p:spPr>
          <a:xfrm>
            <a:off x="1344771" y="692150"/>
            <a:ext cx="51068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项目设计及准备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7065B06D-80CB-4E03-93D7-4DB3007BBEF4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B95C5E26-5D11-4F8D-8C79-C7D562AEE96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D1EB644C-5AE2-4E77-BC4A-A5CC478136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BB984E4E-77B7-4DA5-B0BE-E43AD1C5FA7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0FAAEE68-DCB2-4BD5-99FD-0A6C9F2C1F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116A8373-B54F-48BD-B7A8-13222C595B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37FF6ACD-EB07-4E1B-8BC5-A23CFD3890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667E2F77-0C6F-46D1-9F06-349F7B5009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7D4CAE14-1198-4434-920A-F3671457685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80311BBA-F274-41B9-9855-F0A4421019C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6ECEB006-5353-4862-A199-1A41CBAC10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592D756D-C2B6-49D1-9294-4976CCDC77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68BD2998-62E7-4156-82B1-4116D6FDF9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4323AADD-3625-4C4E-BBDE-0449BCE324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35F484E2-204D-495D-A22C-77A638E8D1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8BBB3402-1797-47CC-8FD5-865B4C50EB8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2FB61EF0-D9A8-4CE7-923E-3EA1E3452F9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5D3A87C3-FDD7-4E24-8B7B-13168DAD71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7789155C-C0F6-4AC7-BF91-2B59569370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E738E997-BA70-46D7-9649-C9DED9A23CA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81F99DEC-E722-4DEE-9403-58B6BAAB52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1C3AD385-EC9E-43A5-A59E-7B8D9D0B18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C5601E44-7B40-4321-9951-4257065F38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064FF0ED-CA3D-4408-AC99-86AC249DBB8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C616A829-5FEC-4B93-A0D7-D09A0BEDA2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145183C3-54DA-4FC5-8210-C73C95D7A7D6}"/>
              </a:ext>
            </a:extLst>
          </p:cNvPr>
          <p:cNvSpPr>
            <a:spLocks noChangeAspect="1"/>
          </p:cNvSpPr>
          <p:nvPr/>
        </p:nvSpPr>
        <p:spPr>
          <a:xfrm>
            <a:off x="1073071" y="3405706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A0B1CDF4-1329-472C-A964-1B9CD1D29D6C}"/>
              </a:ext>
            </a:extLst>
          </p:cNvPr>
          <p:cNvSpPr/>
          <p:nvPr/>
        </p:nvSpPr>
        <p:spPr>
          <a:xfrm>
            <a:off x="1605772" y="4016907"/>
            <a:ext cx="1540964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项目设计；</a:t>
            </a:r>
            <a:endParaRPr lang="en-US" altLang="zh-CN" sz="2400" b="1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项目准备。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806538B9-8A48-435F-A811-B78C4486F54D}"/>
              </a:ext>
            </a:extLst>
          </p:cNvPr>
          <p:cNvSpPr>
            <a:spLocks noChangeAspect="1"/>
          </p:cNvSpPr>
          <p:nvPr/>
        </p:nvSpPr>
        <p:spPr>
          <a:xfrm>
            <a:off x="1073070" y="1858087"/>
            <a:ext cx="2384174" cy="1572334"/>
          </a:xfrm>
          <a:prstGeom prst="rect">
            <a:avLst/>
          </a:prstGeom>
          <a:solidFill>
            <a:srgbClr val="E1495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设计及准备</a:t>
            </a:r>
          </a:p>
        </p:txBody>
      </p:sp>
      <p:pic>
        <p:nvPicPr>
          <p:cNvPr id="55" name="图片 54">
            <a:extLst>
              <a:ext uri="{FF2B5EF4-FFF2-40B4-BE49-F238E27FC236}">
                <a16:creationId xmlns:a16="http://schemas.microsoft.com/office/drawing/2014/main" xmlns="" id="{7E6D2609-3F1B-4803-801A-34DCF58EC62B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3796" y="2116094"/>
            <a:ext cx="7725265" cy="349610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50836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33333E-6 L 2.70833E-6 -0.18473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2.59259E-6 L 2.70833E-6 -0.34468 " pathEditMode="relative" rAng="0" ptsTypes="AA">
                                      <p:cBhvr>
                                        <p:cTn id="14" dur="1500" spd="-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6 L -1.875E-6 -0.50417 " pathEditMode="relative" rAng="0" ptsTypes="AA">
                                      <p:cBhvr>
                                        <p:cTn id="19" dur="175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2" grpId="1" animBg="1"/>
      <p:bldP spid="53" grpId="0"/>
      <p:bldP spid="53" grpId="1"/>
      <p:bldP spid="54" grpId="0" animBg="1"/>
      <p:bldP spid="5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BB149E3-94F5-4BA9-98CA-CD617DD6FC96}"/>
              </a:ext>
            </a:extLst>
          </p:cNvPr>
          <p:cNvSpPr/>
          <p:nvPr/>
        </p:nvSpPr>
        <p:spPr>
          <a:xfrm>
            <a:off x="3614389" y="1715119"/>
            <a:ext cx="8127180" cy="4450732"/>
          </a:xfrm>
          <a:prstGeom prst="rect">
            <a:avLst/>
          </a:prstGeom>
          <a:solidFill>
            <a:srgbClr val="E149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7" name="矩形 56"/>
          <p:cNvSpPr/>
          <p:nvPr/>
        </p:nvSpPr>
        <p:spPr>
          <a:xfrm>
            <a:off x="5106774" y="2114392"/>
            <a:ext cx="5142410" cy="75238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3200" b="1" kern="0" spc="300" dirty="0">
                <a:solidFill>
                  <a:schemeClr val="bg1"/>
                </a:solidFill>
                <a:cs typeface="+mn-ea"/>
                <a:sym typeface="+mn-lt"/>
              </a:rPr>
              <a:t>项目设计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AD6BC22-4D50-4772-8537-D2B19CB1D037}"/>
              </a:ext>
            </a:extLst>
          </p:cNvPr>
          <p:cNvSpPr/>
          <p:nvPr/>
        </p:nvSpPr>
        <p:spPr>
          <a:xfrm>
            <a:off x="4152799" y="2928031"/>
            <a:ext cx="726808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◇管理基本磁盘</a:t>
            </a:r>
            <a:endParaRPr lang="en-US" altLang="zh-CN" sz="2800" b="1" kern="100" spc="1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◇建立动态磁盘卷</a:t>
            </a:r>
            <a:endParaRPr lang="en-US" altLang="zh-CN" sz="2800" b="1" kern="100" spc="1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◇维护动态卷</a:t>
            </a:r>
            <a:endParaRPr lang="en-US" altLang="zh-CN" sz="2800" b="1" kern="100" spc="1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◇管理磁盘配额</a:t>
            </a:r>
            <a:endParaRPr lang="en-US" altLang="zh-CN" sz="2800" b="1" kern="100" spc="1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◇碎片整理和优化驱动器</a:t>
            </a:r>
            <a:endParaRPr lang="en-US" altLang="zh-CN" sz="2800" b="1" kern="100" spc="1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61E681E-4546-49A5-BE28-D9D498C980BB}"/>
              </a:ext>
            </a:extLst>
          </p:cNvPr>
          <p:cNvSpPr/>
          <p:nvPr/>
        </p:nvSpPr>
        <p:spPr>
          <a:xfrm>
            <a:off x="3988206" y="2064328"/>
            <a:ext cx="7432675" cy="3782290"/>
          </a:xfrm>
          <a:prstGeom prst="rect">
            <a:avLst/>
          </a:prstGeom>
          <a:noFill/>
          <a:ln w="635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13">
            <a:extLst>
              <a:ext uri="{FF2B5EF4-FFF2-40B4-BE49-F238E27FC236}">
                <a16:creationId xmlns:a16="http://schemas.microsoft.com/office/drawing/2014/main" xmlns="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:a16="http://schemas.microsoft.com/office/drawing/2014/main" xmlns="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EB5E192C-8A99-40D7-9B01-70E7E8204F33}"/>
              </a:ext>
            </a:extLst>
          </p:cNvPr>
          <p:cNvSpPr/>
          <p:nvPr/>
        </p:nvSpPr>
        <p:spPr>
          <a:xfrm>
            <a:off x="1344771" y="692150"/>
            <a:ext cx="39853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项目设计及准备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4948B96E-D03F-49D6-A1F4-A7055409ED9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0BF9C8DA-5788-4E2A-ADF9-FFCC47B432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3BFEACF0-D649-491B-BBCA-C0F18443131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52D66DD2-451E-4EE0-B917-4464712CC3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1DAC2FD0-4908-4442-9198-4D3CAF09FD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EB30FB27-B428-4154-9ACD-C8406645EA6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FAE27D4C-7D06-4947-95C7-470AFB730B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FE7F5DD6-61B1-4189-9457-2CD88446E7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0D1E386E-2B22-487A-908B-35C23A040C1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532BE500-19B6-41A3-BA85-2294DAE0BB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46536B2C-C67C-4D29-99AC-B537991435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06B9E4F5-3605-4755-BDFB-CDE4129F754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B46FC371-723C-46A3-9D6A-26CF8E8933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67FBDF68-6A38-4AA8-9A17-D92C340E8F0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D7B2C16F-44ED-46A5-B54C-C6A0021A47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98C4E0F4-8F75-4394-B4E3-253C6A7A5D1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B13BFA1F-8A00-4359-BEC8-36BF0E1E16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EDA8EE71-D2DE-46D1-AFB8-A872B80F0BB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FFF8B753-A908-444C-82D1-6892E87C0D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CD0A02CE-5697-4BA8-87A9-0B6A066C78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EBF90D6D-BC3C-4F3A-86EC-6B1ACB74AE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2F5AADCC-605D-4142-87E0-F697D49F35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9CFA2BD8-8E3C-4A9D-9DE0-DC542552BB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5090FAD6-6669-4EAC-B98E-4203135D9F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C1064C9B-A6D4-4423-B6B5-19BB3C305E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438286FD-9E5B-4920-B862-994DD141E3F6}"/>
              </a:ext>
            </a:extLst>
          </p:cNvPr>
          <p:cNvSpPr>
            <a:spLocks noChangeAspect="1"/>
          </p:cNvSpPr>
          <p:nvPr/>
        </p:nvSpPr>
        <p:spPr>
          <a:xfrm>
            <a:off x="1073071" y="3405706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2DE7D47F-4E52-464C-9E14-52F2762965EC}"/>
              </a:ext>
            </a:extLst>
          </p:cNvPr>
          <p:cNvSpPr/>
          <p:nvPr/>
        </p:nvSpPr>
        <p:spPr>
          <a:xfrm>
            <a:off x="1605772" y="4016907"/>
            <a:ext cx="1540964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项目设计；</a:t>
            </a:r>
            <a:endParaRPr lang="en-US" altLang="zh-CN" sz="2400" b="1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项目准备。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A36FA38E-FE95-4350-A408-3AF3F2FADC84}"/>
              </a:ext>
            </a:extLst>
          </p:cNvPr>
          <p:cNvSpPr>
            <a:spLocks noChangeAspect="1"/>
          </p:cNvSpPr>
          <p:nvPr/>
        </p:nvSpPr>
        <p:spPr>
          <a:xfrm>
            <a:off x="1073070" y="1858087"/>
            <a:ext cx="2384174" cy="1572334"/>
          </a:xfrm>
          <a:prstGeom prst="rect">
            <a:avLst/>
          </a:prstGeom>
          <a:solidFill>
            <a:srgbClr val="E1495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设计及准备</a:t>
            </a:r>
          </a:p>
        </p:txBody>
      </p:sp>
      <p:sp>
        <p:nvSpPr>
          <p:cNvPr id="58" name="Shape 2785">
            <a:extLst>
              <a:ext uri="{FF2B5EF4-FFF2-40B4-BE49-F238E27FC236}">
                <a16:creationId xmlns:a16="http://schemas.microsoft.com/office/drawing/2014/main" xmlns="" id="{88B13238-C561-4E5E-8D02-7CD76E814692}"/>
              </a:ext>
            </a:extLst>
          </p:cNvPr>
          <p:cNvSpPr/>
          <p:nvPr/>
        </p:nvSpPr>
        <p:spPr>
          <a:xfrm>
            <a:off x="10016539" y="2307380"/>
            <a:ext cx="713506" cy="5837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400"/>
                </a:moveTo>
                <a:cubicBezTo>
                  <a:pt x="14522" y="20400"/>
                  <a:pt x="12764" y="18251"/>
                  <a:pt x="12764" y="15600"/>
                </a:cubicBezTo>
                <a:cubicBezTo>
                  <a:pt x="12764" y="12949"/>
                  <a:pt x="14522" y="10800"/>
                  <a:pt x="16691" y="10800"/>
                </a:cubicBezTo>
                <a:cubicBezTo>
                  <a:pt x="18860" y="10800"/>
                  <a:pt x="20618" y="12949"/>
                  <a:pt x="20618" y="15600"/>
                </a:cubicBezTo>
                <a:cubicBezTo>
                  <a:pt x="20618" y="18251"/>
                  <a:pt x="18860" y="20400"/>
                  <a:pt x="16691" y="20400"/>
                </a:cubicBezTo>
                <a:moveTo>
                  <a:pt x="12762" y="3393"/>
                </a:moveTo>
                <a:lnTo>
                  <a:pt x="12781" y="3388"/>
                </a:lnTo>
                <a:cubicBezTo>
                  <a:pt x="12870" y="2164"/>
                  <a:pt x="13702" y="1200"/>
                  <a:pt x="14727" y="1200"/>
                </a:cubicBezTo>
                <a:cubicBezTo>
                  <a:pt x="15521" y="1200"/>
                  <a:pt x="16202" y="1779"/>
                  <a:pt x="16511" y="2609"/>
                </a:cubicBezTo>
                <a:lnTo>
                  <a:pt x="16509" y="2609"/>
                </a:lnTo>
                <a:lnTo>
                  <a:pt x="19162" y="10421"/>
                </a:lnTo>
                <a:cubicBezTo>
                  <a:pt x="18436" y="9902"/>
                  <a:pt x="17593" y="9600"/>
                  <a:pt x="16691" y="9600"/>
                </a:cubicBezTo>
                <a:cubicBezTo>
                  <a:pt x="15082" y="9600"/>
                  <a:pt x="13658" y="10550"/>
                  <a:pt x="12763" y="12012"/>
                </a:cubicBezTo>
                <a:cubicBezTo>
                  <a:pt x="12763" y="12012"/>
                  <a:pt x="12762" y="3393"/>
                  <a:pt x="12762" y="3393"/>
                </a:cubicBezTo>
                <a:close/>
                <a:moveTo>
                  <a:pt x="11782" y="13200"/>
                </a:moveTo>
                <a:lnTo>
                  <a:pt x="9818" y="13200"/>
                </a:lnTo>
                <a:lnTo>
                  <a:pt x="9818" y="4800"/>
                </a:lnTo>
                <a:lnTo>
                  <a:pt x="11782" y="4800"/>
                </a:lnTo>
                <a:cubicBezTo>
                  <a:pt x="11782" y="4800"/>
                  <a:pt x="11782" y="13200"/>
                  <a:pt x="11782" y="13200"/>
                </a:cubicBezTo>
                <a:close/>
                <a:moveTo>
                  <a:pt x="11782" y="15600"/>
                </a:moveTo>
                <a:lnTo>
                  <a:pt x="9818" y="15600"/>
                </a:lnTo>
                <a:lnTo>
                  <a:pt x="9818" y="14400"/>
                </a:lnTo>
                <a:lnTo>
                  <a:pt x="11782" y="14400"/>
                </a:lnTo>
                <a:cubicBezTo>
                  <a:pt x="11782" y="14400"/>
                  <a:pt x="11782" y="15600"/>
                  <a:pt x="11782" y="15600"/>
                </a:cubicBezTo>
                <a:close/>
                <a:moveTo>
                  <a:pt x="8837" y="12012"/>
                </a:moveTo>
                <a:cubicBezTo>
                  <a:pt x="7942" y="10550"/>
                  <a:pt x="6518" y="9600"/>
                  <a:pt x="4909" y="9600"/>
                </a:cubicBezTo>
                <a:cubicBezTo>
                  <a:pt x="4007" y="9600"/>
                  <a:pt x="3164" y="9902"/>
                  <a:pt x="2438" y="10421"/>
                </a:cubicBezTo>
                <a:lnTo>
                  <a:pt x="5091" y="2609"/>
                </a:lnTo>
                <a:lnTo>
                  <a:pt x="5089" y="2609"/>
                </a:lnTo>
                <a:cubicBezTo>
                  <a:pt x="5398" y="1779"/>
                  <a:pt x="6079" y="1200"/>
                  <a:pt x="6873" y="1200"/>
                </a:cubicBezTo>
                <a:cubicBezTo>
                  <a:pt x="7898" y="1200"/>
                  <a:pt x="8730" y="2164"/>
                  <a:pt x="8819" y="3388"/>
                </a:cubicBezTo>
                <a:lnTo>
                  <a:pt x="8838" y="3393"/>
                </a:lnTo>
                <a:cubicBezTo>
                  <a:pt x="8838" y="3393"/>
                  <a:pt x="8837" y="12012"/>
                  <a:pt x="8837" y="12012"/>
                </a:cubicBezTo>
                <a:close/>
                <a:moveTo>
                  <a:pt x="4909" y="20400"/>
                </a:moveTo>
                <a:cubicBezTo>
                  <a:pt x="2740" y="20400"/>
                  <a:pt x="982" y="18251"/>
                  <a:pt x="982" y="15600"/>
                </a:cubicBezTo>
                <a:cubicBezTo>
                  <a:pt x="982" y="12949"/>
                  <a:pt x="2740" y="10800"/>
                  <a:pt x="4909" y="10800"/>
                </a:cubicBezTo>
                <a:cubicBezTo>
                  <a:pt x="7078" y="10800"/>
                  <a:pt x="8836" y="12949"/>
                  <a:pt x="8836" y="15600"/>
                </a:cubicBezTo>
                <a:cubicBezTo>
                  <a:pt x="8836" y="18251"/>
                  <a:pt x="7078" y="20400"/>
                  <a:pt x="4909" y="20400"/>
                </a:cubicBezTo>
                <a:moveTo>
                  <a:pt x="21102" y="12980"/>
                </a:moveTo>
                <a:lnTo>
                  <a:pt x="17504" y="2400"/>
                </a:lnTo>
                <a:lnTo>
                  <a:pt x="17493" y="2402"/>
                </a:lnTo>
                <a:cubicBezTo>
                  <a:pt x="17088" y="1006"/>
                  <a:pt x="16009" y="0"/>
                  <a:pt x="14727" y="0"/>
                </a:cubicBezTo>
                <a:cubicBezTo>
                  <a:pt x="13101" y="0"/>
                  <a:pt x="11782" y="1612"/>
                  <a:pt x="11782" y="3600"/>
                </a:cubicBezTo>
                <a:lnTo>
                  <a:pt x="9818" y="3600"/>
                </a:lnTo>
                <a:cubicBezTo>
                  <a:pt x="9818" y="1612"/>
                  <a:pt x="8499" y="0"/>
                  <a:pt x="6873" y="0"/>
                </a:cubicBezTo>
                <a:cubicBezTo>
                  <a:pt x="5592" y="0"/>
                  <a:pt x="4512" y="1006"/>
                  <a:pt x="4107" y="2402"/>
                </a:cubicBezTo>
                <a:lnTo>
                  <a:pt x="4096" y="2400"/>
                </a:lnTo>
                <a:lnTo>
                  <a:pt x="498" y="12980"/>
                </a:lnTo>
                <a:cubicBezTo>
                  <a:pt x="182" y="13772"/>
                  <a:pt x="0" y="14659"/>
                  <a:pt x="0" y="15600"/>
                </a:cubicBezTo>
                <a:cubicBezTo>
                  <a:pt x="0" y="18914"/>
                  <a:pt x="2198" y="21600"/>
                  <a:pt x="4909" y="21600"/>
                </a:cubicBezTo>
                <a:cubicBezTo>
                  <a:pt x="7284" y="21600"/>
                  <a:pt x="9265" y="19539"/>
                  <a:pt x="9719" y="16800"/>
                </a:cubicBezTo>
                <a:lnTo>
                  <a:pt x="11881" y="16800"/>
                </a:lnTo>
                <a:cubicBezTo>
                  <a:pt x="12335" y="19539"/>
                  <a:pt x="14316" y="21600"/>
                  <a:pt x="16691" y="21600"/>
                </a:cubicBezTo>
                <a:cubicBezTo>
                  <a:pt x="19402" y="21600"/>
                  <a:pt x="21600" y="18914"/>
                  <a:pt x="21600" y="15600"/>
                </a:cubicBezTo>
                <a:cubicBezTo>
                  <a:pt x="21600" y="14659"/>
                  <a:pt x="21418" y="13772"/>
                  <a:pt x="21102" y="12980"/>
                </a:cubicBezTo>
                <a:moveTo>
                  <a:pt x="16691" y="12000"/>
                </a:moveTo>
                <a:cubicBezTo>
                  <a:pt x="15064" y="12000"/>
                  <a:pt x="13745" y="13612"/>
                  <a:pt x="13745" y="15600"/>
                </a:cubicBezTo>
                <a:cubicBezTo>
                  <a:pt x="13745" y="15932"/>
                  <a:pt x="13965" y="16200"/>
                  <a:pt x="14236" y="16200"/>
                </a:cubicBezTo>
                <a:cubicBezTo>
                  <a:pt x="14508" y="16200"/>
                  <a:pt x="14727" y="15932"/>
                  <a:pt x="14727" y="15600"/>
                </a:cubicBezTo>
                <a:cubicBezTo>
                  <a:pt x="14727" y="14275"/>
                  <a:pt x="15606" y="13200"/>
                  <a:pt x="16691" y="13200"/>
                </a:cubicBezTo>
                <a:cubicBezTo>
                  <a:pt x="16962" y="13200"/>
                  <a:pt x="17182" y="12932"/>
                  <a:pt x="17182" y="12600"/>
                </a:cubicBezTo>
                <a:cubicBezTo>
                  <a:pt x="17182" y="12268"/>
                  <a:pt x="16962" y="12000"/>
                  <a:pt x="16691" y="12000"/>
                </a:cubicBezTo>
                <a:moveTo>
                  <a:pt x="4909" y="12000"/>
                </a:moveTo>
                <a:cubicBezTo>
                  <a:pt x="3282" y="12000"/>
                  <a:pt x="1964" y="13612"/>
                  <a:pt x="1964" y="15600"/>
                </a:cubicBezTo>
                <a:cubicBezTo>
                  <a:pt x="1964" y="15932"/>
                  <a:pt x="2183" y="16200"/>
                  <a:pt x="2455" y="16200"/>
                </a:cubicBezTo>
                <a:cubicBezTo>
                  <a:pt x="2726" y="16200"/>
                  <a:pt x="2945" y="15932"/>
                  <a:pt x="2945" y="15600"/>
                </a:cubicBezTo>
                <a:cubicBezTo>
                  <a:pt x="2945" y="14275"/>
                  <a:pt x="3825" y="13200"/>
                  <a:pt x="4909" y="13200"/>
                </a:cubicBezTo>
                <a:cubicBezTo>
                  <a:pt x="5180" y="13200"/>
                  <a:pt x="5400" y="12932"/>
                  <a:pt x="5400" y="12600"/>
                </a:cubicBezTo>
                <a:cubicBezTo>
                  <a:pt x="5400" y="12268"/>
                  <a:pt x="5180" y="12000"/>
                  <a:pt x="4909" y="120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2412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BB149E3-94F5-4BA9-98CA-CD617DD6FC96}"/>
              </a:ext>
            </a:extLst>
          </p:cNvPr>
          <p:cNvSpPr/>
          <p:nvPr/>
        </p:nvSpPr>
        <p:spPr>
          <a:xfrm>
            <a:off x="3614389" y="1715120"/>
            <a:ext cx="8127180" cy="4142814"/>
          </a:xfrm>
          <a:prstGeom prst="rect">
            <a:avLst/>
          </a:prstGeom>
          <a:solidFill>
            <a:srgbClr val="E149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7" name="矩形 56"/>
          <p:cNvSpPr/>
          <p:nvPr/>
        </p:nvSpPr>
        <p:spPr>
          <a:xfrm>
            <a:off x="5106774" y="2114392"/>
            <a:ext cx="5142410" cy="75238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3200" b="1" kern="0" spc="300" dirty="0">
                <a:solidFill>
                  <a:schemeClr val="bg1"/>
                </a:solidFill>
                <a:cs typeface="+mn-ea"/>
                <a:sym typeface="+mn-lt"/>
              </a:rPr>
              <a:t>项目准备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AD6BC22-4D50-4772-8537-D2B19CB1D037}"/>
              </a:ext>
            </a:extLst>
          </p:cNvPr>
          <p:cNvSpPr/>
          <p:nvPr/>
        </p:nvSpPr>
        <p:spPr>
          <a:xfrm>
            <a:off x="4152799" y="2928031"/>
            <a:ext cx="726808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本项目所有实例都部署在前图所示的环境下。</a:t>
            </a:r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DC1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、</a:t>
            </a:r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MS1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和</a:t>
            </a:r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MS2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是</a:t>
            </a:r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3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台虚拟机。</a:t>
            </a:r>
            <a:endParaRPr lang="en-US" altLang="zh-CN" sz="2800" b="1" kern="100" spc="1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1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）在</a:t>
            </a:r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VM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中安装独立服务器</a:t>
            </a:r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MS2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（使用</a:t>
            </a:r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BIOS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启动模式）</a:t>
            </a:r>
          </a:p>
          <a:p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2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）在</a:t>
            </a:r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MS1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上添加</a:t>
            </a:r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4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块</a:t>
            </a:r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SCSI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磁盘</a:t>
            </a:r>
          </a:p>
          <a:p>
            <a:endParaRPr lang="en-US" altLang="zh-CN" sz="2800" b="1" kern="100" spc="1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61E681E-4546-49A5-BE28-D9D498C980BB}"/>
              </a:ext>
            </a:extLst>
          </p:cNvPr>
          <p:cNvSpPr/>
          <p:nvPr/>
        </p:nvSpPr>
        <p:spPr>
          <a:xfrm>
            <a:off x="3988206" y="2064328"/>
            <a:ext cx="7432675" cy="3445549"/>
          </a:xfrm>
          <a:prstGeom prst="rect">
            <a:avLst/>
          </a:prstGeom>
          <a:noFill/>
          <a:ln w="635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13">
            <a:extLst>
              <a:ext uri="{FF2B5EF4-FFF2-40B4-BE49-F238E27FC236}">
                <a16:creationId xmlns:a16="http://schemas.microsoft.com/office/drawing/2014/main" xmlns="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:a16="http://schemas.microsoft.com/office/drawing/2014/main" xmlns="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EB5E192C-8A99-40D7-9B01-70E7E8204F33}"/>
              </a:ext>
            </a:extLst>
          </p:cNvPr>
          <p:cNvSpPr/>
          <p:nvPr/>
        </p:nvSpPr>
        <p:spPr>
          <a:xfrm>
            <a:off x="1344771" y="692150"/>
            <a:ext cx="39853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项目设计及准备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4948B96E-D03F-49D6-A1F4-A7055409ED9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0BF9C8DA-5788-4E2A-ADF9-FFCC47B432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3BFEACF0-D649-491B-BBCA-C0F18443131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52D66DD2-451E-4EE0-B917-4464712CC3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1DAC2FD0-4908-4442-9198-4D3CAF09FD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EB30FB27-B428-4154-9ACD-C8406645EA6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FAE27D4C-7D06-4947-95C7-470AFB730B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FE7F5DD6-61B1-4189-9457-2CD88446E7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0D1E386E-2B22-487A-908B-35C23A040C1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532BE500-19B6-41A3-BA85-2294DAE0BB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46536B2C-C67C-4D29-99AC-B537991435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06B9E4F5-3605-4755-BDFB-CDE4129F754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B46FC371-723C-46A3-9D6A-26CF8E8933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67FBDF68-6A38-4AA8-9A17-D92C340E8F0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D7B2C16F-44ED-46A5-B54C-C6A0021A47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98C4E0F4-8F75-4394-B4E3-253C6A7A5D1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B13BFA1F-8A00-4359-BEC8-36BF0E1E16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EDA8EE71-D2DE-46D1-AFB8-A872B80F0BB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FFF8B753-A908-444C-82D1-6892E87C0D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CD0A02CE-5697-4BA8-87A9-0B6A066C78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EBF90D6D-BC3C-4F3A-86EC-6B1ACB74AE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2F5AADCC-605D-4142-87E0-F697D49F35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9CFA2BD8-8E3C-4A9D-9DE0-DC542552BB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5090FAD6-6669-4EAC-B98E-4203135D9F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C1064C9B-A6D4-4423-B6B5-19BB3C305E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438286FD-9E5B-4920-B862-994DD141E3F6}"/>
              </a:ext>
            </a:extLst>
          </p:cNvPr>
          <p:cNvSpPr>
            <a:spLocks noChangeAspect="1"/>
          </p:cNvSpPr>
          <p:nvPr/>
        </p:nvSpPr>
        <p:spPr>
          <a:xfrm>
            <a:off x="1073071" y="3405706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2DE7D47F-4E52-464C-9E14-52F2762965EC}"/>
              </a:ext>
            </a:extLst>
          </p:cNvPr>
          <p:cNvSpPr/>
          <p:nvPr/>
        </p:nvSpPr>
        <p:spPr>
          <a:xfrm>
            <a:off x="1605772" y="4016907"/>
            <a:ext cx="1540964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项目设计；</a:t>
            </a:r>
            <a:endParaRPr lang="en-US" altLang="zh-CN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项目准备。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A36FA38E-FE95-4350-A408-3AF3F2FADC84}"/>
              </a:ext>
            </a:extLst>
          </p:cNvPr>
          <p:cNvSpPr>
            <a:spLocks noChangeAspect="1"/>
          </p:cNvSpPr>
          <p:nvPr/>
        </p:nvSpPr>
        <p:spPr>
          <a:xfrm>
            <a:off x="1073070" y="1858087"/>
            <a:ext cx="2384174" cy="1572334"/>
          </a:xfrm>
          <a:prstGeom prst="rect">
            <a:avLst/>
          </a:prstGeom>
          <a:solidFill>
            <a:srgbClr val="E1495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设计及准备</a:t>
            </a:r>
          </a:p>
        </p:txBody>
      </p:sp>
      <p:sp>
        <p:nvSpPr>
          <p:cNvPr id="58" name="Shape 2785">
            <a:extLst>
              <a:ext uri="{FF2B5EF4-FFF2-40B4-BE49-F238E27FC236}">
                <a16:creationId xmlns:a16="http://schemas.microsoft.com/office/drawing/2014/main" xmlns="" id="{88B13238-C561-4E5E-8D02-7CD76E814692}"/>
              </a:ext>
            </a:extLst>
          </p:cNvPr>
          <p:cNvSpPr/>
          <p:nvPr/>
        </p:nvSpPr>
        <p:spPr>
          <a:xfrm>
            <a:off x="10016539" y="2307380"/>
            <a:ext cx="713506" cy="5837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400"/>
                </a:moveTo>
                <a:cubicBezTo>
                  <a:pt x="14522" y="20400"/>
                  <a:pt x="12764" y="18251"/>
                  <a:pt x="12764" y="15600"/>
                </a:cubicBezTo>
                <a:cubicBezTo>
                  <a:pt x="12764" y="12949"/>
                  <a:pt x="14522" y="10800"/>
                  <a:pt x="16691" y="10800"/>
                </a:cubicBezTo>
                <a:cubicBezTo>
                  <a:pt x="18860" y="10800"/>
                  <a:pt x="20618" y="12949"/>
                  <a:pt x="20618" y="15600"/>
                </a:cubicBezTo>
                <a:cubicBezTo>
                  <a:pt x="20618" y="18251"/>
                  <a:pt x="18860" y="20400"/>
                  <a:pt x="16691" y="20400"/>
                </a:cubicBezTo>
                <a:moveTo>
                  <a:pt x="12762" y="3393"/>
                </a:moveTo>
                <a:lnTo>
                  <a:pt x="12781" y="3388"/>
                </a:lnTo>
                <a:cubicBezTo>
                  <a:pt x="12870" y="2164"/>
                  <a:pt x="13702" y="1200"/>
                  <a:pt x="14727" y="1200"/>
                </a:cubicBezTo>
                <a:cubicBezTo>
                  <a:pt x="15521" y="1200"/>
                  <a:pt x="16202" y="1779"/>
                  <a:pt x="16511" y="2609"/>
                </a:cubicBezTo>
                <a:lnTo>
                  <a:pt x="16509" y="2609"/>
                </a:lnTo>
                <a:lnTo>
                  <a:pt x="19162" y="10421"/>
                </a:lnTo>
                <a:cubicBezTo>
                  <a:pt x="18436" y="9902"/>
                  <a:pt x="17593" y="9600"/>
                  <a:pt x="16691" y="9600"/>
                </a:cubicBezTo>
                <a:cubicBezTo>
                  <a:pt x="15082" y="9600"/>
                  <a:pt x="13658" y="10550"/>
                  <a:pt x="12763" y="12012"/>
                </a:cubicBezTo>
                <a:cubicBezTo>
                  <a:pt x="12763" y="12012"/>
                  <a:pt x="12762" y="3393"/>
                  <a:pt x="12762" y="3393"/>
                </a:cubicBezTo>
                <a:close/>
                <a:moveTo>
                  <a:pt x="11782" y="13200"/>
                </a:moveTo>
                <a:lnTo>
                  <a:pt x="9818" y="13200"/>
                </a:lnTo>
                <a:lnTo>
                  <a:pt x="9818" y="4800"/>
                </a:lnTo>
                <a:lnTo>
                  <a:pt x="11782" y="4800"/>
                </a:lnTo>
                <a:cubicBezTo>
                  <a:pt x="11782" y="4800"/>
                  <a:pt x="11782" y="13200"/>
                  <a:pt x="11782" y="13200"/>
                </a:cubicBezTo>
                <a:close/>
                <a:moveTo>
                  <a:pt x="11782" y="15600"/>
                </a:moveTo>
                <a:lnTo>
                  <a:pt x="9818" y="15600"/>
                </a:lnTo>
                <a:lnTo>
                  <a:pt x="9818" y="14400"/>
                </a:lnTo>
                <a:lnTo>
                  <a:pt x="11782" y="14400"/>
                </a:lnTo>
                <a:cubicBezTo>
                  <a:pt x="11782" y="14400"/>
                  <a:pt x="11782" y="15600"/>
                  <a:pt x="11782" y="15600"/>
                </a:cubicBezTo>
                <a:close/>
                <a:moveTo>
                  <a:pt x="8837" y="12012"/>
                </a:moveTo>
                <a:cubicBezTo>
                  <a:pt x="7942" y="10550"/>
                  <a:pt x="6518" y="9600"/>
                  <a:pt x="4909" y="9600"/>
                </a:cubicBezTo>
                <a:cubicBezTo>
                  <a:pt x="4007" y="9600"/>
                  <a:pt x="3164" y="9902"/>
                  <a:pt x="2438" y="10421"/>
                </a:cubicBezTo>
                <a:lnTo>
                  <a:pt x="5091" y="2609"/>
                </a:lnTo>
                <a:lnTo>
                  <a:pt x="5089" y="2609"/>
                </a:lnTo>
                <a:cubicBezTo>
                  <a:pt x="5398" y="1779"/>
                  <a:pt x="6079" y="1200"/>
                  <a:pt x="6873" y="1200"/>
                </a:cubicBezTo>
                <a:cubicBezTo>
                  <a:pt x="7898" y="1200"/>
                  <a:pt x="8730" y="2164"/>
                  <a:pt x="8819" y="3388"/>
                </a:cubicBezTo>
                <a:lnTo>
                  <a:pt x="8838" y="3393"/>
                </a:lnTo>
                <a:cubicBezTo>
                  <a:pt x="8838" y="3393"/>
                  <a:pt x="8837" y="12012"/>
                  <a:pt x="8837" y="12012"/>
                </a:cubicBezTo>
                <a:close/>
                <a:moveTo>
                  <a:pt x="4909" y="20400"/>
                </a:moveTo>
                <a:cubicBezTo>
                  <a:pt x="2740" y="20400"/>
                  <a:pt x="982" y="18251"/>
                  <a:pt x="982" y="15600"/>
                </a:cubicBezTo>
                <a:cubicBezTo>
                  <a:pt x="982" y="12949"/>
                  <a:pt x="2740" y="10800"/>
                  <a:pt x="4909" y="10800"/>
                </a:cubicBezTo>
                <a:cubicBezTo>
                  <a:pt x="7078" y="10800"/>
                  <a:pt x="8836" y="12949"/>
                  <a:pt x="8836" y="15600"/>
                </a:cubicBezTo>
                <a:cubicBezTo>
                  <a:pt x="8836" y="18251"/>
                  <a:pt x="7078" y="20400"/>
                  <a:pt x="4909" y="20400"/>
                </a:cubicBezTo>
                <a:moveTo>
                  <a:pt x="21102" y="12980"/>
                </a:moveTo>
                <a:lnTo>
                  <a:pt x="17504" y="2400"/>
                </a:lnTo>
                <a:lnTo>
                  <a:pt x="17493" y="2402"/>
                </a:lnTo>
                <a:cubicBezTo>
                  <a:pt x="17088" y="1006"/>
                  <a:pt x="16009" y="0"/>
                  <a:pt x="14727" y="0"/>
                </a:cubicBezTo>
                <a:cubicBezTo>
                  <a:pt x="13101" y="0"/>
                  <a:pt x="11782" y="1612"/>
                  <a:pt x="11782" y="3600"/>
                </a:cubicBezTo>
                <a:lnTo>
                  <a:pt x="9818" y="3600"/>
                </a:lnTo>
                <a:cubicBezTo>
                  <a:pt x="9818" y="1612"/>
                  <a:pt x="8499" y="0"/>
                  <a:pt x="6873" y="0"/>
                </a:cubicBezTo>
                <a:cubicBezTo>
                  <a:pt x="5592" y="0"/>
                  <a:pt x="4512" y="1006"/>
                  <a:pt x="4107" y="2402"/>
                </a:cubicBezTo>
                <a:lnTo>
                  <a:pt x="4096" y="2400"/>
                </a:lnTo>
                <a:lnTo>
                  <a:pt x="498" y="12980"/>
                </a:lnTo>
                <a:cubicBezTo>
                  <a:pt x="182" y="13772"/>
                  <a:pt x="0" y="14659"/>
                  <a:pt x="0" y="15600"/>
                </a:cubicBezTo>
                <a:cubicBezTo>
                  <a:pt x="0" y="18914"/>
                  <a:pt x="2198" y="21600"/>
                  <a:pt x="4909" y="21600"/>
                </a:cubicBezTo>
                <a:cubicBezTo>
                  <a:pt x="7284" y="21600"/>
                  <a:pt x="9265" y="19539"/>
                  <a:pt x="9719" y="16800"/>
                </a:cubicBezTo>
                <a:lnTo>
                  <a:pt x="11881" y="16800"/>
                </a:lnTo>
                <a:cubicBezTo>
                  <a:pt x="12335" y="19539"/>
                  <a:pt x="14316" y="21600"/>
                  <a:pt x="16691" y="21600"/>
                </a:cubicBezTo>
                <a:cubicBezTo>
                  <a:pt x="19402" y="21600"/>
                  <a:pt x="21600" y="18914"/>
                  <a:pt x="21600" y="15600"/>
                </a:cubicBezTo>
                <a:cubicBezTo>
                  <a:pt x="21600" y="14659"/>
                  <a:pt x="21418" y="13772"/>
                  <a:pt x="21102" y="12980"/>
                </a:cubicBezTo>
                <a:moveTo>
                  <a:pt x="16691" y="12000"/>
                </a:moveTo>
                <a:cubicBezTo>
                  <a:pt x="15064" y="12000"/>
                  <a:pt x="13745" y="13612"/>
                  <a:pt x="13745" y="15600"/>
                </a:cubicBezTo>
                <a:cubicBezTo>
                  <a:pt x="13745" y="15932"/>
                  <a:pt x="13965" y="16200"/>
                  <a:pt x="14236" y="16200"/>
                </a:cubicBezTo>
                <a:cubicBezTo>
                  <a:pt x="14508" y="16200"/>
                  <a:pt x="14727" y="15932"/>
                  <a:pt x="14727" y="15600"/>
                </a:cubicBezTo>
                <a:cubicBezTo>
                  <a:pt x="14727" y="14275"/>
                  <a:pt x="15606" y="13200"/>
                  <a:pt x="16691" y="13200"/>
                </a:cubicBezTo>
                <a:cubicBezTo>
                  <a:pt x="16962" y="13200"/>
                  <a:pt x="17182" y="12932"/>
                  <a:pt x="17182" y="12600"/>
                </a:cubicBezTo>
                <a:cubicBezTo>
                  <a:pt x="17182" y="12268"/>
                  <a:pt x="16962" y="12000"/>
                  <a:pt x="16691" y="12000"/>
                </a:cubicBezTo>
                <a:moveTo>
                  <a:pt x="4909" y="12000"/>
                </a:moveTo>
                <a:cubicBezTo>
                  <a:pt x="3282" y="12000"/>
                  <a:pt x="1964" y="13612"/>
                  <a:pt x="1964" y="15600"/>
                </a:cubicBezTo>
                <a:cubicBezTo>
                  <a:pt x="1964" y="15932"/>
                  <a:pt x="2183" y="16200"/>
                  <a:pt x="2455" y="16200"/>
                </a:cubicBezTo>
                <a:cubicBezTo>
                  <a:pt x="2726" y="16200"/>
                  <a:pt x="2945" y="15932"/>
                  <a:pt x="2945" y="15600"/>
                </a:cubicBezTo>
                <a:cubicBezTo>
                  <a:pt x="2945" y="14275"/>
                  <a:pt x="3825" y="13200"/>
                  <a:pt x="4909" y="13200"/>
                </a:cubicBezTo>
                <a:cubicBezTo>
                  <a:pt x="5180" y="13200"/>
                  <a:pt x="5400" y="12932"/>
                  <a:pt x="5400" y="12600"/>
                </a:cubicBezTo>
                <a:cubicBezTo>
                  <a:pt x="5400" y="12268"/>
                  <a:pt x="5180" y="12000"/>
                  <a:pt x="4909" y="120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6130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 rot="2700000">
            <a:off x="7422729" y="1312941"/>
            <a:ext cx="1068341" cy="1068341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>
          <a:xfrm rot="2700000">
            <a:off x="8148449" y="237986"/>
            <a:ext cx="753462" cy="753462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57224" y="-1426198"/>
            <a:ext cx="1494170" cy="1494170"/>
            <a:chOff x="3700441" y="1274408"/>
            <a:chExt cx="1646508" cy="1646508"/>
          </a:xfrm>
        </p:grpSpPr>
        <p:sp>
          <p:nvSpPr>
            <p:cNvPr id="6" name="圆角矩形 5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F9930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229316" y="-66455"/>
            <a:ext cx="1494170" cy="1494170"/>
            <a:chOff x="3700441" y="1274408"/>
            <a:chExt cx="1646508" cy="1646508"/>
          </a:xfrm>
        </p:grpSpPr>
        <p:sp>
          <p:nvSpPr>
            <p:cNvPr id="9" name="圆角矩形 8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458DCB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959235" y="1272375"/>
            <a:ext cx="1494170" cy="1494170"/>
            <a:chOff x="3700441" y="1274408"/>
            <a:chExt cx="1646508" cy="1646508"/>
          </a:xfrm>
        </p:grpSpPr>
        <p:sp>
          <p:nvSpPr>
            <p:cNvPr id="12" name="圆角矩形 11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E14956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407739" y="-1984570"/>
            <a:ext cx="2300444" cy="2300444"/>
            <a:chOff x="3700441" y="1274408"/>
            <a:chExt cx="1646508" cy="1646508"/>
          </a:xfrm>
        </p:grpSpPr>
        <p:sp>
          <p:nvSpPr>
            <p:cNvPr id="15" name="圆角矩形 14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2070A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365878" y="-214868"/>
            <a:ext cx="1770084" cy="1770084"/>
            <a:chOff x="3700441" y="1274408"/>
            <a:chExt cx="1646508" cy="1646508"/>
          </a:xfrm>
        </p:grpSpPr>
        <p:sp>
          <p:nvSpPr>
            <p:cNvPr id="18" name="圆角矩形 17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34B2E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131673" y="533697"/>
            <a:ext cx="787017" cy="787017"/>
            <a:chOff x="3700441" y="1274408"/>
            <a:chExt cx="1646508" cy="1646508"/>
          </a:xfrm>
        </p:grpSpPr>
        <p:sp>
          <p:nvSpPr>
            <p:cNvPr id="21" name="圆角矩形 20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A6315B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6" name="圆角矩形 25"/>
          <p:cNvSpPr/>
          <p:nvPr/>
        </p:nvSpPr>
        <p:spPr>
          <a:xfrm rot="2700000">
            <a:off x="6111242" y="1401214"/>
            <a:ext cx="1068341" cy="1068341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任意多边形 26"/>
          <p:cNvSpPr/>
          <p:nvPr/>
        </p:nvSpPr>
        <p:spPr>
          <a:xfrm rot="2700000">
            <a:off x="6821898" y="1162435"/>
            <a:ext cx="1149463" cy="1149463"/>
          </a:xfrm>
          <a:custGeom>
            <a:avLst/>
            <a:gdLst>
              <a:gd name="connsiteX0" fmla="*/ 95270 w 1266657"/>
              <a:gd name="connsiteY0" fmla="*/ 95268 h 1266657"/>
              <a:gd name="connsiteX1" fmla="*/ 72650 w 1266657"/>
              <a:gd name="connsiteY1" fmla="*/ 149877 h 1266657"/>
              <a:gd name="connsiteX2" fmla="*/ 72650 w 1266657"/>
              <a:gd name="connsiteY2" fmla="*/ 1116780 h 1266657"/>
              <a:gd name="connsiteX3" fmla="*/ 149878 w 1266657"/>
              <a:gd name="connsiteY3" fmla="*/ 1194008 h 1266657"/>
              <a:gd name="connsiteX4" fmla="*/ 1116781 w 1266657"/>
              <a:gd name="connsiteY4" fmla="*/ 1194008 h 1266657"/>
              <a:gd name="connsiteX5" fmla="*/ 1194009 w 1266657"/>
              <a:gd name="connsiteY5" fmla="*/ 1116780 h 1266657"/>
              <a:gd name="connsiteX6" fmla="*/ 1194010 w 1266657"/>
              <a:gd name="connsiteY6" fmla="*/ 149877 h 1266657"/>
              <a:gd name="connsiteX7" fmla="*/ 1116782 w 1266657"/>
              <a:gd name="connsiteY7" fmla="*/ 72649 h 1266657"/>
              <a:gd name="connsiteX8" fmla="*/ 149879 w 1266657"/>
              <a:gd name="connsiteY8" fmla="*/ 72649 h 1266657"/>
              <a:gd name="connsiteX9" fmla="*/ 95270 w 1266657"/>
              <a:gd name="connsiteY9" fmla="*/ 95268 h 1266657"/>
              <a:gd name="connsiteX10" fmla="*/ 25551 w 1266657"/>
              <a:gd name="connsiteY10" fmla="*/ 25550 h 1266657"/>
              <a:gd name="connsiteX11" fmla="*/ 87235 w 1266657"/>
              <a:gd name="connsiteY11" fmla="*/ 0 h 1266657"/>
              <a:gd name="connsiteX12" fmla="*/ 1179422 w 1266657"/>
              <a:gd name="connsiteY12" fmla="*/ 0 h 1266657"/>
              <a:gd name="connsiteX13" fmla="*/ 1266657 w 1266657"/>
              <a:gd name="connsiteY13" fmla="*/ 87235 h 1266657"/>
              <a:gd name="connsiteX14" fmla="*/ 1266657 w 1266657"/>
              <a:gd name="connsiteY14" fmla="*/ 1179422 h 1266657"/>
              <a:gd name="connsiteX15" fmla="*/ 1179422 w 1266657"/>
              <a:gd name="connsiteY15" fmla="*/ 1266657 h 1266657"/>
              <a:gd name="connsiteX16" fmla="*/ 87235 w 1266657"/>
              <a:gd name="connsiteY16" fmla="*/ 1266657 h 1266657"/>
              <a:gd name="connsiteX17" fmla="*/ 0 w 1266657"/>
              <a:gd name="connsiteY17" fmla="*/ 1179422 h 1266657"/>
              <a:gd name="connsiteX18" fmla="*/ 0 w 1266657"/>
              <a:gd name="connsiteY18" fmla="*/ 87235 h 1266657"/>
              <a:gd name="connsiteX19" fmla="*/ 25551 w 1266657"/>
              <a:gd name="connsiteY19" fmla="*/ 25550 h 1266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66657" h="1266657">
                <a:moveTo>
                  <a:pt x="95270" y="95268"/>
                </a:moveTo>
                <a:cubicBezTo>
                  <a:pt x="81294" y="109244"/>
                  <a:pt x="72651" y="128551"/>
                  <a:pt x="72650" y="149877"/>
                </a:cubicBezTo>
                <a:lnTo>
                  <a:pt x="72650" y="1116780"/>
                </a:lnTo>
                <a:cubicBezTo>
                  <a:pt x="72650" y="1159432"/>
                  <a:pt x="107227" y="1194008"/>
                  <a:pt x="149878" y="1194008"/>
                </a:cubicBezTo>
                <a:lnTo>
                  <a:pt x="1116781" y="1194008"/>
                </a:lnTo>
                <a:cubicBezTo>
                  <a:pt x="1159434" y="1194008"/>
                  <a:pt x="1194009" y="1159432"/>
                  <a:pt x="1194009" y="1116780"/>
                </a:cubicBezTo>
                <a:lnTo>
                  <a:pt x="1194010" y="149877"/>
                </a:lnTo>
                <a:cubicBezTo>
                  <a:pt x="1194009" y="107225"/>
                  <a:pt x="1159433" y="72649"/>
                  <a:pt x="1116782" y="72649"/>
                </a:cubicBezTo>
                <a:lnTo>
                  <a:pt x="149879" y="72649"/>
                </a:lnTo>
                <a:cubicBezTo>
                  <a:pt x="128552" y="72649"/>
                  <a:pt x="109246" y="81293"/>
                  <a:pt x="95270" y="95268"/>
                </a:cubicBezTo>
                <a:close/>
                <a:moveTo>
                  <a:pt x="25551" y="25550"/>
                </a:moveTo>
                <a:cubicBezTo>
                  <a:pt x="41337" y="9764"/>
                  <a:pt x="63146" y="0"/>
                  <a:pt x="87235" y="0"/>
                </a:cubicBezTo>
                <a:lnTo>
                  <a:pt x="1179422" y="0"/>
                </a:lnTo>
                <a:cubicBezTo>
                  <a:pt x="1227601" y="0"/>
                  <a:pt x="1266657" y="39057"/>
                  <a:pt x="1266657" y="87235"/>
                </a:cubicBezTo>
                <a:lnTo>
                  <a:pt x="1266657" y="1179422"/>
                </a:lnTo>
                <a:cubicBezTo>
                  <a:pt x="1266657" y="1227601"/>
                  <a:pt x="1227601" y="1266657"/>
                  <a:pt x="1179422" y="1266657"/>
                </a:cubicBezTo>
                <a:lnTo>
                  <a:pt x="87235" y="1266657"/>
                </a:lnTo>
                <a:cubicBezTo>
                  <a:pt x="39057" y="1266657"/>
                  <a:pt x="0" y="1227601"/>
                  <a:pt x="0" y="1179422"/>
                </a:cubicBezTo>
                <a:lnTo>
                  <a:pt x="0" y="87235"/>
                </a:lnTo>
                <a:cubicBezTo>
                  <a:pt x="0" y="63146"/>
                  <a:pt x="9764" y="41337"/>
                  <a:pt x="25551" y="25550"/>
                </a:cubicBezTo>
                <a:close/>
              </a:path>
            </a:pathLst>
          </a:custGeom>
          <a:solidFill>
            <a:srgbClr val="34B2E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977745" y="383865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2070A1"/>
                </a:solidFill>
                <a:cs typeface="+mn-ea"/>
                <a:sym typeface="+mn-lt"/>
              </a:rPr>
              <a:t>项目实施</a:t>
            </a:r>
          </a:p>
        </p:txBody>
      </p:sp>
      <p:sp>
        <p:nvSpPr>
          <p:cNvPr id="29" name="矩形 28"/>
          <p:cNvSpPr/>
          <p:nvPr/>
        </p:nvSpPr>
        <p:spPr>
          <a:xfrm>
            <a:off x="2943873" y="4955518"/>
            <a:ext cx="6304253" cy="381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配置与管理基本磁盘和动态磁盘的项目实施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5483454" y="4781807"/>
            <a:ext cx="1268886" cy="0"/>
          </a:xfrm>
          <a:prstGeom prst="line">
            <a:avLst/>
          </a:prstGeom>
          <a:ln w="25400" cap="rnd">
            <a:solidFill>
              <a:srgbClr val="34B2E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2339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50"/>
                            </p:stCondLst>
                            <p:childTnLst>
                              <p:par>
                                <p:cTn id="5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5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6" grpId="0" animBg="1"/>
      <p:bldP spid="27" grpId="0" animBg="1"/>
      <p:bldP spid="28" grpId="0"/>
      <p:bldP spid="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组合 124">
            <a:extLst>
              <a:ext uri="{FF2B5EF4-FFF2-40B4-BE49-F238E27FC236}">
                <a16:creationId xmlns:a16="http://schemas.microsoft.com/office/drawing/2014/main" xmlns="" id="{53D4BEBF-E775-4E77-9BD3-C2318AEACBD4}"/>
              </a:ext>
            </a:extLst>
          </p:cNvPr>
          <p:cNvGrpSpPr>
            <a:grpSpLocks/>
          </p:cNvGrpSpPr>
          <p:nvPr/>
        </p:nvGrpSpPr>
        <p:grpSpPr bwMode="auto">
          <a:xfrm>
            <a:off x="-316577" y="3219969"/>
            <a:ext cx="6669088" cy="3611563"/>
            <a:chOff x="2290763" y="2182813"/>
            <a:chExt cx="8264525" cy="4683125"/>
          </a:xfrm>
        </p:grpSpPr>
        <p:sp>
          <p:nvSpPr>
            <p:cNvPr id="126" name="Freeform 5">
              <a:extLst>
                <a:ext uri="{FF2B5EF4-FFF2-40B4-BE49-F238E27FC236}">
                  <a16:creationId xmlns:a16="http://schemas.microsoft.com/office/drawing/2014/main" xmlns="" id="{DA41E17F-E29E-483E-B2E1-AEFABB947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1091" y="2182813"/>
              <a:ext cx="5980849" cy="3542760"/>
            </a:xfrm>
            <a:custGeom>
              <a:avLst/>
              <a:gdLst>
                <a:gd name="T0" fmla="*/ 2147483647 w 2269"/>
                <a:gd name="T1" fmla="*/ 2147483647 h 1621"/>
                <a:gd name="T2" fmla="*/ 2147483647 w 2269"/>
                <a:gd name="T3" fmla="*/ 2147483647 h 1621"/>
                <a:gd name="T4" fmla="*/ 2147483647 w 2269"/>
                <a:gd name="T5" fmla="*/ 2147483647 h 1621"/>
                <a:gd name="T6" fmla="*/ 0 w 2269"/>
                <a:gd name="T7" fmla="*/ 2147483647 h 1621"/>
                <a:gd name="T8" fmla="*/ 0 w 2269"/>
                <a:gd name="T9" fmla="*/ 2147483647 h 1621"/>
                <a:gd name="T10" fmla="*/ 2147483647 w 2269"/>
                <a:gd name="T11" fmla="*/ 0 h 1621"/>
                <a:gd name="T12" fmla="*/ 2147483647 w 2269"/>
                <a:gd name="T13" fmla="*/ 0 h 1621"/>
                <a:gd name="T14" fmla="*/ 2147483647 w 2269"/>
                <a:gd name="T15" fmla="*/ 2147483647 h 1621"/>
                <a:gd name="T16" fmla="*/ 2147483647 w 2269"/>
                <a:gd name="T17" fmla="*/ 2147483647 h 16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69"/>
                <a:gd name="T28" fmla="*/ 0 h 1621"/>
                <a:gd name="T29" fmla="*/ 2269 w 2269"/>
                <a:gd name="T30" fmla="*/ 1621 h 16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69" h="1621">
                  <a:moveTo>
                    <a:pt x="2269" y="1496"/>
                  </a:moveTo>
                  <a:cubicBezTo>
                    <a:pt x="2269" y="1576"/>
                    <a:pt x="2224" y="1621"/>
                    <a:pt x="2144" y="1621"/>
                  </a:cubicBezTo>
                  <a:cubicBezTo>
                    <a:pt x="125" y="1621"/>
                    <a:pt x="125" y="1621"/>
                    <a:pt x="125" y="1621"/>
                  </a:cubicBezTo>
                  <a:cubicBezTo>
                    <a:pt x="44" y="1621"/>
                    <a:pt x="0" y="1576"/>
                    <a:pt x="0" y="149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44"/>
                    <a:pt x="44" y="0"/>
                    <a:pt x="125" y="0"/>
                  </a:cubicBezTo>
                  <a:cubicBezTo>
                    <a:pt x="2144" y="0"/>
                    <a:pt x="2144" y="0"/>
                    <a:pt x="2144" y="0"/>
                  </a:cubicBezTo>
                  <a:cubicBezTo>
                    <a:pt x="2224" y="0"/>
                    <a:pt x="2269" y="44"/>
                    <a:pt x="2269" y="124"/>
                  </a:cubicBezTo>
                  <a:lnTo>
                    <a:pt x="2269" y="1496"/>
                  </a:lnTo>
                  <a:close/>
                </a:path>
              </a:pathLst>
            </a:custGeom>
            <a:solidFill>
              <a:srgbClr val="1E1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" name="Oval 7">
              <a:extLst>
                <a:ext uri="{FF2B5EF4-FFF2-40B4-BE49-F238E27FC236}">
                  <a16:creationId xmlns:a16="http://schemas.microsoft.com/office/drawing/2014/main" xmlns="" id="{DEDC5A2F-3C0F-41BD-AFDE-9F98BAF278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1205" y="3508770"/>
              <a:ext cx="40326" cy="35057"/>
            </a:xfrm>
            <a:prstGeom prst="ellipse">
              <a:avLst/>
            </a:prstGeom>
            <a:solidFill>
              <a:srgbClr val="4F53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128" name="Freeform 8">
              <a:extLst>
                <a:ext uri="{FF2B5EF4-FFF2-40B4-BE49-F238E27FC236}">
                  <a16:creationId xmlns:a16="http://schemas.microsoft.com/office/drawing/2014/main" xmlns="" id="{919E7D9B-8409-484D-98FC-B9C8639184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8013" y="2570496"/>
              <a:ext cx="5030025" cy="2761209"/>
            </a:xfrm>
            <a:custGeom>
              <a:avLst/>
              <a:gdLst>
                <a:gd name="T0" fmla="*/ 2147483647 w 1908"/>
                <a:gd name="T1" fmla="*/ 2147483647 h 1264"/>
                <a:gd name="T2" fmla="*/ 2147483647 w 1908"/>
                <a:gd name="T3" fmla="*/ 2147483647 h 1264"/>
                <a:gd name="T4" fmla="*/ 2147483647 w 1908"/>
                <a:gd name="T5" fmla="*/ 2147483647 h 1264"/>
                <a:gd name="T6" fmla="*/ 0 w 1908"/>
                <a:gd name="T7" fmla="*/ 2147483647 h 1264"/>
                <a:gd name="T8" fmla="*/ 0 w 1908"/>
                <a:gd name="T9" fmla="*/ 2147483647 h 1264"/>
                <a:gd name="T10" fmla="*/ 2147483647 w 1908"/>
                <a:gd name="T11" fmla="*/ 0 h 1264"/>
                <a:gd name="T12" fmla="*/ 2147483647 w 1908"/>
                <a:gd name="T13" fmla="*/ 0 h 1264"/>
                <a:gd name="T14" fmla="*/ 2147483647 w 1908"/>
                <a:gd name="T15" fmla="*/ 2147483647 h 1264"/>
                <a:gd name="T16" fmla="*/ 2147483647 w 1908"/>
                <a:gd name="T17" fmla="*/ 2147483647 h 12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08"/>
                <a:gd name="T28" fmla="*/ 0 h 1264"/>
                <a:gd name="T29" fmla="*/ 1908 w 1908"/>
                <a:gd name="T30" fmla="*/ 1264 h 12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08" h="1264">
                  <a:moveTo>
                    <a:pt x="1908" y="1256"/>
                  </a:moveTo>
                  <a:cubicBezTo>
                    <a:pt x="1908" y="1260"/>
                    <a:pt x="1905" y="1264"/>
                    <a:pt x="1900" y="1264"/>
                  </a:cubicBezTo>
                  <a:cubicBezTo>
                    <a:pt x="8" y="1264"/>
                    <a:pt x="8" y="1264"/>
                    <a:pt x="8" y="1264"/>
                  </a:cubicBezTo>
                  <a:cubicBezTo>
                    <a:pt x="3" y="1264"/>
                    <a:pt x="0" y="1260"/>
                    <a:pt x="0" y="12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900" y="0"/>
                    <a:pt x="1900" y="0"/>
                    <a:pt x="1900" y="0"/>
                  </a:cubicBezTo>
                  <a:cubicBezTo>
                    <a:pt x="1905" y="0"/>
                    <a:pt x="1908" y="3"/>
                    <a:pt x="1908" y="8"/>
                  </a:cubicBezTo>
                  <a:lnTo>
                    <a:pt x="1908" y="12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9" name="Freeform 9">
              <a:extLst>
                <a:ext uri="{FF2B5EF4-FFF2-40B4-BE49-F238E27FC236}">
                  <a16:creationId xmlns:a16="http://schemas.microsoft.com/office/drawing/2014/main" xmlns="" id="{0D380BAB-C6C3-4AF9-BED1-09C51B6BF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5373" y="3401538"/>
              <a:ext cx="1360442" cy="3423156"/>
            </a:xfrm>
            <a:custGeom>
              <a:avLst/>
              <a:gdLst>
                <a:gd name="T0" fmla="*/ 0 w 516"/>
                <a:gd name="T1" fmla="*/ 2147483647 h 1566"/>
                <a:gd name="T2" fmla="*/ 2147483647 w 516"/>
                <a:gd name="T3" fmla="*/ 2147483647 h 1566"/>
                <a:gd name="T4" fmla="*/ 2147483647 w 516"/>
                <a:gd name="T5" fmla="*/ 2147483647 h 1566"/>
                <a:gd name="T6" fmla="*/ 2147483647 w 516"/>
                <a:gd name="T7" fmla="*/ 2147483647 h 1566"/>
                <a:gd name="T8" fmla="*/ 2147483647 w 516"/>
                <a:gd name="T9" fmla="*/ 2147483647 h 1566"/>
                <a:gd name="T10" fmla="*/ 2147483647 w 516"/>
                <a:gd name="T11" fmla="*/ 2147483647 h 1566"/>
                <a:gd name="T12" fmla="*/ 2147483647 w 516"/>
                <a:gd name="T13" fmla="*/ 2147483647 h 1566"/>
                <a:gd name="T14" fmla="*/ 2147483647 w 516"/>
                <a:gd name="T15" fmla="*/ 2147483647 h 1566"/>
                <a:gd name="T16" fmla="*/ 2147483647 w 516"/>
                <a:gd name="T17" fmla="*/ 2147483647 h 1566"/>
                <a:gd name="T18" fmla="*/ 2147483647 w 516"/>
                <a:gd name="T19" fmla="*/ 2147483647 h 1566"/>
                <a:gd name="T20" fmla="*/ 2147483647 w 516"/>
                <a:gd name="T21" fmla="*/ 2147483647 h 1566"/>
                <a:gd name="T22" fmla="*/ 2147483647 w 516"/>
                <a:gd name="T23" fmla="*/ 2147483647 h 1566"/>
                <a:gd name="T24" fmla="*/ 2147483647 w 516"/>
                <a:gd name="T25" fmla="*/ 2147483647 h 1566"/>
                <a:gd name="T26" fmla="*/ 2147483647 w 516"/>
                <a:gd name="T27" fmla="*/ 2147483647 h 1566"/>
                <a:gd name="T28" fmla="*/ 2147483647 w 516"/>
                <a:gd name="T29" fmla="*/ 2147483647 h 1566"/>
                <a:gd name="T30" fmla="*/ 2147483647 w 516"/>
                <a:gd name="T31" fmla="*/ 2147483647 h 1566"/>
                <a:gd name="T32" fmla="*/ 2147483647 w 516"/>
                <a:gd name="T33" fmla="*/ 2147483647 h 1566"/>
                <a:gd name="T34" fmla="*/ 2147483647 w 516"/>
                <a:gd name="T35" fmla="*/ 2147483647 h 1566"/>
                <a:gd name="T36" fmla="*/ 2147483647 w 516"/>
                <a:gd name="T37" fmla="*/ 2147483647 h 1566"/>
                <a:gd name="T38" fmla="*/ 2147483647 w 516"/>
                <a:gd name="T39" fmla="*/ 2147483647 h 1566"/>
                <a:gd name="T40" fmla="*/ 2147483647 w 516"/>
                <a:gd name="T41" fmla="*/ 2147483647 h 1566"/>
                <a:gd name="T42" fmla="*/ 2147483647 w 516"/>
                <a:gd name="T43" fmla="*/ 2147483647 h 1566"/>
                <a:gd name="T44" fmla="*/ 2147483647 w 516"/>
                <a:gd name="T45" fmla="*/ 2147483647 h 1566"/>
                <a:gd name="T46" fmla="*/ 2147483647 w 516"/>
                <a:gd name="T47" fmla="*/ 2147483647 h 1566"/>
                <a:gd name="T48" fmla="*/ 2147483647 w 516"/>
                <a:gd name="T49" fmla="*/ 2147483647 h 1566"/>
                <a:gd name="T50" fmla="*/ 2147483647 w 516"/>
                <a:gd name="T51" fmla="*/ 2147483647 h 1566"/>
                <a:gd name="T52" fmla="*/ 2147483647 w 516"/>
                <a:gd name="T53" fmla="*/ 2147483647 h 1566"/>
                <a:gd name="T54" fmla="*/ 2147483647 w 516"/>
                <a:gd name="T55" fmla="*/ 2147483647 h 1566"/>
                <a:gd name="T56" fmla="*/ 2147483647 w 516"/>
                <a:gd name="T57" fmla="*/ 2147483647 h 1566"/>
                <a:gd name="T58" fmla="*/ 2147483647 w 516"/>
                <a:gd name="T59" fmla="*/ 2147483647 h 1566"/>
                <a:gd name="T60" fmla="*/ 0 w 516"/>
                <a:gd name="T61" fmla="*/ 2147483647 h 156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16"/>
                <a:gd name="T94" fmla="*/ 0 h 1566"/>
                <a:gd name="T95" fmla="*/ 516 w 516"/>
                <a:gd name="T96" fmla="*/ 1566 h 156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16" h="1566">
                  <a:moveTo>
                    <a:pt x="0" y="1561"/>
                  </a:moveTo>
                  <a:cubicBezTo>
                    <a:pt x="0" y="1561"/>
                    <a:pt x="40" y="1341"/>
                    <a:pt x="59" y="1260"/>
                  </a:cubicBezTo>
                  <a:cubicBezTo>
                    <a:pt x="78" y="1179"/>
                    <a:pt x="100" y="1064"/>
                    <a:pt x="109" y="931"/>
                  </a:cubicBezTo>
                  <a:cubicBezTo>
                    <a:pt x="112" y="883"/>
                    <a:pt x="110" y="737"/>
                    <a:pt x="113" y="635"/>
                  </a:cubicBezTo>
                  <a:cubicBezTo>
                    <a:pt x="116" y="533"/>
                    <a:pt x="107" y="498"/>
                    <a:pt x="116" y="435"/>
                  </a:cubicBezTo>
                  <a:cubicBezTo>
                    <a:pt x="123" y="384"/>
                    <a:pt x="117" y="379"/>
                    <a:pt x="118" y="359"/>
                  </a:cubicBezTo>
                  <a:cubicBezTo>
                    <a:pt x="120" y="338"/>
                    <a:pt x="123" y="312"/>
                    <a:pt x="134" y="295"/>
                  </a:cubicBezTo>
                  <a:cubicBezTo>
                    <a:pt x="145" y="278"/>
                    <a:pt x="194" y="215"/>
                    <a:pt x="219" y="191"/>
                  </a:cubicBezTo>
                  <a:cubicBezTo>
                    <a:pt x="244" y="166"/>
                    <a:pt x="326" y="81"/>
                    <a:pt x="326" y="81"/>
                  </a:cubicBezTo>
                  <a:cubicBezTo>
                    <a:pt x="326" y="81"/>
                    <a:pt x="325" y="35"/>
                    <a:pt x="340" y="21"/>
                  </a:cubicBezTo>
                  <a:cubicBezTo>
                    <a:pt x="355" y="5"/>
                    <a:pt x="380" y="0"/>
                    <a:pt x="407" y="6"/>
                  </a:cubicBezTo>
                  <a:cubicBezTo>
                    <a:pt x="435" y="12"/>
                    <a:pt x="452" y="30"/>
                    <a:pt x="464" y="55"/>
                  </a:cubicBezTo>
                  <a:cubicBezTo>
                    <a:pt x="464" y="55"/>
                    <a:pt x="483" y="108"/>
                    <a:pt x="489" y="141"/>
                  </a:cubicBezTo>
                  <a:cubicBezTo>
                    <a:pt x="494" y="173"/>
                    <a:pt x="497" y="182"/>
                    <a:pt x="490" y="220"/>
                  </a:cubicBezTo>
                  <a:cubicBezTo>
                    <a:pt x="482" y="259"/>
                    <a:pt x="471" y="283"/>
                    <a:pt x="470" y="310"/>
                  </a:cubicBezTo>
                  <a:cubicBezTo>
                    <a:pt x="470" y="336"/>
                    <a:pt x="468" y="361"/>
                    <a:pt x="481" y="415"/>
                  </a:cubicBezTo>
                  <a:cubicBezTo>
                    <a:pt x="495" y="468"/>
                    <a:pt x="504" y="533"/>
                    <a:pt x="505" y="545"/>
                  </a:cubicBezTo>
                  <a:cubicBezTo>
                    <a:pt x="506" y="557"/>
                    <a:pt x="516" y="611"/>
                    <a:pt x="513" y="657"/>
                  </a:cubicBezTo>
                  <a:cubicBezTo>
                    <a:pt x="510" y="704"/>
                    <a:pt x="502" y="749"/>
                    <a:pt x="496" y="766"/>
                  </a:cubicBezTo>
                  <a:cubicBezTo>
                    <a:pt x="491" y="783"/>
                    <a:pt x="490" y="790"/>
                    <a:pt x="490" y="792"/>
                  </a:cubicBezTo>
                  <a:cubicBezTo>
                    <a:pt x="490" y="795"/>
                    <a:pt x="490" y="811"/>
                    <a:pt x="488" y="819"/>
                  </a:cubicBezTo>
                  <a:cubicBezTo>
                    <a:pt x="485" y="828"/>
                    <a:pt x="481" y="837"/>
                    <a:pt x="481" y="837"/>
                  </a:cubicBezTo>
                  <a:cubicBezTo>
                    <a:pt x="481" y="837"/>
                    <a:pt x="487" y="856"/>
                    <a:pt x="488" y="871"/>
                  </a:cubicBezTo>
                  <a:cubicBezTo>
                    <a:pt x="489" y="886"/>
                    <a:pt x="495" y="934"/>
                    <a:pt x="485" y="966"/>
                  </a:cubicBezTo>
                  <a:cubicBezTo>
                    <a:pt x="475" y="997"/>
                    <a:pt x="459" y="1022"/>
                    <a:pt x="451" y="1034"/>
                  </a:cubicBezTo>
                  <a:cubicBezTo>
                    <a:pt x="442" y="1045"/>
                    <a:pt x="439" y="1056"/>
                    <a:pt x="435" y="1071"/>
                  </a:cubicBezTo>
                  <a:cubicBezTo>
                    <a:pt x="430" y="1087"/>
                    <a:pt x="428" y="1089"/>
                    <a:pt x="425" y="1116"/>
                  </a:cubicBezTo>
                  <a:cubicBezTo>
                    <a:pt x="421" y="1144"/>
                    <a:pt x="414" y="1194"/>
                    <a:pt x="416" y="1216"/>
                  </a:cubicBezTo>
                  <a:cubicBezTo>
                    <a:pt x="418" y="1238"/>
                    <a:pt x="422" y="1430"/>
                    <a:pt x="423" y="1461"/>
                  </a:cubicBezTo>
                  <a:cubicBezTo>
                    <a:pt x="424" y="1491"/>
                    <a:pt x="416" y="1566"/>
                    <a:pt x="416" y="1566"/>
                  </a:cubicBezTo>
                  <a:lnTo>
                    <a:pt x="0" y="1561"/>
                  </a:lnTo>
                  <a:close/>
                </a:path>
              </a:pathLst>
            </a:custGeom>
            <a:solidFill>
              <a:srgbClr val="F5C8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" name="Freeform 10">
              <a:extLst>
                <a:ext uri="{FF2B5EF4-FFF2-40B4-BE49-F238E27FC236}">
                  <a16:creationId xmlns:a16="http://schemas.microsoft.com/office/drawing/2014/main" xmlns="" id="{071966AC-FEBD-4B15-B4D7-9F2E705904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3882" y="3657244"/>
              <a:ext cx="261053" cy="913530"/>
            </a:xfrm>
            <a:custGeom>
              <a:avLst/>
              <a:gdLst>
                <a:gd name="T0" fmla="*/ 2147483647 w 99"/>
                <a:gd name="T1" fmla="*/ 2147483647 h 418"/>
                <a:gd name="T2" fmla="*/ 2147483647 w 99"/>
                <a:gd name="T3" fmla="*/ 2147483647 h 418"/>
                <a:gd name="T4" fmla="*/ 2147483647 w 99"/>
                <a:gd name="T5" fmla="*/ 2147483647 h 418"/>
                <a:gd name="T6" fmla="*/ 2147483647 w 99"/>
                <a:gd name="T7" fmla="*/ 2147483647 h 418"/>
                <a:gd name="T8" fmla="*/ 2147483647 w 99"/>
                <a:gd name="T9" fmla="*/ 2147483647 h 418"/>
                <a:gd name="T10" fmla="*/ 0 w 99"/>
                <a:gd name="T11" fmla="*/ 2147483647 h 418"/>
                <a:gd name="T12" fmla="*/ 2147483647 w 99"/>
                <a:gd name="T13" fmla="*/ 2147483647 h 418"/>
                <a:gd name="T14" fmla="*/ 2147483647 w 99"/>
                <a:gd name="T15" fmla="*/ 2147483647 h 418"/>
                <a:gd name="T16" fmla="*/ 2147483647 w 99"/>
                <a:gd name="T17" fmla="*/ 2147483647 h 418"/>
                <a:gd name="T18" fmla="*/ 2147483647 w 99"/>
                <a:gd name="T19" fmla="*/ 0 h 418"/>
                <a:gd name="T20" fmla="*/ 2147483647 w 99"/>
                <a:gd name="T21" fmla="*/ 2147483647 h 41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9"/>
                <a:gd name="T34" fmla="*/ 0 h 418"/>
                <a:gd name="T35" fmla="*/ 99 w 99"/>
                <a:gd name="T36" fmla="*/ 418 h 41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9" h="418">
                  <a:moveTo>
                    <a:pt x="96" y="37"/>
                  </a:moveTo>
                  <a:cubicBezTo>
                    <a:pt x="96" y="37"/>
                    <a:pt x="92" y="81"/>
                    <a:pt x="94" y="90"/>
                  </a:cubicBezTo>
                  <a:cubicBezTo>
                    <a:pt x="96" y="99"/>
                    <a:pt x="92" y="130"/>
                    <a:pt x="93" y="141"/>
                  </a:cubicBezTo>
                  <a:cubicBezTo>
                    <a:pt x="95" y="151"/>
                    <a:pt x="93" y="190"/>
                    <a:pt x="91" y="206"/>
                  </a:cubicBezTo>
                  <a:cubicBezTo>
                    <a:pt x="89" y="222"/>
                    <a:pt x="84" y="260"/>
                    <a:pt x="66" y="300"/>
                  </a:cubicBezTo>
                  <a:cubicBezTo>
                    <a:pt x="49" y="340"/>
                    <a:pt x="0" y="418"/>
                    <a:pt x="0" y="418"/>
                  </a:cubicBezTo>
                  <a:cubicBezTo>
                    <a:pt x="0" y="418"/>
                    <a:pt x="44" y="318"/>
                    <a:pt x="50" y="293"/>
                  </a:cubicBezTo>
                  <a:cubicBezTo>
                    <a:pt x="57" y="268"/>
                    <a:pt x="69" y="164"/>
                    <a:pt x="70" y="135"/>
                  </a:cubicBezTo>
                  <a:cubicBezTo>
                    <a:pt x="71" y="105"/>
                    <a:pt x="87" y="50"/>
                    <a:pt x="89" y="44"/>
                  </a:cubicBezTo>
                  <a:cubicBezTo>
                    <a:pt x="90" y="38"/>
                    <a:pt x="99" y="0"/>
                    <a:pt x="99" y="0"/>
                  </a:cubicBezTo>
                  <a:lnTo>
                    <a:pt x="96" y="37"/>
                  </a:lnTo>
                  <a:close/>
                </a:path>
              </a:pathLst>
            </a:custGeom>
            <a:solidFill>
              <a:srgbClr val="E3B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" name="Freeform 11">
              <a:extLst>
                <a:ext uri="{FF2B5EF4-FFF2-40B4-BE49-F238E27FC236}">
                  <a16:creationId xmlns:a16="http://schemas.microsoft.com/office/drawing/2014/main" xmlns="" id="{9F931828-73B2-4217-8A9B-DB8CC96F41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4646" y="3420098"/>
              <a:ext cx="297132" cy="241271"/>
            </a:xfrm>
            <a:custGeom>
              <a:avLst/>
              <a:gdLst>
                <a:gd name="T0" fmla="*/ 2147483647 w 113"/>
                <a:gd name="T1" fmla="*/ 2147483647 h 111"/>
                <a:gd name="T2" fmla="*/ 2147483647 w 113"/>
                <a:gd name="T3" fmla="*/ 2147483647 h 111"/>
                <a:gd name="T4" fmla="*/ 2147483647 w 113"/>
                <a:gd name="T5" fmla="*/ 2147483647 h 111"/>
                <a:gd name="T6" fmla="*/ 2147483647 w 113"/>
                <a:gd name="T7" fmla="*/ 2147483647 h 111"/>
                <a:gd name="T8" fmla="*/ 2147483647 w 113"/>
                <a:gd name="T9" fmla="*/ 2147483647 h 111"/>
                <a:gd name="T10" fmla="*/ 2147483647 w 113"/>
                <a:gd name="T11" fmla="*/ 2147483647 h 111"/>
                <a:gd name="T12" fmla="*/ 2147483647 w 113"/>
                <a:gd name="T13" fmla="*/ 2147483647 h 111"/>
                <a:gd name="T14" fmla="*/ 2147483647 w 113"/>
                <a:gd name="T15" fmla="*/ 2147483647 h 1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3"/>
                <a:gd name="T25" fmla="*/ 0 h 111"/>
                <a:gd name="T26" fmla="*/ 113 w 113"/>
                <a:gd name="T27" fmla="*/ 111 h 1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3" h="111">
                  <a:moveTo>
                    <a:pt x="1" y="68"/>
                  </a:moveTo>
                  <a:cubicBezTo>
                    <a:pt x="3" y="76"/>
                    <a:pt x="6" y="107"/>
                    <a:pt x="26" y="109"/>
                  </a:cubicBezTo>
                  <a:cubicBezTo>
                    <a:pt x="46" y="111"/>
                    <a:pt x="85" y="108"/>
                    <a:pt x="101" y="100"/>
                  </a:cubicBezTo>
                  <a:cubicBezTo>
                    <a:pt x="110" y="95"/>
                    <a:pt x="113" y="80"/>
                    <a:pt x="108" y="59"/>
                  </a:cubicBezTo>
                  <a:cubicBezTo>
                    <a:pt x="102" y="33"/>
                    <a:pt x="89" y="14"/>
                    <a:pt x="75" y="8"/>
                  </a:cubicBezTo>
                  <a:cubicBezTo>
                    <a:pt x="56" y="0"/>
                    <a:pt x="27" y="3"/>
                    <a:pt x="17" y="13"/>
                  </a:cubicBezTo>
                  <a:cubicBezTo>
                    <a:pt x="6" y="22"/>
                    <a:pt x="2" y="41"/>
                    <a:pt x="1" y="50"/>
                  </a:cubicBezTo>
                  <a:cubicBezTo>
                    <a:pt x="0" y="60"/>
                    <a:pt x="1" y="68"/>
                    <a:pt x="1" y="68"/>
                  </a:cubicBezTo>
                  <a:close/>
                </a:path>
              </a:pathLst>
            </a:custGeom>
            <a:solidFill>
              <a:srgbClr val="F5D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2" name="Freeform 12">
              <a:extLst>
                <a:ext uri="{FF2B5EF4-FFF2-40B4-BE49-F238E27FC236}">
                  <a16:creationId xmlns:a16="http://schemas.microsoft.com/office/drawing/2014/main" xmlns="" id="{82544A47-7DD1-43F1-BD7E-21508FE810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7381" y="3943882"/>
              <a:ext cx="237706" cy="43306"/>
            </a:xfrm>
            <a:custGeom>
              <a:avLst/>
              <a:gdLst>
                <a:gd name="T0" fmla="*/ 2147483647 w 90"/>
                <a:gd name="T1" fmla="*/ 2147483647 h 20"/>
                <a:gd name="T2" fmla="*/ 2147483647 w 90"/>
                <a:gd name="T3" fmla="*/ 2147483647 h 20"/>
                <a:gd name="T4" fmla="*/ 2147483647 w 90"/>
                <a:gd name="T5" fmla="*/ 2147483647 h 20"/>
                <a:gd name="T6" fmla="*/ 2147483647 w 90"/>
                <a:gd name="T7" fmla="*/ 2147483647 h 20"/>
                <a:gd name="T8" fmla="*/ 2147483647 w 90"/>
                <a:gd name="T9" fmla="*/ 2147483647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0"/>
                <a:gd name="T16" fmla="*/ 0 h 20"/>
                <a:gd name="T17" fmla="*/ 90 w 90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0" h="20">
                  <a:moveTo>
                    <a:pt x="3" y="7"/>
                  </a:moveTo>
                  <a:cubicBezTo>
                    <a:pt x="29" y="20"/>
                    <a:pt x="59" y="16"/>
                    <a:pt x="86" y="11"/>
                  </a:cubicBezTo>
                  <a:cubicBezTo>
                    <a:pt x="90" y="11"/>
                    <a:pt x="88" y="5"/>
                    <a:pt x="85" y="5"/>
                  </a:cubicBezTo>
                  <a:cubicBezTo>
                    <a:pt x="59" y="10"/>
                    <a:pt x="30" y="14"/>
                    <a:pt x="7" y="2"/>
                  </a:cubicBezTo>
                  <a:cubicBezTo>
                    <a:pt x="3" y="0"/>
                    <a:pt x="0" y="6"/>
                    <a:pt x="3" y="7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" name="Freeform 13">
              <a:extLst>
                <a:ext uri="{FF2B5EF4-FFF2-40B4-BE49-F238E27FC236}">
                  <a16:creationId xmlns:a16="http://schemas.microsoft.com/office/drawing/2014/main" xmlns="" id="{E81EAC28-D48D-4F46-A100-D7621CF0BC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0728" y="3890267"/>
              <a:ext cx="203748" cy="20621"/>
            </a:xfrm>
            <a:custGeom>
              <a:avLst/>
              <a:gdLst>
                <a:gd name="T0" fmla="*/ 2147483647 w 77"/>
                <a:gd name="T1" fmla="*/ 2147483647 h 10"/>
                <a:gd name="T2" fmla="*/ 2147483647 w 77"/>
                <a:gd name="T3" fmla="*/ 2147483647 h 10"/>
                <a:gd name="T4" fmla="*/ 2147483647 w 77"/>
                <a:gd name="T5" fmla="*/ 2147483647 h 10"/>
                <a:gd name="T6" fmla="*/ 2147483647 w 77"/>
                <a:gd name="T7" fmla="*/ 2147483647 h 10"/>
                <a:gd name="T8" fmla="*/ 2147483647 w 77"/>
                <a:gd name="T9" fmla="*/ 2147483647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7"/>
                <a:gd name="T16" fmla="*/ 0 h 10"/>
                <a:gd name="T17" fmla="*/ 77 w 77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7" h="10">
                  <a:moveTo>
                    <a:pt x="4" y="9"/>
                  </a:moveTo>
                  <a:cubicBezTo>
                    <a:pt x="27" y="9"/>
                    <a:pt x="50" y="10"/>
                    <a:pt x="73" y="7"/>
                  </a:cubicBezTo>
                  <a:cubicBezTo>
                    <a:pt x="77" y="6"/>
                    <a:pt x="77" y="0"/>
                    <a:pt x="73" y="1"/>
                  </a:cubicBezTo>
                  <a:cubicBezTo>
                    <a:pt x="50" y="3"/>
                    <a:pt x="27" y="3"/>
                    <a:pt x="4" y="3"/>
                  </a:cubicBezTo>
                  <a:cubicBezTo>
                    <a:pt x="0" y="3"/>
                    <a:pt x="0" y="9"/>
                    <a:pt x="4" y="9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" name="Freeform 14">
              <a:extLst>
                <a:ext uri="{FF2B5EF4-FFF2-40B4-BE49-F238E27FC236}">
                  <a16:creationId xmlns:a16="http://schemas.microsoft.com/office/drawing/2014/main" xmlns="" id="{F55BD6F9-2066-45F5-BBF1-33314CB260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657" y="5230659"/>
              <a:ext cx="89140" cy="134040"/>
            </a:xfrm>
            <a:custGeom>
              <a:avLst/>
              <a:gdLst>
                <a:gd name="T0" fmla="*/ 2147483647 w 34"/>
                <a:gd name="T1" fmla="*/ 2147483647 h 61"/>
                <a:gd name="T2" fmla="*/ 2147483647 w 34"/>
                <a:gd name="T3" fmla="*/ 2147483647 h 61"/>
                <a:gd name="T4" fmla="*/ 2147483647 w 34"/>
                <a:gd name="T5" fmla="*/ 2147483647 h 61"/>
                <a:gd name="T6" fmla="*/ 2147483647 w 34"/>
                <a:gd name="T7" fmla="*/ 2147483647 h 61"/>
                <a:gd name="T8" fmla="*/ 2147483647 w 34"/>
                <a:gd name="T9" fmla="*/ 2147483647 h 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"/>
                <a:gd name="T16" fmla="*/ 0 h 61"/>
                <a:gd name="T17" fmla="*/ 34 w 34"/>
                <a:gd name="T18" fmla="*/ 61 h 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" h="61">
                  <a:moveTo>
                    <a:pt x="27" y="4"/>
                  </a:moveTo>
                  <a:cubicBezTo>
                    <a:pt x="22" y="22"/>
                    <a:pt x="15" y="39"/>
                    <a:pt x="3" y="54"/>
                  </a:cubicBezTo>
                  <a:cubicBezTo>
                    <a:pt x="0" y="57"/>
                    <a:pt x="5" y="61"/>
                    <a:pt x="7" y="58"/>
                  </a:cubicBezTo>
                  <a:cubicBezTo>
                    <a:pt x="20" y="43"/>
                    <a:pt x="28" y="24"/>
                    <a:pt x="33" y="5"/>
                  </a:cubicBezTo>
                  <a:cubicBezTo>
                    <a:pt x="34" y="2"/>
                    <a:pt x="28" y="0"/>
                    <a:pt x="27" y="4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" name="Freeform 15">
              <a:extLst>
                <a:ext uri="{FF2B5EF4-FFF2-40B4-BE49-F238E27FC236}">
                  <a16:creationId xmlns:a16="http://schemas.microsoft.com/office/drawing/2014/main" xmlns="" id="{8315EAD6-B1CA-451A-959C-48AF49E15D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4206" y="4051114"/>
              <a:ext cx="133710" cy="55678"/>
            </a:xfrm>
            <a:custGeom>
              <a:avLst/>
              <a:gdLst>
                <a:gd name="T0" fmla="*/ 2147483647 w 51"/>
                <a:gd name="T1" fmla="*/ 2147483647 h 26"/>
                <a:gd name="T2" fmla="*/ 2147483647 w 51"/>
                <a:gd name="T3" fmla="*/ 2147483647 h 26"/>
                <a:gd name="T4" fmla="*/ 2147483647 w 51"/>
                <a:gd name="T5" fmla="*/ 2147483647 h 26"/>
                <a:gd name="T6" fmla="*/ 2147483647 w 51"/>
                <a:gd name="T7" fmla="*/ 2147483647 h 26"/>
                <a:gd name="T8" fmla="*/ 2147483647 w 51"/>
                <a:gd name="T9" fmla="*/ 2147483647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6"/>
                <a:gd name="T17" fmla="*/ 51 w 51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6">
                  <a:moveTo>
                    <a:pt x="48" y="19"/>
                  </a:moveTo>
                  <a:cubicBezTo>
                    <a:pt x="38" y="8"/>
                    <a:pt x="19" y="0"/>
                    <a:pt x="4" y="4"/>
                  </a:cubicBezTo>
                  <a:cubicBezTo>
                    <a:pt x="0" y="5"/>
                    <a:pt x="2" y="11"/>
                    <a:pt x="6" y="10"/>
                  </a:cubicBezTo>
                  <a:cubicBezTo>
                    <a:pt x="19" y="6"/>
                    <a:pt x="35" y="14"/>
                    <a:pt x="44" y="23"/>
                  </a:cubicBezTo>
                  <a:cubicBezTo>
                    <a:pt x="47" y="26"/>
                    <a:pt x="51" y="22"/>
                    <a:pt x="48" y="19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6" name="Freeform 16">
              <a:extLst>
                <a:ext uri="{FF2B5EF4-FFF2-40B4-BE49-F238E27FC236}">
                  <a16:creationId xmlns:a16="http://schemas.microsoft.com/office/drawing/2014/main" xmlns="" id="{13B08179-D272-4EF3-942E-413A5148B9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3959" y="4009871"/>
              <a:ext cx="42447" cy="30933"/>
            </a:xfrm>
            <a:custGeom>
              <a:avLst/>
              <a:gdLst>
                <a:gd name="T0" fmla="*/ 2147483647 w 16"/>
                <a:gd name="T1" fmla="*/ 2147483647 h 14"/>
                <a:gd name="T2" fmla="*/ 2147483647 w 16"/>
                <a:gd name="T3" fmla="*/ 2147483647 h 14"/>
                <a:gd name="T4" fmla="*/ 2147483647 w 16"/>
                <a:gd name="T5" fmla="*/ 2147483647 h 14"/>
                <a:gd name="T6" fmla="*/ 2147483647 w 16"/>
                <a:gd name="T7" fmla="*/ 2147483647 h 14"/>
                <a:gd name="T8" fmla="*/ 2147483647 w 16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4"/>
                <a:gd name="T17" fmla="*/ 16 w 16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4">
                  <a:moveTo>
                    <a:pt x="14" y="7"/>
                  </a:moveTo>
                  <a:cubicBezTo>
                    <a:pt x="11" y="5"/>
                    <a:pt x="9" y="3"/>
                    <a:pt x="5" y="2"/>
                  </a:cubicBezTo>
                  <a:cubicBezTo>
                    <a:pt x="1" y="0"/>
                    <a:pt x="0" y="6"/>
                    <a:pt x="4" y="8"/>
                  </a:cubicBezTo>
                  <a:cubicBezTo>
                    <a:pt x="6" y="8"/>
                    <a:pt x="8" y="10"/>
                    <a:pt x="9" y="12"/>
                  </a:cubicBezTo>
                  <a:cubicBezTo>
                    <a:pt x="12" y="14"/>
                    <a:pt x="16" y="10"/>
                    <a:pt x="14" y="7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" name="Freeform 17">
              <a:extLst>
                <a:ext uri="{FF2B5EF4-FFF2-40B4-BE49-F238E27FC236}">
                  <a16:creationId xmlns:a16="http://schemas.microsoft.com/office/drawing/2014/main" xmlns="" id="{8725D010-E6CB-4817-AB0B-3E88B5C94B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82361" y="3401538"/>
              <a:ext cx="1290403" cy="3258184"/>
            </a:xfrm>
            <a:custGeom>
              <a:avLst/>
              <a:gdLst>
                <a:gd name="T0" fmla="*/ 2147483647 w 490"/>
                <a:gd name="T1" fmla="*/ 2147483647 h 1491"/>
                <a:gd name="T2" fmla="*/ 2147483647 w 490"/>
                <a:gd name="T3" fmla="*/ 2147483647 h 1491"/>
                <a:gd name="T4" fmla="*/ 2147483647 w 490"/>
                <a:gd name="T5" fmla="*/ 2147483647 h 1491"/>
                <a:gd name="T6" fmla="*/ 2147483647 w 490"/>
                <a:gd name="T7" fmla="*/ 2147483647 h 1491"/>
                <a:gd name="T8" fmla="*/ 2147483647 w 490"/>
                <a:gd name="T9" fmla="*/ 2147483647 h 1491"/>
                <a:gd name="T10" fmla="*/ 2147483647 w 490"/>
                <a:gd name="T11" fmla="*/ 2147483647 h 1491"/>
                <a:gd name="T12" fmla="*/ 2147483647 w 490"/>
                <a:gd name="T13" fmla="*/ 2147483647 h 1491"/>
                <a:gd name="T14" fmla="*/ 2147483647 w 490"/>
                <a:gd name="T15" fmla="*/ 2147483647 h 1491"/>
                <a:gd name="T16" fmla="*/ 2147483647 w 490"/>
                <a:gd name="T17" fmla="*/ 2147483647 h 1491"/>
                <a:gd name="T18" fmla="*/ 2147483647 w 490"/>
                <a:gd name="T19" fmla="*/ 2147483647 h 1491"/>
                <a:gd name="T20" fmla="*/ 2147483647 w 490"/>
                <a:gd name="T21" fmla="*/ 2147483647 h 1491"/>
                <a:gd name="T22" fmla="*/ 2147483647 w 490"/>
                <a:gd name="T23" fmla="*/ 2147483647 h 1491"/>
                <a:gd name="T24" fmla="*/ 2147483647 w 490"/>
                <a:gd name="T25" fmla="*/ 2147483647 h 1491"/>
                <a:gd name="T26" fmla="*/ 2147483647 w 490"/>
                <a:gd name="T27" fmla="*/ 2147483647 h 1491"/>
                <a:gd name="T28" fmla="*/ 2147483647 w 490"/>
                <a:gd name="T29" fmla="*/ 2147483647 h 1491"/>
                <a:gd name="T30" fmla="*/ 2147483647 w 490"/>
                <a:gd name="T31" fmla="*/ 2147483647 h 1491"/>
                <a:gd name="T32" fmla="*/ 2147483647 w 490"/>
                <a:gd name="T33" fmla="*/ 2147483647 h 1491"/>
                <a:gd name="T34" fmla="*/ 2147483647 w 490"/>
                <a:gd name="T35" fmla="*/ 2147483647 h 1491"/>
                <a:gd name="T36" fmla="*/ 2147483647 w 490"/>
                <a:gd name="T37" fmla="*/ 2147483647 h 1491"/>
                <a:gd name="T38" fmla="*/ 2147483647 w 490"/>
                <a:gd name="T39" fmla="*/ 2147483647 h 1491"/>
                <a:gd name="T40" fmla="*/ 2147483647 w 490"/>
                <a:gd name="T41" fmla="*/ 2147483647 h 1491"/>
                <a:gd name="T42" fmla="*/ 2147483647 w 490"/>
                <a:gd name="T43" fmla="*/ 2147483647 h 1491"/>
                <a:gd name="T44" fmla="*/ 2147483647 w 490"/>
                <a:gd name="T45" fmla="*/ 2147483647 h 1491"/>
                <a:gd name="T46" fmla="*/ 2147483647 w 490"/>
                <a:gd name="T47" fmla="*/ 2147483647 h 1491"/>
                <a:gd name="T48" fmla="*/ 2147483647 w 490"/>
                <a:gd name="T49" fmla="*/ 2147483647 h 1491"/>
                <a:gd name="T50" fmla="*/ 2147483647 w 490"/>
                <a:gd name="T51" fmla="*/ 2147483647 h 1491"/>
                <a:gd name="T52" fmla="*/ 2147483647 w 490"/>
                <a:gd name="T53" fmla="*/ 2147483647 h 1491"/>
                <a:gd name="T54" fmla="*/ 2147483647 w 490"/>
                <a:gd name="T55" fmla="*/ 2147483647 h 1491"/>
                <a:gd name="T56" fmla="*/ 2147483647 w 490"/>
                <a:gd name="T57" fmla="*/ 2147483647 h 149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90"/>
                <a:gd name="T88" fmla="*/ 0 h 1491"/>
                <a:gd name="T89" fmla="*/ 490 w 490"/>
                <a:gd name="T90" fmla="*/ 1491 h 149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90" h="1491">
                  <a:moveTo>
                    <a:pt x="471" y="1333"/>
                  </a:moveTo>
                  <a:cubicBezTo>
                    <a:pt x="452" y="1252"/>
                    <a:pt x="415" y="1064"/>
                    <a:pt x="407" y="931"/>
                  </a:cubicBezTo>
                  <a:cubicBezTo>
                    <a:pt x="404" y="883"/>
                    <a:pt x="406" y="737"/>
                    <a:pt x="403" y="635"/>
                  </a:cubicBezTo>
                  <a:cubicBezTo>
                    <a:pt x="399" y="533"/>
                    <a:pt x="409" y="498"/>
                    <a:pt x="399" y="435"/>
                  </a:cubicBezTo>
                  <a:cubicBezTo>
                    <a:pt x="392" y="384"/>
                    <a:pt x="398" y="379"/>
                    <a:pt x="397" y="359"/>
                  </a:cubicBezTo>
                  <a:cubicBezTo>
                    <a:pt x="396" y="338"/>
                    <a:pt x="393" y="312"/>
                    <a:pt x="382" y="295"/>
                  </a:cubicBezTo>
                  <a:cubicBezTo>
                    <a:pt x="371" y="278"/>
                    <a:pt x="322" y="215"/>
                    <a:pt x="297" y="191"/>
                  </a:cubicBezTo>
                  <a:cubicBezTo>
                    <a:pt x="272" y="166"/>
                    <a:pt x="189" y="81"/>
                    <a:pt x="189" y="81"/>
                  </a:cubicBezTo>
                  <a:cubicBezTo>
                    <a:pt x="189" y="81"/>
                    <a:pt x="190" y="35"/>
                    <a:pt x="176" y="21"/>
                  </a:cubicBezTo>
                  <a:cubicBezTo>
                    <a:pt x="161" y="5"/>
                    <a:pt x="136" y="0"/>
                    <a:pt x="108" y="6"/>
                  </a:cubicBezTo>
                  <a:cubicBezTo>
                    <a:pt x="81" y="12"/>
                    <a:pt x="64" y="30"/>
                    <a:pt x="51" y="55"/>
                  </a:cubicBezTo>
                  <a:cubicBezTo>
                    <a:pt x="51" y="55"/>
                    <a:pt x="33" y="108"/>
                    <a:pt x="27" y="141"/>
                  </a:cubicBezTo>
                  <a:cubicBezTo>
                    <a:pt x="21" y="173"/>
                    <a:pt x="19" y="182"/>
                    <a:pt x="26" y="220"/>
                  </a:cubicBezTo>
                  <a:cubicBezTo>
                    <a:pt x="33" y="259"/>
                    <a:pt x="45" y="283"/>
                    <a:pt x="45" y="310"/>
                  </a:cubicBezTo>
                  <a:cubicBezTo>
                    <a:pt x="46" y="336"/>
                    <a:pt x="48" y="361"/>
                    <a:pt x="34" y="415"/>
                  </a:cubicBezTo>
                  <a:cubicBezTo>
                    <a:pt x="21" y="468"/>
                    <a:pt x="11" y="533"/>
                    <a:pt x="10" y="545"/>
                  </a:cubicBezTo>
                  <a:cubicBezTo>
                    <a:pt x="9" y="557"/>
                    <a:pt x="0" y="611"/>
                    <a:pt x="3" y="657"/>
                  </a:cubicBezTo>
                  <a:cubicBezTo>
                    <a:pt x="5" y="704"/>
                    <a:pt x="13" y="749"/>
                    <a:pt x="19" y="766"/>
                  </a:cubicBezTo>
                  <a:cubicBezTo>
                    <a:pt x="25" y="783"/>
                    <a:pt x="26" y="790"/>
                    <a:pt x="26" y="792"/>
                  </a:cubicBezTo>
                  <a:cubicBezTo>
                    <a:pt x="26" y="795"/>
                    <a:pt x="25" y="811"/>
                    <a:pt x="28" y="819"/>
                  </a:cubicBezTo>
                  <a:cubicBezTo>
                    <a:pt x="31" y="828"/>
                    <a:pt x="34" y="837"/>
                    <a:pt x="34" y="837"/>
                  </a:cubicBezTo>
                  <a:cubicBezTo>
                    <a:pt x="34" y="837"/>
                    <a:pt x="29" y="856"/>
                    <a:pt x="28" y="871"/>
                  </a:cubicBezTo>
                  <a:cubicBezTo>
                    <a:pt x="27" y="886"/>
                    <a:pt x="21" y="934"/>
                    <a:pt x="31" y="966"/>
                  </a:cubicBezTo>
                  <a:cubicBezTo>
                    <a:pt x="40" y="997"/>
                    <a:pt x="56" y="1022"/>
                    <a:pt x="65" y="1034"/>
                  </a:cubicBezTo>
                  <a:cubicBezTo>
                    <a:pt x="73" y="1045"/>
                    <a:pt x="76" y="1056"/>
                    <a:pt x="81" y="1071"/>
                  </a:cubicBezTo>
                  <a:cubicBezTo>
                    <a:pt x="86" y="1087"/>
                    <a:pt x="87" y="1089"/>
                    <a:pt x="91" y="1116"/>
                  </a:cubicBezTo>
                  <a:cubicBezTo>
                    <a:pt x="94" y="1144"/>
                    <a:pt x="101" y="1194"/>
                    <a:pt x="100" y="1216"/>
                  </a:cubicBezTo>
                  <a:cubicBezTo>
                    <a:pt x="98" y="1238"/>
                    <a:pt x="93" y="1430"/>
                    <a:pt x="92" y="1461"/>
                  </a:cubicBezTo>
                  <a:cubicBezTo>
                    <a:pt x="91" y="1491"/>
                    <a:pt x="490" y="1414"/>
                    <a:pt x="471" y="1333"/>
                  </a:cubicBezTo>
                  <a:close/>
                </a:path>
              </a:pathLst>
            </a:custGeom>
            <a:solidFill>
              <a:srgbClr val="F5C8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8" name="Freeform 18">
              <a:extLst>
                <a:ext uri="{FF2B5EF4-FFF2-40B4-BE49-F238E27FC236}">
                  <a16:creationId xmlns:a16="http://schemas.microsoft.com/office/drawing/2014/main" xmlns="" id="{215C4FC3-09C0-4E78-B158-24E9842104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83241" y="3657244"/>
              <a:ext cx="261053" cy="913530"/>
            </a:xfrm>
            <a:custGeom>
              <a:avLst/>
              <a:gdLst>
                <a:gd name="T0" fmla="*/ 2147483647 w 99"/>
                <a:gd name="T1" fmla="*/ 2147483647 h 418"/>
                <a:gd name="T2" fmla="*/ 2147483647 w 99"/>
                <a:gd name="T3" fmla="*/ 2147483647 h 418"/>
                <a:gd name="T4" fmla="*/ 2147483647 w 99"/>
                <a:gd name="T5" fmla="*/ 2147483647 h 418"/>
                <a:gd name="T6" fmla="*/ 2147483647 w 99"/>
                <a:gd name="T7" fmla="*/ 2147483647 h 418"/>
                <a:gd name="T8" fmla="*/ 2147483647 w 99"/>
                <a:gd name="T9" fmla="*/ 2147483647 h 418"/>
                <a:gd name="T10" fmla="*/ 2147483647 w 99"/>
                <a:gd name="T11" fmla="*/ 2147483647 h 418"/>
                <a:gd name="T12" fmla="*/ 2147483647 w 99"/>
                <a:gd name="T13" fmla="*/ 2147483647 h 418"/>
                <a:gd name="T14" fmla="*/ 2147483647 w 99"/>
                <a:gd name="T15" fmla="*/ 2147483647 h 418"/>
                <a:gd name="T16" fmla="*/ 2147483647 w 99"/>
                <a:gd name="T17" fmla="*/ 2147483647 h 418"/>
                <a:gd name="T18" fmla="*/ 0 w 99"/>
                <a:gd name="T19" fmla="*/ 0 h 418"/>
                <a:gd name="T20" fmla="*/ 2147483647 w 99"/>
                <a:gd name="T21" fmla="*/ 2147483647 h 41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9"/>
                <a:gd name="T34" fmla="*/ 0 h 418"/>
                <a:gd name="T35" fmla="*/ 99 w 99"/>
                <a:gd name="T36" fmla="*/ 418 h 41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9" h="418">
                  <a:moveTo>
                    <a:pt x="3" y="37"/>
                  </a:moveTo>
                  <a:cubicBezTo>
                    <a:pt x="3" y="37"/>
                    <a:pt x="6" y="81"/>
                    <a:pt x="4" y="90"/>
                  </a:cubicBezTo>
                  <a:cubicBezTo>
                    <a:pt x="3" y="99"/>
                    <a:pt x="6" y="130"/>
                    <a:pt x="5" y="141"/>
                  </a:cubicBezTo>
                  <a:cubicBezTo>
                    <a:pt x="4" y="151"/>
                    <a:pt x="5" y="190"/>
                    <a:pt x="7" y="206"/>
                  </a:cubicBezTo>
                  <a:cubicBezTo>
                    <a:pt x="9" y="222"/>
                    <a:pt x="15" y="260"/>
                    <a:pt x="32" y="300"/>
                  </a:cubicBezTo>
                  <a:cubicBezTo>
                    <a:pt x="49" y="340"/>
                    <a:pt x="99" y="418"/>
                    <a:pt x="99" y="418"/>
                  </a:cubicBezTo>
                  <a:cubicBezTo>
                    <a:pt x="99" y="418"/>
                    <a:pt x="55" y="318"/>
                    <a:pt x="48" y="293"/>
                  </a:cubicBezTo>
                  <a:cubicBezTo>
                    <a:pt x="41" y="268"/>
                    <a:pt x="30" y="164"/>
                    <a:pt x="29" y="135"/>
                  </a:cubicBezTo>
                  <a:cubicBezTo>
                    <a:pt x="28" y="105"/>
                    <a:pt x="11" y="50"/>
                    <a:pt x="10" y="44"/>
                  </a:cubicBezTo>
                  <a:cubicBezTo>
                    <a:pt x="8" y="38"/>
                    <a:pt x="0" y="0"/>
                    <a:pt x="0" y="0"/>
                  </a:cubicBezTo>
                  <a:lnTo>
                    <a:pt x="3" y="37"/>
                  </a:lnTo>
                  <a:close/>
                </a:path>
              </a:pathLst>
            </a:custGeom>
            <a:solidFill>
              <a:srgbClr val="E3B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9" name="Freeform 19">
              <a:extLst>
                <a:ext uri="{FF2B5EF4-FFF2-40B4-BE49-F238E27FC236}">
                  <a16:creationId xmlns:a16="http://schemas.microsoft.com/office/drawing/2014/main" xmlns="" id="{9C92C0AC-ACC8-4A68-92B7-FCC4F1AE56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56395" y="3420098"/>
              <a:ext cx="295011" cy="241271"/>
            </a:xfrm>
            <a:custGeom>
              <a:avLst/>
              <a:gdLst>
                <a:gd name="T0" fmla="*/ 2147483647 w 112"/>
                <a:gd name="T1" fmla="*/ 2147483647 h 111"/>
                <a:gd name="T2" fmla="*/ 2147483647 w 112"/>
                <a:gd name="T3" fmla="*/ 2147483647 h 111"/>
                <a:gd name="T4" fmla="*/ 2147483647 w 112"/>
                <a:gd name="T5" fmla="*/ 2147483647 h 111"/>
                <a:gd name="T6" fmla="*/ 2147483647 w 112"/>
                <a:gd name="T7" fmla="*/ 2147483647 h 111"/>
                <a:gd name="T8" fmla="*/ 2147483647 w 112"/>
                <a:gd name="T9" fmla="*/ 2147483647 h 111"/>
                <a:gd name="T10" fmla="*/ 2147483647 w 112"/>
                <a:gd name="T11" fmla="*/ 2147483647 h 111"/>
                <a:gd name="T12" fmla="*/ 2147483647 w 112"/>
                <a:gd name="T13" fmla="*/ 2147483647 h 111"/>
                <a:gd name="T14" fmla="*/ 2147483647 w 112"/>
                <a:gd name="T15" fmla="*/ 2147483647 h 1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2"/>
                <a:gd name="T25" fmla="*/ 0 h 111"/>
                <a:gd name="T26" fmla="*/ 112 w 112"/>
                <a:gd name="T27" fmla="*/ 111 h 1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2" h="111">
                  <a:moveTo>
                    <a:pt x="111" y="68"/>
                  </a:moveTo>
                  <a:cubicBezTo>
                    <a:pt x="110" y="76"/>
                    <a:pt x="106" y="107"/>
                    <a:pt x="86" y="109"/>
                  </a:cubicBezTo>
                  <a:cubicBezTo>
                    <a:pt x="67" y="111"/>
                    <a:pt x="27" y="108"/>
                    <a:pt x="12" y="100"/>
                  </a:cubicBezTo>
                  <a:cubicBezTo>
                    <a:pt x="3" y="95"/>
                    <a:pt x="0" y="80"/>
                    <a:pt x="4" y="59"/>
                  </a:cubicBezTo>
                  <a:cubicBezTo>
                    <a:pt x="11" y="33"/>
                    <a:pt x="24" y="14"/>
                    <a:pt x="38" y="8"/>
                  </a:cubicBezTo>
                  <a:cubicBezTo>
                    <a:pt x="57" y="0"/>
                    <a:pt x="85" y="3"/>
                    <a:pt x="96" y="13"/>
                  </a:cubicBezTo>
                  <a:cubicBezTo>
                    <a:pt x="107" y="22"/>
                    <a:pt x="111" y="41"/>
                    <a:pt x="111" y="50"/>
                  </a:cubicBezTo>
                  <a:cubicBezTo>
                    <a:pt x="112" y="60"/>
                    <a:pt x="111" y="68"/>
                    <a:pt x="111" y="68"/>
                  </a:cubicBezTo>
                  <a:close/>
                </a:path>
              </a:pathLst>
            </a:custGeom>
            <a:solidFill>
              <a:srgbClr val="F5D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0" name="Freeform 20">
              <a:extLst>
                <a:ext uri="{FF2B5EF4-FFF2-40B4-BE49-F238E27FC236}">
                  <a16:creationId xmlns:a16="http://schemas.microsoft.com/office/drawing/2014/main" xmlns="" id="{B8BA6A4E-13B4-43D2-B7AE-F374C9EED9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0964" y="3943882"/>
              <a:ext cx="239829" cy="43306"/>
            </a:xfrm>
            <a:custGeom>
              <a:avLst/>
              <a:gdLst>
                <a:gd name="T0" fmla="*/ 2147483647 w 91"/>
                <a:gd name="T1" fmla="*/ 2147483647 h 20"/>
                <a:gd name="T2" fmla="*/ 2147483647 w 91"/>
                <a:gd name="T3" fmla="*/ 2147483647 h 20"/>
                <a:gd name="T4" fmla="*/ 2147483647 w 91"/>
                <a:gd name="T5" fmla="*/ 2147483647 h 20"/>
                <a:gd name="T6" fmla="*/ 2147483647 w 91"/>
                <a:gd name="T7" fmla="*/ 2147483647 h 20"/>
                <a:gd name="T8" fmla="*/ 2147483647 w 91"/>
                <a:gd name="T9" fmla="*/ 2147483647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"/>
                <a:gd name="T16" fmla="*/ 0 h 20"/>
                <a:gd name="T17" fmla="*/ 91 w 91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" h="20">
                  <a:moveTo>
                    <a:pt x="84" y="2"/>
                  </a:moveTo>
                  <a:cubicBezTo>
                    <a:pt x="60" y="14"/>
                    <a:pt x="31" y="10"/>
                    <a:pt x="6" y="5"/>
                  </a:cubicBezTo>
                  <a:cubicBezTo>
                    <a:pt x="2" y="5"/>
                    <a:pt x="0" y="11"/>
                    <a:pt x="4" y="11"/>
                  </a:cubicBezTo>
                  <a:cubicBezTo>
                    <a:pt x="31" y="16"/>
                    <a:pt x="61" y="20"/>
                    <a:pt x="87" y="7"/>
                  </a:cubicBezTo>
                  <a:cubicBezTo>
                    <a:pt x="91" y="6"/>
                    <a:pt x="88" y="0"/>
                    <a:pt x="84" y="2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1" name="Freeform 21">
              <a:extLst>
                <a:ext uri="{FF2B5EF4-FFF2-40B4-BE49-F238E27FC236}">
                  <a16:creationId xmlns:a16="http://schemas.microsoft.com/office/drawing/2014/main" xmlns="" id="{0574510A-F89A-4E5C-AF52-C6CBC70931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11577" y="3890267"/>
              <a:ext cx="205871" cy="20621"/>
            </a:xfrm>
            <a:custGeom>
              <a:avLst/>
              <a:gdLst>
                <a:gd name="T0" fmla="*/ 2147483647 w 78"/>
                <a:gd name="T1" fmla="*/ 2147483647 h 10"/>
                <a:gd name="T2" fmla="*/ 2147483647 w 78"/>
                <a:gd name="T3" fmla="*/ 2147483647 h 10"/>
                <a:gd name="T4" fmla="*/ 2147483647 w 78"/>
                <a:gd name="T5" fmla="*/ 2147483647 h 10"/>
                <a:gd name="T6" fmla="*/ 2147483647 w 78"/>
                <a:gd name="T7" fmla="*/ 2147483647 h 10"/>
                <a:gd name="T8" fmla="*/ 2147483647 w 78"/>
                <a:gd name="T9" fmla="*/ 2147483647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10"/>
                <a:gd name="T17" fmla="*/ 78 w 7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10">
                  <a:moveTo>
                    <a:pt x="74" y="3"/>
                  </a:moveTo>
                  <a:cubicBezTo>
                    <a:pt x="51" y="3"/>
                    <a:pt x="27" y="3"/>
                    <a:pt x="4" y="1"/>
                  </a:cubicBezTo>
                  <a:cubicBezTo>
                    <a:pt x="0" y="0"/>
                    <a:pt x="0" y="6"/>
                    <a:pt x="4" y="7"/>
                  </a:cubicBezTo>
                  <a:cubicBezTo>
                    <a:pt x="27" y="10"/>
                    <a:pt x="51" y="9"/>
                    <a:pt x="74" y="9"/>
                  </a:cubicBezTo>
                  <a:cubicBezTo>
                    <a:pt x="78" y="9"/>
                    <a:pt x="78" y="3"/>
                    <a:pt x="74" y="3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2" name="Freeform 22">
              <a:extLst>
                <a:ext uri="{FF2B5EF4-FFF2-40B4-BE49-F238E27FC236}">
                  <a16:creationId xmlns:a16="http://schemas.microsoft.com/office/drawing/2014/main" xmlns="" id="{21946338-4C3B-4802-9134-A8E59C673A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69377" y="5230659"/>
              <a:ext cx="87018" cy="134040"/>
            </a:xfrm>
            <a:custGeom>
              <a:avLst/>
              <a:gdLst>
                <a:gd name="T0" fmla="*/ 2147483647 w 33"/>
                <a:gd name="T1" fmla="*/ 2147483647 h 61"/>
                <a:gd name="T2" fmla="*/ 2147483647 w 33"/>
                <a:gd name="T3" fmla="*/ 2147483647 h 61"/>
                <a:gd name="T4" fmla="*/ 2147483647 w 33"/>
                <a:gd name="T5" fmla="*/ 2147483647 h 61"/>
                <a:gd name="T6" fmla="*/ 2147483647 w 33"/>
                <a:gd name="T7" fmla="*/ 2147483647 h 61"/>
                <a:gd name="T8" fmla="*/ 2147483647 w 33"/>
                <a:gd name="T9" fmla="*/ 2147483647 h 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61"/>
                <a:gd name="T17" fmla="*/ 33 w 33"/>
                <a:gd name="T18" fmla="*/ 61 h 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61">
                  <a:moveTo>
                    <a:pt x="1" y="5"/>
                  </a:moveTo>
                  <a:cubicBezTo>
                    <a:pt x="5" y="24"/>
                    <a:pt x="14" y="43"/>
                    <a:pt x="26" y="58"/>
                  </a:cubicBezTo>
                  <a:cubicBezTo>
                    <a:pt x="29" y="61"/>
                    <a:pt x="33" y="57"/>
                    <a:pt x="31" y="54"/>
                  </a:cubicBezTo>
                  <a:cubicBezTo>
                    <a:pt x="19" y="39"/>
                    <a:pt x="11" y="22"/>
                    <a:pt x="7" y="4"/>
                  </a:cubicBezTo>
                  <a:cubicBezTo>
                    <a:pt x="6" y="0"/>
                    <a:pt x="0" y="2"/>
                    <a:pt x="1" y="5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" name="Freeform 23">
              <a:extLst>
                <a:ext uri="{FF2B5EF4-FFF2-40B4-BE49-F238E27FC236}">
                  <a16:creationId xmlns:a16="http://schemas.microsoft.com/office/drawing/2014/main" xmlns="" id="{0F363B2B-DD4B-48EF-9AEB-4859450EB2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70257" y="4051114"/>
              <a:ext cx="131587" cy="55678"/>
            </a:xfrm>
            <a:custGeom>
              <a:avLst/>
              <a:gdLst>
                <a:gd name="T0" fmla="*/ 2147483647 w 50"/>
                <a:gd name="T1" fmla="*/ 2147483647 h 26"/>
                <a:gd name="T2" fmla="*/ 2147483647 w 50"/>
                <a:gd name="T3" fmla="*/ 2147483647 h 26"/>
                <a:gd name="T4" fmla="*/ 2147483647 w 50"/>
                <a:gd name="T5" fmla="*/ 2147483647 h 26"/>
                <a:gd name="T6" fmla="*/ 2147483647 w 50"/>
                <a:gd name="T7" fmla="*/ 2147483647 h 26"/>
                <a:gd name="T8" fmla="*/ 2147483647 w 50"/>
                <a:gd name="T9" fmla="*/ 2147483647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"/>
                <a:gd name="T16" fmla="*/ 0 h 26"/>
                <a:gd name="T17" fmla="*/ 50 w 50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" h="26">
                  <a:moveTo>
                    <a:pt x="7" y="23"/>
                  </a:moveTo>
                  <a:cubicBezTo>
                    <a:pt x="16" y="14"/>
                    <a:pt x="32" y="6"/>
                    <a:pt x="45" y="10"/>
                  </a:cubicBezTo>
                  <a:cubicBezTo>
                    <a:pt x="48" y="11"/>
                    <a:pt x="50" y="5"/>
                    <a:pt x="46" y="4"/>
                  </a:cubicBezTo>
                  <a:cubicBezTo>
                    <a:pt x="31" y="0"/>
                    <a:pt x="13" y="8"/>
                    <a:pt x="2" y="19"/>
                  </a:cubicBezTo>
                  <a:cubicBezTo>
                    <a:pt x="0" y="22"/>
                    <a:pt x="4" y="26"/>
                    <a:pt x="7" y="23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" name="Freeform 24">
              <a:extLst>
                <a:ext uri="{FF2B5EF4-FFF2-40B4-BE49-F238E27FC236}">
                  <a16:creationId xmlns:a16="http://schemas.microsoft.com/office/drawing/2014/main" xmlns="" id="{8F993CA8-D4A3-44B2-AB8C-0759A6738D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59646" y="4009871"/>
              <a:ext cx="44571" cy="30933"/>
            </a:xfrm>
            <a:custGeom>
              <a:avLst/>
              <a:gdLst>
                <a:gd name="T0" fmla="*/ 2147483647 w 17"/>
                <a:gd name="T1" fmla="*/ 2147483647 h 14"/>
                <a:gd name="T2" fmla="*/ 2147483647 w 17"/>
                <a:gd name="T3" fmla="*/ 2147483647 h 14"/>
                <a:gd name="T4" fmla="*/ 2147483647 w 17"/>
                <a:gd name="T5" fmla="*/ 2147483647 h 14"/>
                <a:gd name="T6" fmla="*/ 2147483647 w 17"/>
                <a:gd name="T7" fmla="*/ 2147483647 h 14"/>
                <a:gd name="T8" fmla="*/ 2147483647 w 17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14"/>
                <a:gd name="T17" fmla="*/ 17 w 17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14">
                  <a:moveTo>
                    <a:pt x="7" y="12"/>
                  </a:moveTo>
                  <a:cubicBezTo>
                    <a:pt x="9" y="10"/>
                    <a:pt x="11" y="8"/>
                    <a:pt x="13" y="8"/>
                  </a:cubicBezTo>
                  <a:cubicBezTo>
                    <a:pt x="17" y="6"/>
                    <a:pt x="15" y="0"/>
                    <a:pt x="11" y="2"/>
                  </a:cubicBezTo>
                  <a:cubicBezTo>
                    <a:pt x="8" y="3"/>
                    <a:pt x="5" y="5"/>
                    <a:pt x="3" y="7"/>
                  </a:cubicBezTo>
                  <a:cubicBezTo>
                    <a:pt x="0" y="10"/>
                    <a:pt x="4" y="14"/>
                    <a:pt x="7" y="12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5" name="Freeform 41">
              <a:extLst>
                <a:ext uri="{FF2B5EF4-FFF2-40B4-BE49-F238E27FC236}">
                  <a16:creationId xmlns:a16="http://schemas.microsoft.com/office/drawing/2014/main" xmlns="" id="{91445810-D8D4-41FF-BD18-7F3AE831A6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0763" y="6241108"/>
              <a:ext cx="1322240" cy="624830"/>
            </a:xfrm>
            <a:custGeom>
              <a:avLst/>
              <a:gdLst>
                <a:gd name="T0" fmla="*/ 2147483647 w 502"/>
                <a:gd name="T1" fmla="*/ 2147483647 h 286"/>
                <a:gd name="T2" fmla="*/ 2147483647 w 502"/>
                <a:gd name="T3" fmla="*/ 2147483647 h 286"/>
                <a:gd name="T4" fmla="*/ 2147483647 w 502"/>
                <a:gd name="T5" fmla="*/ 2147483647 h 286"/>
                <a:gd name="T6" fmla="*/ 2147483647 w 502"/>
                <a:gd name="T7" fmla="*/ 2147483647 h 286"/>
                <a:gd name="T8" fmla="*/ 0 w 502"/>
                <a:gd name="T9" fmla="*/ 2147483647 h 286"/>
                <a:gd name="T10" fmla="*/ 2147483647 w 502"/>
                <a:gd name="T11" fmla="*/ 2147483647 h 286"/>
                <a:gd name="T12" fmla="*/ 2147483647 w 502"/>
                <a:gd name="T13" fmla="*/ 2147483647 h 2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02"/>
                <a:gd name="T22" fmla="*/ 0 h 286"/>
                <a:gd name="T23" fmla="*/ 502 w 502"/>
                <a:gd name="T24" fmla="*/ 286 h 28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02" h="286">
                  <a:moveTo>
                    <a:pt x="491" y="43"/>
                  </a:moveTo>
                  <a:cubicBezTo>
                    <a:pt x="487" y="25"/>
                    <a:pt x="412" y="16"/>
                    <a:pt x="360" y="11"/>
                  </a:cubicBezTo>
                  <a:cubicBezTo>
                    <a:pt x="323" y="8"/>
                    <a:pt x="244" y="5"/>
                    <a:pt x="221" y="7"/>
                  </a:cubicBezTo>
                  <a:cubicBezTo>
                    <a:pt x="198" y="10"/>
                    <a:pt x="64" y="0"/>
                    <a:pt x="46" y="23"/>
                  </a:cubicBezTo>
                  <a:cubicBezTo>
                    <a:pt x="38" y="34"/>
                    <a:pt x="19" y="158"/>
                    <a:pt x="0" y="286"/>
                  </a:cubicBezTo>
                  <a:cubicBezTo>
                    <a:pt x="502" y="286"/>
                    <a:pt x="502" y="286"/>
                    <a:pt x="502" y="286"/>
                  </a:cubicBezTo>
                  <a:cubicBezTo>
                    <a:pt x="497" y="158"/>
                    <a:pt x="493" y="50"/>
                    <a:pt x="491" y="43"/>
                  </a:cubicBezTo>
                  <a:close/>
                </a:path>
              </a:pathLst>
            </a:custGeom>
            <a:solidFill>
              <a:srgbClr val="F88A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6" name="Freeform 42">
              <a:extLst>
                <a:ext uri="{FF2B5EF4-FFF2-40B4-BE49-F238E27FC236}">
                  <a16:creationId xmlns:a16="http://schemas.microsoft.com/office/drawing/2014/main" xmlns="" id="{8CBC6A8E-5F71-486A-87BF-6FB293593D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33048" y="6241108"/>
              <a:ext cx="1322240" cy="624830"/>
            </a:xfrm>
            <a:custGeom>
              <a:avLst/>
              <a:gdLst>
                <a:gd name="T0" fmla="*/ 2147483647 w 502"/>
                <a:gd name="T1" fmla="*/ 2147483647 h 286"/>
                <a:gd name="T2" fmla="*/ 2147483647 w 502"/>
                <a:gd name="T3" fmla="*/ 2147483647 h 286"/>
                <a:gd name="T4" fmla="*/ 2147483647 w 502"/>
                <a:gd name="T5" fmla="*/ 2147483647 h 286"/>
                <a:gd name="T6" fmla="*/ 2147483647 w 502"/>
                <a:gd name="T7" fmla="*/ 2147483647 h 286"/>
                <a:gd name="T8" fmla="*/ 0 w 502"/>
                <a:gd name="T9" fmla="*/ 2147483647 h 286"/>
                <a:gd name="T10" fmla="*/ 2147483647 w 502"/>
                <a:gd name="T11" fmla="*/ 2147483647 h 286"/>
                <a:gd name="T12" fmla="*/ 2147483647 w 502"/>
                <a:gd name="T13" fmla="*/ 2147483647 h 2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02"/>
                <a:gd name="T22" fmla="*/ 0 h 286"/>
                <a:gd name="T23" fmla="*/ 502 w 502"/>
                <a:gd name="T24" fmla="*/ 286 h 28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02" h="286">
                  <a:moveTo>
                    <a:pt x="456" y="23"/>
                  </a:moveTo>
                  <a:cubicBezTo>
                    <a:pt x="439" y="0"/>
                    <a:pt x="304" y="10"/>
                    <a:pt x="281" y="7"/>
                  </a:cubicBezTo>
                  <a:cubicBezTo>
                    <a:pt x="258" y="5"/>
                    <a:pt x="179" y="9"/>
                    <a:pt x="142" y="12"/>
                  </a:cubicBezTo>
                  <a:cubicBezTo>
                    <a:pt x="90" y="16"/>
                    <a:pt x="16" y="25"/>
                    <a:pt x="11" y="43"/>
                  </a:cubicBezTo>
                  <a:cubicBezTo>
                    <a:pt x="10" y="50"/>
                    <a:pt x="5" y="158"/>
                    <a:pt x="0" y="286"/>
                  </a:cubicBezTo>
                  <a:cubicBezTo>
                    <a:pt x="502" y="286"/>
                    <a:pt x="502" y="286"/>
                    <a:pt x="502" y="286"/>
                  </a:cubicBezTo>
                  <a:cubicBezTo>
                    <a:pt x="484" y="158"/>
                    <a:pt x="464" y="34"/>
                    <a:pt x="456" y="23"/>
                  </a:cubicBezTo>
                  <a:close/>
                </a:path>
              </a:pathLst>
            </a:custGeom>
            <a:solidFill>
              <a:srgbClr val="F88A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" name="圆角矩形 13">
            <a:extLst>
              <a:ext uri="{FF2B5EF4-FFF2-40B4-BE49-F238E27FC236}">
                <a16:creationId xmlns:a16="http://schemas.microsoft.com/office/drawing/2014/main" xmlns="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:a16="http://schemas.microsoft.com/office/drawing/2014/main" xmlns="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F1A3A633-CA1C-4514-99F0-8FB8434E8F68}"/>
              </a:ext>
            </a:extLst>
          </p:cNvPr>
          <p:cNvSpPr/>
          <p:nvPr/>
        </p:nvSpPr>
        <p:spPr>
          <a:xfrm>
            <a:off x="1344771" y="692150"/>
            <a:ext cx="51068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7065B06D-80CB-4E03-93D7-4DB3007BBEF4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B95C5E26-5D11-4F8D-8C79-C7D562AEE96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D1EB644C-5AE2-4E77-BC4A-A5CC478136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BB984E4E-77B7-4DA5-B0BE-E43AD1C5FA7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0FAAEE68-DCB2-4BD5-99FD-0A6C9F2C1F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116A8373-B54F-48BD-B7A8-13222C595B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37FF6ACD-EB07-4E1B-8BC5-A23CFD3890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667E2F77-0C6F-46D1-9F06-349F7B5009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7D4CAE14-1198-4434-920A-F3671457685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80311BBA-F274-41B9-9855-F0A4421019C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6ECEB006-5353-4862-A199-1A41CBAC10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592D756D-C2B6-49D1-9294-4976CCDC77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68BD2998-62E7-4156-82B1-4116D6FDF9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4323AADD-3625-4C4E-BBDE-0449BCE324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35F484E2-204D-495D-A22C-77A638E8D1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8BBB3402-1797-47CC-8FD5-865B4C50EB8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2FB61EF0-D9A8-4CE7-923E-3EA1E3452F9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5D3A87C3-FDD7-4E24-8B7B-13168DAD71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7789155C-C0F6-4AC7-BF91-2B59569370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E738E997-BA70-46D7-9649-C9DED9A23CA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81F99DEC-E722-4DEE-9403-58B6BAAB52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1C3AD385-EC9E-43A5-A59E-7B8D9D0B18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C5601E44-7B40-4321-9951-4257065F38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064FF0ED-CA3D-4408-AC99-86AC249DBB8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C616A829-5FEC-4B93-A0D7-D09A0BEDA2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xmlns="" id="{A832D0EC-E8FD-440B-B66D-3074862E01AE}"/>
              </a:ext>
            </a:extLst>
          </p:cNvPr>
          <p:cNvGrpSpPr/>
          <p:nvPr/>
        </p:nvGrpSpPr>
        <p:grpSpPr>
          <a:xfrm>
            <a:off x="8166170" y="3685351"/>
            <a:ext cx="2089789" cy="2089789"/>
            <a:chOff x="7050838" y="3950837"/>
            <a:chExt cx="2089789" cy="2089789"/>
          </a:xfrm>
        </p:grpSpPr>
        <p:sp>
          <p:nvSpPr>
            <p:cNvPr id="101" name="íṩľíḍè-Diamond 8">
              <a:extLst>
                <a:ext uri="{FF2B5EF4-FFF2-40B4-BE49-F238E27FC236}">
                  <a16:creationId xmlns:a16="http://schemas.microsoft.com/office/drawing/2014/main" xmlns="" id="{71F8D445-07D2-446B-874B-09407F5526B2}"/>
                </a:ext>
              </a:extLst>
            </p:cNvPr>
            <p:cNvSpPr/>
            <p:nvPr/>
          </p:nvSpPr>
          <p:spPr>
            <a:xfrm>
              <a:off x="7050838" y="3950837"/>
              <a:ext cx="2089789" cy="2089789"/>
            </a:xfrm>
            <a:prstGeom prst="diamond">
              <a:avLst/>
            </a:prstGeom>
            <a:solidFill>
              <a:srgbClr val="E149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id-ID" sz="2800" b="1">
                <a:cs typeface="+mn-ea"/>
                <a:sym typeface="+mn-lt"/>
              </a:endParaRP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xmlns="" id="{B8795548-885C-4A0F-9027-ECC2BC7BDCF4}"/>
                </a:ext>
              </a:extLst>
            </p:cNvPr>
            <p:cNvSpPr txBox="1"/>
            <p:nvPr/>
          </p:nvSpPr>
          <p:spPr>
            <a:xfrm>
              <a:off x="7200425" y="4523641"/>
              <a:ext cx="1768433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任务</a:t>
              </a:r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5</a:t>
              </a:r>
            </a:p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碎片</a:t>
              </a:r>
              <a:r>
                <a:rPr lang="en-US" altLang="zh-CN" sz="1400" b="1" dirty="0">
                  <a:solidFill>
                    <a:schemeClr val="bg1"/>
                  </a:solidFill>
                  <a:cs typeface="+mn-ea"/>
                  <a:sym typeface="+mn-lt"/>
                </a:rPr>
                <a:t>&amp;</a:t>
              </a:r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优化</a:t>
              </a:r>
              <a:endParaRPr lang="en-US" altLang="zh-CN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xmlns="" id="{07E5C0A9-B657-4059-8418-39637C8F9757}"/>
              </a:ext>
            </a:extLst>
          </p:cNvPr>
          <p:cNvGrpSpPr/>
          <p:nvPr/>
        </p:nvGrpSpPr>
        <p:grpSpPr>
          <a:xfrm>
            <a:off x="7036922" y="2574848"/>
            <a:ext cx="2089789" cy="2089789"/>
            <a:chOff x="5921590" y="2840334"/>
            <a:chExt cx="2089789" cy="2089789"/>
          </a:xfrm>
        </p:grpSpPr>
        <p:sp>
          <p:nvSpPr>
            <p:cNvPr id="104" name="íṩľíḍè-Diamond 6">
              <a:extLst>
                <a:ext uri="{FF2B5EF4-FFF2-40B4-BE49-F238E27FC236}">
                  <a16:creationId xmlns:a16="http://schemas.microsoft.com/office/drawing/2014/main" xmlns="" id="{95C5F265-6316-4B6B-A7BF-F3783A5900EC}"/>
                </a:ext>
              </a:extLst>
            </p:cNvPr>
            <p:cNvSpPr/>
            <p:nvPr/>
          </p:nvSpPr>
          <p:spPr>
            <a:xfrm>
              <a:off x="5921590" y="2840334"/>
              <a:ext cx="2089789" cy="2089789"/>
            </a:xfrm>
            <a:prstGeom prst="diamond">
              <a:avLst/>
            </a:prstGeom>
            <a:solidFill>
              <a:srgbClr val="2070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id-ID" sz="2800" b="1">
                <a:cs typeface="+mn-ea"/>
                <a:sym typeface="+mn-lt"/>
              </a:endParaRP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xmlns="" id="{6ACB0A22-D82E-4AA3-A1A0-EF18822EA496}"/>
                </a:ext>
              </a:extLst>
            </p:cNvPr>
            <p:cNvSpPr txBox="1"/>
            <p:nvPr/>
          </p:nvSpPr>
          <p:spPr>
            <a:xfrm>
              <a:off x="6155496" y="3363084"/>
              <a:ext cx="1620957" cy="12618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任务</a:t>
              </a:r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</a:p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磁盘维护</a:t>
              </a:r>
              <a:endParaRPr lang="en-US" altLang="zh-CN" sz="28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动态</a:t>
              </a:r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xmlns="" id="{7F61EA3B-8913-4F7E-AC40-75516FF0BE42}"/>
              </a:ext>
            </a:extLst>
          </p:cNvPr>
          <p:cNvGrpSpPr/>
          <p:nvPr/>
        </p:nvGrpSpPr>
        <p:grpSpPr>
          <a:xfrm>
            <a:off x="9295418" y="2574848"/>
            <a:ext cx="2089789" cy="2089789"/>
            <a:chOff x="8180086" y="2840334"/>
            <a:chExt cx="2089789" cy="2089789"/>
          </a:xfrm>
        </p:grpSpPr>
        <p:sp>
          <p:nvSpPr>
            <p:cNvPr id="107" name="íṩľíḍè-Diamond 4">
              <a:extLst>
                <a:ext uri="{FF2B5EF4-FFF2-40B4-BE49-F238E27FC236}">
                  <a16:creationId xmlns:a16="http://schemas.microsoft.com/office/drawing/2014/main" xmlns="" id="{4ED6A6DF-08C0-44A1-B850-5C03AF2A1A76}"/>
                </a:ext>
              </a:extLst>
            </p:cNvPr>
            <p:cNvSpPr/>
            <p:nvPr/>
          </p:nvSpPr>
          <p:spPr>
            <a:xfrm>
              <a:off x="8180086" y="2840334"/>
              <a:ext cx="2089789" cy="2089789"/>
            </a:xfrm>
            <a:prstGeom prst="diamond">
              <a:avLst/>
            </a:prstGeom>
            <a:solidFill>
              <a:srgbClr val="FBAE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id-ID" sz="2800" b="1">
                <a:cs typeface="+mn-ea"/>
                <a:sym typeface="+mn-lt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xmlns="" id="{2D35C659-8D12-4697-854A-A0B1D1025D3A}"/>
                </a:ext>
              </a:extLst>
            </p:cNvPr>
            <p:cNvSpPr txBox="1"/>
            <p:nvPr/>
          </p:nvSpPr>
          <p:spPr>
            <a:xfrm>
              <a:off x="8436594" y="3396753"/>
              <a:ext cx="1620957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任务</a:t>
              </a:r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</a:p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磁盘配额</a:t>
              </a:r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xmlns="" id="{D63EF828-5D80-42DF-94C3-4332A2F5AB1F}"/>
              </a:ext>
            </a:extLst>
          </p:cNvPr>
          <p:cNvGrpSpPr/>
          <p:nvPr/>
        </p:nvGrpSpPr>
        <p:grpSpPr>
          <a:xfrm>
            <a:off x="8165817" y="1480829"/>
            <a:ext cx="2089789" cy="2089789"/>
            <a:chOff x="9309335" y="3950837"/>
            <a:chExt cx="2089789" cy="2089789"/>
          </a:xfrm>
        </p:grpSpPr>
        <p:sp>
          <p:nvSpPr>
            <p:cNvPr id="110" name="íṩľíḍè-Diamond 10">
              <a:extLst>
                <a:ext uri="{FF2B5EF4-FFF2-40B4-BE49-F238E27FC236}">
                  <a16:creationId xmlns:a16="http://schemas.microsoft.com/office/drawing/2014/main" xmlns="" id="{3B72A01D-5E99-43B0-9599-F896610DDEB9}"/>
                </a:ext>
              </a:extLst>
            </p:cNvPr>
            <p:cNvSpPr/>
            <p:nvPr/>
          </p:nvSpPr>
          <p:spPr>
            <a:xfrm>
              <a:off x="9309335" y="3950837"/>
              <a:ext cx="2089789" cy="2089789"/>
            </a:xfrm>
            <a:prstGeom prst="diamond">
              <a:avLst/>
            </a:prstGeom>
            <a:solidFill>
              <a:srgbClr val="A63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id-ID" sz="2800" b="1">
                <a:cs typeface="+mn-ea"/>
                <a:sym typeface="+mn-lt"/>
              </a:endParaRP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xmlns="" id="{A86BBE5E-C890-456B-8293-373D427E64EA}"/>
                </a:ext>
              </a:extLst>
            </p:cNvPr>
            <p:cNvSpPr txBox="1"/>
            <p:nvPr/>
          </p:nvSpPr>
          <p:spPr>
            <a:xfrm>
              <a:off x="9529677" y="4482444"/>
              <a:ext cx="1649812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任务</a:t>
              </a:r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动态磁盘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84B510F5-9905-4279-A996-B7532AA9D78E}"/>
              </a:ext>
            </a:extLst>
          </p:cNvPr>
          <p:cNvGrpSpPr/>
          <p:nvPr/>
        </p:nvGrpSpPr>
        <p:grpSpPr>
          <a:xfrm>
            <a:off x="5915657" y="1452165"/>
            <a:ext cx="2089789" cy="2089789"/>
            <a:chOff x="8180086" y="2840334"/>
            <a:chExt cx="2089789" cy="2089789"/>
          </a:xfrm>
        </p:grpSpPr>
        <p:sp>
          <p:nvSpPr>
            <p:cNvPr id="75" name="íṩľíḍè-Diamond 4">
              <a:extLst>
                <a:ext uri="{FF2B5EF4-FFF2-40B4-BE49-F238E27FC236}">
                  <a16:creationId xmlns:a16="http://schemas.microsoft.com/office/drawing/2014/main" xmlns="" id="{C6C4E3BF-F4B4-4945-AEBC-5DF4C7885FBA}"/>
                </a:ext>
              </a:extLst>
            </p:cNvPr>
            <p:cNvSpPr/>
            <p:nvPr/>
          </p:nvSpPr>
          <p:spPr>
            <a:xfrm>
              <a:off x="8180086" y="2840334"/>
              <a:ext cx="2089789" cy="2089789"/>
            </a:xfrm>
            <a:prstGeom prst="diamond">
              <a:avLst/>
            </a:prstGeom>
            <a:solidFill>
              <a:srgbClr val="E58F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id-ID" sz="2800" b="1">
                <a:cs typeface="+mn-ea"/>
                <a:sym typeface="+mn-lt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xmlns="" id="{D35E2AAD-3032-4339-834A-B324E1C6E408}"/>
                </a:ext>
              </a:extLst>
            </p:cNvPr>
            <p:cNvSpPr txBox="1"/>
            <p:nvPr/>
          </p:nvSpPr>
          <p:spPr>
            <a:xfrm>
              <a:off x="8422168" y="3396753"/>
              <a:ext cx="1649812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任务</a:t>
              </a:r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基本磁盘</a:t>
              </a:r>
            </a:p>
          </p:txBody>
        </p:sp>
      </p:grpSp>
      <p:pic>
        <p:nvPicPr>
          <p:cNvPr id="77" name="图片 76">
            <a:extLst>
              <a:ext uri="{FF2B5EF4-FFF2-40B4-BE49-F238E27FC236}">
                <a16:creationId xmlns:a16="http://schemas.microsoft.com/office/drawing/2014/main" xmlns="" id="{02BDB4C5-0B3C-4CBC-AD0E-891FBC90146E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317" y="3905996"/>
            <a:ext cx="3247801" cy="1469806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Shape 2591">
            <a:extLst>
              <a:ext uri="{FF2B5EF4-FFF2-40B4-BE49-F238E27FC236}">
                <a16:creationId xmlns:a16="http://schemas.microsoft.com/office/drawing/2014/main" xmlns="" id="{97483959-8E62-4CF0-9D74-A9A5D1F7C7C8}"/>
              </a:ext>
            </a:extLst>
          </p:cNvPr>
          <p:cNvSpPr/>
          <p:nvPr/>
        </p:nvSpPr>
        <p:spPr>
          <a:xfrm>
            <a:off x="1241020" y="3751636"/>
            <a:ext cx="547681" cy="5476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8631" y="14727"/>
                  <a:pt x="6873" y="12969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moveTo>
                  <a:pt x="10800" y="5891"/>
                </a:moveTo>
                <a:cubicBezTo>
                  <a:pt x="8088" y="5891"/>
                  <a:pt x="5891" y="8089"/>
                  <a:pt x="5891" y="10800"/>
                </a:cubicBezTo>
                <a:cubicBezTo>
                  <a:pt x="5891" y="13512"/>
                  <a:pt x="8088" y="15709"/>
                  <a:pt x="10800" y="15709"/>
                </a:cubicBezTo>
                <a:cubicBezTo>
                  <a:pt x="13512" y="15709"/>
                  <a:pt x="15709" y="13512"/>
                  <a:pt x="15709" y="10800"/>
                </a:cubicBezTo>
                <a:cubicBezTo>
                  <a:pt x="15709" y="8089"/>
                  <a:pt x="13512" y="5891"/>
                  <a:pt x="10800" y="5891"/>
                </a:cubicBezTo>
                <a:moveTo>
                  <a:pt x="20618" y="12013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1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8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5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6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6"/>
                  <a:pt x="15978" y="3544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8"/>
                  <a:pt x="17136" y="1969"/>
                  <a:pt x="16975" y="1969"/>
                </a:cubicBezTo>
                <a:cubicBezTo>
                  <a:pt x="16778" y="1969"/>
                  <a:pt x="16572" y="2043"/>
                  <a:pt x="16400" y="2145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5"/>
                </a:lnTo>
                <a:cubicBezTo>
                  <a:pt x="5028" y="2043"/>
                  <a:pt x="4822" y="1969"/>
                  <a:pt x="4625" y="1969"/>
                </a:cubicBezTo>
                <a:cubicBezTo>
                  <a:pt x="4464" y="1969"/>
                  <a:pt x="4308" y="2018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0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8"/>
                </a:cubicBezTo>
                <a:lnTo>
                  <a:pt x="2145" y="16400"/>
                </a:lnTo>
                <a:cubicBezTo>
                  <a:pt x="1959" y="16714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4"/>
                  <a:pt x="19455" y="16400"/>
                </a:cubicBezTo>
                <a:lnTo>
                  <a:pt x="18902" y="15478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0"/>
                </a:lnTo>
                <a:cubicBezTo>
                  <a:pt x="21600" y="8963"/>
                  <a:pt x="21233" y="8730"/>
                  <a:pt x="20880" y="8641"/>
                </a:cubicBezTo>
              </a:path>
            </a:pathLst>
          </a:custGeom>
          <a:solidFill>
            <a:srgbClr val="2070A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68" name="矩形 167">
            <a:extLst>
              <a:ext uri="{FF2B5EF4-FFF2-40B4-BE49-F238E27FC236}">
                <a16:creationId xmlns:a16="http://schemas.microsoft.com/office/drawing/2014/main" xmlns="" id="{07AFCAD1-8576-43D5-BACF-3213E1BC557E}"/>
              </a:ext>
            </a:extLst>
          </p:cNvPr>
          <p:cNvSpPr/>
          <p:nvPr/>
        </p:nvSpPr>
        <p:spPr>
          <a:xfrm>
            <a:off x="3548294" y="3604921"/>
            <a:ext cx="15471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600" dirty="0">
                <a:solidFill>
                  <a:srgbClr val="2070A1"/>
                </a:solidFill>
                <a:cs typeface="+mn-ea"/>
                <a:sym typeface="+mn-lt"/>
              </a:rPr>
              <a:t>项目实施</a:t>
            </a:r>
          </a:p>
        </p:txBody>
      </p:sp>
      <p:sp>
        <p:nvSpPr>
          <p:cNvPr id="159" name="Freeform 27">
            <a:extLst>
              <a:ext uri="{FF2B5EF4-FFF2-40B4-BE49-F238E27FC236}">
                <a16:creationId xmlns:a16="http://schemas.microsoft.com/office/drawing/2014/main" xmlns="" id="{FCAF9763-C0DE-4C6B-8912-86789B4DE958}"/>
              </a:ext>
            </a:extLst>
          </p:cNvPr>
          <p:cNvSpPr>
            <a:spLocks noEditPoints="1"/>
          </p:cNvSpPr>
          <p:nvPr/>
        </p:nvSpPr>
        <p:spPr bwMode="auto">
          <a:xfrm>
            <a:off x="4566626" y="5132645"/>
            <a:ext cx="347432" cy="305992"/>
          </a:xfrm>
          <a:custGeom>
            <a:avLst/>
            <a:gdLst>
              <a:gd name="T0" fmla="*/ 2147483647 w 392"/>
              <a:gd name="T1" fmla="*/ 2147483647 h 280"/>
              <a:gd name="T2" fmla="*/ 2147483647 w 392"/>
              <a:gd name="T3" fmla="*/ 2147483647 h 280"/>
              <a:gd name="T4" fmla="*/ 2147483647 w 392"/>
              <a:gd name="T5" fmla="*/ 0 h 280"/>
              <a:gd name="T6" fmla="*/ 2147483647 w 392"/>
              <a:gd name="T7" fmla="*/ 0 h 280"/>
              <a:gd name="T8" fmla="*/ 0 w 392"/>
              <a:gd name="T9" fmla="*/ 2147483647 h 280"/>
              <a:gd name="T10" fmla="*/ 0 w 392"/>
              <a:gd name="T11" fmla="*/ 2147483647 h 280"/>
              <a:gd name="T12" fmla="*/ 2147483647 w 392"/>
              <a:gd name="T13" fmla="*/ 2147483647 h 280"/>
              <a:gd name="T14" fmla="*/ 2147483647 w 392"/>
              <a:gd name="T15" fmla="*/ 2147483647 h 280"/>
              <a:gd name="T16" fmla="*/ 0 w 392"/>
              <a:gd name="T17" fmla="*/ 2147483647 h 280"/>
              <a:gd name="T18" fmla="*/ 0 w 392"/>
              <a:gd name="T19" fmla="*/ 2147483647 h 280"/>
              <a:gd name="T20" fmla="*/ 2147483647 w 392"/>
              <a:gd name="T21" fmla="*/ 2147483647 h 280"/>
              <a:gd name="T22" fmla="*/ 2147483647 w 392"/>
              <a:gd name="T23" fmla="*/ 2147483647 h 280"/>
              <a:gd name="T24" fmla="*/ 0 w 392"/>
              <a:gd name="T25" fmla="*/ 2147483647 h 280"/>
              <a:gd name="T26" fmla="*/ 0 w 392"/>
              <a:gd name="T27" fmla="*/ 2147483647 h 280"/>
              <a:gd name="T28" fmla="*/ 2147483647 w 392"/>
              <a:gd name="T29" fmla="*/ 2147483647 h 280"/>
              <a:gd name="T30" fmla="*/ 2147483647 w 392"/>
              <a:gd name="T31" fmla="*/ 2147483647 h 280"/>
              <a:gd name="T32" fmla="*/ 0 w 392"/>
              <a:gd name="T33" fmla="*/ 2147483647 h 280"/>
              <a:gd name="T34" fmla="*/ 0 w 392"/>
              <a:gd name="T35" fmla="*/ 2147483647 h 280"/>
              <a:gd name="T36" fmla="*/ 2147483647 w 392"/>
              <a:gd name="T37" fmla="*/ 2147483647 h 280"/>
              <a:gd name="T38" fmla="*/ 2147483647 w 392"/>
              <a:gd name="T39" fmla="*/ 2147483647 h 280"/>
              <a:gd name="T40" fmla="*/ 2147483647 w 392"/>
              <a:gd name="T41" fmla="*/ 2147483647 h 280"/>
              <a:gd name="T42" fmla="*/ 2147483647 w 392"/>
              <a:gd name="T43" fmla="*/ 2147483647 h 280"/>
              <a:gd name="T44" fmla="*/ 2147483647 w 392"/>
              <a:gd name="T45" fmla="*/ 2147483647 h 280"/>
              <a:gd name="T46" fmla="*/ 2147483647 w 392"/>
              <a:gd name="T47" fmla="*/ 2147483647 h 280"/>
              <a:gd name="T48" fmla="*/ 2147483647 w 392"/>
              <a:gd name="T49" fmla="*/ 2147483647 h 280"/>
              <a:gd name="T50" fmla="*/ 2147483647 w 392"/>
              <a:gd name="T51" fmla="*/ 2147483647 h 280"/>
              <a:gd name="T52" fmla="*/ 2147483647 w 392"/>
              <a:gd name="T53" fmla="*/ 2147483647 h 280"/>
              <a:gd name="T54" fmla="*/ 2147483647 w 392"/>
              <a:gd name="T55" fmla="*/ 2147483647 h 280"/>
              <a:gd name="T56" fmla="*/ 2147483647 w 392"/>
              <a:gd name="T57" fmla="*/ 2147483647 h 280"/>
              <a:gd name="T58" fmla="*/ 2147483647 w 392"/>
              <a:gd name="T59" fmla="*/ 2147483647 h 280"/>
              <a:gd name="T60" fmla="*/ 2147483647 w 392"/>
              <a:gd name="T61" fmla="*/ 2147483647 h 280"/>
              <a:gd name="T62" fmla="*/ 2147483647 w 392"/>
              <a:gd name="T63" fmla="*/ 2147483647 h 280"/>
              <a:gd name="T64" fmla="*/ 2147483647 w 392"/>
              <a:gd name="T65" fmla="*/ 2147483647 h 280"/>
              <a:gd name="T66" fmla="*/ 2147483647 w 392"/>
              <a:gd name="T67" fmla="*/ 2147483647 h 280"/>
              <a:gd name="T68" fmla="*/ 2147483647 w 392"/>
              <a:gd name="T69" fmla="*/ 2147483647 h 280"/>
              <a:gd name="T70" fmla="*/ 2147483647 w 392"/>
              <a:gd name="T71" fmla="*/ 2147483647 h 280"/>
              <a:gd name="T72" fmla="*/ 2147483647 w 392"/>
              <a:gd name="T73" fmla="*/ 2147483647 h 28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rgbClr val="F99302"/>
          </a:solidFill>
          <a:ln>
            <a:solidFill>
              <a:srgbClr val="FEBB58"/>
            </a:solidFill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46203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8" presetClass="emph" presetSubtype="0" repeatCount="indefinite" fill="hold" grpId="1" nodeType="after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Rot by="21600000">
                                          <p:cBhvr>
                                            <p:cTn id="17" dur="2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" presetClass="entr" presetSubtype="2" accel="6000" fill="hold" nodeType="clickEffect" p14:presetBounceEnd="1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0000">
                                          <p:cBhvr additive="base">
                                            <p:cTn id="2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0000">
                                          <p:cBhvr additive="base">
                                            <p:cTn id="29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1" presetID="2" presetClass="entr" presetSubtype="2" accel="6000" fill="hold" nodeType="afterEffect" p14:presetBounceEnd="1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0000">
                                          <p:cBhvr additive="base">
                                            <p:cTn id="33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0000">
                                          <p:cBhvr additive="base">
                                            <p:cTn id="34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6" presetID="2" presetClass="entr" presetSubtype="2" accel="6000" fill="hold" nodeType="afterEffect" p14:presetBounceEnd="1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0000">
                                          <p:cBhvr additive="base">
                                            <p:cTn id="38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0000">
                                          <p:cBhvr additive="base">
                                            <p:cTn id="39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1" presetID="2" presetClass="entr" presetSubtype="2" accel="6000" fill="hold" nodeType="afterEffect" p14:presetBounceEnd="1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0000">
                                          <p:cBhvr additive="base">
                                            <p:cTn id="43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0000">
                                          <p:cBhvr additive="base">
                                            <p:cTn id="44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6" presetID="2" presetClass="entr" presetSubtype="2" accel="6000" fill="hold" nodeType="afterEffect" p14:presetBounceEnd="1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0000">
                                          <p:cBhvr additive="base">
                                            <p:cTn id="48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0000">
                                          <p:cBhvr additive="base">
                                            <p:cTn id="49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7" grpId="0" animBg="1"/>
          <p:bldP spid="167" grpId="1" animBg="1"/>
          <p:bldP spid="168" grpId="0"/>
          <p:bldP spid="15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8" presetClass="emph" presetSubtype="0" repeatCount="indefinite" fill="hold" grpId="1" nodeType="after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Rot by="21600000">
                                          <p:cBhvr>
                                            <p:cTn id="17" dur="2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" presetClass="entr" presetSubtype="2" accel="6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1" presetID="2" presetClass="entr" presetSubtype="2" accel="6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6" presetID="2" presetClass="entr" presetSubtype="2" accel="6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1" presetID="2" presetClass="entr" presetSubtype="2" accel="6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6" presetID="2" presetClass="entr" presetSubtype="2" accel="6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7" grpId="0" animBg="1"/>
          <p:bldP spid="167" grpId="1" animBg="1"/>
          <p:bldP spid="168" grpId="0"/>
          <p:bldP spid="159" grpId="0" animBg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601777" y="384239"/>
            <a:ext cx="86894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pc="300" dirty="0">
                <a:solidFill>
                  <a:srgbClr val="2070A1"/>
                </a:solidFill>
                <a:cs typeface="+mn-ea"/>
                <a:sym typeface="+mn-lt"/>
              </a:rPr>
              <a:t>任务</a:t>
            </a:r>
            <a:r>
              <a:rPr lang="en-US" altLang="zh-CN" sz="4400" b="1" spc="300" dirty="0">
                <a:solidFill>
                  <a:srgbClr val="2070A1"/>
                </a:solidFill>
                <a:cs typeface="+mn-ea"/>
                <a:sym typeface="+mn-lt"/>
              </a:rPr>
              <a:t>1 </a:t>
            </a:r>
            <a:r>
              <a:rPr lang="zh-CN" altLang="en-US" sz="4400" b="1" spc="300" dirty="0">
                <a:solidFill>
                  <a:srgbClr val="2070A1"/>
                </a:solidFill>
                <a:cs typeface="+mn-ea"/>
                <a:sym typeface="+mn-lt"/>
              </a:rPr>
              <a:t>管理基本磁盘</a:t>
            </a:r>
          </a:p>
        </p:txBody>
      </p:sp>
      <p:cxnSp>
        <p:nvCxnSpPr>
          <p:cNvPr id="9" name="直接连接符 8"/>
          <p:cNvCxnSpPr>
            <a:cxnSpLocks/>
          </p:cNvCxnSpPr>
          <p:nvPr/>
        </p:nvCxnSpPr>
        <p:spPr>
          <a:xfrm>
            <a:off x="1948089" y="1225798"/>
            <a:ext cx="7796420" cy="0"/>
          </a:xfrm>
          <a:prstGeom prst="line">
            <a:avLst/>
          </a:prstGeom>
          <a:ln w="25400">
            <a:solidFill>
              <a:srgbClr val="34B2E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圆角矩形 9"/>
          <p:cNvSpPr/>
          <p:nvPr/>
        </p:nvSpPr>
        <p:spPr>
          <a:xfrm rot="2700000">
            <a:off x="10787656" y="156231"/>
            <a:ext cx="754354" cy="754354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823156" y="563905"/>
            <a:ext cx="683354" cy="683354"/>
            <a:chOff x="3700441" y="1274408"/>
            <a:chExt cx="1646508" cy="1646508"/>
          </a:xfrm>
        </p:grpSpPr>
        <p:sp>
          <p:nvSpPr>
            <p:cNvPr id="12" name="圆角矩形 11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chemeClr val="accent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854928" y="1231773"/>
            <a:ext cx="619809" cy="619809"/>
            <a:chOff x="3700441" y="1274408"/>
            <a:chExt cx="1646508" cy="1646508"/>
          </a:xfrm>
        </p:grpSpPr>
        <p:sp>
          <p:nvSpPr>
            <p:cNvPr id="15" name="圆角矩形 14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chemeClr val="accent5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C7CB664E-35FD-4D91-98CA-FC4262B79D03}"/>
              </a:ext>
            </a:extLst>
          </p:cNvPr>
          <p:cNvGrpSpPr/>
          <p:nvPr/>
        </p:nvGrpSpPr>
        <p:grpSpPr>
          <a:xfrm>
            <a:off x="2569302" y="1628479"/>
            <a:ext cx="6531266" cy="942945"/>
            <a:chOff x="2569302" y="1802647"/>
            <a:chExt cx="6531266" cy="942945"/>
          </a:xfrm>
        </p:grpSpPr>
        <p:sp>
          <p:nvSpPr>
            <p:cNvPr id="27" name="iS1ide-Rectangle 11">
              <a:extLst>
                <a:ext uri="{FF2B5EF4-FFF2-40B4-BE49-F238E27FC236}">
                  <a16:creationId xmlns:a16="http://schemas.microsoft.com/office/drawing/2014/main" xmlns="" id="{8667584D-977E-4E79-9A2A-8E23C347302F}"/>
                </a:ext>
              </a:extLst>
            </p:cNvPr>
            <p:cNvSpPr/>
            <p:nvPr/>
          </p:nvSpPr>
          <p:spPr>
            <a:xfrm rot="16200000">
              <a:off x="5580063" y="-774912"/>
              <a:ext cx="942945" cy="6098064"/>
            </a:xfrm>
            <a:prstGeom prst="rect">
              <a:avLst/>
            </a:prstGeom>
            <a:solidFill>
              <a:srgbClr val="E1495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lvl="0" algn="ctr"/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28" name="iS1ide-Oval 8">
              <a:extLst>
                <a:ext uri="{FF2B5EF4-FFF2-40B4-BE49-F238E27FC236}">
                  <a16:creationId xmlns:a16="http://schemas.microsoft.com/office/drawing/2014/main" xmlns="" id="{0065AFFB-08F8-424A-AC03-2534DE14C2EE}"/>
                </a:ext>
              </a:extLst>
            </p:cNvPr>
            <p:cNvSpPr/>
            <p:nvPr/>
          </p:nvSpPr>
          <p:spPr>
            <a:xfrm>
              <a:off x="2569302" y="1964171"/>
              <a:ext cx="648072" cy="648072"/>
            </a:xfrm>
            <a:prstGeom prst="ellipse">
              <a:avLst/>
            </a:prstGeom>
            <a:solidFill>
              <a:srgbClr val="E14956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b="1" dirty="0"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78C0E81F-12DD-4B01-8B4D-1D174CEFBEB9}"/>
                </a:ext>
              </a:extLst>
            </p:cNvPr>
            <p:cNvSpPr txBox="1"/>
            <p:nvPr/>
          </p:nvSpPr>
          <p:spPr>
            <a:xfrm>
              <a:off x="3363283" y="1935595"/>
              <a:ext cx="53533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FFFFFF"/>
                  </a:solidFill>
                </a:rPr>
                <a:t>使用磁盘管理工具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7D9523AD-168A-4477-9573-32B7F1CBB2FA}"/>
              </a:ext>
            </a:extLst>
          </p:cNvPr>
          <p:cNvGrpSpPr/>
          <p:nvPr/>
        </p:nvGrpSpPr>
        <p:grpSpPr>
          <a:xfrm>
            <a:off x="2569302" y="2813684"/>
            <a:ext cx="6531266" cy="942946"/>
            <a:chOff x="2569302" y="3122204"/>
            <a:chExt cx="6531266" cy="942946"/>
          </a:xfrm>
        </p:grpSpPr>
        <p:sp>
          <p:nvSpPr>
            <p:cNvPr id="31" name="iS1ide-Rectangle 11">
              <a:extLst>
                <a:ext uri="{FF2B5EF4-FFF2-40B4-BE49-F238E27FC236}">
                  <a16:creationId xmlns:a16="http://schemas.microsoft.com/office/drawing/2014/main" xmlns="" id="{6AC2E4DC-30D2-484B-A029-0B6565B32631}"/>
                </a:ext>
              </a:extLst>
            </p:cNvPr>
            <p:cNvSpPr/>
            <p:nvPr/>
          </p:nvSpPr>
          <p:spPr>
            <a:xfrm rot="16200000">
              <a:off x="5580063" y="544645"/>
              <a:ext cx="942946" cy="6098064"/>
            </a:xfrm>
            <a:prstGeom prst="rect">
              <a:avLst/>
            </a:prstGeom>
            <a:solidFill>
              <a:srgbClr val="34B2E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lvl="0" algn="ctr"/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32" name="iS1ide-Oval 8">
              <a:extLst>
                <a:ext uri="{FF2B5EF4-FFF2-40B4-BE49-F238E27FC236}">
                  <a16:creationId xmlns:a16="http://schemas.microsoft.com/office/drawing/2014/main" xmlns="" id="{45B5CF97-A245-4B54-9300-C5B0D389A82B}"/>
                </a:ext>
              </a:extLst>
            </p:cNvPr>
            <p:cNvSpPr/>
            <p:nvPr/>
          </p:nvSpPr>
          <p:spPr>
            <a:xfrm>
              <a:off x="2569302" y="3271938"/>
              <a:ext cx="648072" cy="648072"/>
            </a:xfrm>
            <a:prstGeom prst="ellipse">
              <a:avLst/>
            </a:prstGeom>
            <a:solidFill>
              <a:srgbClr val="34B2E4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b="1" dirty="0"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89645919-02C3-48F9-8BDB-F8ABBE18A465}"/>
                </a:ext>
              </a:extLst>
            </p:cNvPr>
            <p:cNvSpPr txBox="1"/>
            <p:nvPr/>
          </p:nvSpPr>
          <p:spPr>
            <a:xfrm>
              <a:off x="3217374" y="3243815"/>
              <a:ext cx="575725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FFFFFF"/>
                  </a:solidFill>
                </a:rPr>
                <a:t>新建基本卷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EFC5DE8D-96FA-4C19-8312-2B398D98045F}"/>
              </a:ext>
            </a:extLst>
          </p:cNvPr>
          <p:cNvGrpSpPr/>
          <p:nvPr/>
        </p:nvGrpSpPr>
        <p:grpSpPr>
          <a:xfrm>
            <a:off x="2580666" y="4003483"/>
            <a:ext cx="6531266" cy="942945"/>
            <a:chOff x="2569302" y="4429959"/>
            <a:chExt cx="6531266" cy="942945"/>
          </a:xfrm>
        </p:grpSpPr>
        <p:sp>
          <p:nvSpPr>
            <p:cNvPr id="45" name="iS1ide-Rectangle 11">
              <a:extLst>
                <a:ext uri="{FF2B5EF4-FFF2-40B4-BE49-F238E27FC236}">
                  <a16:creationId xmlns:a16="http://schemas.microsoft.com/office/drawing/2014/main" xmlns="" id="{32CEBF4D-B90D-44A8-8179-891E9011AA42}"/>
                </a:ext>
              </a:extLst>
            </p:cNvPr>
            <p:cNvSpPr/>
            <p:nvPr/>
          </p:nvSpPr>
          <p:spPr>
            <a:xfrm rot="16200000">
              <a:off x="5580063" y="1852400"/>
              <a:ext cx="942945" cy="6098064"/>
            </a:xfrm>
            <a:prstGeom prst="rect">
              <a:avLst/>
            </a:prstGeom>
            <a:solidFill>
              <a:srgbClr val="2070A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lvl="0" algn="ctr"/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46" name="iS1ide-Oval 8">
              <a:extLst>
                <a:ext uri="{FF2B5EF4-FFF2-40B4-BE49-F238E27FC236}">
                  <a16:creationId xmlns:a16="http://schemas.microsoft.com/office/drawing/2014/main" xmlns="" id="{63E7350F-DF90-4654-8D56-62C5ABD42F40}"/>
                </a:ext>
              </a:extLst>
            </p:cNvPr>
            <p:cNvSpPr/>
            <p:nvPr/>
          </p:nvSpPr>
          <p:spPr>
            <a:xfrm>
              <a:off x="2569302" y="4579693"/>
              <a:ext cx="648072" cy="648072"/>
            </a:xfrm>
            <a:prstGeom prst="ellipse">
              <a:avLst/>
            </a:prstGeom>
            <a:solidFill>
              <a:srgbClr val="2070A1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b="1" dirty="0">
                  <a:cs typeface="+mn-ea"/>
                  <a:sym typeface="+mn-lt"/>
                </a:rPr>
                <a:t>3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0041D82B-A212-4499-9394-B9EA36168C5B}"/>
                </a:ext>
              </a:extLst>
            </p:cNvPr>
            <p:cNvSpPr txBox="1"/>
            <p:nvPr/>
          </p:nvSpPr>
          <p:spPr>
            <a:xfrm>
              <a:off x="3363283" y="4570620"/>
              <a:ext cx="53533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FFFFFF"/>
                  </a:solidFill>
                </a:rPr>
                <a:t>更改驱动器号和路径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EFBA5384-297A-4852-BAB2-1B21E7AC37C0}"/>
              </a:ext>
            </a:extLst>
          </p:cNvPr>
          <p:cNvGrpSpPr/>
          <p:nvPr/>
        </p:nvGrpSpPr>
        <p:grpSpPr>
          <a:xfrm>
            <a:off x="2569302" y="5194894"/>
            <a:ext cx="6531267" cy="942945"/>
            <a:chOff x="2569302" y="4299101"/>
            <a:chExt cx="6531267" cy="942945"/>
          </a:xfrm>
        </p:grpSpPr>
        <p:sp>
          <p:nvSpPr>
            <p:cNvPr id="49" name="iS1ide-Rectangle 11">
              <a:extLst>
                <a:ext uri="{FF2B5EF4-FFF2-40B4-BE49-F238E27FC236}">
                  <a16:creationId xmlns:a16="http://schemas.microsoft.com/office/drawing/2014/main" xmlns="" id="{E33947EE-5373-4909-A65A-D28E5A4BDBDF}"/>
                </a:ext>
              </a:extLst>
            </p:cNvPr>
            <p:cNvSpPr/>
            <p:nvPr/>
          </p:nvSpPr>
          <p:spPr>
            <a:xfrm rot="16200000">
              <a:off x="5580064" y="1721542"/>
              <a:ext cx="942945" cy="6098064"/>
            </a:xfrm>
            <a:prstGeom prst="rect">
              <a:avLst/>
            </a:prstGeom>
            <a:solidFill>
              <a:srgbClr val="F9930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lvl="0" algn="ctr"/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50" name="iS1ide-Oval 8">
              <a:extLst>
                <a:ext uri="{FF2B5EF4-FFF2-40B4-BE49-F238E27FC236}">
                  <a16:creationId xmlns:a16="http://schemas.microsoft.com/office/drawing/2014/main" xmlns="" id="{BA277081-4B3A-4094-AC5E-3E48911A5100}"/>
                </a:ext>
              </a:extLst>
            </p:cNvPr>
            <p:cNvSpPr/>
            <p:nvPr/>
          </p:nvSpPr>
          <p:spPr>
            <a:xfrm>
              <a:off x="2569302" y="4465393"/>
              <a:ext cx="648072" cy="648072"/>
            </a:xfrm>
            <a:prstGeom prst="ellipse">
              <a:avLst/>
            </a:prstGeom>
            <a:solidFill>
              <a:srgbClr val="F99302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b="1" dirty="0">
                  <a:cs typeface="+mn-ea"/>
                  <a:sym typeface="+mn-lt"/>
                </a:rPr>
                <a:t>4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C0E8DE2D-5862-47E9-995B-4A8D3FBFE07D}"/>
                </a:ext>
              </a:extLst>
            </p:cNvPr>
            <p:cNvSpPr txBox="1"/>
            <p:nvPr/>
          </p:nvSpPr>
          <p:spPr>
            <a:xfrm>
              <a:off x="3165786" y="4414650"/>
              <a:ext cx="579422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4000" b="1" kern="0" dirty="0">
                  <a:solidFill>
                    <a:prstClr val="white"/>
                  </a:solidFill>
                  <a:cs typeface="+mn-ea"/>
                  <a:sym typeface="+mn-lt"/>
                </a:rPr>
                <a:t>指定活动的磁盘分区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1450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96296E-6 L 4.375E-6 -0.18472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34468 " pathEditMode="relative" rAng="0" ptsTypes="AA">
                                      <p:cBhvr>
                                        <p:cTn id="14" dur="1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50417 " pathEditMode="relative" rAng="0" ptsTypes="AA">
                                      <p:cBhvr>
                                        <p:cTn id="19" dur="175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0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4F88D1D-85C9-4983-BE22-8D7F66E69BF1}"/>
              </a:ext>
            </a:extLst>
          </p:cNvPr>
          <p:cNvGrpSpPr>
            <a:grpSpLocks/>
          </p:cNvGrpSpPr>
          <p:nvPr/>
        </p:nvGrpSpPr>
        <p:grpSpPr bwMode="auto">
          <a:xfrm>
            <a:off x="-759739" y="234286"/>
            <a:ext cx="12231306" cy="6623714"/>
            <a:chOff x="2290763" y="2182813"/>
            <a:chExt cx="8264525" cy="4683125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xmlns="" id="{D2FB56E9-E134-4DD4-BA3A-364D5F5E23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1091" y="2182813"/>
              <a:ext cx="5980849" cy="3542760"/>
            </a:xfrm>
            <a:custGeom>
              <a:avLst/>
              <a:gdLst>
                <a:gd name="T0" fmla="*/ 2147483647 w 2269"/>
                <a:gd name="T1" fmla="*/ 2147483647 h 1621"/>
                <a:gd name="T2" fmla="*/ 2147483647 w 2269"/>
                <a:gd name="T3" fmla="*/ 2147483647 h 1621"/>
                <a:gd name="T4" fmla="*/ 2147483647 w 2269"/>
                <a:gd name="T5" fmla="*/ 2147483647 h 1621"/>
                <a:gd name="T6" fmla="*/ 0 w 2269"/>
                <a:gd name="T7" fmla="*/ 2147483647 h 1621"/>
                <a:gd name="T8" fmla="*/ 0 w 2269"/>
                <a:gd name="T9" fmla="*/ 2147483647 h 1621"/>
                <a:gd name="T10" fmla="*/ 2147483647 w 2269"/>
                <a:gd name="T11" fmla="*/ 0 h 1621"/>
                <a:gd name="T12" fmla="*/ 2147483647 w 2269"/>
                <a:gd name="T13" fmla="*/ 0 h 1621"/>
                <a:gd name="T14" fmla="*/ 2147483647 w 2269"/>
                <a:gd name="T15" fmla="*/ 2147483647 h 1621"/>
                <a:gd name="T16" fmla="*/ 2147483647 w 2269"/>
                <a:gd name="T17" fmla="*/ 2147483647 h 16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69"/>
                <a:gd name="T28" fmla="*/ 0 h 1621"/>
                <a:gd name="T29" fmla="*/ 2269 w 2269"/>
                <a:gd name="T30" fmla="*/ 1621 h 16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69" h="1621">
                  <a:moveTo>
                    <a:pt x="2269" y="1496"/>
                  </a:moveTo>
                  <a:cubicBezTo>
                    <a:pt x="2269" y="1576"/>
                    <a:pt x="2224" y="1621"/>
                    <a:pt x="2144" y="1621"/>
                  </a:cubicBezTo>
                  <a:cubicBezTo>
                    <a:pt x="125" y="1621"/>
                    <a:pt x="125" y="1621"/>
                    <a:pt x="125" y="1621"/>
                  </a:cubicBezTo>
                  <a:cubicBezTo>
                    <a:pt x="44" y="1621"/>
                    <a:pt x="0" y="1576"/>
                    <a:pt x="0" y="149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44"/>
                    <a:pt x="44" y="0"/>
                    <a:pt x="125" y="0"/>
                  </a:cubicBezTo>
                  <a:cubicBezTo>
                    <a:pt x="2144" y="0"/>
                    <a:pt x="2144" y="0"/>
                    <a:pt x="2144" y="0"/>
                  </a:cubicBezTo>
                  <a:cubicBezTo>
                    <a:pt x="2224" y="0"/>
                    <a:pt x="2269" y="44"/>
                    <a:pt x="2269" y="124"/>
                  </a:cubicBezTo>
                  <a:lnTo>
                    <a:pt x="2269" y="1496"/>
                  </a:lnTo>
                  <a:close/>
                </a:path>
              </a:pathLst>
            </a:custGeom>
            <a:solidFill>
              <a:srgbClr val="1E1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Oval 7">
              <a:extLst>
                <a:ext uri="{FF2B5EF4-FFF2-40B4-BE49-F238E27FC236}">
                  <a16:creationId xmlns:a16="http://schemas.microsoft.com/office/drawing/2014/main" xmlns="" id="{4E1A9EE2-B8C5-4DF2-BCD9-14849EA611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1205" y="3508770"/>
              <a:ext cx="40326" cy="35057"/>
            </a:xfrm>
            <a:prstGeom prst="ellipse">
              <a:avLst/>
            </a:prstGeom>
            <a:solidFill>
              <a:srgbClr val="4F53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5" name="Freeform 8">
              <a:extLst>
                <a:ext uri="{FF2B5EF4-FFF2-40B4-BE49-F238E27FC236}">
                  <a16:creationId xmlns:a16="http://schemas.microsoft.com/office/drawing/2014/main" xmlns="" id="{404A9717-7307-4A59-833B-1234D9BA39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8013" y="2570496"/>
              <a:ext cx="5030025" cy="2761209"/>
            </a:xfrm>
            <a:custGeom>
              <a:avLst/>
              <a:gdLst>
                <a:gd name="T0" fmla="*/ 2147483647 w 1908"/>
                <a:gd name="T1" fmla="*/ 2147483647 h 1264"/>
                <a:gd name="T2" fmla="*/ 2147483647 w 1908"/>
                <a:gd name="T3" fmla="*/ 2147483647 h 1264"/>
                <a:gd name="T4" fmla="*/ 2147483647 w 1908"/>
                <a:gd name="T5" fmla="*/ 2147483647 h 1264"/>
                <a:gd name="T6" fmla="*/ 0 w 1908"/>
                <a:gd name="T7" fmla="*/ 2147483647 h 1264"/>
                <a:gd name="T8" fmla="*/ 0 w 1908"/>
                <a:gd name="T9" fmla="*/ 2147483647 h 1264"/>
                <a:gd name="T10" fmla="*/ 2147483647 w 1908"/>
                <a:gd name="T11" fmla="*/ 0 h 1264"/>
                <a:gd name="T12" fmla="*/ 2147483647 w 1908"/>
                <a:gd name="T13" fmla="*/ 0 h 1264"/>
                <a:gd name="T14" fmla="*/ 2147483647 w 1908"/>
                <a:gd name="T15" fmla="*/ 2147483647 h 1264"/>
                <a:gd name="T16" fmla="*/ 2147483647 w 1908"/>
                <a:gd name="T17" fmla="*/ 2147483647 h 12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08"/>
                <a:gd name="T28" fmla="*/ 0 h 1264"/>
                <a:gd name="T29" fmla="*/ 1908 w 1908"/>
                <a:gd name="T30" fmla="*/ 1264 h 12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08" h="1264">
                  <a:moveTo>
                    <a:pt x="1908" y="1256"/>
                  </a:moveTo>
                  <a:cubicBezTo>
                    <a:pt x="1908" y="1260"/>
                    <a:pt x="1905" y="1264"/>
                    <a:pt x="1900" y="1264"/>
                  </a:cubicBezTo>
                  <a:cubicBezTo>
                    <a:pt x="8" y="1264"/>
                    <a:pt x="8" y="1264"/>
                    <a:pt x="8" y="1264"/>
                  </a:cubicBezTo>
                  <a:cubicBezTo>
                    <a:pt x="3" y="1264"/>
                    <a:pt x="0" y="1260"/>
                    <a:pt x="0" y="12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900" y="0"/>
                    <a:pt x="1900" y="0"/>
                    <a:pt x="1900" y="0"/>
                  </a:cubicBezTo>
                  <a:cubicBezTo>
                    <a:pt x="1905" y="0"/>
                    <a:pt x="1908" y="3"/>
                    <a:pt x="1908" y="8"/>
                  </a:cubicBezTo>
                  <a:lnTo>
                    <a:pt x="1908" y="12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9">
              <a:extLst>
                <a:ext uri="{FF2B5EF4-FFF2-40B4-BE49-F238E27FC236}">
                  <a16:creationId xmlns:a16="http://schemas.microsoft.com/office/drawing/2014/main" xmlns="" id="{F9E23893-AC18-4F5B-8B2D-74A3C5C0C6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5373" y="3401538"/>
              <a:ext cx="1360442" cy="3423156"/>
            </a:xfrm>
            <a:custGeom>
              <a:avLst/>
              <a:gdLst>
                <a:gd name="T0" fmla="*/ 0 w 516"/>
                <a:gd name="T1" fmla="*/ 2147483647 h 1566"/>
                <a:gd name="T2" fmla="*/ 2147483647 w 516"/>
                <a:gd name="T3" fmla="*/ 2147483647 h 1566"/>
                <a:gd name="T4" fmla="*/ 2147483647 w 516"/>
                <a:gd name="T5" fmla="*/ 2147483647 h 1566"/>
                <a:gd name="T6" fmla="*/ 2147483647 w 516"/>
                <a:gd name="T7" fmla="*/ 2147483647 h 1566"/>
                <a:gd name="T8" fmla="*/ 2147483647 w 516"/>
                <a:gd name="T9" fmla="*/ 2147483647 h 1566"/>
                <a:gd name="T10" fmla="*/ 2147483647 w 516"/>
                <a:gd name="T11" fmla="*/ 2147483647 h 1566"/>
                <a:gd name="T12" fmla="*/ 2147483647 w 516"/>
                <a:gd name="T13" fmla="*/ 2147483647 h 1566"/>
                <a:gd name="T14" fmla="*/ 2147483647 w 516"/>
                <a:gd name="T15" fmla="*/ 2147483647 h 1566"/>
                <a:gd name="T16" fmla="*/ 2147483647 w 516"/>
                <a:gd name="T17" fmla="*/ 2147483647 h 1566"/>
                <a:gd name="T18" fmla="*/ 2147483647 w 516"/>
                <a:gd name="T19" fmla="*/ 2147483647 h 1566"/>
                <a:gd name="T20" fmla="*/ 2147483647 w 516"/>
                <a:gd name="T21" fmla="*/ 2147483647 h 1566"/>
                <a:gd name="T22" fmla="*/ 2147483647 w 516"/>
                <a:gd name="T23" fmla="*/ 2147483647 h 1566"/>
                <a:gd name="T24" fmla="*/ 2147483647 w 516"/>
                <a:gd name="T25" fmla="*/ 2147483647 h 1566"/>
                <a:gd name="T26" fmla="*/ 2147483647 w 516"/>
                <a:gd name="T27" fmla="*/ 2147483647 h 1566"/>
                <a:gd name="T28" fmla="*/ 2147483647 w 516"/>
                <a:gd name="T29" fmla="*/ 2147483647 h 1566"/>
                <a:gd name="T30" fmla="*/ 2147483647 w 516"/>
                <a:gd name="T31" fmla="*/ 2147483647 h 1566"/>
                <a:gd name="T32" fmla="*/ 2147483647 w 516"/>
                <a:gd name="T33" fmla="*/ 2147483647 h 1566"/>
                <a:gd name="T34" fmla="*/ 2147483647 w 516"/>
                <a:gd name="T35" fmla="*/ 2147483647 h 1566"/>
                <a:gd name="T36" fmla="*/ 2147483647 w 516"/>
                <a:gd name="T37" fmla="*/ 2147483647 h 1566"/>
                <a:gd name="T38" fmla="*/ 2147483647 w 516"/>
                <a:gd name="T39" fmla="*/ 2147483647 h 1566"/>
                <a:gd name="T40" fmla="*/ 2147483647 w 516"/>
                <a:gd name="T41" fmla="*/ 2147483647 h 1566"/>
                <a:gd name="T42" fmla="*/ 2147483647 w 516"/>
                <a:gd name="T43" fmla="*/ 2147483647 h 1566"/>
                <a:gd name="T44" fmla="*/ 2147483647 w 516"/>
                <a:gd name="T45" fmla="*/ 2147483647 h 1566"/>
                <a:gd name="T46" fmla="*/ 2147483647 w 516"/>
                <a:gd name="T47" fmla="*/ 2147483647 h 1566"/>
                <a:gd name="T48" fmla="*/ 2147483647 w 516"/>
                <a:gd name="T49" fmla="*/ 2147483647 h 1566"/>
                <a:gd name="T50" fmla="*/ 2147483647 w 516"/>
                <a:gd name="T51" fmla="*/ 2147483647 h 1566"/>
                <a:gd name="T52" fmla="*/ 2147483647 w 516"/>
                <a:gd name="T53" fmla="*/ 2147483647 h 1566"/>
                <a:gd name="T54" fmla="*/ 2147483647 w 516"/>
                <a:gd name="T55" fmla="*/ 2147483647 h 1566"/>
                <a:gd name="T56" fmla="*/ 2147483647 w 516"/>
                <a:gd name="T57" fmla="*/ 2147483647 h 1566"/>
                <a:gd name="T58" fmla="*/ 2147483647 w 516"/>
                <a:gd name="T59" fmla="*/ 2147483647 h 1566"/>
                <a:gd name="T60" fmla="*/ 0 w 516"/>
                <a:gd name="T61" fmla="*/ 2147483647 h 156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16"/>
                <a:gd name="T94" fmla="*/ 0 h 1566"/>
                <a:gd name="T95" fmla="*/ 516 w 516"/>
                <a:gd name="T96" fmla="*/ 1566 h 156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16" h="1566">
                  <a:moveTo>
                    <a:pt x="0" y="1561"/>
                  </a:moveTo>
                  <a:cubicBezTo>
                    <a:pt x="0" y="1561"/>
                    <a:pt x="40" y="1341"/>
                    <a:pt x="59" y="1260"/>
                  </a:cubicBezTo>
                  <a:cubicBezTo>
                    <a:pt x="78" y="1179"/>
                    <a:pt x="100" y="1064"/>
                    <a:pt x="109" y="931"/>
                  </a:cubicBezTo>
                  <a:cubicBezTo>
                    <a:pt x="112" y="883"/>
                    <a:pt x="110" y="737"/>
                    <a:pt x="113" y="635"/>
                  </a:cubicBezTo>
                  <a:cubicBezTo>
                    <a:pt x="116" y="533"/>
                    <a:pt x="107" y="498"/>
                    <a:pt x="116" y="435"/>
                  </a:cubicBezTo>
                  <a:cubicBezTo>
                    <a:pt x="123" y="384"/>
                    <a:pt x="117" y="379"/>
                    <a:pt x="118" y="359"/>
                  </a:cubicBezTo>
                  <a:cubicBezTo>
                    <a:pt x="120" y="338"/>
                    <a:pt x="123" y="312"/>
                    <a:pt x="134" y="295"/>
                  </a:cubicBezTo>
                  <a:cubicBezTo>
                    <a:pt x="145" y="278"/>
                    <a:pt x="194" y="215"/>
                    <a:pt x="219" y="191"/>
                  </a:cubicBezTo>
                  <a:cubicBezTo>
                    <a:pt x="244" y="166"/>
                    <a:pt x="326" y="81"/>
                    <a:pt x="326" y="81"/>
                  </a:cubicBezTo>
                  <a:cubicBezTo>
                    <a:pt x="326" y="81"/>
                    <a:pt x="325" y="35"/>
                    <a:pt x="340" y="21"/>
                  </a:cubicBezTo>
                  <a:cubicBezTo>
                    <a:pt x="355" y="5"/>
                    <a:pt x="380" y="0"/>
                    <a:pt x="407" y="6"/>
                  </a:cubicBezTo>
                  <a:cubicBezTo>
                    <a:pt x="435" y="12"/>
                    <a:pt x="452" y="30"/>
                    <a:pt x="464" y="55"/>
                  </a:cubicBezTo>
                  <a:cubicBezTo>
                    <a:pt x="464" y="55"/>
                    <a:pt x="483" y="108"/>
                    <a:pt x="489" y="141"/>
                  </a:cubicBezTo>
                  <a:cubicBezTo>
                    <a:pt x="494" y="173"/>
                    <a:pt x="497" y="182"/>
                    <a:pt x="490" y="220"/>
                  </a:cubicBezTo>
                  <a:cubicBezTo>
                    <a:pt x="482" y="259"/>
                    <a:pt x="471" y="283"/>
                    <a:pt x="470" y="310"/>
                  </a:cubicBezTo>
                  <a:cubicBezTo>
                    <a:pt x="470" y="336"/>
                    <a:pt x="468" y="361"/>
                    <a:pt x="481" y="415"/>
                  </a:cubicBezTo>
                  <a:cubicBezTo>
                    <a:pt x="495" y="468"/>
                    <a:pt x="504" y="533"/>
                    <a:pt x="505" y="545"/>
                  </a:cubicBezTo>
                  <a:cubicBezTo>
                    <a:pt x="506" y="557"/>
                    <a:pt x="516" y="611"/>
                    <a:pt x="513" y="657"/>
                  </a:cubicBezTo>
                  <a:cubicBezTo>
                    <a:pt x="510" y="704"/>
                    <a:pt x="502" y="749"/>
                    <a:pt x="496" y="766"/>
                  </a:cubicBezTo>
                  <a:cubicBezTo>
                    <a:pt x="491" y="783"/>
                    <a:pt x="490" y="790"/>
                    <a:pt x="490" y="792"/>
                  </a:cubicBezTo>
                  <a:cubicBezTo>
                    <a:pt x="490" y="795"/>
                    <a:pt x="490" y="811"/>
                    <a:pt x="488" y="819"/>
                  </a:cubicBezTo>
                  <a:cubicBezTo>
                    <a:pt x="485" y="828"/>
                    <a:pt x="481" y="837"/>
                    <a:pt x="481" y="837"/>
                  </a:cubicBezTo>
                  <a:cubicBezTo>
                    <a:pt x="481" y="837"/>
                    <a:pt x="487" y="856"/>
                    <a:pt x="488" y="871"/>
                  </a:cubicBezTo>
                  <a:cubicBezTo>
                    <a:pt x="489" y="886"/>
                    <a:pt x="495" y="934"/>
                    <a:pt x="485" y="966"/>
                  </a:cubicBezTo>
                  <a:cubicBezTo>
                    <a:pt x="475" y="997"/>
                    <a:pt x="459" y="1022"/>
                    <a:pt x="451" y="1034"/>
                  </a:cubicBezTo>
                  <a:cubicBezTo>
                    <a:pt x="442" y="1045"/>
                    <a:pt x="439" y="1056"/>
                    <a:pt x="435" y="1071"/>
                  </a:cubicBezTo>
                  <a:cubicBezTo>
                    <a:pt x="430" y="1087"/>
                    <a:pt x="428" y="1089"/>
                    <a:pt x="425" y="1116"/>
                  </a:cubicBezTo>
                  <a:cubicBezTo>
                    <a:pt x="421" y="1144"/>
                    <a:pt x="414" y="1194"/>
                    <a:pt x="416" y="1216"/>
                  </a:cubicBezTo>
                  <a:cubicBezTo>
                    <a:pt x="418" y="1238"/>
                    <a:pt x="422" y="1430"/>
                    <a:pt x="423" y="1461"/>
                  </a:cubicBezTo>
                  <a:cubicBezTo>
                    <a:pt x="424" y="1491"/>
                    <a:pt x="416" y="1566"/>
                    <a:pt x="416" y="1566"/>
                  </a:cubicBezTo>
                  <a:lnTo>
                    <a:pt x="0" y="1561"/>
                  </a:lnTo>
                  <a:close/>
                </a:path>
              </a:pathLst>
            </a:custGeom>
            <a:solidFill>
              <a:srgbClr val="F5C8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10">
              <a:extLst>
                <a:ext uri="{FF2B5EF4-FFF2-40B4-BE49-F238E27FC236}">
                  <a16:creationId xmlns:a16="http://schemas.microsoft.com/office/drawing/2014/main" xmlns="" id="{8ACA9E5F-4EF1-4BED-8ACD-7514CBBFFF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3882" y="3657244"/>
              <a:ext cx="261053" cy="913530"/>
            </a:xfrm>
            <a:custGeom>
              <a:avLst/>
              <a:gdLst>
                <a:gd name="T0" fmla="*/ 2147483647 w 99"/>
                <a:gd name="T1" fmla="*/ 2147483647 h 418"/>
                <a:gd name="T2" fmla="*/ 2147483647 w 99"/>
                <a:gd name="T3" fmla="*/ 2147483647 h 418"/>
                <a:gd name="T4" fmla="*/ 2147483647 w 99"/>
                <a:gd name="T5" fmla="*/ 2147483647 h 418"/>
                <a:gd name="T6" fmla="*/ 2147483647 w 99"/>
                <a:gd name="T7" fmla="*/ 2147483647 h 418"/>
                <a:gd name="T8" fmla="*/ 2147483647 w 99"/>
                <a:gd name="T9" fmla="*/ 2147483647 h 418"/>
                <a:gd name="T10" fmla="*/ 0 w 99"/>
                <a:gd name="T11" fmla="*/ 2147483647 h 418"/>
                <a:gd name="T12" fmla="*/ 2147483647 w 99"/>
                <a:gd name="T13" fmla="*/ 2147483647 h 418"/>
                <a:gd name="T14" fmla="*/ 2147483647 w 99"/>
                <a:gd name="T15" fmla="*/ 2147483647 h 418"/>
                <a:gd name="T16" fmla="*/ 2147483647 w 99"/>
                <a:gd name="T17" fmla="*/ 2147483647 h 418"/>
                <a:gd name="T18" fmla="*/ 2147483647 w 99"/>
                <a:gd name="T19" fmla="*/ 0 h 418"/>
                <a:gd name="T20" fmla="*/ 2147483647 w 99"/>
                <a:gd name="T21" fmla="*/ 2147483647 h 41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9"/>
                <a:gd name="T34" fmla="*/ 0 h 418"/>
                <a:gd name="T35" fmla="*/ 99 w 99"/>
                <a:gd name="T36" fmla="*/ 418 h 41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9" h="418">
                  <a:moveTo>
                    <a:pt x="96" y="37"/>
                  </a:moveTo>
                  <a:cubicBezTo>
                    <a:pt x="96" y="37"/>
                    <a:pt x="92" y="81"/>
                    <a:pt x="94" y="90"/>
                  </a:cubicBezTo>
                  <a:cubicBezTo>
                    <a:pt x="96" y="99"/>
                    <a:pt x="92" y="130"/>
                    <a:pt x="93" y="141"/>
                  </a:cubicBezTo>
                  <a:cubicBezTo>
                    <a:pt x="95" y="151"/>
                    <a:pt x="93" y="190"/>
                    <a:pt x="91" y="206"/>
                  </a:cubicBezTo>
                  <a:cubicBezTo>
                    <a:pt x="89" y="222"/>
                    <a:pt x="84" y="260"/>
                    <a:pt x="66" y="300"/>
                  </a:cubicBezTo>
                  <a:cubicBezTo>
                    <a:pt x="49" y="340"/>
                    <a:pt x="0" y="418"/>
                    <a:pt x="0" y="418"/>
                  </a:cubicBezTo>
                  <a:cubicBezTo>
                    <a:pt x="0" y="418"/>
                    <a:pt x="44" y="318"/>
                    <a:pt x="50" y="293"/>
                  </a:cubicBezTo>
                  <a:cubicBezTo>
                    <a:pt x="57" y="268"/>
                    <a:pt x="69" y="164"/>
                    <a:pt x="70" y="135"/>
                  </a:cubicBezTo>
                  <a:cubicBezTo>
                    <a:pt x="71" y="105"/>
                    <a:pt x="87" y="50"/>
                    <a:pt x="89" y="44"/>
                  </a:cubicBezTo>
                  <a:cubicBezTo>
                    <a:pt x="90" y="38"/>
                    <a:pt x="99" y="0"/>
                    <a:pt x="99" y="0"/>
                  </a:cubicBezTo>
                  <a:lnTo>
                    <a:pt x="96" y="37"/>
                  </a:lnTo>
                  <a:close/>
                </a:path>
              </a:pathLst>
            </a:custGeom>
            <a:solidFill>
              <a:srgbClr val="E3B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1">
              <a:extLst>
                <a:ext uri="{FF2B5EF4-FFF2-40B4-BE49-F238E27FC236}">
                  <a16:creationId xmlns:a16="http://schemas.microsoft.com/office/drawing/2014/main" xmlns="" id="{10603730-66AD-4CEC-9C6B-DED283367C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4646" y="3420098"/>
              <a:ext cx="297132" cy="241271"/>
            </a:xfrm>
            <a:custGeom>
              <a:avLst/>
              <a:gdLst>
                <a:gd name="T0" fmla="*/ 2147483647 w 113"/>
                <a:gd name="T1" fmla="*/ 2147483647 h 111"/>
                <a:gd name="T2" fmla="*/ 2147483647 w 113"/>
                <a:gd name="T3" fmla="*/ 2147483647 h 111"/>
                <a:gd name="T4" fmla="*/ 2147483647 w 113"/>
                <a:gd name="T5" fmla="*/ 2147483647 h 111"/>
                <a:gd name="T6" fmla="*/ 2147483647 w 113"/>
                <a:gd name="T7" fmla="*/ 2147483647 h 111"/>
                <a:gd name="T8" fmla="*/ 2147483647 w 113"/>
                <a:gd name="T9" fmla="*/ 2147483647 h 111"/>
                <a:gd name="T10" fmla="*/ 2147483647 w 113"/>
                <a:gd name="T11" fmla="*/ 2147483647 h 111"/>
                <a:gd name="T12" fmla="*/ 2147483647 w 113"/>
                <a:gd name="T13" fmla="*/ 2147483647 h 111"/>
                <a:gd name="T14" fmla="*/ 2147483647 w 113"/>
                <a:gd name="T15" fmla="*/ 2147483647 h 1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3"/>
                <a:gd name="T25" fmla="*/ 0 h 111"/>
                <a:gd name="T26" fmla="*/ 113 w 113"/>
                <a:gd name="T27" fmla="*/ 111 h 1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3" h="111">
                  <a:moveTo>
                    <a:pt x="1" y="68"/>
                  </a:moveTo>
                  <a:cubicBezTo>
                    <a:pt x="3" y="76"/>
                    <a:pt x="6" y="107"/>
                    <a:pt x="26" y="109"/>
                  </a:cubicBezTo>
                  <a:cubicBezTo>
                    <a:pt x="46" y="111"/>
                    <a:pt x="85" y="108"/>
                    <a:pt x="101" y="100"/>
                  </a:cubicBezTo>
                  <a:cubicBezTo>
                    <a:pt x="110" y="95"/>
                    <a:pt x="113" y="80"/>
                    <a:pt x="108" y="59"/>
                  </a:cubicBezTo>
                  <a:cubicBezTo>
                    <a:pt x="102" y="33"/>
                    <a:pt x="89" y="14"/>
                    <a:pt x="75" y="8"/>
                  </a:cubicBezTo>
                  <a:cubicBezTo>
                    <a:pt x="56" y="0"/>
                    <a:pt x="27" y="3"/>
                    <a:pt x="17" y="13"/>
                  </a:cubicBezTo>
                  <a:cubicBezTo>
                    <a:pt x="6" y="22"/>
                    <a:pt x="2" y="41"/>
                    <a:pt x="1" y="50"/>
                  </a:cubicBezTo>
                  <a:cubicBezTo>
                    <a:pt x="0" y="60"/>
                    <a:pt x="1" y="68"/>
                    <a:pt x="1" y="68"/>
                  </a:cubicBezTo>
                  <a:close/>
                </a:path>
              </a:pathLst>
            </a:custGeom>
            <a:solidFill>
              <a:srgbClr val="F5D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2">
              <a:extLst>
                <a:ext uri="{FF2B5EF4-FFF2-40B4-BE49-F238E27FC236}">
                  <a16:creationId xmlns:a16="http://schemas.microsoft.com/office/drawing/2014/main" xmlns="" id="{99BC247B-7886-4AA6-9D3D-3958A6A8BB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7381" y="3943882"/>
              <a:ext cx="237706" cy="43306"/>
            </a:xfrm>
            <a:custGeom>
              <a:avLst/>
              <a:gdLst>
                <a:gd name="T0" fmla="*/ 2147483647 w 90"/>
                <a:gd name="T1" fmla="*/ 2147483647 h 20"/>
                <a:gd name="T2" fmla="*/ 2147483647 w 90"/>
                <a:gd name="T3" fmla="*/ 2147483647 h 20"/>
                <a:gd name="T4" fmla="*/ 2147483647 w 90"/>
                <a:gd name="T5" fmla="*/ 2147483647 h 20"/>
                <a:gd name="T6" fmla="*/ 2147483647 w 90"/>
                <a:gd name="T7" fmla="*/ 2147483647 h 20"/>
                <a:gd name="T8" fmla="*/ 2147483647 w 90"/>
                <a:gd name="T9" fmla="*/ 2147483647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0"/>
                <a:gd name="T16" fmla="*/ 0 h 20"/>
                <a:gd name="T17" fmla="*/ 90 w 90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0" h="20">
                  <a:moveTo>
                    <a:pt x="3" y="7"/>
                  </a:moveTo>
                  <a:cubicBezTo>
                    <a:pt x="29" y="20"/>
                    <a:pt x="59" y="16"/>
                    <a:pt x="86" y="11"/>
                  </a:cubicBezTo>
                  <a:cubicBezTo>
                    <a:pt x="90" y="11"/>
                    <a:pt x="88" y="5"/>
                    <a:pt x="85" y="5"/>
                  </a:cubicBezTo>
                  <a:cubicBezTo>
                    <a:pt x="59" y="10"/>
                    <a:pt x="30" y="14"/>
                    <a:pt x="7" y="2"/>
                  </a:cubicBezTo>
                  <a:cubicBezTo>
                    <a:pt x="3" y="0"/>
                    <a:pt x="0" y="6"/>
                    <a:pt x="3" y="7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3">
              <a:extLst>
                <a:ext uri="{FF2B5EF4-FFF2-40B4-BE49-F238E27FC236}">
                  <a16:creationId xmlns:a16="http://schemas.microsoft.com/office/drawing/2014/main" xmlns="" id="{C36155F0-91B5-4109-8A2E-473F8EDD53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0728" y="3890267"/>
              <a:ext cx="203748" cy="20621"/>
            </a:xfrm>
            <a:custGeom>
              <a:avLst/>
              <a:gdLst>
                <a:gd name="T0" fmla="*/ 2147483647 w 77"/>
                <a:gd name="T1" fmla="*/ 2147483647 h 10"/>
                <a:gd name="T2" fmla="*/ 2147483647 w 77"/>
                <a:gd name="T3" fmla="*/ 2147483647 h 10"/>
                <a:gd name="T4" fmla="*/ 2147483647 w 77"/>
                <a:gd name="T5" fmla="*/ 2147483647 h 10"/>
                <a:gd name="T6" fmla="*/ 2147483647 w 77"/>
                <a:gd name="T7" fmla="*/ 2147483647 h 10"/>
                <a:gd name="T8" fmla="*/ 2147483647 w 77"/>
                <a:gd name="T9" fmla="*/ 2147483647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7"/>
                <a:gd name="T16" fmla="*/ 0 h 10"/>
                <a:gd name="T17" fmla="*/ 77 w 77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7" h="10">
                  <a:moveTo>
                    <a:pt x="4" y="9"/>
                  </a:moveTo>
                  <a:cubicBezTo>
                    <a:pt x="27" y="9"/>
                    <a:pt x="50" y="10"/>
                    <a:pt x="73" y="7"/>
                  </a:cubicBezTo>
                  <a:cubicBezTo>
                    <a:pt x="77" y="6"/>
                    <a:pt x="77" y="0"/>
                    <a:pt x="73" y="1"/>
                  </a:cubicBezTo>
                  <a:cubicBezTo>
                    <a:pt x="50" y="3"/>
                    <a:pt x="27" y="3"/>
                    <a:pt x="4" y="3"/>
                  </a:cubicBezTo>
                  <a:cubicBezTo>
                    <a:pt x="0" y="3"/>
                    <a:pt x="0" y="9"/>
                    <a:pt x="4" y="9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14">
              <a:extLst>
                <a:ext uri="{FF2B5EF4-FFF2-40B4-BE49-F238E27FC236}">
                  <a16:creationId xmlns:a16="http://schemas.microsoft.com/office/drawing/2014/main" xmlns="" id="{BCFC577E-2645-4B36-9A85-FABCADBE4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657" y="5230659"/>
              <a:ext cx="89140" cy="134040"/>
            </a:xfrm>
            <a:custGeom>
              <a:avLst/>
              <a:gdLst>
                <a:gd name="T0" fmla="*/ 2147483647 w 34"/>
                <a:gd name="T1" fmla="*/ 2147483647 h 61"/>
                <a:gd name="T2" fmla="*/ 2147483647 w 34"/>
                <a:gd name="T3" fmla="*/ 2147483647 h 61"/>
                <a:gd name="T4" fmla="*/ 2147483647 w 34"/>
                <a:gd name="T5" fmla="*/ 2147483647 h 61"/>
                <a:gd name="T6" fmla="*/ 2147483647 w 34"/>
                <a:gd name="T7" fmla="*/ 2147483647 h 61"/>
                <a:gd name="T8" fmla="*/ 2147483647 w 34"/>
                <a:gd name="T9" fmla="*/ 2147483647 h 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"/>
                <a:gd name="T16" fmla="*/ 0 h 61"/>
                <a:gd name="T17" fmla="*/ 34 w 34"/>
                <a:gd name="T18" fmla="*/ 61 h 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" h="61">
                  <a:moveTo>
                    <a:pt x="27" y="4"/>
                  </a:moveTo>
                  <a:cubicBezTo>
                    <a:pt x="22" y="22"/>
                    <a:pt x="15" y="39"/>
                    <a:pt x="3" y="54"/>
                  </a:cubicBezTo>
                  <a:cubicBezTo>
                    <a:pt x="0" y="57"/>
                    <a:pt x="5" y="61"/>
                    <a:pt x="7" y="58"/>
                  </a:cubicBezTo>
                  <a:cubicBezTo>
                    <a:pt x="20" y="43"/>
                    <a:pt x="28" y="24"/>
                    <a:pt x="33" y="5"/>
                  </a:cubicBezTo>
                  <a:cubicBezTo>
                    <a:pt x="34" y="2"/>
                    <a:pt x="28" y="0"/>
                    <a:pt x="27" y="4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5">
              <a:extLst>
                <a:ext uri="{FF2B5EF4-FFF2-40B4-BE49-F238E27FC236}">
                  <a16:creationId xmlns:a16="http://schemas.microsoft.com/office/drawing/2014/main" xmlns="" id="{52FC52A0-9528-4833-BFD7-6C2F6F63A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4206" y="4051114"/>
              <a:ext cx="133710" cy="55678"/>
            </a:xfrm>
            <a:custGeom>
              <a:avLst/>
              <a:gdLst>
                <a:gd name="T0" fmla="*/ 2147483647 w 51"/>
                <a:gd name="T1" fmla="*/ 2147483647 h 26"/>
                <a:gd name="T2" fmla="*/ 2147483647 w 51"/>
                <a:gd name="T3" fmla="*/ 2147483647 h 26"/>
                <a:gd name="T4" fmla="*/ 2147483647 w 51"/>
                <a:gd name="T5" fmla="*/ 2147483647 h 26"/>
                <a:gd name="T6" fmla="*/ 2147483647 w 51"/>
                <a:gd name="T7" fmla="*/ 2147483647 h 26"/>
                <a:gd name="T8" fmla="*/ 2147483647 w 51"/>
                <a:gd name="T9" fmla="*/ 2147483647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6"/>
                <a:gd name="T17" fmla="*/ 51 w 51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6">
                  <a:moveTo>
                    <a:pt x="48" y="19"/>
                  </a:moveTo>
                  <a:cubicBezTo>
                    <a:pt x="38" y="8"/>
                    <a:pt x="19" y="0"/>
                    <a:pt x="4" y="4"/>
                  </a:cubicBezTo>
                  <a:cubicBezTo>
                    <a:pt x="0" y="5"/>
                    <a:pt x="2" y="11"/>
                    <a:pt x="6" y="10"/>
                  </a:cubicBezTo>
                  <a:cubicBezTo>
                    <a:pt x="19" y="6"/>
                    <a:pt x="35" y="14"/>
                    <a:pt x="44" y="23"/>
                  </a:cubicBezTo>
                  <a:cubicBezTo>
                    <a:pt x="47" y="26"/>
                    <a:pt x="51" y="22"/>
                    <a:pt x="48" y="19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6">
              <a:extLst>
                <a:ext uri="{FF2B5EF4-FFF2-40B4-BE49-F238E27FC236}">
                  <a16:creationId xmlns:a16="http://schemas.microsoft.com/office/drawing/2014/main" xmlns="" id="{1CAB4E9E-A6A5-4809-A910-151A6E3ED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3959" y="4009871"/>
              <a:ext cx="42447" cy="30933"/>
            </a:xfrm>
            <a:custGeom>
              <a:avLst/>
              <a:gdLst>
                <a:gd name="T0" fmla="*/ 2147483647 w 16"/>
                <a:gd name="T1" fmla="*/ 2147483647 h 14"/>
                <a:gd name="T2" fmla="*/ 2147483647 w 16"/>
                <a:gd name="T3" fmla="*/ 2147483647 h 14"/>
                <a:gd name="T4" fmla="*/ 2147483647 w 16"/>
                <a:gd name="T5" fmla="*/ 2147483647 h 14"/>
                <a:gd name="T6" fmla="*/ 2147483647 w 16"/>
                <a:gd name="T7" fmla="*/ 2147483647 h 14"/>
                <a:gd name="T8" fmla="*/ 2147483647 w 16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4"/>
                <a:gd name="T17" fmla="*/ 16 w 16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4">
                  <a:moveTo>
                    <a:pt x="14" y="7"/>
                  </a:moveTo>
                  <a:cubicBezTo>
                    <a:pt x="11" y="5"/>
                    <a:pt x="9" y="3"/>
                    <a:pt x="5" y="2"/>
                  </a:cubicBezTo>
                  <a:cubicBezTo>
                    <a:pt x="1" y="0"/>
                    <a:pt x="0" y="6"/>
                    <a:pt x="4" y="8"/>
                  </a:cubicBezTo>
                  <a:cubicBezTo>
                    <a:pt x="6" y="8"/>
                    <a:pt x="8" y="10"/>
                    <a:pt x="9" y="12"/>
                  </a:cubicBezTo>
                  <a:cubicBezTo>
                    <a:pt x="12" y="14"/>
                    <a:pt x="16" y="10"/>
                    <a:pt x="14" y="7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7">
              <a:extLst>
                <a:ext uri="{FF2B5EF4-FFF2-40B4-BE49-F238E27FC236}">
                  <a16:creationId xmlns:a16="http://schemas.microsoft.com/office/drawing/2014/main" xmlns="" id="{F0D86ED4-3EAF-435D-8CAF-9B78C9213D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82361" y="3401538"/>
              <a:ext cx="1290403" cy="3258184"/>
            </a:xfrm>
            <a:custGeom>
              <a:avLst/>
              <a:gdLst>
                <a:gd name="T0" fmla="*/ 2147483647 w 490"/>
                <a:gd name="T1" fmla="*/ 2147483647 h 1491"/>
                <a:gd name="T2" fmla="*/ 2147483647 w 490"/>
                <a:gd name="T3" fmla="*/ 2147483647 h 1491"/>
                <a:gd name="T4" fmla="*/ 2147483647 w 490"/>
                <a:gd name="T5" fmla="*/ 2147483647 h 1491"/>
                <a:gd name="T6" fmla="*/ 2147483647 w 490"/>
                <a:gd name="T7" fmla="*/ 2147483647 h 1491"/>
                <a:gd name="T8" fmla="*/ 2147483647 w 490"/>
                <a:gd name="T9" fmla="*/ 2147483647 h 1491"/>
                <a:gd name="T10" fmla="*/ 2147483647 w 490"/>
                <a:gd name="T11" fmla="*/ 2147483647 h 1491"/>
                <a:gd name="T12" fmla="*/ 2147483647 w 490"/>
                <a:gd name="T13" fmla="*/ 2147483647 h 1491"/>
                <a:gd name="T14" fmla="*/ 2147483647 w 490"/>
                <a:gd name="T15" fmla="*/ 2147483647 h 1491"/>
                <a:gd name="T16" fmla="*/ 2147483647 w 490"/>
                <a:gd name="T17" fmla="*/ 2147483647 h 1491"/>
                <a:gd name="T18" fmla="*/ 2147483647 w 490"/>
                <a:gd name="T19" fmla="*/ 2147483647 h 1491"/>
                <a:gd name="T20" fmla="*/ 2147483647 w 490"/>
                <a:gd name="T21" fmla="*/ 2147483647 h 1491"/>
                <a:gd name="T22" fmla="*/ 2147483647 w 490"/>
                <a:gd name="T23" fmla="*/ 2147483647 h 1491"/>
                <a:gd name="T24" fmla="*/ 2147483647 w 490"/>
                <a:gd name="T25" fmla="*/ 2147483647 h 1491"/>
                <a:gd name="T26" fmla="*/ 2147483647 w 490"/>
                <a:gd name="T27" fmla="*/ 2147483647 h 1491"/>
                <a:gd name="T28" fmla="*/ 2147483647 w 490"/>
                <a:gd name="T29" fmla="*/ 2147483647 h 1491"/>
                <a:gd name="T30" fmla="*/ 2147483647 w 490"/>
                <a:gd name="T31" fmla="*/ 2147483647 h 1491"/>
                <a:gd name="T32" fmla="*/ 2147483647 w 490"/>
                <a:gd name="T33" fmla="*/ 2147483647 h 1491"/>
                <a:gd name="T34" fmla="*/ 2147483647 w 490"/>
                <a:gd name="T35" fmla="*/ 2147483647 h 1491"/>
                <a:gd name="T36" fmla="*/ 2147483647 w 490"/>
                <a:gd name="T37" fmla="*/ 2147483647 h 1491"/>
                <a:gd name="T38" fmla="*/ 2147483647 w 490"/>
                <a:gd name="T39" fmla="*/ 2147483647 h 1491"/>
                <a:gd name="T40" fmla="*/ 2147483647 w 490"/>
                <a:gd name="T41" fmla="*/ 2147483647 h 1491"/>
                <a:gd name="T42" fmla="*/ 2147483647 w 490"/>
                <a:gd name="T43" fmla="*/ 2147483647 h 1491"/>
                <a:gd name="T44" fmla="*/ 2147483647 w 490"/>
                <a:gd name="T45" fmla="*/ 2147483647 h 1491"/>
                <a:gd name="T46" fmla="*/ 2147483647 w 490"/>
                <a:gd name="T47" fmla="*/ 2147483647 h 1491"/>
                <a:gd name="T48" fmla="*/ 2147483647 w 490"/>
                <a:gd name="T49" fmla="*/ 2147483647 h 1491"/>
                <a:gd name="T50" fmla="*/ 2147483647 w 490"/>
                <a:gd name="T51" fmla="*/ 2147483647 h 1491"/>
                <a:gd name="T52" fmla="*/ 2147483647 w 490"/>
                <a:gd name="T53" fmla="*/ 2147483647 h 1491"/>
                <a:gd name="T54" fmla="*/ 2147483647 w 490"/>
                <a:gd name="T55" fmla="*/ 2147483647 h 1491"/>
                <a:gd name="T56" fmla="*/ 2147483647 w 490"/>
                <a:gd name="T57" fmla="*/ 2147483647 h 149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90"/>
                <a:gd name="T88" fmla="*/ 0 h 1491"/>
                <a:gd name="T89" fmla="*/ 490 w 490"/>
                <a:gd name="T90" fmla="*/ 1491 h 149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90" h="1491">
                  <a:moveTo>
                    <a:pt x="471" y="1333"/>
                  </a:moveTo>
                  <a:cubicBezTo>
                    <a:pt x="452" y="1252"/>
                    <a:pt x="415" y="1064"/>
                    <a:pt x="407" y="931"/>
                  </a:cubicBezTo>
                  <a:cubicBezTo>
                    <a:pt x="404" y="883"/>
                    <a:pt x="406" y="737"/>
                    <a:pt x="403" y="635"/>
                  </a:cubicBezTo>
                  <a:cubicBezTo>
                    <a:pt x="399" y="533"/>
                    <a:pt x="409" y="498"/>
                    <a:pt x="399" y="435"/>
                  </a:cubicBezTo>
                  <a:cubicBezTo>
                    <a:pt x="392" y="384"/>
                    <a:pt x="398" y="379"/>
                    <a:pt x="397" y="359"/>
                  </a:cubicBezTo>
                  <a:cubicBezTo>
                    <a:pt x="396" y="338"/>
                    <a:pt x="393" y="312"/>
                    <a:pt x="382" y="295"/>
                  </a:cubicBezTo>
                  <a:cubicBezTo>
                    <a:pt x="371" y="278"/>
                    <a:pt x="322" y="215"/>
                    <a:pt x="297" y="191"/>
                  </a:cubicBezTo>
                  <a:cubicBezTo>
                    <a:pt x="272" y="166"/>
                    <a:pt x="189" y="81"/>
                    <a:pt x="189" y="81"/>
                  </a:cubicBezTo>
                  <a:cubicBezTo>
                    <a:pt x="189" y="81"/>
                    <a:pt x="190" y="35"/>
                    <a:pt x="176" y="21"/>
                  </a:cubicBezTo>
                  <a:cubicBezTo>
                    <a:pt x="161" y="5"/>
                    <a:pt x="136" y="0"/>
                    <a:pt x="108" y="6"/>
                  </a:cubicBezTo>
                  <a:cubicBezTo>
                    <a:pt x="81" y="12"/>
                    <a:pt x="64" y="30"/>
                    <a:pt x="51" y="55"/>
                  </a:cubicBezTo>
                  <a:cubicBezTo>
                    <a:pt x="51" y="55"/>
                    <a:pt x="33" y="108"/>
                    <a:pt x="27" y="141"/>
                  </a:cubicBezTo>
                  <a:cubicBezTo>
                    <a:pt x="21" y="173"/>
                    <a:pt x="19" y="182"/>
                    <a:pt x="26" y="220"/>
                  </a:cubicBezTo>
                  <a:cubicBezTo>
                    <a:pt x="33" y="259"/>
                    <a:pt x="45" y="283"/>
                    <a:pt x="45" y="310"/>
                  </a:cubicBezTo>
                  <a:cubicBezTo>
                    <a:pt x="46" y="336"/>
                    <a:pt x="48" y="361"/>
                    <a:pt x="34" y="415"/>
                  </a:cubicBezTo>
                  <a:cubicBezTo>
                    <a:pt x="21" y="468"/>
                    <a:pt x="11" y="533"/>
                    <a:pt x="10" y="545"/>
                  </a:cubicBezTo>
                  <a:cubicBezTo>
                    <a:pt x="9" y="557"/>
                    <a:pt x="0" y="611"/>
                    <a:pt x="3" y="657"/>
                  </a:cubicBezTo>
                  <a:cubicBezTo>
                    <a:pt x="5" y="704"/>
                    <a:pt x="13" y="749"/>
                    <a:pt x="19" y="766"/>
                  </a:cubicBezTo>
                  <a:cubicBezTo>
                    <a:pt x="25" y="783"/>
                    <a:pt x="26" y="790"/>
                    <a:pt x="26" y="792"/>
                  </a:cubicBezTo>
                  <a:cubicBezTo>
                    <a:pt x="26" y="795"/>
                    <a:pt x="25" y="811"/>
                    <a:pt x="28" y="819"/>
                  </a:cubicBezTo>
                  <a:cubicBezTo>
                    <a:pt x="31" y="828"/>
                    <a:pt x="34" y="837"/>
                    <a:pt x="34" y="837"/>
                  </a:cubicBezTo>
                  <a:cubicBezTo>
                    <a:pt x="34" y="837"/>
                    <a:pt x="29" y="856"/>
                    <a:pt x="28" y="871"/>
                  </a:cubicBezTo>
                  <a:cubicBezTo>
                    <a:pt x="27" y="886"/>
                    <a:pt x="21" y="934"/>
                    <a:pt x="31" y="966"/>
                  </a:cubicBezTo>
                  <a:cubicBezTo>
                    <a:pt x="40" y="997"/>
                    <a:pt x="56" y="1022"/>
                    <a:pt x="65" y="1034"/>
                  </a:cubicBezTo>
                  <a:cubicBezTo>
                    <a:pt x="73" y="1045"/>
                    <a:pt x="76" y="1056"/>
                    <a:pt x="81" y="1071"/>
                  </a:cubicBezTo>
                  <a:cubicBezTo>
                    <a:pt x="86" y="1087"/>
                    <a:pt x="87" y="1089"/>
                    <a:pt x="91" y="1116"/>
                  </a:cubicBezTo>
                  <a:cubicBezTo>
                    <a:pt x="94" y="1144"/>
                    <a:pt x="101" y="1194"/>
                    <a:pt x="100" y="1216"/>
                  </a:cubicBezTo>
                  <a:cubicBezTo>
                    <a:pt x="98" y="1238"/>
                    <a:pt x="93" y="1430"/>
                    <a:pt x="92" y="1461"/>
                  </a:cubicBezTo>
                  <a:cubicBezTo>
                    <a:pt x="91" y="1491"/>
                    <a:pt x="490" y="1414"/>
                    <a:pt x="471" y="1333"/>
                  </a:cubicBezTo>
                  <a:close/>
                </a:path>
              </a:pathLst>
            </a:custGeom>
            <a:solidFill>
              <a:srgbClr val="F5C8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8">
              <a:extLst>
                <a:ext uri="{FF2B5EF4-FFF2-40B4-BE49-F238E27FC236}">
                  <a16:creationId xmlns:a16="http://schemas.microsoft.com/office/drawing/2014/main" xmlns="" id="{99DD8A8D-F035-430A-BFBB-048D39A547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83241" y="3657244"/>
              <a:ext cx="261053" cy="913530"/>
            </a:xfrm>
            <a:custGeom>
              <a:avLst/>
              <a:gdLst>
                <a:gd name="T0" fmla="*/ 2147483647 w 99"/>
                <a:gd name="T1" fmla="*/ 2147483647 h 418"/>
                <a:gd name="T2" fmla="*/ 2147483647 w 99"/>
                <a:gd name="T3" fmla="*/ 2147483647 h 418"/>
                <a:gd name="T4" fmla="*/ 2147483647 w 99"/>
                <a:gd name="T5" fmla="*/ 2147483647 h 418"/>
                <a:gd name="T6" fmla="*/ 2147483647 w 99"/>
                <a:gd name="T7" fmla="*/ 2147483647 h 418"/>
                <a:gd name="T8" fmla="*/ 2147483647 w 99"/>
                <a:gd name="T9" fmla="*/ 2147483647 h 418"/>
                <a:gd name="T10" fmla="*/ 2147483647 w 99"/>
                <a:gd name="T11" fmla="*/ 2147483647 h 418"/>
                <a:gd name="T12" fmla="*/ 2147483647 w 99"/>
                <a:gd name="T13" fmla="*/ 2147483647 h 418"/>
                <a:gd name="T14" fmla="*/ 2147483647 w 99"/>
                <a:gd name="T15" fmla="*/ 2147483647 h 418"/>
                <a:gd name="T16" fmla="*/ 2147483647 w 99"/>
                <a:gd name="T17" fmla="*/ 2147483647 h 418"/>
                <a:gd name="T18" fmla="*/ 0 w 99"/>
                <a:gd name="T19" fmla="*/ 0 h 418"/>
                <a:gd name="T20" fmla="*/ 2147483647 w 99"/>
                <a:gd name="T21" fmla="*/ 2147483647 h 41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9"/>
                <a:gd name="T34" fmla="*/ 0 h 418"/>
                <a:gd name="T35" fmla="*/ 99 w 99"/>
                <a:gd name="T36" fmla="*/ 418 h 41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9" h="418">
                  <a:moveTo>
                    <a:pt x="3" y="37"/>
                  </a:moveTo>
                  <a:cubicBezTo>
                    <a:pt x="3" y="37"/>
                    <a:pt x="6" y="81"/>
                    <a:pt x="4" y="90"/>
                  </a:cubicBezTo>
                  <a:cubicBezTo>
                    <a:pt x="3" y="99"/>
                    <a:pt x="6" y="130"/>
                    <a:pt x="5" y="141"/>
                  </a:cubicBezTo>
                  <a:cubicBezTo>
                    <a:pt x="4" y="151"/>
                    <a:pt x="5" y="190"/>
                    <a:pt x="7" y="206"/>
                  </a:cubicBezTo>
                  <a:cubicBezTo>
                    <a:pt x="9" y="222"/>
                    <a:pt x="15" y="260"/>
                    <a:pt x="32" y="300"/>
                  </a:cubicBezTo>
                  <a:cubicBezTo>
                    <a:pt x="49" y="340"/>
                    <a:pt x="99" y="418"/>
                    <a:pt x="99" y="418"/>
                  </a:cubicBezTo>
                  <a:cubicBezTo>
                    <a:pt x="99" y="418"/>
                    <a:pt x="55" y="318"/>
                    <a:pt x="48" y="293"/>
                  </a:cubicBezTo>
                  <a:cubicBezTo>
                    <a:pt x="41" y="268"/>
                    <a:pt x="30" y="164"/>
                    <a:pt x="29" y="135"/>
                  </a:cubicBezTo>
                  <a:cubicBezTo>
                    <a:pt x="28" y="105"/>
                    <a:pt x="11" y="50"/>
                    <a:pt x="10" y="44"/>
                  </a:cubicBezTo>
                  <a:cubicBezTo>
                    <a:pt x="8" y="38"/>
                    <a:pt x="0" y="0"/>
                    <a:pt x="0" y="0"/>
                  </a:cubicBezTo>
                  <a:lnTo>
                    <a:pt x="3" y="37"/>
                  </a:lnTo>
                  <a:close/>
                </a:path>
              </a:pathLst>
            </a:custGeom>
            <a:solidFill>
              <a:srgbClr val="E3B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9">
              <a:extLst>
                <a:ext uri="{FF2B5EF4-FFF2-40B4-BE49-F238E27FC236}">
                  <a16:creationId xmlns:a16="http://schemas.microsoft.com/office/drawing/2014/main" xmlns="" id="{DDBECA69-AACF-4A87-830E-523E18D2EE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56395" y="3420098"/>
              <a:ext cx="295011" cy="241271"/>
            </a:xfrm>
            <a:custGeom>
              <a:avLst/>
              <a:gdLst>
                <a:gd name="T0" fmla="*/ 2147483647 w 112"/>
                <a:gd name="T1" fmla="*/ 2147483647 h 111"/>
                <a:gd name="T2" fmla="*/ 2147483647 w 112"/>
                <a:gd name="T3" fmla="*/ 2147483647 h 111"/>
                <a:gd name="T4" fmla="*/ 2147483647 w 112"/>
                <a:gd name="T5" fmla="*/ 2147483647 h 111"/>
                <a:gd name="T6" fmla="*/ 2147483647 w 112"/>
                <a:gd name="T7" fmla="*/ 2147483647 h 111"/>
                <a:gd name="T8" fmla="*/ 2147483647 w 112"/>
                <a:gd name="T9" fmla="*/ 2147483647 h 111"/>
                <a:gd name="T10" fmla="*/ 2147483647 w 112"/>
                <a:gd name="T11" fmla="*/ 2147483647 h 111"/>
                <a:gd name="T12" fmla="*/ 2147483647 w 112"/>
                <a:gd name="T13" fmla="*/ 2147483647 h 111"/>
                <a:gd name="T14" fmla="*/ 2147483647 w 112"/>
                <a:gd name="T15" fmla="*/ 2147483647 h 1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2"/>
                <a:gd name="T25" fmla="*/ 0 h 111"/>
                <a:gd name="T26" fmla="*/ 112 w 112"/>
                <a:gd name="T27" fmla="*/ 111 h 1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2" h="111">
                  <a:moveTo>
                    <a:pt x="111" y="68"/>
                  </a:moveTo>
                  <a:cubicBezTo>
                    <a:pt x="110" y="76"/>
                    <a:pt x="106" y="107"/>
                    <a:pt x="86" y="109"/>
                  </a:cubicBezTo>
                  <a:cubicBezTo>
                    <a:pt x="67" y="111"/>
                    <a:pt x="27" y="108"/>
                    <a:pt x="12" y="100"/>
                  </a:cubicBezTo>
                  <a:cubicBezTo>
                    <a:pt x="3" y="95"/>
                    <a:pt x="0" y="80"/>
                    <a:pt x="4" y="59"/>
                  </a:cubicBezTo>
                  <a:cubicBezTo>
                    <a:pt x="11" y="33"/>
                    <a:pt x="24" y="14"/>
                    <a:pt x="38" y="8"/>
                  </a:cubicBezTo>
                  <a:cubicBezTo>
                    <a:pt x="57" y="0"/>
                    <a:pt x="85" y="3"/>
                    <a:pt x="96" y="13"/>
                  </a:cubicBezTo>
                  <a:cubicBezTo>
                    <a:pt x="107" y="22"/>
                    <a:pt x="111" y="41"/>
                    <a:pt x="111" y="50"/>
                  </a:cubicBezTo>
                  <a:cubicBezTo>
                    <a:pt x="112" y="60"/>
                    <a:pt x="111" y="68"/>
                    <a:pt x="111" y="68"/>
                  </a:cubicBezTo>
                  <a:close/>
                </a:path>
              </a:pathLst>
            </a:custGeom>
            <a:solidFill>
              <a:srgbClr val="F5D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0">
              <a:extLst>
                <a:ext uri="{FF2B5EF4-FFF2-40B4-BE49-F238E27FC236}">
                  <a16:creationId xmlns:a16="http://schemas.microsoft.com/office/drawing/2014/main" xmlns="" id="{B2E5D5D3-D3B1-4A1A-BB92-67B43069D6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0964" y="3943882"/>
              <a:ext cx="239829" cy="43306"/>
            </a:xfrm>
            <a:custGeom>
              <a:avLst/>
              <a:gdLst>
                <a:gd name="T0" fmla="*/ 2147483647 w 91"/>
                <a:gd name="T1" fmla="*/ 2147483647 h 20"/>
                <a:gd name="T2" fmla="*/ 2147483647 w 91"/>
                <a:gd name="T3" fmla="*/ 2147483647 h 20"/>
                <a:gd name="T4" fmla="*/ 2147483647 w 91"/>
                <a:gd name="T5" fmla="*/ 2147483647 h 20"/>
                <a:gd name="T6" fmla="*/ 2147483647 w 91"/>
                <a:gd name="T7" fmla="*/ 2147483647 h 20"/>
                <a:gd name="T8" fmla="*/ 2147483647 w 91"/>
                <a:gd name="T9" fmla="*/ 2147483647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"/>
                <a:gd name="T16" fmla="*/ 0 h 20"/>
                <a:gd name="T17" fmla="*/ 91 w 91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" h="20">
                  <a:moveTo>
                    <a:pt x="84" y="2"/>
                  </a:moveTo>
                  <a:cubicBezTo>
                    <a:pt x="60" y="14"/>
                    <a:pt x="31" y="10"/>
                    <a:pt x="6" y="5"/>
                  </a:cubicBezTo>
                  <a:cubicBezTo>
                    <a:pt x="2" y="5"/>
                    <a:pt x="0" y="11"/>
                    <a:pt x="4" y="11"/>
                  </a:cubicBezTo>
                  <a:cubicBezTo>
                    <a:pt x="31" y="16"/>
                    <a:pt x="61" y="20"/>
                    <a:pt x="87" y="7"/>
                  </a:cubicBezTo>
                  <a:cubicBezTo>
                    <a:pt x="91" y="6"/>
                    <a:pt x="88" y="0"/>
                    <a:pt x="84" y="2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21">
              <a:extLst>
                <a:ext uri="{FF2B5EF4-FFF2-40B4-BE49-F238E27FC236}">
                  <a16:creationId xmlns:a16="http://schemas.microsoft.com/office/drawing/2014/main" xmlns="" id="{FF92516C-70A7-4627-82A7-5426BBFF1F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11577" y="3890267"/>
              <a:ext cx="205871" cy="20621"/>
            </a:xfrm>
            <a:custGeom>
              <a:avLst/>
              <a:gdLst>
                <a:gd name="T0" fmla="*/ 2147483647 w 78"/>
                <a:gd name="T1" fmla="*/ 2147483647 h 10"/>
                <a:gd name="T2" fmla="*/ 2147483647 w 78"/>
                <a:gd name="T3" fmla="*/ 2147483647 h 10"/>
                <a:gd name="T4" fmla="*/ 2147483647 w 78"/>
                <a:gd name="T5" fmla="*/ 2147483647 h 10"/>
                <a:gd name="T6" fmla="*/ 2147483647 w 78"/>
                <a:gd name="T7" fmla="*/ 2147483647 h 10"/>
                <a:gd name="T8" fmla="*/ 2147483647 w 78"/>
                <a:gd name="T9" fmla="*/ 2147483647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10"/>
                <a:gd name="T17" fmla="*/ 78 w 7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10">
                  <a:moveTo>
                    <a:pt x="74" y="3"/>
                  </a:moveTo>
                  <a:cubicBezTo>
                    <a:pt x="51" y="3"/>
                    <a:pt x="27" y="3"/>
                    <a:pt x="4" y="1"/>
                  </a:cubicBezTo>
                  <a:cubicBezTo>
                    <a:pt x="0" y="0"/>
                    <a:pt x="0" y="6"/>
                    <a:pt x="4" y="7"/>
                  </a:cubicBezTo>
                  <a:cubicBezTo>
                    <a:pt x="27" y="10"/>
                    <a:pt x="51" y="9"/>
                    <a:pt x="74" y="9"/>
                  </a:cubicBezTo>
                  <a:cubicBezTo>
                    <a:pt x="78" y="9"/>
                    <a:pt x="78" y="3"/>
                    <a:pt x="74" y="3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22">
              <a:extLst>
                <a:ext uri="{FF2B5EF4-FFF2-40B4-BE49-F238E27FC236}">
                  <a16:creationId xmlns:a16="http://schemas.microsoft.com/office/drawing/2014/main" xmlns="" id="{5B0431B5-205D-46DE-91AF-229C38E5D2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69377" y="5230659"/>
              <a:ext cx="87018" cy="134040"/>
            </a:xfrm>
            <a:custGeom>
              <a:avLst/>
              <a:gdLst>
                <a:gd name="T0" fmla="*/ 2147483647 w 33"/>
                <a:gd name="T1" fmla="*/ 2147483647 h 61"/>
                <a:gd name="T2" fmla="*/ 2147483647 w 33"/>
                <a:gd name="T3" fmla="*/ 2147483647 h 61"/>
                <a:gd name="T4" fmla="*/ 2147483647 w 33"/>
                <a:gd name="T5" fmla="*/ 2147483647 h 61"/>
                <a:gd name="T6" fmla="*/ 2147483647 w 33"/>
                <a:gd name="T7" fmla="*/ 2147483647 h 61"/>
                <a:gd name="T8" fmla="*/ 2147483647 w 33"/>
                <a:gd name="T9" fmla="*/ 2147483647 h 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61"/>
                <a:gd name="T17" fmla="*/ 33 w 33"/>
                <a:gd name="T18" fmla="*/ 61 h 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61">
                  <a:moveTo>
                    <a:pt x="1" y="5"/>
                  </a:moveTo>
                  <a:cubicBezTo>
                    <a:pt x="5" y="24"/>
                    <a:pt x="14" y="43"/>
                    <a:pt x="26" y="58"/>
                  </a:cubicBezTo>
                  <a:cubicBezTo>
                    <a:pt x="29" y="61"/>
                    <a:pt x="33" y="57"/>
                    <a:pt x="31" y="54"/>
                  </a:cubicBezTo>
                  <a:cubicBezTo>
                    <a:pt x="19" y="39"/>
                    <a:pt x="11" y="22"/>
                    <a:pt x="7" y="4"/>
                  </a:cubicBezTo>
                  <a:cubicBezTo>
                    <a:pt x="6" y="0"/>
                    <a:pt x="0" y="2"/>
                    <a:pt x="1" y="5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23">
              <a:extLst>
                <a:ext uri="{FF2B5EF4-FFF2-40B4-BE49-F238E27FC236}">
                  <a16:creationId xmlns:a16="http://schemas.microsoft.com/office/drawing/2014/main" xmlns="" id="{1B9E1CE0-37FC-419F-AF31-50D36F3FE5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70257" y="4051114"/>
              <a:ext cx="131587" cy="55678"/>
            </a:xfrm>
            <a:custGeom>
              <a:avLst/>
              <a:gdLst>
                <a:gd name="T0" fmla="*/ 2147483647 w 50"/>
                <a:gd name="T1" fmla="*/ 2147483647 h 26"/>
                <a:gd name="T2" fmla="*/ 2147483647 w 50"/>
                <a:gd name="T3" fmla="*/ 2147483647 h 26"/>
                <a:gd name="T4" fmla="*/ 2147483647 w 50"/>
                <a:gd name="T5" fmla="*/ 2147483647 h 26"/>
                <a:gd name="T6" fmla="*/ 2147483647 w 50"/>
                <a:gd name="T7" fmla="*/ 2147483647 h 26"/>
                <a:gd name="T8" fmla="*/ 2147483647 w 50"/>
                <a:gd name="T9" fmla="*/ 2147483647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"/>
                <a:gd name="T16" fmla="*/ 0 h 26"/>
                <a:gd name="T17" fmla="*/ 50 w 50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" h="26">
                  <a:moveTo>
                    <a:pt x="7" y="23"/>
                  </a:moveTo>
                  <a:cubicBezTo>
                    <a:pt x="16" y="14"/>
                    <a:pt x="32" y="6"/>
                    <a:pt x="45" y="10"/>
                  </a:cubicBezTo>
                  <a:cubicBezTo>
                    <a:pt x="48" y="11"/>
                    <a:pt x="50" y="5"/>
                    <a:pt x="46" y="4"/>
                  </a:cubicBezTo>
                  <a:cubicBezTo>
                    <a:pt x="31" y="0"/>
                    <a:pt x="13" y="8"/>
                    <a:pt x="2" y="19"/>
                  </a:cubicBezTo>
                  <a:cubicBezTo>
                    <a:pt x="0" y="22"/>
                    <a:pt x="4" y="26"/>
                    <a:pt x="7" y="23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24">
              <a:extLst>
                <a:ext uri="{FF2B5EF4-FFF2-40B4-BE49-F238E27FC236}">
                  <a16:creationId xmlns:a16="http://schemas.microsoft.com/office/drawing/2014/main" xmlns="" id="{C83964DE-86BB-424D-8B27-CCDE764763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59646" y="4009871"/>
              <a:ext cx="44571" cy="30933"/>
            </a:xfrm>
            <a:custGeom>
              <a:avLst/>
              <a:gdLst>
                <a:gd name="T0" fmla="*/ 2147483647 w 17"/>
                <a:gd name="T1" fmla="*/ 2147483647 h 14"/>
                <a:gd name="T2" fmla="*/ 2147483647 w 17"/>
                <a:gd name="T3" fmla="*/ 2147483647 h 14"/>
                <a:gd name="T4" fmla="*/ 2147483647 w 17"/>
                <a:gd name="T5" fmla="*/ 2147483647 h 14"/>
                <a:gd name="T6" fmla="*/ 2147483647 w 17"/>
                <a:gd name="T7" fmla="*/ 2147483647 h 14"/>
                <a:gd name="T8" fmla="*/ 2147483647 w 17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14"/>
                <a:gd name="T17" fmla="*/ 17 w 17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14">
                  <a:moveTo>
                    <a:pt x="7" y="12"/>
                  </a:moveTo>
                  <a:cubicBezTo>
                    <a:pt x="9" y="10"/>
                    <a:pt x="11" y="8"/>
                    <a:pt x="13" y="8"/>
                  </a:cubicBezTo>
                  <a:cubicBezTo>
                    <a:pt x="17" y="6"/>
                    <a:pt x="15" y="0"/>
                    <a:pt x="11" y="2"/>
                  </a:cubicBezTo>
                  <a:cubicBezTo>
                    <a:pt x="8" y="3"/>
                    <a:pt x="5" y="5"/>
                    <a:pt x="3" y="7"/>
                  </a:cubicBezTo>
                  <a:cubicBezTo>
                    <a:pt x="0" y="10"/>
                    <a:pt x="4" y="14"/>
                    <a:pt x="7" y="12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41">
              <a:extLst>
                <a:ext uri="{FF2B5EF4-FFF2-40B4-BE49-F238E27FC236}">
                  <a16:creationId xmlns:a16="http://schemas.microsoft.com/office/drawing/2014/main" xmlns="" id="{1C9EED6E-01EB-49F6-BB2D-2DFA2E7AE2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0763" y="6241108"/>
              <a:ext cx="1322240" cy="624830"/>
            </a:xfrm>
            <a:custGeom>
              <a:avLst/>
              <a:gdLst>
                <a:gd name="T0" fmla="*/ 2147483647 w 502"/>
                <a:gd name="T1" fmla="*/ 2147483647 h 286"/>
                <a:gd name="T2" fmla="*/ 2147483647 w 502"/>
                <a:gd name="T3" fmla="*/ 2147483647 h 286"/>
                <a:gd name="T4" fmla="*/ 2147483647 w 502"/>
                <a:gd name="T5" fmla="*/ 2147483647 h 286"/>
                <a:gd name="T6" fmla="*/ 2147483647 w 502"/>
                <a:gd name="T7" fmla="*/ 2147483647 h 286"/>
                <a:gd name="T8" fmla="*/ 0 w 502"/>
                <a:gd name="T9" fmla="*/ 2147483647 h 286"/>
                <a:gd name="T10" fmla="*/ 2147483647 w 502"/>
                <a:gd name="T11" fmla="*/ 2147483647 h 286"/>
                <a:gd name="T12" fmla="*/ 2147483647 w 502"/>
                <a:gd name="T13" fmla="*/ 2147483647 h 2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02"/>
                <a:gd name="T22" fmla="*/ 0 h 286"/>
                <a:gd name="T23" fmla="*/ 502 w 502"/>
                <a:gd name="T24" fmla="*/ 286 h 28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02" h="286">
                  <a:moveTo>
                    <a:pt x="491" y="43"/>
                  </a:moveTo>
                  <a:cubicBezTo>
                    <a:pt x="487" y="25"/>
                    <a:pt x="412" y="16"/>
                    <a:pt x="360" y="11"/>
                  </a:cubicBezTo>
                  <a:cubicBezTo>
                    <a:pt x="323" y="8"/>
                    <a:pt x="244" y="5"/>
                    <a:pt x="221" y="7"/>
                  </a:cubicBezTo>
                  <a:cubicBezTo>
                    <a:pt x="198" y="10"/>
                    <a:pt x="64" y="0"/>
                    <a:pt x="46" y="23"/>
                  </a:cubicBezTo>
                  <a:cubicBezTo>
                    <a:pt x="38" y="34"/>
                    <a:pt x="19" y="158"/>
                    <a:pt x="0" y="286"/>
                  </a:cubicBezTo>
                  <a:cubicBezTo>
                    <a:pt x="502" y="286"/>
                    <a:pt x="502" y="286"/>
                    <a:pt x="502" y="286"/>
                  </a:cubicBezTo>
                  <a:cubicBezTo>
                    <a:pt x="497" y="158"/>
                    <a:pt x="493" y="50"/>
                    <a:pt x="491" y="43"/>
                  </a:cubicBezTo>
                  <a:close/>
                </a:path>
              </a:pathLst>
            </a:custGeom>
            <a:solidFill>
              <a:srgbClr val="F88A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42">
              <a:extLst>
                <a:ext uri="{FF2B5EF4-FFF2-40B4-BE49-F238E27FC236}">
                  <a16:creationId xmlns:a16="http://schemas.microsoft.com/office/drawing/2014/main" xmlns="" id="{602B2479-B6BE-4BEC-9FEC-C936517148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33048" y="6241108"/>
              <a:ext cx="1322240" cy="624830"/>
            </a:xfrm>
            <a:custGeom>
              <a:avLst/>
              <a:gdLst>
                <a:gd name="T0" fmla="*/ 2147483647 w 502"/>
                <a:gd name="T1" fmla="*/ 2147483647 h 286"/>
                <a:gd name="T2" fmla="*/ 2147483647 w 502"/>
                <a:gd name="T3" fmla="*/ 2147483647 h 286"/>
                <a:gd name="T4" fmla="*/ 2147483647 w 502"/>
                <a:gd name="T5" fmla="*/ 2147483647 h 286"/>
                <a:gd name="T6" fmla="*/ 2147483647 w 502"/>
                <a:gd name="T7" fmla="*/ 2147483647 h 286"/>
                <a:gd name="T8" fmla="*/ 0 w 502"/>
                <a:gd name="T9" fmla="*/ 2147483647 h 286"/>
                <a:gd name="T10" fmla="*/ 2147483647 w 502"/>
                <a:gd name="T11" fmla="*/ 2147483647 h 286"/>
                <a:gd name="T12" fmla="*/ 2147483647 w 502"/>
                <a:gd name="T13" fmla="*/ 2147483647 h 2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02"/>
                <a:gd name="T22" fmla="*/ 0 h 286"/>
                <a:gd name="T23" fmla="*/ 502 w 502"/>
                <a:gd name="T24" fmla="*/ 286 h 28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02" h="286">
                  <a:moveTo>
                    <a:pt x="456" y="23"/>
                  </a:moveTo>
                  <a:cubicBezTo>
                    <a:pt x="439" y="0"/>
                    <a:pt x="304" y="10"/>
                    <a:pt x="281" y="7"/>
                  </a:cubicBezTo>
                  <a:cubicBezTo>
                    <a:pt x="258" y="5"/>
                    <a:pt x="179" y="9"/>
                    <a:pt x="142" y="12"/>
                  </a:cubicBezTo>
                  <a:cubicBezTo>
                    <a:pt x="90" y="16"/>
                    <a:pt x="16" y="25"/>
                    <a:pt x="11" y="43"/>
                  </a:cubicBezTo>
                  <a:cubicBezTo>
                    <a:pt x="10" y="50"/>
                    <a:pt x="5" y="158"/>
                    <a:pt x="0" y="286"/>
                  </a:cubicBezTo>
                  <a:cubicBezTo>
                    <a:pt x="502" y="286"/>
                    <a:pt x="502" y="286"/>
                    <a:pt x="502" y="286"/>
                  </a:cubicBezTo>
                  <a:cubicBezTo>
                    <a:pt x="484" y="158"/>
                    <a:pt x="464" y="34"/>
                    <a:pt x="456" y="23"/>
                  </a:cubicBezTo>
                  <a:close/>
                </a:path>
              </a:pathLst>
            </a:custGeom>
            <a:solidFill>
              <a:srgbClr val="F88A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" name="圆角矩形 9">
            <a:extLst>
              <a:ext uri="{FF2B5EF4-FFF2-40B4-BE49-F238E27FC236}">
                <a16:creationId xmlns:a16="http://schemas.microsoft.com/office/drawing/2014/main" xmlns="" id="{63A60ABB-D59E-4D37-904D-3F79929AE148}"/>
              </a:ext>
            </a:extLst>
          </p:cNvPr>
          <p:cNvSpPr/>
          <p:nvPr/>
        </p:nvSpPr>
        <p:spPr>
          <a:xfrm rot="2700000">
            <a:off x="10787656" y="156231"/>
            <a:ext cx="754354" cy="754354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F1D81C14-2C36-45F4-915E-5A3752A3C6C0}"/>
              </a:ext>
            </a:extLst>
          </p:cNvPr>
          <p:cNvGrpSpPr/>
          <p:nvPr/>
        </p:nvGrpSpPr>
        <p:grpSpPr>
          <a:xfrm>
            <a:off x="10823156" y="563905"/>
            <a:ext cx="683354" cy="683354"/>
            <a:chOff x="3700441" y="1274408"/>
            <a:chExt cx="1646508" cy="1646508"/>
          </a:xfrm>
        </p:grpSpPr>
        <p:sp>
          <p:nvSpPr>
            <p:cNvPr id="27" name="圆角矩形 11">
              <a:extLst>
                <a:ext uri="{FF2B5EF4-FFF2-40B4-BE49-F238E27FC236}">
                  <a16:creationId xmlns:a16="http://schemas.microsoft.com/office/drawing/2014/main" xmlns="" id="{D263FEB2-14A6-42FA-BDC8-88874F8D7D80}"/>
                </a:ext>
              </a:extLst>
            </p:cNvPr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chemeClr val="accent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圆角矩形 12">
              <a:extLst>
                <a:ext uri="{FF2B5EF4-FFF2-40B4-BE49-F238E27FC236}">
                  <a16:creationId xmlns:a16="http://schemas.microsoft.com/office/drawing/2014/main" xmlns="" id="{070A740B-7AAE-4C2B-A29D-DE141EF1806C}"/>
                </a:ext>
              </a:extLst>
            </p:cNvPr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2AAA3684-7EDD-4031-AB99-72F3B1AC97B1}"/>
              </a:ext>
            </a:extLst>
          </p:cNvPr>
          <p:cNvGrpSpPr/>
          <p:nvPr/>
        </p:nvGrpSpPr>
        <p:grpSpPr>
          <a:xfrm>
            <a:off x="10854928" y="1231773"/>
            <a:ext cx="619809" cy="619809"/>
            <a:chOff x="3700441" y="1274408"/>
            <a:chExt cx="1646508" cy="1646508"/>
          </a:xfrm>
        </p:grpSpPr>
        <p:sp>
          <p:nvSpPr>
            <p:cNvPr id="30" name="圆角矩形 14">
              <a:extLst>
                <a:ext uri="{FF2B5EF4-FFF2-40B4-BE49-F238E27FC236}">
                  <a16:creationId xmlns:a16="http://schemas.microsoft.com/office/drawing/2014/main" xmlns="" id="{2A438B4C-A0DC-4EB7-830F-BDFC4F55B027}"/>
                </a:ext>
              </a:extLst>
            </p:cNvPr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chemeClr val="accent5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圆角矩形 15">
              <a:extLst>
                <a:ext uri="{FF2B5EF4-FFF2-40B4-BE49-F238E27FC236}">
                  <a16:creationId xmlns:a16="http://schemas.microsoft.com/office/drawing/2014/main" xmlns="" id="{0E0E8F41-7CBC-46EA-B5FE-5F987B83A9BE}"/>
                </a:ext>
              </a:extLst>
            </p:cNvPr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85D0DD38-E0A0-4C03-BE98-BF914ADC0B23}"/>
              </a:ext>
            </a:extLst>
          </p:cNvPr>
          <p:cNvSpPr/>
          <p:nvPr/>
        </p:nvSpPr>
        <p:spPr>
          <a:xfrm>
            <a:off x="1807983" y="786736"/>
            <a:ext cx="7091970" cy="6698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任务分析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3A0D0A8B-17FE-4E09-B8EC-2D454B276D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6156" y="1500708"/>
            <a:ext cx="6227604" cy="2855395"/>
          </a:xfrm>
          <a:prstGeom prst="rect">
            <a:avLst/>
          </a:prstGeom>
        </p:spPr>
      </p:pic>
      <p:sp>
        <p:nvSpPr>
          <p:cNvPr id="34" name="矩形: 圆角 33">
            <a:extLst>
              <a:ext uri="{FF2B5EF4-FFF2-40B4-BE49-F238E27FC236}">
                <a16:creationId xmlns:a16="http://schemas.microsoft.com/office/drawing/2014/main" xmlns="" id="{02EB924F-F9C0-4994-AF18-DE208C180513}"/>
              </a:ext>
            </a:extLst>
          </p:cNvPr>
          <p:cNvSpPr/>
          <p:nvPr/>
        </p:nvSpPr>
        <p:spPr>
          <a:xfrm>
            <a:off x="2040808" y="3077368"/>
            <a:ext cx="2968052" cy="144469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xmlns="" id="{96BA98EA-094D-4CD6-8C5F-B27683A49B43}"/>
              </a:ext>
            </a:extLst>
          </p:cNvPr>
          <p:cNvSpPr/>
          <p:nvPr/>
        </p:nvSpPr>
        <p:spPr>
          <a:xfrm>
            <a:off x="5823790" y="3077368"/>
            <a:ext cx="2968052" cy="144469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578BF22B-FCB1-4AF8-995D-67E17B89AE90}"/>
              </a:ext>
            </a:extLst>
          </p:cNvPr>
          <p:cNvSpPr txBox="1"/>
          <p:nvPr/>
        </p:nvSpPr>
        <p:spPr>
          <a:xfrm>
            <a:off x="2940217" y="4142707"/>
            <a:ext cx="11692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UEFI</a:t>
            </a: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46D11061-3EEE-4AFA-8409-B89642232B4A}"/>
              </a:ext>
            </a:extLst>
          </p:cNvPr>
          <p:cNvSpPr txBox="1"/>
          <p:nvPr/>
        </p:nvSpPr>
        <p:spPr>
          <a:xfrm>
            <a:off x="6779325" y="4138080"/>
            <a:ext cx="11692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BIOS</a:t>
            </a: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47769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96296E-6 L 4.375E-6 -0.18472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34468 " pathEditMode="relative" rAng="0" ptsTypes="AA">
                                      <p:cBhvr>
                                        <p:cTn id="14" dur="15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50417 " pathEditMode="relative" rAng="0" ptsTypes="AA">
                                      <p:cBhvr>
                                        <p:cTn id="19" dur="175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33" grpId="0"/>
      <p:bldP spid="34" grpId="0" animBg="1"/>
      <p:bldP spid="36" grpId="0" animBg="1"/>
      <p:bldP spid="35" grpId="0"/>
      <p:bldP spid="3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圆角矩形 13">
            <a:extLst>
              <a:ext uri="{FF2B5EF4-FFF2-40B4-BE49-F238E27FC236}">
                <a16:creationId xmlns:a16="http://schemas.microsoft.com/office/drawing/2014/main" xmlns="" id="{020E03CA-B2CD-42D4-A0A8-AA18A59FDBE7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3" name="圆角矩形 14">
            <a:extLst>
              <a:ext uri="{FF2B5EF4-FFF2-40B4-BE49-F238E27FC236}">
                <a16:creationId xmlns:a16="http://schemas.microsoft.com/office/drawing/2014/main" xmlns="" id="{B50FA1D7-C59C-4612-BE44-52AD889F48F1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xmlns="" id="{B8A06AB5-027E-4F1C-A573-33AE60EA8F16}"/>
              </a:ext>
            </a:extLst>
          </p:cNvPr>
          <p:cNvSpPr/>
          <p:nvPr/>
        </p:nvSpPr>
        <p:spPr>
          <a:xfrm>
            <a:off x="1344770" y="692150"/>
            <a:ext cx="111602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1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管理基本磁盘</a:t>
            </a:r>
            <a:endParaRPr lang="zh-CN" altLang="en-US" sz="3200" b="1" spc="600" dirty="0">
              <a:solidFill>
                <a:srgbClr val="2070A1"/>
              </a:solidFill>
              <a:cs typeface="+mn-ea"/>
              <a:sym typeface="+mn-lt"/>
            </a:endParaRPr>
          </a:p>
        </p:txBody>
      </p:sp>
      <p:grpSp>
        <p:nvGrpSpPr>
          <p:cNvPr id="105" name="组合 104">
            <a:extLst>
              <a:ext uri="{FF2B5EF4-FFF2-40B4-BE49-F238E27FC236}">
                <a16:creationId xmlns:a16="http://schemas.microsoft.com/office/drawing/2014/main" xmlns="" id="{63D67E8A-B3FB-4E3B-AED7-3DF470300BA7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xmlns="" id="{18FA4FC4-AB27-480F-B589-028FE19936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xmlns="" id="{3E1289E7-C2C1-49E0-88B4-57352F0F979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xmlns="" id="{64BC230C-4711-4ED3-A851-8CE5EAF42B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xmlns="" id="{E87E15A5-C419-4A84-B888-053CA0BCAEE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xmlns="" id="{9F2BB480-157C-4FF8-B894-2E7F6B9B3D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xmlns="" id="{1EAE33E9-51F4-4E7B-825B-4CCA31A32D5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xmlns="" id="{FCDB721C-CEB0-4E8B-BECC-38753409E55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xmlns="" id="{A9E46317-6E43-446D-A244-9A2F497FA3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xmlns="" id="{885DB235-8508-441C-B1BA-B0011524120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xmlns="" id="{D60FBCF9-97DD-4AE7-ADFD-50E57AAFEF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xmlns="" id="{3637F4A7-A76C-444F-BE53-9DAB07949A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xmlns="" id="{E4E0C66A-8978-426E-BA9C-F62F83E73A1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xmlns="" id="{02EA8984-1E76-455B-B27E-BB0136B420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xmlns="" id="{D386C603-2FF0-429D-919B-4D767A98519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xmlns="" id="{73D09AF8-B561-4FA1-B19F-13EFACB3B40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xmlns="" id="{BDEE2BA0-A306-4A15-A66F-731C4D8832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xmlns="" id="{389B9064-A0D0-45C9-B5DC-0245FDC0532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xmlns="" id="{80E89FBD-414C-413D-8C3A-4E49F0CC6A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xmlns="" id="{51F8480A-72C7-400C-AA9D-D3CEABC728D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xmlns="" id="{516EE235-9A9A-4696-BDD8-31AF0BD494B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xmlns="" id="{DF6B0E97-4EB7-4C1E-89AC-64D5A60517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xmlns="" id="{DD4F9E8F-4799-4529-99FB-1DC4569D37A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xmlns="" id="{07777DEB-C96F-4360-A34A-E56063FEDE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xmlns="" id="{517F44B0-B92C-4D88-B0DD-CFB988E467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4D03DE6-B175-4303-9D90-E92D045FBAB6}"/>
              </a:ext>
            </a:extLst>
          </p:cNvPr>
          <p:cNvSpPr/>
          <p:nvPr/>
        </p:nvSpPr>
        <p:spPr>
          <a:xfrm>
            <a:off x="457106" y="1667782"/>
            <a:ext cx="98693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spcAft>
                <a:spcPts val="0"/>
              </a:spcAft>
            </a:pPr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1</a:t>
            </a:r>
            <a:r>
              <a:rPr lang="zh-CN" altLang="zh-CN" sz="3600" spc="600" dirty="0">
                <a:solidFill>
                  <a:srgbClr val="2070A1"/>
                </a:solidFill>
                <a:cs typeface="+mn-ea"/>
              </a:rPr>
              <a:t>．使用磁盘管理工具</a:t>
            </a: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40C3AB44-3161-47A9-99E1-8EEFA8FB6BF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3773" y="2314113"/>
            <a:ext cx="4806567" cy="404146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FC2346E-5F9A-4D7E-A299-406F1838925D}"/>
              </a:ext>
            </a:extLst>
          </p:cNvPr>
          <p:cNvSpPr/>
          <p:nvPr/>
        </p:nvSpPr>
        <p:spPr>
          <a:xfrm>
            <a:off x="5603058" y="635558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cs typeface="Times New Roman" panose="02020603050405020304" pitchFamily="18" charset="0"/>
              </a:rPr>
              <a:t>磁盘管理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56709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圆角矩形 13">
            <a:extLst>
              <a:ext uri="{FF2B5EF4-FFF2-40B4-BE49-F238E27FC236}">
                <a16:creationId xmlns:a16="http://schemas.microsoft.com/office/drawing/2014/main" xmlns="" id="{020E03CA-B2CD-42D4-A0A8-AA18A59FDBE7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3" name="圆角矩形 14">
            <a:extLst>
              <a:ext uri="{FF2B5EF4-FFF2-40B4-BE49-F238E27FC236}">
                <a16:creationId xmlns:a16="http://schemas.microsoft.com/office/drawing/2014/main" xmlns="" id="{B50FA1D7-C59C-4612-BE44-52AD889F48F1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xmlns="" id="{B8A06AB5-027E-4F1C-A573-33AE60EA8F16}"/>
              </a:ext>
            </a:extLst>
          </p:cNvPr>
          <p:cNvSpPr/>
          <p:nvPr/>
        </p:nvSpPr>
        <p:spPr>
          <a:xfrm>
            <a:off x="1344770" y="692150"/>
            <a:ext cx="111602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1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管理基本磁盘</a:t>
            </a:r>
            <a:endParaRPr lang="zh-CN" altLang="en-US" sz="3200" b="1" spc="600" dirty="0">
              <a:solidFill>
                <a:srgbClr val="2070A1"/>
              </a:solidFill>
              <a:cs typeface="+mn-ea"/>
              <a:sym typeface="+mn-lt"/>
            </a:endParaRPr>
          </a:p>
        </p:txBody>
      </p:sp>
      <p:grpSp>
        <p:nvGrpSpPr>
          <p:cNvPr id="105" name="组合 104">
            <a:extLst>
              <a:ext uri="{FF2B5EF4-FFF2-40B4-BE49-F238E27FC236}">
                <a16:creationId xmlns:a16="http://schemas.microsoft.com/office/drawing/2014/main" xmlns="" id="{63D67E8A-B3FB-4E3B-AED7-3DF470300BA7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xmlns="" id="{18FA4FC4-AB27-480F-B589-028FE19936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xmlns="" id="{3E1289E7-C2C1-49E0-88B4-57352F0F979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xmlns="" id="{64BC230C-4711-4ED3-A851-8CE5EAF42B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xmlns="" id="{E87E15A5-C419-4A84-B888-053CA0BCAEE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xmlns="" id="{9F2BB480-157C-4FF8-B894-2E7F6B9B3D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xmlns="" id="{1EAE33E9-51F4-4E7B-825B-4CCA31A32D5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xmlns="" id="{FCDB721C-CEB0-4E8B-BECC-38753409E55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xmlns="" id="{A9E46317-6E43-446D-A244-9A2F497FA3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xmlns="" id="{885DB235-8508-441C-B1BA-B0011524120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xmlns="" id="{D60FBCF9-97DD-4AE7-ADFD-50E57AAFEF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xmlns="" id="{3637F4A7-A76C-444F-BE53-9DAB07949A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xmlns="" id="{E4E0C66A-8978-426E-BA9C-F62F83E73A1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xmlns="" id="{02EA8984-1E76-455B-B27E-BB0136B420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xmlns="" id="{D386C603-2FF0-429D-919B-4D767A98519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xmlns="" id="{73D09AF8-B561-4FA1-B19F-13EFACB3B40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xmlns="" id="{BDEE2BA0-A306-4A15-A66F-731C4D8832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xmlns="" id="{389B9064-A0D0-45C9-B5DC-0245FDC0532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xmlns="" id="{80E89FBD-414C-413D-8C3A-4E49F0CC6A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xmlns="" id="{51F8480A-72C7-400C-AA9D-D3CEABC728D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xmlns="" id="{516EE235-9A9A-4696-BDD8-31AF0BD494B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xmlns="" id="{DF6B0E97-4EB7-4C1E-89AC-64D5A60517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xmlns="" id="{DD4F9E8F-4799-4529-99FB-1DC4569D37A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xmlns="" id="{07777DEB-C96F-4360-A34A-E56063FEDE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xmlns="" id="{517F44B0-B92C-4D88-B0DD-CFB988E467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88D60235-7C9D-4D4F-B2AD-7D30113416EB}"/>
              </a:ext>
            </a:extLst>
          </p:cNvPr>
          <p:cNvSpPr/>
          <p:nvPr/>
        </p:nvSpPr>
        <p:spPr>
          <a:xfrm>
            <a:off x="457106" y="1667782"/>
            <a:ext cx="98693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spcAft>
                <a:spcPts val="0"/>
              </a:spcAft>
            </a:pPr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2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．新建基本卷（</a:t>
            </a:r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MS1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）</a:t>
            </a:r>
            <a:endParaRPr lang="zh-CN" altLang="zh-CN" sz="3600" spc="600" dirty="0">
              <a:solidFill>
                <a:srgbClr val="2070A1"/>
              </a:solidFill>
              <a:cs typeface="+mn-ea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2C6C4240-8046-471F-8A1D-D80F4680B68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221" y="2285945"/>
            <a:ext cx="3767631" cy="3840457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0CBA35ED-1142-431C-B6F0-420269D17B10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9091" y="2344521"/>
            <a:ext cx="5987586" cy="352243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BC2DACF-A010-4879-88D3-08E131C67F2C}"/>
              </a:ext>
            </a:extLst>
          </p:cNvPr>
          <p:cNvSpPr/>
          <p:nvPr/>
        </p:nvSpPr>
        <p:spPr>
          <a:xfrm>
            <a:off x="1788701" y="6126402"/>
            <a:ext cx="26645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等线" panose="02010600030101010101" pitchFamily="2" charset="-122"/>
                <a:cs typeface="Times New Roman" panose="02020603050405020304" pitchFamily="18" charset="0"/>
              </a:rPr>
              <a:t>GPT</a:t>
            </a:r>
            <a:r>
              <a:rPr lang="zh-CN" altLang="zh-CN" dirty="0">
                <a:cs typeface="Times New Roman" panose="02020603050405020304" pitchFamily="18" charset="0"/>
              </a:rPr>
              <a:t>磁盘转换成</a:t>
            </a:r>
            <a:r>
              <a:rPr lang="en-US" altLang="zh-CN" dirty="0">
                <a:cs typeface="Times New Roman" panose="02020603050405020304" pitchFamily="18" charset="0"/>
              </a:rPr>
              <a:t>MBR</a:t>
            </a:r>
            <a:r>
              <a:rPr lang="zh-CN" altLang="zh-CN" dirty="0">
                <a:cs typeface="Times New Roman" panose="02020603050405020304" pitchFamily="18" charset="0"/>
              </a:rPr>
              <a:t>磁盘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80EBBC0-02E7-4955-AB74-1D78D05ABB5F}"/>
              </a:ext>
            </a:extLst>
          </p:cNvPr>
          <p:cNvSpPr/>
          <p:nvPr/>
        </p:nvSpPr>
        <p:spPr>
          <a:xfrm>
            <a:off x="7284820" y="5866958"/>
            <a:ext cx="2716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cs typeface="Times New Roman" panose="02020603050405020304" pitchFamily="18" charset="0"/>
              </a:rPr>
              <a:t>磁盘管理</a:t>
            </a:r>
            <a:r>
              <a:rPr lang="zh-CN" altLang="zh-CN" spc="-6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dirty="0">
                <a:cs typeface="Times New Roman" panose="02020603050405020304" pitchFamily="18" charset="0"/>
              </a:rPr>
              <a:t>新建简单卷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9147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 rot="2700000">
            <a:off x="7422729" y="1312941"/>
            <a:ext cx="1068341" cy="1068341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>
          <a:xfrm rot="2700000">
            <a:off x="8148449" y="237986"/>
            <a:ext cx="753462" cy="753462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57224" y="-1426198"/>
            <a:ext cx="1494170" cy="1494170"/>
            <a:chOff x="3700441" y="1274408"/>
            <a:chExt cx="1646508" cy="1646508"/>
          </a:xfrm>
        </p:grpSpPr>
        <p:sp>
          <p:nvSpPr>
            <p:cNvPr id="6" name="圆角矩形 5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229316" y="-66455"/>
            <a:ext cx="1494170" cy="1494170"/>
            <a:chOff x="3700441" y="1274408"/>
            <a:chExt cx="1646508" cy="1646508"/>
          </a:xfrm>
        </p:grpSpPr>
        <p:sp>
          <p:nvSpPr>
            <p:cNvPr id="9" name="圆角矩形 8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chemeClr val="accent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959235" y="1272375"/>
            <a:ext cx="1494170" cy="1494170"/>
            <a:chOff x="3700441" y="1274408"/>
            <a:chExt cx="1646508" cy="1646508"/>
          </a:xfrm>
        </p:grpSpPr>
        <p:sp>
          <p:nvSpPr>
            <p:cNvPr id="12" name="圆角矩形 11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407739" y="-1984570"/>
            <a:ext cx="2300444" cy="2300444"/>
            <a:chOff x="3700441" y="1274408"/>
            <a:chExt cx="1646508" cy="1646508"/>
          </a:xfrm>
        </p:grpSpPr>
        <p:sp>
          <p:nvSpPr>
            <p:cNvPr id="15" name="圆角矩形 14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chemeClr val="accent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365878" y="-214868"/>
            <a:ext cx="1770084" cy="1770084"/>
            <a:chOff x="3700441" y="1274408"/>
            <a:chExt cx="1646508" cy="1646508"/>
          </a:xfrm>
        </p:grpSpPr>
        <p:sp>
          <p:nvSpPr>
            <p:cNvPr id="18" name="圆角矩形 17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chemeClr val="accent5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131673" y="533697"/>
            <a:ext cx="787017" cy="787017"/>
            <a:chOff x="3700441" y="1274408"/>
            <a:chExt cx="1646508" cy="1646508"/>
          </a:xfrm>
        </p:grpSpPr>
        <p:sp>
          <p:nvSpPr>
            <p:cNvPr id="21" name="圆角矩形 20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A6315B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6" name="圆角矩形 25"/>
          <p:cNvSpPr/>
          <p:nvPr/>
        </p:nvSpPr>
        <p:spPr>
          <a:xfrm rot="2700000">
            <a:off x="6111242" y="1401214"/>
            <a:ext cx="1068341" cy="1068341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任意多边形 26"/>
          <p:cNvSpPr/>
          <p:nvPr/>
        </p:nvSpPr>
        <p:spPr>
          <a:xfrm rot="2700000">
            <a:off x="6821898" y="1162435"/>
            <a:ext cx="1149463" cy="1149463"/>
          </a:xfrm>
          <a:custGeom>
            <a:avLst/>
            <a:gdLst>
              <a:gd name="connsiteX0" fmla="*/ 95270 w 1266657"/>
              <a:gd name="connsiteY0" fmla="*/ 95268 h 1266657"/>
              <a:gd name="connsiteX1" fmla="*/ 72650 w 1266657"/>
              <a:gd name="connsiteY1" fmla="*/ 149877 h 1266657"/>
              <a:gd name="connsiteX2" fmla="*/ 72650 w 1266657"/>
              <a:gd name="connsiteY2" fmla="*/ 1116780 h 1266657"/>
              <a:gd name="connsiteX3" fmla="*/ 149878 w 1266657"/>
              <a:gd name="connsiteY3" fmla="*/ 1194008 h 1266657"/>
              <a:gd name="connsiteX4" fmla="*/ 1116781 w 1266657"/>
              <a:gd name="connsiteY4" fmla="*/ 1194008 h 1266657"/>
              <a:gd name="connsiteX5" fmla="*/ 1194009 w 1266657"/>
              <a:gd name="connsiteY5" fmla="*/ 1116780 h 1266657"/>
              <a:gd name="connsiteX6" fmla="*/ 1194010 w 1266657"/>
              <a:gd name="connsiteY6" fmla="*/ 149877 h 1266657"/>
              <a:gd name="connsiteX7" fmla="*/ 1116782 w 1266657"/>
              <a:gd name="connsiteY7" fmla="*/ 72649 h 1266657"/>
              <a:gd name="connsiteX8" fmla="*/ 149879 w 1266657"/>
              <a:gd name="connsiteY8" fmla="*/ 72649 h 1266657"/>
              <a:gd name="connsiteX9" fmla="*/ 95270 w 1266657"/>
              <a:gd name="connsiteY9" fmla="*/ 95268 h 1266657"/>
              <a:gd name="connsiteX10" fmla="*/ 25551 w 1266657"/>
              <a:gd name="connsiteY10" fmla="*/ 25550 h 1266657"/>
              <a:gd name="connsiteX11" fmla="*/ 87235 w 1266657"/>
              <a:gd name="connsiteY11" fmla="*/ 0 h 1266657"/>
              <a:gd name="connsiteX12" fmla="*/ 1179422 w 1266657"/>
              <a:gd name="connsiteY12" fmla="*/ 0 h 1266657"/>
              <a:gd name="connsiteX13" fmla="*/ 1266657 w 1266657"/>
              <a:gd name="connsiteY13" fmla="*/ 87235 h 1266657"/>
              <a:gd name="connsiteX14" fmla="*/ 1266657 w 1266657"/>
              <a:gd name="connsiteY14" fmla="*/ 1179422 h 1266657"/>
              <a:gd name="connsiteX15" fmla="*/ 1179422 w 1266657"/>
              <a:gd name="connsiteY15" fmla="*/ 1266657 h 1266657"/>
              <a:gd name="connsiteX16" fmla="*/ 87235 w 1266657"/>
              <a:gd name="connsiteY16" fmla="*/ 1266657 h 1266657"/>
              <a:gd name="connsiteX17" fmla="*/ 0 w 1266657"/>
              <a:gd name="connsiteY17" fmla="*/ 1179422 h 1266657"/>
              <a:gd name="connsiteX18" fmla="*/ 0 w 1266657"/>
              <a:gd name="connsiteY18" fmla="*/ 87235 h 1266657"/>
              <a:gd name="connsiteX19" fmla="*/ 25551 w 1266657"/>
              <a:gd name="connsiteY19" fmla="*/ 25550 h 1266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66657" h="1266657">
                <a:moveTo>
                  <a:pt x="95270" y="95268"/>
                </a:moveTo>
                <a:cubicBezTo>
                  <a:pt x="81294" y="109244"/>
                  <a:pt x="72651" y="128551"/>
                  <a:pt x="72650" y="149877"/>
                </a:cubicBezTo>
                <a:lnTo>
                  <a:pt x="72650" y="1116780"/>
                </a:lnTo>
                <a:cubicBezTo>
                  <a:pt x="72650" y="1159432"/>
                  <a:pt x="107227" y="1194008"/>
                  <a:pt x="149878" y="1194008"/>
                </a:cubicBezTo>
                <a:lnTo>
                  <a:pt x="1116781" y="1194008"/>
                </a:lnTo>
                <a:cubicBezTo>
                  <a:pt x="1159434" y="1194008"/>
                  <a:pt x="1194009" y="1159432"/>
                  <a:pt x="1194009" y="1116780"/>
                </a:cubicBezTo>
                <a:lnTo>
                  <a:pt x="1194010" y="149877"/>
                </a:lnTo>
                <a:cubicBezTo>
                  <a:pt x="1194009" y="107225"/>
                  <a:pt x="1159433" y="72649"/>
                  <a:pt x="1116782" y="72649"/>
                </a:cubicBezTo>
                <a:lnTo>
                  <a:pt x="149879" y="72649"/>
                </a:lnTo>
                <a:cubicBezTo>
                  <a:pt x="128552" y="72649"/>
                  <a:pt x="109246" y="81293"/>
                  <a:pt x="95270" y="95268"/>
                </a:cubicBezTo>
                <a:close/>
                <a:moveTo>
                  <a:pt x="25551" y="25550"/>
                </a:moveTo>
                <a:cubicBezTo>
                  <a:pt x="41337" y="9764"/>
                  <a:pt x="63146" y="0"/>
                  <a:pt x="87235" y="0"/>
                </a:cubicBezTo>
                <a:lnTo>
                  <a:pt x="1179422" y="0"/>
                </a:lnTo>
                <a:cubicBezTo>
                  <a:pt x="1227601" y="0"/>
                  <a:pt x="1266657" y="39057"/>
                  <a:pt x="1266657" y="87235"/>
                </a:cubicBezTo>
                <a:lnTo>
                  <a:pt x="1266657" y="1179422"/>
                </a:lnTo>
                <a:cubicBezTo>
                  <a:pt x="1266657" y="1227601"/>
                  <a:pt x="1227601" y="1266657"/>
                  <a:pt x="1179422" y="1266657"/>
                </a:cubicBezTo>
                <a:lnTo>
                  <a:pt x="87235" y="1266657"/>
                </a:lnTo>
                <a:cubicBezTo>
                  <a:pt x="39057" y="1266657"/>
                  <a:pt x="0" y="1227601"/>
                  <a:pt x="0" y="1179422"/>
                </a:cubicBezTo>
                <a:lnTo>
                  <a:pt x="0" y="87235"/>
                </a:lnTo>
                <a:cubicBezTo>
                  <a:pt x="0" y="63146"/>
                  <a:pt x="9764" y="41337"/>
                  <a:pt x="25551" y="25550"/>
                </a:cubicBezTo>
                <a:close/>
              </a:path>
            </a:pathLst>
          </a:custGeom>
          <a:solidFill>
            <a:schemeClr val="accent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464784" y="3838655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2070A1"/>
                </a:solidFill>
                <a:cs typeface="+mn-ea"/>
                <a:sym typeface="+mn-lt"/>
              </a:rPr>
              <a:t>项目基础知识</a:t>
            </a:r>
          </a:p>
        </p:txBody>
      </p:sp>
      <p:sp>
        <p:nvSpPr>
          <p:cNvPr id="29" name="矩形 28"/>
          <p:cNvSpPr/>
          <p:nvPr/>
        </p:nvSpPr>
        <p:spPr>
          <a:xfrm>
            <a:off x="2943873" y="4955518"/>
            <a:ext cx="630425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项目基础知识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5483454" y="4781807"/>
            <a:ext cx="1268886" cy="0"/>
          </a:xfrm>
          <a:prstGeom prst="line">
            <a:avLst/>
          </a:prstGeom>
          <a:ln w="25400" cap="rnd">
            <a:solidFill>
              <a:srgbClr val="34B2E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5505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50"/>
                            </p:stCondLst>
                            <p:childTnLst>
                              <p:par>
                                <p:cTn id="5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75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6" grpId="0" animBg="1"/>
      <p:bldP spid="27" grpId="0" animBg="1"/>
      <p:bldP spid="28" grpId="0"/>
      <p:bldP spid="2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圆角矩形 13">
            <a:extLst>
              <a:ext uri="{FF2B5EF4-FFF2-40B4-BE49-F238E27FC236}">
                <a16:creationId xmlns:a16="http://schemas.microsoft.com/office/drawing/2014/main" xmlns="" id="{020E03CA-B2CD-42D4-A0A8-AA18A59FDBE7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3" name="圆角矩形 14">
            <a:extLst>
              <a:ext uri="{FF2B5EF4-FFF2-40B4-BE49-F238E27FC236}">
                <a16:creationId xmlns:a16="http://schemas.microsoft.com/office/drawing/2014/main" xmlns="" id="{B50FA1D7-C59C-4612-BE44-52AD889F48F1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xmlns="" id="{B8A06AB5-027E-4F1C-A573-33AE60EA8F16}"/>
              </a:ext>
            </a:extLst>
          </p:cNvPr>
          <p:cNvSpPr/>
          <p:nvPr/>
        </p:nvSpPr>
        <p:spPr>
          <a:xfrm>
            <a:off x="1344770" y="692150"/>
            <a:ext cx="111602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1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管理基本磁盘</a:t>
            </a:r>
            <a:endParaRPr lang="zh-CN" altLang="en-US" sz="3200" b="1" spc="600" dirty="0">
              <a:solidFill>
                <a:srgbClr val="2070A1"/>
              </a:solidFill>
              <a:cs typeface="+mn-ea"/>
              <a:sym typeface="+mn-lt"/>
            </a:endParaRPr>
          </a:p>
        </p:txBody>
      </p:sp>
      <p:grpSp>
        <p:nvGrpSpPr>
          <p:cNvPr id="105" name="组合 104">
            <a:extLst>
              <a:ext uri="{FF2B5EF4-FFF2-40B4-BE49-F238E27FC236}">
                <a16:creationId xmlns:a16="http://schemas.microsoft.com/office/drawing/2014/main" xmlns="" id="{63D67E8A-B3FB-4E3B-AED7-3DF470300BA7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xmlns="" id="{18FA4FC4-AB27-480F-B589-028FE19936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xmlns="" id="{3E1289E7-C2C1-49E0-88B4-57352F0F979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xmlns="" id="{64BC230C-4711-4ED3-A851-8CE5EAF42B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xmlns="" id="{E87E15A5-C419-4A84-B888-053CA0BCAEE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xmlns="" id="{9F2BB480-157C-4FF8-B894-2E7F6B9B3D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xmlns="" id="{1EAE33E9-51F4-4E7B-825B-4CCA31A32D5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xmlns="" id="{FCDB721C-CEB0-4E8B-BECC-38753409E55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xmlns="" id="{A9E46317-6E43-446D-A244-9A2F497FA3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xmlns="" id="{885DB235-8508-441C-B1BA-B0011524120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xmlns="" id="{D60FBCF9-97DD-4AE7-ADFD-50E57AAFEF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xmlns="" id="{3637F4A7-A76C-444F-BE53-9DAB07949A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xmlns="" id="{E4E0C66A-8978-426E-BA9C-F62F83E73A1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xmlns="" id="{02EA8984-1E76-455B-B27E-BB0136B420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xmlns="" id="{D386C603-2FF0-429D-919B-4D767A98519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xmlns="" id="{73D09AF8-B561-4FA1-B19F-13EFACB3B40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xmlns="" id="{BDEE2BA0-A306-4A15-A66F-731C4D8832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xmlns="" id="{389B9064-A0D0-45C9-B5DC-0245FDC0532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xmlns="" id="{80E89FBD-414C-413D-8C3A-4E49F0CC6A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xmlns="" id="{51F8480A-72C7-400C-AA9D-D3CEABC728D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xmlns="" id="{516EE235-9A9A-4696-BDD8-31AF0BD494B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xmlns="" id="{DF6B0E97-4EB7-4C1E-89AC-64D5A60517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xmlns="" id="{DD4F9E8F-4799-4529-99FB-1DC4569D37A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xmlns="" id="{07777DEB-C96F-4360-A34A-E56063FEDE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xmlns="" id="{517F44B0-B92C-4D88-B0DD-CFB988E467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4E4A2614-EDDA-44B6-BCE6-BA6BAAD55F81}"/>
              </a:ext>
            </a:extLst>
          </p:cNvPr>
          <p:cNvSpPr/>
          <p:nvPr/>
        </p:nvSpPr>
        <p:spPr>
          <a:xfrm>
            <a:off x="457106" y="1667782"/>
            <a:ext cx="98693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spcAft>
                <a:spcPts val="0"/>
              </a:spcAft>
            </a:pPr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2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．新建基本卷（</a:t>
            </a:r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MS1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）</a:t>
            </a:r>
            <a:endParaRPr lang="zh-CN" altLang="zh-CN" sz="3600" spc="600" dirty="0">
              <a:solidFill>
                <a:srgbClr val="2070A1"/>
              </a:solidFill>
              <a:cs typeface="+mn-ea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E27747DD-9EB4-4E42-BB63-C1C2022B9C9C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770" y="2314113"/>
            <a:ext cx="4239743" cy="3593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8BE80BAE-2820-4BA2-A200-25F8252A4309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9" y="2314113"/>
            <a:ext cx="4230413" cy="35936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0A13697-02BE-48F0-B094-87070A591C11}"/>
              </a:ext>
            </a:extLst>
          </p:cNvPr>
          <p:cNvSpPr/>
          <p:nvPr/>
        </p:nvSpPr>
        <p:spPr>
          <a:xfrm>
            <a:off x="2543733" y="5981184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cs typeface="Times New Roman" panose="02020603050405020304" pitchFamily="18" charset="0"/>
              </a:rPr>
              <a:t>分配驱动器号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6FD6C70-081B-47D5-80F2-3A9C71A49CF0}"/>
              </a:ext>
            </a:extLst>
          </p:cNvPr>
          <p:cNvSpPr/>
          <p:nvPr/>
        </p:nvSpPr>
        <p:spPr>
          <a:xfrm>
            <a:off x="7409195" y="5981184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cs typeface="Times New Roman" panose="02020603050405020304" pitchFamily="18" charset="0"/>
              </a:rPr>
              <a:t>格式化分区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89203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圆角矩形 13">
            <a:extLst>
              <a:ext uri="{FF2B5EF4-FFF2-40B4-BE49-F238E27FC236}">
                <a16:creationId xmlns:a16="http://schemas.microsoft.com/office/drawing/2014/main" xmlns="" id="{020E03CA-B2CD-42D4-A0A8-AA18A59FDBE7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3" name="圆角矩形 14">
            <a:extLst>
              <a:ext uri="{FF2B5EF4-FFF2-40B4-BE49-F238E27FC236}">
                <a16:creationId xmlns:a16="http://schemas.microsoft.com/office/drawing/2014/main" xmlns="" id="{B50FA1D7-C59C-4612-BE44-52AD889F48F1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xmlns="" id="{B8A06AB5-027E-4F1C-A573-33AE60EA8F16}"/>
              </a:ext>
            </a:extLst>
          </p:cNvPr>
          <p:cNvSpPr/>
          <p:nvPr/>
        </p:nvSpPr>
        <p:spPr>
          <a:xfrm>
            <a:off x="1344770" y="692150"/>
            <a:ext cx="111602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1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管理基本磁盘</a:t>
            </a:r>
            <a:endParaRPr lang="zh-CN" altLang="en-US" sz="3200" b="1" spc="600" dirty="0">
              <a:solidFill>
                <a:srgbClr val="2070A1"/>
              </a:solidFill>
              <a:cs typeface="+mn-ea"/>
              <a:sym typeface="+mn-lt"/>
            </a:endParaRPr>
          </a:p>
        </p:txBody>
      </p:sp>
      <p:grpSp>
        <p:nvGrpSpPr>
          <p:cNvPr id="105" name="组合 104">
            <a:extLst>
              <a:ext uri="{FF2B5EF4-FFF2-40B4-BE49-F238E27FC236}">
                <a16:creationId xmlns:a16="http://schemas.microsoft.com/office/drawing/2014/main" xmlns="" id="{63D67E8A-B3FB-4E3B-AED7-3DF470300BA7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xmlns="" id="{18FA4FC4-AB27-480F-B589-028FE19936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xmlns="" id="{3E1289E7-C2C1-49E0-88B4-57352F0F979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xmlns="" id="{64BC230C-4711-4ED3-A851-8CE5EAF42B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xmlns="" id="{E87E15A5-C419-4A84-B888-053CA0BCAEE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xmlns="" id="{9F2BB480-157C-4FF8-B894-2E7F6B9B3D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xmlns="" id="{1EAE33E9-51F4-4E7B-825B-4CCA31A32D5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xmlns="" id="{FCDB721C-CEB0-4E8B-BECC-38753409E55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xmlns="" id="{A9E46317-6E43-446D-A244-9A2F497FA3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xmlns="" id="{885DB235-8508-441C-B1BA-B0011524120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xmlns="" id="{D60FBCF9-97DD-4AE7-ADFD-50E57AAFEF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xmlns="" id="{3637F4A7-A76C-444F-BE53-9DAB07949A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xmlns="" id="{E4E0C66A-8978-426E-BA9C-F62F83E73A1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xmlns="" id="{02EA8984-1E76-455B-B27E-BB0136B420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xmlns="" id="{D386C603-2FF0-429D-919B-4D767A98519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xmlns="" id="{73D09AF8-B561-4FA1-B19F-13EFACB3B40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xmlns="" id="{BDEE2BA0-A306-4A15-A66F-731C4D8832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xmlns="" id="{389B9064-A0D0-45C9-B5DC-0245FDC0532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xmlns="" id="{80E89FBD-414C-413D-8C3A-4E49F0CC6A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xmlns="" id="{51F8480A-72C7-400C-AA9D-D3CEABC728D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xmlns="" id="{516EE235-9A9A-4696-BDD8-31AF0BD494B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xmlns="" id="{DF6B0E97-4EB7-4C1E-89AC-64D5A60517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xmlns="" id="{DD4F9E8F-4799-4529-99FB-1DC4569D37A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xmlns="" id="{07777DEB-C96F-4360-A34A-E56063FEDE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xmlns="" id="{517F44B0-B92C-4D88-B0DD-CFB988E467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FF6D9354-B034-49CD-8A72-AD18C3E6EC85}"/>
              </a:ext>
            </a:extLst>
          </p:cNvPr>
          <p:cNvSpPr/>
          <p:nvPr/>
        </p:nvSpPr>
        <p:spPr>
          <a:xfrm>
            <a:off x="457106" y="1667782"/>
            <a:ext cx="98693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spcAft>
                <a:spcPts val="0"/>
              </a:spcAft>
            </a:pPr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2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．新建基本卷（</a:t>
            </a:r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MS1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）</a:t>
            </a:r>
            <a:endParaRPr lang="zh-CN" altLang="zh-CN" sz="3600" spc="600" dirty="0">
              <a:solidFill>
                <a:srgbClr val="2070A1"/>
              </a:solidFill>
              <a:cs typeface="+mn-ea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989DBFE3-2BCA-4878-9DEC-4F32D44B6E1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8701" y="2646278"/>
            <a:ext cx="9179227" cy="162556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C2F157B-190E-4B93-B0E5-0DB7BBC30D60}"/>
              </a:ext>
            </a:extLst>
          </p:cNvPr>
          <p:cNvSpPr/>
          <p:nvPr/>
        </p:nvSpPr>
        <p:spPr>
          <a:xfrm>
            <a:off x="4426509" y="4419344"/>
            <a:ext cx="27366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等线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cs typeface="Times New Roman" panose="02020603050405020304" pitchFamily="18" charset="0"/>
              </a:rPr>
              <a:t>个主分区、</a:t>
            </a:r>
            <a:r>
              <a:rPr lang="en-US" altLang="zh-CN" dirty="0">
                <a:cs typeface="Times New Roman" panose="02020603050405020304" pitchFamily="18" charset="0"/>
              </a:rPr>
              <a:t>1</a:t>
            </a:r>
            <a:r>
              <a:rPr lang="zh-CN" altLang="zh-CN" dirty="0">
                <a:cs typeface="Times New Roman" panose="02020603050405020304" pitchFamily="18" charset="0"/>
              </a:rPr>
              <a:t>个扩展分区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040620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圆角矩形 13">
            <a:extLst>
              <a:ext uri="{FF2B5EF4-FFF2-40B4-BE49-F238E27FC236}">
                <a16:creationId xmlns:a16="http://schemas.microsoft.com/office/drawing/2014/main" xmlns="" id="{020E03CA-B2CD-42D4-A0A8-AA18A59FDBE7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3" name="圆角矩形 14">
            <a:extLst>
              <a:ext uri="{FF2B5EF4-FFF2-40B4-BE49-F238E27FC236}">
                <a16:creationId xmlns:a16="http://schemas.microsoft.com/office/drawing/2014/main" xmlns="" id="{B50FA1D7-C59C-4612-BE44-52AD889F48F1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xmlns="" id="{B8A06AB5-027E-4F1C-A573-33AE60EA8F16}"/>
              </a:ext>
            </a:extLst>
          </p:cNvPr>
          <p:cNvSpPr/>
          <p:nvPr/>
        </p:nvSpPr>
        <p:spPr>
          <a:xfrm>
            <a:off x="1344770" y="692150"/>
            <a:ext cx="111602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1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管理基本磁盘</a:t>
            </a:r>
            <a:endParaRPr lang="zh-CN" altLang="en-US" sz="3200" b="1" spc="600" dirty="0">
              <a:solidFill>
                <a:srgbClr val="2070A1"/>
              </a:solidFill>
              <a:cs typeface="+mn-ea"/>
              <a:sym typeface="+mn-lt"/>
            </a:endParaRPr>
          </a:p>
        </p:txBody>
      </p:sp>
      <p:grpSp>
        <p:nvGrpSpPr>
          <p:cNvPr id="105" name="组合 104">
            <a:extLst>
              <a:ext uri="{FF2B5EF4-FFF2-40B4-BE49-F238E27FC236}">
                <a16:creationId xmlns:a16="http://schemas.microsoft.com/office/drawing/2014/main" xmlns="" id="{63D67E8A-B3FB-4E3B-AED7-3DF470300BA7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xmlns="" id="{18FA4FC4-AB27-480F-B589-028FE19936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xmlns="" id="{3E1289E7-C2C1-49E0-88B4-57352F0F979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xmlns="" id="{64BC230C-4711-4ED3-A851-8CE5EAF42B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xmlns="" id="{E87E15A5-C419-4A84-B888-053CA0BCAEE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xmlns="" id="{9F2BB480-157C-4FF8-B894-2E7F6B9B3D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xmlns="" id="{1EAE33E9-51F4-4E7B-825B-4CCA31A32D5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xmlns="" id="{FCDB721C-CEB0-4E8B-BECC-38753409E55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xmlns="" id="{A9E46317-6E43-446D-A244-9A2F497FA3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xmlns="" id="{885DB235-8508-441C-B1BA-B0011524120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xmlns="" id="{D60FBCF9-97DD-4AE7-ADFD-50E57AAFEF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xmlns="" id="{3637F4A7-A76C-444F-BE53-9DAB07949A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xmlns="" id="{E4E0C66A-8978-426E-BA9C-F62F83E73A1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xmlns="" id="{02EA8984-1E76-455B-B27E-BB0136B420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xmlns="" id="{D386C603-2FF0-429D-919B-4D767A98519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xmlns="" id="{73D09AF8-B561-4FA1-B19F-13EFACB3B40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xmlns="" id="{BDEE2BA0-A306-4A15-A66F-731C4D8832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xmlns="" id="{389B9064-A0D0-45C9-B5DC-0245FDC0532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xmlns="" id="{80E89FBD-414C-413D-8C3A-4E49F0CC6A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xmlns="" id="{51F8480A-72C7-400C-AA9D-D3CEABC728D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xmlns="" id="{516EE235-9A9A-4696-BDD8-31AF0BD494B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xmlns="" id="{DF6B0E97-4EB7-4C1E-89AC-64D5A60517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xmlns="" id="{DD4F9E8F-4799-4529-99FB-1DC4569D37A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xmlns="" id="{07777DEB-C96F-4360-A34A-E56063FEDE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xmlns="" id="{517F44B0-B92C-4D88-B0DD-CFB988E467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F783DC3D-0604-4308-B5E1-4D97A60BB8A0}"/>
              </a:ext>
            </a:extLst>
          </p:cNvPr>
          <p:cNvSpPr/>
          <p:nvPr/>
        </p:nvSpPr>
        <p:spPr>
          <a:xfrm>
            <a:off x="457106" y="1667782"/>
            <a:ext cx="98693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spcAft>
                <a:spcPts val="0"/>
              </a:spcAft>
            </a:pPr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3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．更改驱动器号和路径（</a:t>
            </a:r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MS1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）</a:t>
            </a:r>
            <a:endParaRPr lang="zh-CN" altLang="zh-CN" sz="3600" spc="600" dirty="0">
              <a:solidFill>
                <a:srgbClr val="2070A1"/>
              </a:solidFill>
              <a:cs typeface="+mn-ea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845B0F6A-0113-4A6F-968B-A349B6D5D034}"/>
              </a:ext>
            </a:extLst>
          </p:cNvPr>
          <p:cNvPicPr/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713" y="2529724"/>
            <a:ext cx="4881858" cy="2940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897051F1-AC56-4AE2-BDD6-2154582BCDF4}"/>
              </a:ext>
            </a:extLst>
          </p:cNvPr>
          <p:cNvPicPr/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529725"/>
            <a:ext cx="5665436" cy="294094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991EF47-C84E-42EA-BF9F-D4C067CA51F1}"/>
              </a:ext>
            </a:extLst>
          </p:cNvPr>
          <p:cNvSpPr/>
          <p:nvPr/>
        </p:nvSpPr>
        <p:spPr>
          <a:xfrm>
            <a:off x="2357377" y="5686283"/>
            <a:ext cx="23898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cs typeface="Times New Roman" panose="02020603050405020304" pitchFamily="18" charset="0"/>
              </a:rPr>
              <a:t>更改驱动器号和路径</a:t>
            </a: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ADAE87E-AAA8-4C8C-A748-63C6536A84C5}"/>
              </a:ext>
            </a:extLst>
          </p:cNvPr>
          <p:cNvSpPr/>
          <p:nvPr/>
        </p:nvSpPr>
        <p:spPr>
          <a:xfrm>
            <a:off x="7562193" y="5686283"/>
            <a:ext cx="31181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cs typeface="Times New Roman" panose="02020603050405020304" pitchFamily="18" charset="0"/>
              </a:rPr>
              <a:t>“添加驱动器号或路径”对话框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96003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:a16="http://schemas.microsoft.com/office/drawing/2014/main" xmlns="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:a16="http://schemas.microsoft.com/office/drawing/2014/main" xmlns="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0611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1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管理基本磁盘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709356CE-2CFF-402D-8F7B-C9C0D4E191CF}"/>
              </a:ext>
            </a:extLst>
          </p:cNvPr>
          <p:cNvSpPr/>
          <p:nvPr/>
        </p:nvSpPr>
        <p:spPr>
          <a:xfrm>
            <a:off x="457106" y="1667782"/>
            <a:ext cx="98693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spcAft>
                <a:spcPts val="0"/>
              </a:spcAft>
            </a:pPr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4. 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指定活动的磁盘分区（</a:t>
            </a:r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MS2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）</a:t>
            </a:r>
            <a:endParaRPr lang="zh-CN" altLang="zh-CN" sz="3600" spc="600" dirty="0">
              <a:solidFill>
                <a:srgbClr val="2070A1"/>
              </a:solidFill>
              <a:cs typeface="+mn-ea"/>
            </a:endParaRP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67497F9D-17C4-479A-9900-92286BB20CE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099" y="2529727"/>
            <a:ext cx="11224374" cy="262443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8BF8E8A-063A-4548-8161-12DA4EAAFD72}"/>
              </a:ext>
            </a:extLst>
          </p:cNvPr>
          <p:cNvSpPr/>
          <p:nvPr/>
        </p:nvSpPr>
        <p:spPr>
          <a:xfrm>
            <a:off x="4366527" y="5140545"/>
            <a:ext cx="42306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cs typeface="Times New Roman" panose="02020603050405020304" pitchFamily="18" charset="0"/>
              </a:rPr>
              <a:t>磁盘</a:t>
            </a:r>
            <a:r>
              <a:rPr lang="en-US" altLang="zh-CN" dirty="0">
                <a:cs typeface="Times New Roman" panose="02020603050405020304" pitchFamily="18" charset="0"/>
              </a:rPr>
              <a:t>0</a:t>
            </a:r>
            <a:r>
              <a:rPr lang="zh-CN" altLang="zh-CN" dirty="0">
                <a:cs typeface="Times New Roman" panose="02020603050405020304" pitchFamily="18" charset="0"/>
              </a:rPr>
              <a:t>的启动分区、系统分区和活动分区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6877597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554480" y="427909"/>
            <a:ext cx="86894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pc="300" dirty="0">
                <a:solidFill>
                  <a:srgbClr val="2070A1"/>
                </a:solidFill>
                <a:cs typeface="+mn-ea"/>
                <a:sym typeface="+mn-lt"/>
              </a:rPr>
              <a:t>任务</a:t>
            </a:r>
            <a:r>
              <a:rPr lang="en-US" altLang="zh-CN" sz="4400" b="1" spc="300" dirty="0">
                <a:solidFill>
                  <a:srgbClr val="2070A1"/>
                </a:solidFill>
                <a:cs typeface="+mn-ea"/>
                <a:sym typeface="+mn-lt"/>
              </a:rPr>
              <a:t>2 </a:t>
            </a:r>
            <a:r>
              <a:rPr lang="zh-CN" altLang="en-US" sz="4400" b="1" spc="300" dirty="0">
                <a:solidFill>
                  <a:srgbClr val="2070A1"/>
                </a:solidFill>
                <a:cs typeface="+mn-ea"/>
                <a:sym typeface="+mn-lt"/>
              </a:rPr>
              <a:t>建立动态磁盘卷</a:t>
            </a:r>
          </a:p>
        </p:txBody>
      </p:sp>
      <p:cxnSp>
        <p:nvCxnSpPr>
          <p:cNvPr id="9" name="直接连接符 8"/>
          <p:cNvCxnSpPr>
            <a:cxnSpLocks/>
          </p:cNvCxnSpPr>
          <p:nvPr/>
        </p:nvCxnSpPr>
        <p:spPr>
          <a:xfrm>
            <a:off x="1948089" y="1225798"/>
            <a:ext cx="7796420" cy="0"/>
          </a:xfrm>
          <a:prstGeom prst="line">
            <a:avLst/>
          </a:prstGeom>
          <a:ln w="25400">
            <a:solidFill>
              <a:srgbClr val="34B2E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圆角矩形 9"/>
          <p:cNvSpPr/>
          <p:nvPr/>
        </p:nvSpPr>
        <p:spPr>
          <a:xfrm rot="2700000">
            <a:off x="10787656" y="156231"/>
            <a:ext cx="754354" cy="754354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823156" y="563905"/>
            <a:ext cx="683354" cy="683354"/>
            <a:chOff x="3700441" y="1274408"/>
            <a:chExt cx="1646508" cy="1646508"/>
          </a:xfrm>
        </p:grpSpPr>
        <p:sp>
          <p:nvSpPr>
            <p:cNvPr id="12" name="圆角矩形 11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chemeClr val="accent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854928" y="1231773"/>
            <a:ext cx="619809" cy="619809"/>
            <a:chOff x="3700441" y="1274408"/>
            <a:chExt cx="1646508" cy="1646508"/>
          </a:xfrm>
        </p:grpSpPr>
        <p:sp>
          <p:nvSpPr>
            <p:cNvPr id="15" name="圆角矩形 14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chemeClr val="accent5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1E3C36CB-5B0C-40CC-90F9-BFACBDB1E4E9}"/>
              </a:ext>
            </a:extLst>
          </p:cNvPr>
          <p:cNvGrpSpPr/>
          <p:nvPr/>
        </p:nvGrpSpPr>
        <p:grpSpPr>
          <a:xfrm>
            <a:off x="2569302" y="2370681"/>
            <a:ext cx="6531266" cy="1191137"/>
            <a:chOff x="2447982" y="2203431"/>
            <a:chExt cx="6531266" cy="1191137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B5AA7674-8873-491F-B6C5-855B0A718A28}"/>
                </a:ext>
              </a:extLst>
            </p:cNvPr>
            <p:cNvGrpSpPr/>
            <p:nvPr/>
          </p:nvGrpSpPr>
          <p:grpSpPr>
            <a:xfrm>
              <a:off x="2447982" y="2203431"/>
              <a:ext cx="6531266" cy="1191137"/>
              <a:chOff x="2830368" y="2672347"/>
              <a:chExt cx="6531266" cy="1191137"/>
            </a:xfrm>
          </p:grpSpPr>
          <p:sp>
            <p:nvSpPr>
              <p:cNvPr id="21" name="iS1ide-Rectangle 11">
                <a:extLst>
                  <a:ext uri="{FF2B5EF4-FFF2-40B4-BE49-F238E27FC236}">
                    <a16:creationId xmlns:a16="http://schemas.microsoft.com/office/drawing/2014/main" xmlns="" id="{69CD2B78-720A-4C35-B0BA-0F10FB922F6E}"/>
                  </a:ext>
                </a:extLst>
              </p:cNvPr>
              <p:cNvSpPr/>
              <p:nvPr/>
            </p:nvSpPr>
            <p:spPr>
              <a:xfrm rot="16200000">
                <a:off x="5717033" y="218884"/>
                <a:ext cx="1191137" cy="6098064"/>
              </a:xfrm>
              <a:prstGeom prst="rect">
                <a:avLst/>
              </a:prstGeom>
              <a:solidFill>
                <a:srgbClr val="E14956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lvl="0"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2" name="iS1ide-Oval 8">
                <a:extLst>
                  <a:ext uri="{FF2B5EF4-FFF2-40B4-BE49-F238E27FC236}">
                    <a16:creationId xmlns:a16="http://schemas.microsoft.com/office/drawing/2014/main" xmlns="" id="{073470B6-FFC5-4CB9-86A3-D845580B675F}"/>
                  </a:ext>
                </a:extLst>
              </p:cNvPr>
              <p:cNvSpPr/>
              <p:nvPr/>
            </p:nvSpPr>
            <p:spPr>
              <a:xfrm>
                <a:off x="2830368" y="2967221"/>
                <a:ext cx="648072" cy="648072"/>
              </a:xfrm>
              <a:prstGeom prst="ellipse">
                <a:avLst/>
              </a:prstGeom>
              <a:solidFill>
                <a:srgbClr val="E14956"/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2400" b="1" dirty="0">
                    <a:cs typeface="+mn-ea"/>
                    <a:sym typeface="+mn-lt"/>
                  </a:rPr>
                  <a:t>1</a:t>
                </a: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C3565D79-F691-4C83-8F8B-8F6C979AE16C}"/>
                </a:ext>
              </a:extLst>
            </p:cNvPr>
            <p:cNvSpPr txBox="1"/>
            <p:nvPr/>
          </p:nvSpPr>
          <p:spPr>
            <a:xfrm>
              <a:off x="3241963" y="2441154"/>
              <a:ext cx="53533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rgbClr val="FFFFFF"/>
                  </a:solidFill>
                </a:rPr>
                <a:t>创建</a:t>
              </a:r>
              <a:r>
                <a:rPr lang="en-US" altLang="zh-CN" sz="4000" dirty="0">
                  <a:solidFill>
                    <a:srgbClr val="FFFFFF"/>
                  </a:solidFill>
                </a:rPr>
                <a:t>RAID-5</a:t>
              </a:r>
              <a:r>
                <a:rPr lang="zh-CN" altLang="en-US" sz="4000" dirty="0">
                  <a:solidFill>
                    <a:srgbClr val="FFFFFF"/>
                  </a:solidFill>
                </a:rPr>
                <a:t>卷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75C43A82-A829-4603-BB94-8A57A736404C}"/>
              </a:ext>
            </a:extLst>
          </p:cNvPr>
          <p:cNvGrpSpPr/>
          <p:nvPr/>
        </p:nvGrpSpPr>
        <p:grpSpPr>
          <a:xfrm>
            <a:off x="2569302" y="4033302"/>
            <a:ext cx="6531266" cy="1191137"/>
            <a:chOff x="-1283097" y="4387973"/>
            <a:chExt cx="6531266" cy="1191137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1FED820D-C2B0-4090-846B-FF4DFF2AEA94}"/>
                </a:ext>
              </a:extLst>
            </p:cNvPr>
            <p:cNvGrpSpPr/>
            <p:nvPr/>
          </p:nvGrpSpPr>
          <p:grpSpPr>
            <a:xfrm>
              <a:off x="-1283097" y="4387973"/>
              <a:ext cx="6531266" cy="1191137"/>
              <a:chOff x="2830368" y="2672347"/>
              <a:chExt cx="6531266" cy="1191137"/>
            </a:xfrm>
            <a:solidFill>
              <a:srgbClr val="34B2E4"/>
            </a:solidFill>
          </p:grpSpPr>
          <p:sp>
            <p:nvSpPr>
              <p:cNvPr id="36" name="iS1ide-Rectangle 11">
                <a:extLst>
                  <a:ext uri="{FF2B5EF4-FFF2-40B4-BE49-F238E27FC236}">
                    <a16:creationId xmlns:a16="http://schemas.microsoft.com/office/drawing/2014/main" xmlns="" id="{D4C76F8F-B268-4AB5-A36A-5D1A528E358E}"/>
                  </a:ext>
                </a:extLst>
              </p:cNvPr>
              <p:cNvSpPr/>
              <p:nvPr/>
            </p:nvSpPr>
            <p:spPr>
              <a:xfrm rot="16200000">
                <a:off x="5717033" y="218884"/>
                <a:ext cx="1191137" cy="6098064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lvl="0"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7" name="iS1ide-Oval 8">
                <a:extLst>
                  <a:ext uri="{FF2B5EF4-FFF2-40B4-BE49-F238E27FC236}">
                    <a16:creationId xmlns:a16="http://schemas.microsoft.com/office/drawing/2014/main" xmlns="" id="{2DB402A1-2481-45FC-AD8D-D4012F0183FB}"/>
                  </a:ext>
                </a:extLst>
              </p:cNvPr>
              <p:cNvSpPr/>
              <p:nvPr/>
            </p:nvSpPr>
            <p:spPr>
              <a:xfrm>
                <a:off x="2830368" y="2967221"/>
                <a:ext cx="648072" cy="648072"/>
              </a:xfrm>
              <a:prstGeom prst="ellipse">
                <a:avLst/>
              </a:prstGeom>
              <a:grpFill/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2400" b="1" dirty="0">
                    <a:cs typeface="+mn-ea"/>
                    <a:sym typeface="+mn-lt"/>
                  </a:rPr>
                  <a:t>2</a:t>
                </a:r>
              </a:p>
            </p:txBody>
          </p:sp>
        </p:grp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B5DE1646-4359-4175-83D3-0B530F444870}"/>
                </a:ext>
              </a:extLst>
            </p:cNvPr>
            <p:cNvSpPr txBox="1"/>
            <p:nvPr/>
          </p:nvSpPr>
          <p:spPr>
            <a:xfrm>
              <a:off x="-489116" y="4625696"/>
              <a:ext cx="53533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rgbClr val="FFFFFF"/>
                  </a:solidFill>
                </a:rPr>
                <a:t>创建其他卷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09311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96296E-6 L 4.375E-6 -0.18472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34468 " pathEditMode="relative" rAng="0" ptsTypes="AA">
                                      <p:cBhvr>
                                        <p:cTn id="14" dur="1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50417 " pathEditMode="relative" rAng="0" ptsTypes="AA">
                                      <p:cBhvr>
                                        <p:cTn id="19" dur="175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1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0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4F88D1D-85C9-4983-BE22-8D7F66E69BF1}"/>
              </a:ext>
            </a:extLst>
          </p:cNvPr>
          <p:cNvGrpSpPr>
            <a:grpSpLocks/>
          </p:cNvGrpSpPr>
          <p:nvPr/>
        </p:nvGrpSpPr>
        <p:grpSpPr bwMode="auto">
          <a:xfrm>
            <a:off x="-759739" y="234286"/>
            <a:ext cx="12231306" cy="6623714"/>
            <a:chOff x="2290763" y="2182813"/>
            <a:chExt cx="8264525" cy="4683125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xmlns="" id="{D2FB56E9-E134-4DD4-BA3A-364D5F5E23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1091" y="2182813"/>
              <a:ext cx="5980849" cy="3542760"/>
            </a:xfrm>
            <a:custGeom>
              <a:avLst/>
              <a:gdLst>
                <a:gd name="T0" fmla="*/ 2147483647 w 2269"/>
                <a:gd name="T1" fmla="*/ 2147483647 h 1621"/>
                <a:gd name="T2" fmla="*/ 2147483647 w 2269"/>
                <a:gd name="T3" fmla="*/ 2147483647 h 1621"/>
                <a:gd name="T4" fmla="*/ 2147483647 w 2269"/>
                <a:gd name="T5" fmla="*/ 2147483647 h 1621"/>
                <a:gd name="T6" fmla="*/ 0 w 2269"/>
                <a:gd name="T7" fmla="*/ 2147483647 h 1621"/>
                <a:gd name="T8" fmla="*/ 0 w 2269"/>
                <a:gd name="T9" fmla="*/ 2147483647 h 1621"/>
                <a:gd name="T10" fmla="*/ 2147483647 w 2269"/>
                <a:gd name="T11" fmla="*/ 0 h 1621"/>
                <a:gd name="T12" fmla="*/ 2147483647 w 2269"/>
                <a:gd name="T13" fmla="*/ 0 h 1621"/>
                <a:gd name="T14" fmla="*/ 2147483647 w 2269"/>
                <a:gd name="T15" fmla="*/ 2147483647 h 1621"/>
                <a:gd name="T16" fmla="*/ 2147483647 w 2269"/>
                <a:gd name="T17" fmla="*/ 2147483647 h 16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69"/>
                <a:gd name="T28" fmla="*/ 0 h 1621"/>
                <a:gd name="T29" fmla="*/ 2269 w 2269"/>
                <a:gd name="T30" fmla="*/ 1621 h 16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69" h="1621">
                  <a:moveTo>
                    <a:pt x="2269" y="1496"/>
                  </a:moveTo>
                  <a:cubicBezTo>
                    <a:pt x="2269" y="1576"/>
                    <a:pt x="2224" y="1621"/>
                    <a:pt x="2144" y="1621"/>
                  </a:cubicBezTo>
                  <a:cubicBezTo>
                    <a:pt x="125" y="1621"/>
                    <a:pt x="125" y="1621"/>
                    <a:pt x="125" y="1621"/>
                  </a:cubicBezTo>
                  <a:cubicBezTo>
                    <a:pt x="44" y="1621"/>
                    <a:pt x="0" y="1576"/>
                    <a:pt x="0" y="149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44"/>
                    <a:pt x="44" y="0"/>
                    <a:pt x="125" y="0"/>
                  </a:cubicBezTo>
                  <a:cubicBezTo>
                    <a:pt x="2144" y="0"/>
                    <a:pt x="2144" y="0"/>
                    <a:pt x="2144" y="0"/>
                  </a:cubicBezTo>
                  <a:cubicBezTo>
                    <a:pt x="2224" y="0"/>
                    <a:pt x="2269" y="44"/>
                    <a:pt x="2269" y="124"/>
                  </a:cubicBezTo>
                  <a:lnTo>
                    <a:pt x="2269" y="1496"/>
                  </a:lnTo>
                  <a:close/>
                </a:path>
              </a:pathLst>
            </a:custGeom>
            <a:solidFill>
              <a:srgbClr val="1E1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Oval 7">
              <a:extLst>
                <a:ext uri="{FF2B5EF4-FFF2-40B4-BE49-F238E27FC236}">
                  <a16:creationId xmlns:a16="http://schemas.microsoft.com/office/drawing/2014/main" xmlns="" id="{4E1A9EE2-B8C5-4DF2-BCD9-14849EA611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1205" y="3508770"/>
              <a:ext cx="40326" cy="35057"/>
            </a:xfrm>
            <a:prstGeom prst="ellipse">
              <a:avLst/>
            </a:prstGeom>
            <a:solidFill>
              <a:srgbClr val="4F53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5" name="Freeform 8">
              <a:extLst>
                <a:ext uri="{FF2B5EF4-FFF2-40B4-BE49-F238E27FC236}">
                  <a16:creationId xmlns:a16="http://schemas.microsoft.com/office/drawing/2014/main" xmlns="" id="{404A9717-7307-4A59-833B-1234D9BA39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8013" y="2570496"/>
              <a:ext cx="5030025" cy="2761209"/>
            </a:xfrm>
            <a:custGeom>
              <a:avLst/>
              <a:gdLst>
                <a:gd name="T0" fmla="*/ 2147483647 w 1908"/>
                <a:gd name="T1" fmla="*/ 2147483647 h 1264"/>
                <a:gd name="T2" fmla="*/ 2147483647 w 1908"/>
                <a:gd name="T3" fmla="*/ 2147483647 h 1264"/>
                <a:gd name="T4" fmla="*/ 2147483647 w 1908"/>
                <a:gd name="T5" fmla="*/ 2147483647 h 1264"/>
                <a:gd name="T6" fmla="*/ 0 w 1908"/>
                <a:gd name="T7" fmla="*/ 2147483647 h 1264"/>
                <a:gd name="T8" fmla="*/ 0 w 1908"/>
                <a:gd name="T9" fmla="*/ 2147483647 h 1264"/>
                <a:gd name="T10" fmla="*/ 2147483647 w 1908"/>
                <a:gd name="T11" fmla="*/ 0 h 1264"/>
                <a:gd name="T12" fmla="*/ 2147483647 w 1908"/>
                <a:gd name="T13" fmla="*/ 0 h 1264"/>
                <a:gd name="T14" fmla="*/ 2147483647 w 1908"/>
                <a:gd name="T15" fmla="*/ 2147483647 h 1264"/>
                <a:gd name="T16" fmla="*/ 2147483647 w 1908"/>
                <a:gd name="T17" fmla="*/ 2147483647 h 12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08"/>
                <a:gd name="T28" fmla="*/ 0 h 1264"/>
                <a:gd name="T29" fmla="*/ 1908 w 1908"/>
                <a:gd name="T30" fmla="*/ 1264 h 12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08" h="1264">
                  <a:moveTo>
                    <a:pt x="1908" y="1256"/>
                  </a:moveTo>
                  <a:cubicBezTo>
                    <a:pt x="1908" y="1260"/>
                    <a:pt x="1905" y="1264"/>
                    <a:pt x="1900" y="1264"/>
                  </a:cubicBezTo>
                  <a:cubicBezTo>
                    <a:pt x="8" y="1264"/>
                    <a:pt x="8" y="1264"/>
                    <a:pt x="8" y="1264"/>
                  </a:cubicBezTo>
                  <a:cubicBezTo>
                    <a:pt x="3" y="1264"/>
                    <a:pt x="0" y="1260"/>
                    <a:pt x="0" y="12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900" y="0"/>
                    <a:pt x="1900" y="0"/>
                    <a:pt x="1900" y="0"/>
                  </a:cubicBezTo>
                  <a:cubicBezTo>
                    <a:pt x="1905" y="0"/>
                    <a:pt x="1908" y="3"/>
                    <a:pt x="1908" y="8"/>
                  </a:cubicBezTo>
                  <a:lnTo>
                    <a:pt x="1908" y="12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9">
              <a:extLst>
                <a:ext uri="{FF2B5EF4-FFF2-40B4-BE49-F238E27FC236}">
                  <a16:creationId xmlns:a16="http://schemas.microsoft.com/office/drawing/2014/main" xmlns="" id="{F9E23893-AC18-4F5B-8B2D-74A3C5C0C6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5373" y="3401538"/>
              <a:ext cx="1360442" cy="3423156"/>
            </a:xfrm>
            <a:custGeom>
              <a:avLst/>
              <a:gdLst>
                <a:gd name="T0" fmla="*/ 0 w 516"/>
                <a:gd name="T1" fmla="*/ 2147483647 h 1566"/>
                <a:gd name="T2" fmla="*/ 2147483647 w 516"/>
                <a:gd name="T3" fmla="*/ 2147483647 h 1566"/>
                <a:gd name="T4" fmla="*/ 2147483647 w 516"/>
                <a:gd name="T5" fmla="*/ 2147483647 h 1566"/>
                <a:gd name="T6" fmla="*/ 2147483647 w 516"/>
                <a:gd name="T7" fmla="*/ 2147483647 h 1566"/>
                <a:gd name="T8" fmla="*/ 2147483647 w 516"/>
                <a:gd name="T9" fmla="*/ 2147483647 h 1566"/>
                <a:gd name="T10" fmla="*/ 2147483647 w 516"/>
                <a:gd name="T11" fmla="*/ 2147483647 h 1566"/>
                <a:gd name="T12" fmla="*/ 2147483647 w 516"/>
                <a:gd name="T13" fmla="*/ 2147483647 h 1566"/>
                <a:gd name="T14" fmla="*/ 2147483647 w 516"/>
                <a:gd name="T15" fmla="*/ 2147483647 h 1566"/>
                <a:gd name="T16" fmla="*/ 2147483647 w 516"/>
                <a:gd name="T17" fmla="*/ 2147483647 h 1566"/>
                <a:gd name="T18" fmla="*/ 2147483647 w 516"/>
                <a:gd name="T19" fmla="*/ 2147483647 h 1566"/>
                <a:gd name="T20" fmla="*/ 2147483647 w 516"/>
                <a:gd name="T21" fmla="*/ 2147483647 h 1566"/>
                <a:gd name="T22" fmla="*/ 2147483647 w 516"/>
                <a:gd name="T23" fmla="*/ 2147483647 h 1566"/>
                <a:gd name="T24" fmla="*/ 2147483647 w 516"/>
                <a:gd name="T25" fmla="*/ 2147483647 h 1566"/>
                <a:gd name="T26" fmla="*/ 2147483647 w 516"/>
                <a:gd name="T27" fmla="*/ 2147483647 h 1566"/>
                <a:gd name="T28" fmla="*/ 2147483647 w 516"/>
                <a:gd name="T29" fmla="*/ 2147483647 h 1566"/>
                <a:gd name="T30" fmla="*/ 2147483647 w 516"/>
                <a:gd name="T31" fmla="*/ 2147483647 h 1566"/>
                <a:gd name="T32" fmla="*/ 2147483647 w 516"/>
                <a:gd name="T33" fmla="*/ 2147483647 h 1566"/>
                <a:gd name="T34" fmla="*/ 2147483647 w 516"/>
                <a:gd name="T35" fmla="*/ 2147483647 h 1566"/>
                <a:gd name="T36" fmla="*/ 2147483647 w 516"/>
                <a:gd name="T37" fmla="*/ 2147483647 h 1566"/>
                <a:gd name="T38" fmla="*/ 2147483647 w 516"/>
                <a:gd name="T39" fmla="*/ 2147483647 h 1566"/>
                <a:gd name="T40" fmla="*/ 2147483647 w 516"/>
                <a:gd name="T41" fmla="*/ 2147483647 h 1566"/>
                <a:gd name="T42" fmla="*/ 2147483647 w 516"/>
                <a:gd name="T43" fmla="*/ 2147483647 h 1566"/>
                <a:gd name="T44" fmla="*/ 2147483647 w 516"/>
                <a:gd name="T45" fmla="*/ 2147483647 h 1566"/>
                <a:gd name="T46" fmla="*/ 2147483647 w 516"/>
                <a:gd name="T47" fmla="*/ 2147483647 h 1566"/>
                <a:gd name="T48" fmla="*/ 2147483647 w 516"/>
                <a:gd name="T49" fmla="*/ 2147483647 h 1566"/>
                <a:gd name="T50" fmla="*/ 2147483647 w 516"/>
                <a:gd name="T51" fmla="*/ 2147483647 h 1566"/>
                <a:gd name="T52" fmla="*/ 2147483647 w 516"/>
                <a:gd name="T53" fmla="*/ 2147483647 h 1566"/>
                <a:gd name="T54" fmla="*/ 2147483647 w 516"/>
                <a:gd name="T55" fmla="*/ 2147483647 h 1566"/>
                <a:gd name="T56" fmla="*/ 2147483647 w 516"/>
                <a:gd name="T57" fmla="*/ 2147483647 h 1566"/>
                <a:gd name="T58" fmla="*/ 2147483647 w 516"/>
                <a:gd name="T59" fmla="*/ 2147483647 h 1566"/>
                <a:gd name="T60" fmla="*/ 0 w 516"/>
                <a:gd name="T61" fmla="*/ 2147483647 h 156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16"/>
                <a:gd name="T94" fmla="*/ 0 h 1566"/>
                <a:gd name="T95" fmla="*/ 516 w 516"/>
                <a:gd name="T96" fmla="*/ 1566 h 156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16" h="1566">
                  <a:moveTo>
                    <a:pt x="0" y="1561"/>
                  </a:moveTo>
                  <a:cubicBezTo>
                    <a:pt x="0" y="1561"/>
                    <a:pt x="40" y="1341"/>
                    <a:pt x="59" y="1260"/>
                  </a:cubicBezTo>
                  <a:cubicBezTo>
                    <a:pt x="78" y="1179"/>
                    <a:pt x="100" y="1064"/>
                    <a:pt x="109" y="931"/>
                  </a:cubicBezTo>
                  <a:cubicBezTo>
                    <a:pt x="112" y="883"/>
                    <a:pt x="110" y="737"/>
                    <a:pt x="113" y="635"/>
                  </a:cubicBezTo>
                  <a:cubicBezTo>
                    <a:pt x="116" y="533"/>
                    <a:pt x="107" y="498"/>
                    <a:pt x="116" y="435"/>
                  </a:cubicBezTo>
                  <a:cubicBezTo>
                    <a:pt x="123" y="384"/>
                    <a:pt x="117" y="379"/>
                    <a:pt x="118" y="359"/>
                  </a:cubicBezTo>
                  <a:cubicBezTo>
                    <a:pt x="120" y="338"/>
                    <a:pt x="123" y="312"/>
                    <a:pt x="134" y="295"/>
                  </a:cubicBezTo>
                  <a:cubicBezTo>
                    <a:pt x="145" y="278"/>
                    <a:pt x="194" y="215"/>
                    <a:pt x="219" y="191"/>
                  </a:cubicBezTo>
                  <a:cubicBezTo>
                    <a:pt x="244" y="166"/>
                    <a:pt x="326" y="81"/>
                    <a:pt x="326" y="81"/>
                  </a:cubicBezTo>
                  <a:cubicBezTo>
                    <a:pt x="326" y="81"/>
                    <a:pt x="325" y="35"/>
                    <a:pt x="340" y="21"/>
                  </a:cubicBezTo>
                  <a:cubicBezTo>
                    <a:pt x="355" y="5"/>
                    <a:pt x="380" y="0"/>
                    <a:pt x="407" y="6"/>
                  </a:cubicBezTo>
                  <a:cubicBezTo>
                    <a:pt x="435" y="12"/>
                    <a:pt x="452" y="30"/>
                    <a:pt x="464" y="55"/>
                  </a:cubicBezTo>
                  <a:cubicBezTo>
                    <a:pt x="464" y="55"/>
                    <a:pt x="483" y="108"/>
                    <a:pt x="489" y="141"/>
                  </a:cubicBezTo>
                  <a:cubicBezTo>
                    <a:pt x="494" y="173"/>
                    <a:pt x="497" y="182"/>
                    <a:pt x="490" y="220"/>
                  </a:cubicBezTo>
                  <a:cubicBezTo>
                    <a:pt x="482" y="259"/>
                    <a:pt x="471" y="283"/>
                    <a:pt x="470" y="310"/>
                  </a:cubicBezTo>
                  <a:cubicBezTo>
                    <a:pt x="470" y="336"/>
                    <a:pt x="468" y="361"/>
                    <a:pt x="481" y="415"/>
                  </a:cubicBezTo>
                  <a:cubicBezTo>
                    <a:pt x="495" y="468"/>
                    <a:pt x="504" y="533"/>
                    <a:pt x="505" y="545"/>
                  </a:cubicBezTo>
                  <a:cubicBezTo>
                    <a:pt x="506" y="557"/>
                    <a:pt x="516" y="611"/>
                    <a:pt x="513" y="657"/>
                  </a:cubicBezTo>
                  <a:cubicBezTo>
                    <a:pt x="510" y="704"/>
                    <a:pt x="502" y="749"/>
                    <a:pt x="496" y="766"/>
                  </a:cubicBezTo>
                  <a:cubicBezTo>
                    <a:pt x="491" y="783"/>
                    <a:pt x="490" y="790"/>
                    <a:pt x="490" y="792"/>
                  </a:cubicBezTo>
                  <a:cubicBezTo>
                    <a:pt x="490" y="795"/>
                    <a:pt x="490" y="811"/>
                    <a:pt x="488" y="819"/>
                  </a:cubicBezTo>
                  <a:cubicBezTo>
                    <a:pt x="485" y="828"/>
                    <a:pt x="481" y="837"/>
                    <a:pt x="481" y="837"/>
                  </a:cubicBezTo>
                  <a:cubicBezTo>
                    <a:pt x="481" y="837"/>
                    <a:pt x="487" y="856"/>
                    <a:pt x="488" y="871"/>
                  </a:cubicBezTo>
                  <a:cubicBezTo>
                    <a:pt x="489" y="886"/>
                    <a:pt x="495" y="934"/>
                    <a:pt x="485" y="966"/>
                  </a:cubicBezTo>
                  <a:cubicBezTo>
                    <a:pt x="475" y="997"/>
                    <a:pt x="459" y="1022"/>
                    <a:pt x="451" y="1034"/>
                  </a:cubicBezTo>
                  <a:cubicBezTo>
                    <a:pt x="442" y="1045"/>
                    <a:pt x="439" y="1056"/>
                    <a:pt x="435" y="1071"/>
                  </a:cubicBezTo>
                  <a:cubicBezTo>
                    <a:pt x="430" y="1087"/>
                    <a:pt x="428" y="1089"/>
                    <a:pt x="425" y="1116"/>
                  </a:cubicBezTo>
                  <a:cubicBezTo>
                    <a:pt x="421" y="1144"/>
                    <a:pt x="414" y="1194"/>
                    <a:pt x="416" y="1216"/>
                  </a:cubicBezTo>
                  <a:cubicBezTo>
                    <a:pt x="418" y="1238"/>
                    <a:pt x="422" y="1430"/>
                    <a:pt x="423" y="1461"/>
                  </a:cubicBezTo>
                  <a:cubicBezTo>
                    <a:pt x="424" y="1491"/>
                    <a:pt x="416" y="1566"/>
                    <a:pt x="416" y="1566"/>
                  </a:cubicBezTo>
                  <a:lnTo>
                    <a:pt x="0" y="1561"/>
                  </a:lnTo>
                  <a:close/>
                </a:path>
              </a:pathLst>
            </a:custGeom>
            <a:solidFill>
              <a:srgbClr val="F5C8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10">
              <a:extLst>
                <a:ext uri="{FF2B5EF4-FFF2-40B4-BE49-F238E27FC236}">
                  <a16:creationId xmlns:a16="http://schemas.microsoft.com/office/drawing/2014/main" xmlns="" id="{8ACA9E5F-4EF1-4BED-8ACD-7514CBBFFF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3882" y="3657244"/>
              <a:ext cx="261053" cy="913530"/>
            </a:xfrm>
            <a:custGeom>
              <a:avLst/>
              <a:gdLst>
                <a:gd name="T0" fmla="*/ 2147483647 w 99"/>
                <a:gd name="T1" fmla="*/ 2147483647 h 418"/>
                <a:gd name="T2" fmla="*/ 2147483647 w 99"/>
                <a:gd name="T3" fmla="*/ 2147483647 h 418"/>
                <a:gd name="T4" fmla="*/ 2147483647 w 99"/>
                <a:gd name="T5" fmla="*/ 2147483647 h 418"/>
                <a:gd name="T6" fmla="*/ 2147483647 w 99"/>
                <a:gd name="T7" fmla="*/ 2147483647 h 418"/>
                <a:gd name="T8" fmla="*/ 2147483647 w 99"/>
                <a:gd name="T9" fmla="*/ 2147483647 h 418"/>
                <a:gd name="T10" fmla="*/ 0 w 99"/>
                <a:gd name="T11" fmla="*/ 2147483647 h 418"/>
                <a:gd name="T12" fmla="*/ 2147483647 w 99"/>
                <a:gd name="T13" fmla="*/ 2147483647 h 418"/>
                <a:gd name="T14" fmla="*/ 2147483647 w 99"/>
                <a:gd name="T15" fmla="*/ 2147483647 h 418"/>
                <a:gd name="T16" fmla="*/ 2147483647 w 99"/>
                <a:gd name="T17" fmla="*/ 2147483647 h 418"/>
                <a:gd name="T18" fmla="*/ 2147483647 w 99"/>
                <a:gd name="T19" fmla="*/ 0 h 418"/>
                <a:gd name="T20" fmla="*/ 2147483647 w 99"/>
                <a:gd name="T21" fmla="*/ 2147483647 h 41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9"/>
                <a:gd name="T34" fmla="*/ 0 h 418"/>
                <a:gd name="T35" fmla="*/ 99 w 99"/>
                <a:gd name="T36" fmla="*/ 418 h 41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9" h="418">
                  <a:moveTo>
                    <a:pt x="96" y="37"/>
                  </a:moveTo>
                  <a:cubicBezTo>
                    <a:pt x="96" y="37"/>
                    <a:pt x="92" y="81"/>
                    <a:pt x="94" y="90"/>
                  </a:cubicBezTo>
                  <a:cubicBezTo>
                    <a:pt x="96" y="99"/>
                    <a:pt x="92" y="130"/>
                    <a:pt x="93" y="141"/>
                  </a:cubicBezTo>
                  <a:cubicBezTo>
                    <a:pt x="95" y="151"/>
                    <a:pt x="93" y="190"/>
                    <a:pt x="91" y="206"/>
                  </a:cubicBezTo>
                  <a:cubicBezTo>
                    <a:pt x="89" y="222"/>
                    <a:pt x="84" y="260"/>
                    <a:pt x="66" y="300"/>
                  </a:cubicBezTo>
                  <a:cubicBezTo>
                    <a:pt x="49" y="340"/>
                    <a:pt x="0" y="418"/>
                    <a:pt x="0" y="418"/>
                  </a:cubicBezTo>
                  <a:cubicBezTo>
                    <a:pt x="0" y="418"/>
                    <a:pt x="44" y="318"/>
                    <a:pt x="50" y="293"/>
                  </a:cubicBezTo>
                  <a:cubicBezTo>
                    <a:pt x="57" y="268"/>
                    <a:pt x="69" y="164"/>
                    <a:pt x="70" y="135"/>
                  </a:cubicBezTo>
                  <a:cubicBezTo>
                    <a:pt x="71" y="105"/>
                    <a:pt x="87" y="50"/>
                    <a:pt x="89" y="44"/>
                  </a:cubicBezTo>
                  <a:cubicBezTo>
                    <a:pt x="90" y="38"/>
                    <a:pt x="99" y="0"/>
                    <a:pt x="99" y="0"/>
                  </a:cubicBezTo>
                  <a:lnTo>
                    <a:pt x="96" y="37"/>
                  </a:lnTo>
                  <a:close/>
                </a:path>
              </a:pathLst>
            </a:custGeom>
            <a:solidFill>
              <a:srgbClr val="E3B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1">
              <a:extLst>
                <a:ext uri="{FF2B5EF4-FFF2-40B4-BE49-F238E27FC236}">
                  <a16:creationId xmlns:a16="http://schemas.microsoft.com/office/drawing/2014/main" xmlns="" id="{10603730-66AD-4CEC-9C6B-DED283367C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4646" y="3420098"/>
              <a:ext cx="297132" cy="241271"/>
            </a:xfrm>
            <a:custGeom>
              <a:avLst/>
              <a:gdLst>
                <a:gd name="T0" fmla="*/ 2147483647 w 113"/>
                <a:gd name="T1" fmla="*/ 2147483647 h 111"/>
                <a:gd name="T2" fmla="*/ 2147483647 w 113"/>
                <a:gd name="T3" fmla="*/ 2147483647 h 111"/>
                <a:gd name="T4" fmla="*/ 2147483647 w 113"/>
                <a:gd name="T5" fmla="*/ 2147483647 h 111"/>
                <a:gd name="T6" fmla="*/ 2147483647 w 113"/>
                <a:gd name="T7" fmla="*/ 2147483647 h 111"/>
                <a:gd name="T8" fmla="*/ 2147483647 w 113"/>
                <a:gd name="T9" fmla="*/ 2147483647 h 111"/>
                <a:gd name="T10" fmla="*/ 2147483647 w 113"/>
                <a:gd name="T11" fmla="*/ 2147483647 h 111"/>
                <a:gd name="T12" fmla="*/ 2147483647 w 113"/>
                <a:gd name="T13" fmla="*/ 2147483647 h 111"/>
                <a:gd name="T14" fmla="*/ 2147483647 w 113"/>
                <a:gd name="T15" fmla="*/ 2147483647 h 1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3"/>
                <a:gd name="T25" fmla="*/ 0 h 111"/>
                <a:gd name="T26" fmla="*/ 113 w 113"/>
                <a:gd name="T27" fmla="*/ 111 h 1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3" h="111">
                  <a:moveTo>
                    <a:pt x="1" y="68"/>
                  </a:moveTo>
                  <a:cubicBezTo>
                    <a:pt x="3" y="76"/>
                    <a:pt x="6" y="107"/>
                    <a:pt x="26" y="109"/>
                  </a:cubicBezTo>
                  <a:cubicBezTo>
                    <a:pt x="46" y="111"/>
                    <a:pt x="85" y="108"/>
                    <a:pt x="101" y="100"/>
                  </a:cubicBezTo>
                  <a:cubicBezTo>
                    <a:pt x="110" y="95"/>
                    <a:pt x="113" y="80"/>
                    <a:pt x="108" y="59"/>
                  </a:cubicBezTo>
                  <a:cubicBezTo>
                    <a:pt x="102" y="33"/>
                    <a:pt x="89" y="14"/>
                    <a:pt x="75" y="8"/>
                  </a:cubicBezTo>
                  <a:cubicBezTo>
                    <a:pt x="56" y="0"/>
                    <a:pt x="27" y="3"/>
                    <a:pt x="17" y="13"/>
                  </a:cubicBezTo>
                  <a:cubicBezTo>
                    <a:pt x="6" y="22"/>
                    <a:pt x="2" y="41"/>
                    <a:pt x="1" y="50"/>
                  </a:cubicBezTo>
                  <a:cubicBezTo>
                    <a:pt x="0" y="60"/>
                    <a:pt x="1" y="68"/>
                    <a:pt x="1" y="68"/>
                  </a:cubicBezTo>
                  <a:close/>
                </a:path>
              </a:pathLst>
            </a:custGeom>
            <a:solidFill>
              <a:srgbClr val="F5D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2">
              <a:extLst>
                <a:ext uri="{FF2B5EF4-FFF2-40B4-BE49-F238E27FC236}">
                  <a16:creationId xmlns:a16="http://schemas.microsoft.com/office/drawing/2014/main" xmlns="" id="{99BC247B-7886-4AA6-9D3D-3958A6A8BB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7381" y="3943882"/>
              <a:ext cx="237706" cy="43306"/>
            </a:xfrm>
            <a:custGeom>
              <a:avLst/>
              <a:gdLst>
                <a:gd name="T0" fmla="*/ 2147483647 w 90"/>
                <a:gd name="T1" fmla="*/ 2147483647 h 20"/>
                <a:gd name="T2" fmla="*/ 2147483647 w 90"/>
                <a:gd name="T3" fmla="*/ 2147483647 h 20"/>
                <a:gd name="T4" fmla="*/ 2147483647 w 90"/>
                <a:gd name="T5" fmla="*/ 2147483647 h 20"/>
                <a:gd name="T6" fmla="*/ 2147483647 w 90"/>
                <a:gd name="T7" fmla="*/ 2147483647 h 20"/>
                <a:gd name="T8" fmla="*/ 2147483647 w 90"/>
                <a:gd name="T9" fmla="*/ 2147483647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0"/>
                <a:gd name="T16" fmla="*/ 0 h 20"/>
                <a:gd name="T17" fmla="*/ 90 w 90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0" h="20">
                  <a:moveTo>
                    <a:pt x="3" y="7"/>
                  </a:moveTo>
                  <a:cubicBezTo>
                    <a:pt x="29" y="20"/>
                    <a:pt x="59" y="16"/>
                    <a:pt x="86" y="11"/>
                  </a:cubicBezTo>
                  <a:cubicBezTo>
                    <a:pt x="90" y="11"/>
                    <a:pt x="88" y="5"/>
                    <a:pt x="85" y="5"/>
                  </a:cubicBezTo>
                  <a:cubicBezTo>
                    <a:pt x="59" y="10"/>
                    <a:pt x="30" y="14"/>
                    <a:pt x="7" y="2"/>
                  </a:cubicBezTo>
                  <a:cubicBezTo>
                    <a:pt x="3" y="0"/>
                    <a:pt x="0" y="6"/>
                    <a:pt x="3" y="7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3">
              <a:extLst>
                <a:ext uri="{FF2B5EF4-FFF2-40B4-BE49-F238E27FC236}">
                  <a16:creationId xmlns:a16="http://schemas.microsoft.com/office/drawing/2014/main" xmlns="" id="{C36155F0-91B5-4109-8A2E-473F8EDD53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0728" y="3890267"/>
              <a:ext cx="203748" cy="20621"/>
            </a:xfrm>
            <a:custGeom>
              <a:avLst/>
              <a:gdLst>
                <a:gd name="T0" fmla="*/ 2147483647 w 77"/>
                <a:gd name="T1" fmla="*/ 2147483647 h 10"/>
                <a:gd name="T2" fmla="*/ 2147483647 w 77"/>
                <a:gd name="T3" fmla="*/ 2147483647 h 10"/>
                <a:gd name="T4" fmla="*/ 2147483647 w 77"/>
                <a:gd name="T5" fmla="*/ 2147483647 h 10"/>
                <a:gd name="T6" fmla="*/ 2147483647 w 77"/>
                <a:gd name="T7" fmla="*/ 2147483647 h 10"/>
                <a:gd name="T8" fmla="*/ 2147483647 w 77"/>
                <a:gd name="T9" fmla="*/ 2147483647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7"/>
                <a:gd name="T16" fmla="*/ 0 h 10"/>
                <a:gd name="T17" fmla="*/ 77 w 77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7" h="10">
                  <a:moveTo>
                    <a:pt x="4" y="9"/>
                  </a:moveTo>
                  <a:cubicBezTo>
                    <a:pt x="27" y="9"/>
                    <a:pt x="50" y="10"/>
                    <a:pt x="73" y="7"/>
                  </a:cubicBezTo>
                  <a:cubicBezTo>
                    <a:pt x="77" y="6"/>
                    <a:pt x="77" y="0"/>
                    <a:pt x="73" y="1"/>
                  </a:cubicBezTo>
                  <a:cubicBezTo>
                    <a:pt x="50" y="3"/>
                    <a:pt x="27" y="3"/>
                    <a:pt x="4" y="3"/>
                  </a:cubicBezTo>
                  <a:cubicBezTo>
                    <a:pt x="0" y="3"/>
                    <a:pt x="0" y="9"/>
                    <a:pt x="4" y="9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14">
              <a:extLst>
                <a:ext uri="{FF2B5EF4-FFF2-40B4-BE49-F238E27FC236}">
                  <a16:creationId xmlns:a16="http://schemas.microsoft.com/office/drawing/2014/main" xmlns="" id="{BCFC577E-2645-4B36-9A85-FABCADBE4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657" y="5230659"/>
              <a:ext cx="89140" cy="134040"/>
            </a:xfrm>
            <a:custGeom>
              <a:avLst/>
              <a:gdLst>
                <a:gd name="T0" fmla="*/ 2147483647 w 34"/>
                <a:gd name="T1" fmla="*/ 2147483647 h 61"/>
                <a:gd name="T2" fmla="*/ 2147483647 w 34"/>
                <a:gd name="T3" fmla="*/ 2147483647 h 61"/>
                <a:gd name="T4" fmla="*/ 2147483647 w 34"/>
                <a:gd name="T5" fmla="*/ 2147483647 h 61"/>
                <a:gd name="T6" fmla="*/ 2147483647 w 34"/>
                <a:gd name="T7" fmla="*/ 2147483647 h 61"/>
                <a:gd name="T8" fmla="*/ 2147483647 w 34"/>
                <a:gd name="T9" fmla="*/ 2147483647 h 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"/>
                <a:gd name="T16" fmla="*/ 0 h 61"/>
                <a:gd name="T17" fmla="*/ 34 w 34"/>
                <a:gd name="T18" fmla="*/ 61 h 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" h="61">
                  <a:moveTo>
                    <a:pt x="27" y="4"/>
                  </a:moveTo>
                  <a:cubicBezTo>
                    <a:pt x="22" y="22"/>
                    <a:pt x="15" y="39"/>
                    <a:pt x="3" y="54"/>
                  </a:cubicBezTo>
                  <a:cubicBezTo>
                    <a:pt x="0" y="57"/>
                    <a:pt x="5" y="61"/>
                    <a:pt x="7" y="58"/>
                  </a:cubicBezTo>
                  <a:cubicBezTo>
                    <a:pt x="20" y="43"/>
                    <a:pt x="28" y="24"/>
                    <a:pt x="33" y="5"/>
                  </a:cubicBezTo>
                  <a:cubicBezTo>
                    <a:pt x="34" y="2"/>
                    <a:pt x="28" y="0"/>
                    <a:pt x="27" y="4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5">
              <a:extLst>
                <a:ext uri="{FF2B5EF4-FFF2-40B4-BE49-F238E27FC236}">
                  <a16:creationId xmlns:a16="http://schemas.microsoft.com/office/drawing/2014/main" xmlns="" id="{52FC52A0-9528-4833-BFD7-6C2F6F63A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4206" y="4051114"/>
              <a:ext cx="133710" cy="55678"/>
            </a:xfrm>
            <a:custGeom>
              <a:avLst/>
              <a:gdLst>
                <a:gd name="T0" fmla="*/ 2147483647 w 51"/>
                <a:gd name="T1" fmla="*/ 2147483647 h 26"/>
                <a:gd name="T2" fmla="*/ 2147483647 w 51"/>
                <a:gd name="T3" fmla="*/ 2147483647 h 26"/>
                <a:gd name="T4" fmla="*/ 2147483647 w 51"/>
                <a:gd name="T5" fmla="*/ 2147483647 h 26"/>
                <a:gd name="T6" fmla="*/ 2147483647 w 51"/>
                <a:gd name="T7" fmla="*/ 2147483647 h 26"/>
                <a:gd name="T8" fmla="*/ 2147483647 w 51"/>
                <a:gd name="T9" fmla="*/ 2147483647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6"/>
                <a:gd name="T17" fmla="*/ 51 w 51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6">
                  <a:moveTo>
                    <a:pt x="48" y="19"/>
                  </a:moveTo>
                  <a:cubicBezTo>
                    <a:pt x="38" y="8"/>
                    <a:pt x="19" y="0"/>
                    <a:pt x="4" y="4"/>
                  </a:cubicBezTo>
                  <a:cubicBezTo>
                    <a:pt x="0" y="5"/>
                    <a:pt x="2" y="11"/>
                    <a:pt x="6" y="10"/>
                  </a:cubicBezTo>
                  <a:cubicBezTo>
                    <a:pt x="19" y="6"/>
                    <a:pt x="35" y="14"/>
                    <a:pt x="44" y="23"/>
                  </a:cubicBezTo>
                  <a:cubicBezTo>
                    <a:pt x="47" y="26"/>
                    <a:pt x="51" y="22"/>
                    <a:pt x="48" y="19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6">
              <a:extLst>
                <a:ext uri="{FF2B5EF4-FFF2-40B4-BE49-F238E27FC236}">
                  <a16:creationId xmlns:a16="http://schemas.microsoft.com/office/drawing/2014/main" xmlns="" id="{1CAB4E9E-A6A5-4809-A910-151A6E3ED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3959" y="4009871"/>
              <a:ext cx="42447" cy="30933"/>
            </a:xfrm>
            <a:custGeom>
              <a:avLst/>
              <a:gdLst>
                <a:gd name="T0" fmla="*/ 2147483647 w 16"/>
                <a:gd name="T1" fmla="*/ 2147483647 h 14"/>
                <a:gd name="T2" fmla="*/ 2147483647 w 16"/>
                <a:gd name="T3" fmla="*/ 2147483647 h 14"/>
                <a:gd name="T4" fmla="*/ 2147483647 w 16"/>
                <a:gd name="T5" fmla="*/ 2147483647 h 14"/>
                <a:gd name="T6" fmla="*/ 2147483647 w 16"/>
                <a:gd name="T7" fmla="*/ 2147483647 h 14"/>
                <a:gd name="T8" fmla="*/ 2147483647 w 16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4"/>
                <a:gd name="T17" fmla="*/ 16 w 16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4">
                  <a:moveTo>
                    <a:pt x="14" y="7"/>
                  </a:moveTo>
                  <a:cubicBezTo>
                    <a:pt x="11" y="5"/>
                    <a:pt x="9" y="3"/>
                    <a:pt x="5" y="2"/>
                  </a:cubicBezTo>
                  <a:cubicBezTo>
                    <a:pt x="1" y="0"/>
                    <a:pt x="0" y="6"/>
                    <a:pt x="4" y="8"/>
                  </a:cubicBezTo>
                  <a:cubicBezTo>
                    <a:pt x="6" y="8"/>
                    <a:pt x="8" y="10"/>
                    <a:pt x="9" y="12"/>
                  </a:cubicBezTo>
                  <a:cubicBezTo>
                    <a:pt x="12" y="14"/>
                    <a:pt x="16" y="10"/>
                    <a:pt x="14" y="7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7">
              <a:extLst>
                <a:ext uri="{FF2B5EF4-FFF2-40B4-BE49-F238E27FC236}">
                  <a16:creationId xmlns:a16="http://schemas.microsoft.com/office/drawing/2014/main" xmlns="" id="{F0D86ED4-3EAF-435D-8CAF-9B78C9213D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82361" y="3401538"/>
              <a:ext cx="1290403" cy="3258184"/>
            </a:xfrm>
            <a:custGeom>
              <a:avLst/>
              <a:gdLst>
                <a:gd name="T0" fmla="*/ 2147483647 w 490"/>
                <a:gd name="T1" fmla="*/ 2147483647 h 1491"/>
                <a:gd name="T2" fmla="*/ 2147483647 w 490"/>
                <a:gd name="T3" fmla="*/ 2147483647 h 1491"/>
                <a:gd name="T4" fmla="*/ 2147483647 w 490"/>
                <a:gd name="T5" fmla="*/ 2147483647 h 1491"/>
                <a:gd name="T6" fmla="*/ 2147483647 w 490"/>
                <a:gd name="T7" fmla="*/ 2147483647 h 1491"/>
                <a:gd name="T8" fmla="*/ 2147483647 w 490"/>
                <a:gd name="T9" fmla="*/ 2147483647 h 1491"/>
                <a:gd name="T10" fmla="*/ 2147483647 w 490"/>
                <a:gd name="T11" fmla="*/ 2147483647 h 1491"/>
                <a:gd name="T12" fmla="*/ 2147483647 w 490"/>
                <a:gd name="T13" fmla="*/ 2147483647 h 1491"/>
                <a:gd name="T14" fmla="*/ 2147483647 w 490"/>
                <a:gd name="T15" fmla="*/ 2147483647 h 1491"/>
                <a:gd name="T16" fmla="*/ 2147483647 w 490"/>
                <a:gd name="T17" fmla="*/ 2147483647 h 1491"/>
                <a:gd name="T18" fmla="*/ 2147483647 w 490"/>
                <a:gd name="T19" fmla="*/ 2147483647 h 1491"/>
                <a:gd name="T20" fmla="*/ 2147483647 w 490"/>
                <a:gd name="T21" fmla="*/ 2147483647 h 1491"/>
                <a:gd name="T22" fmla="*/ 2147483647 w 490"/>
                <a:gd name="T23" fmla="*/ 2147483647 h 1491"/>
                <a:gd name="T24" fmla="*/ 2147483647 w 490"/>
                <a:gd name="T25" fmla="*/ 2147483647 h 1491"/>
                <a:gd name="T26" fmla="*/ 2147483647 w 490"/>
                <a:gd name="T27" fmla="*/ 2147483647 h 1491"/>
                <a:gd name="T28" fmla="*/ 2147483647 w 490"/>
                <a:gd name="T29" fmla="*/ 2147483647 h 1491"/>
                <a:gd name="T30" fmla="*/ 2147483647 w 490"/>
                <a:gd name="T31" fmla="*/ 2147483647 h 1491"/>
                <a:gd name="T32" fmla="*/ 2147483647 w 490"/>
                <a:gd name="T33" fmla="*/ 2147483647 h 1491"/>
                <a:gd name="T34" fmla="*/ 2147483647 w 490"/>
                <a:gd name="T35" fmla="*/ 2147483647 h 1491"/>
                <a:gd name="T36" fmla="*/ 2147483647 w 490"/>
                <a:gd name="T37" fmla="*/ 2147483647 h 1491"/>
                <a:gd name="T38" fmla="*/ 2147483647 w 490"/>
                <a:gd name="T39" fmla="*/ 2147483647 h 1491"/>
                <a:gd name="T40" fmla="*/ 2147483647 w 490"/>
                <a:gd name="T41" fmla="*/ 2147483647 h 1491"/>
                <a:gd name="T42" fmla="*/ 2147483647 w 490"/>
                <a:gd name="T43" fmla="*/ 2147483647 h 1491"/>
                <a:gd name="T44" fmla="*/ 2147483647 w 490"/>
                <a:gd name="T45" fmla="*/ 2147483647 h 1491"/>
                <a:gd name="T46" fmla="*/ 2147483647 w 490"/>
                <a:gd name="T47" fmla="*/ 2147483647 h 1491"/>
                <a:gd name="T48" fmla="*/ 2147483647 w 490"/>
                <a:gd name="T49" fmla="*/ 2147483647 h 1491"/>
                <a:gd name="T50" fmla="*/ 2147483647 w 490"/>
                <a:gd name="T51" fmla="*/ 2147483647 h 1491"/>
                <a:gd name="T52" fmla="*/ 2147483647 w 490"/>
                <a:gd name="T53" fmla="*/ 2147483647 h 1491"/>
                <a:gd name="T54" fmla="*/ 2147483647 w 490"/>
                <a:gd name="T55" fmla="*/ 2147483647 h 1491"/>
                <a:gd name="T56" fmla="*/ 2147483647 w 490"/>
                <a:gd name="T57" fmla="*/ 2147483647 h 149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90"/>
                <a:gd name="T88" fmla="*/ 0 h 1491"/>
                <a:gd name="T89" fmla="*/ 490 w 490"/>
                <a:gd name="T90" fmla="*/ 1491 h 149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90" h="1491">
                  <a:moveTo>
                    <a:pt x="471" y="1333"/>
                  </a:moveTo>
                  <a:cubicBezTo>
                    <a:pt x="452" y="1252"/>
                    <a:pt x="415" y="1064"/>
                    <a:pt x="407" y="931"/>
                  </a:cubicBezTo>
                  <a:cubicBezTo>
                    <a:pt x="404" y="883"/>
                    <a:pt x="406" y="737"/>
                    <a:pt x="403" y="635"/>
                  </a:cubicBezTo>
                  <a:cubicBezTo>
                    <a:pt x="399" y="533"/>
                    <a:pt x="409" y="498"/>
                    <a:pt x="399" y="435"/>
                  </a:cubicBezTo>
                  <a:cubicBezTo>
                    <a:pt x="392" y="384"/>
                    <a:pt x="398" y="379"/>
                    <a:pt x="397" y="359"/>
                  </a:cubicBezTo>
                  <a:cubicBezTo>
                    <a:pt x="396" y="338"/>
                    <a:pt x="393" y="312"/>
                    <a:pt x="382" y="295"/>
                  </a:cubicBezTo>
                  <a:cubicBezTo>
                    <a:pt x="371" y="278"/>
                    <a:pt x="322" y="215"/>
                    <a:pt x="297" y="191"/>
                  </a:cubicBezTo>
                  <a:cubicBezTo>
                    <a:pt x="272" y="166"/>
                    <a:pt x="189" y="81"/>
                    <a:pt x="189" y="81"/>
                  </a:cubicBezTo>
                  <a:cubicBezTo>
                    <a:pt x="189" y="81"/>
                    <a:pt x="190" y="35"/>
                    <a:pt x="176" y="21"/>
                  </a:cubicBezTo>
                  <a:cubicBezTo>
                    <a:pt x="161" y="5"/>
                    <a:pt x="136" y="0"/>
                    <a:pt x="108" y="6"/>
                  </a:cubicBezTo>
                  <a:cubicBezTo>
                    <a:pt x="81" y="12"/>
                    <a:pt x="64" y="30"/>
                    <a:pt x="51" y="55"/>
                  </a:cubicBezTo>
                  <a:cubicBezTo>
                    <a:pt x="51" y="55"/>
                    <a:pt x="33" y="108"/>
                    <a:pt x="27" y="141"/>
                  </a:cubicBezTo>
                  <a:cubicBezTo>
                    <a:pt x="21" y="173"/>
                    <a:pt x="19" y="182"/>
                    <a:pt x="26" y="220"/>
                  </a:cubicBezTo>
                  <a:cubicBezTo>
                    <a:pt x="33" y="259"/>
                    <a:pt x="45" y="283"/>
                    <a:pt x="45" y="310"/>
                  </a:cubicBezTo>
                  <a:cubicBezTo>
                    <a:pt x="46" y="336"/>
                    <a:pt x="48" y="361"/>
                    <a:pt x="34" y="415"/>
                  </a:cubicBezTo>
                  <a:cubicBezTo>
                    <a:pt x="21" y="468"/>
                    <a:pt x="11" y="533"/>
                    <a:pt x="10" y="545"/>
                  </a:cubicBezTo>
                  <a:cubicBezTo>
                    <a:pt x="9" y="557"/>
                    <a:pt x="0" y="611"/>
                    <a:pt x="3" y="657"/>
                  </a:cubicBezTo>
                  <a:cubicBezTo>
                    <a:pt x="5" y="704"/>
                    <a:pt x="13" y="749"/>
                    <a:pt x="19" y="766"/>
                  </a:cubicBezTo>
                  <a:cubicBezTo>
                    <a:pt x="25" y="783"/>
                    <a:pt x="26" y="790"/>
                    <a:pt x="26" y="792"/>
                  </a:cubicBezTo>
                  <a:cubicBezTo>
                    <a:pt x="26" y="795"/>
                    <a:pt x="25" y="811"/>
                    <a:pt x="28" y="819"/>
                  </a:cubicBezTo>
                  <a:cubicBezTo>
                    <a:pt x="31" y="828"/>
                    <a:pt x="34" y="837"/>
                    <a:pt x="34" y="837"/>
                  </a:cubicBezTo>
                  <a:cubicBezTo>
                    <a:pt x="34" y="837"/>
                    <a:pt x="29" y="856"/>
                    <a:pt x="28" y="871"/>
                  </a:cubicBezTo>
                  <a:cubicBezTo>
                    <a:pt x="27" y="886"/>
                    <a:pt x="21" y="934"/>
                    <a:pt x="31" y="966"/>
                  </a:cubicBezTo>
                  <a:cubicBezTo>
                    <a:pt x="40" y="997"/>
                    <a:pt x="56" y="1022"/>
                    <a:pt x="65" y="1034"/>
                  </a:cubicBezTo>
                  <a:cubicBezTo>
                    <a:pt x="73" y="1045"/>
                    <a:pt x="76" y="1056"/>
                    <a:pt x="81" y="1071"/>
                  </a:cubicBezTo>
                  <a:cubicBezTo>
                    <a:pt x="86" y="1087"/>
                    <a:pt x="87" y="1089"/>
                    <a:pt x="91" y="1116"/>
                  </a:cubicBezTo>
                  <a:cubicBezTo>
                    <a:pt x="94" y="1144"/>
                    <a:pt x="101" y="1194"/>
                    <a:pt x="100" y="1216"/>
                  </a:cubicBezTo>
                  <a:cubicBezTo>
                    <a:pt x="98" y="1238"/>
                    <a:pt x="93" y="1430"/>
                    <a:pt x="92" y="1461"/>
                  </a:cubicBezTo>
                  <a:cubicBezTo>
                    <a:pt x="91" y="1491"/>
                    <a:pt x="490" y="1414"/>
                    <a:pt x="471" y="1333"/>
                  </a:cubicBezTo>
                  <a:close/>
                </a:path>
              </a:pathLst>
            </a:custGeom>
            <a:solidFill>
              <a:srgbClr val="F5C8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8">
              <a:extLst>
                <a:ext uri="{FF2B5EF4-FFF2-40B4-BE49-F238E27FC236}">
                  <a16:creationId xmlns:a16="http://schemas.microsoft.com/office/drawing/2014/main" xmlns="" id="{99DD8A8D-F035-430A-BFBB-048D39A547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83241" y="3657244"/>
              <a:ext cx="261053" cy="913530"/>
            </a:xfrm>
            <a:custGeom>
              <a:avLst/>
              <a:gdLst>
                <a:gd name="T0" fmla="*/ 2147483647 w 99"/>
                <a:gd name="T1" fmla="*/ 2147483647 h 418"/>
                <a:gd name="T2" fmla="*/ 2147483647 w 99"/>
                <a:gd name="T3" fmla="*/ 2147483647 h 418"/>
                <a:gd name="T4" fmla="*/ 2147483647 w 99"/>
                <a:gd name="T5" fmla="*/ 2147483647 h 418"/>
                <a:gd name="T6" fmla="*/ 2147483647 w 99"/>
                <a:gd name="T7" fmla="*/ 2147483647 h 418"/>
                <a:gd name="T8" fmla="*/ 2147483647 w 99"/>
                <a:gd name="T9" fmla="*/ 2147483647 h 418"/>
                <a:gd name="T10" fmla="*/ 2147483647 w 99"/>
                <a:gd name="T11" fmla="*/ 2147483647 h 418"/>
                <a:gd name="T12" fmla="*/ 2147483647 w 99"/>
                <a:gd name="T13" fmla="*/ 2147483647 h 418"/>
                <a:gd name="T14" fmla="*/ 2147483647 w 99"/>
                <a:gd name="T15" fmla="*/ 2147483647 h 418"/>
                <a:gd name="T16" fmla="*/ 2147483647 w 99"/>
                <a:gd name="T17" fmla="*/ 2147483647 h 418"/>
                <a:gd name="T18" fmla="*/ 0 w 99"/>
                <a:gd name="T19" fmla="*/ 0 h 418"/>
                <a:gd name="T20" fmla="*/ 2147483647 w 99"/>
                <a:gd name="T21" fmla="*/ 2147483647 h 41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9"/>
                <a:gd name="T34" fmla="*/ 0 h 418"/>
                <a:gd name="T35" fmla="*/ 99 w 99"/>
                <a:gd name="T36" fmla="*/ 418 h 41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9" h="418">
                  <a:moveTo>
                    <a:pt x="3" y="37"/>
                  </a:moveTo>
                  <a:cubicBezTo>
                    <a:pt x="3" y="37"/>
                    <a:pt x="6" y="81"/>
                    <a:pt x="4" y="90"/>
                  </a:cubicBezTo>
                  <a:cubicBezTo>
                    <a:pt x="3" y="99"/>
                    <a:pt x="6" y="130"/>
                    <a:pt x="5" y="141"/>
                  </a:cubicBezTo>
                  <a:cubicBezTo>
                    <a:pt x="4" y="151"/>
                    <a:pt x="5" y="190"/>
                    <a:pt x="7" y="206"/>
                  </a:cubicBezTo>
                  <a:cubicBezTo>
                    <a:pt x="9" y="222"/>
                    <a:pt x="15" y="260"/>
                    <a:pt x="32" y="300"/>
                  </a:cubicBezTo>
                  <a:cubicBezTo>
                    <a:pt x="49" y="340"/>
                    <a:pt x="99" y="418"/>
                    <a:pt x="99" y="418"/>
                  </a:cubicBezTo>
                  <a:cubicBezTo>
                    <a:pt x="99" y="418"/>
                    <a:pt x="55" y="318"/>
                    <a:pt x="48" y="293"/>
                  </a:cubicBezTo>
                  <a:cubicBezTo>
                    <a:pt x="41" y="268"/>
                    <a:pt x="30" y="164"/>
                    <a:pt x="29" y="135"/>
                  </a:cubicBezTo>
                  <a:cubicBezTo>
                    <a:pt x="28" y="105"/>
                    <a:pt x="11" y="50"/>
                    <a:pt x="10" y="44"/>
                  </a:cubicBezTo>
                  <a:cubicBezTo>
                    <a:pt x="8" y="38"/>
                    <a:pt x="0" y="0"/>
                    <a:pt x="0" y="0"/>
                  </a:cubicBezTo>
                  <a:lnTo>
                    <a:pt x="3" y="37"/>
                  </a:lnTo>
                  <a:close/>
                </a:path>
              </a:pathLst>
            </a:custGeom>
            <a:solidFill>
              <a:srgbClr val="E3B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9">
              <a:extLst>
                <a:ext uri="{FF2B5EF4-FFF2-40B4-BE49-F238E27FC236}">
                  <a16:creationId xmlns:a16="http://schemas.microsoft.com/office/drawing/2014/main" xmlns="" id="{DDBECA69-AACF-4A87-830E-523E18D2EE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56395" y="3420098"/>
              <a:ext cx="295011" cy="241271"/>
            </a:xfrm>
            <a:custGeom>
              <a:avLst/>
              <a:gdLst>
                <a:gd name="T0" fmla="*/ 2147483647 w 112"/>
                <a:gd name="T1" fmla="*/ 2147483647 h 111"/>
                <a:gd name="T2" fmla="*/ 2147483647 w 112"/>
                <a:gd name="T3" fmla="*/ 2147483647 h 111"/>
                <a:gd name="T4" fmla="*/ 2147483647 w 112"/>
                <a:gd name="T5" fmla="*/ 2147483647 h 111"/>
                <a:gd name="T6" fmla="*/ 2147483647 w 112"/>
                <a:gd name="T7" fmla="*/ 2147483647 h 111"/>
                <a:gd name="T8" fmla="*/ 2147483647 w 112"/>
                <a:gd name="T9" fmla="*/ 2147483647 h 111"/>
                <a:gd name="T10" fmla="*/ 2147483647 w 112"/>
                <a:gd name="T11" fmla="*/ 2147483647 h 111"/>
                <a:gd name="T12" fmla="*/ 2147483647 w 112"/>
                <a:gd name="T13" fmla="*/ 2147483647 h 111"/>
                <a:gd name="T14" fmla="*/ 2147483647 w 112"/>
                <a:gd name="T15" fmla="*/ 2147483647 h 1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2"/>
                <a:gd name="T25" fmla="*/ 0 h 111"/>
                <a:gd name="T26" fmla="*/ 112 w 112"/>
                <a:gd name="T27" fmla="*/ 111 h 1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2" h="111">
                  <a:moveTo>
                    <a:pt x="111" y="68"/>
                  </a:moveTo>
                  <a:cubicBezTo>
                    <a:pt x="110" y="76"/>
                    <a:pt x="106" y="107"/>
                    <a:pt x="86" y="109"/>
                  </a:cubicBezTo>
                  <a:cubicBezTo>
                    <a:pt x="67" y="111"/>
                    <a:pt x="27" y="108"/>
                    <a:pt x="12" y="100"/>
                  </a:cubicBezTo>
                  <a:cubicBezTo>
                    <a:pt x="3" y="95"/>
                    <a:pt x="0" y="80"/>
                    <a:pt x="4" y="59"/>
                  </a:cubicBezTo>
                  <a:cubicBezTo>
                    <a:pt x="11" y="33"/>
                    <a:pt x="24" y="14"/>
                    <a:pt x="38" y="8"/>
                  </a:cubicBezTo>
                  <a:cubicBezTo>
                    <a:pt x="57" y="0"/>
                    <a:pt x="85" y="3"/>
                    <a:pt x="96" y="13"/>
                  </a:cubicBezTo>
                  <a:cubicBezTo>
                    <a:pt x="107" y="22"/>
                    <a:pt x="111" y="41"/>
                    <a:pt x="111" y="50"/>
                  </a:cubicBezTo>
                  <a:cubicBezTo>
                    <a:pt x="112" y="60"/>
                    <a:pt x="111" y="68"/>
                    <a:pt x="111" y="68"/>
                  </a:cubicBezTo>
                  <a:close/>
                </a:path>
              </a:pathLst>
            </a:custGeom>
            <a:solidFill>
              <a:srgbClr val="F5D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0">
              <a:extLst>
                <a:ext uri="{FF2B5EF4-FFF2-40B4-BE49-F238E27FC236}">
                  <a16:creationId xmlns:a16="http://schemas.microsoft.com/office/drawing/2014/main" xmlns="" id="{B2E5D5D3-D3B1-4A1A-BB92-67B43069D6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0964" y="3943882"/>
              <a:ext cx="239829" cy="43306"/>
            </a:xfrm>
            <a:custGeom>
              <a:avLst/>
              <a:gdLst>
                <a:gd name="T0" fmla="*/ 2147483647 w 91"/>
                <a:gd name="T1" fmla="*/ 2147483647 h 20"/>
                <a:gd name="T2" fmla="*/ 2147483647 w 91"/>
                <a:gd name="T3" fmla="*/ 2147483647 h 20"/>
                <a:gd name="T4" fmla="*/ 2147483647 w 91"/>
                <a:gd name="T5" fmla="*/ 2147483647 h 20"/>
                <a:gd name="T6" fmla="*/ 2147483647 w 91"/>
                <a:gd name="T7" fmla="*/ 2147483647 h 20"/>
                <a:gd name="T8" fmla="*/ 2147483647 w 91"/>
                <a:gd name="T9" fmla="*/ 2147483647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"/>
                <a:gd name="T16" fmla="*/ 0 h 20"/>
                <a:gd name="T17" fmla="*/ 91 w 91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" h="20">
                  <a:moveTo>
                    <a:pt x="84" y="2"/>
                  </a:moveTo>
                  <a:cubicBezTo>
                    <a:pt x="60" y="14"/>
                    <a:pt x="31" y="10"/>
                    <a:pt x="6" y="5"/>
                  </a:cubicBezTo>
                  <a:cubicBezTo>
                    <a:pt x="2" y="5"/>
                    <a:pt x="0" y="11"/>
                    <a:pt x="4" y="11"/>
                  </a:cubicBezTo>
                  <a:cubicBezTo>
                    <a:pt x="31" y="16"/>
                    <a:pt x="61" y="20"/>
                    <a:pt x="87" y="7"/>
                  </a:cubicBezTo>
                  <a:cubicBezTo>
                    <a:pt x="91" y="6"/>
                    <a:pt x="88" y="0"/>
                    <a:pt x="84" y="2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21">
              <a:extLst>
                <a:ext uri="{FF2B5EF4-FFF2-40B4-BE49-F238E27FC236}">
                  <a16:creationId xmlns:a16="http://schemas.microsoft.com/office/drawing/2014/main" xmlns="" id="{FF92516C-70A7-4627-82A7-5426BBFF1F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11577" y="3890267"/>
              <a:ext cx="205871" cy="20621"/>
            </a:xfrm>
            <a:custGeom>
              <a:avLst/>
              <a:gdLst>
                <a:gd name="T0" fmla="*/ 2147483647 w 78"/>
                <a:gd name="T1" fmla="*/ 2147483647 h 10"/>
                <a:gd name="T2" fmla="*/ 2147483647 w 78"/>
                <a:gd name="T3" fmla="*/ 2147483647 h 10"/>
                <a:gd name="T4" fmla="*/ 2147483647 w 78"/>
                <a:gd name="T5" fmla="*/ 2147483647 h 10"/>
                <a:gd name="T6" fmla="*/ 2147483647 w 78"/>
                <a:gd name="T7" fmla="*/ 2147483647 h 10"/>
                <a:gd name="T8" fmla="*/ 2147483647 w 78"/>
                <a:gd name="T9" fmla="*/ 2147483647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10"/>
                <a:gd name="T17" fmla="*/ 78 w 7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10">
                  <a:moveTo>
                    <a:pt x="74" y="3"/>
                  </a:moveTo>
                  <a:cubicBezTo>
                    <a:pt x="51" y="3"/>
                    <a:pt x="27" y="3"/>
                    <a:pt x="4" y="1"/>
                  </a:cubicBezTo>
                  <a:cubicBezTo>
                    <a:pt x="0" y="0"/>
                    <a:pt x="0" y="6"/>
                    <a:pt x="4" y="7"/>
                  </a:cubicBezTo>
                  <a:cubicBezTo>
                    <a:pt x="27" y="10"/>
                    <a:pt x="51" y="9"/>
                    <a:pt x="74" y="9"/>
                  </a:cubicBezTo>
                  <a:cubicBezTo>
                    <a:pt x="78" y="9"/>
                    <a:pt x="78" y="3"/>
                    <a:pt x="74" y="3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22">
              <a:extLst>
                <a:ext uri="{FF2B5EF4-FFF2-40B4-BE49-F238E27FC236}">
                  <a16:creationId xmlns:a16="http://schemas.microsoft.com/office/drawing/2014/main" xmlns="" id="{5B0431B5-205D-46DE-91AF-229C38E5D2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69377" y="5230659"/>
              <a:ext cx="87018" cy="134040"/>
            </a:xfrm>
            <a:custGeom>
              <a:avLst/>
              <a:gdLst>
                <a:gd name="T0" fmla="*/ 2147483647 w 33"/>
                <a:gd name="T1" fmla="*/ 2147483647 h 61"/>
                <a:gd name="T2" fmla="*/ 2147483647 w 33"/>
                <a:gd name="T3" fmla="*/ 2147483647 h 61"/>
                <a:gd name="T4" fmla="*/ 2147483647 w 33"/>
                <a:gd name="T5" fmla="*/ 2147483647 h 61"/>
                <a:gd name="T6" fmla="*/ 2147483647 w 33"/>
                <a:gd name="T7" fmla="*/ 2147483647 h 61"/>
                <a:gd name="T8" fmla="*/ 2147483647 w 33"/>
                <a:gd name="T9" fmla="*/ 2147483647 h 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61"/>
                <a:gd name="T17" fmla="*/ 33 w 33"/>
                <a:gd name="T18" fmla="*/ 61 h 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61">
                  <a:moveTo>
                    <a:pt x="1" y="5"/>
                  </a:moveTo>
                  <a:cubicBezTo>
                    <a:pt x="5" y="24"/>
                    <a:pt x="14" y="43"/>
                    <a:pt x="26" y="58"/>
                  </a:cubicBezTo>
                  <a:cubicBezTo>
                    <a:pt x="29" y="61"/>
                    <a:pt x="33" y="57"/>
                    <a:pt x="31" y="54"/>
                  </a:cubicBezTo>
                  <a:cubicBezTo>
                    <a:pt x="19" y="39"/>
                    <a:pt x="11" y="22"/>
                    <a:pt x="7" y="4"/>
                  </a:cubicBezTo>
                  <a:cubicBezTo>
                    <a:pt x="6" y="0"/>
                    <a:pt x="0" y="2"/>
                    <a:pt x="1" y="5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23">
              <a:extLst>
                <a:ext uri="{FF2B5EF4-FFF2-40B4-BE49-F238E27FC236}">
                  <a16:creationId xmlns:a16="http://schemas.microsoft.com/office/drawing/2014/main" xmlns="" id="{1B9E1CE0-37FC-419F-AF31-50D36F3FE5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70257" y="4051114"/>
              <a:ext cx="131587" cy="55678"/>
            </a:xfrm>
            <a:custGeom>
              <a:avLst/>
              <a:gdLst>
                <a:gd name="T0" fmla="*/ 2147483647 w 50"/>
                <a:gd name="T1" fmla="*/ 2147483647 h 26"/>
                <a:gd name="T2" fmla="*/ 2147483647 w 50"/>
                <a:gd name="T3" fmla="*/ 2147483647 h 26"/>
                <a:gd name="T4" fmla="*/ 2147483647 w 50"/>
                <a:gd name="T5" fmla="*/ 2147483647 h 26"/>
                <a:gd name="T6" fmla="*/ 2147483647 w 50"/>
                <a:gd name="T7" fmla="*/ 2147483647 h 26"/>
                <a:gd name="T8" fmla="*/ 2147483647 w 50"/>
                <a:gd name="T9" fmla="*/ 2147483647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"/>
                <a:gd name="T16" fmla="*/ 0 h 26"/>
                <a:gd name="T17" fmla="*/ 50 w 50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" h="26">
                  <a:moveTo>
                    <a:pt x="7" y="23"/>
                  </a:moveTo>
                  <a:cubicBezTo>
                    <a:pt x="16" y="14"/>
                    <a:pt x="32" y="6"/>
                    <a:pt x="45" y="10"/>
                  </a:cubicBezTo>
                  <a:cubicBezTo>
                    <a:pt x="48" y="11"/>
                    <a:pt x="50" y="5"/>
                    <a:pt x="46" y="4"/>
                  </a:cubicBezTo>
                  <a:cubicBezTo>
                    <a:pt x="31" y="0"/>
                    <a:pt x="13" y="8"/>
                    <a:pt x="2" y="19"/>
                  </a:cubicBezTo>
                  <a:cubicBezTo>
                    <a:pt x="0" y="22"/>
                    <a:pt x="4" y="26"/>
                    <a:pt x="7" y="23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24">
              <a:extLst>
                <a:ext uri="{FF2B5EF4-FFF2-40B4-BE49-F238E27FC236}">
                  <a16:creationId xmlns:a16="http://schemas.microsoft.com/office/drawing/2014/main" xmlns="" id="{C83964DE-86BB-424D-8B27-CCDE764763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59646" y="4009871"/>
              <a:ext cx="44571" cy="30933"/>
            </a:xfrm>
            <a:custGeom>
              <a:avLst/>
              <a:gdLst>
                <a:gd name="T0" fmla="*/ 2147483647 w 17"/>
                <a:gd name="T1" fmla="*/ 2147483647 h 14"/>
                <a:gd name="T2" fmla="*/ 2147483647 w 17"/>
                <a:gd name="T3" fmla="*/ 2147483647 h 14"/>
                <a:gd name="T4" fmla="*/ 2147483647 w 17"/>
                <a:gd name="T5" fmla="*/ 2147483647 h 14"/>
                <a:gd name="T6" fmla="*/ 2147483647 w 17"/>
                <a:gd name="T7" fmla="*/ 2147483647 h 14"/>
                <a:gd name="T8" fmla="*/ 2147483647 w 17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14"/>
                <a:gd name="T17" fmla="*/ 17 w 17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14">
                  <a:moveTo>
                    <a:pt x="7" y="12"/>
                  </a:moveTo>
                  <a:cubicBezTo>
                    <a:pt x="9" y="10"/>
                    <a:pt x="11" y="8"/>
                    <a:pt x="13" y="8"/>
                  </a:cubicBezTo>
                  <a:cubicBezTo>
                    <a:pt x="17" y="6"/>
                    <a:pt x="15" y="0"/>
                    <a:pt x="11" y="2"/>
                  </a:cubicBezTo>
                  <a:cubicBezTo>
                    <a:pt x="8" y="3"/>
                    <a:pt x="5" y="5"/>
                    <a:pt x="3" y="7"/>
                  </a:cubicBezTo>
                  <a:cubicBezTo>
                    <a:pt x="0" y="10"/>
                    <a:pt x="4" y="14"/>
                    <a:pt x="7" y="12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41">
              <a:extLst>
                <a:ext uri="{FF2B5EF4-FFF2-40B4-BE49-F238E27FC236}">
                  <a16:creationId xmlns:a16="http://schemas.microsoft.com/office/drawing/2014/main" xmlns="" id="{1C9EED6E-01EB-49F6-BB2D-2DFA2E7AE2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0763" y="6241108"/>
              <a:ext cx="1322240" cy="624830"/>
            </a:xfrm>
            <a:custGeom>
              <a:avLst/>
              <a:gdLst>
                <a:gd name="T0" fmla="*/ 2147483647 w 502"/>
                <a:gd name="T1" fmla="*/ 2147483647 h 286"/>
                <a:gd name="T2" fmla="*/ 2147483647 w 502"/>
                <a:gd name="T3" fmla="*/ 2147483647 h 286"/>
                <a:gd name="T4" fmla="*/ 2147483647 w 502"/>
                <a:gd name="T5" fmla="*/ 2147483647 h 286"/>
                <a:gd name="T6" fmla="*/ 2147483647 w 502"/>
                <a:gd name="T7" fmla="*/ 2147483647 h 286"/>
                <a:gd name="T8" fmla="*/ 0 w 502"/>
                <a:gd name="T9" fmla="*/ 2147483647 h 286"/>
                <a:gd name="T10" fmla="*/ 2147483647 w 502"/>
                <a:gd name="T11" fmla="*/ 2147483647 h 286"/>
                <a:gd name="T12" fmla="*/ 2147483647 w 502"/>
                <a:gd name="T13" fmla="*/ 2147483647 h 2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02"/>
                <a:gd name="T22" fmla="*/ 0 h 286"/>
                <a:gd name="T23" fmla="*/ 502 w 502"/>
                <a:gd name="T24" fmla="*/ 286 h 28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02" h="286">
                  <a:moveTo>
                    <a:pt x="491" y="43"/>
                  </a:moveTo>
                  <a:cubicBezTo>
                    <a:pt x="487" y="25"/>
                    <a:pt x="412" y="16"/>
                    <a:pt x="360" y="11"/>
                  </a:cubicBezTo>
                  <a:cubicBezTo>
                    <a:pt x="323" y="8"/>
                    <a:pt x="244" y="5"/>
                    <a:pt x="221" y="7"/>
                  </a:cubicBezTo>
                  <a:cubicBezTo>
                    <a:pt x="198" y="10"/>
                    <a:pt x="64" y="0"/>
                    <a:pt x="46" y="23"/>
                  </a:cubicBezTo>
                  <a:cubicBezTo>
                    <a:pt x="38" y="34"/>
                    <a:pt x="19" y="158"/>
                    <a:pt x="0" y="286"/>
                  </a:cubicBezTo>
                  <a:cubicBezTo>
                    <a:pt x="502" y="286"/>
                    <a:pt x="502" y="286"/>
                    <a:pt x="502" y="286"/>
                  </a:cubicBezTo>
                  <a:cubicBezTo>
                    <a:pt x="497" y="158"/>
                    <a:pt x="493" y="50"/>
                    <a:pt x="491" y="43"/>
                  </a:cubicBezTo>
                  <a:close/>
                </a:path>
              </a:pathLst>
            </a:custGeom>
            <a:solidFill>
              <a:srgbClr val="F88A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42">
              <a:extLst>
                <a:ext uri="{FF2B5EF4-FFF2-40B4-BE49-F238E27FC236}">
                  <a16:creationId xmlns:a16="http://schemas.microsoft.com/office/drawing/2014/main" xmlns="" id="{602B2479-B6BE-4BEC-9FEC-C936517148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33048" y="6241108"/>
              <a:ext cx="1322240" cy="624830"/>
            </a:xfrm>
            <a:custGeom>
              <a:avLst/>
              <a:gdLst>
                <a:gd name="T0" fmla="*/ 2147483647 w 502"/>
                <a:gd name="T1" fmla="*/ 2147483647 h 286"/>
                <a:gd name="T2" fmla="*/ 2147483647 w 502"/>
                <a:gd name="T3" fmla="*/ 2147483647 h 286"/>
                <a:gd name="T4" fmla="*/ 2147483647 w 502"/>
                <a:gd name="T5" fmla="*/ 2147483647 h 286"/>
                <a:gd name="T6" fmla="*/ 2147483647 w 502"/>
                <a:gd name="T7" fmla="*/ 2147483647 h 286"/>
                <a:gd name="T8" fmla="*/ 0 w 502"/>
                <a:gd name="T9" fmla="*/ 2147483647 h 286"/>
                <a:gd name="T10" fmla="*/ 2147483647 w 502"/>
                <a:gd name="T11" fmla="*/ 2147483647 h 286"/>
                <a:gd name="T12" fmla="*/ 2147483647 w 502"/>
                <a:gd name="T13" fmla="*/ 2147483647 h 2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02"/>
                <a:gd name="T22" fmla="*/ 0 h 286"/>
                <a:gd name="T23" fmla="*/ 502 w 502"/>
                <a:gd name="T24" fmla="*/ 286 h 28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02" h="286">
                  <a:moveTo>
                    <a:pt x="456" y="23"/>
                  </a:moveTo>
                  <a:cubicBezTo>
                    <a:pt x="439" y="0"/>
                    <a:pt x="304" y="10"/>
                    <a:pt x="281" y="7"/>
                  </a:cubicBezTo>
                  <a:cubicBezTo>
                    <a:pt x="258" y="5"/>
                    <a:pt x="179" y="9"/>
                    <a:pt x="142" y="12"/>
                  </a:cubicBezTo>
                  <a:cubicBezTo>
                    <a:pt x="90" y="16"/>
                    <a:pt x="16" y="25"/>
                    <a:pt x="11" y="43"/>
                  </a:cubicBezTo>
                  <a:cubicBezTo>
                    <a:pt x="10" y="50"/>
                    <a:pt x="5" y="158"/>
                    <a:pt x="0" y="286"/>
                  </a:cubicBezTo>
                  <a:cubicBezTo>
                    <a:pt x="502" y="286"/>
                    <a:pt x="502" y="286"/>
                    <a:pt x="502" y="286"/>
                  </a:cubicBezTo>
                  <a:cubicBezTo>
                    <a:pt x="484" y="158"/>
                    <a:pt x="464" y="34"/>
                    <a:pt x="456" y="23"/>
                  </a:cubicBezTo>
                  <a:close/>
                </a:path>
              </a:pathLst>
            </a:custGeom>
            <a:solidFill>
              <a:srgbClr val="F88A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" name="圆角矩形 9">
            <a:extLst>
              <a:ext uri="{FF2B5EF4-FFF2-40B4-BE49-F238E27FC236}">
                <a16:creationId xmlns:a16="http://schemas.microsoft.com/office/drawing/2014/main" xmlns="" id="{63A60ABB-D59E-4D37-904D-3F79929AE148}"/>
              </a:ext>
            </a:extLst>
          </p:cNvPr>
          <p:cNvSpPr/>
          <p:nvPr/>
        </p:nvSpPr>
        <p:spPr>
          <a:xfrm rot="2700000">
            <a:off x="10787656" y="156231"/>
            <a:ext cx="754354" cy="754354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F1D81C14-2C36-45F4-915E-5A3752A3C6C0}"/>
              </a:ext>
            </a:extLst>
          </p:cNvPr>
          <p:cNvGrpSpPr/>
          <p:nvPr/>
        </p:nvGrpSpPr>
        <p:grpSpPr>
          <a:xfrm>
            <a:off x="10823156" y="563905"/>
            <a:ext cx="683354" cy="683354"/>
            <a:chOff x="3700441" y="1274408"/>
            <a:chExt cx="1646508" cy="1646508"/>
          </a:xfrm>
        </p:grpSpPr>
        <p:sp>
          <p:nvSpPr>
            <p:cNvPr id="27" name="圆角矩形 11">
              <a:extLst>
                <a:ext uri="{FF2B5EF4-FFF2-40B4-BE49-F238E27FC236}">
                  <a16:creationId xmlns:a16="http://schemas.microsoft.com/office/drawing/2014/main" xmlns="" id="{D263FEB2-14A6-42FA-BDC8-88874F8D7D80}"/>
                </a:ext>
              </a:extLst>
            </p:cNvPr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chemeClr val="accent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圆角矩形 12">
              <a:extLst>
                <a:ext uri="{FF2B5EF4-FFF2-40B4-BE49-F238E27FC236}">
                  <a16:creationId xmlns:a16="http://schemas.microsoft.com/office/drawing/2014/main" xmlns="" id="{070A740B-7AAE-4C2B-A29D-DE141EF1806C}"/>
                </a:ext>
              </a:extLst>
            </p:cNvPr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2AAA3684-7EDD-4031-AB99-72F3B1AC97B1}"/>
              </a:ext>
            </a:extLst>
          </p:cNvPr>
          <p:cNvGrpSpPr/>
          <p:nvPr/>
        </p:nvGrpSpPr>
        <p:grpSpPr>
          <a:xfrm>
            <a:off x="10854928" y="1231773"/>
            <a:ext cx="619809" cy="619809"/>
            <a:chOff x="3700441" y="1274408"/>
            <a:chExt cx="1646508" cy="1646508"/>
          </a:xfrm>
        </p:grpSpPr>
        <p:sp>
          <p:nvSpPr>
            <p:cNvPr id="30" name="圆角矩形 14">
              <a:extLst>
                <a:ext uri="{FF2B5EF4-FFF2-40B4-BE49-F238E27FC236}">
                  <a16:creationId xmlns:a16="http://schemas.microsoft.com/office/drawing/2014/main" xmlns="" id="{2A438B4C-A0DC-4EB7-830F-BDFC4F55B027}"/>
                </a:ext>
              </a:extLst>
            </p:cNvPr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chemeClr val="accent5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圆角矩形 15">
              <a:extLst>
                <a:ext uri="{FF2B5EF4-FFF2-40B4-BE49-F238E27FC236}">
                  <a16:creationId xmlns:a16="http://schemas.microsoft.com/office/drawing/2014/main" xmlns="" id="{0E0E8F41-7CBC-46EA-B5FE-5F987B83A9BE}"/>
                </a:ext>
              </a:extLst>
            </p:cNvPr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85D0DD38-E0A0-4C03-BE98-BF914ADC0B23}"/>
              </a:ext>
            </a:extLst>
          </p:cNvPr>
          <p:cNvSpPr/>
          <p:nvPr/>
        </p:nvSpPr>
        <p:spPr>
          <a:xfrm>
            <a:off x="1807983" y="786736"/>
            <a:ext cx="7091970" cy="6698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任务分析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3A0D0A8B-17FE-4E09-B8EC-2D454B276D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6156" y="1500708"/>
            <a:ext cx="6227604" cy="2855395"/>
          </a:xfrm>
          <a:prstGeom prst="rect">
            <a:avLst/>
          </a:prstGeom>
        </p:spPr>
      </p:pic>
      <p:sp>
        <p:nvSpPr>
          <p:cNvPr id="34" name="矩形: 圆角 33">
            <a:extLst>
              <a:ext uri="{FF2B5EF4-FFF2-40B4-BE49-F238E27FC236}">
                <a16:creationId xmlns:a16="http://schemas.microsoft.com/office/drawing/2014/main" xmlns="" id="{02EB924F-F9C0-4994-AF18-DE208C180513}"/>
              </a:ext>
            </a:extLst>
          </p:cNvPr>
          <p:cNvSpPr/>
          <p:nvPr/>
        </p:nvSpPr>
        <p:spPr>
          <a:xfrm>
            <a:off x="2040808" y="3077368"/>
            <a:ext cx="2968052" cy="144469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578BF22B-FCB1-4AF8-995D-67E17B89AE90}"/>
              </a:ext>
            </a:extLst>
          </p:cNvPr>
          <p:cNvSpPr txBox="1"/>
          <p:nvPr/>
        </p:nvSpPr>
        <p:spPr>
          <a:xfrm>
            <a:off x="2451200" y="4108100"/>
            <a:ext cx="20134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动态磁盘卷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BAC11C2B-83EE-41ED-9E7E-18384550203E}"/>
              </a:ext>
            </a:extLst>
          </p:cNvPr>
          <p:cNvSpPr txBox="1"/>
          <p:nvPr/>
        </p:nvSpPr>
        <p:spPr>
          <a:xfrm>
            <a:off x="6700797" y="1929289"/>
            <a:ext cx="2241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简单卷</a:t>
            </a:r>
            <a:endParaRPr lang="en-US" altLang="zh-CN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跨区卷</a:t>
            </a:r>
            <a:endParaRPr lang="en-US" altLang="zh-CN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带区卷</a:t>
            </a: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RAID0</a:t>
            </a:r>
          </a:p>
          <a:p>
            <a:pPr algn="r"/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镜像卷</a:t>
            </a: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RAID1</a:t>
            </a:r>
          </a:p>
          <a:p>
            <a:pPr algn="r"/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奇偶校验的带区卷</a:t>
            </a:r>
          </a:p>
        </p:txBody>
      </p:sp>
    </p:spTree>
    <p:extLst>
      <p:ext uri="{BB962C8B-B14F-4D97-AF65-F5344CB8AC3E}">
        <p14:creationId xmlns:p14="http://schemas.microsoft.com/office/powerpoint/2010/main" val="2619209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96296E-6 L 4.375E-6 -0.18472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34468 " pathEditMode="relative" rAng="0" ptsTypes="AA">
                                      <p:cBhvr>
                                        <p:cTn id="14" dur="15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50417 " pathEditMode="relative" rAng="0" ptsTypes="AA">
                                      <p:cBhvr>
                                        <p:cTn id="19" dur="175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33" grpId="0"/>
      <p:bldP spid="34" grpId="0" animBg="1"/>
      <p:bldP spid="3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:a16="http://schemas.microsoft.com/office/drawing/2014/main" xmlns="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:a16="http://schemas.microsoft.com/office/drawing/2014/main" xmlns="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07400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2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建立动态磁盘卷（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MS1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）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41E4E2BA-E70E-40F6-9DBF-A5D537D3464D}"/>
              </a:ext>
            </a:extLst>
          </p:cNvPr>
          <p:cNvSpPr/>
          <p:nvPr/>
        </p:nvSpPr>
        <p:spPr>
          <a:xfrm>
            <a:off x="457106" y="1667782"/>
            <a:ext cx="98693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spcAft>
                <a:spcPts val="0"/>
              </a:spcAft>
            </a:pPr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1. 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创建</a:t>
            </a:r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1000 MB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的</a:t>
            </a:r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RAID-5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卷</a:t>
            </a:r>
            <a:endParaRPr lang="zh-CN" altLang="zh-CN" sz="3600" spc="600" dirty="0">
              <a:solidFill>
                <a:srgbClr val="2070A1"/>
              </a:solidFill>
              <a:cs typeface="+mn-ea"/>
            </a:endParaRP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08327C81-BAD8-4AC8-B11C-7016514A052A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628" y="2529727"/>
            <a:ext cx="4519024" cy="339810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F1F5E29-8756-4636-B57B-E5FE355C5D1A}"/>
              </a:ext>
            </a:extLst>
          </p:cNvPr>
          <p:cNvSpPr/>
          <p:nvPr/>
        </p:nvSpPr>
        <p:spPr>
          <a:xfrm>
            <a:off x="2305334" y="5981184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cs typeface="Times New Roman" panose="02020603050405020304" pitchFamily="18" charset="0"/>
              </a:rPr>
              <a:t>转换为动态磁盘</a:t>
            </a:r>
            <a:endParaRPr lang="zh-CN" altLang="en-US" dirty="0"/>
          </a:p>
        </p:txBody>
      </p:sp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68C07A7E-2DDF-4AE9-B0DC-8A13CAE6DF48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6464" y="2300333"/>
            <a:ext cx="4320211" cy="371107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ED5C7A5-D347-45C9-AD4C-E79532D011AA}"/>
              </a:ext>
            </a:extLst>
          </p:cNvPr>
          <p:cNvSpPr/>
          <p:nvPr/>
        </p:nvSpPr>
        <p:spPr>
          <a:xfrm>
            <a:off x="7534651" y="6011409"/>
            <a:ext cx="23038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cs typeface="Times New Roman" panose="02020603050405020304" pitchFamily="18" charset="0"/>
              </a:rPr>
              <a:t>为</a:t>
            </a:r>
            <a:r>
              <a:rPr lang="en-US" altLang="zh-CN" dirty="0">
                <a:cs typeface="Times New Roman" panose="02020603050405020304" pitchFamily="18" charset="0"/>
              </a:rPr>
              <a:t>RAID-5</a:t>
            </a:r>
            <a:r>
              <a:rPr lang="zh-CN" altLang="zh-CN" dirty="0">
                <a:cs typeface="Times New Roman" panose="02020603050405020304" pitchFamily="18" charset="0"/>
              </a:rPr>
              <a:t>卷选择磁盘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917328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:a16="http://schemas.microsoft.com/office/drawing/2014/main" xmlns="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:a16="http://schemas.microsoft.com/office/drawing/2014/main" xmlns="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07400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2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建立动态磁盘卷（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MS1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）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41E4E2BA-E70E-40F6-9DBF-A5D537D3464D}"/>
              </a:ext>
            </a:extLst>
          </p:cNvPr>
          <p:cNvSpPr/>
          <p:nvPr/>
        </p:nvSpPr>
        <p:spPr>
          <a:xfrm>
            <a:off x="457106" y="1667782"/>
            <a:ext cx="98693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spcAft>
                <a:spcPts val="0"/>
              </a:spcAft>
            </a:pPr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1. 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创建</a:t>
            </a:r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1000 MB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的</a:t>
            </a:r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RAID-5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卷</a:t>
            </a:r>
            <a:endParaRPr lang="zh-CN" altLang="zh-CN" sz="3600" spc="600" dirty="0">
              <a:solidFill>
                <a:srgbClr val="2070A1"/>
              </a:solidFill>
              <a:cs typeface="+mn-ea"/>
            </a:endParaRP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73C898F0-7B60-42F3-B113-336BA844E66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8765" y="2314113"/>
            <a:ext cx="5894111" cy="412559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2996C2B-5D74-44D4-866D-350E4FED18B6}"/>
              </a:ext>
            </a:extLst>
          </p:cNvPr>
          <p:cNvSpPr/>
          <p:nvPr/>
        </p:nvSpPr>
        <p:spPr>
          <a:xfrm>
            <a:off x="905435" y="4359222"/>
            <a:ext cx="23038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cs typeface="Times New Roman" panose="02020603050405020304" pitchFamily="18" charset="0"/>
              </a:rPr>
              <a:t>建立完成的</a:t>
            </a:r>
            <a:r>
              <a:rPr lang="en-US" altLang="zh-CN" dirty="0">
                <a:cs typeface="Times New Roman" panose="02020603050405020304" pitchFamily="18" charset="0"/>
              </a:rPr>
              <a:t>RAID-5</a:t>
            </a:r>
            <a:r>
              <a:rPr lang="zh-CN" altLang="zh-CN" dirty="0">
                <a:cs typeface="Times New Roman" panose="02020603050405020304" pitchFamily="18" charset="0"/>
              </a:rPr>
              <a:t>卷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961721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:a16="http://schemas.microsoft.com/office/drawing/2014/main" xmlns="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:a16="http://schemas.microsoft.com/office/drawing/2014/main" xmlns="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07400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2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建立动态磁盘卷（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MS1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）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41E4E2BA-E70E-40F6-9DBF-A5D537D3464D}"/>
              </a:ext>
            </a:extLst>
          </p:cNvPr>
          <p:cNvSpPr/>
          <p:nvPr/>
        </p:nvSpPr>
        <p:spPr>
          <a:xfrm>
            <a:off x="457106" y="1667782"/>
            <a:ext cx="98693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spcAft>
                <a:spcPts val="0"/>
              </a:spcAft>
            </a:pPr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2. 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创建其他卷</a:t>
            </a:r>
            <a:endParaRPr lang="zh-CN" altLang="zh-CN" sz="3600" spc="600" dirty="0">
              <a:solidFill>
                <a:srgbClr val="2070A1"/>
              </a:solidFill>
              <a:cs typeface="+mn-ea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595CEEC4-ADD8-4350-AF75-BBBC8778AE99}"/>
              </a:ext>
            </a:extLst>
          </p:cNvPr>
          <p:cNvSpPr/>
          <p:nvPr/>
        </p:nvSpPr>
        <p:spPr>
          <a:xfrm>
            <a:off x="1550316" y="2551837"/>
            <a:ext cx="953284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/>
              <a:t>在磁盘2上创建800MB简单卷。</a:t>
            </a:r>
          </a:p>
          <a:p>
            <a:r>
              <a:rPr lang="zh-CN" altLang="en-US" sz="3600" dirty="0"/>
              <a:t>在磁盘3上创建200MB扩展卷，使800MB简单卷变为1000MB。</a:t>
            </a:r>
          </a:p>
          <a:p>
            <a:r>
              <a:rPr lang="zh-CN" altLang="en-US" sz="3600" dirty="0"/>
              <a:t>在磁盘2上创建1000MB跨区卷（只有磁盘上容量不足时才会使用其他磁盘）。</a:t>
            </a:r>
          </a:p>
          <a:p>
            <a:r>
              <a:rPr lang="zh-CN" altLang="en-US" sz="3600" dirty="0"/>
              <a:t>在磁盘2上创建1000MB带区卷。</a:t>
            </a:r>
          </a:p>
        </p:txBody>
      </p:sp>
    </p:spTree>
    <p:extLst>
      <p:ext uri="{BB962C8B-B14F-4D97-AF65-F5344CB8AC3E}">
        <p14:creationId xmlns:p14="http://schemas.microsoft.com/office/powerpoint/2010/main" val="171154908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554480" y="427909"/>
            <a:ext cx="86894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pc="300" dirty="0">
                <a:solidFill>
                  <a:srgbClr val="2070A1"/>
                </a:solidFill>
                <a:cs typeface="+mn-ea"/>
                <a:sym typeface="+mn-lt"/>
              </a:rPr>
              <a:t>任务</a:t>
            </a:r>
            <a:r>
              <a:rPr lang="en-US" altLang="zh-CN" sz="4400" b="1" spc="300" dirty="0">
                <a:solidFill>
                  <a:srgbClr val="2070A1"/>
                </a:solidFill>
                <a:cs typeface="+mn-ea"/>
                <a:sym typeface="+mn-lt"/>
              </a:rPr>
              <a:t>3 </a:t>
            </a:r>
            <a:r>
              <a:rPr lang="zh-CN" altLang="en-US" sz="4400" b="1" spc="300" dirty="0">
                <a:solidFill>
                  <a:srgbClr val="2070A1"/>
                </a:solidFill>
                <a:cs typeface="+mn-ea"/>
                <a:sym typeface="+mn-lt"/>
              </a:rPr>
              <a:t>维护动态卷</a:t>
            </a:r>
          </a:p>
        </p:txBody>
      </p:sp>
      <p:cxnSp>
        <p:nvCxnSpPr>
          <p:cNvPr id="9" name="直接连接符 8"/>
          <p:cNvCxnSpPr>
            <a:cxnSpLocks/>
          </p:cNvCxnSpPr>
          <p:nvPr/>
        </p:nvCxnSpPr>
        <p:spPr>
          <a:xfrm>
            <a:off x="1948089" y="1225798"/>
            <a:ext cx="7796420" cy="0"/>
          </a:xfrm>
          <a:prstGeom prst="line">
            <a:avLst/>
          </a:prstGeom>
          <a:ln w="25400">
            <a:solidFill>
              <a:srgbClr val="34B2E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圆角矩形 9"/>
          <p:cNvSpPr/>
          <p:nvPr/>
        </p:nvSpPr>
        <p:spPr>
          <a:xfrm rot="2700000">
            <a:off x="10787656" y="156231"/>
            <a:ext cx="754354" cy="754354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823156" y="563905"/>
            <a:ext cx="683354" cy="683354"/>
            <a:chOff x="3700441" y="1274408"/>
            <a:chExt cx="1646508" cy="1646508"/>
          </a:xfrm>
        </p:grpSpPr>
        <p:sp>
          <p:nvSpPr>
            <p:cNvPr id="12" name="圆角矩形 11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chemeClr val="accent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854928" y="1231773"/>
            <a:ext cx="619809" cy="619809"/>
            <a:chOff x="3700441" y="1274408"/>
            <a:chExt cx="1646508" cy="1646508"/>
          </a:xfrm>
        </p:grpSpPr>
        <p:sp>
          <p:nvSpPr>
            <p:cNvPr id="15" name="圆角矩形 14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chemeClr val="accent5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1E3C36CB-5B0C-40CC-90F9-BFACBDB1E4E9}"/>
              </a:ext>
            </a:extLst>
          </p:cNvPr>
          <p:cNvGrpSpPr/>
          <p:nvPr/>
        </p:nvGrpSpPr>
        <p:grpSpPr>
          <a:xfrm>
            <a:off x="2569302" y="2370681"/>
            <a:ext cx="6531266" cy="1191137"/>
            <a:chOff x="2447982" y="2203431"/>
            <a:chExt cx="6531266" cy="1191137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B5AA7674-8873-491F-B6C5-855B0A718A28}"/>
                </a:ext>
              </a:extLst>
            </p:cNvPr>
            <p:cNvGrpSpPr/>
            <p:nvPr/>
          </p:nvGrpSpPr>
          <p:grpSpPr>
            <a:xfrm>
              <a:off x="2447982" y="2203431"/>
              <a:ext cx="6531266" cy="1191137"/>
              <a:chOff x="2830368" y="2672347"/>
              <a:chExt cx="6531266" cy="1191137"/>
            </a:xfrm>
          </p:grpSpPr>
          <p:sp>
            <p:nvSpPr>
              <p:cNvPr id="21" name="iS1ide-Rectangle 11">
                <a:extLst>
                  <a:ext uri="{FF2B5EF4-FFF2-40B4-BE49-F238E27FC236}">
                    <a16:creationId xmlns:a16="http://schemas.microsoft.com/office/drawing/2014/main" xmlns="" id="{69CD2B78-720A-4C35-B0BA-0F10FB922F6E}"/>
                  </a:ext>
                </a:extLst>
              </p:cNvPr>
              <p:cNvSpPr/>
              <p:nvPr/>
            </p:nvSpPr>
            <p:spPr>
              <a:xfrm rot="16200000">
                <a:off x="5717033" y="218884"/>
                <a:ext cx="1191137" cy="6098064"/>
              </a:xfrm>
              <a:prstGeom prst="rect">
                <a:avLst/>
              </a:prstGeom>
              <a:solidFill>
                <a:srgbClr val="E14956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lvl="0"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2" name="iS1ide-Oval 8">
                <a:extLst>
                  <a:ext uri="{FF2B5EF4-FFF2-40B4-BE49-F238E27FC236}">
                    <a16:creationId xmlns:a16="http://schemas.microsoft.com/office/drawing/2014/main" xmlns="" id="{073470B6-FFC5-4CB9-86A3-D845580B675F}"/>
                  </a:ext>
                </a:extLst>
              </p:cNvPr>
              <p:cNvSpPr/>
              <p:nvPr/>
            </p:nvSpPr>
            <p:spPr>
              <a:xfrm>
                <a:off x="2830368" y="2967221"/>
                <a:ext cx="648072" cy="648072"/>
              </a:xfrm>
              <a:prstGeom prst="ellipse">
                <a:avLst/>
              </a:prstGeom>
              <a:solidFill>
                <a:srgbClr val="E14956"/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2400" b="1" dirty="0">
                    <a:cs typeface="+mn-ea"/>
                    <a:sym typeface="+mn-lt"/>
                  </a:rPr>
                  <a:t>1</a:t>
                </a: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C3565D79-F691-4C83-8F8B-8F6C979AE16C}"/>
                </a:ext>
              </a:extLst>
            </p:cNvPr>
            <p:cNvSpPr txBox="1"/>
            <p:nvPr/>
          </p:nvSpPr>
          <p:spPr>
            <a:xfrm>
              <a:off x="3241963" y="2441154"/>
              <a:ext cx="53533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rgbClr val="FFFFFF"/>
                  </a:solidFill>
                </a:rPr>
                <a:t>维护镜像卷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75C43A82-A829-4603-BB94-8A57A736404C}"/>
              </a:ext>
            </a:extLst>
          </p:cNvPr>
          <p:cNvGrpSpPr/>
          <p:nvPr/>
        </p:nvGrpSpPr>
        <p:grpSpPr>
          <a:xfrm>
            <a:off x="2569302" y="4033302"/>
            <a:ext cx="6531266" cy="1191137"/>
            <a:chOff x="-1283097" y="4387973"/>
            <a:chExt cx="6531266" cy="1191137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1FED820D-C2B0-4090-846B-FF4DFF2AEA94}"/>
                </a:ext>
              </a:extLst>
            </p:cNvPr>
            <p:cNvGrpSpPr/>
            <p:nvPr/>
          </p:nvGrpSpPr>
          <p:grpSpPr>
            <a:xfrm>
              <a:off x="-1283097" y="4387973"/>
              <a:ext cx="6531266" cy="1191137"/>
              <a:chOff x="2830368" y="2672347"/>
              <a:chExt cx="6531266" cy="1191137"/>
            </a:xfrm>
            <a:solidFill>
              <a:srgbClr val="34B2E4"/>
            </a:solidFill>
          </p:grpSpPr>
          <p:sp>
            <p:nvSpPr>
              <p:cNvPr id="36" name="iS1ide-Rectangle 11">
                <a:extLst>
                  <a:ext uri="{FF2B5EF4-FFF2-40B4-BE49-F238E27FC236}">
                    <a16:creationId xmlns:a16="http://schemas.microsoft.com/office/drawing/2014/main" xmlns="" id="{D4C76F8F-B268-4AB5-A36A-5D1A528E358E}"/>
                  </a:ext>
                </a:extLst>
              </p:cNvPr>
              <p:cNvSpPr/>
              <p:nvPr/>
            </p:nvSpPr>
            <p:spPr>
              <a:xfrm rot="16200000">
                <a:off x="5717033" y="218884"/>
                <a:ext cx="1191137" cy="6098064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lvl="0"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7" name="iS1ide-Oval 8">
                <a:extLst>
                  <a:ext uri="{FF2B5EF4-FFF2-40B4-BE49-F238E27FC236}">
                    <a16:creationId xmlns:a16="http://schemas.microsoft.com/office/drawing/2014/main" xmlns="" id="{2DB402A1-2481-45FC-AD8D-D4012F0183FB}"/>
                  </a:ext>
                </a:extLst>
              </p:cNvPr>
              <p:cNvSpPr/>
              <p:nvPr/>
            </p:nvSpPr>
            <p:spPr>
              <a:xfrm>
                <a:off x="2830368" y="2967221"/>
                <a:ext cx="648072" cy="648072"/>
              </a:xfrm>
              <a:prstGeom prst="ellipse">
                <a:avLst/>
              </a:prstGeom>
              <a:grpFill/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2400" b="1" dirty="0">
                    <a:cs typeface="+mn-ea"/>
                    <a:sym typeface="+mn-lt"/>
                  </a:rPr>
                  <a:t>2</a:t>
                </a:r>
              </a:p>
            </p:txBody>
          </p:sp>
        </p:grp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B5DE1646-4359-4175-83D3-0B530F444870}"/>
                </a:ext>
              </a:extLst>
            </p:cNvPr>
            <p:cNvSpPr txBox="1"/>
            <p:nvPr/>
          </p:nvSpPr>
          <p:spPr>
            <a:xfrm>
              <a:off x="-489116" y="4625696"/>
              <a:ext cx="53533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rgbClr val="FFFFFF"/>
                  </a:solidFill>
                </a:rPr>
                <a:t>维护</a:t>
              </a:r>
              <a:r>
                <a:rPr lang="en-US" altLang="zh-CN" sz="4000" dirty="0">
                  <a:solidFill>
                    <a:srgbClr val="FFFFFF"/>
                  </a:solidFill>
                </a:rPr>
                <a:t>RAID-5</a:t>
              </a:r>
              <a:endParaRPr lang="zh-CN" altLang="en-US" sz="4000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2940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96296E-6 L 4.375E-6 -0.18472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34468 " pathEditMode="relative" rAng="0" ptsTypes="AA">
                                      <p:cBhvr>
                                        <p:cTn id="14" dur="1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50417 " pathEditMode="relative" rAng="0" ptsTypes="AA">
                                      <p:cBhvr>
                                        <p:cTn id="19" dur="175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9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 53"/>
          <p:cNvSpPr/>
          <p:nvPr/>
        </p:nvSpPr>
        <p:spPr>
          <a:xfrm>
            <a:off x="1344771" y="692150"/>
            <a:ext cx="341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项目基础知识</a:t>
            </a:r>
          </a:p>
        </p:txBody>
      </p:sp>
      <p:sp>
        <p:nvSpPr>
          <p:cNvPr id="14" name="圆角矩形 13"/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480C54A8-7EDB-40A4-A3A4-2DDC3BBEBE84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280BA07F-74FC-404F-ABC6-87B52952055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9ACFA7CD-5750-4C29-ACCC-4099FA46B8D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7A65756C-8FB3-47A9-BBA9-D32BC9555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563D3904-D5EC-4617-9105-6C51596D744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7314D1EE-D5B7-4FFD-8579-1F3C6A6AB05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1E497657-1BA2-4C25-BD90-90CF23890C8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A50FBF03-D9EA-49D6-9012-E37702266FA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3F1C7343-B29B-4DD8-B765-95C754B414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DE51061F-7B98-4216-B6F8-5C20758582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354EE400-87CF-4CDB-9070-9DA5C6867C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E4250B3D-C09D-4A20-ACFC-3E75AB1AD2C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C5D6CA61-C1E5-4EE4-AE58-C72270F448A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E47B74DD-433B-418D-9E60-4AE174238A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6F9F9E51-5646-4AD0-ACD3-55991219359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5DC69433-195E-4496-B74B-30A2E0F4F29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A50E3874-CC86-49CE-99C1-49BF981EAC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7B66D6C1-220A-4015-8B72-4F48994CD6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CE89BA61-B02E-46F5-B484-97D9B8C946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D0056327-FC60-4BDE-B4B9-1B40AFD3C12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275B1538-4147-4E87-9579-A861D384388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A197A368-EEB8-4044-96F4-D4ECCBF454D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F15417DD-829D-407A-B3D4-86848889C37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46831212-1BEF-4A73-AE70-55823F40181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743D5976-41B6-4EE0-BA7F-10E29C7BE21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22C4FC7A-2954-4EF1-9CB8-95A6F30BDD9C}"/>
              </a:ext>
            </a:extLst>
          </p:cNvPr>
          <p:cNvSpPr>
            <a:spLocks noChangeAspect="1"/>
          </p:cNvSpPr>
          <p:nvPr/>
        </p:nvSpPr>
        <p:spPr>
          <a:xfrm>
            <a:off x="878803" y="3573250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F52FDAEB-BE65-485F-8124-A48C15DF213D}"/>
              </a:ext>
            </a:extLst>
          </p:cNvPr>
          <p:cNvSpPr/>
          <p:nvPr/>
        </p:nvSpPr>
        <p:spPr>
          <a:xfrm>
            <a:off x="1175656" y="4066575"/>
            <a:ext cx="1884207" cy="120032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MBR</a:t>
            </a: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与</a:t>
            </a:r>
            <a:r>
              <a: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GPT</a:t>
            </a:r>
            <a:endParaRPr lang="zh-CN" altLang="en-US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lvl="0" algn="ctr"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基本磁盘</a:t>
            </a:r>
          </a:p>
          <a:p>
            <a:pPr lvl="0" algn="ctr"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动态磁盘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1655D524-4145-46CD-9E04-7F300EA1014D}"/>
              </a:ext>
            </a:extLst>
          </p:cNvPr>
          <p:cNvSpPr>
            <a:spLocks noChangeAspect="1"/>
          </p:cNvSpPr>
          <p:nvPr/>
        </p:nvSpPr>
        <p:spPr>
          <a:xfrm>
            <a:off x="878802" y="2025631"/>
            <a:ext cx="2384174" cy="1572334"/>
          </a:xfrm>
          <a:prstGeom prst="rect">
            <a:avLst/>
          </a:prstGeom>
          <a:solidFill>
            <a:srgbClr val="F9930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项目基础知识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4839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96296E-6 L 4.375E-6 -0.18472 " pathEditMode="relative" rAng="0" ptsTypes="AA">
                                      <p:cBhvr>
                                        <p:cTn id="26" dur="1250" spd="-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34468 " pathEditMode="relative" rAng="0" ptsTypes="AA">
                                      <p:cBhvr>
                                        <p:cTn id="31" dur="150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3.33333E-6 L 2.08333E-6 -0.50417 " pathEditMode="relative" rAng="0" ptsTypes="AA">
                                      <p:cBhvr>
                                        <p:cTn id="36" dur="175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14" grpId="0" animBg="1"/>
      <p:bldP spid="15" grpId="0" animBg="1"/>
      <p:bldP spid="49" grpId="0" animBg="1"/>
      <p:bldP spid="49" grpId="1" animBg="1"/>
      <p:bldP spid="50" grpId="0"/>
      <p:bldP spid="50" grpId="1"/>
      <p:bldP spid="51" grpId="0" animBg="1"/>
      <p:bldP spid="51" grpId="1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4F88D1D-85C9-4983-BE22-8D7F66E69BF1}"/>
              </a:ext>
            </a:extLst>
          </p:cNvPr>
          <p:cNvGrpSpPr>
            <a:grpSpLocks/>
          </p:cNvGrpSpPr>
          <p:nvPr/>
        </p:nvGrpSpPr>
        <p:grpSpPr bwMode="auto">
          <a:xfrm>
            <a:off x="-759739" y="234286"/>
            <a:ext cx="12231306" cy="6623714"/>
            <a:chOff x="2290763" y="2182813"/>
            <a:chExt cx="8264525" cy="4683125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xmlns="" id="{D2FB56E9-E134-4DD4-BA3A-364D5F5E23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1091" y="2182813"/>
              <a:ext cx="5980849" cy="3542760"/>
            </a:xfrm>
            <a:custGeom>
              <a:avLst/>
              <a:gdLst>
                <a:gd name="T0" fmla="*/ 2147483647 w 2269"/>
                <a:gd name="T1" fmla="*/ 2147483647 h 1621"/>
                <a:gd name="T2" fmla="*/ 2147483647 w 2269"/>
                <a:gd name="T3" fmla="*/ 2147483647 h 1621"/>
                <a:gd name="T4" fmla="*/ 2147483647 w 2269"/>
                <a:gd name="T5" fmla="*/ 2147483647 h 1621"/>
                <a:gd name="T6" fmla="*/ 0 w 2269"/>
                <a:gd name="T7" fmla="*/ 2147483647 h 1621"/>
                <a:gd name="T8" fmla="*/ 0 w 2269"/>
                <a:gd name="T9" fmla="*/ 2147483647 h 1621"/>
                <a:gd name="T10" fmla="*/ 2147483647 w 2269"/>
                <a:gd name="T11" fmla="*/ 0 h 1621"/>
                <a:gd name="T12" fmla="*/ 2147483647 w 2269"/>
                <a:gd name="T13" fmla="*/ 0 h 1621"/>
                <a:gd name="T14" fmla="*/ 2147483647 w 2269"/>
                <a:gd name="T15" fmla="*/ 2147483647 h 1621"/>
                <a:gd name="T16" fmla="*/ 2147483647 w 2269"/>
                <a:gd name="T17" fmla="*/ 2147483647 h 16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69"/>
                <a:gd name="T28" fmla="*/ 0 h 1621"/>
                <a:gd name="T29" fmla="*/ 2269 w 2269"/>
                <a:gd name="T30" fmla="*/ 1621 h 16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69" h="1621">
                  <a:moveTo>
                    <a:pt x="2269" y="1496"/>
                  </a:moveTo>
                  <a:cubicBezTo>
                    <a:pt x="2269" y="1576"/>
                    <a:pt x="2224" y="1621"/>
                    <a:pt x="2144" y="1621"/>
                  </a:cubicBezTo>
                  <a:cubicBezTo>
                    <a:pt x="125" y="1621"/>
                    <a:pt x="125" y="1621"/>
                    <a:pt x="125" y="1621"/>
                  </a:cubicBezTo>
                  <a:cubicBezTo>
                    <a:pt x="44" y="1621"/>
                    <a:pt x="0" y="1576"/>
                    <a:pt x="0" y="149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44"/>
                    <a:pt x="44" y="0"/>
                    <a:pt x="125" y="0"/>
                  </a:cubicBezTo>
                  <a:cubicBezTo>
                    <a:pt x="2144" y="0"/>
                    <a:pt x="2144" y="0"/>
                    <a:pt x="2144" y="0"/>
                  </a:cubicBezTo>
                  <a:cubicBezTo>
                    <a:pt x="2224" y="0"/>
                    <a:pt x="2269" y="44"/>
                    <a:pt x="2269" y="124"/>
                  </a:cubicBezTo>
                  <a:lnTo>
                    <a:pt x="2269" y="1496"/>
                  </a:lnTo>
                  <a:close/>
                </a:path>
              </a:pathLst>
            </a:custGeom>
            <a:solidFill>
              <a:srgbClr val="1E1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Oval 7">
              <a:extLst>
                <a:ext uri="{FF2B5EF4-FFF2-40B4-BE49-F238E27FC236}">
                  <a16:creationId xmlns:a16="http://schemas.microsoft.com/office/drawing/2014/main" xmlns="" id="{4E1A9EE2-B8C5-4DF2-BCD9-14849EA611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1205" y="3508770"/>
              <a:ext cx="40326" cy="35057"/>
            </a:xfrm>
            <a:prstGeom prst="ellipse">
              <a:avLst/>
            </a:prstGeom>
            <a:solidFill>
              <a:srgbClr val="4F53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5" name="Freeform 8">
              <a:extLst>
                <a:ext uri="{FF2B5EF4-FFF2-40B4-BE49-F238E27FC236}">
                  <a16:creationId xmlns:a16="http://schemas.microsoft.com/office/drawing/2014/main" xmlns="" id="{404A9717-7307-4A59-833B-1234D9BA39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8013" y="2570496"/>
              <a:ext cx="5030025" cy="2761209"/>
            </a:xfrm>
            <a:custGeom>
              <a:avLst/>
              <a:gdLst>
                <a:gd name="T0" fmla="*/ 2147483647 w 1908"/>
                <a:gd name="T1" fmla="*/ 2147483647 h 1264"/>
                <a:gd name="T2" fmla="*/ 2147483647 w 1908"/>
                <a:gd name="T3" fmla="*/ 2147483647 h 1264"/>
                <a:gd name="T4" fmla="*/ 2147483647 w 1908"/>
                <a:gd name="T5" fmla="*/ 2147483647 h 1264"/>
                <a:gd name="T6" fmla="*/ 0 w 1908"/>
                <a:gd name="T7" fmla="*/ 2147483647 h 1264"/>
                <a:gd name="T8" fmla="*/ 0 w 1908"/>
                <a:gd name="T9" fmla="*/ 2147483647 h 1264"/>
                <a:gd name="T10" fmla="*/ 2147483647 w 1908"/>
                <a:gd name="T11" fmla="*/ 0 h 1264"/>
                <a:gd name="T12" fmla="*/ 2147483647 w 1908"/>
                <a:gd name="T13" fmla="*/ 0 h 1264"/>
                <a:gd name="T14" fmla="*/ 2147483647 w 1908"/>
                <a:gd name="T15" fmla="*/ 2147483647 h 1264"/>
                <a:gd name="T16" fmla="*/ 2147483647 w 1908"/>
                <a:gd name="T17" fmla="*/ 2147483647 h 12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08"/>
                <a:gd name="T28" fmla="*/ 0 h 1264"/>
                <a:gd name="T29" fmla="*/ 1908 w 1908"/>
                <a:gd name="T30" fmla="*/ 1264 h 12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08" h="1264">
                  <a:moveTo>
                    <a:pt x="1908" y="1256"/>
                  </a:moveTo>
                  <a:cubicBezTo>
                    <a:pt x="1908" y="1260"/>
                    <a:pt x="1905" y="1264"/>
                    <a:pt x="1900" y="1264"/>
                  </a:cubicBezTo>
                  <a:cubicBezTo>
                    <a:pt x="8" y="1264"/>
                    <a:pt x="8" y="1264"/>
                    <a:pt x="8" y="1264"/>
                  </a:cubicBezTo>
                  <a:cubicBezTo>
                    <a:pt x="3" y="1264"/>
                    <a:pt x="0" y="1260"/>
                    <a:pt x="0" y="12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900" y="0"/>
                    <a:pt x="1900" y="0"/>
                    <a:pt x="1900" y="0"/>
                  </a:cubicBezTo>
                  <a:cubicBezTo>
                    <a:pt x="1905" y="0"/>
                    <a:pt x="1908" y="3"/>
                    <a:pt x="1908" y="8"/>
                  </a:cubicBezTo>
                  <a:lnTo>
                    <a:pt x="1908" y="12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9">
              <a:extLst>
                <a:ext uri="{FF2B5EF4-FFF2-40B4-BE49-F238E27FC236}">
                  <a16:creationId xmlns:a16="http://schemas.microsoft.com/office/drawing/2014/main" xmlns="" id="{F9E23893-AC18-4F5B-8B2D-74A3C5C0C6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5373" y="3401538"/>
              <a:ext cx="1360442" cy="3423156"/>
            </a:xfrm>
            <a:custGeom>
              <a:avLst/>
              <a:gdLst>
                <a:gd name="T0" fmla="*/ 0 w 516"/>
                <a:gd name="T1" fmla="*/ 2147483647 h 1566"/>
                <a:gd name="T2" fmla="*/ 2147483647 w 516"/>
                <a:gd name="T3" fmla="*/ 2147483647 h 1566"/>
                <a:gd name="T4" fmla="*/ 2147483647 w 516"/>
                <a:gd name="T5" fmla="*/ 2147483647 h 1566"/>
                <a:gd name="T6" fmla="*/ 2147483647 w 516"/>
                <a:gd name="T7" fmla="*/ 2147483647 h 1566"/>
                <a:gd name="T8" fmla="*/ 2147483647 w 516"/>
                <a:gd name="T9" fmla="*/ 2147483647 h 1566"/>
                <a:gd name="T10" fmla="*/ 2147483647 w 516"/>
                <a:gd name="T11" fmla="*/ 2147483647 h 1566"/>
                <a:gd name="T12" fmla="*/ 2147483647 w 516"/>
                <a:gd name="T13" fmla="*/ 2147483647 h 1566"/>
                <a:gd name="T14" fmla="*/ 2147483647 w 516"/>
                <a:gd name="T15" fmla="*/ 2147483647 h 1566"/>
                <a:gd name="T16" fmla="*/ 2147483647 w 516"/>
                <a:gd name="T17" fmla="*/ 2147483647 h 1566"/>
                <a:gd name="T18" fmla="*/ 2147483647 w 516"/>
                <a:gd name="T19" fmla="*/ 2147483647 h 1566"/>
                <a:gd name="T20" fmla="*/ 2147483647 w 516"/>
                <a:gd name="T21" fmla="*/ 2147483647 h 1566"/>
                <a:gd name="T22" fmla="*/ 2147483647 w 516"/>
                <a:gd name="T23" fmla="*/ 2147483647 h 1566"/>
                <a:gd name="T24" fmla="*/ 2147483647 w 516"/>
                <a:gd name="T25" fmla="*/ 2147483647 h 1566"/>
                <a:gd name="T26" fmla="*/ 2147483647 w 516"/>
                <a:gd name="T27" fmla="*/ 2147483647 h 1566"/>
                <a:gd name="T28" fmla="*/ 2147483647 w 516"/>
                <a:gd name="T29" fmla="*/ 2147483647 h 1566"/>
                <a:gd name="T30" fmla="*/ 2147483647 w 516"/>
                <a:gd name="T31" fmla="*/ 2147483647 h 1566"/>
                <a:gd name="T32" fmla="*/ 2147483647 w 516"/>
                <a:gd name="T33" fmla="*/ 2147483647 h 1566"/>
                <a:gd name="T34" fmla="*/ 2147483647 w 516"/>
                <a:gd name="T35" fmla="*/ 2147483647 h 1566"/>
                <a:gd name="T36" fmla="*/ 2147483647 w 516"/>
                <a:gd name="T37" fmla="*/ 2147483647 h 1566"/>
                <a:gd name="T38" fmla="*/ 2147483647 w 516"/>
                <a:gd name="T39" fmla="*/ 2147483647 h 1566"/>
                <a:gd name="T40" fmla="*/ 2147483647 w 516"/>
                <a:gd name="T41" fmla="*/ 2147483647 h 1566"/>
                <a:gd name="T42" fmla="*/ 2147483647 w 516"/>
                <a:gd name="T43" fmla="*/ 2147483647 h 1566"/>
                <a:gd name="T44" fmla="*/ 2147483647 w 516"/>
                <a:gd name="T45" fmla="*/ 2147483647 h 1566"/>
                <a:gd name="T46" fmla="*/ 2147483647 w 516"/>
                <a:gd name="T47" fmla="*/ 2147483647 h 1566"/>
                <a:gd name="T48" fmla="*/ 2147483647 w 516"/>
                <a:gd name="T49" fmla="*/ 2147483647 h 1566"/>
                <a:gd name="T50" fmla="*/ 2147483647 w 516"/>
                <a:gd name="T51" fmla="*/ 2147483647 h 1566"/>
                <a:gd name="T52" fmla="*/ 2147483647 w 516"/>
                <a:gd name="T53" fmla="*/ 2147483647 h 1566"/>
                <a:gd name="T54" fmla="*/ 2147483647 w 516"/>
                <a:gd name="T55" fmla="*/ 2147483647 h 1566"/>
                <a:gd name="T56" fmla="*/ 2147483647 w 516"/>
                <a:gd name="T57" fmla="*/ 2147483647 h 1566"/>
                <a:gd name="T58" fmla="*/ 2147483647 w 516"/>
                <a:gd name="T59" fmla="*/ 2147483647 h 1566"/>
                <a:gd name="T60" fmla="*/ 0 w 516"/>
                <a:gd name="T61" fmla="*/ 2147483647 h 156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16"/>
                <a:gd name="T94" fmla="*/ 0 h 1566"/>
                <a:gd name="T95" fmla="*/ 516 w 516"/>
                <a:gd name="T96" fmla="*/ 1566 h 156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16" h="1566">
                  <a:moveTo>
                    <a:pt x="0" y="1561"/>
                  </a:moveTo>
                  <a:cubicBezTo>
                    <a:pt x="0" y="1561"/>
                    <a:pt x="40" y="1341"/>
                    <a:pt x="59" y="1260"/>
                  </a:cubicBezTo>
                  <a:cubicBezTo>
                    <a:pt x="78" y="1179"/>
                    <a:pt x="100" y="1064"/>
                    <a:pt x="109" y="931"/>
                  </a:cubicBezTo>
                  <a:cubicBezTo>
                    <a:pt x="112" y="883"/>
                    <a:pt x="110" y="737"/>
                    <a:pt x="113" y="635"/>
                  </a:cubicBezTo>
                  <a:cubicBezTo>
                    <a:pt x="116" y="533"/>
                    <a:pt x="107" y="498"/>
                    <a:pt x="116" y="435"/>
                  </a:cubicBezTo>
                  <a:cubicBezTo>
                    <a:pt x="123" y="384"/>
                    <a:pt x="117" y="379"/>
                    <a:pt x="118" y="359"/>
                  </a:cubicBezTo>
                  <a:cubicBezTo>
                    <a:pt x="120" y="338"/>
                    <a:pt x="123" y="312"/>
                    <a:pt x="134" y="295"/>
                  </a:cubicBezTo>
                  <a:cubicBezTo>
                    <a:pt x="145" y="278"/>
                    <a:pt x="194" y="215"/>
                    <a:pt x="219" y="191"/>
                  </a:cubicBezTo>
                  <a:cubicBezTo>
                    <a:pt x="244" y="166"/>
                    <a:pt x="326" y="81"/>
                    <a:pt x="326" y="81"/>
                  </a:cubicBezTo>
                  <a:cubicBezTo>
                    <a:pt x="326" y="81"/>
                    <a:pt x="325" y="35"/>
                    <a:pt x="340" y="21"/>
                  </a:cubicBezTo>
                  <a:cubicBezTo>
                    <a:pt x="355" y="5"/>
                    <a:pt x="380" y="0"/>
                    <a:pt x="407" y="6"/>
                  </a:cubicBezTo>
                  <a:cubicBezTo>
                    <a:pt x="435" y="12"/>
                    <a:pt x="452" y="30"/>
                    <a:pt x="464" y="55"/>
                  </a:cubicBezTo>
                  <a:cubicBezTo>
                    <a:pt x="464" y="55"/>
                    <a:pt x="483" y="108"/>
                    <a:pt x="489" y="141"/>
                  </a:cubicBezTo>
                  <a:cubicBezTo>
                    <a:pt x="494" y="173"/>
                    <a:pt x="497" y="182"/>
                    <a:pt x="490" y="220"/>
                  </a:cubicBezTo>
                  <a:cubicBezTo>
                    <a:pt x="482" y="259"/>
                    <a:pt x="471" y="283"/>
                    <a:pt x="470" y="310"/>
                  </a:cubicBezTo>
                  <a:cubicBezTo>
                    <a:pt x="470" y="336"/>
                    <a:pt x="468" y="361"/>
                    <a:pt x="481" y="415"/>
                  </a:cubicBezTo>
                  <a:cubicBezTo>
                    <a:pt x="495" y="468"/>
                    <a:pt x="504" y="533"/>
                    <a:pt x="505" y="545"/>
                  </a:cubicBezTo>
                  <a:cubicBezTo>
                    <a:pt x="506" y="557"/>
                    <a:pt x="516" y="611"/>
                    <a:pt x="513" y="657"/>
                  </a:cubicBezTo>
                  <a:cubicBezTo>
                    <a:pt x="510" y="704"/>
                    <a:pt x="502" y="749"/>
                    <a:pt x="496" y="766"/>
                  </a:cubicBezTo>
                  <a:cubicBezTo>
                    <a:pt x="491" y="783"/>
                    <a:pt x="490" y="790"/>
                    <a:pt x="490" y="792"/>
                  </a:cubicBezTo>
                  <a:cubicBezTo>
                    <a:pt x="490" y="795"/>
                    <a:pt x="490" y="811"/>
                    <a:pt x="488" y="819"/>
                  </a:cubicBezTo>
                  <a:cubicBezTo>
                    <a:pt x="485" y="828"/>
                    <a:pt x="481" y="837"/>
                    <a:pt x="481" y="837"/>
                  </a:cubicBezTo>
                  <a:cubicBezTo>
                    <a:pt x="481" y="837"/>
                    <a:pt x="487" y="856"/>
                    <a:pt x="488" y="871"/>
                  </a:cubicBezTo>
                  <a:cubicBezTo>
                    <a:pt x="489" y="886"/>
                    <a:pt x="495" y="934"/>
                    <a:pt x="485" y="966"/>
                  </a:cubicBezTo>
                  <a:cubicBezTo>
                    <a:pt x="475" y="997"/>
                    <a:pt x="459" y="1022"/>
                    <a:pt x="451" y="1034"/>
                  </a:cubicBezTo>
                  <a:cubicBezTo>
                    <a:pt x="442" y="1045"/>
                    <a:pt x="439" y="1056"/>
                    <a:pt x="435" y="1071"/>
                  </a:cubicBezTo>
                  <a:cubicBezTo>
                    <a:pt x="430" y="1087"/>
                    <a:pt x="428" y="1089"/>
                    <a:pt x="425" y="1116"/>
                  </a:cubicBezTo>
                  <a:cubicBezTo>
                    <a:pt x="421" y="1144"/>
                    <a:pt x="414" y="1194"/>
                    <a:pt x="416" y="1216"/>
                  </a:cubicBezTo>
                  <a:cubicBezTo>
                    <a:pt x="418" y="1238"/>
                    <a:pt x="422" y="1430"/>
                    <a:pt x="423" y="1461"/>
                  </a:cubicBezTo>
                  <a:cubicBezTo>
                    <a:pt x="424" y="1491"/>
                    <a:pt x="416" y="1566"/>
                    <a:pt x="416" y="1566"/>
                  </a:cubicBezTo>
                  <a:lnTo>
                    <a:pt x="0" y="1561"/>
                  </a:lnTo>
                  <a:close/>
                </a:path>
              </a:pathLst>
            </a:custGeom>
            <a:solidFill>
              <a:srgbClr val="F5C8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10">
              <a:extLst>
                <a:ext uri="{FF2B5EF4-FFF2-40B4-BE49-F238E27FC236}">
                  <a16:creationId xmlns:a16="http://schemas.microsoft.com/office/drawing/2014/main" xmlns="" id="{8ACA9E5F-4EF1-4BED-8ACD-7514CBBFFF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3882" y="3657244"/>
              <a:ext cx="261053" cy="913530"/>
            </a:xfrm>
            <a:custGeom>
              <a:avLst/>
              <a:gdLst>
                <a:gd name="T0" fmla="*/ 2147483647 w 99"/>
                <a:gd name="T1" fmla="*/ 2147483647 h 418"/>
                <a:gd name="T2" fmla="*/ 2147483647 w 99"/>
                <a:gd name="T3" fmla="*/ 2147483647 h 418"/>
                <a:gd name="T4" fmla="*/ 2147483647 w 99"/>
                <a:gd name="T5" fmla="*/ 2147483647 h 418"/>
                <a:gd name="T6" fmla="*/ 2147483647 w 99"/>
                <a:gd name="T7" fmla="*/ 2147483647 h 418"/>
                <a:gd name="T8" fmla="*/ 2147483647 w 99"/>
                <a:gd name="T9" fmla="*/ 2147483647 h 418"/>
                <a:gd name="T10" fmla="*/ 0 w 99"/>
                <a:gd name="T11" fmla="*/ 2147483647 h 418"/>
                <a:gd name="T12" fmla="*/ 2147483647 w 99"/>
                <a:gd name="T13" fmla="*/ 2147483647 h 418"/>
                <a:gd name="T14" fmla="*/ 2147483647 w 99"/>
                <a:gd name="T15" fmla="*/ 2147483647 h 418"/>
                <a:gd name="T16" fmla="*/ 2147483647 w 99"/>
                <a:gd name="T17" fmla="*/ 2147483647 h 418"/>
                <a:gd name="T18" fmla="*/ 2147483647 w 99"/>
                <a:gd name="T19" fmla="*/ 0 h 418"/>
                <a:gd name="T20" fmla="*/ 2147483647 w 99"/>
                <a:gd name="T21" fmla="*/ 2147483647 h 41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9"/>
                <a:gd name="T34" fmla="*/ 0 h 418"/>
                <a:gd name="T35" fmla="*/ 99 w 99"/>
                <a:gd name="T36" fmla="*/ 418 h 41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9" h="418">
                  <a:moveTo>
                    <a:pt x="96" y="37"/>
                  </a:moveTo>
                  <a:cubicBezTo>
                    <a:pt x="96" y="37"/>
                    <a:pt x="92" y="81"/>
                    <a:pt x="94" y="90"/>
                  </a:cubicBezTo>
                  <a:cubicBezTo>
                    <a:pt x="96" y="99"/>
                    <a:pt x="92" y="130"/>
                    <a:pt x="93" y="141"/>
                  </a:cubicBezTo>
                  <a:cubicBezTo>
                    <a:pt x="95" y="151"/>
                    <a:pt x="93" y="190"/>
                    <a:pt x="91" y="206"/>
                  </a:cubicBezTo>
                  <a:cubicBezTo>
                    <a:pt x="89" y="222"/>
                    <a:pt x="84" y="260"/>
                    <a:pt x="66" y="300"/>
                  </a:cubicBezTo>
                  <a:cubicBezTo>
                    <a:pt x="49" y="340"/>
                    <a:pt x="0" y="418"/>
                    <a:pt x="0" y="418"/>
                  </a:cubicBezTo>
                  <a:cubicBezTo>
                    <a:pt x="0" y="418"/>
                    <a:pt x="44" y="318"/>
                    <a:pt x="50" y="293"/>
                  </a:cubicBezTo>
                  <a:cubicBezTo>
                    <a:pt x="57" y="268"/>
                    <a:pt x="69" y="164"/>
                    <a:pt x="70" y="135"/>
                  </a:cubicBezTo>
                  <a:cubicBezTo>
                    <a:pt x="71" y="105"/>
                    <a:pt x="87" y="50"/>
                    <a:pt x="89" y="44"/>
                  </a:cubicBezTo>
                  <a:cubicBezTo>
                    <a:pt x="90" y="38"/>
                    <a:pt x="99" y="0"/>
                    <a:pt x="99" y="0"/>
                  </a:cubicBezTo>
                  <a:lnTo>
                    <a:pt x="96" y="37"/>
                  </a:lnTo>
                  <a:close/>
                </a:path>
              </a:pathLst>
            </a:custGeom>
            <a:solidFill>
              <a:srgbClr val="E3B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1">
              <a:extLst>
                <a:ext uri="{FF2B5EF4-FFF2-40B4-BE49-F238E27FC236}">
                  <a16:creationId xmlns:a16="http://schemas.microsoft.com/office/drawing/2014/main" xmlns="" id="{10603730-66AD-4CEC-9C6B-DED283367C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4646" y="3420098"/>
              <a:ext cx="297132" cy="241271"/>
            </a:xfrm>
            <a:custGeom>
              <a:avLst/>
              <a:gdLst>
                <a:gd name="T0" fmla="*/ 2147483647 w 113"/>
                <a:gd name="T1" fmla="*/ 2147483647 h 111"/>
                <a:gd name="T2" fmla="*/ 2147483647 w 113"/>
                <a:gd name="T3" fmla="*/ 2147483647 h 111"/>
                <a:gd name="T4" fmla="*/ 2147483647 w 113"/>
                <a:gd name="T5" fmla="*/ 2147483647 h 111"/>
                <a:gd name="T6" fmla="*/ 2147483647 w 113"/>
                <a:gd name="T7" fmla="*/ 2147483647 h 111"/>
                <a:gd name="T8" fmla="*/ 2147483647 w 113"/>
                <a:gd name="T9" fmla="*/ 2147483647 h 111"/>
                <a:gd name="T10" fmla="*/ 2147483647 w 113"/>
                <a:gd name="T11" fmla="*/ 2147483647 h 111"/>
                <a:gd name="T12" fmla="*/ 2147483647 w 113"/>
                <a:gd name="T13" fmla="*/ 2147483647 h 111"/>
                <a:gd name="T14" fmla="*/ 2147483647 w 113"/>
                <a:gd name="T15" fmla="*/ 2147483647 h 1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3"/>
                <a:gd name="T25" fmla="*/ 0 h 111"/>
                <a:gd name="T26" fmla="*/ 113 w 113"/>
                <a:gd name="T27" fmla="*/ 111 h 1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3" h="111">
                  <a:moveTo>
                    <a:pt x="1" y="68"/>
                  </a:moveTo>
                  <a:cubicBezTo>
                    <a:pt x="3" y="76"/>
                    <a:pt x="6" y="107"/>
                    <a:pt x="26" y="109"/>
                  </a:cubicBezTo>
                  <a:cubicBezTo>
                    <a:pt x="46" y="111"/>
                    <a:pt x="85" y="108"/>
                    <a:pt x="101" y="100"/>
                  </a:cubicBezTo>
                  <a:cubicBezTo>
                    <a:pt x="110" y="95"/>
                    <a:pt x="113" y="80"/>
                    <a:pt x="108" y="59"/>
                  </a:cubicBezTo>
                  <a:cubicBezTo>
                    <a:pt x="102" y="33"/>
                    <a:pt x="89" y="14"/>
                    <a:pt x="75" y="8"/>
                  </a:cubicBezTo>
                  <a:cubicBezTo>
                    <a:pt x="56" y="0"/>
                    <a:pt x="27" y="3"/>
                    <a:pt x="17" y="13"/>
                  </a:cubicBezTo>
                  <a:cubicBezTo>
                    <a:pt x="6" y="22"/>
                    <a:pt x="2" y="41"/>
                    <a:pt x="1" y="50"/>
                  </a:cubicBezTo>
                  <a:cubicBezTo>
                    <a:pt x="0" y="60"/>
                    <a:pt x="1" y="68"/>
                    <a:pt x="1" y="68"/>
                  </a:cubicBezTo>
                  <a:close/>
                </a:path>
              </a:pathLst>
            </a:custGeom>
            <a:solidFill>
              <a:srgbClr val="F5D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2">
              <a:extLst>
                <a:ext uri="{FF2B5EF4-FFF2-40B4-BE49-F238E27FC236}">
                  <a16:creationId xmlns:a16="http://schemas.microsoft.com/office/drawing/2014/main" xmlns="" id="{99BC247B-7886-4AA6-9D3D-3958A6A8BB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7381" y="3943882"/>
              <a:ext cx="237706" cy="43306"/>
            </a:xfrm>
            <a:custGeom>
              <a:avLst/>
              <a:gdLst>
                <a:gd name="T0" fmla="*/ 2147483647 w 90"/>
                <a:gd name="T1" fmla="*/ 2147483647 h 20"/>
                <a:gd name="T2" fmla="*/ 2147483647 w 90"/>
                <a:gd name="T3" fmla="*/ 2147483647 h 20"/>
                <a:gd name="T4" fmla="*/ 2147483647 w 90"/>
                <a:gd name="T5" fmla="*/ 2147483647 h 20"/>
                <a:gd name="T6" fmla="*/ 2147483647 w 90"/>
                <a:gd name="T7" fmla="*/ 2147483647 h 20"/>
                <a:gd name="T8" fmla="*/ 2147483647 w 90"/>
                <a:gd name="T9" fmla="*/ 2147483647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0"/>
                <a:gd name="T16" fmla="*/ 0 h 20"/>
                <a:gd name="T17" fmla="*/ 90 w 90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0" h="20">
                  <a:moveTo>
                    <a:pt x="3" y="7"/>
                  </a:moveTo>
                  <a:cubicBezTo>
                    <a:pt x="29" y="20"/>
                    <a:pt x="59" y="16"/>
                    <a:pt x="86" y="11"/>
                  </a:cubicBezTo>
                  <a:cubicBezTo>
                    <a:pt x="90" y="11"/>
                    <a:pt x="88" y="5"/>
                    <a:pt x="85" y="5"/>
                  </a:cubicBezTo>
                  <a:cubicBezTo>
                    <a:pt x="59" y="10"/>
                    <a:pt x="30" y="14"/>
                    <a:pt x="7" y="2"/>
                  </a:cubicBezTo>
                  <a:cubicBezTo>
                    <a:pt x="3" y="0"/>
                    <a:pt x="0" y="6"/>
                    <a:pt x="3" y="7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3">
              <a:extLst>
                <a:ext uri="{FF2B5EF4-FFF2-40B4-BE49-F238E27FC236}">
                  <a16:creationId xmlns:a16="http://schemas.microsoft.com/office/drawing/2014/main" xmlns="" id="{C36155F0-91B5-4109-8A2E-473F8EDD53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0728" y="3890267"/>
              <a:ext cx="203748" cy="20621"/>
            </a:xfrm>
            <a:custGeom>
              <a:avLst/>
              <a:gdLst>
                <a:gd name="T0" fmla="*/ 2147483647 w 77"/>
                <a:gd name="T1" fmla="*/ 2147483647 h 10"/>
                <a:gd name="T2" fmla="*/ 2147483647 w 77"/>
                <a:gd name="T3" fmla="*/ 2147483647 h 10"/>
                <a:gd name="T4" fmla="*/ 2147483647 w 77"/>
                <a:gd name="T5" fmla="*/ 2147483647 h 10"/>
                <a:gd name="T6" fmla="*/ 2147483647 w 77"/>
                <a:gd name="T7" fmla="*/ 2147483647 h 10"/>
                <a:gd name="T8" fmla="*/ 2147483647 w 77"/>
                <a:gd name="T9" fmla="*/ 2147483647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7"/>
                <a:gd name="T16" fmla="*/ 0 h 10"/>
                <a:gd name="T17" fmla="*/ 77 w 77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7" h="10">
                  <a:moveTo>
                    <a:pt x="4" y="9"/>
                  </a:moveTo>
                  <a:cubicBezTo>
                    <a:pt x="27" y="9"/>
                    <a:pt x="50" y="10"/>
                    <a:pt x="73" y="7"/>
                  </a:cubicBezTo>
                  <a:cubicBezTo>
                    <a:pt x="77" y="6"/>
                    <a:pt x="77" y="0"/>
                    <a:pt x="73" y="1"/>
                  </a:cubicBezTo>
                  <a:cubicBezTo>
                    <a:pt x="50" y="3"/>
                    <a:pt x="27" y="3"/>
                    <a:pt x="4" y="3"/>
                  </a:cubicBezTo>
                  <a:cubicBezTo>
                    <a:pt x="0" y="3"/>
                    <a:pt x="0" y="9"/>
                    <a:pt x="4" y="9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14">
              <a:extLst>
                <a:ext uri="{FF2B5EF4-FFF2-40B4-BE49-F238E27FC236}">
                  <a16:creationId xmlns:a16="http://schemas.microsoft.com/office/drawing/2014/main" xmlns="" id="{BCFC577E-2645-4B36-9A85-FABCADBE4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657" y="5230659"/>
              <a:ext cx="89140" cy="134040"/>
            </a:xfrm>
            <a:custGeom>
              <a:avLst/>
              <a:gdLst>
                <a:gd name="T0" fmla="*/ 2147483647 w 34"/>
                <a:gd name="T1" fmla="*/ 2147483647 h 61"/>
                <a:gd name="T2" fmla="*/ 2147483647 w 34"/>
                <a:gd name="T3" fmla="*/ 2147483647 h 61"/>
                <a:gd name="T4" fmla="*/ 2147483647 w 34"/>
                <a:gd name="T5" fmla="*/ 2147483647 h 61"/>
                <a:gd name="T6" fmla="*/ 2147483647 w 34"/>
                <a:gd name="T7" fmla="*/ 2147483647 h 61"/>
                <a:gd name="T8" fmla="*/ 2147483647 w 34"/>
                <a:gd name="T9" fmla="*/ 2147483647 h 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"/>
                <a:gd name="T16" fmla="*/ 0 h 61"/>
                <a:gd name="T17" fmla="*/ 34 w 34"/>
                <a:gd name="T18" fmla="*/ 61 h 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" h="61">
                  <a:moveTo>
                    <a:pt x="27" y="4"/>
                  </a:moveTo>
                  <a:cubicBezTo>
                    <a:pt x="22" y="22"/>
                    <a:pt x="15" y="39"/>
                    <a:pt x="3" y="54"/>
                  </a:cubicBezTo>
                  <a:cubicBezTo>
                    <a:pt x="0" y="57"/>
                    <a:pt x="5" y="61"/>
                    <a:pt x="7" y="58"/>
                  </a:cubicBezTo>
                  <a:cubicBezTo>
                    <a:pt x="20" y="43"/>
                    <a:pt x="28" y="24"/>
                    <a:pt x="33" y="5"/>
                  </a:cubicBezTo>
                  <a:cubicBezTo>
                    <a:pt x="34" y="2"/>
                    <a:pt x="28" y="0"/>
                    <a:pt x="27" y="4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5">
              <a:extLst>
                <a:ext uri="{FF2B5EF4-FFF2-40B4-BE49-F238E27FC236}">
                  <a16:creationId xmlns:a16="http://schemas.microsoft.com/office/drawing/2014/main" xmlns="" id="{52FC52A0-9528-4833-BFD7-6C2F6F63A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4206" y="4051114"/>
              <a:ext cx="133710" cy="55678"/>
            </a:xfrm>
            <a:custGeom>
              <a:avLst/>
              <a:gdLst>
                <a:gd name="T0" fmla="*/ 2147483647 w 51"/>
                <a:gd name="T1" fmla="*/ 2147483647 h 26"/>
                <a:gd name="T2" fmla="*/ 2147483647 w 51"/>
                <a:gd name="T3" fmla="*/ 2147483647 h 26"/>
                <a:gd name="T4" fmla="*/ 2147483647 w 51"/>
                <a:gd name="T5" fmla="*/ 2147483647 h 26"/>
                <a:gd name="T6" fmla="*/ 2147483647 w 51"/>
                <a:gd name="T7" fmla="*/ 2147483647 h 26"/>
                <a:gd name="T8" fmla="*/ 2147483647 w 51"/>
                <a:gd name="T9" fmla="*/ 2147483647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6"/>
                <a:gd name="T17" fmla="*/ 51 w 51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6">
                  <a:moveTo>
                    <a:pt x="48" y="19"/>
                  </a:moveTo>
                  <a:cubicBezTo>
                    <a:pt x="38" y="8"/>
                    <a:pt x="19" y="0"/>
                    <a:pt x="4" y="4"/>
                  </a:cubicBezTo>
                  <a:cubicBezTo>
                    <a:pt x="0" y="5"/>
                    <a:pt x="2" y="11"/>
                    <a:pt x="6" y="10"/>
                  </a:cubicBezTo>
                  <a:cubicBezTo>
                    <a:pt x="19" y="6"/>
                    <a:pt x="35" y="14"/>
                    <a:pt x="44" y="23"/>
                  </a:cubicBezTo>
                  <a:cubicBezTo>
                    <a:pt x="47" y="26"/>
                    <a:pt x="51" y="22"/>
                    <a:pt x="48" y="19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6">
              <a:extLst>
                <a:ext uri="{FF2B5EF4-FFF2-40B4-BE49-F238E27FC236}">
                  <a16:creationId xmlns:a16="http://schemas.microsoft.com/office/drawing/2014/main" xmlns="" id="{1CAB4E9E-A6A5-4809-A910-151A6E3ED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3959" y="4009871"/>
              <a:ext cx="42447" cy="30933"/>
            </a:xfrm>
            <a:custGeom>
              <a:avLst/>
              <a:gdLst>
                <a:gd name="T0" fmla="*/ 2147483647 w 16"/>
                <a:gd name="T1" fmla="*/ 2147483647 h 14"/>
                <a:gd name="T2" fmla="*/ 2147483647 w 16"/>
                <a:gd name="T3" fmla="*/ 2147483647 h 14"/>
                <a:gd name="T4" fmla="*/ 2147483647 w 16"/>
                <a:gd name="T5" fmla="*/ 2147483647 h 14"/>
                <a:gd name="T6" fmla="*/ 2147483647 w 16"/>
                <a:gd name="T7" fmla="*/ 2147483647 h 14"/>
                <a:gd name="T8" fmla="*/ 2147483647 w 16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4"/>
                <a:gd name="T17" fmla="*/ 16 w 16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4">
                  <a:moveTo>
                    <a:pt x="14" y="7"/>
                  </a:moveTo>
                  <a:cubicBezTo>
                    <a:pt x="11" y="5"/>
                    <a:pt x="9" y="3"/>
                    <a:pt x="5" y="2"/>
                  </a:cubicBezTo>
                  <a:cubicBezTo>
                    <a:pt x="1" y="0"/>
                    <a:pt x="0" y="6"/>
                    <a:pt x="4" y="8"/>
                  </a:cubicBezTo>
                  <a:cubicBezTo>
                    <a:pt x="6" y="8"/>
                    <a:pt x="8" y="10"/>
                    <a:pt x="9" y="12"/>
                  </a:cubicBezTo>
                  <a:cubicBezTo>
                    <a:pt x="12" y="14"/>
                    <a:pt x="16" y="10"/>
                    <a:pt x="14" y="7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7">
              <a:extLst>
                <a:ext uri="{FF2B5EF4-FFF2-40B4-BE49-F238E27FC236}">
                  <a16:creationId xmlns:a16="http://schemas.microsoft.com/office/drawing/2014/main" xmlns="" id="{F0D86ED4-3EAF-435D-8CAF-9B78C9213D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82361" y="3401538"/>
              <a:ext cx="1290403" cy="3258184"/>
            </a:xfrm>
            <a:custGeom>
              <a:avLst/>
              <a:gdLst>
                <a:gd name="T0" fmla="*/ 2147483647 w 490"/>
                <a:gd name="T1" fmla="*/ 2147483647 h 1491"/>
                <a:gd name="T2" fmla="*/ 2147483647 w 490"/>
                <a:gd name="T3" fmla="*/ 2147483647 h 1491"/>
                <a:gd name="T4" fmla="*/ 2147483647 w 490"/>
                <a:gd name="T5" fmla="*/ 2147483647 h 1491"/>
                <a:gd name="T6" fmla="*/ 2147483647 w 490"/>
                <a:gd name="T7" fmla="*/ 2147483647 h 1491"/>
                <a:gd name="T8" fmla="*/ 2147483647 w 490"/>
                <a:gd name="T9" fmla="*/ 2147483647 h 1491"/>
                <a:gd name="T10" fmla="*/ 2147483647 w 490"/>
                <a:gd name="T11" fmla="*/ 2147483647 h 1491"/>
                <a:gd name="T12" fmla="*/ 2147483647 w 490"/>
                <a:gd name="T13" fmla="*/ 2147483647 h 1491"/>
                <a:gd name="T14" fmla="*/ 2147483647 w 490"/>
                <a:gd name="T15" fmla="*/ 2147483647 h 1491"/>
                <a:gd name="T16" fmla="*/ 2147483647 w 490"/>
                <a:gd name="T17" fmla="*/ 2147483647 h 1491"/>
                <a:gd name="T18" fmla="*/ 2147483647 w 490"/>
                <a:gd name="T19" fmla="*/ 2147483647 h 1491"/>
                <a:gd name="T20" fmla="*/ 2147483647 w 490"/>
                <a:gd name="T21" fmla="*/ 2147483647 h 1491"/>
                <a:gd name="T22" fmla="*/ 2147483647 w 490"/>
                <a:gd name="T23" fmla="*/ 2147483647 h 1491"/>
                <a:gd name="T24" fmla="*/ 2147483647 w 490"/>
                <a:gd name="T25" fmla="*/ 2147483647 h 1491"/>
                <a:gd name="T26" fmla="*/ 2147483647 w 490"/>
                <a:gd name="T27" fmla="*/ 2147483647 h 1491"/>
                <a:gd name="T28" fmla="*/ 2147483647 w 490"/>
                <a:gd name="T29" fmla="*/ 2147483647 h 1491"/>
                <a:gd name="T30" fmla="*/ 2147483647 w 490"/>
                <a:gd name="T31" fmla="*/ 2147483647 h 1491"/>
                <a:gd name="T32" fmla="*/ 2147483647 w 490"/>
                <a:gd name="T33" fmla="*/ 2147483647 h 1491"/>
                <a:gd name="T34" fmla="*/ 2147483647 w 490"/>
                <a:gd name="T35" fmla="*/ 2147483647 h 1491"/>
                <a:gd name="T36" fmla="*/ 2147483647 w 490"/>
                <a:gd name="T37" fmla="*/ 2147483647 h 1491"/>
                <a:gd name="T38" fmla="*/ 2147483647 w 490"/>
                <a:gd name="T39" fmla="*/ 2147483647 h 1491"/>
                <a:gd name="T40" fmla="*/ 2147483647 w 490"/>
                <a:gd name="T41" fmla="*/ 2147483647 h 1491"/>
                <a:gd name="T42" fmla="*/ 2147483647 w 490"/>
                <a:gd name="T43" fmla="*/ 2147483647 h 1491"/>
                <a:gd name="T44" fmla="*/ 2147483647 w 490"/>
                <a:gd name="T45" fmla="*/ 2147483647 h 1491"/>
                <a:gd name="T46" fmla="*/ 2147483647 w 490"/>
                <a:gd name="T47" fmla="*/ 2147483647 h 1491"/>
                <a:gd name="T48" fmla="*/ 2147483647 w 490"/>
                <a:gd name="T49" fmla="*/ 2147483647 h 1491"/>
                <a:gd name="T50" fmla="*/ 2147483647 w 490"/>
                <a:gd name="T51" fmla="*/ 2147483647 h 1491"/>
                <a:gd name="T52" fmla="*/ 2147483647 w 490"/>
                <a:gd name="T53" fmla="*/ 2147483647 h 1491"/>
                <a:gd name="T54" fmla="*/ 2147483647 w 490"/>
                <a:gd name="T55" fmla="*/ 2147483647 h 1491"/>
                <a:gd name="T56" fmla="*/ 2147483647 w 490"/>
                <a:gd name="T57" fmla="*/ 2147483647 h 149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90"/>
                <a:gd name="T88" fmla="*/ 0 h 1491"/>
                <a:gd name="T89" fmla="*/ 490 w 490"/>
                <a:gd name="T90" fmla="*/ 1491 h 149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90" h="1491">
                  <a:moveTo>
                    <a:pt x="471" y="1333"/>
                  </a:moveTo>
                  <a:cubicBezTo>
                    <a:pt x="452" y="1252"/>
                    <a:pt x="415" y="1064"/>
                    <a:pt x="407" y="931"/>
                  </a:cubicBezTo>
                  <a:cubicBezTo>
                    <a:pt x="404" y="883"/>
                    <a:pt x="406" y="737"/>
                    <a:pt x="403" y="635"/>
                  </a:cubicBezTo>
                  <a:cubicBezTo>
                    <a:pt x="399" y="533"/>
                    <a:pt x="409" y="498"/>
                    <a:pt x="399" y="435"/>
                  </a:cubicBezTo>
                  <a:cubicBezTo>
                    <a:pt x="392" y="384"/>
                    <a:pt x="398" y="379"/>
                    <a:pt x="397" y="359"/>
                  </a:cubicBezTo>
                  <a:cubicBezTo>
                    <a:pt x="396" y="338"/>
                    <a:pt x="393" y="312"/>
                    <a:pt x="382" y="295"/>
                  </a:cubicBezTo>
                  <a:cubicBezTo>
                    <a:pt x="371" y="278"/>
                    <a:pt x="322" y="215"/>
                    <a:pt x="297" y="191"/>
                  </a:cubicBezTo>
                  <a:cubicBezTo>
                    <a:pt x="272" y="166"/>
                    <a:pt x="189" y="81"/>
                    <a:pt x="189" y="81"/>
                  </a:cubicBezTo>
                  <a:cubicBezTo>
                    <a:pt x="189" y="81"/>
                    <a:pt x="190" y="35"/>
                    <a:pt x="176" y="21"/>
                  </a:cubicBezTo>
                  <a:cubicBezTo>
                    <a:pt x="161" y="5"/>
                    <a:pt x="136" y="0"/>
                    <a:pt x="108" y="6"/>
                  </a:cubicBezTo>
                  <a:cubicBezTo>
                    <a:pt x="81" y="12"/>
                    <a:pt x="64" y="30"/>
                    <a:pt x="51" y="55"/>
                  </a:cubicBezTo>
                  <a:cubicBezTo>
                    <a:pt x="51" y="55"/>
                    <a:pt x="33" y="108"/>
                    <a:pt x="27" y="141"/>
                  </a:cubicBezTo>
                  <a:cubicBezTo>
                    <a:pt x="21" y="173"/>
                    <a:pt x="19" y="182"/>
                    <a:pt x="26" y="220"/>
                  </a:cubicBezTo>
                  <a:cubicBezTo>
                    <a:pt x="33" y="259"/>
                    <a:pt x="45" y="283"/>
                    <a:pt x="45" y="310"/>
                  </a:cubicBezTo>
                  <a:cubicBezTo>
                    <a:pt x="46" y="336"/>
                    <a:pt x="48" y="361"/>
                    <a:pt x="34" y="415"/>
                  </a:cubicBezTo>
                  <a:cubicBezTo>
                    <a:pt x="21" y="468"/>
                    <a:pt x="11" y="533"/>
                    <a:pt x="10" y="545"/>
                  </a:cubicBezTo>
                  <a:cubicBezTo>
                    <a:pt x="9" y="557"/>
                    <a:pt x="0" y="611"/>
                    <a:pt x="3" y="657"/>
                  </a:cubicBezTo>
                  <a:cubicBezTo>
                    <a:pt x="5" y="704"/>
                    <a:pt x="13" y="749"/>
                    <a:pt x="19" y="766"/>
                  </a:cubicBezTo>
                  <a:cubicBezTo>
                    <a:pt x="25" y="783"/>
                    <a:pt x="26" y="790"/>
                    <a:pt x="26" y="792"/>
                  </a:cubicBezTo>
                  <a:cubicBezTo>
                    <a:pt x="26" y="795"/>
                    <a:pt x="25" y="811"/>
                    <a:pt x="28" y="819"/>
                  </a:cubicBezTo>
                  <a:cubicBezTo>
                    <a:pt x="31" y="828"/>
                    <a:pt x="34" y="837"/>
                    <a:pt x="34" y="837"/>
                  </a:cubicBezTo>
                  <a:cubicBezTo>
                    <a:pt x="34" y="837"/>
                    <a:pt x="29" y="856"/>
                    <a:pt x="28" y="871"/>
                  </a:cubicBezTo>
                  <a:cubicBezTo>
                    <a:pt x="27" y="886"/>
                    <a:pt x="21" y="934"/>
                    <a:pt x="31" y="966"/>
                  </a:cubicBezTo>
                  <a:cubicBezTo>
                    <a:pt x="40" y="997"/>
                    <a:pt x="56" y="1022"/>
                    <a:pt x="65" y="1034"/>
                  </a:cubicBezTo>
                  <a:cubicBezTo>
                    <a:pt x="73" y="1045"/>
                    <a:pt x="76" y="1056"/>
                    <a:pt x="81" y="1071"/>
                  </a:cubicBezTo>
                  <a:cubicBezTo>
                    <a:pt x="86" y="1087"/>
                    <a:pt x="87" y="1089"/>
                    <a:pt x="91" y="1116"/>
                  </a:cubicBezTo>
                  <a:cubicBezTo>
                    <a:pt x="94" y="1144"/>
                    <a:pt x="101" y="1194"/>
                    <a:pt x="100" y="1216"/>
                  </a:cubicBezTo>
                  <a:cubicBezTo>
                    <a:pt x="98" y="1238"/>
                    <a:pt x="93" y="1430"/>
                    <a:pt x="92" y="1461"/>
                  </a:cubicBezTo>
                  <a:cubicBezTo>
                    <a:pt x="91" y="1491"/>
                    <a:pt x="490" y="1414"/>
                    <a:pt x="471" y="1333"/>
                  </a:cubicBezTo>
                  <a:close/>
                </a:path>
              </a:pathLst>
            </a:custGeom>
            <a:solidFill>
              <a:srgbClr val="F5C8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8">
              <a:extLst>
                <a:ext uri="{FF2B5EF4-FFF2-40B4-BE49-F238E27FC236}">
                  <a16:creationId xmlns:a16="http://schemas.microsoft.com/office/drawing/2014/main" xmlns="" id="{99DD8A8D-F035-430A-BFBB-048D39A547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83241" y="3657244"/>
              <a:ext cx="261053" cy="913530"/>
            </a:xfrm>
            <a:custGeom>
              <a:avLst/>
              <a:gdLst>
                <a:gd name="T0" fmla="*/ 2147483647 w 99"/>
                <a:gd name="T1" fmla="*/ 2147483647 h 418"/>
                <a:gd name="T2" fmla="*/ 2147483647 w 99"/>
                <a:gd name="T3" fmla="*/ 2147483647 h 418"/>
                <a:gd name="T4" fmla="*/ 2147483647 w 99"/>
                <a:gd name="T5" fmla="*/ 2147483647 h 418"/>
                <a:gd name="T6" fmla="*/ 2147483647 w 99"/>
                <a:gd name="T7" fmla="*/ 2147483647 h 418"/>
                <a:gd name="T8" fmla="*/ 2147483647 w 99"/>
                <a:gd name="T9" fmla="*/ 2147483647 h 418"/>
                <a:gd name="T10" fmla="*/ 2147483647 w 99"/>
                <a:gd name="T11" fmla="*/ 2147483647 h 418"/>
                <a:gd name="T12" fmla="*/ 2147483647 w 99"/>
                <a:gd name="T13" fmla="*/ 2147483647 h 418"/>
                <a:gd name="T14" fmla="*/ 2147483647 w 99"/>
                <a:gd name="T15" fmla="*/ 2147483647 h 418"/>
                <a:gd name="T16" fmla="*/ 2147483647 w 99"/>
                <a:gd name="T17" fmla="*/ 2147483647 h 418"/>
                <a:gd name="T18" fmla="*/ 0 w 99"/>
                <a:gd name="T19" fmla="*/ 0 h 418"/>
                <a:gd name="T20" fmla="*/ 2147483647 w 99"/>
                <a:gd name="T21" fmla="*/ 2147483647 h 41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9"/>
                <a:gd name="T34" fmla="*/ 0 h 418"/>
                <a:gd name="T35" fmla="*/ 99 w 99"/>
                <a:gd name="T36" fmla="*/ 418 h 41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9" h="418">
                  <a:moveTo>
                    <a:pt x="3" y="37"/>
                  </a:moveTo>
                  <a:cubicBezTo>
                    <a:pt x="3" y="37"/>
                    <a:pt x="6" y="81"/>
                    <a:pt x="4" y="90"/>
                  </a:cubicBezTo>
                  <a:cubicBezTo>
                    <a:pt x="3" y="99"/>
                    <a:pt x="6" y="130"/>
                    <a:pt x="5" y="141"/>
                  </a:cubicBezTo>
                  <a:cubicBezTo>
                    <a:pt x="4" y="151"/>
                    <a:pt x="5" y="190"/>
                    <a:pt x="7" y="206"/>
                  </a:cubicBezTo>
                  <a:cubicBezTo>
                    <a:pt x="9" y="222"/>
                    <a:pt x="15" y="260"/>
                    <a:pt x="32" y="300"/>
                  </a:cubicBezTo>
                  <a:cubicBezTo>
                    <a:pt x="49" y="340"/>
                    <a:pt x="99" y="418"/>
                    <a:pt x="99" y="418"/>
                  </a:cubicBezTo>
                  <a:cubicBezTo>
                    <a:pt x="99" y="418"/>
                    <a:pt x="55" y="318"/>
                    <a:pt x="48" y="293"/>
                  </a:cubicBezTo>
                  <a:cubicBezTo>
                    <a:pt x="41" y="268"/>
                    <a:pt x="30" y="164"/>
                    <a:pt x="29" y="135"/>
                  </a:cubicBezTo>
                  <a:cubicBezTo>
                    <a:pt x="28" y="105"/>
                    <a:pt x="11" y="50"/>
                    <a:pt x="10" y="44"/>
                  </a:cubicBezTo>
                  <a:cubicBezTo>
                    <a:pt x="8" y="38"/>
                    <a:pt x="0" y="0"/>
                    <a:pt x="0" y="0"/>
                  </a:cubicBezTo>
                  <a:lnTo>
                    <a:pt x="3" y="37"/>
                  </a:lnTo>
                  <a:close/>
                </a:path>
              </a:pathLst>
            </a:custGeom>
            <a:solidFill>
              <a:srgbClr val="E3B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9">
              <a:extLst>
                <a:ext uri="{FF2B5EF4-FFF2-40B4-BE49-F238E27FC236}">
                  <a16:creationId xmlns:a16="http://schemas.microsoft.com/office/drawing/2014/main" xmlns="" id="{DDBECA69-AACF-4A87-830E-523E18D2EE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56395" y="3420098"/>
              <a:ext cx="295011" cy="241271"/>
            </a:xfrm>
            <a:custGeom>
              <a:avLst/>
              <a:gdLst>
                <a:gd name="T0" fmla="*/ 2147483647 w 112"/>
                <a:gd name="T1" fmla="*/ 2147483647 h 111"/>
                <a:gd name="T2" fmla="*/ 2147483647 w 112"/>
                <a:gd name="T3" fmla="*/ 2147483647 h 111"/>
                <a:gd name="T4" fmla="*/ 2147483647 w 112"/>
                <a:gd name="T5" fmla="*/ 2147483647 h 111"/>
                <a:gd name="T6" fmla="*/ 2147483647 w 112"/>
                <a:gd name="T7" fmla="*/ 2147483647 h 111"/>
                <a:gd name="T8" fmla="*/ 2147483647 w 112"/>
                <a:gd name="T9" fmla="*/ 2147483647 h 111"/>
                <a:gd name="T10" fmla="*/ 2147483647 w 112"/>
                <a:gd name="T11" fmla="*/ 2147483647 h 111"/>
                <a:gd name="T12" fmla="*/ 2147483647 w 112"/>
                <a:gd name="T13" fmla="*/ 2147483647 h 111"/>
                <a:gd name="T14" fmla="*/ 2147483647 w 112"/>
                <a:gd name="T15" fmla="*/ 2147483647 h 1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2"/>
                <a:gd name="T25" fmla="*/ 0 h 111"/>
                <a:gd name="T26" fmla="*/ 112 w 112"/>
                <a:gd name="T27" fmla="*/ 111 h 1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2" h="111">
                  <a:moveTo>
                    <a:pt x="111" y="68"/>
                  </a:moveTo>
                  <a:cubicBezTo>
                    <a:pt x="110" y="76"/>
                    <a:pt x="106" y="107"/>
                    <a:pt x="86" y="109"/>
                  </a:cubicBezTo>
                  <a:cubicBezTo>
                    <a:pt x="67" y="111"/>
                    <a:pt x="27" y="108"/>
                    <a:pt x="12" y="100"/>
                  </a:cubicBezTo>
                  <a:cubicBezTo>
                    <a:pt x="3" y="95"/>
                    <a:pt x="0" y="80"/>
                    <a:pt x="4" y="59"/>
                  </a:cubicBezTo>
                  <a:cubicBezTo>
                    <a:pt x="11" y="33"/>
                    <a:pt x="24" y="14"/>
                    <a:pt x="38" y="8"/>
                  </a:cubicBezTo>
                  <a:cubicBezTo>
                    <a:pt x="57" y="0"/>
                    <a:pt x="85" y="3"/>
                    <a:pt x="96" y="13"/>
                  </a:cubicBezTo>
                  <a:cubicBezTo>
                    <a:pt x="107" y="22"/>
                    <a:pt x="111" y="41"/>
                    <a:pt x="111" y="50"/>
                  </a:cubicBezTo>
                  <a:cubicBezTo>
                    <a:pt x="112" y="60"/>
                    <a:pt x="111" y="68"/>
                    <a:pt x="111" y="68"/>
                  </a:cubicBezTo>
                  <a:close/>
                </a:path>
              </a:pathLst>
            </a:custGeom>
            <a:solidFill>
              <a:srgbClr val="F5D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0">
              <a:extLst>
                <a:ext uri="{FF2B5EF4-FFF2-40B4-BE49-F238E27FC236}">
                  <a16:creationId xmlns:a16="http://schemas.microsoft.com/office/drawing/2014/main" xmlns="" id="{B2E5D5D3-D3B1-4A1A-BB92-67B43069D6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0964" y="3943882"/>
              <a:ext cx="239829" cy="43306"/>
            </a:xfrm>
            <a:custGeom>
              <a:avLst/>
              <a:gdLst>
                <a:gd name="T0" fmla="*/ 2147483647 w 91"/>
                <a:gd name="T1" fmla="*/ 2147483647 h 20"/>
                <a:gd name="T2" fmla="*/ 2147483647 w 91"/>
                <a:gd name="T3" fmla="*/ 2147483647 h 20"/>
                <a:gd name="T4" fmla="*/ 2147483647 w 91"/>
                <a:gd name="T5" fmla="*/ 2147483647 h 20"/>
                <a:gd name="T6" fmla="*/ 2147483647 w 91"/>
                <a:gd name="T7" fmla="*/ 2147483647 h 20"/>
                <a:gd name="T8" fmla="*/ 2147483647 w 91"/>
                <a:gd name="T9" fmla="*/ 2147483647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"/>
                <a:gd name="T16" fmla="*/ 0 h 20"/>
                <a:gd name="T17" fmla="*/ 91 w 91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" h="20">
                  <a:moveTo>
                    <a:pt x="84" y="2"/>
                  </a:moveTo>
                  <a:cubicBezTo>
                    <a:pt x="60" y="14"/>
                    <a:pt x="31" y="10"/>
                    <a:pt x="6" y="5"/>
                  </a:cubicBezTo>
                  <a:cubicBezTo>
                    <a:pt x="2" y="5"/>
                    <a:pt x="0" y="11"/>
                    <a:pt x="4" y="11"/>
                  </a:cubicBezTo>
                  <a:cubicBezTo>
                    <a:pt x="31" y="16"/>
                    <a:pt x="61" y="20"/>
                    <a:pt x="87" y="7"/>
                  </a:cubicBezTo>
                  <a:cubicBezTo>
                    <a:pt x="91" y="6"/>
                    <a:pt x="88" y="0"/>
                    <a:pt x="84" y="2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21">
              <a:extLst>
                <a:ext uri="{FF2B5EF4-FFF2-40B4-BE49-F238E27FC236}">
                  <a16:creationId xmlns:a16="http://schemas.microsoft.com/office/drawing/2014/main" xmlns="" id="{FF92516C-70A7-4627-82A7-5426BBFF1F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11577" y="3890267"/>
              <a:ext cx="205871" cy="20621"/>
            </a:xfrm>
            <a:custGeom>
              <a:avLst/>
              <a:gdLst>
                <a:gd name="T0" fmla="*/ 2147483647 w 78"/>
                <a:gd name="T1" fmla="*/ 2147483647 h 10"/>
                <a:gd name="T2" fmla="*/ 2147483647 w 78"/>
                <a:gd name="T3" fmla="*/ 2147483647 h 10"/>
                <a:gd name="T4" fmla="*/ 2147483647 w 78"/>
                <a:gd name="T5" fmla="*/ 2147483647 h 10"/>
                <a:gd name="T6" fmla="*/ 2147483647 w 78"/>
                <a:gd name="T7" fmla="*/ 2147483647 h 10"/>
                <a:gd name="T8" fmla="*/ 2147483647 w 78"/>
                <a:gd name="T9" fmla="*/ 2147483647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10"/>
                <a:gd name="T17" fmla="*/ 78 w 7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10">
                  <a:moveTo>
                    <a:pt x="74" y="3"/>
                  </a:moveTo>
                  <a:cubicBezTo>
                    <a:pt x="51" y="3"/>
                    <a:pt x="27" y="3"/>
                    <a:pt x="4" y="1"/>
                  </a:cubicBezTo>
                  <a:cubicBezTo>
                    <a:pt x="0" y="0"/>
                    <a:pt x="0" y="6"/>
                    <a:pt x="4" y="7"/>
                  </a:cubicBezTo>
                  <a:cubicBezTo>
                    <a:pt x="27" y="10"/>
                    <a:pt x="51" y="9"/>
                    <a:pt x="74" y="9"/>
                  </a:cubicBezTo>
                  <a:cubicBezTo>
                    <a:pt x="78" y="9"/>
                    <a:pt x="78" y="3"/>
                    <a:pt x="74" y="3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22">
              <a:extLst>
                <a:ext uri="{FF2B5EF4-FFF2-40B4-BE49-F238E27FC236}">
                  <a16:creationId xmlns:a16="http://schemas.microsoft.com/office/drawing/2014/main" xmlns="" id="{5B0431B5-205D-46DE-91AF-229C38E5D2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69377" y="5230659"/>
              <a:ext cx="87018" cy="134040"/>
            </a:xfrm>
            <a:custGeom>
              <a:avLst/>
              <a:gdLst>
                <a:gd name="T0" fmla="*/ 2147483647 w 33"/>
                <a:gd name="T1" fmla="*/ 2147483647 h 61"/>
                <a:gd name="T2" fmla="*/ 2147483647 w 33"/>
                <a:gd name="T3" fmla="*/ 2147483647 h 61"/>
                <a:gd name="T4" fmla="*/ 2147483647 w 33"/>
                <a:gd name="T5" fmla="*/ 2147483647 h 61"/>
                <a:gd name="T6" fmla="*/ 2147483647 w 33"/>
                <a:gd name="T7" fmla="*/ 2147483647 h 61"/>
                <a:gd name="T8" fmla="*/ 2147483647 w 33"/>
                <a:gd name="T9" fmla="*/ 2147483647 h 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61"/>
                <a:gd name="T17" fmla="*/ 33 w 33"/>
                <a:gd name="T18" fmla="*/ 61 h 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61">
                  <a:moveTo>
                    <a:pt x="1" y="5"/>
                  </a:moveTo>
                  <a:cubicBezTo>
                    <a:pt x="5" y="24"/>
                    <a:pt x="14" y="43"/>
                    <a:pt x="26" y="58"/>
                  </a:cubicBezTo>
                  <a:cubicBezTo>
                    <a:pt x="29" y="61"/>
                    <a:pt x="33" y="57"/>
                    <a:pt x="31" y="54"/>
                  </a:cubicBezTo>
                  <a:cubicBezTo>
                    <a:pt x="19" y="39"/>
                    <a:pt x="11" y="22"/>
                    <a:pt x="7" y="4"/>
                  </a:cubicBezTo>
                  <a:cubicBezTo>
                    <a:pt x="6" y="0"/>
                    <a:pt x="0" y="2"/>
                    <a:pt x="1" y="5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23">
              <a:extLst>
                <a:ext uri="{FF2B5EF4-FFF2-40B4-BE49-F238E27FC236}">
                  <a16:creationId xmlns:a16="http://schemas.microsoft.com/office/drawing/2014/main" xmlns="" id="{1B9E1CE0-37FC-419F-AF31-50D36F3FE5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70257" y="4051114"/>
              <a:ext cx="131587" cy="55678"/>
            </a:xfrm>
            <a:custGeom>
              <a:avLst/>
              <a:gdLst>
                <a:gd name="T0" fmla="*/ 2147483647 w 50"/>
                <a:gd name="T1" fmla="*/ 2147483647 h 26"/>
                <a:gd name="T2" fmla="*/ 2147483647 w 50"/>
                <a:gd name="T3" fmla="*/ 2147483647 h 26"/>
                <a:gd name="T4" fmla="*/ 2147483647 w 50"/>
                <a:gd name="T5" fmla="*/ 2147483647 h 26"/>
                <a:gd name="T6" fmla="*/ 2147483647 w 50"/>
                <a:gd name="T7" fmla="*/ 2147483647 h 26"/>
                <a:gd name="T8" fmla="*/ 2147483647 w 50"/>
                <a:gd name="T9" fmla="*/ 2147483647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"/>
                <a:gd name="T16" fmla="*/ 0 h 26"/>
                <a:gd name="T17" fmla="*/ 50 w 50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" h="26">
                  <a:moveTo>
                    <a:pt x="7" y="23"/>
                  </a:moveTo>
                  <a:cubicBezTo>
                    <a:pt x="16" y="14"/>
                    <a:pt x="32" y="6"/>
                    <a:pt x="45" y="10"/>
                  </a:cubicBezTo>
                  <a:cubicBezTo>
                    <a:pt x="48" y="11"/>
                    <a:pt x="50" y="5"/>
                    <a:pt x="46" y="4"/>
                  </a:cubicBezTo>
                  <a:cubicBezTo>
                    <a:pt x="31" y="0"/>
                    <a:pt x="13" y="8"/>
                    <a:pt x="2" y="19"/>
                  </a:cubicBezTo>
                  <a:cubicBezTo>
                    <a:pt x="0" y="22"/>
                    <a:pt x="4" y="26"/>
                    <a:pt x="7" y="23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24">
              <a:extLst>
                <a:ext uri="{FF2B5EF4-FFF2-40B4-BE49-F238E27FC236}">
                  <a16:creationId xmlns:a16="http://schemas.microsoft.com/office/drawing/2014/main" xmlns="" id="{C83964DE-86BB-424D-8B27-CCDE764763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59646" y="4009871"/>
              <a:ext cx="44571" cy="30933"/>
            </a:xfrm>
            <a:custGeom>
              <a:avLst/>
              <a:gdLst>
                <a:gd name="T0" fmla="*/ 2147483647 w 17"/>
                <a:gd name="T1" fmla="*/ 2147483647 h 14"/>
                <a:gd name="T2" fmla="*/ 2147483647 w 17"/>
                <a:gd name="T3" fmla="*/ 2147483647 h 14"/>
                <a:gd name="T4" fmla="*/ 2147483647 w 17"/>
                <a:gd name="T5" fmla="*/ 2147483647 h 14"/>
                <a:gd name="T6" fmla="*/ 2147483647 w 17"/>
                <a:gd name="T7" fmla="*/ 2147483647 h 14"/>
                <a:gd name="T8" fmla="*/ 2147483647 w 17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14"/>
                <a:gd name="T17" fmla="*/ 17 w 17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14">
                  <a:moveTo>
                    <a:pt x="7" y="12"/>
                  </a:moveTo>
                  <a:cubicBezTo>
                    <a:pt x="9" y="10"/>
                    <a:pt x="11" y="8"/>
                    <a:pt x="13" y="8"/>
                  </a:cubicBezTo>
                  <a:cubicBezTo>
                    <a:pt x="17" y="6"/>
                    <a:pt x="15" y="0"/>
                    <a:pt x="11" y="2"/>
                  </a:cubicBezTo>
                  <a:cubicBezTo>
                    <a:pt x="8" y="3"/>
                    <a:pt x="5" y="5"/>
                    <a:pt x="3" y="7"/>
                  </a:cubicBezTo>
                  <a:cubicBezTo>
                    <a:pt x="0" y="10"/>
                    <a:pt x="4" y="14"/>
                    <a:pt x="7" y="12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41">
              <a:extLst>
                <a:ext uri="{FF2B5EF4-FFF2-40B4-BE49-F238E27FC236}">
                  <a16:creationId xmlns:a16="http://schemas.microsoft.com/office/drawing/2014/main" xmlns="" id="{1C9EED6E-01EB-49F6-BB2D-2DFA2E7AE2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0763" y="6241108"/>
              <a:ext cx="1322240" cy="624830"/>
            </a:xfrm>
            <a:custGeom>
              <a:avLst/>
              <a:gdLst>
                <a:gd name="T0" fmla="*/ 2147483647 w 502"/>
                <a:gd name="T1" fmla="*/ 2147483647 h 286"/>
                <a:gd name="T2" fmla="*/ 2147483647 w 502"/>
                <a:gd name="T3" fmla="*/ 2147483647 h 286"/>
                <a:gd name="T4" fmla="*/ 2147483647 w 502"/>
                <a:gd name="T5" fmla="*/ 2147483647 h 286"/>
                <a:gd name="T6" fmla="*/ 2147483647 w 502"/>
                <a:gd name="T7" fmla="*/ 2147483647 h 286"/>
                <a:gd name="T8" fmla="*/ 0 w 502"/>
                <a:gd name="T9" fmla="*/ 2147483647 h 286"/>
                <a:gd name="T10" fmla="*/ 2147483647 w 502"/>
                <a:gd name="T11" fmla="*/ 2147483647 h 286"/>
                <a:gd name="T12" fmla="*/ 2147483647 w 502"/>
                <a:gd name="T13" fmla="*/ 2147483647 h 2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02"/>
                <a:gd name="T22" fmla="*/ 0 h 286"/>
                <a:gd name="T23" fmla="*/ 502 w 502"/>
                <a:gd name="T24" fmla="*/ 286 h 28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02" h="286">
                  <a:moveTo>
                    <a:pt x="491" y="43"/>
                  </a:moveTo>
                  <a:cubicBezTo>
                    <a:pt x="487" y="25"/>
                    <a:pt x="412" y="16"/>
                    <a:pt x="360" y="11"/>
                  </a:cubicBezTo>
                  <a:cubicBezTo>
                    <a:pt x="323" y="8"/>
                    <a:pt x="244" y="5"/>
                    <a:pt x="221" y="7"/>
                  </a:cubicBezTo>
                  <a:cubicBezTo>
                    <a:pt x="198" y="10"/>
                    <a:pt x="64" y="0"/>
                    <a:pt x="46" y="23"/>
                  </a:cubicBezTo>
                  <a:cubicBezTo>
                    <a:pt x="38" y="34"/>
                    <a:pt x="19" y="158"/>
                    <a:pt x="0" y="286"/>
                  </a:cubicBezTo>
                  <a:cubicBezTo>
                    <a:pt x="502" y="286"/>
                    <a:pt x="502" y="286"/>
                    <a:pt x="502" y="286"/>
                  </a:cubicBezTo>
                  <a:cubicBezTo>
                    <a:pt x="497" y="158"/>
                    <a:pt x="493" y="50"/>
                    <a:pt x="491" y="43"/>
                  </a:cubicBezTo>
                  <a:close/>
                </a:path>
              </a:pathLst>
            </a:custGeom>
            <a:solidFill>
              <a:srgbClr val="F88A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42">
              <a:extLst>
                <a:ext uri="{FF2B5EF4-FFF2-40B4-BE49-F238E27FC236}">
                  <a16:creationId xmlns:a16="http://schemas.microsoft.com/office/drawing/2014/main" xmlns="" id="{602B2479-B6BE-4BEC-9FEC-C936517148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33048" y="6241108"/>
              <a:ext cx="1322240" cy="624830"/>
            </a:xfrm>
            <a:custGeom>
              <a:avLst/>
              <a:gdLst>
                <a:gd name="T0" fmla="*/ 2147483647 w 502"/>
                <a:gd name="T1" fmla="*/ 2147483647 h 286"/>
                <a:gd name="T2" fmla="*/ 2147483647 w 502"/>
                <a:gd name="T3" fmla="*/ 2147483647 h 286"/>
                <a:gd name="T4" fmla="*/ 2147483647 w 502"/>
                <a:gd name="T5" fmla="*/ 2147483647 h 286"/>
                <a:gd name="T6" fmla="*/ 2147483647 w 502"/>
                <a:gd name="T7" fmla="*/ 2147483647 h 286"/>
                <a:gd name="T8" fmla="*/ 0 w 502"/>
                <a:gd name="T9" fmla="*/ 2147483647 h 286"/>
                <a:gd name="T10" fmla="*/ 2147483647 w 502"/>
                <a:gd name="T11" fmla="*/ 2147483647 h 286"/>
                <a:gd name="T12" fmla="*/ 2147483647 w 502"/>
                <a:gd name="T13" fmla="*/ 2147483647 h 2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02"/>
                <a:gd name="T22" fmla="*/ 0 h 286"/>
                <a:gd name="T23" fmla="*/ 502 w 502"/>
                <a:gd name="T24" fmla="*/ 286 h 28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02" h="286">
                  <a:moveTo>
                    <a:pt x="456" y="23"/>
                  </a:moveTo>
                  <a:cubicBezTo>
                    <a:pt x="439" y="0"/>
                    <a:pt x="304" y="10"/>
                    <a:pt x="281" y="7"/>
                  </a:cubicBezTo>
                  <a:cubicBezTo>
                    <a:pt x="258" y="5"/>
                    <a:pt x="179" y="9"/>
                    <a:pt x="142" y="12"/>
                  </a:cubicBezTo>
                  <a:cubicBezTo>
                    <a:pt x="90" y="16"/>
                    <a:pt x="16" y="25"/>
                    <a:pt x="11" y="43"/>
                  </a:cubicBezTo>
                  <a:cubicBezTo>
                    <a:pt x="10" y="50"/>
                    <a:pt x="5" y="158"/>
                    <a:pt x="0" y="286"/>
                  </a:cubicBezTo>
                  <a:cubicBezTo>
                    <a:pt x="502" y="286"/>
                    <a:pt x="502" y="286"/>
                    <a:pt x="502" y="286"/>
                  </a:cubicBezTo>
                  <a:cubicBezTo>
                    <a:pt x="484" y="158"/>
                    <a:pt x="464" y="34"/>
                    <a:pt x="456" y="23"/>
                  </a:cubicBezTo>
                  <a:close/>
                </a:path>
              </a:pathLst>
            </a:custGeom>
            <a:solidFill>
              <a:srgbClr val="F88A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" name="圆角矩形 9">
            <a:extLst>
              <a:ext uri="{FF2B5EF4-FFF2-40B4-BE49-F238E27FC236}">
                <a16:creationId xmlns:a16="http://schemas.microsoft.com/office/drawing/2014/main" xmlns="" id="{63A60ABB-D59E-4D37-904D-3F79929AE148}"/>
              </a:ext>
            </a:extLst>
          </p:cNvPr>
          <p:cNvSpPr/>
          <p:nvPr/>
        </p:nvSpPr>
        <p:spPr>
          <a:xfrm rot="2700000">
            <a:off x="10787656" y="156231"/>
            <a:ext cx="754354" cy="754354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F1D81C14-2C36-45F4-915E-5A3752A3C6C0}"/>
              </a:ext>
            </a:extLst>
          </p:cNvPr>
          <p:cNvGrpSpPr/>
          <p:nvPr/>
        </p:nvGrpSpPr>
        <p:grpSpPr>
          <a:xfrm>
            <a:off x="10823156" y="563905"/>
            <a:ext cx="683354" cy="683354"/>
            <a:chOff x="3700441" y="1274408"/>
            <a:chExt cx="1646508" cy="1646508"/>
          </a:xfrm>
        </p:grpSpPr>
        <p:sp>
          <p:nvSpPr>
            <p:cNvPr id="27" name="圆角矩形 11">
              <a:extLst>
                <a:ext uri="{FF2B5EF4-FFF2-40B4-BE49-F238E27FC236}">
                  <a16:creationId xmlns:a16="http://schemas.microsoft.com/office/drawing/2014/main" xmlns="" id="{D263FEB2-14A6-42FA-BDC8-88874F8D7D80}"/>
                </a:ext>
              </a:extLst>
            </p:cNvPr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chemeClr val="accent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圆角矩形 12">
              <a:extLst>
                <a:ext uri="{FF2B5EF4-FFF2-40B4-BE49-F238E27FC236}">
                  <a16:creationId xmlns:a16="http://schemas.microsoft.com/office/drawing/2014/main" xmlns="" id="{070A740B-7AAE-4C2B-A29D-DE141EF1806C}"/>
                </a:ext>
              </a:extLst>
            </p:cNvPr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2AAA3684-7EDD-4031-AB99-72F3B1AC97B1}"/>
              </a:ext>
            </a:extLst>
          </p:cNvPr>
          <p:cNvGrpSpPr/>
          <p:nvPr/>
        </p:nvGrpSpPr>
        <p:grpSpPr>
          <a:xfrm>
            <a:off x="10854928" y="1231773"/>
            <a:ext cx="619809" cy="619809"/>
            <a:chOff x="3700441" y="1274408"/>
            <a:chExt cx="1646508" cy="1646508"/>
          </a:xfrm>
        </p:grpSpPr>
        <p:sp>
          <p:nvSpPr>
            <p:cNvPr id="30" name="圆角矩形 14">
              <a:extLst>
                <a:ext uri="{FF2B5EF4-FFF2-40B4-BE49-F238E27FC236}">
                  <a16:creationId xmlns:a16="http://schemas.microsoft.com/office/drawing/2014/main" xmlns="" id="{2A438B4C-A0DC-4EB7-830F-BDFC4F55B027}"/>
                </a:ext>
              </a:extLst>
            </p:cNvPr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chemeClr val="accent5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圆角矩形 15">
              <a:extLst>
                <a:ext uri="{FF2B5EF4-FFF2-40B4-BE49-F238E27FC236}">
                  <a16:creationId xmlns:a16="http://schemas.microsoft.com/office/drawing/2014/main" xmlns="" id="{0E0E8F41-7CBC-46EA-B5FE-5F987B83A9BE}"/>
                </a:ext>
              </a:extLst>
            </p:cNvPr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85D0DD38-E0A0-4C03-BE98-BF914ADC0B23}"/>
              </a:ext>
            </a:extLst>
          </p:cNvPr>
          <p:cNvSpPr/>
          <p:nvPr/>
        </p:nvSpPr>
        <p:spPr>
          <a:xfrm>
            <a:off x="1807983" y="786736"/>
            <a:ext cx="7091970" cy="6698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任务分析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3A0D0A8B-17FE-4E09-B8EC-2D454B276D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6156" y="1500708"/>
            <a:ext cx="6227604" cy="2855395"/>
          </a:xfrm>
          <a:prstGeom prst="rect">
            <a:avLst/>
          </a:prstGeom>
        </p:spPr>
      </p:pic>
      <p:sp>
        <p:nvSpPr>
          <p:cNvPr id="34" name="矩形: 圆角 33">
            <a:extLst>
              <a:ext uri="{FF2B5EF4-FFF2-40B4-BE49-F238E27FC236}">
                <a16:creationId xmlns:a16="http://schemas.microsoft.com/office/drawing/2014/main" xmlns="" id="{02EB924F-F9C0-4994-AF18-DE208C180513}"/>
              </a:ext>
            </a:extLst>
          </p:cNvPr>
          <p:cNvSpPr/>
          <p:nvPr/>
        </p:nvSpPr>
        <p:spPr>
          <a:xfrm>
            <a:off x="2040808" y="3077368"/>
            <a:ext cx="2968052" cy="144469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578BF22B-FCB1-4AF8-995D-67E17B89AE90}"/>
              </a:ext>
            </a:extLst>
          </p:cNvPr>
          <p:cNvSpPr txBox="1"/>
          <p:nvPr/>
        </p:nvSpPr>
        <p:spPr>
          <a:xfrm>
            <a:off x="2451200" y="4108100"/>
            <a:ext cx="20134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动态磁盘卷</a:t>
            </a:r>
          </a:p>
        </p:txBody>
      </p:sp>
    </p:spTree>
    <p:extLst>
      <p:ext uri="{BB962C8B-B14F-4D97-AF65-F5344CB8AC3E}">
        <p14:creationId xmlns:p14="http://schemas.microsoft.com/office/powerpoint/2010/main" val="351649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96296E-6 L 4.375E-6 -0.18472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34468 " pathEditMode="relative" rAng="0" ptsTypes="AA">
                                      <p:cBhvr>
                                        <p:cTn id="14" dur="15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50417 " pathEditMode="relative" rAng="0" ptsTypes="AA">
                                      <p:cBhvr>
                                        <p:cTn id="19" dur="175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33" grpId="0"/>
      <p:bldP spid="34" grpId="0" animBg="1"/>
      <p:bldP spid="3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:a16="http://schemas.microsoft.com/office/drawing/2014/main" xmlns="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:a16="http://schemas.microsoft.com/office/drawing/2014/main" xmlns="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07400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3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维护动态卷（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MS1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）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41E4E2BA-E70E-40F6-9DBF-A5D537D3464D}"/>
              </a:ext>
            </a:extLst>
          </p:cNvPr>
          <p:cNvSpPr/>
          <p:nvPr/>
        </p:nvSpPr>
        <p:spPr>
          <a:xfrm>
            <a:off x="457106" y="1667782"/>
            <a:ext cx="98693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spcAft>
                <a:spcPts val="0"/>
              </a:spcAft>
            </a:pPr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1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．维护镜像卷</a:t>
            </a:r>
            <a:endParaRPr lang="zh-CN" altLang="zh-CN" sz="3600" spc="600" dirty="0">
              <a:solidFill>
                <a:srgbClr val="2070A1"/>
              </a:solidFill>
              <a:cs typeface="+mn-ea"/>
            </a:endParaRP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26DECA1A-0EDC-4EAD-839B-4DD129D57EB5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6961" y="2314113"/>
            <a:ext cx="3839798" cy="3941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D053D25B-2509-4722-BFFB-88E730ECB30B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5243" y="2314113"/>
            <a:ext cx="3839796" cy="394137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AA33707-1EE9-4BD7-9400-7D41CC0D9A90}"/>
              </a:ext>
            </a:extLst>
          </p:cNvPr>
          <p:cNvSpPr/>
          <p:nvPr/>
        </p:nvSpPr>
        <p:spPr>
          <a:xfrm>
            <a:off x="2543733" y="6255491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cs typeface="Times New Roman" panose="02020603050405020304" pitchFamily="18" charset="0"/>
              </a:rPr>
              <a:t>从损坏的磁盘上删除镜像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6F698D1-8533-475A-9D0B-113FD3650699}"/>
              </a:ext>
            </a:extLst>
          </p:cNvPr>
          <p:cNvSpPr/>
          <p:nvPr/>
        </p:nvSpPr>
        <p:spPr>
          <a:xfrm>
            <a:off x="7684268" y="6255491"/>
            <a:ext cx="19639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cs typeface="Times New Roman" panose="02020603050405020304" pitchFamily="18" charset="0"/>
              </a:rPr>
              <a:t>“添加镜像”对话框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535499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:a16="http://schemas.microsoft.com/office/drawing/2014/main" xmlns="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:a16="http://schemas.microsoft.com/office/drawing/2014/main" xmlns="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07400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3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维护动态卷（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MS1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）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41E4E2BA-E70E-40F6-9DBF-A5D537D3464D}"/>
              </a:ext>
            </a:extLst>
          </p:cNvPr>
          <p:cNvSpPr/>
          <p:nvPr/>
        </p:nvSpPr>
        <p:spPr>
          <a:xfrm>
            <a:off x="457106" y="1667782"/>
            <a:ext cx="98693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spcAft>
                <a:spcPts val="0"/>
              </a:spcAft>
            </a:pPr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2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．维护</a:t>
            </a:r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RAID-5</a:t>
            </a:r>
            <a:endParaRPr lang="zh-CN" altLang="zh-CN" sz="3600" spc="600" dirty="0">
              <a:solidFill>
                <a:srgbClr val="2070A1"/>
              </a:solidFill>
              <a:cs typeface="+mn-ea"/>
            </a:endParaRPr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860E37CE-E2C3-4CDA-ADEB-B278DB61248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263" y="2286001"/>
            <a:ext cx="5060428" cy="374889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FB1873D-3EF0-4328-9F0E-7C3C3C9F1352}"/>
              </a:ext>
            </a:extLst>
          </p:cNvPr>
          <p:cNvSpPr/>
          <p:nvPr/>
        </p:nvSpPr>
        <p:spPr>
          <a:xfrm>
            <a:off x="3012883" y="5981184"/>
            <a:ext cx="14959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cs typeface="Times New Roman" panose="02020603050405020304" pitchFamily="18" charset="0"/>
              </a:rPr>
              <a:t>修复</a:t>
            </a:r>
            <a:r>
              <a:rPr lang="en-US" altLang="zh-CN" dirty="0">
                <a:cs typeface="Times New Roman" panose="02020603050405020304" pitchFamily="18" charset="0"/>
              </a:rPr>
              <a:t>RAID5</a:t>
            </a:r>
            <a:r>
              <a:rPr lang="zh-CN" altLang="zh-CN" dirty="0">
                <a:cs typeface="Times New Roman" panose="02020603050405020304" pitchFamily="18" charset="0"/>
              </a:rPr>
              <a:t>卷</a:t>
            </a:r>
            <a:endParaRPr lang="zh-CN" altLang="en-US" dirty="0"/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970D518D-C205-4777-9F7F-70A169DC5514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5848" y="2286001"/>
            <a:ext cx="4463861" cy="361922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9CE2314-E117-49FF-9F93-62E0ABC064A4}"/>
              </a:ext>
            </a:extLst>
          </p:cNvPr>
          <p:cNvSpPr/>
          <p:nvPr/>
        </p:nvSpPr>
        <p:spPr>
          <a:xfrm>
            <a:off x="7928133" y="5981184"/>
            <a:ext cx="25019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cs typeface="Times New Roman" panose="02020603050405020304" pitchFamily="18" charset="0"/>
              </a:rPr>
              <a:t>“</a:t>
            </a:r>
            <a:r>
              <a:rPr lang="zh-CN" altLang="zh-CN" spc="30" dirty="0">
                <a:cs typeface="Times New Roman" panose="02020603050405020304" pitchFamily="18" charset="0"/>
              </a:rPr>
              <a:t>修复</a:t>
            </a:r>
            <a:r>
              <a:rPr lang="en-US" altLang="zh-CN" spc="30" dirty="0">
                <a:cs typeface="Times New Roman" panose="02020603050405020304" pitchFamily="18" charset="0"/>
              </a:rPr>
              <a:t>RAID-5</a:t>
            </a:r>
            <a:r>
              <a:rPr lang="zh-CN" altLang="zh-CN" spc="30" dirty="0">
                <a:cs typeface="Times New Roman" panose="02020603050405020304" pitchFamily="18" charset="0"/>
              </a:rPr>
              <a:t>卷</a:t>
            </a:r>
            <a:r>
              <a:rPr lang="zh-CN" altLang="zh-CN" dirty="0">
                <a:cs typeface="Times New Roman" panose="02020603050405020304" pitchFamily="18" charset="0"/>
              </a:rPr>
              <a:t>”对话框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22267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554480" y="427909"/>
            <a:ext cx="86894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pc="300" dirty="0">
                <a:solidFill>
                  <a:srgbClr val="2070A1"/>
                </a:solidFill>
                <a:cs typeface="+mn-ea"/>
                <a:sym typeface="+mn-lt"/>
              </a:rPr>
              <a:t>任务</a:t>
            </a:r>
            <a:r>
              <a:rPr lang="en-US" altLang="zh-CN" sz="4400" b="1" spc="300" dirty="0">
                <a:solidFill>
                  <a:srgbClr val="2070A1"/>
                </a:solidFill>
                <a:cs typeface="+mn-ea"/>
                <a:sym typeface="+mn-lt"/>
              </a:rPr>
              <a:t>4 </a:t>
            </a:r>
            <a:r>
              <a:rPr lang="zh-CN" altLang="en-US" sz="4400" b="1" spc="300" dirty="0">
                <a:solidFill>
                  <a:srgbClr val="2070A1"/>
                </a:solidFill>
                <a:cs typeface="+mn-ea"/>
                <a:sym typeface="+mn-lt"/>
              </a:rPr>
              <a:t>管理磁盘配额</a:t>
            </a:r>
          </a:p>
        </p:txBody>
      </p:sp>
      <p:cxnSp>
        <p:nvCxnSpPr>
          <p:cNvPr id="9" name="直接连接符 8"/>
          <p:cNvCxnSpPr>
            <a:cxnSpLocks/>
          </p:cNvCxnSpPr>
          <p:nvPr/>
        </p:nvCxnSpPr>
        <p:spPr>
          <a:xfrm>
            <a:off x="1948089" y="1225798"/>
            <a:ext cx="7796420" cy="0"/>
          </a:xfrm>
          <a:prstGeom prst="line">
            <a:avLst/>
          </a:prstGeom>
          <a:ln w="25400">
            <a:solidFill>
              <a:srgbClr val="34B2E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圆角矩形 9"/>
          <p:cNvSpPr/>
          <p:nvPr/>
        </p:nvSpPr>
        <p:spPr>
          <a:xfrm rot="2700000">
            <a:off x="10787656" y="156231"/>
            <a:ext cx="754354" cy="754354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823156" y="563905"/>
            <a:ext cx="683354" cy="683354"/>
            <a:chOff x="3700441" y="1274408"/>
            <a:chExt cx="1646508" cy="1646508"/>
          </a:xfrm>
        </p:grpSpPr>
        <p:sp>
          <p:nvSpPr>
            <p:cNvPr id="12" name="圆角矩形 11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chemeClr val="accent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854928" y="1231773"/>
            <a:ext cx="619809" cy="619809"/>
            <a:chOff x="3700441" y="1274408"/>
            <a:chExt cx="1646508" cy="1646508"/>
          </a:xfrm>
        </p:grpSpPr>
        <p:sp>
          <p:nvSpPr>
            <p:cNvPr id="15" name="圆角矩形 14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chemeClr val="accent5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1E3C36CB-5B0C-40CC-90F9-BFACBDB1E4E9}"/>
              </a:ext>
            </a:extLst>
          </p:cNvPr>
          <p:cNvGrpSpPr/>
          <p:nvPr/>
        </p:nvGrpSpPr>
        <p:grpSpPr>
          <a:xfrm>
            <a:off x="2569302" y="1802647"/>
            <a:ext cx="6531266" cy="1191137"/>
            <a:chOff x="2447982" y="2203431"/>
            <a:chExt cx="6531266" cy="1191137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B5AA7674-8873-491F-B6C5-855B0A718A28}"/>
                </a:ext>
              </a:extLst>
            </p:cNvPr>
            <p:cNvGrpSpPr/>
            <p:nvPr/>
          </p:nvGrpSpPr>
          <p:grpSpPr>
            <a:xfrm>
              <a:off x="2447982" y="2203431"/>
              <a:ext cx="6531266" cy="1191137"/>
              <a:chOff x="2830368" y="2672347"/>
              <a:chExt cx="6531266" cy="1191137"/>
            </a:xfrm>
          </p:grpSpPr>
          <p:sp>
            <p:nvSpPr>
              <p:cNvPr id="21" name="iS1ide-Rectangle 11">
                <a:extLst>
                  <a:ext uri="{FF2B5EF4-FFF2-40B4-BE49-F238E27FC236}">
                    <a16:creationId xmlns:a16="http://schemas.microsoft.com/office/drawing/2014/main" xmlns="" id="{69CD2B78-720A-4C35-B0BA-0F10FB922F6E}"/>
                  </a:ext>
                </a:extLst>
              </p:cNvPr>
              <p:cNvSpPr/>
              <p:nvPr/>
            </p:nvSpPr>
            <p:spPr>
              <a:xfrm rot="16200000">
                <a:off x="5717033" y="218884"/>
                <a:ext cx="1191137" cy="6098064"/>
              </a:xfrm>
              <a:prstGeom prst="rect">
                <a:avLst/>
              </a:prstGeom>
              <a:solidFill>
                <a:srgbClr val="E14956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lvl="0"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2" name="iS1ide-Oval 8">
                <a:extLst>
                  <a:ext uri="{FF2B5EF4-FFF2-40B4-BE49-F238E27FC236}">
                    <a16:creationId xmlns:a16="http://schemas.microsoft.com/office/drawing/2014/main" xmlns="" id="{073470B6-FFC5-4CB9-86A3-D845580B675F}"/>
                  </a:ext>
                </a:extLst>
              </p:cNvPr>
              <p:cNvSpPr/>
              <p:nvPr/>
            </p:nvSpPr>
            <p:spPr>
              <a:xfrm>
                <a:off x="2830368" y="2967221"/>
                <a:ext cx="648072" cy="648072"/>
              </a:xfrm>
              <a:prstGeom prst="ellipse">
                <a:avLst/>
              </a:prstGeom>
              <a:solidFill>
                <a:srgbClr val="E14956"/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2400" b="1" dirty="0">
                    <a:cs typeface="+mn-ea"/>
                    <a:sym typeface="+mn-lt"/>
                  </a:rPr>
                  <a:t>1</a:t>
                </a: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C3565D79-F691-4C83-8F8B-8F6C979AE16C}"/>
                </a:ext>
              </a:extLst>
            </p:cNvPr>
            <p:cNvSpPr txBox="1"/>
            <p:nvPr/>
          </p:nvSpPr>
          <p:spPr>
            <a:xfrm>
              <a:off x="3241963" y="2441154"/>
              <a:ext cx="53533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rgbClr val="FFFFFF"/>
                  </a:solidFill>
                </a:rPr>
                <a:t>磁盘配额基本概念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75C43A82-A829-4603-BB94-8A57A736404C}"/>
              </a:ext>
            </a:extLst>
          </p:cNvPr>
          <p:cNvGrpSpPr/>
          <p:nvPr/>
        </p:nvGrpSpPr>
        <p:grpSpPr>
          <a:xfrm>
            <a:off x="2569302" y="3354428"/>
            <a:ext cx="6531266" cy="1191137"/>
            <a:chOff x="-1283097" y="4387973"/>
            <a:chExt cx="6531266" cy="1191137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1FED820D-C2B0-4090-846B-FF4DFF2AEA94}"/>
                </a:ext>
              </a:extLst>
            </p:cNvPr>
            <p:cNvGrpSpPr/>
            <p:nvPr/>
          </p:nvGrpSpPr>
          <p:grpSpPr>
            <a:xfrm>
              <a:off x="-1283097" y="4387973"/>
              <a:ext cx="6531266" cy="1191137"/>
              <a:chOff x="2830368" y="2672347"/>
              <a:chExt cx="6531266" cy="1191137"/>
            </a:xfrm>
            <a:solidFill>
              <a:srgbClr val="34B2E4"/>
            </a:solidFill>
          </p:grpSpPr>
          <p:sp>
            <p:nvSpPr>
              <p:cNvPr id="36" name="iS1ide-Rectangle 11">
                <a:extLst>
                  <a:ext uri="{FF2B5EF4-FFF2-40B4-BE49-F238E27FC236}">
                    <a16:creationId xmlns:a16="http://schemas.microsoft.com/office/drawing/2014/main" xmlns="" id="{D4C76F8F-B268-4AB5-A36A-5D1A528E358E}"/>
                  </a:ext>
                </a:extLst>
              </p:cNvPr>
              <p:cNvSpPr/>
              <p:nvPr/>
            </p:nvSpPr>
            <p:spPr>
              <a:xfrm rot="16200000">
                <a:off x="5717033" y="218884"/>
                <a:ext cx="1191137" cy="6098064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lvl="0"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7" name="iS1ide-Oval 8">
                <a:extLst>
                  <a:ext uri="{FF2B5EF4-FFF2-40B4-BE49-F238E27FC236}">
                    <a16:creationId xmlns:a16="http://schemas.microsoft.com/office/drawing/2014/main" xmlns="" id="{2DB402A1-2481-45FC-AD8D-D4012F0183FB}"/>
                  </a:ext>
                </a:extLst>
              </p:cNvPr>
              <p:cNvSpPr/>
              <p:nvPr/>
            </p:nvSpPr>
            <p:spPr>
              <a:xfrm>
                <a:off x="2830368" y="2967221"/>
                <a:ext cx="648072" cy="648072"/>
              </a:xfrm>
              <a:prstGeom prst="ellipse">
                <a:avLst/>
              </a:prstGeom>
              <a:grpFill/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2400" b="1" dirty="0">
                    <a:cs typeface="+mn-ea"/>
                    <a:sym typeface="+mn-lt"/>
                  </a:rPr>
                  <a:t>2</a:t>
                </a:r>
              </a:p>
            </p:txBody>
          </p:sp>
        </p:grp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B5DE1646-4359-4175-83D3-0B530F444870}"/>
                </a:ext>
              </a:extLst>
            </p:cNvPr>
            <p:cNvSpPr txBox="1"/>
            <p:nvPr/>
          </p:nvSpPr>
          <p:spPr>
            <a:xfrm>
              <a:off x="-489116" y="4625696"/>
              <a:ext cx="53533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rgbClr val="FFFFFF"/>
                  </a:solidFill>
                </a:rPr>
                <a:t>设置磁盘配额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B68AF12D-1A9B-442D-A0A3-0209F182483A}"/>
              </a:ext>
            </a:extLst>
          </p:cNvPr>
          <p:cNvGrpSpPr/>
          <p:nvPr/>
        </p:nvGrpSpPr>
        <p:grpSpPr>
          <a:xfrm>
            <a:off x="2569302" y="4906209"/>
            <a:ext cx="6531266" cy="1191137"/>
            <a:chOff x="-1600417" y="6225138"/>
            <a:chExt cx="6531266" cy="1191137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3476E92B-20B6-4402-A263-01B8EB4F9CF1}"/>
                </a:ext>
              </a:extLst>
            </p:cNvPr>
            <p:cNvGrpSpPr/>
            <p:nvPr/>
          </p:nvGrpSpPr>
          <p:grpSpPr>
            <a:xfrm>
              <a:off x="-1600417" y="6225138"/>
              <a:ext cx="6531266" cy="1191137"/>
              <a:chOff x="2830368" y="2672347"/>
              <a:chExt cx="6531266" cy="1191137"/>
            </a:xfrm>
            <a:solidFill>
              <a:srgbClr val="2070A1"/>
            </a:solidFill>
          </p:grpSpPr>
          <p:sp>
            <p:nvSpPr>
              <p:cNvPr id="40" name="iS1ide-Rectangle 11">
                <a:extLst>
                  <a:ext uri="{FF2B5EF4-FFF2-40B4-BE49-F238E27FC236}">
                    <a16:creationId xmlns:a16="http://schemas.microsoft.com/office/drawing/2014/main" xmlns="" id="{5EF3F589-4032-41A5-899D-3F4A250CEC22}"/>
                  </a:ext>
                </a:extLst>
              </p:cNvPr>
              <p:cNvSpPr/>
              <p:nvPr/>
            </p:nvSpPr>
            <p:spPr>
              <a:xfrm rot="16200000">
                <a:off x="5717033" y="218884"/>
                <a:ext cx="1191137" cy="6098064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lvl="0"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1" name="iS1ide-Oval 8">
                <a:extLst>
                  <a:ext uri="{FF2B5EF4-FFF2-40B4-BE49-F238E27FC236}">
                    <a16:creationId xmlns:a16="http://schemas.microsoft.com/office/drawing/2014/main" xmlns="" id="{DBB66367-C3FE-4DA8-AAAD-99BCDF1B70BD}"/>
                  </a:ext>
                </a:extLst>
              </p:cNvPr>
              <p:cNvSpPr/>
              <p:nvPr/>
            </p:nvSpPr>
            <p:spPr>
              <a:xfrm>
                <a:off x="2830368" y="2967221"/>
                <a:ext cx="648072" cy="648072"/>
              </a:xfrm>
              <a:prstGeom prst="ellipse">
                <a:avLst/>
              </a:prstGeom>
              <a:grpFill/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2400" b="1" dirty="0">
                    <a:cs typeface="+mn-ea"/>
                    <a:sym typeface="+mn-lt"/>
                  </a:rPr>
                  <a:t>3</a:t>
                </a:r>
              </a:p>
            </p:txBody>
          </p:sp>
        </p:grp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464B9C9F-E1A3-49E6-ABA3-BF69115CE4B7}"/>
                </a:ext>
              </a:extLst>
            </p:cNvPr>
            <p:cNvSpPr txBox="1"/>
            <p:nvPr/>
          </p:nvSpPr>
          <p:spPr>
            <a:xfrm>
              <a:off x="-806436" y="6481911"/>
              <a:ext cx="53533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rgbClr val="FFFFFF"/>
                  </a:solidFill>
                </a:rPr>
                <a:t>验证结果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98415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96296E-6 L 4.375E-6 -0.18472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34468 " pathEditMode="relative" rAng="0" ptsTypes="AA">
                                      <p:cBhvr>
                                        <p:cTn id="14" dur="1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50417 " pathEditMode="relative" rAng="0" ptsTypes="AA">
                                      <p:cBhvr>
                                        <p:cTn id="19" dur="175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0" grpId="1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4F88D1D-85C9-4983-BE22-8D7F66E69BF1}"/>
              </a:ext>
            </a:extLst>
          </p:cNvPr>
          <p:cNvGrpSpPr>
            <a:grpSpLocks/>
          </p:cNvGrpSpPr>
          <p:nvPr/>
        </p:nvGrpSpPr>
        <p:grpSpPr bwMode="auto">
          <a:xfrm>
            <a:off x="-759739" y="234286"/>
            <a:ext cx="12231306" cy="6623714"/>
            <a:chOff x="2290763" y="2182813"/>
            <a:chExt cx="8264525" cy="4683125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xmlns="" id="{D2FB56E9-E134-4DD4-BA3A-364D5F5E23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1091" y="2182813"/>
              <a:ext cx="5980849" cy="3542760"/>
            </a:xfrm>
            <a:custGeom>
              <a:avLst/>
              <a:gdLst>
                <a:gd name="T0" fmla="*/ 2147483647 w 2269"/>
                <a:gd name="T1" fmla="*/ 2147483647 h 1621"/>
                <a:gd name="T2" fmla="*/ 2147483647 w 2269"/>
                <a:gd name="T3" fmla="*/ 2147483647 h 1621"/>
                <a:gd name="T4" fmla="*/ 2147483647 w 2269"/>
                <a:gd name="T5" fmla="*/ 2147483647 h 1621"/>
                <a:gd name="T6" fmla="*/ 0 w 2269"/>
                <a:gd name="T7" fmla="*/ 2147483647 h 1621"/>
                <a:gd name="T8" fmla="*/ 0 w 2269"/>
                <a:gd name="T9" fmla="*/ 2147483647 h 1621"/>
                <a:gd name="T10" fmla="*/ 2147483647 w 2269"/>
                <a:gd name="T11" fmla="*/ 0 h 1621"/>
                <a:gd name="T12" fmla="*/ 2147483647 w 2269"/>
                <a:gd name="T13" fmla="*/ 0 h 1621"/>
                <a:gd name="T14" fmla="*/ 2147483647 w 2269"/>
                <a:gd name="T15" fmla="*/ 2147483647 h 1621"/>
                <a:gd name="T16" fmla="*/ 2147483647 w 2269"/>
                <a:gd name="T17" fmla="*/ 2147483647 h 16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69"/>
                <a:gd name="T28" fmla="*/ 0 h 1621"/>
                <a:gd name="T29" fmla="*/ 2269 w 2269"/>
                <a:gd name="T30" fmla="*/ 1621 h 16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69" h="1621">
                  <a:moveTo>
                    <a:pt x="2269" y="1496"/>
                  </a:moveTo>
                  <a:cubicBezTo>
                    <a:pt x="2269" y="1576"/>
                    <a:pt x="2224" y="1621"/>
                    <a:pt x="2144" y="1621"/>
                  </a:cubicBezTo>
                  <a:cubicBezTo>
                    <a:pt x="125" y="1621"/>
                    <a:pt x="125" y="1621"/>
                    <a:pt x="125" y="1621"/>
                  </a:cubicBezTo>
                  <a:cubicBezTo>
                    <a:pt x="44" y="1621"/>
                    <a:pt x="0" y="1576"/>
                    <a:pt x="0" y="149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44"/>
                    <a:pt x="44" y="0"/>
                    <a:pt x="125" y="0"/>
                  </a:cubicBezTo>
                  <a:cubicBezTo>
                    <a:pt x="2144" y="0"/>
                    <a:pt x="2144" y="0"/>
                    <a:pt x="2144" y="0"/>
                  </a:cubicBezTo>
                  <a:cubicBezTo>
                    <a:pt x="2224" y="0"/>
                    <a:pt x="2269" y="44"/>
                    <a:pt x="2269" y="124"/>
                  </a:cubicBezTo>
                  <a:lnTo>
                    <a:pt x="2269" y="1496"/>
                  </a:lnTo>
                  <a:close/>
                </a:path>
              </a:pathLst>
            </a:custGeom>
            <a:solidFill>
              <a:srgbClr val="1E1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Oval 7">
              <a:extLst>
                <a:ext uri="{FF2B5EF4-FFF2-40B4-BE49-F238E27FC236}">
                  <a16:creationId xmlns:a16="http://schemas.microsoft.com/office/drawing/2014/main" xmlns="" id="{4E1A9EE2-B8C5-4DF2-BCD9-14849EA611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1205" y="3508770"/>
              <a:ext cx="40326" cy="35057"/>
            </a:xfrm>
            <a:prstGeom prst="ellipse">
              <a:avLst/>
            </a:prstGeom>
            <a:solidFill>
              <a:srgbClr val="4F53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5" name="Freeform 8">
              <a:extLst>
                <a:ext uri="{FF2B5EF4-FFF2-40B4-BE49-F238E27FC236}">
                  <a16:creationId xmlns:a16="http://schemas.microsoft.com/office/drawing/2014/main" xmlns="" id="{404A9717-7307-4A59-833B-1234D9BA39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8013" y="2570496"/>
              <a:ext cx="5030025" cy="2761209"/>
            </a:xfrm>
            <a:custGeom>
              <a:avLst/>
              <a:gdLst>
                <a:gd name="T0" fmla="*/ 2147483647 w 1908"/>
                <a:gd name="T1" fmla="*/ 2147483647 h 1264"/>
                <a:gd name="T2" fmla="*/ 2147483647 w 1908"/>
                <a:gd name="T3" fmla="*/ 2147483647 h 1264"/>
                <a:gd name="T4" fmla="*/ 2147483647 w 1908"/>
                <a:gd name="T5" fmla="*/ 2147483647 h 1264"/>
                <a:gd name="T6" fmla="*/ 0 w 1908"/>
                <a:gd name="T7" fmla="*/ 2147483647 h 1264"/>
                <a:gd name="T8" fmla="*/ 0 w 1908"/>
                <a:gd name="T9" fmla="*/ 2147483647 h 1264"/>
                <a:gd name="T10" fmla="*/ 2147483647 w 1908"/>
                <a:gd name="T11" fmla="*/ 0 h 1264"/>
                <a:gd name="T12" fmla="*/ 2147483647 w 1908"/>
                <a:gd name="T13" fmla="*/ 0 h 1264"/>
                <a:gd name="T14" fmla="*/ 2147483647 w 1908"/>
                <a:gd name="T15" fmla="*/ 2147483647 h 1264"/>
                <a:gd name="T16" fmla="*/ 2147483647 w 1908"/>
                <a:gd name="T17" fmla="*/ 2147483647 h 12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08"/>
                <a:gd name="T28" fmla="*/ 0 h 1264"/>
                <a:gd name="T29" fmla="*/ 1908 w 1908"/>
                <a:gd name="T30" fmla="*/ 1264 h 12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08" h="1264">
                  <a:moveTo>
                    <a:pt x="1908" y="1256"/>
                  </a:moveTo>
                  <a:cubicBezTo>
                    <a:pt x="1908" y="1260"/>
                    <a:pt x="1905" y="1264"/>
                    <a:pt x="1900" y="1264"/>
                  </a:cubicBezTo>
                  <a:cubicBezTo>
                    <a:pt x="8" y="1264"/>
                    <a:pt x="8" y="1264"/>
                    <a:pt x="8" y="1264"/>
                  </a:cubicBezTo>
                  <a:cubicBezTo>
                    <a:pt x="3" y="1264"/>
                    <a:pt x="0" y="1260"/>
                    <a:pt x="0" y="12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900" y="0"/>
                    <a:pt x="1900" y="0"/>
                    <a:pt x="1900" y="0"/>
                  </a:cubicBezTo>
                  <a:cubicBezTo>
                    <a:pt x="1905" y="0"/>
                    <a:pt x="1908" y="3"/>
                    <a:pt x="1908" y="8"/>
                  </a:cubicBezTo>
                  <a:lnTo>
                    <a:pt x="1908" y="12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9">
              <a:extLst>
                <a:ext uri="{FF2B5EF4-FFF2-40B4-BE49-F238E27FC236}">
                  <a16:creationId xmlns:a16="http://schemas.microsoft.com/office/drawing/2014/main" xmlns="" id="{F9E23893-AC18-4F5B-8B2D-74A3C5C0C6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5373" y="3401538"/>
              <a:ext cx="1360442" cy="3423156"/>
            </a:xfrm>
            <a:custGeom>
              <a:avLst/>
              <a:gdLst>
                <a:gd name="T0" fmla="*/ 0 w 516"/>
                <a:gd name="T1" fmla="*/ 2147483647 h 1566"/>
                <a:gd name="T2" fmla="*/ 2147483647 w 516"/>
                <a:gd name="T3" fmla="*/ 2147483647 h 1566"/>
                <a:gd name="T4" fmla="*/ 2147483647 w 516"/>
                <a:gd name="T5" fmla="*/ 2147483647 h 1566"/>
                <a:gd name="T6" fmla="*/ 2147483647 w 516"/>
                <a:gd name="T7" fmla="*/ 2147483647 h 1566"/>
                <a:gd name="T8" fmla="*/ 2147483647 w 516"/>
                <a:gd name="T9" fmla="*/ 2147483647 h 1566"/>
                <a:gd name="T10" fmla="*/ 2147483647 w 516"/>
                <a:gd name="T11" fmla="*/ 2147483647 h 1566"/>
                <a:gd name="T12" fmla="*/ 2147483647 w 516"/>
                <a:gd name="T13" fmla="*/ 2147483647 h 1566"/>
                <a:gd name="T14" fmla="*/ 2147483647 w 516"/>
                <a:gd name="T15" fmla="*/ 2147483647 h 1566"/>
                <a:gd name="T16" fmla="*/ 2147483647 w 516"/>
                <a:gd name="T17" fmla="*/ 2147483647 h 1566"/>
                <a:gd name="T18" fmla="*/ 2147483647 w 516"/>
                <a:gd name="T19" fmla="*/ 2147483647 h 1566"/>
                <a:gd name="T20" fmla="*/ 2147483647 w 516"/>
                <a:gd name="T21" fmla="*/ 2147483647 h 1566"/>
                <a:gd name="T22" fmla="*/ 2147483647 w 516"/>
                <a:gd name="T23" fmla="*/ 2147483647 h 1566"/>
                <a:gd name="T24" fmla="*/ 2147483647 w 516"/>
                <a:gd name="T25" fmla="*/ 2147483647 h 1566"/>
                <a:gd name="T26" fmla="*/ 2147483647 w 516"/>
                <a:gd name="T27" fmla="*/ 2147483647 h 1566"/>
                <a:gd name="T28" fmla="*/ 2147483647 w 516"/>
                <a:gd name="T29" fmla="*/ 2147483647 h 1566"/>
                <a:gd name="T30" fmla="*/ 2147483647 w 516"/>
                <a:gd name="T31" fmla="*/ 2147483647 h 1566"/>
                <a:gd name="T32" fmla="*/ 2147483647 w 516"/>
                <a:gd name="T33" fmla="*/ 2147483647 h 1566"/>
                <a:gd name="T34" fmla="*/ 2147483647 w 516"/>
                <a:gd name="T35" fmla="*/ 2147483647 h 1566"/>
                <a:gd name="T36" fmla="*/ 2147483647 w 516"/>
                <a:gd name="T37" fmla="*/ 2147483647 h 1566"/>
                <a:gd name="T38" fmla="*/ 2147483647 w 516"/>
                <a:gd name="T39" fmla="*/ 2147483647 h 1566"/>
                <a:gd name="T40" fmla="*/ 2147483647 w 516"/>
                <a:gd name="T41" fmla="*/ 2147483647 h 1566"/>
                <a:gd name="T42" fmla="*/ 2147483647 w 516"/>
                <a:gd name="T43" fmla="*/ 2147483647 h 1566"/>
                <a:gd name="T44" fmla="*/ 2147483647 w 516"/>
                <a:gd name="T45" fmla="*/ 2147483647 h 1566"/>
                <a:gd name="T46" fmla="*/ 2147483647 w 516"/>
                <a:gd name="T47" fmla="*/ 2147483647 h 1566"/>
                <a:gd name="T48" fmla="*/ 2147483647 w 516"/>
                <a:gd name="T49" fmla="*/ 2147483647 h 1566"/>
                <a:gd name="T50" fmla="*/ 2147483647 w 516"/>
                <a:gd name="T51" fmla="*/ 2147483647 h 1566"/>
                <a:gd name="T52" fmla="*/ 2147483647 w 516"/>
                <a:gd name="T53" fmla="*/ 2147483647 h 1566"/>
                <a:gd name="T54" fmla="*/ 2147483647 w 516"/>
                <a:gd name="T55" fmla="*/ 2147483647 h 1566"/>
                <a:gd name="T56" fmla="*/ 2147483647 w 516"/>
                <a:gd name="T57" fmla="*/ 2147483647 h 1566"/>
                <a:gd name="T58" fmla="*/ 2147483647 w 516"/>
                <a:gd name="T59" fmla="*/ 2147483647 h 1566"/>
                <a:gd name="T60" fmla="*/ 0 w 516"/>
                <a:gd name="T61" fmla="*/ 2147483647 h 156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16"/>
                <a:gd name="T94" fmla="*/ 0 h 1566"/>
                <a:gd name="T95" fmla="*/ 516 w 516"/>
                <a:gd name="T96" fmla="*/ 1566 h 156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16" h="1566">
                  <a:moveTo>
                    <a:pt x="0" y="1561"/>
                  </a:moveTo>
                  <a:cubicBezTo>
                    <a:pt x="0" y="1561"/>
                    <a:pt x="40" y="1341"/>
                    <a:pt x="59" y="1260"/>
                  </a:cubicBezTo>
                  <a:cubicBezTo>
                    <a:pt x="78" y="1179"/>
                    <a:pt x="100" y="1064"/>
                    <a:pt x="109" y="931"/>
                  </a:cubicBezTo>
                  <a:cubicBezTo>
                    <a:pt x="112" y="883"/>
                    <a:pt x="110" y="737"/>
                    <a:pt x="113" y="635"/>
                  </a:cubicBezTo>
                  <a:cubicBezTo>
                    <a:pt x="116" y="533"/>
                    <a:pt x="107" y="498"/>
                    <a:pt x="116" y="435"/>
                  </a:cubicBezTo>
                  <a:cubicBezTo>
                    <a:pt x="123" y="384"/>
                    <a:pt x="117" y="379"/>
                    <a:pt x="118" y="359"/>
                  </a:cubicBezTo>
                  <a:cubicBezTo>
                    <a:pt x="120" y="338"/>
                    <a:pt x="123" y="312"/>
                    <a:pt x="134" y="295"/>
                  </a:cubicBezTo>
                  <a:cubicBezTo>
                    <a:pt x="145" y="278"/>
                    <a:pt x="194" y="215"/>
                    <a:pt x="219" y="191"/>
                  </a:cubicBezTo>
                  <a:cubicBezTo>
                    <a:pt x="244" y="166"/>
                    <a:pt x="326" y="81"/>
                    <a:pt x="326" y="81"/>
                  </a:cubicBezTo>
                  <a:cubicBezTo>
                    <a:pt x="326" y="81"/>
                    <a:pt x="325" y="35"/>
                    <a:pt x="340" y="21"/>
                  </a:cubicBezTo>
                  <a:cubicBezTo>
                    <a:pt x="355" y="5"/>
                    <a:pt x="380" y="0"/>
                    <a:pt x="407" y="6"/>
                  </a:cubicBezTo>
                  <a:cubicBezTo>
                    <a:pt x="435" y="12"/>
                    <a:pt x="452" y="30"/>
                    <a:pt x="464" y="55"/>
                  </a:cubicBezTo>
                  <a:cubicBezTo>
                    <a:pt x="464" y="55"/>
                    <a:pt x="483" y="108"/>
                    <a:pt x="489" y="141"/>
                  </a:cubicBezTo>
                  <a:cubicBezTo>
                    <a:pt x="494" y="173"/>
                    <a:pt x="497" y="182"/>
                    <a:pt x="490" y="220"/>
                  </a:cubicBezTo>
                  <a:cubicBezTo>
                    <a:pt x="482" y="259"/>
                    <a:pt x="471" y="283"/>
                    <a:pt x="470" y="310"/>
                  </a:cubicBezTo>
                  <a:cubicBezTo>
                    <a:pt x="470" y="336"/>
                    <a:pt x="468" y="361"/>
                    <a:pt x="481" y="415"/>
                  </a:cubicBezTo>
                  <a:cubicBezTo>
                    <a:pt x="495" y="468"/>
                    <a:pt x="504" y="533"/>
                    <a:pt x="505" y="545"/>
                  </a:cubicBezTo>
                  <a:cubicBezTo>
                    <a:pt x="506" y="557"/>
                    <a:pt x="516" y="611"/>
                    <a:pt x="513" y="657"/>
                  </a:cubicBezTo>
                  <a:cubicBezTo>
                    <a:pt x="510" y="704"/>
                    <a:pt x="502" y="749"/>
                    <a:pt x="496" y="766"/>
                  </a:cubicBezTo>
                  <a:cubicBezTo>
                    <a:pt x="491" y="783"/>
                    <a:pt x="490" y="790"/>
                    <a:pt x="490" y="792"/>
                  </a:cubicBezTo>
                  <a:cubicBezTo>
                    <a:pt x="490" y="795"/>
                    <a:pt x="490" y="811"/>
                    <a:pt x="488" y="819"/>
                  </a:cubicBezTo>
                  <a:cubicBezTo>
                    <a:pt x="485" y="828"/>
                    <a:pt x="481" y="837"/>
                    <a:pt x="481" y="837"/>
                  </a:cubicBezTo>
                  <a:cubicBezTo>
                    <a:pt x="481" y="837"/>
                    <a:pt x="487" y="856"/>
                    <a:pt x="488" y="871"/>
                  </a:cubicBezTo>
                  <a:cubicBezTo>
                    <a:pt x="489" y="886"/>
                    <a:pt x="495" y="934"/>
                    <a:pt x="485" y="966"/>
                  </a:cubicBezTo>
                  <a:cubicBezTo>
                    <a:pt x="475" y="997"/>
                    <a:pt x="459" y="1022"/>
                    <a:pt x="451" y="1034"/>
                  </a:cubicBezTo>
                  <a:cubicBezTo>
                    <a:pt x="442" y="1045"/>
                    <a:pt x="439" y="1056"/>
                    <a:pt x="435" y="1071"/>
                  </a:cubicBezTo>
                  <a:cubicBezTo>
                    <a:pt x="430" y="1087"/>
                    <a:pt x="428" y="1089"/>
                    <a:pt x="425" y="1116"/>
                  </a:cubicBezTo>
                  <a:cubicBezTo>
                    <a:pt x="421" y="1144"/>
                    <a:pt x="414" y="1194"/>
                    <a:pt x="416" y="1216"/>
                  </a:cubicBezTo>
                  <a:cubicBezTo>
                    <a:pt x="418" y="1238"/>
                    <a:pt x="422" y="1430"/>
                    <a:pt x="423" y="1461"/>
                  </a:cubicBezTo>
                  <a:cubicBezTo>
                    <a:pt x="424" y="1491"/>
                    <a:pt x="416" y="1566"/>
                    <a:pt x="416" y="1566"/>
                  </a:cubicBezTo>
                  <a:lnTo>
                    <a:pt x="0" y="1561"/>
                  </a:lnTo>
                  <a:close/>
                </a:path>
              </a:pathLst>
            </a:custGeom>
            <a:solidFill>
              <a:srgbClr val="F5C8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10">
              <a:extLst>
                <a:ext uri="{FF2B5EF4-FFF2-40B4-BE49-F238E27FC236}">
                  <a16:creationId xmlns:a16="http://schemas.microsoft.com/office/drawing/2014/main" xmlns="" id="{8ACA9E5F-4EF1-4BED-8ACD-7514CBBFFF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3882" y="3657244"/>
              <a:ext cx="261053" cy="913530"/>
            </a:xfrm>
            <a:custGeom>
              <a:avLst/>
              <a:gdLst>
                <a:gd name="T0" fmla="*/ 2147483647 w 99"/>
                <a:gd name="T1" fmla="*/ 2147483647 h 418"/>
                <a:gd name="T2" fmla="*/ 2147483647 w 99"/>
                <a:gd name="T3" fmla="*/ 2147483647 h 418"/>
                <a:gd name="T4" fmla="*/ 2147483647 w 99"/>
                <a:gd name="T5" fmla="*/ 2147483647 h 418"/>
                <a:gd name="T6" fmla="*/ 2147483647 w 99"/>
                <a:gd name="T7" fmla="*/ 2147483647 h 418"/>
                <a:gd name="T8" fmla="*/ 2147483647 w 99"/>
                <a:gd name="T9" fmla="*/ 2147483647 h 418"/>
                <a:gd name="T10" fmla="*/ 0 w 99"/>
                <a:gd name="T11" fmla="*/ 2147483647 h 418"/>
                <a:gd name="T12" fmla="*/ 2147483647 w 99"/>
                <a:gd name="T13" fmla="*/ 2147483647 h 418"/>
                <a:gd name="T14" fmla="*/ 2147483647 w 99"/>
                <a:gd name="T15" fmla="*/ 2147483647 h 418"/>
                <a:gd name="T16" fmla="*/ 2147483647 w 99"/>
                <a:gd name="T17" fmla="*/ 2147483647 h 418"/>
                <a:gd name="T18" fmla="*/ 2147483647 w 99"/>
                <a:gd name="T19" fmla="*/ 0 h 418"/>
                <a:gd name="T20" fmla="*/ 2147483647 w 99"/>
                <a:gd name="T21" fmla="*/ 2147483647 h 41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9"/>
                <a:gd name="T34" fmla="*/ 0 h 418"/>
                <a:gd name="T35" fmla="*/ 99 w 99"/>
                <a:gd name="T36" fmla="*/ 418 h 41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9" h="418">
                  <a:moveTo>
                    <a:pt x="96" y="37"/>
                  </a:moveTo>
                  <a:cubicBezTo>
                    <a:pt x="96" y="37"/>
                    <a:pt x="92" y="81"/>
                    <a:pt x="94" y="90"/>
                  </a:cubicBezTo>
                  <a:cubicBezTo>
                    <a:pt x="96" y="99"/>
                    <a:pt x="92" y="130"/>
                    <a:pt x="93" y="141"/>
                  </a:cubicBezTo>
                  <a:cubicBezTo>
                    <a:pt x="95" y="151"/>
                    <a:pt x="93" y="190"/>
                    <a:pt x="91" y="206"/>
                  </a:cubicBezTo>
                  <a:cubicBezTo>
                    <a:pt x="89" y="222"/>
                    <a:pt x="84" y="260"/>
                    <a:pt x="66" y="300"/>
                  </a:cubicBezTo>
                  <a:cubicBezTo>
                    <a:pt x="49" y="340"/>
                    <a:pt x="0" y="418"/>
                    <a:pt x="0" y="418"/>
                  </a:cubicBezTo>
                  <a:cubicBezTo>
                    <a:pt x="0" y="418"/>
                    <a:pt x="44" y="318"/>
                    <a:pt x="50" y="293"/>
                  </a:cubicBezTo>
                  <a:cubicBezTo>
                    <a:pt x="57" y="268"/>
                    <a:pt x="69" y="164"/>
                    <a:pt x="70" y="135"/>
                  </a:cubicBezTo>
                  <a:cubicBezTo>
                    <a:pt x="71" y="105"/>
                    <a:pt x="87" y="50"/>
                    <a:pt x="89" y="44"/>
                  </a:cubicBezTo>
                  <a:cubicBezTo>
                    <a:pt x="90" y="38"/>
                    <a:pt x="99" y="0"/>
                    <a:pt x="99" y="0"/>
                  </a:cubicBezTo>
                  <a:lnTo>
                    <a:pt x="96" y="37"/>
                  </a:lnTo>
                  <a:close/>
                </a:path>
              </a:pathLst>
            </a:custGeom>
            <a:solidFill>
              <a:srgbClr val="E3B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1">
              <a:extLst>
                <a:ext uri="{FF2B5EF4-FFF2-40B4-BE49-F238E27FC236}">
                  <a16:creationId xmlns:a16="http://schemas.microsoft.com/office/drawing/2014/main" xmlns="" id="{10603730-66AD-4CEC-9C6B-DED283367C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4646" y="3420098"/>
              <a:ext cx="297132" cy="241271"/>
            </a:xfrm>
            <a:custGeom>
              <a:avLst/>
              <a:gdLst>
                <a:gd name="T0" fmla="*/ 2147483647 w 113"/>
                <a:gd name="T1" fmla="*/ 2147483647 h 111"/>
                <a:gd name="T2" fmla="*/ 2147483647 w 113"/>
                <a:gd name="T3" fmla="*/ 2147483647 h 111"/>
                <a:gd name="T4" fmla="*/ 2147483647 w 113"/>
                <a:gd name="T5" fmla="*/ 2147483647 h 111"/>
                <a:gd name="T6" fmla="*/ 2147483647 w 113"/>
                <a:gd name="T7" fmla="*/ 2147483647 h 111"/>
                <a:gd name="T8" fmla="*/ 2147483647 w 113"/>
                <a:gd name="T9" fmla="*/ 2147483647 h 111"/>
                <a:gd name="T10" fmla="*/ 2147483647 w 113"/>
                <a:gd name="T11" fmla="*/ 2147483647 h 111"/>
                <a:gd name="T12" fmla="*/ 2147483647 w 113"/>
                <a:gd name="T13" fmla="*/ 2147483647 h 111"/>
                <a:gd name="T14" fmla="*/ 2147483647 w 113"/>
                <a:gd name="T15" fmla="*/ 2147483647 h 1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3"/>
                <a:gd name="T25" fmla="*/ 0 h 111"/>
                <a:gd name="T26" fmla="*/ 113 w 113"/>
                <a:gd name="T27" fmla="*/ 111 h 1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3" h="111">
                  <a:moveTo>
                    <a:pt x="1" y="68"/>
                  </a:moveTo>
                  <a:cubicBezTo>
                    <a:pt x="3" y="76"/>
                    <a:pt x="6" y="107"/>
                    <a:pt x="26" y="109"/>
                  </a:cubicBezTo>
                  <a:cubicBezTo>
                    <a:pt x="46" y="111"/>
                    <a:pt x="85" y="108"/>
                    <a:pt x="101" y="100"/>
                  </a:cubicBezTo>
                  <a:cubicBezTo>
                    <a:pt x="110" y="95"/>
                    <a:pt x="113" y="80"/>
                    <a:pt x="108" y="59"/>
                  </a:cubicBezTo>
                  <a:cubicBezTo>
                    <a:pt x="102" y="33"/>
                    <a:pt x="89" y="14"/>
                    <a:pt x="75" y="8"/>
                  </a:cubicBezTo>
                  <a:cubicBezTo>
                    <a:pt x="56" y="0"/>
                    <a:pt x="27" y="3"/>
                    <a:pt x="17" y="13"/>
                  </a:cubicBezTo>
                  <a:cubicBezTo>
                    <a:pt x="6" y="22"/>
                    <a:pt x="2" y="41"/>
                    <a:pt x="1" y="50"/>
                  </a:cubicBezTo>
                  <a:cubicBezTo>
                    <a:pt x="0" y="60"/>
                    <a:pt x="1" y="68"/>
                    <a:pt x="1" y="68"/>
                  </a:cubicBezTo>
                  <a:close/>
                </a:path>
              </a:pathLst>
            </a:custGeom>
            <a:solidFill>
              <a:srgbClr val="F5D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2">
              <a:extLst>
                <a:ext uri="{FF2B5EF4-FFF2-40B4-BE49-F238E27FC236}">
                  <a16:creationId xmlns:a16="http://schemas.microsoft.com/office/drawing/2014/main" xmlns="" id="{99BC247B-7886-4AA6-9D3D-3958A6A8BB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7381" y="3943882"/>
              <a:ext cx="237706" cy="43306"/>
            </a:xfrm>
            <a:custGeom>
              <a:avLst/>
              <a:gdLst>
                <a:gd name="T0" fmla="*/ 2147483647 w 90"/>
                <a:gd name="T1" fmla="*/ 2147483647 h 20"/>
                <a:gd name="T2" fmla="*/ 2147483647 w 90"/>
                <a:gd name="T3" fmla="*/ 2147483647 h 20"/>
                <a:gd name="T4" fmla="*/ 2147483647 w 90"/>
                <a:gd name="T5" fmla="*/ 2147483647 h 20"/>
                <a:gd name="T6" fmla="*/ 2147483647 w 90"/>
                <a:gd name="T7" fmla="*/ 2147483647 h 20"/>
                <a:gd name="T8" fmla="*/ 2147483647 w 90"/>
                <a:gd name="T9" fmla="*/ 2147483647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0"/>
                <a:gd name="T16" fmla="*/ 0 h 20"/>
                <a:gd name="T17" fmla="*/ 90 w 90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0" h="20">
                  <a:moveTo>
                    <a:pt x="3" y="7"/>
                  </a:moveTo>
                  <a:cubicBezTo>
                    <a:pt x="29" y="20"/>
                    <a:pt x="59" y="16"/>
                    <a:pt x="86" y="11"/>
                  </a:cubicBezTo>
                  <a:cubicBezTo>
                    <a:pt x="90" y="11"/>
                    <a:pt x="88" y="5"/>
                    <a:pt x="85" y="5"/>
                  </a:cubicBezTo>
                  <a:cubicBezTo>
                    <a:pt x="59" y="10"/>
                    <a:pt x="30" y="14"/>
                    <a:pt x="7" y="2"/>
                  </a:cubicBezTo>
                  <a:cubicBezTo>
                    <a:pt x="3" y="0"/>
                    <a:pt x="0" y="6"/>
                    <a:pt x="3" y="7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3">
              <a:extLst>
                <a:ext uri="{FF2B5EF4-FFF2-40B4-BE49-F238E27FC236}">
                  <a16:creationId xmlns:a16="http://schemas.microsoft.com/office/drawing/2014/main" xmlns="" id="{C36155F0-91B5-4109-8A2E-473F8EDD53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0728" y="3890267"/>
              <a:ext cx="203748" cy="20621"/>
            </a:xfrm>
            <a:custGeom>
              <a:avLst/>
              <a:gdLst>
                <a:gd name="T0" fmla="*/ 2147483647 w 77"/>
                <a:gd name="T1" fmla="*/ 2147483647 h 10"/>
                <a:gd name="T2" fmla="*/ 2147483647 w 77"/>
                <a:gd name="T3" fmla="*/ 2147483647 h 10"/>
                <a:gd name="T4" fmla="*/ 2147483647 w 77"/>
                <a:gd name="T5" fmla="*/ 2147483647 h 10"/>
                <a:gd name="T6" fmla="*/ 2147483647 w 77"/>
                <a:gd name="T7" fmla="*/ 2147483647 h 10"/>
                <a:gd name="T8" fmla="*/ 2147483647 w 77"/>
                <a:gd name="T9" fmla="*/ 2147483647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7"/>
                <a:gd name="T16" fmla="*/ 0 h 10"/>
                <a:gd name="T17" fmla="*/ 77 w 77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7" h="10">
                  <a:moveTo>
                    <a:pt x="4" y="9"/>
                  </a:moveTo>
                  <a:cubicBezTo>
                    <a:pt x="27" y="9"/>
                    <a:pt x="50" y="10"/>
                    <a:pt x="73" y="7"/>
                  </a:cubicBezTo>
                  <a:cubicBezTo>
                    <a:pt x="77" y="6"/>
                    <a:pt x="77" y="0"/>
                    <a:pt x="73" y="1"/>
                  </a:cubicBezTo>
                  <a:cubicBezTo>
                    <a:pt x="50" y="3"/>
                    <a:pt x="27" y="3"/>
                    <a:pt x="4" y="3"/>
                  </a:cubicBezTo>
                  <a:cubicBezTo>
                    <a:pt x="0" y="3"/>
                    <a:pt x="0" y="9"/>
                    <a:pt x="4" y="9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14">
              <a:extLst>
                <a:ext uri="{FF2B5EF4-FFF2-40B4-BE49-F238E27FC236}">
                  <a16:creationId xmlns:a16="http://schemas.microsoft.com/office/drawing/2014/main" xmlns="" id="{BCFC577E-2645-4B36-9A85-FABCADBE4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657" y="5230659"/>
              <a:ext cx="89140" cy="134040"/>
            </a:xfrm>
            <a:custGeom>
              <a:avLst/>
              <a:gdLst>
                <a:gd name="T0" fmla="*/ 2147483647 w 34"/>
                <a:gd name="T1" fmla="*/ 2147483647 h 61"/>
                <a:gd name="T2" fmla="*/ 2147483647 w 34"/>
                <a:gd name="T3" fmla="*/ 2147483647 h 61"/>
                <a:gd name="T4" fmla="*/ 2147483647 w 34"/>
                <a:gd name="T5" fmla="*/ 2147483647 h 61"/>
                <a:gd name="T6" fmla="*/ 2147483647 w 34"/>
                <a:gd name="T7" fmla="*/ 2147483647 h 61"/>
                <a:gd name="T8" fmla="*/ 2147483647 w 34"/>
                <a:gd name="T9" fmla="*/ 2147483647 h 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"/>
                <a:gd name="T16" fmla="*/ 0 h 61"/>
                <a:gd name="T17" fmla="*/ 34 w 34"/>
                <a:gd name="T18" fmla="*/ 61 h 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" h="61">
                  <a:moveTo>
                    <a:pt x="27" y="4"/>
                  </a:moveTo>
                  <a:cubicBezTo>
                    <a:pt x="22" y="22"/>
                    <a:pt x="15" y="39"/>
                    <a:pt x="3" y="54"/>
                  </a:cubicBezTo>
                  <a:cubicBezTo>
                    <a:pt x="0" y="57"/>
                    <a:pt x="5" y="61"/>
                    <a:pt x="7" y="58"/>
                  </a:cubicBezTo>
                  <a:cubicBezTo>
                    <a:pt x="20" y="43"/>
                    <a:pt x="28" y="24"/>
                    <a:pt x="33" y="5"/>
                  </a:cubicBezTo>
                  <a:cubicBezTo>
                    <a:pt x="34" y="2"/>
                    <a:pt x="28" y="0"/>
                    <a:pt x="27" y="4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5">
              <a:extLst>
                <a:ext uri="{FF2B5EF4-FFF2-40B4-BE49-F238E27FC236}">
                  <a16:creationId xmlns:a16="http://schemas.microsoft.com/office/drawing/2014/main" xmlns="" id="{52FC52A0-9528-4833-BFD7-6C2F6F63A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4206" y="4051114"/>
              <a:ext cx="133710" cy="55678"/>
            </a:xfrm>
            <a:custGeom>
              <a:avLst/>
              <a:gdLst>
                <a:gd name="T0" fmla="*/ 2147483647 w 51"/>
                <a:gd name="T1" fmla="*/ 2147483647 h 26"/>
                <a:gd name="T2" fmla="*/ 2147483647 w 51"/>
                <a:gd name="T3" fmla="*/ 2147483647 h 26"/>
                <a:gd name="T4" fmla="*/ 2147483647 w 51"/>
                <a:gd name="T5" fmla="*/ 2147483647 h 26"/>
                <a:gd name="T6" fmla="*/ 2147483647 w 51"/>
                <a:gd name="T7" fmla="*/ 2147483647 h 26"/>
                <a:gd name="T8" fmla="*/ 2147483647 w 51"/>
                <a:gd name="T9" fmla="*/ 2147483647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6"/>
                <a:gd name="T17" fmla="*/ 51 w 51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6">
                  <a:moveTo>
                    <a:pt x="48" y="19"/>
                  </a:moveTo>
                  <a:cubicBezTo>
                    <a:pt x="38" y="8"/>
                    <a:pt x="19" y="0"/>
                    <a:pt x="4" y="4"/>
                  </a:cubicBezTo>
                  <a:cubicBezTo>
                    <a:pt x="0" y="5"/>
                    <a:pt x="2" y="11"/>
                    <a:pt x="6" y="10"/>
                  </a:cubicBezTo>
                  <a:cubicBezTo>
                    <a:pt x="19" y="6"/>
                    <a:pt x="35" y="14"/>
                    <a:pt x="44" y="23"/>
                  </a:cubicBezTo>
                  <a:cubicBezTo>
                    <a:pt x="47" y="26"/>
                    <a:pt x="51" y="22"/>
                    <a:pt x="48" y="19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6">
              <a:extLst>
                <a:ext uri="{FF2B5EF4-FFF2-40B4-BE49-F238E27FC236}">
                  <a16:creationId xmlns:a16="http://schemas.microsoft.com/office/drawing/2014/main" xmlns="" id="{1CAB4E9E-A6A5-4809-A910-151A6E3ED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3959" y="4009871"/>
              <a:ext cx="42447" cy="30933"/>
            </a:xfrm>
            <a:custGeom>
              <a:avLst/>
              <a:gdLst>
                <a:gd name="T0" fmla="*/ 2147483647 w 16"/>
                <a:gd name="T1" fmla="*/ 2147483647 h 14"/>
                <a:gd name="T2" fmla="*/ 2147483647 w 16"/>
                <a:gd name="T3" fmla="*/ 2147483647 h 14"/>
                <a:gd name="T4" fmla="*/ 2147483647 w 16"/>
                <a:gd name="T5" fmla="*/ 2147483647 h 14"/>
                <a:gd name="T6" fmla="*/ 2147483647 w 16"/>
                <a:gd name="T7" fmla="*/ 2147483647 h 14"/>
                <a:gd name="T8" fmla="*/ 2147483647 w 16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4"/>
                <a:gd name="T17" fmla="*/ 16 w 16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4">
                  <a:moveTo>
                    <a:pt x="14" y="7"/>
                  </a:moveTo>
                  <a:cubicBezTo>
                    <a:pt x="11" y="5"/>
                    <a:pt x="9" y="3"/>
                    <a:pt x="5" y="2"/>
                  </a:cubicBezTo>
                  <a:cubicBezTo>
                    <a:pt x="1" y="0"/>
                    <a:pt x="0" y="6"/>
                    <a:pt x="4" y="8"/>
                  </a:cubicBezTo>
                  <a:cubicBezTo>
                    <a:pt x="6" y="8"/>
                    <a:pt x="8" y="10"/>
                    <a:pt x="9" y="12"/>
                  </a:cubicBezTo>
                  <a:cubicBezTo>
                    <a:pt x="12" y="14"/>
                    <a:pt x="16" y="10"/>
                    <a:pt x="14" y="7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7">
              <a:extLst>
                <a:ext uri="{FF2B5EF4-FFF2-40B4-BE49-F238E27FC236}">
                  <a16:creationId xmlns:a16="http://schemas.microsoft.com/office/drawing/2014/main" xmlns="" id="{F0D86ED4-3EAF-435D-8CAF-9B78C9213D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82361" y="3401538"/>
              <a:ext cx="1290403" cy="3258184"/>
            </a:xfrm>
            <a:custGeom>
              <a:avLst/>
              <a:gdLst>
                <a:gd name="T0" fmla="*/ 2147483647 w 490"/>
                <a:gd name="T1" fmla="*/ 2147483647 h 1491"/>
                <a:gd name="T2" fmla="*/ 2147483647 w 490"/>
                <a:gd name="T3" fmla="*/ 2147483647 h 1491"/>
                <a:gd name="T4" fmla="*/ 2147483647 w 490"/>
                <a:gd name="T5" fmla="*/ 2147483647 h 1491"/>
                <a:gd name="T6" fmla="*/ 2147483647 w 490"/>
                <a:gd name="T7" fmla="*/ 2147483647 h 1491"/>
                <a:gd name="T8" fmla="*/ 2147483647 w 490"/>
                <a:gd name="T9" fmla="*/ 2147483647 h 1491"/>
                <a:gd name="T10" fmla="*/ 2147483647 w 490"/>
                <a:gd name="T11" fmla="*/ 2147483647 h 1491"/>
                <a:gd name="T12" fmla="*/ 2147483647 w 490"/>
                <a:gd name="T13" fmla="*/ 2147483647 h 1491"/>
                <a:gd name="T14" fmla="*/ 2147483647 w 490"/>
                <a:gd name="T15" fmla="*/ 2147483647 h 1491"/>
                <a:gd name="T16" fmla="*/ 2147483647 w 490"/>
                <a:gd name="T17" fmla="*/ 2147483647 h 1491"/>
                <a:gd name="T18" fmla="*/ 2147483647 w 490"/>
                <a:gd name="T19" fmla="*/ 2147483647 h 1491"/>
                <a:gd name="T20" fmla="*/ 2147483647 w 490"/>
                <a:gd name="T21" fmla="*/ 2147483647 h 1491"/>
                <a:gd name="T22" fmla="*/ 2147483647 w 490"/>
                <a:gd name="T23" fmla="*/ 2147483647 h 1491"/>
                <a:gd name="T24" fmla="*/ 2147483647 w 490"/>
                <a:gd name="T25" fmla="*/ 2147483647 h 1491"/>
                <a:gd name="T26" fmla="*/ 2147483647 w 490"/>
                <a:gd name="T27" fmla="*/ 2147483647 h 1491"/>
                <a:gd name="T28" fmla="*/ 2147483647 w 490"/>
                <a:gd name="T29" fmla="*/ 2147483647 h 1491"/>
                <a:gd name="T30" fmla="*/ 2147483647 w 490"/>
                <a:gd name="T31" fmla="*/ 2147483647 h 1491"/>
                <a:gd name="T32" fmla="*/ 2147483647 w 490"/>
                <a:gd name="T33" fmla="*/ 2147483647 h 1491"/>
                <a:gd name="T34" fmla="*/ 2147483647 w 490"/>
                <a:gd name="T35" fmla="*/ 2147483647 h 1491"/>
                <a:gd name="T36" fmla="*/ 2147483647 w 490"/>
                <a:gd name="T37" fmla="*/ 2147483647 h 1491"/>
                <a:gd name="T38" fmla="*/ 2147483647 w 490"/>
                <a:gd name="T39" fmla="*/ 2147483647 h 1491"/>
                <a:gd name="T40" fmla="*/ 2147483647 w 490"/>
                <a:gd name="T41" fmla="*/ 2147483647 h 1491"/>
                <a:gd name="T42" fmla="*/ 2147483647 w 490"/>
                <a:gd name="T43" fmla="*/ 2147483647 h 1491"/>
                <a:gd name="T44" fmla="*/ 2147483647 w 490"/>
                <a:gd name="T45" fmla="*/ 2147483647 h 1491"/>
                <a:gd name="T46" fmla="*/ 2147483647 w 490"/>
                <a:gd name="T47" fmla="*/ 2147483647 h 1491"/>
                <a:gd name="T48" fmla="*/ 2147483647 w 490"/>
                <a:gd name="T49" fmla="*/ 2147483647 h 1491"/>
                <a:gd name="T50" fmla="*/ 2147483647 w 490"/>
                <a:gd name="T51" fmla="*/ 2147483647 h 1491"/>
                <a:gd name="T52" fmla="*/ 2147483647 w 490"/>
                <a:gd name="T53" fmla="*/ 2147483647 h 1491"/>
                <a:gd name="T54" fmla="*/ 2147483647 w 490"/>
                <a:gd name="T55" fmla="*/ 2147483647 h 1491"/>
                <a:gd name="T56" fmla="*/ 2147483647 w 490"/>
                <a:gd name="T57" fmla="*/ 2147483647 h 149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90"/>
                <a:gd name="T88" fmla="*/ 0 h 1491"/>
                <a:gd name="T89" fmla="*/ 490 w 490"/>
                <a:gd name="T90" fmla="*/ 1491 h 149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90" h="1491">
                  <a:moveTo>
                    <a:pt x="471" y="1333"/>
                  </a:moveTo>
                  <a:cubicBezTo>
                    <a:pt x="452" y="1252"/>
                    <a:pt x="415" y="1064"/>
                    <a:pt x="407" y="931"/>
                  </a:cubicBezTo>
                  <a:cubicBezTo>
                    <a:pt x="404" y="883"/>
                    <a:pt x="406" y="737"/>
                    <a:pt x="403" y="635"/>
                  </a:cubicBezTo>
                  <a:cubicBezTo>
                    <a:pt x="399" y="533"/>
                    <a:pt x="409" y="498"/>
                    <a:pt x="399" y="435"/>
                  </a:cubicBezTo>
                  <a:cubicBezTo>
                    <a:pt x="392" y="384"/>
                    <a:pt x="398" y="379"/>
                    <a:pt x="397" y="359"/>
                  </a:cubicBezTo>
                  <a:cubicBezTo>
                    <a:pt x="396" y="338"/>
                    <a:pt x="393" y="312"/>
                    <a:pt x="382" y="295"/>
                  </a:cubicBezTo>
                  <a:cubicBezTo>
                    <a:pt x="371" y="278"/>
                    <a:pt x="322" y="215"/>
                    <a:pt x="297" y="191"/>
                  </a:cubicBezTo>
                  <a:cubicBezTo>
                    <a:pt x="272" y="166"/>
                    <a:pt x="189" y="81"/>
                    <a:pt x="189" y="81"/>
                  </a:cubicBezTo>
                  <a:cubicBezTo>
                    <a:pt x="189" y="81"/>
                    <a:pt x="190" y="35"/>
                    <a:pt x="176" y="21"/>
                  </a:cubicBezTo>
                  <a:cubicBezTo>
                    <a:pt x="161" y="5"/>
                    <a:pt x="136" y="0"/>
                    <a:pt x="108" y="6"/>
                  </a:cubicBezTo>
                  <a:cubicBezTo>
                    <a:pt x="81" y="12"/>
                    <a:pt x="64" y="30"/>
                    <a:pt x="51" y="55"/>
                  </a:cubicBezTo>
                  <a:cubicBezTo>
                    <a:pt x="51" y="55"/>
                    <a:pt x="33" y="108"/>
                    <a:pt x="27" y="141"/>
                  </a:cubicBezTo>
                  <a:cubicBezTo>
                    <a:pt x="21" y="173"/>
                    <a:pt x="19" y="182"/>
                    <a:pt x="26" y="220"/>
                  </a:cubicBezTo>
                  <a:cubicBezTo>
                    <a:pt x="33" y="259"/>
                    <a:pt x="45" y="283"/>
                    <a:pt x="45" y="310"/>
                  </a:cubicBezTo>
                  <a:cubicBezTo>
                    <a:pt x="46" y="336"/>
                    <a:pt x="48" y="361"/>
                    <a:pt x="34" y="415"/>
                  </a:cubicBezTo>
                  <a:cubicBezTo>
                    <a:pt x="21" y="468"/>
                    <a:pt x="11" y="533"/>
                    <a:pt x="10" y="545"/>
                  </a:cubicBezTo>
                  <a:cubicBezTo>
                    <a:pt x="9" y="557"/>
                    <a:pt x="0" y="611"/>
                    <a:pt x="3" y="657"/>
                  </a:cubicBezTo>
                  <a:cubicBezTo>
                    <a:pt x="5" y="704"/>
                    <a:pt x="13" y="749"/>
                    <a:pt x="19" y="766"/>
                  </a:cubicBezTo>
                  <a:cubicBezTo>
                    <a:pt x="25" y="783"/>
                    <a:pt x="26" y="790"/>
                    <a:pt x="26" y="792"/>
                  </a:cubicBezTo>
                  <a:cubicBezTo>
                    <a:pt x="26" y="795"/>
                    <a:pt x="25" y="811"/>
                    <a:pt x="28" y="819"/>
                  </a:cubicBezTo>
                  <a:cubicBezTo>
                    <a:pt x="31" y="828"/>
                    <a:pt x="34" y="837"/>
                    <a:pt x="34" y="837"/>
                  </a:cubicBezTo>
                  <a:cubicBezTo>
                    <a:pt x="34" y="837"/>
                    <a:pt x="29" y="856"/>
                    <a:pt x="28" y="871"/>
                  </a:cubicBezTo>
                  <a:cubicBezTo>
                    <a:pt x="27" y="886"/>
                    <a:pt x="21" y="934"/>
                    <a:pt x="31" y="966"/>
                  </a:cubicBezTo>
                  <a:cubicBezTo>
                    <a:pt x="40" y="997"/>
                    <a:pt x="56" y="1022"/>
                    <a:pt x="65" y="1034"/>
                  </a:cubicBezTo>
                  <a:cubicBezTo>
                    <a:pt x="73" y="1045"/>
                    <a:pt x="76" y="1056"/>
                    <a:pt x="81" y="1071"/>
                  </a:cubicBezTo>
                  <a:cubicBezTo>
                    <a:pt x="86" y="1087"/>
                    <a:pt x="87" y="1089"/>
                    <a:pt x="91" y="1116"/>
                  </a:cubicBezTo>
                  <a:cubicBezTo>
                    <a:pt x="94" y="1144"/>
                    <a:pt x="101" y="1194"/>
                    <a:pt x="100" y="1216"/>
                  </a:cubicBezTo>
                  <a:cubicBezTo>
                    <a:pt x="98" y="1238"/>
                    <a:pt x="93" y="1430"/>
                    <a:pt x="92" y="1461"/>
                  </a:cubicBezTo>
                  <a:cubicBezTo>
                    <a:pt x="91" y="1491"/>
                    <a:pt x="490" y="1414"/>
                    <a:pt x="471" y="1333"/>
                  </a:cubicBezTo>
                  <a:close/>
                </a:path>
              </a:pathLst>
            </a:custGeom>
            <a:solidFill>
              <a:srgbClr val="F5C8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8">
              <a:extLst>
                <a:ext uri="{FF2B5EF4-FFF2-40B4-BE49-F238E27FC236}">
                  <a16:creationId xmlns:a16="http://schemas.microsoft.com/office/drawing/2014/main" xmlns="" id="{99DD8A8D-F035-430A-BFBB-048D39A547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83241" y="3657244"/>
              <a:ext cx="261053" cy="913530"/>
            </a:xfrm>
            <a:custGeom>
              <a:avLst/>
              <a:gdLst>
                <a:gd name="T0" fmla="*/ 2147483647 w 99"/>
                <a:gd name="T1" fmla="*/ 2147483647 h 418"/>
                <a:gd name="T2" fmla="*/ 2147483647 w 99"/>
                <a:gd name="T3" fmla="*/ 2147483647 h 418"/>
                <a:gd name="T4" fmla="*/ 2147483647 w 99"/>
                <a:gd name="T5" fmla="*/ 2147483647 h 418"/>
                <a:gd name="T6" fmla="*/ 2147483647 w 99"/>
                <a:gd name="T7" fmla="*/ 2147483647 h 418"/>
                <a:gd name="T8" fmla="*/ 2147483647 w 99"/>
                <a:gd name="T9" fmla="*/ 2147483647 h 418"/>
                <a:gd name="T10" fmla="*/ 2147483647 w 99"/>
                <a:gd name="T11" fmla="*/ 2147483647 h 418"/>
                <a:gd name="T12" fmla="*/ 2147483647 w 99"/>
                <a:gd name="T13" fmla="*/ 2147483647 h 418"/>
                <a:gd name="T14" fmla="*/ 2147483647 w 99"/>
                <a:gd name="T15" fmla="*/ 2147483647 h 418"/>
                <a:gd name="T16" fmla="*/ 2147483647 w 99"/>
                <a:gd name="T17" fmla="*/ 2147483647 h 418"/>
                <a:gd name="T18" fmla="*/ 0 w 99"/>
                <a:gd name="T19" fmla="*/ 0 h 418"/>
                <a:gd name="T20" fmla="*/ 2147483647 w 99"/>
                <a:gd name="T21" fmla="*/ 2147483647 h 41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9"/>
                <a:gd name="T34" fmla="*/ 0 h 418"/>
                <a:gd name="T35" fmla="*/ 99 w 99"/>
                <a:gd name="T36" fmla="*/ 418 h 41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9" h="418">
                  <a:moveTo>
                    <a:pt x="3" y="37"/>
                  </a:moveTo>
                  <a:cubicBezTo>
                    <a:pt x="3" y="37"/>
                    <a:pt x="6" y="81"/>
                    <a:pt x="4" y="90"/>
                  </a:cubicBezTo>
                  <a:cubicBezTo>
                    <a:pt x="3" y="99"/>
                    <a:pt x="6" y="130"/>
                    <a:pt x="5" y="141"/>
                  </a:cubicBezTo>
                  <a:cubicBezTo>
                    <a:pt x="4" y="151"/>
                    <a:pt x="5" y="190"/>
                    <a:pt x="7" y="206"/>
                  </a:cubicBezTo>
                  <a:cubicBezTo>
                    <a:pt x="9" y="222"/>
                    <a:pt x="15" y="260"/>
                    <a:pt x="32" y="300"/>
                  </a:cubicBezTo>
                  <a:cubicBezTo>
                    <a:pt x="49" y="340"/>
                    <a:pt x="99" y="418"/>
                    <a:pt x="99" y="418"/>
                  </a:cubicBezTo>
                  <a:cubicBezTo>
                    <a:pt x="99" y="418"/>
                    <a:pt x="55" y="318"/>
                    <a:pt x="48" y="293"/>
                  </a:cubicBezTo>
                  <a:cubicBezTo>
                    <a:pt x="41" y="268"/>
                    <a:pt x="30" y="164"/>
                    <a:pt x="29" y="135"/>
                  </a:cubicBezTo>
                  <a:cubicBezTo>
                    <a:pt x="28" y="105"/>
                    <a:pt x="11" y="50"/>
                    <a:pt x="10" y="44"/>
                  </a:cubicBezTo>
                  <a:cubicBezTo>
                    <a:pt x="8" y="38"/>
                    <a:pt x="0" y="0"/>
                    <a:pt x="0" y="0"/>
                  </a:cubicBezTo>
                  <a:lnTo>
                    <a:pt x="3" y="37"/>
                  </a:lnTo>
                  <a:close/>
                </a:path>
              </a:pathLst>
            </a:custGeom>
            <a:solidFill>
              <a:srgbClr val="E3B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9">
              <a:extLst>
                <a:ext uri="{FF2B5EF4-FFF2-40B4-BE49-F238E27FC236}">
                  <a16:creationId xmlns:a16="http://schemas.microsoft.com/office/drawing/2014/main" xmlns="" id="{DDBECA69-AACF-4A87-830E-523E18D2EE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56395" y="3420098"/>
              <a:ext cx="295011" cy="241271"/>
            </a:xfrm>
            <a:custGeom>
              <a:avLst/>
              <a:gdLst>
                <a:gd name="T0" fmla="*/ 2147483647 w 112"/>
                <a:gd name="T1" fmla="*/ 2147483647 h 111"/>
                <a:gd name="T2" fmla="*/ 2147483647 w 112"/>
                <a:gd name="T3" fmla="*/ 2147483647 h 111"/>
                <a:gd name="T4" fmla="*/ 2147483647 w 112"/>
                <a:gd name="T5" fmla="*/ 2147483647 h 111"/>
                <a:gd name="T6" fmla="*/ 2147483647 w 112"/>
                <a:gd name="T7" fmla="*/ 2147483647 h 111"/>
                <a:gd name="T8" fmla="*/ 2147483647 w 112"/>
                <a:gd name="T9" fmla="*/ 2147483647 h 111"/>
                <a:gd name="T10" fmla="*/ 2147483647 w 112"/>
                <a:gd name="T11" fmla="*/ 2147483647 h 111"/>
                <a:gd name="T12" fmla="*/ 2147483647 w 112"/>
                <a:gd name="T13" fmla="*/ 2147483647 h 111"/>
                <a:gd name="T14" fmla="*/ 2147483647 w 112"/>
                <a:gd name="T15" fmla="*/ 2147483647 h 1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2"/>
                <a:gd name="T25" fmla="*/ 0 h 111"/>
                <a:gd name="T26" fmla="*/ 112 w 112"/>
                <a:gd name="T27" fmla="*/ 111 h 1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2" h="111">
                  <a:moveTo>
                    <a:pt x="111" y="68"/>
                  </a:moveTo>
                  <a:cubicBezTo>
                    <a:pt x="110" y="76"/>
                    <a:pt x="106" y="107"/>
                    <a:pt x="86" y="109"/>
                  </a:cubicBezTo>
                  <a:cubicBezTo>
                    <a:pt x="67" y="111"/>
                    <a:pt x="27" y="108"/>
                    <a:pt x="12" y="100"/>
                  </a:cubicBezTo>
                  <a:cubicBezTo>
                    <a:pt x="3" y="95"/>
                    <a:pt x="0" y="80"/>
                    <a:pt x="4" y="59"/>
                  </a:cubicBezTo>
                  <a:cubicBezTo>
                    <a:pt x="11" y="33"/>
                    <a:pt x="24" y="14"/>
                    <a:pt x="38" y="8"/>
                  </a:cubicBezTo>
                  <a:cubicBezTo>
                    <a:pt x="57" y="0"/>
                    <a:pt x="85" y="3"/>
                    <a:pt x="96" y="13"/>
                  </a:cubicBezTo>
                  <a:cubicBezTo>
                    <a:pt x="107" y="22"/>
                    <a:pt x="111" y="41"/>
                    <a:pt x="111" y="50"/>
                  </a:cubicBezTo>
                  <a:cubicBezTo>
                    <a:pt x="112" y="60"/>
                    <a:pt x="111" y="68"/>
                    <a:pt x="111" y="68"/>
                  </a:cubicBezTo>
                  <a:close/>
                </a:path>
              </a:pathLst>
            </a:custGeom>
            <a:solidFill>
              <a:srgbClr val="F5D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0">
              <a:extLst>
                <a:ext uri="{FF2B5EF4-FFF2-40B4-BE49-F238E27FC236}">
                  <a16:creationId xmlns:a16="http://schemas.microsoft.com/office/drawing/2014/main" xmlns="" id="{B2E5D5D3-D3B1-4A1A-BB92-67B43069D6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0964" y="3943882"/>
              <a:ext cx="239829" cy="43306"/>
            </a:xfrm>
            <a:custGeom>
              <a:avLst/>
              <a:gdLst>
                <a:gd name="T0" fmla="*/ 2147483647 w 91"/>
                <a:gd name="T1" fmla="*/ 2147483647 h 20"/>
                <a:gd name="T2" fmla="*/ 2147483647 w 91"/>
                <a:gd name="T3" fmla="*/ 2147483647 h 20"/>
                <a:gd name="T4" fmla="*/ 2147483647 w 91"/>
                <a:gd name="T5" fmla="*/ 2147483647 h 20"/>
                <a:gd name="T6" fmla="*/ 2147483647 w 91"/>
                <a:gd name="T7" fmla="*/ 2147483647 h 20"/>
                <a:gd name="T8" fmla="*/ 2147483647 w 91"/>
                <a:gd name="T9" fmla="*/ 2147483647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"/>
                <a:gd name="T16" fmla="*/ 0 h 20"/>
                <a:gd name="T17" fmla="*/ 91 w 91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" h="20">
                  <a:moveTo>
                    <a:pt x="84" y="2"/>
                  </a:moveTo>
                  <a:cubicBezTo>
                    <a:pt x="60" y="14"/>
                    <a:pt x="31" y="10"/>
                    <a:pt x="6" y="5"/>
                  </a:cubicBezTo>
                  <a:cubicBezTo>
                    <a:pt x="2" y="5"/>
                    <a:pt x="0" y="11"/>
                    <a:pt x="4" y="11"/>
                  </a:cubicBezTo>
                  <a:cubicBezTo>
                    <a:pt x="31" y="16"/>
                    <a:pt x="61" y="20"/>
                    <a:pt x="87" y="7"/>
                  </a:cubicBezTo>
                  <a:cubicBezTo>
                    <a:pt x="91" y="6"/>
                    <a:pt x="88" y="0"/>
                    <a:pt x="84" y="2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21">
              <a:extLst>
                <a:ext uri="{FF2B5EF4-FFF2-40B4-BE49-F238E27FC236}">
                  <a16:creationId xmlns:a16="http://schemas.microsoft.com/office/drawing/2014/main" xmlns="" id="{FF92516C-70A7-4627-82A7-5426BBFF1F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11577" y="3890267"/>
              <a:ext cx="205871" cy="20621"/>
            </a:xfrm>
            <a:custGeom>
              <a:avLst/>
              <a:gdLst>
                <a:gd name="T0" fmla="*/ 2147483647 w 78"/>
                <a:gd name="T1" fmla="*/ 2147483647 h 10"/>
                <a:gd name="T2" fmla="*/ 2147483647 w 78"/>
                <a:gd name="T3" fmla="*/ 2147483647 h 10"/>
                <a:gd name="T4" fmla="*/ 2147483647 w 78"/>
                <a:gd name="T5" fmla="*/ 2147483647 h 10"/>
                <a:gd name="T6" fmla="*/ 2147483647 w 78"/>
                <a:gd name="T7" fmla="*/ 2147483647 h 10"/>
                <a:gd name="T8" fmla="*/ 2147483647 w 78"/>
                <a:gd name="T9" fmla="*/ 2147483647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10"/>
                <a:gd name="T17" fmla="*/ 78 w 7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10">
                  <a:moveTo>
                    <a:pt x="74" y="3"/>
                  </a:moveTo>
                  <a:cubicBezTo>
                    <a:pt x="51" y="3"/>
                    <a:pt x="27" y="3"/>
                    <a:pt x="4" y="1"/>
                  </a:cubicBezTo>
                  <a:cubicBezTo>
                    <a:pt x="0" y="0"/>
                    <a:pt x="0" y="6"/>
                    <a:pt x="4" y="7"/>
                  </a:cubicBezTo>
                  <a:cubicBezTo>
                    <a:pt x="27" y="10"/>
                    <a:pt x="51" y="9"/>
                    <a:pt x="74" y="9"/>
                  </a:cubicBezTo>
                  <a:cubicBezTo>
                    <a:pt x="78" y="9"/>
                    <a:pt x="78" y="3"/>
                    <a:pt x="74" y="3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22">
              <a:extLst>
                <a:ext uri="{FF2B5EF4-FFF2-40B4-BE49-F238E27FC236}">
                  <a16:creationId xmlns:a16="http://schemas.microsoft.com/office/drawing/2014/main" xmlns="" id="{5B0431B5-205D-46DE-91AF-229C38E5D2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69377" y="5230659"/>
              <a:ext cx="87018" cy="134040"/>
            </a:xfrm>
            <a:custGeom>
              <a:avLst/>
              <a:gdLst>
                <a:gd name="T0" fmla="*/ 2147483647 w 33"/>
                <a:gd name="T1" fmla="*/ 2147483647 h 61"/>
                <a:gd name="T2" fmla="*/ 2147483647 w 33"/>
                <a:gd name="T3" fmla="*/ 2147483647 h 61"/>
                <a:gd name="T4" fmla="*/ 2147483647 w 33"/>
                <a:gd name="T5" fmla="*/ 2147483647 h 61"/>
                <a:gd name="T6" fmla="*/ 2147483647 w 33"/>
                <a:gd name="T7" fmla="*/ 2147483647 h 61"/>
                <a:gd name="T8" fmla="*/ 2147483647 w 33"/>
                <a:gd name="T9" fmla="*/ 2147483647 h 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61"/>
                <a:gd name="T17" fmla="*/ 33 w 33"/>
                <a:gd name="T18" fmla="*/ 61 h 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61">
                  <a:moveTo>
                    <a:pt x="1" y="5"/>
                  </a:moveTo>
                  <a:cubicBezTo>
                    <a:pt x="5" y="24"/>
                    <a:pt x="14" y="43"/>
                    <a:pt x="26" y="58"/>
                  </a:cubicBezTo>
                  <a:cubicBezTo>
                    <a:pt x="29" y="61"/>
                    <a:pt x="33" y="57"/>
                    <a:pt x="31" y="54"/>
                  </a:cubicBezTo>
                  <a:cubicBezTo>
                    <a:pt x="19" y="39"/>
                    <a:pt x="11" y="22"/>
                    <a:pt x="7" y="4"/>
                  </a:cubicBezTo>
                  <a:cubicBezTo>
                    <a:pt x="6" y="0"/>
                    <a:pt x="0" y="2"/>
                    <a:pt x="1" y="5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23">
              <a:extLst>
                <a:ext uri="{FF2B5EF4-FFF2-40B4-BE49-F238E27FC236}">
                  <a16:creationId xmlns:a16="http://schemas.microsoft.com/office/drawing/2014/main" xmlns="" id="{1B9E1CE0-37FC-419F-AF31-50D36F3FE5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70257" y="4051114"/>
              <a:ext cx="131587" cy="55678"/>
            </a:xfrm>
            <a:custGeom>
              <a:avLst/>
              <a:gdLst>
                <a:gd name="T0" fmla="*/ 2147483647 w 50"/>
                <a:gd name="T1" fmla="*/ 2147483647 h 26"/>
                <a:gd name="T2" fmla="*/ 2147483647 w 50"/>
                <a:gd name="T3" fmla="*/ 2147483647 h 26"/>
                <a:gd name="T4" fmla="*/ 2147483647 w 50"/>
                <a:gd name="T5" fmla="*/ 2147483647 h 26"/>
                <a:gd name="T6" fmla="*/ 2147483647 w 50"/>
                <a:gd name="T7" fmla="*/ 2147483647 h 26"/>
                <a:gd name="T8" fmla="*/ 2147483647 w 50"/>
                <a:gd name="T9" fmla="*/ 2147483647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"/>
                <a:gd name="T16" fmla="*/ 0 h 26"/>
                <a:gd name="T17" fmla="*/ 50 w 50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" h="26">
                  <a:moveTo>
                    <a:pt x="7" y="23"/>
                  </a:moveTo>
                  <a:cubicBezTo>
                    <a:pt x="16" y="14"/>
                    <a:pt x="32" y="6"/>
                    <a:pt x="45" y="10"/>
                  </a:cubicBezTo>
                  <a:cubicBezTo>
                    <a:pt x="48" y="11"/>
                    <a:pt x="50" y="5"/>
                    <a:pt x="46" y="4"/>
                  </a:cubicBezTo>
                  <a:cubicBezTo>
                    <a:pt x="31" y="0"/>
                    <a:pt x="13" y="8"/>
                    <a:pt x="2" y="19"/>
                  </a:cubicBezTo>
                  <a:cubicBezTo>
                    <a:pt x="0" y="22"/>
                    <a:pt x="4" y="26"/>
                    <a:pt x="7" y="23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24">
              <a:extLst>
                <a:ext uri="{FF2B5EF4-FFF2-40B4-BE49-F238E27FC236}">
                  <a16:creationId xmlns:a16="http://schemas.microsoft.com/office/drawing/2014/main" xmlns="" id="{C83964DE-86BB-424D-8B27-CCDE764763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59646" y="4009871"/>
              <a:ext cx="44571" cy="30933"/>
            </a:xfrm>
            <a:custGeom>
              <a:avLst/>
              <a:gdLst>
                <a:gd name="T0" fmla="*/ 2147483647 w 17"/>
                <a:gd name="T1" fmla="*/ 2147483647 h 14"/>
                <a:gd name="T2" fmla="*/ 2147483647 w 17"/>
                <a:gd name="T3" fmla="*/ 2147483647 h 14"/>
                <a:gd name="T4" fmla="*/ 2147483647 w 17"/>
                <a:gd name="T5" fmla="*/ 2147483647 h 14"/>
                <a:gd name="T6" fmla="*/ 2147483647 w 17"/>
                <a:gd name="T7" fmla="*/ 2147483647 h 14"/>
                <a:gd name="T8" fmla="*/ 2147483647 w 17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14"/>
                <a:gd name="T17" fmla="*/ 17 w 17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14">
                  <a:moveTo>
                    <a:pt x="7" y="12"/>
                  </a:moveTo>
                  <a:cubicBezTo>
                    <a:pt x="9" y="10"/>
                    <a:pt x="11" y="8"/>
                    <a:pt x="13" y="8"/>
                  </a:cubicBezTo>
                  <a:cubicBezTo>
                    <a:pt x="17" y="6"/>
                    <a:pt x="15" y="0"/>
                    <a:pt x="11" y="2"/>
                  </a:cubicBezTo>
                  <a:cubicBezTo>
                    <a:pt x="8" y="3"/>
                    <a:pt x="5" y="5"/>
                    <a:pt x="3" y="7"/>
                  </a:cubicBezTo>
                  <a:cubicBezTo>
                    <a:pt x="0" y="10"/>
                    <a:pt x="4" y="14"/>
                    <a:pt x="7" y="12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41">
              <a:extLst>
                <a:ext uri="{FF2B5EF4-FFF2-40B4-BE49-F238E27FC236}">
                  <a16:creationId xmlns:a16="http://schemas.microsoft.com/office/drawing/2014/main" xmlns="" id="{1C9EED6E-01EB-49F6-BB2D-2DFA2E7AE2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0763" y="6241108"/>
              <a:ext cx="1322240" cy="624830"/>
            </a:xfrm>
            <a:custGeom>
              <a:avLst/>
              <a:gdLst>
                <a:gd name="T0" fmla="*/ 2147483647 w 502"/>
                <a:gd name="T1" fmla="*/ 2147483647 h 286"/>
                <a:gd name="T2" fmla="*/ 2147483647 w 502"/>
                <a:gd name="T3" fmla="*/ 2147483647 h 286"/>
                <a:gd name="T4" fmla="*/ 2147483647 w 502"/>
                <a:gd name="T5" fmla="*/ 2147483647 h 286"/>
                <a:gd name="T6" fmla="*/ 2147483647 w 502"/>
                <a:gd name="T7" fmla="*/ 2147483647 h 286"/>
                <a:gd name="T8" fmla="*/ 0 w 502"/>
                <a:gd name="T9" fmla="*/ 2147483647 h 286"/>
                <a:gd name="T10" fmla="*/ 2147483647 w 502"/>
                <a:gd name="T11" fmla="*/ 2147483647 h 286"/>
                <a:gd name="T12" fmla="*/ 2147483647 w 502"/>
                <a:gd name="T13" fmla="*/ 2147483647 h 2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02"/>
                <a:gd name="T22" fmla="*/ 0 h 286"/>
                <a:gd name="T23" fmla="*/ 502 w 502"/>
                <a:gd name="T24" fmla="*/ 286 h 28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02" h="286">
                  <a:moveTo>
                    <a:pt x="491" y="43"/>
                  </a:moveTo>
                  <a:cubicBezTo>
                    <a:pt x="487" y="25"/>
                    <a:pt x="412" y="16"/>
                    <a:pt x="360" y="11"/>
                  </a:cubicBezTo>
                  <a:cubicBezTo>
                    <a:pt x="323" y="8"/>
                    <a:pt x="244" y="5"/>
                    <a:pt x="221" y="7"/>
                  </a:cubicBezTo>
                  <a:cubicBezTo>
                    <a:pt x="198" y="10"/>
                    <a:pt x="64" y="0"/>
                    <a:pt x="46" y="23"/>
                  </a:cubicBezTo>
                  <a:cubicBezTo>
                    <a:pt x="38" y="34"/>
                    <a:pt x="19" y="158"/>
                    <a:pt x="0" y="286"/>
                  </a:cubicBezTo>
                  <a:cubicBezTo>
                    <a:pt x="502" y="286"/>
                    <a:pt x="502" y="286"/>
                    <a:pt x="502" y="286"/>
                  </a:cubicBezTo>
                  <a:cubicBezTo>
                    <a:pt x="497" y="158"/>
                    <a:pt x="493" y="50"/>
                    <a:pt x="491" y="43"/>
                  </a:cubicBezTo>
                  <a:close/>
                </a:path>
              </a:pathLst>
            </a:custGeom>
            <a:solidFill>
              <a:srgbClr val="F88A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42">
              <a:extLst>
                <a:ext uri="{FF2B5EF4-FFF2-40B4-BE49-F238E27FC236}">
                  <a16:creationId xmlns:a16="http://schemas.microsoft.com/office/drawing/2014/main" xmlns="" id="{602B2479-B6BE-4BEC-9FEC-C936517148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33048" y="6241108"/>
              <a:ext cx="1322240" cy="624830"/>
            </a:xfrm>
            <a:custGeom>
              <a:avLst/>
              <a:gdLst>
                <a:gd name="T0" fmla="*/ 2147483647 w 502"/>
                <a:gd name="T1" fmla="*/ 2147483647 h 286"/>
                <a:gd name="T2" fmla="*/ 2147483647 w 502"/>
                <a:gd name="T3" fmla="*/ 2147483647 h 286"/>
                <a:gd name="T4" fmla="*/ 2147483647 w 502"/>
                <a:gd name="T5" fmla="*/ 2147483647 h 286"/>
                <a:gd name="T6" fmla="*/ 2147483647 w 502"/>
                <a:gd name="T7" fmla="*/ 2147483647 h 286"/>
                <a:gd name="T8" fmla="*/ 0 w 502"/>
                <a:gd name="T9" fmla="*/ 2147483647 h 286"/>
                <a:gd name="T10" fmla="*/ 2147483647 w 502"/>
                <a:gd name="T11" fmla="*/ 2147483647 h 286"/>
                <a:gd name="T12" fmla="*/ 2147483647 w 502"/>
                <a:gd name="T13" fmla="*/ 2147483647 h 2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02"/>
                <a:gd name="T22" fmla="*/ 0 h 286"/>
                <a:gd name="T23" fmla="*/ 502 w 502"/>
                <a:gd name="T24" fmla="*/ 286 h 28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02" h="286">
                  <a:moveTo>
                    <a:pt x="456" y="23"/>
                  </a:moveTo>
                  <a:cubicBezTo>
                    <a:pt x="439" y="0"/>
                    <a:pt x="304" y="10"/>
                    <a:pt x="281" y="7"/>
                  </a:cubicBezTo>
                  <a:cubicBezTo>
                    <a:pt x="258" y="5"/>
                    <a:pt x="179" y="9"/>
                    <a:pt x="142" y="12"/>
                  </a:cubicBezTo>
                  <a:cubicBezTo>
                    <a:pt x="90" y="16"/>
                    <a:pt x="16" y="25"/>
                    <a:pt x="11" y="43"/>
                  </a:cubicBezTo>
                  <a:cubicBezTo>
                    <a:pt x="10" y="50"/>
                    <a:pt x="5" y="158"/>
                    <a:pt x="0" y="286"/>
                  </a:cubicBezTo>
                  <a:cubicBezTo>
                    <a:pt x="502" y="286"/>
                    <a:pt x="502" y="286"/>
                    <a:pt x="502" y="286"/>
                  </a:cubicBezTo>
                  <a:cubicBezTo>
                    <a:pt x="484" y="158"/>
                    <a:pt x="464" y="34"/>
                    <a:pt x="456" y="23"/>
                  </a:cubicBezTo>
                  <a:close/>
                </a:path>
              </a:pathLst>
            </a:custGeom>
            <a:solidFill>
              <a:srgbClr val="F88A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" name="圆角矩形 9">
            <a:extLst>
              <a:ext uri="{FF2B5EF4-FFF2-40B4-BE49-F238E27FC236}">
                <a16:creationId xmlns:a16="http://schemas.microsoft.com/office/drawing/2014/main" xmlns="" id="{63A60ABB-D59E-4D37-904D-3F79929AE148}"/>
              </a:ext>
            </a:extLst>
          </p:cNvPr>
          <p:cNvSpPr/>
          <p:nvPr/>
        </p:nvSpPr>
        <p:spPr>
          <a:xfrm rot="2700000">
            <a:off x="10787656" y="156231"/>
            <a:ext cx="754354" cy="754354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F1D81C14-2C36-45F4-915E-5A3752A3C6C0}"/>
              </a:ext>
            </a:extLst>
          </p:cNvPr>
          <p:cNvGrpSpPr/>
          <p:nvPr/>
        </p:nvGrpSpPr>
        <p:grpSpPr>
          <a:xfrm>
            <a:off x="10823156" y="563905"/>
            <a:ext cx="683354" cy="683354"/>
            <a:chOff x="3700441" y="1274408"/>
            <a:chExt cx="1646508" cy="1646508"/>
          </a:xfrm>
        </p:grpSpPr>
        <p:sp>
          <p:nvSpPr>
            <p:cNvPr id="27" name="圆角矩形 11">
              <a:extLst>
                <a:ext uri="{FF2B5EF4-FFF2-40B4-BE49-F238E27FC236}">
                  <a16:creationId xmlns:a16="http://schemas.microsoft.com/office/drawing/2014/main" xmlns="" id="{D263FEB2-14A6-42FA-BDC8-88874F8D7D80}"/>
                </a:ext>
              </a:extLst>
            </p:cNvPr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chemeClr val="accent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圆角矩形 12">
              <a:extLst>
                <a:ext uri="{FF2B5EF4-FFF2-40B4-BE49-F238E27FC236}">
                  <a16:creationId xmlns:a16="http://schemas.microsoft.com/office/drawing/2014/main" xmlns="" id="{070A740B-7AAE-4C2B-A29D-DE141EF1806C}"/>
                </a:ext>
              </a:extLst>
            </p:cNvPr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2AAA3684-7EDD-4031-AB99-72F3B1AC97B1}"/>
              </a:ext>
            </a:extLst>
          </p:cNvPr>
          <p:cNvGrpSpPr/>
          <p:nvPr/>
        </p:nvGrpSpPr>
        <p:grpSpPr>
          <a:xfrm>
            <a:off x="10854928" y="1231773"/>
            <a:ext cx="619809" cy="619809"/>
            <a:chOff x="3700441" y="1274408"/>
            <a:chExt cx="1646508" cy="1646508"/>
          </a:xfrm>
        </p:grpSpPr>
        <p:sp>
          <p:nvSpPr>
            <p:cNvPr id="30" name="圆角矩形 14">
              <a:extLst>
                <a:ext uri="{FF2B5EF4-FFF2-40B4-BE49-F238E27FC236}">
                  <a16:creationId xmlns:a16="http://schemas.microsoft.com/office/drawing/2014/main" xmlns="" id="{2A438B4C-A0DC-4EB7-830F-BDFC4F55B027}"/>
                </a:ext>
              </a:extLst>
            </p:cNvPr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chemeClr val="accent5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圆角矩形 15">
              <a:extLst>
                <a:ext uri="{FF2B5EF4-FFF2-40B4-BE49-F238E27FC236}">
                  <a16:creationId xmlns:a16="http://schemas.microsoft.com/office/drawing/2014/main" xmlns="" id="{0E0E8F41-7CBC-46EA-B5FE-5F987B83A9BE}"/>
                </a:ext>
              </a:extLst>
            </p:cNvPr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85D0DD38-E0A0-4C03-BE98-BF914ADC0B23}"/>
              </a:ext>
            </a:extLst>
          </p:cNvPr>
          <p:cNvSpPr/>
          <p:nvPr/>
        </p:nvSpPr>
        <p:spPr>
          <a:xfrm>
            <a:off x="1807983" y="786736"/>
            <a:ext cx="7091970" cy="6698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任务分析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3A0D0A8B-17FE-4E09-B8EC-2D454B276D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6156" y="1500708"/>
            <a:ext cx="6227604" cy="2855395"/>
          </a:xfrm>
          <a:prstGeom prst="rect">
            <a:avLst/>
          </a:prstGeom>
        </p:spPr>
      </p:pic>
      <p:sp>
        <p:nvSpPr>
          <p:cNvPr id="34" name="矩形: 圆角 33">
            <a:extLst>
              <a:ext uri="{FF2B5EF4-FFF2-40B4-BE49-F238E27FC236}">
                <a16:creationId xmlns:a16="http://schemas.microsoft.com/office/drawing/2014/main" xmlns="" id="{02EB924F-F9C0-4994-AF18-DE208C180513}"/>
              </a:ext>
            </a:extLst>
          </p:cNvPr>
          <p:cNvSpPr/>
          <p:nvPr/>
        </p:nvSpPr>
        <p:spPr>
          <a:xfrm>
            <a:off x="2040808" y="3077368"/>
            <a:ext cx="2968052" cy="144469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578BF22B-FCB1-4AF8-995D-67E17B89AE90}"/>
              </a:ext>
            </a:extLst>
          </p:cNvPr>
          <p:cNvSpPr txBox="1"/>
          <p:nvPr/>
        </p:nvSpPr>
        <p:spPr>
          <a:xfrm>
            <a:off x="2284940" y="4108100"/>
            <a:ext cx="20134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管理磁盘配额</a:t>
            </a:r>
          </a:p>
        </p:txBody>
      </p:sp>
    </p:spTree>
    <p:extLst>
      <p:ext uri="{BB962C8B-B14F-4D97-AF65-F5344CB8AC3E}">
        <p14:creationId xmlns:p14="http://schemas.microsoft.com/office/powerpoint/2010/main" val="635798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96296E-6 L 4.375E-6 -0.18472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34468 " pathEditMode="relative" rAng="0" ptsTypes="AA">
                                      <p:cBhvr>
                                        <p:cTn id="14" dur="15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50417 " pathEditMode="relative" rAng="0" ptsTypes="AA">
                                      <p:cBhvr>
                                        <p:cTn id="19" dur="175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33" grpId="0"/>
      <p:bldP spid="34" grpId="0" animBg="1"/>
      <p:bldP spid="3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:a16="http://schemas.microsoft.com/office/drawing/2014/main" xmlns="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:a16="http://schemas.microsoft.com/office/drawing/2014/main" xmlns="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07400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4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管理磁盘配额（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MS1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）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41E4E2BA-E70E-40F6-9DBF-A5D537D3464D}"/>
              </a:ext>
            </a:extLst>
          </p:cNvPr>
          <p:cNvSpPr/>
          <p:nvPr/>
        </p:nvSpPr>
        <p:spPr>
          <a:xfrm>
            <a:off x="457106" y="1667782"/>
            <a:ext cx="98693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spcAft>
                <a:spcPts val="0"/>
              </a:spcAft>
            </a:pPr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1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．磁盘配额基本概念</a:t>
            </a:r>
            <a:endParaRPr lang="zh-CN" altLang="zh-CN" sz="3600" spc="600" dirty="0">
              <a:solidFill>
                <a:srgbClr val="2070A1"/>
              </a:solidFill>
              <a:cs typeface="+mn-ea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5110F45-2009-4998-9A76-4293B5EAB115}"/>
              </a:ext>
            </a:extLst>
          </p:cNvPr>
          <p:cNvSpPr/>
          <p:nvPr/>
        </p:nvSpPr>
        <p:spPr>
          <a:xfrm>
            <a:off x="1003711" y="2195532"/>
            <a:ext cx="1049457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sz="3600" spc="600" dirty="0">
                <a:cs typeface="+mn-ea"/>
              </a:rPr>
              <a:t>在</a:t>
            </a:r>
            <a:r>
              <a:rPr lang="en-US" altLang="zh-CN" sz="3600" spc="600" dirty="0">
                <a:cs typeface="+mn-ea"/>
              </a:rPr>
              <a:t>Windows Server 2016</a:t>
            </a:r>
            <a:r>
              <a:rPr lang="zh-CN" altLang="zh-CN" sz="3600" spc="600" dirty="0">
                <a:cs typeface="+mn-ea"/>
              </a:rPr>
              <a:t>中，磁盘配额跟踪以及控制磁盘空间的使用，使系统管理员可将</a:t>
            </a:r>
            <a:r>
              <a:rPr lang="en-US" altLang="zh-CN" sz="3600" spc="600" dirty="0">
                <a:cs typeface="+mn-ea"/>
              </a:rPr>
              <a:t>Windows</a:t>
            </a:r>
            <a:r>
              <a:rPr lang="zh-CN" altLang="zh-CN" sz="3600" spc="600" dirty="0">
                <a:cs typeface="+mn-ea"/>
              </a:rPr>
              <a:t>配置如下。</a:t>
            </a:r>
          </a:p>
          <a:p>
            <a:pPr indent="266700" algn="just">
              <a:spcAft>
                <a:spcPts val="0"/>
              </a:spcAft>
            </a:pPr>
            <a:r>
              <a:rPr lang="zh-CN" altLang="zh-CN" sz="3600" spc="600" dirty="0">
                <a:cs typeface="+mn-ea"/>
              </a:rPr>
              <a:t>当用户超过所指定的磁盘空间限额时，阻止进一步使用磁盘空间和记录事件；</a:t>
            </a:r>
          </a:p>
          <a:p>
            <a:pPr indent="266700" algn="just">
              <a:spcAft>
                <a:spcPts val="0"/>
              </a:spcAft>
            </a:pPr>
            <a:r>
              <a:rPr lang="zh-CN" altLang="zh-CN" sz="3600" spc="600" dirty="0">
                <a:cs typeface="+mn-ea"/>
              </a:rPr>
              <a:t>当用户超过指定的磁盘空间警告级别时记录事件。</a:t>
            </a:r>
          </a:p>
        </p:txBody>
      </p:sp>
    </p:spTree>
    <p:extLst>
      <p:ext uri="{BB962C8B-B14F-4D97-AF65-F5344CB8AC3E}">
        <p14:creationId xmlns:p14="http://schemas.microsoft.com/office/powerpoint/2010/main" val="307279684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:a16="http://schemas.microsoft.com/office/drawing/2014/main" xmlns="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:a16="http://schemas.microsoft.com/office/drawing/2014/main" xmlns="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07400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4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管理磁盘配额（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MS1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）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41E4E2BA-E70E-40F6-9DBF-A5D537D3464D}"/>
              </a:ext>
            </a:extLst>
          </p:cNvPr>
          <p:cNvSpPr/>
          <p:nvPr/>
        </p:nvSpPr>
        <p:spPr>
          <a:xfrm>
            <a:off x="457106" y="1667782"/>
            <a:ext cx="98693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spcAft>
                <a:spcPts val="0"/>
              </a:spcAft>
            </a:pPr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2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．设置磁盘配额</a:t>
            </a:r>
            <a:endParaRPr lang="zh-CN" altLang="zh-CN" sz="3600" spc="600" dirty="0">
              <a:solidFill>
                <a:srgbClr val="2070A1"/>
              </a:solidFill>
              <a:cs typeface="+mn-ea"/>
            </a:endParaRP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F91F3FF7-1C11-430C-BC6D-D380EE5F3D4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325" y="2481195"/>
            <a:ext cx="2468092" cy="3803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DF243912-BB97-4D7D-8820-E1DDE9AC5EAA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1501" y="3006079"/>
            <a:ext cx="4388419" cy="1952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85ECA7BD-2B10-447D-B4C2-767FE8426686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4585" y="2314113"/>
            <a:ext cx="3236394" cy="300841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B9C41D4-1F18-48A6-8CE7-3C5395E00DBD}"/>
              </a:ext>
            </a:extLst>
          </p:cNvPr>
          <p:cNvSpPr/>
          <p:nvPr/>
        </p:nvSpPr>
        <p:spPr>
          <a:xfrm>
            <a:off x="1630733" y="6427804"/>
            <a:ext cx="1502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cs typeface="Times New Roman" panose="02020603050405020304" pitchFamily="18" charset="0"/>
              </a:rPr>
              <a:t>“配额”选项卡</a:t>
            </a: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402C98F-E602-4D27-B4BF-F22290217871}"/>
              </a:ext>
            </a:extLst>
          </p:cNvPr>
          <p:cNvSpPr/>
          <p:nvPr/>
        </p:nvSpPr>
        <p:spPr>
          <a:xfrm>
            <a:off x="5313574" y="5005552"/>
            <a:ext cx="15648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cs typeface="Times New Roman" panose="02020603050405020304" pitchFamily="18" charset="0"/>
              </a:rPr>
              <a:t> “配额项”窗口</a:t>
            </a:r>
            <a:endParaRPr lang="zh-CN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06B92E79-9A5F-42F7-B493-F4662530CF51}"/>
              </a:ext>
            </a:extLst>
          </p:cNvPr>
          <p:cNvSpPr/>
          <p:nvPr/>
        </p:nvSpPr>
        <p:spPr>
          <a:xfrm>
            <a:off x="9228997" y="5350937"/>
            <a:ext cx="21948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cs typeface="Times New Roman" panose="02020603050405020304" pitchFamily="18" charset="0"/>
              </a:rPr>
              <a:t>“添加新配额项”窗口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314867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554480" y="427909"/>
            <a:ext cx="86894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pc="600" dirty="0">
                <a:solidFill>
                  <a:srgbClr val="2070A1"/>
                </a:solidFill>
                <a:cs typeface="+mn-ea"/>
                <a:sym typeface="+mn-lt"/>
              </a:rPr>
              <a:t>任务</a:t>
            </a:r>
            <a:r>
              <a:rPr lang="en-US" altLang="zh-CN" sz="4400" b="1" spc="600" dirty="0">
                <a:solidFill>
                  <a:srgbClr val="2070A1"/>
                </a:solidFill>
                <a:cs typeface="+mn-ea"/>
                <a:sym typeface="+mn-lt"/>
              </a:rPr>
              <a:t>5 </a:t>
            </a:r>
            <a:r>
              <a:rPr lang="zh-CN" altLang="en-US" sz="4400" b="1" spc="600" dirty="0">
                <a:solidFill>
                  <a:srgbClr val="2070A1"/>
                </a:solidFill>
                <a:cs typeface="+mn-ea"/>
                <a:sym typeface="+mn-lt"/>
              </a:rPr>
              <a:t>碎片整理和优化驱动器</a:t>
            </a:r>
            <a:endParaRPr lang="zh-CN" altLang="en-US" sz="4400" b="1" spc="300" dirty="0">
              <a:solidFill>
                <a:srgbClr val="2070A1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>
            <a:cxnSpLocks/>
          </p:cNvCxnSpPr>
          <p:nvPr/>
        </p:nvCxnSpPr>
        <p:spPr>
          <a:xfrm>
            <a:off x="1948089" y="1225798"/>
            <a:ext cx="7796420" cy="0"/>
          </a:xfrm>
          <a:prstGeom prst="line">
            <a:avLst/>
          </a:prstGeom>
          <a:ln w="25400">
            <a:solidFill>
              <a:srgbClr val="34B2E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圆角矩形 9"/>
          <p:cNvSpPr/>
          <p:nvPr/>
        </p:nvSpPr>
        <p:spPr>
          <a:xfrm rot="2700000">
            <a:off x="10787656" y="156231"/>
            <a:ext cx="754354" cy="754354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823156" y="563905"/>
            <a:ext cx="683354" cy="683354"/>
            <a:chOff x="3700441" y="1274408"/>
            <a:chExt cx="1646508" cy="1646508"/>
          </a:xfrm>
        </p:grpSpPr>
        <p:sp>
          <p:nvSpPr>
            <p:cNvPr id="12" name="圆角矩形 11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chemeClr val="accent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854928" y="1231773"/>
            <a:ext cx="619809" cy="619809"/>
            <a:chOff x="3700441" y="1274408"/>
            <a:chExt cx="1646508" cy="1646508"/>
          </a:xfrm>
        </p:grpSpPr>
        <p:sp>
          <p:nvSpPr>
            <p:cNvPr id="15" name="圆角矩形 14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chemeClr val="accent5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1E3C36CB-5B0C-40CC-90F9-BFACBDB1E4E9}"/>
              </a:ext>
            </a:extLst>
          </p:cNvPr>
          <p:cNvGrpSpPr/>
          <p:nvPr/>
        </p:nvGrpSpPr>
        <p:grpSpPr>
          <a:xfrm>
            <a:off x="2633562" y="2653985"/>
            <a:ext cx="6531266" cy="1191137"/>
            <a:chOff x="2447982" y="2203431"/>
            <a:chExt cx="6531266" cy="1191137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B5AA7674-8873-491F-B6C5-855B0A718A28}"/>
                </a:ext>
              </a:extLst>
            </p:cNvPr>
            <p:cNvGrpSpPr/>
            <p:nvPr/>
          </p:nvGrpSpPr>
          <p:grpSpPr>
            <a:xfrm>
              <a:off x="2447982" y="2203431"/>
              <a:ext cx="6531266" cy="1191137"/>
              <a:chOff x="2830368" y="2672347"/>
              <a:chExt cx="6531266" cy="1191137"/>
            </a:xfrm>
          </p:grpSpPr>
          <p:sp>
            <p:nvSpPr>
              <p:cNvPr id="21" name="iS1ide-Rectangle 11">
                <a:extLst>
                  <a:ext uri="{FF2B5EF4-FFF2-40B4-BE49-F238E27FC236}">
                    <a16:creationId xmlns:a16="http://schemas.microsoft.com/office/drawing/2014/main" xmlns="" id="{69CD2B78-720A-4C35-B0BA-0F10FB922F6E}"/>
                  </a:ext>
                </a:extLst>
              </p:cNvPr>
              <p:cNvSpPr/>
              <p:nvPr/>
            </p:nvSpPr>
            <p:spPr>
              <a:xfrm rot="16200000">
                <a:off x="5717033" y="218884"/>
                <a:ext cx="1191137" cy="6098064"/>
              </a:xfrm>
              <a:prstGeom prst="rect">
                <a:avLst/>
              </a:prstGeom>
              <a:solidFill>
                <a:srgbClr val="E14956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lvl="0"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2" name="iS1ide-Oval 8">
                <a:extLst>
                  <a:ext uri="{FF2B5EF4-FFF2-40B4-BE49-F238E27FC236}">
                    <a16:creationId xmlns:a16="http://schemas.microsoft.com/office/drawing/2014/main" xmlns="" id="{073470B6-FFC5-4CB9-86A3-D845580B675F}"/>
                  </a:ext>
                </a:extLst>
              </p:cNvPr>
              <p:cNvSpPr/>
              <p:nvPr/>
            </p:nvSpPr>
            <p:spPr>
              <a:xfrm>
                <a:off x="2830368" y="2967221"/>
                <a:ext cx="648072" cy="648072"/>
              </a:xfrm>
              <a:prstGeom prst="ellipse">
                <a:avLst/>
              </a:prstGeom>
              <a:solidFill>
                <a:srgbClr val="E14956"/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2400" b="1" dirty="0">
                    <a:cs typeface="+mn-ea"/>
                    <a:sym typeface="+mn-lt"/>
                  </a:rPr>
                  <a:t>1</a:t>
                </a: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C3565D79-F691-4C83-8F8B-8F6C979AE16C}"/>
                </a:ext>
              </a:extLst>
            </p:cNvPr>
            <p:cNvSpPr txBox="1"/>
            <p:nvPr/>
          </p:nvSpPr>
          <p:spPr>
            <a:xfrm>
              <a:off x="3241963" y="2441154"/>
              <a:ext cx="53533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rgbClr val="FFFFFF"/>
                  </a:solidFill>
                </a:rPr>
                <a:t>碎片整理和优化驱动器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4867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96296E-6 L 4.375E-6 -0.18472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34468 " pathEditMode="relative" rAng="0" ptsTypes="AA">
                                      <p:cBhvr>
                                        <p:cTn id="14" dur="1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50417 " pathEditMode="relative" rAng="0" ptsTypes="AA">
                                      <p:cBhvr>
                                        <p:cTn id="19" dur="175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0" grpId="1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4F88D1D-85C9-4983-BE22-8D7F66E69BF1}"/>
              </a:ext>
            </a:extLst>
          </p:cNvPr>
          <p:cNvGrpSpPr>
            <a:grpSpLocks/>
          </p:cNvGrpSpPr>
          <p:nvPr/>
        </p:nvGrpSpPr>
        <p:grpSpPr bwMode="auto">
          <a:xfrm>
            <a:off x="-759739" y="234286"/>
            <a:ext cx="12231306" cy="6623714"/>
            <a:chOff x="2290763" y="2182813"/>
            <a:chExt cx="8264525" cy="4683125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xmlns="" id="{D2FB56E9-E134-4DD4-BA3A-364D5F5E23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1091" y="2182813"/>
              <a:ext cx="5980849" cy="3542760"/>
            </a:xfrm>
            <a:custGeom>
              <a:avLst/>
              <a:gdLst>
                <a:gd name="T0" fmla="*/ 2147483647 w 2269"/>
                <a:gd name="T1" fmla="*/ 2147483647 h 1621"/>
                <a:gd name="T2" fmla="*/ 2147483647 w 2269"/>
                <a:gd name="T3" fmla="*/ 2147483647 h 1621"/>
                <a:gd name="T4" fmla="*/ 2147483647 w 2269"/>
                <a:gd name="T5" fmla="*/ 2147483647 h 1621"/>
                <a:gd name="T6" fmla="*/ 0 w 2269"/>
                <a:gd name="T7" fmla="*/ 2147483647 h 1621"/>
                <a:gd name="T8" fmla="*/ 0 w 2269"/>
                <a:gd name="T9" fmla="*/ 2147483647 h 1621"/>
                <a:gd name="T10" fmla="*/ 2147483647 w 2269"/>
                <a:gd name="T11" fmla="*/ 0 h 1621"/>
                <a:gd name="T12" fmla="*/ 2147483647 w 2269"/>
                <a:gd name="T13" fmla="*/ 0 h 1621"/>
                <a:gd name="T14" fmla="*/ 2147483647 w 2269"/>
                <a:gd name="T15" fmla="*/ 2147483647 h 1621"/>
                <a:gd name="T16" fmla="*/ 2147483647 w 2269"/>
                <a:gd name="T17" fmla="*/ 2147483647 h 16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69"/>
                <a:gd name="T28" fmla="*/ 0 h 1621"/>
                <a:gd name="T29" fmla="*/ 2269 w 2269"/>
                <a:gd name="T30" fmla="*/ 1621 h 16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69" h="1621">
                  <a:moveTo>
                    <a:pt x="2269" y="1496"/>
                  </a:moveTo>
                  <a:cubicBezTo>
                    <a:pt x="2269" y="1576"/>
                    <a:pt x="2224" y="1621"/>
                    <a:pt x="2144" y="1621"/>
                  </a:cubicBezTo>
                  <a:cubicBezTo>
                    <a:pt x="125" y="1621"/>
                    <a:pt x="125" y="1621"/>
                    <a:pt x="125" y="1621"/>
                  </a:cubicBezTo>
                  <a:cubicBezTo>
                    <a:pt x="44" y="1621"/>
                    <a:pt x="0" y="1576"/>
                    <a:pt x="0" y="149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44"/>
                    <a:pt x="44" y="0"/>
                    <a:pt x="125" y="0"/>
                  </a:cubicBezTo>
                  <a:cubicBezTo>
                    <a:pt x="2144" y="0"/>
                    <a:pt x="2144" y="0"/>
                    <a:pt x="2144" y="0"/>
                  </a:cubicBezTo>
                  <a:cubicBezTo>
                    <a:pt x="2224" y="0"/>
                    <a:pt x="2269" y="44"/>
                    <a:pt x="2269" y="124"/>
                  </a:cubicBezTo>
                  <a:lnTo>
                    <a:pt x="2269" y="1496"/>
                  </a:lnTo>
                  <a:close/>
                </a:path>
              </a:pathLst>
            </a:custGeom>
            <a:solidFill>
              <a:srgbClr val="1E1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Oval 7">
              <a:extLst>
                <a:ext uri="{FF2B5EF4-FFF2-40B4-BE49-F238E27FC236}">
                  <a16:creationId xmlns:a16="http://schemas.microsoft.com/office/drawing/2014/main" xmlns="" id="{4E1A9EE2-B8C5-4DF2-BCD9-14849EA611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1205" y="3508770"/>
              <a:ext cx="40326" cy="35057"/>
            </a:xfrm>
            <a:prstGeom prst="ellipse">
              <a:avLst/>
            </a:prstGeom>
            <a:solidFill>
              <a:srgbClr val="4F53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5" name="Freeform 8">
              <a:extLst>
                <a:ext uri="{FF2B5EF4-FFF2-40B4-BE49-F238E27FC236}">
                  <a16:creationId xmlns:a16="http://schemas.microsoft.com/office/drawing/2014/main" xmlns="" id="{404A9717-7307-4A59-833B-1234D9BA39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8013" y="2570496"/>
              <a:ext cx="5030025" cy="2761209"/>
            </a:xfrm>
            <a:custGeom>
              <a:avLst/>
              <a:gdLst>
                <a:gd name="T0" fmla="*/ 2147483647 w 1908"/>
                <a:gd name="T1" fmla="*/ 2147483647 h 1264"/>
                <a:gd name="T2" fmla="*/ 2147483647 w 1908"/>
                <a:gd name="T3" fmla="*/ 2147483647 h 1264"/>
                <a:gd name="T4" fmla="*/ 2147483647 w 1908"/>
                <a:gd name="T5" fmla="*/ 2147483647 h 1264"/>
                <a:gd name="T6" fmla="*/ 0 w 1908"/>
                <a:gd name="T7" fmla="*/ 2147483647 h 1264"/>
                <a:gd name="T8" fmla="*/ 0 w 1908"/>
                <a:gd name="T9" fmla="*/ 2147483647 h 1264"/>
                <a:gd name="T10" fmla="*/ 2147483647 w 1908"/>
                <a:gd name="T11" fmla="*/ 0 h 1264"/>
                <a:gd name="T12" fmla="*/ 2147483647 w 1908"/>
                <a:gd name="T13" fmla="*/ 0 h 1264"/>
                <a:gd name="T14" fmla="*/ 2147483647 w 1908"/>
                <a:gd name="T15" fmla="*/ 2147483647 h 1264"/>
                <a:gd name="T16" fmla="*/ 2147483647 w 1908"/>
                <a:gd name="T17" fmla="*/ 2147483647 h 12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08"/>
                <a:gd name="T28" fmla="*/ 0 h 1264"/>
                <a:gd name="T29" fmla="*/ 1908 w 1908"/>
                <a:gd name="T30" fmla="*/ 1264 h 12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08" h="1264">
                  <a:moveTo>
                    <a:pt x="1908" y="1256"/>
                  </a:moveTo>
                  <a:cubicBezTo>
                    <a:pt x="1908" y="1260"/>
                    <a:pt x="1905" y="1264"/>
                    <a:pt x="1900" y="1264"/>
                  </a:cubicBezTo>
                  <a:cubicBezTo>
                    <a:pt x="8" y="1264"/>
                    <a:pt x="8" y="1264"/>
                    <a:pt x="8" y="1264"/>
                  </a:cubicBezTo>
                  <a:cubicBezTo>
                    <a:pt x="3" y="1264"/>
                    <a:pt x="0" y="1260"/>
                    <a:pt x="0" y="12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900" y="0"/>
                    <a:pt x="1900" y="0"/>
                    <a:pt x="1900" y="0"/>
                  </a:cubicBezTo>
                  <a:cubicBezTo>
                    <a:pt x="1905" y="0"/>
                    <a:pt x="1908" y="3"/>
                    <a:pt x="1908" y="8"/>
                  </a:cubicBezTo>
                  <a:lnTo>
                    <a:pt x="1908" y="12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9">
              <a:extLst>
                <a:ext uri="{FF2B5EF4-FFF2-40B4-BE49-F238E27FC236}">
                  <a16:creationId xmlns:a16="http://schemas.microsoft.com/office/drawing/2014/main" xmlns="" id="{F9E23893-AC18-4F5B-8B2D-74A3C5C0C6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5373" y="3401538"/>
              <a:ext cx="1360442" cy="3423156"/>
            </a:xfrm>
            <a:custGeom>
              <a:avLst/>
              <a:gdLst>
                <a:gd name="T0" fmla="*/ 0 w 516"/>
                <a:gd name="T1" fmla="*/ 2147483647 h 1566"/>
                <a:gd name="T2" fmla="*/ 2147483647 w 516"/>
                <a:gd name="T3" fmla="*/ 2147483647 h 1566"/>
                <a:gd name="T4" fmla="*/ 2147483647 w 516"/>
                <a:gd name="T5" fmla="*/ 2147483647 h 1566"/>
                <a:gd name="T6" fmla="*/ 2147483647 w 516"/>
                <a:gd name="T7" fmla="*/ 2147483647 h 1566"/>
                <a:gd name="T8" fmla="*/ 2147483647 w 516"/>
                <a:gd name="T9" fmla="*/ 2147483647 h 1566"/>
                <a:gd name="T10" fmla="*/ 2147483647 w 516"/>
                <a:gd name="T11" fmla="*/ 2147483647 h 1566"/>
                <a:gd name="T12" fmla="*/ 2147483647 w 516"/>
                <a:gd name="T13" fmla="*/ 2147483647 h 1566"/>
                <a:gd name="T14" fmla="*/ 2147483647 w 516"/>
                <a:gd name="T15" fmla="*/ 2147483647 h 1566"/>
                <a:gd name="T16" fmla="*/ 2147483647 w 516"/>
                <a:gd name="T17" fmla="*/ 2147483647 h 1566"/>
                <a:gd name="T18" fmla="*/ 2147483647 w 516"/>
                <a:gd name="T19" fmla="*/ 2147483647 h 1566"/>
                <a:gd name="T20" fmla="*/ 2147483647 w 516"/>
                <a:gd name="T21" fmla="*/ 2147483647 h 1566"/>
                <a:gd name="T22" fmla="*/ 2147483647 w 516"/>
                <a:gd name="T23" fmla="*/ 2147483647 h 1566"/>
                <a:gd name="T24" fmla="*/ 2147483647 w 516"/>
                <a:gd name="T25" fmla="*/ 2147483647 h 1566"/>
                <a:gd name="T26" fmla="*/ 2147483647 w 516"/>
                <a:gd name="T27" fmla="*/ 2147483647 h 1566"/>
                <a:gd name="T28" fmla="*/ 2147483647 w 516"/>
                <a:gd name="T29" fmla="*/ 2147483647 h 1566"/>
                <a:gd name="T30" fmla="*/ 2147483647 w 516"/>
                <a:gd name="T31" fmla="*/ 2147483647 h 1566"/>
                <a:gd name="T32" fmla="*/ 2147483647 w 516"/>
                <a:gd name="T33" fmla="*/ 2147483647 h 1566"/>
                <a:gd name="T34" fmla="*/ 2147483647 w 516"/>
                <a:gd name="T35" fmla="*/ 2147483647 h 1566"/>
                <a:gd name="T36" fmla="*/ 2147483647 w 516"/>
                <a:gd name="T37" fmla="*/ 2147483647 h 1566"/>
                <a:gd name="T38" fmla="*/ 2147483647 w 516"/>
                <a:gd name="T39" fmla="*/ 2147483647 h 1566"/>
                <a:gd name="T40" fmla="*/ 2147483647 w 516"/>
                <a:gd name="T41" fmla="*/ 2147483647 h 1566"/>
                <a:gd name="T42" fmla="*/ 2147483647 w 516"/>
                <a:gd name="T43" fmla="*/ 2147483647 h 1566"/>
                <a:gd name="T44" fmla="*/ 2147483647 w 516"/>
                <a:gd name="T45" fmla="*/ 2147483647 h 1566"/>
                <a:gd name="T46" fmla="*/ 2147483647 w 516"/>
                <a:gd name="T47" fmla="*/ 2147483647 h 1566"/>
                <a:gd name="T48" fmla="*/ 2147483647 w 516"/>
                <a:gd name="T49" fmla="*/ 2147483647 h 1566"/>
                <a:gd name="T50" fmla="*/ 2147483647 w 516"/>
                <a:gd name="T51" fmla="*/ 2147483647 h 1566"/>
                <a:gd name="T52" fmla="*/ 2147483647 w 516"/>
                <a:gd name="T53" fmla="*/ 2147483647 h 1566"/>
                <a:gd name="T54" fmla="*/ 2147483647 w 516"/>
                <a:gd name="T55" fmla="*/ 2147483647 h 1566"/>
                <a:gd name="T56" fmla="*/ 2147483647 w 516"/>
                <a:gd name="T57" fmla="*/ 2147483647 h 1566"/>
                <a:gd name="T58" fmla="*/ 2147483647 w 516"/>
                <a:gd name="T59" fmla="*/ 2147483647 h 1566"/>
                <a:gd name="T60" fmla="*/ 0 w 516"/>
                <a:gd name="T61" fmla="*/ 2147483647 h 156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16"/>
                <a:gd name="T94" fmla="*/ 0 h 1566"/>
                <a:gd name="T95" fmla="*/ 516 w 516"/>
                <a:gd name="T96" fmla="*/ 1566 h 156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16" h="1566">
                  <a:moveTo>
                    <a:pt x="0" y="1561"/>
                  </a:moveTo>
                  <a:cubicBezTo>
                    <a:pt x="0" y="1561"/>
                    <a:pt x="40" y="1341"/>
                    <a:pt x="59" y="1260"/>
                  </a:cubicBezTo>
                  <a:cubicBezTo>
                    <a:pt x="78" y="1179"/>
                    <a:pt x="100" y="1064"/>
                    <a:pt x="109" y="931"/>
                  </a:cubicBezTo>
                  <a:cubicBezTo>
                    <a:pt x="112" y="883"/>
                    <a:pt x="110" y="737"/>
                    <a:pt x="113" y="635"/>
                  </a:cubicBezTo>
                  <a:cubicBezTo>
                    <a:pt x="116" y="533"/>
                    <a:pt x="107" y="498"/>
                    <a:pt x="116" y="435"/>
                  </a:cubicBezTo>
                  <a:cubicBezTo>
                    <a:pt x="123" y="384"/>
                    <a:pt x="117" y="379"/>
                    <a:pt x="118" y="359"/>
                  </a:cubicBezTo>
                  <a:cubicBezTo>
                    <a:pt x="120" y="338"/>
                    <a:pt x="123" y="312"/>
                    <a:pt x="134" y="295"/>
                  </a:cubicBezTo>
                  <a:cubicBezTo>
                    <a:pt x="145" y="278"/>
                    <a:pt x="194" y="215"/>
                    <a:pt x="219" y="191"/>
                  </a:cubicBezTo>
                  <a:cubicBezTo>
                    <a:pt x="244" y="166"/>
                    <a:pt x="326" y="81"/>
                    <a:pt x="326" y="81"/>
                  </a:cubicBezTo>
                  <a:cubicBezTo>
                    <a:pt x="326" y="81"/>
                    <a:pt x="325" y="35"/>
                    <a:pt x="340" y="21"/>
                  </a:cubicBezTo>
                  <a:cubicBezTo>
                    <a:pt x="355" y="5"/>
                    <a:pt x="380" y="0"/>
                    <a:pt x="407" y="6"/>
                  </a:cubicBezTo>
                  <a:cubicBezTo>
                    <a:pt x="435" y="12"/>
                    <a:pt x="452" y="30"/>
                    <a:pt x="464" y="55"/>
                  </a:cubicBezTo>
                  <a:cubicBezTo>
                    <a:pt x="464" y="55"/>
                    <a:pt x="483" y="108"/>
                    <a:pt x="489" y="141"/>
                  </a:cubicBezTo>
                  <a:cubicBezTo>
                    <a:pt x="494" y="173"/>
                    <a:pt x="497" y="182"/>
                    <a:pt x="490" y="220"/>
                  </a:cubicBezTo>
                  <a:cubicBezTo>
                    <a:pt x="482" y="259"/>
                    <a:pt x="471" y="283"/>
                    <a:pt x="470" y="310"/>
                  </a:cubicBezTo>
                  <a:cubicBezTo>
                    <a:pt x="470" y="336"/>
                    <a:pt x="468" y="361"/>
                    <a:pt x="481" y="415"/>
                  </a:cubicBezTo>
                  <a:cubicBezTo>
                    <a:pt x="495" y="468"/>
                    <a:pt x="504" y="533"/>
                    <a:pt x="505" y="545"/>
                  </a:cubicBezTo>
                  <a:cubicBezTo>
                    <a:pt x="506" y="557"/>
                    <a:pt x="516" y="611"/>
                    <a:pt x="513" y="657"/>
                  </a:cubicBezTo>
                  <a:cubicBezTo>
                    <a:pt x="510" y="704"/>
                    <a:pt x="502" y="749"/>
                    <a:pt x="496" y="766"/>
                  </a:cubicBezTo>
                  <a:cubicBezTo>
                    <a:pt x="491" y="783"/>
                    <a:pt x="490" y="790"/>
                    <a:pt x="490" y="792"/>
                  </a:cubicBezTo>
                  <a:cubicBezTo>
                    <a:pt x="490" y="795"/>
                    <a:pt x="490" y="811"/>
                    <a:pt x="488" y="819"/>
                  </a:cubicBezTo>
                  <a:cubicBezTo>
                    <a:pt x="485" y="828"/>
                    <a:pt x="481" y="837"/>
                    <a:pt x="481" y="837"/>
                  </a:cubicBezTo>
                  <a:cubicBezTo>
                    <a:pt x="481" y="837"/>
                    <a:pt x="487" y="856"/>
                    <a:pt x="488" y="871"/>
                  </a:cubicBezTo>
                  <a:cubicBezTo>
                    <a:pt x="489" y="886"/>
                    <a:pt x="495" y="934"/>
                    <a:pt x="485" y="966"/>
                  </a:cubicBezTo>
                  <a:cubicBezTo>
                    <a:pt x="475" y="997"/>
                    <a:pt x="459" y="1022"/>
                    <a:pt x="451" y="1034"/>
                  </a:cubicBezTo>
                  <a:cubicBezTo>
                    <a:pt x="442" y="1045"/>
                    <a:pt x="439" y="1056"/>
                    <a:pt x="435" y="1071"/>
                  </a:cubicBezTo>
                  <a:cubicBezTo>
                    <a:pt x="430" y="1087"/>
                    <a:pt x="428" y="1089"/>
                    <a:pt x="425" y="1116"/>
                  </a:cubicBezTo>
                  <a:cubicBezTo>
                    <a:pt x="421" y="1144"/>
                    <a:pt x="414" y="1194"/>
                    <a:pt x="416" y="1216"/>
                  </a:cubicBezTo>
                  <a:cubicBezTo>
                    <a:pt x="418" y="1238"/>
                    <a:pt x="422" y="1430"/>
                    <a:pt x="423" y="1461"/>
                  </a:cubicBezTo>
                  <a:cubicBezTo>
                    <a:pt x="424" y="1491"/>
                    <a:pt x="416" y="1566"/>
                    <a:pt x="416" y="1566"/>
                  </a:cubicBezTo>
                  <a:lnTo>
                    <a:pt x="0" y="1561"/>
                  </a:lnTo>
                  <a:close/>
                </a:path>
              </a:pathLst>
            </a:custGeom>
            <a:solidFill>
              <a:srgbClr val="F5C8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10">
              <a:extLst>
                <a:ext uri="{FF2B5EF4-FFF2-40B4-BE49-F238E27FC236}">
                  <a16:creationId xmlns:a16="http://schemas.microsoft.com/office/drawing/2014/main" xmlns="" id="{8ACA9E5F-4EF1-4BED-8ACD-7514CBBFFF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3882" y="3657244"/>
              <a:ext cx="261053" cy="913530"/>
            </a:xfrm>
            <a:custGeom>
              <a:avLst/>
              <a:gdLst>
                <a:gd name="T0" fmla="*/ 2147483647 w 99"/>
                <a:gd name="T1" fmla="*/ 2147483647 h 418"/>
                <a:gd name="T2" fmla="*/ 2147483647 w 99"/>
                <a:gd name="T3" fmla="*/ 2147483647 h 418"/>
                <a:gd name="T4" fmla="*/ 2147483647 w 99"/>
                <a:gd name="T5" fmla="*/ 2147483647 h 418"/>
                <a:gd name="T6" fmla="*/ 2147483647 w 99"/>
                <a:gd name="T7" fmla="*/ 2147483647 h 418"/>
                <a:gd name="T8" fmla="*/ 2147483647 w 99"/>
                <a:gd name="T9" fmla="*/ 2147483647 h 418"/>
                <a:gd name="T10" fmla="*/ 0 w 99"/>
                <a:gd name="T11" fmla="*/ 2147483647 h 418"/>
                <a:gd name="T12" fmla="*/ 2147483647 w 99"/>
                <a:gd name="T13" fmla="*/ 2147483647 h 418"/>
                <a:gd name="T14" fmla="*/ 2147483647 w 99"/>
                <a:gd name="T15" fmla="*/ 2147483647 h 418"/>
                <a:gd name="T16" fmla="*/ 2147483647 w 99"/>
                <a:gd name="T17" fmla="*/ 2147483647 h 418"/>
                <a:gd name="T18" fmla="*/ 2147483647 w 99"/>
                <a:gd name="T19" fmla="*/ 0 h 418"/>
                <a:gd name="T20" fmla="*/ 2147483647 w 99"/>
                <a:gd name="T21" fmla="*/ 2147483647 h 41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9"/>
                <a:gd name="T34" fmla="*/ 0 h 418"/>
                <a:gd name="T35" fmla="*/ 99 w 99"/>
                <a:gd name="T36" fmla="*/ 418 h 41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9" h="418">
                  <a:moveTo>
                    <a:pt x="96" y="37"/>
                  </a:moveTo>
                  <a:cubicBezTo>
                    <a:pt x="96" y="37"/>
                    <a:pt x="92" y="81"/>
                    <a:pt x="94" y="90"/>
                  </a:cubicBezTo>
                  <a:cubicBezTo>
                    <a:pt x="96" y="99"/>
                    <a:pt x="92" y="130"/>
                    <a:pt x="93" y="141"/>
                  </a:cubicBezTo>
                  <a:cubicBezTo>
                    <a:pt x="95" y="151"/>
                    <a:pt x="93" y="190"/>
                    <a:pt x="91" y="206"/>
                  </a:cubicBezTo>
                  <a:cubicBezTo>
                    <a:pt x="89" y="222"/>
                    <a:pt x="84" y="260"/>
                    <a:pt x="66" y="300"/>
                  </a:cubicBezTo>
                  <a:cubicBezTo>
                    <a:pt x="49" y="340"/>
                    <a:pt x="0" y="418"/>
                    <a:pt x="0" y="418"/>
                  </a:cubicBezTo>
                  <a:cubicBezTo>
                    <a:pt x="0" y="418"/>
                    <a:pt x="44" y="318"/>
                    <a:pt x="50" y="293"/>
                  </a:cubicBezTo>
                  <a:cubicBezTo>
                    <a:pt x="57" y="268"/>
                    <a:pt x="69" y="164"/>
                    <a:pt x="70" y="135"/>
                  </a:cubicBezTo>
                  <a:cubicBezTo>
                    <a:pt x="71" y="105"/>
                    <a:pt x="87" y="50"/>
                    <a:pt x="89" y="44"/>
                  </a:cubicBezTo>
                  <a:cubicBezTo>
                    <a:pt x="90" y="38"/>
                    <a:pt x="99" y="0"/>
                    <a:pt x="99" y="0"/>
                  </a:cubicBezTo>
                  <a:lnTo>
                    <a:pt x="96" y="37"/>
                  </a:lnTo>
                  <a:close/>
                </a:path>
              </a:pathLst>
            </a:custGeom>
            <a:solidFill>
              <a:srgbClr val="E3B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1">
              <a:extLst>
                <a:ext uri="{FF2B5EF4-FFF2-40B4-BE49-F238E27FC236}">
                  <a16:creationId xmlns:a16="http://schemas.microsoft.com/office/drawing/2014/main" xmlns="" id="{10603730-66AD-4CEC-9C6B-DED283367C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4646" y="3420098"/>
              <a:ext cx="297132" cy="241271"/>
            </a:xfrm>
            <a:custGeom>
              <a:avLst/>
              <a:gdLst>
                <a:gd name="T0" fmla="*/ 2147483647 w 113"/>
                <a:gd name="T1" fmla="*/ 2147483647 h 111"/>
                <a:gd name="T2" fmla="*/ 2147483647 w 113"/>
                <a:gd name="T3" fmla="*/ 2147483647 h 111"/>
                <a:gd name="T4" fmla="*/ 2147483647 w 113"/>
                <a:gd name="T5" fmla="*/ 2147483647 h 111"/>
                <a:gd name="T6" fmla="*/ 2147483647 w 113"/>
                <a:gd name="T7" fmla="*/ 2147483647 h 111"/>
                <a:gd name="T8" fmla="*/ 2147483647 w 113"/>
                <a:gd name="T9" fmla="*/ 2147483647 h 111"/>
                <a:gd name="T10" fmla="*/ 2147483647 w 113"/>
                <a:gd name="T11" fmla="*/ 2147483647 h 111"/>
                <a:gd name="T12" fmla="*/ 2147483647 w 113"/>
                <a:gd name="T13" fmla="*/ 2147483647 h 111"/>
                <a:gd name="T14" fmla="*/ 2147483647 w 113"/>
                <a:gd name="T15" fmla="*/ 2147483647 h 1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3"/>
                <a:gd name="T25" fmla="*/ 0 h 111"/>
                <a:gd name="T26" fmla="*/ 113 w 113"/>
                <a:gd name="T27" fmla="*/ 111 h 1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3" h="111">
                  <a:moveTo>
                    <a:pt x="1" y="68"/>
                  </a:moveTo>
                  <a:cubicBezTo>
                    <a:pt x="3" y="76"/>
                    <a:pt x="6" y="107"/>
                    <a:pt x="26" y="109"/>
                  </a:cubicBezTo>
                  <a:cubicBezTo>
                    <a:pt x="46" y="111"/>
                    <a:pt x="85" y="108"/>
                    <a:pt x="101" y="100"/>
                  </a:cubicBezTo>
                  <a:cubicBezTo>
                    <a:pt x="110" y="95"/>
                    <a:pt x="113" y="80"/>
                    <a:pt x="108" y="59"/>
                  </a:cubicBezTo>
                  <a:cubicBezTo>
                    <a:pt x="102" y="33"/>
                    <a:pt x="89" y="14"/>
                    <a:pt x="75" y="8"/>
                  </a:cubicBezTo>
                  <a:cubicBezTo>
                    <a:pt x="56" y="0"/>
                    <a:pt x="27" y="3"/>
                    <a:pt x="17" y="13"/>
                  </a:cubicBezTo>
                  <a:cubicBezTo>
                    <a:pt x="6" y="22"/>
                    <a:pt x="2" y="41"/>
                    <a:pt x="1" y="50"/>
                  </a:cubicBezTo>
                  <a:cubicBezTo>
                    <a:pt x="0" y="60"/>
                    <a:pt x="1" y="68"/>
                    <a:pt x="1" y="68"/>
                  </a:cubicBezTo>
                  <a:close/>
                </a:path>
              </a:pathLst>
            </a:custGeom>
            <a:solidFill>
              <a:srgbClr val="F5D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2">
              <a:extLst>
                <a:ext uri="{FF2B5EF4-FFF2-40B4-BE49-F238E27FC236}">
                  <a16:creationId xmlns:a16="http://schemas.microsoft.com/office/drawing/2014/main" xmlns="" id="{99BC247B-7886-4AA6-9D3D-3958A6A8BB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7381" y="3943882"/>
              <a:ext cx="237706" cy="43306"/>
            </a:xfrm>
            <a:custGeom>
              <a:avLst/>
              <a:gdLst>
                <a:gd name="T0" fmla="*/ 2147483647 w 90"/>
                <a:gd name="T1" fmla="*/ 2147483647 h 20"/>
                <a:gd name="T2" fmla="*/ 2147483647 w 90"/>
                <a:gd name="T3" fmla="*/ 2147483647 h 20"/>
                <a:gd name="T4" fmla="*/ 2147483647 w 90"/>
                <a:gd name="T5" fmla="*/ 2147483647 h 20"/>
                <a:gd name="T6" fmla="*/ 2147483647 w 90"/>
                <a:gd name="T7" fmla="*/ 2147483647 h 20"/>
                <a:gd name="T8" fmla="*/ 2147483647 w 90"/>
                <a:gd name="T9" fmla="*/ 2147483647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0"/>
                <a:gd name="T16" fmla="*/ 0 h 20"/>
                <a:gd name="T17" fmla="*/ 90 w 90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0" h="20">
                  <a:moveTo>
                    <a:pt x="3" y="7"/>
                  </a:moveTo>
                  <a:cubicBezTo>
                    <a:pt x="29" y="20"/>
                    <a:pt x="59" y="16"/>
                    <a:pt x="86" y="11"/>
                  </a:cubicBezTo>
                  <a:cubicBezTo>
                    <a:pt x="90" y="11"/>
                    <a:pt x="88" y="5"/>
                    <a:pt x="85" y="5"/>
                  </a:cubicBezTo>
                  <a:cubicBezTo>
                    <a:pt x="59" y="10"/>
                    <a:pt x="30" y="14"/>
                    <a:pt x="7" y="2"/>
                  </a:cubicBezTo>
                  <a:cubicBezTo>
                    <a:pt x="3" y="0"/>
                    <a:pt x="0" y="6"/>
                    <a:pt x="3" y="7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3">
              <a:extLst>
                <a:ext uri="{FF2B5EF4-FFF2-40B4-BE49-F238E27FC236}">
                  <a16:creationId xmlns:a16="http://schemas.microsoft.com/office/drawing/2014/main" xmlns="" id="{C36155F0-91B5-4109-8A2E-473F8EDD53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0728" y="3890267"/>
              <a:ext cx="203748" cy="20621"/>
            </a:xfrm>
            <a:custGeom>
              <a:avLst/>
              <a:gdLst>
                <a:gd name="T0" fmla="*/ 2147483647 w 77"/>
                <a:gd name="T1" fmla="*/ 2147483647 h 10"/>
                <a:gd name="T2" fmla="*/ 2147483647 w 77"/>
                <a:gd name="T3" fmla="*/ 2147483647 h 10"/>
                <a:gd name="T4" fmla="*/ 2147483647 w 77"/>
                <a:gd name="T5" fmla="*/ 2147483647 h 10"/>
                <a:gd name="T6" fmla="*/ 2147483647 w 77"/>
                <a:gd name="T7" fmla="*/ 2147483647 h 10"/>
                <a:gd name="T8" fmla="*/ 2147483647 w 77"/>
                <a:gd name="T9" fmla="*/ 2147483647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7"/>
                <a:gd name="T16" fmla="*/ 0 h 10"/>
                <a:gd name="T17" fmla="*/ 77 w 77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7" h="10">
                  <a:moveTo>
                    <a:pt x="4" y="9"/>
                  </a:moveTo>
                  <a:cubicBezTo>
                    <a:pt x="27" y="9"/>
                    <a:pt x="50" y="10"/>
                    <a:pt x="73" y="7"/>
                  </a:cubicBezTo>
                  <a:cubicBezTo>
                    <a:pt x="77" y="6"/>
                    <a:pt x="77" y="0"/>
                    <a:pt x="73" y="1"/>
                  </a:cubicBezTo>
                  <a:cubicBezTo>
                    <a:pt x="50" y="3"/>
                    <a:pt x="27" y="3"/>
                    <a:pt x="4" y="3"/>
                  </a:cubicBezTo>
                  <a:cubicBezTo>
                    <a:pt x="0" y="3"/>
                    <a:pt x="0" y="9"/>
                    <a:pt x="4" y="9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14">
              <a:extLst>
                <a:ext uri="{FF2B5EF4-FFF2-40B4-BE49-F238E27FC236}">
                  <a16:creationId xmlns:a16="http://schemas.microsoft.com/office/drawing/2014/main" xmlns="" id="{BCFC577E-2645-4B36-9A85-FABCADBE4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657" y="5230659"/>
              <a:ext cx="89140" cy="134040"/>
            </a:xfrm>
            <a:custGeom>
              <a:avLst/>
              <a:gdLst>
                <a:gd name="T0" fmla="*/ 2147483647 w 34"/>
                <a:gd name="T1" fmla="*/ 2147483647 h 61"/>
                <a:gd name="T2" fmla="*/ 2147483647 w 34"/>
                <a:gd name="T3" fmla="*/ 2147483647 h 61"/>
                <a:gd name="T4" fmla="*/ 2147483647 w 34"/>
                <a:gd name="T5" fmla="*/ 2147483647 h 61"/>
                <a:gd name="T6" fmla="*/ 2147483647 w 34"/>
                <a:gd name="T7" fmla="*/ 2147483647 h 61"/>
                <a:gd name="T8" fmla="*/ 2147483647 w 34"/>
                <a:gd name="T9" fmla="*/ 2147483647 h 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"/>
                <a:gd name="T16" fmla="*/ 0 h 61"/>
                <a:gd name="T17" fmla="*/ 34 w 34"/>
                <a:gd name="T18" fmla="*/ 61 h 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" h="61">
                  <a:moveTo>
                    <a:pt x="27" y="4"/>
                  </a:moveTo>
                  <a:cubicBezTo>
                    <a:pt x="22" y="22"/>
                    <a:pt x="15" y="39"/>
                    <a:pt x="3" y="54"/>
                  </a:cubicBezTo>
                  <a:cubicBezTo>
                    <a:pt x="0" y="57"/>
                    <a:pt x="5" y="61"/>
                    <a:pt x="7" y="58"/>
                  </a:cubicBezTo>
                  <a:cubicBezTo>
                    <a:pt x="20" y="43"/>
                    <a:pt x="28" y="24"/>
                    <a:pt x="33" y="5"/>
                  </a:cubicBezTo>
                  <a:cubicBezTo>
                    <a:pt x="34" y="2"/>
                    <a:pt x="28" y="0"/>
                    <a:pt x="27" y="4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5">
              <a:extLst>
                <a:ext uri="{FF2B5EF4-FFF2-40B4-BE49-F238E27FC236}">
                  <a16:creationId xmlns:a16="http://schemas.microsoft.com/office/drawing/2014/main" xmlns="" id="{52FC52A0-9528-4833-BFD7-6C2F6F63A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4206" y="4051114"/>
              <a:ext cx="133710" cy="55678"/>
            </a:xfrm>
            <a:custGeom>
              <a:avLst/>
              <a:gdLst>
                <a:gd name="T0" fmla="*/ 2147483647 w 51"/>
                <a:gd name="T1" fmla="*/ 2147483647 h 26"/>
                <a:gd name="T2" fmla="*/ 2147483647 w 51"/>
                <a:gd name="T3" fmla="*/ 2147483647 h 26"/>
                <a:gd name="T4" fmla="*/ 2147483647 w 51"/>
                <a:gd name="T5" fmla="*/ 2147483647 h 26"/>
                <a:gd name="T6" fmla="*/ 2147483647 w 51"/>
                <a:gd name="T7" fmla="*/ 2147483647 h 26"/>
                <a:gd name="T8" fmla="*/ 2147483647 w 51"/>
                <a:gd name="T9" fmla="*/ 2147483647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6"/>
                <a:gd name="T17" fmla="*/ 51 w 51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6">
                  <a:moveTo>
                    <a:pt x="48" y="19"/>
                  </a:moveTo>
                  <a:cubicBezTo>
                    <a:pt x="38" y="8"/>
                    <a:pt x="19" y="0"/>
                    <a:pt x="4" y="4"/>
                  </a:cubicBezTo>
                  <a:cubicBezTo>
                    <a:pt x="0" y="5"/>
                    <a:pt x="2" y="11"/>
                    <a:pt x="6" y="10"/>
                  </a:cubicBezTo>
                  <a:cubicBezTo>
                    <a:pt x="19" y="6"/>
                    <a:pt x="35" y="14"/>
                    <a:pt x="44" y="23"/>
                  </a:cubicBezTo>
                  <a:cubicBezTo>
                    <a:pt x="47" y="26"/>
                    <a:pt x="51" y="22"/>
                    <a:pt x="48" y="19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6">
              <a:extLst>
                <a:ext uri="{FF2B5EF4-FFF2-40B4-BE49-F238E27FC236}">
                  <a16:creationId xmlns:a16="http://schemas.microsoft.com/office/drawing/2014/main" xmlns="" id="{1CAB4E9E-A6A5-4809-A910-151A6E3ED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3959" y="4009871"/>
              <a:ext cx="42447" cy="30933"/>
            </a:xfrm>
            <a:custGeom>
              <a:avLst/>
              <a:gdLst>
                <a:gd name="T0" fmla="*/ 2147483647 w 16"/>
                <a:gd name="T1" fmla="*/ 2147483647 h 14"/>
                <a:gd name="T2" fmla="*/ 2147483647 w 16"/>
                <a:gd name="T3" fmla="*/ 2147483647 h 14"/>
                <a:gd name="T4" fmla="*/ 2147483647 w 16"/>
                <a:gd name="T5" fmla="*/ 2147483647 h 14"/>
                <a:gd name="T6" fmla="*/ 2147483647 w 16"/>
                <a:gd name="T7" fmla="*/ 2147483647 h 14"/>
                <a:gd name="T8" fmla="*/ 2147483647 w 16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4"/>
                <a:gd name="T17" fmla="*/ 16 w 16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4">
                  <a:moveTo>
                    <a:pt x="14" y="7"/>
                  </a:moveTo>
                  <a:cubicBezTo>
                    <a:pt x="11" y="5"/>
                    <a:pt x="9" y="3"/>
                    <a:pt x="5" y="2"/>
                  </a:cubicBezTo>
                  <a:cubicBezTo>
                    <a:pt x="1" y="0"/>
                    <a:pt x="0" y="6"/>
                    <a:pt x="4" y="8"/>
                  </a:cubicBezTo>
                  <a:cubicBezTo>
                    <a:pt x="6" y="8"/>
                    <a:pt x="8" y="10"/>
                    <a:pt x="9" y="12"/>
                  </a:cubicBezTo>
                  <a:cubicBezTo>
                    <a:pt x="12" y="14"/>
                    <a:pt x="16" y="10"/>
                    <a:pt x="14" y="7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7">
              <a:extLst>
                <a:ext uri="{FF2B5EF4-FFF2-40B4-BE49-F238E27FC236}">
                  <a16:creationId xmlns:a16="http://schemas.microsoft.com/office/drawing/2014/main" xmlns="" id="{F0D86ED4-3EAF-435D-8CAF-9B78C9213D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82361" y="3401538"/>
              <a:ext cx="1290403" cy="3258184"/>
            </a:xfrm>
            <a:custGeom>
              <a:avLst/>
              <a:gdLst>
                <a:gd name="T0" fmla="*/ 2147483647 w 490"/>
                <a:gd name="T1" fmla="*/ 2147483647 h 1491"/>
                <a:gd name="T2" fmla="*/ 2147483647 w 490"/>
                <a:gd name="T3" fmla="*/ 2147483647 h 1491"/>
                <a:gd name="T4" fmla="*/ 2147483647 w 490"/>
                <a:gd name="T5" fmla="*/ 2147483647 h 1491"/>
                <a:gd name="T6" fmla="*/ 2147483647 w 490"/>
                <a:gd name="T7" fmla="*/ 2147483647 h 1491"/>
                <a:gd name="T8" fmla="*/ 2147483647 w 490"/>
                <a:gd name="T9" fmla="*/ 2147483647 h 1491"/>
                <a:gd name="T10" fmla="*/ 2147483647 w 490"/>
                <a:gd name="T11" fmla="*/ 2147483647 h 1491"/>
                <a:gd name="T12" fmla="*/ 2147483647 w 490"/>
                <a:gd name="T13" fmla="*/ 2147483647 h 1491"/>
                <a:gd name="T14" fmla="*/ 2147483647 w 490"/>
                <a:gd name="T15" fmla="*/ 2147483647 h 1491"/>
                <a:gd name="T16" fmla="*/ 2147483647 w 490"/>
                <a:gd name="T17" fmla="*/ 2147483647 h 1491"/>
                <a:gd name="T18" fmla="*/ 2147483647 w 490"/>
                <a:gd name="T19" fmla="*/ 2147483647 h 1491"/>
                <a:gd name="T20" fmla="*/ 2147483647 w 490"/>
                <a:gd name="T21" fmla="*/ 2147483647 h 1491"/>
                <a:gd name="T22" fmla="*/ 2147483647 w 490"/>
                <a:gd name="T23" fmla="*/ 2147483647 h 1491"/>
                <a:gd name="T24" fmla="*/ 2147483647 w 490"/>
                <a:gd name="T25" fmla="*/ 2147483647 h 1491"/>
                <a:gd name="T26" fmla="*/ 2147483647 w 490"/>
                <a:gd name="T27" fmla="*/ 2147483647 h 1491"/>
                <a:gd name="T28" fmla="*/ 2147483647 w 490"/>
                <a:gd name="T29" fmla="*/ 2147483647 h 1491"/>
                <a:gd name="T30" fmla="*/ 2147483647 w 490"/>
                <a:gd name="T31" fmla="*/ 2147483647 h 1491"/>
                <a:gd name="T32" fmla="*/ 2147483647 w 490"/>
                <a:gd name="T33" fmla="*/ 2147483647 h 1491"/>
                <a:gd name="T34" fmla="*/ 2147483647 w 490"/>
                <a:gd name="T35" fmla="*/ 2147483647 h 1491"/>
                <a:gd name="T36" fmla="*/ 2147483647 w 490"/>
                <a:gd name="T37" fmla="*/ 2147483647 h 1491"/>
                <a:gd name="T38" fmla="*/ 2147483647 w 490"/>
                <a:gd name="T39" fmla="*/ 2147483647 h 1491"/>
                <a:gd name="T40" fmla="*/ 2147483647 w 490"/>
                <a:gd name="T41" fmla="*/ 2147483647 h 1491"/>
                <a:gd name="T42" fmla="*/ 2147483647 w 490"/>
                <a:gd name="T43" fmla="*/ 2147483647 h 1491"/>
                <a:gd name="T44" fmla="*/ 2147483647 w 490"/>
                <a:gd name="T45" fmla="*/ 2147483647 h 1491"/>
                <a:gd name="T46" fmla="*/ 2147483647 w 490"/>
                <a:gd name="T47" fmla="*/ 2147483647 h 1491"/>
                <a:gd name="T48" fmla="*/ 2147483647 w 490"/>
                <a:gd name="T49" fmla="*/ 2147483647 h 1491"/>
                <a:gd name="T50" fmla="*/ 2147483647 w 490"/>
                <a:gd name="T51" fmla="*/ 2147483647 h 1491"/>
                <a:gd name="T52" fmla="*/ 2147483647 w 490"/>
                <a:gd name="T53" fmla="*/ 2147483647 h 1491"/>
                <a:gd name="T54" fmla="*/ 2147483647 w 490"/>
                <a:gd name="T55" fmla="*/ 2147483647 h 1491"/>
                <a:gd name="T56" fmla="*/ 2147483647 w 490"/>
                <a:gd name="T57" fmla="*/ 2147483647 h 149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90"/>
                <a:gd name="T88" fmla="*/ 0 h 1491"/>
                <a:gd name="T89" fmla="*/ 490 w 490"/>
                <a:gd name="T90" fmla="*/ 1491 h 149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90" h="1491">
                  <a:moveTo>
                    <a:pt x="471" y="1333"/>
                  </a:moveTo>
                  <a:cubicBezTo>
                    <a:pt x="452" y="1252"/>
                    <a:pt x="415" y="1064"/>
                    <a:pt x="407" y="931"/>
                  </a:cubicBezTo>
                  <a:cubicBezTo>
                    <a:pt x="404" y="883"/>
                    <a:pt x="406" y="737"/>
                    <a:pt x="403" y="635"/>
                  </a:cubicBezTo>
                  <a:cubicBezTo>
                    <a:pt x="399" y="533"/>
                    <a:pt x="409" y="498"/>
                    <a:pt x="399" y="435"/>
                  </a:cubicBezTo>
                  <a:cubicBezTo>
                    <a:pt x="392" y="384"/>
                    <a:pt x="398" y="379"/>
                    <a:pt x="397" y="359"/>
                  </a:cubicBezTo>
                  <a:cubicBezTo>
                    <a:pt x="396" y="338"/>
                    <a:pt x="393" y="312"/>
                    <a:pt x="382" y="295"/>
                  </a:cubicBezTo>
                  <a:cubicBezTo>
                    <a:pt x="371" y="278"/>
                    <a:pt x="322" y="215"/>
                    <a:pt x="297" y="191"/>
                  </a:cubicBezTo>
                  <a:cubicBezTo>
                    <a:pt x="272" y="166"/>
                    <a:pt x="189" y="81"/>
                    <a:pt x="189" y="81"/>
                  </a:cubicBezTo>
                  <a:cubicBezTo>
                    <a:pt x="189" y="81"/>
                    <a:pt x="190" y="35"/>
                    <a:pt x="176" y="21"/>
                  </a:cubicBezTo>
                  <a:cubicBezTo>
                    <a:pt x="161" y="5"/>
                    <a:pt x="136" y="0"/>
                    <a:pt x="108" y="6"/>
                  </a:cubicBezTo>
                  <a:cubicBezTo>
                    <a:pt x="81" y="12"/>
                    <a:pt x="64" y="30"/>
                    <a:pt x="51" y="55"/>
                  </a:cubicBezTo>
                  <a:cubicBezTo>
                    <a:pt x="51" y="55"/>
                    <a:pt x="33" y="108"/>
                    <a:pt x="27" y="141"/>
                  </a:cubicBezTo>
                  <a:cubicBezTo>
                    <a:pt x="21" y="173"/>
                    <a:pt x="19" y="182"/>
                    <a:pt x="26" y="220"/>
                  </a:cubicBezTo>
                  <a:cubicBezTo>
                    <a:pt x="33" y="259"/>
                    <a:pt x="45" y="283"/>
                    <a:pt x="45" y="310"/>
                  </a:cubicBezTo>
                  <a:cubicBezTo>
                    <a:pt x="46" y="336"/>
                    <a:pt x="48" y="361"/>
                    <a:pt x="34" y="415"/>
                  </a:cubicBezTo>
                  <a:cubicBezTo>
                    <a:pt x="21" y="468"/>
                    <a:pt x="11" y="533"/>
                    <a:pt x="10" y="545"/>
                  </a:cubicBezTo>
                  <a:cubicBezTo>
                    <a:pt x="9" y="557"/>
                    <a:pt x="0" y="611"/>
                    <a:pt x="3" y="657"/>
                  </a:cubicBezTo>
                  <a:cubicBezTo>
                    <a:pt x="5" y="704"/>
                    <a:pt x="13" y="749"/>
                    <a:pt x="19" y="766"/>
                  </a:cubicBezTo>
                  <a:cubicBezTo>
                    <a:pt x="25" y="783"/>
                    <a:pt x="26" y="790"/>
                    <a:pt x="26" y="792"/>
                  </a:cubicBezTo>
                  <a:cubicBezTo>
                    <a:pt x="26" y="795"/>
                    <a:pt x="25" y="811"/>
                    <a:pt x="28" y="819"/>
                  </a:cubicBezTo>
                  <a:cubicBezTo>
                    <a:pt x="31" y="828"/>
                    <a:pt x="34" y="837"/>
                    <a:pt x="34" y="837"/>
                  </a:cubicBezTo>
                  <a:cubicBezTo>
                    <a:pt x="34" y="837"/>
                    <a:pt x="29" y="856"/>
                    <a:pt x="28" y="871"/>
                  </a:cubicBezTo>
                  <a:cubicBezTo>
                    <a:pt x="27" y="886"/>
                    <a:pt x="21" y="934"/>
                    <a:pt x="31" y="966"/>
                  </a:cubicBezTo>
                  <a:cubicBezTo>
                    <a:pt x="40" y="997"/>
                    <a:pt x="56" y="1022"/>
                    <a:pt x="65" y="1034"/>
                  </a:cubicBezTo>
                  <a:cubicBezTo>
                    <a:pt x="73" y="1045"/>
                    <a:pt x="76" y="1056"/>
                    <a:pt x="81" y="1071"/>
                  </a:cubicBezTo>
                  <a:cubicBezTo>
                    <a:pt x="86" y="1087"/>
                    <a:pt x="87" y="1089"/>
                    <a:pt x="91" y="1116"/>
                  </a:cubicBezTo>
                  <a:cubicBezTo>
                    <a:pt x="94" y="1144"/>
                    <a:pt x="101" y="1194"/>
                    <a:pt x="100" y="1216"/>
                  </a:cubicBezTo>
                  <a:cubicBezTo>
                    <a:pt x="98" y="1238"/>
                    <a:pt x="93" y="1430"/>
                    <a:pt x="92" y="1461"/>
                  </a:cubicBezTo>
                  <a:cubicBezTo>
                    <a:pt x="91" y="1491"/>
                    <a:pt x="490" y="1414"/>
                    <a:pt x="471" y="1333"/>
                  </a:cubicBezTo>
                  <a:close/>
                </a:path>
              </a:pathLst>
            </a:custGeom>
            <a:solidFill>
              <a:srgbClr val="F5C8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8">
              <a:extLst>
                <a:ext uri="{FF2B5EF4-FFF2-40B4-BE49-F238E27FC236}">
                  <a16:creationId xmlns:a16="http://schemas.microsoft.com/office/drawing/2014/main" xmlns="" id="{99DD8A8D-F035-430A-BFBB-048D39A547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83241" y="3657244"/>
              <a:ext cx="261053" cy="913530"/>
            </a:xfrm>
            <a:custGeom>
              <a:avLst/>
              <a:gdLst>
                <a:gd name="T0" fmla="*/ 2147483647 w 99"/>
                <a:gd name="T1" fmla="*/ 2147483647 h 418"/>
                <a:gd name="T2" fmla="*/ 2147483647 w 99"/>
                <a:gd name="T3" fmla="*/ 2147483647 h 418"/>
                <a:gd name="T4" fmla="*/ 2147483647 w 99"/>
                <a:gd name="T5" fmla="*/ 2147483647 h 418"/>
                <a:gd name="T6" fmla="*/ 2147483647 w 99"/>
                <a:gd name="T7" fmla="*/ 2147483647 h 418"/>
                <a:gd name="T8" fmla="*/ 2147483647 w 99"/>
                <a:gd name="T9" fmla="*/ 2147483647 h 418"/>
                <a:gd name="T10" fmla="*/ 2147483647 w 99"/>
                <a:gd name="T11" fmla="*/ 2147483647 h 418"/>
                <a:gd name="T12" fmla="*/ 2147483647 w 99"/>
                <a:gd name="T13" fmla="*/ 2147483647 h 418"/>
                <a:gd name="T14" fmla="*/ 2147483647 w 99"/>
                <a:gd name="T15" fmla="*/ 2147483647 h 418"/>
                <a:gd name="T16" fmla="*/ 2147483647 w 99"/>
                <a:gd name="T17" fmla="*/ 2147483647 h 418"/>
                <a:gd name="T18" fmla="*/ 0 w 99"/>
                <a:gd name="T19" fmla="*/ 0 h 418"/>
                <a:gd name="T20" fmla="*/ 2147483647 w 99"/>
                <a:gd name="T21" fmla="*/ 2147483647 h 41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9"/>
                <a:gd name="T34" fmla="*/ 0 h 418"/>
                <a:gd name="T35" fmla="*/ 99 w 99"/>
                <a:gd name="T36" fmla="*/ 418 h 41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9" h="418">
                  <a:moveTo>
                    <a:pt x="3" y="37"/>
                  </a:moveTo>
                  <a:cubicBezTo>
                    <a:pt x="3" y="37"/>
                    <a:pt x="6" y="81"/>
                    <a:pt x="4" y="90"/>
                  </a:cubicBezTo>
                  <a:cubicBezTo>
                    <a:pt x="3" y="99"/>
                    <a:pt x="6" y="130"/>
                    <a:pt x="5" y="141"/>
                  </a:cubicBezTo>
                  <a:cubicBezTo>
                    <a:pt x="4" y="151"/>
                    <a:pt x="5" y="190"/>
                    <a:pt x="7" y="206"/>
                  </a:cubicBezTo>
                  <a:cubicBezTo>
                    <a:pt x="9" y="222"/>
                    <a:pt x="15" y="260"/>
                    <a:pt x="32" y="300"/>
                  </a:cubicBezTo>
                  <a:cubicBezTo>
                    <a:pt x="49" y="340"/>
                    <a:pt x="99" y="418"/>
                    <a:pt x="99" y="418"/>
                  </a:cubicBezTo>
                  <a:cubicBezTo>
                    <a:pt x="99" y="418"/>
                    <a:pt x="55" y="318"/>
                    <a:pt x="48" y="293"/>
                  </a:cubicBezTo>
                  <a:cubicBezTo>
                    <a:pt x="41" y="268"/>
                    <a:pt x="30" y="164"/>
                    <a:pt x="29" y="135"/>
                  </a:cubicBezTo>
                  <a:cubicBezTo>
                    <a:pt x="28" y="105"/>
                    <a:pt x="11" y="50"/>
                    <a:pt x="10" y="44"/>
                  </a:cubicBezTo>
                  <a:cubicBezTo>
                    <a:pt x="8" y="38"/>
                    <a:pt x="0" y="0"/>
                    <a:pt x="0" y="0"/>
                  </a:cubicBezTo>
                  <a:lnTo>
                    <a:pt x="3" y="37"/>
                  </a:lnTo>
                  <a:close/>
                </a:path>
              </a:pathLst>
            </a:custGeom>
            <a:solidFill>
              <a:srgbClr val="E3B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9">
              <a:extLst>
                <a:ext uri="{FF2B5EF4-FFF2-40B4-BE49-F238E27FC236}">
                  <a16:creationId xmlns:a16="http://schemas.microsoft.com/office/drawing/2014/main" xmlns="" id="{DDBECA69-AACF-4A87-830E-523E18D2EE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56395" y="3420098"/>
              <a:ext cx="295011" cy="241271"/>
            </a:xfrm>
            <a:custGeom>
              <a:avLst/>
              <a:gdLst>
                <a:gd name="T0" fmla="*/ 2147483647 w 112"/>
                <a:gd name="T1" fmla="*/ 2147483647 h 111"/>
                <a:gd name="T2" fmla="*/ 2147483647 w 112"/>
                <a:gd name="T3" fmla="*/ 2147483647 h 111"/>
                <a:gd name="T4" fmla="*/ 2147483647 w 112"/>
                <a:gd name="T5" fmla="*/ 2147483647 h 111"/>
                <a:gd name="T6" fmla="*/ 2147483647 w 112"/>
                <a:gd name="T7" fmla="*/ 2147483647 h 111"/>
                <a:gd name="T8" fmla="*/ 2147483647 w 112"/>
                <a:gd name="T9" fmla="*/ 2147483647 h 111"/>
                <a:gd name="T10" fmla="*/ 2147483647 w 112"/>
                <a:gd name="T11" fmla="*/ 2147483647 h 111"/>
                <a:gd name="T12" fmla="*/ 2147483647 w 112"/>
                <a:gd name="T13" fmla="*/ 2147483647 h 111"/>
                <a:gd name="T14" fmla="*/ 2147483647 w 112"/>
                <a:gd name="T15" fmla="*/ 2147483647 h 1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2"/>
                <a:gd name="T25" fmla="*/ 0 h 111"/>
                <a:gd name="T26" fmla="*/ 112 w 112"/>
                <a:gd name="T27" fmla="*/ 111 h 1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2" h="111">
                  <a:moveTo>
                    <a:pt x="111" y="68"/>
                  </a:moveTo>
                  <a:cubicBezTo>
                    <a:pt x="110" y="76"/>
                    <a:pt x="106" y="107"/>
                    <a:pt x="86" y="109"/>
                  </a:cubicBezTo>
                  <a:cubicBezTo>
                    <a:pt x="67" y="111"/>
                    <a:pt x="27" y="108"/>
                    <a:pt x="12" y="100"/>
                  </a:cubicBezTo>
                  <a:cubicBezTo>
                    <a:pt x="3" y="95"/>
                    <a:pt x="0" y="80"/>
                    <a:pt x="4" y="59"/>
                  </a:cubicBezTo>
                  <a:cubicBezTo>
                    <a:pt x="11" y="33"/>
                    <a:pt x="24" y="14"/>
                    <a:pt x="38" y="8"/>
                  </a:cubicBezTo>
                  <a:cubicBezTo>
                    <a:pt x="57" y="0"/>
                    <a:pt x="85" y="3"/>
                    <a:pt x="96" y="13"/>
                  </a:cubicBezTo>
                  <a:cubicBezTo>
                    <a:pt x="107" y="22"/>
                    <a:pt x="111" y="41"/>
                    <a:pt x="111" y="50"/>
                  </a:cubicBezTo>
                  <a:cubicBezTo>
                    <a:pt x="112" y="60"/>
                    <a:pt x="111" y="68"/>
                    <a:pt x="111" y="68"/>
                  </a:cubicBezTo>
                  <a:close/>
                </a:path>
              </a:pathLst>
            </a:custGeom>
            <a:solidFill>
              <a:srgbClr val="F5D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0">
              <a:extLst>
                <a:ext uri="{FF2B5EF4-FFF2-40B4-BE49-F238E27FC236}">
                  <a16:creationId xmlns:a16="http://schemas.microsoft.com/office/drawing/2014/main" xmlns="" id="{B2E5D5D3-D3B1-4A1A-BB92-67B43069D6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0964" y="3943882"/>
              <a:ext cx="239829" cy="43306"/>
            </a:xfrm>
            <a:custGeom>
              <a:avLst/>
              <a:gdLst>
                <a:gd name="T0" fmla="*/ 2147483647 w 91"/>
                <a:gd name="T1" fmla="*/ 2147483647 h 20"/>
                <a:gd name="T2" fmla="*/ 2147483647 w 91"/>
                <a:gd name="T3" fmla="*/ 2147483647 h 20"/>
                <a:gd name="T4" fmla="*/ 2147483647 w 91"/>
                <a:gd name="T5" fmla="*/ 2147483647 h 20"/>
                <a:gd name="T6" fmla="*/ 2147483647 w 91"/>
                <a:gd name="T7" fmla="*/ 2147483647 h 20"/>
                <a:gd name="T8" fmla="*/ 2147483647 w 91"/>
                <a:gd name="T9" fmla="*/ 2147483647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"/>
                <a:gd name="T16" fmla="*/ 0 h 20"/>
                <a:gd name="T17" fmla="*/ 91 w 91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" h="20">
                  <a:moveTo>
                    <a:pt x="84" y="2"/>
                  </a:moveTo>
                  <a:cubicBezTo>
                    <a:pt x="60" y="14"/>
                    <a:pt x="31" y="10"/>
                    <a:pt x="6" y="5"/>
                  </a:cubicBezTo>
                  <a:cubicBezTo>
                    <a:pt x="2" y="5"/>
                    <a:pt x="0" y="11"/>
                    <a:pt x="4" y="11"/>
                  </a:cubicBezTo>
                  <a:cubicBezTo>
                    <a:pt x="31" y="16"/>
                    <a:pt x="61" y="20"/>
                    <a:pt x="87" y="7"/>
                  </a:cubicBezTo>
                  <a:cubicBezTo>
                    <a:pt x="91" y="6"/>
                    <a:pt x="88" y="0"/>
                    <a:pt x="84" y="2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21">
              <a:extLst>
                <a:ext uri="{FF2B5EF4-FFF2-40B4-BE49-F238E27FC236}">
                  <a16:creationId xmlns:a16="http://schemas.microsoft.com/office/drawing/2014/main" xmlns="" id="{FF92516C-70A7-4627-82A7-5426BBFF1F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11577" y="3890267"/>
              <a:ext cx="205871" cy="20621"/>
            </a:xfrm>
            <a:custGeom>
              <a:avLst/>
              <a:gdLst>
                <a:gd name="T0" fmla="*/ 2147483647 w 78"/>
                <a:gd name="T1" fmla="*/ 2147483647 h 10"/>
                <a:gd name="T2" fmla="*/ 2147483647 w 78"/>
                <a:gd name="T3" fmla="*/ 2147483647 h 10"/>
                <a:gd name="T4" fmla="*/ 2147483647 w 78"/>
                <a:gd name="T5" fmla="*/ 2147483647 h 10"/>
                <a:gd name="T6" fmla="*/ 2147483647 w 78"/>
                <a:gd name="T7" fmla="*/ 2147483647 h 10"/>
                <a:gd name="T8" fmla="*/ 2147483647 w 78"/>
                <a:gd name="T9" fmla="*/ 2147483647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10"/>
                <a:gd name="T17" fmla="*/ 78 w 7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10">
                  <a:moveTo>
                    <a:pt x="74" y="3"/>
                  </a:moveTo>
                  <a:cubicBezTo>
                    <a:pt x="51" y="3"/>
                    <a:pt x="27" y="3"/>
                    <a:pt x="4" y="1"/>
                  </a:cubicBezTo>
                  <a:cubicBezTo>
                    <a:pt x="0" y="0"/>
                    <a:pt x="0" y="6"/>
                    <a:pt x="4" y="7"/>
                  </a:cubicBezTo>
                  <a:cubicBezTo>
                    <a:pt x="27" y="10"/>
                    <a:pt x="51" y="9"/>
                    <a:pt x="74" y="9"/>
                  </a:cubicBezTo>
                  <a:cubicBezTo>
                    <a:pt x="78" y="9"/>
                    <a:pt x="78" y="3"/>
                    <a:pt x="74" y="3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22">
              <a:extLst>
                <a:ext uri="{FF2B5EF4-FFF2-40B4-BE49-F238E27FC236}">
                  <a16:creationId xmlns:a16="http://schemas.microsoft.com/office/drawing/2014/main" xmlns="" id="{5B0431B5-205D-46DE-91AF-229C38E5D2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69377" y="5230659"/>
              <a:ext cx="87018" cy="134040"/>
            </a:xfrm>
            <a:custGeom>
              <a:avLst/>
              <a:gdLst>
                <a:gd name="T0" fmla="*/ 2147483647 w 33"/>
                <a:gd name="T1" fmla="*/ 2147483647 h 61"/>
                <a:gd name="T2" fmla="*/ 2147483647 w 33"/>
                <a:gd name="T3" fmla="*/ 2147483647 h 61"/>
                <a:gd name="T4" fmla="*/ 2147483647 w 33"/>
                <a:gd name="T5" fmla="*/ 2147483647 h 61"/>
                <a:gd name="T6" fmla="*/ 2147483647 w 33"/>
                <a:gd name="T7" fmla="*/ 2147483647 h 61"/>
                <a:gd name="T8" fmla="*/ 2147483647 w 33"/>
                <a:gd name="T9" fmla="*/ 2147483647 h 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61"/>
                <a:gd name="T17" fmla="*/ 33 w 33"/>
                <a:gd name="T18" fmla="*/ 61 h 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61">
                  <a:moveTo>
                    <a:pt x="1" y="5"/>
                  </a:moveTo>
                  <a:cubicBezTo>
                    <a:pt x="5" y="24"/>
                    <a:pt x="14" y="43"/>
                    <a:pt x="26" y="58"/>
                  </a:cubicBezTo>
                  <a:cubicBezTo>
                    <a:pt x="29" y="61"/>
                    <a:pt x="33" y="57"/>
                    <a:pt x="31" y="54"/>
                  </a:cubicBezTo>
                  <a:cubicBezTo>
                    <a:pt x="19" y="39"/>
                    <a:pt x="11" y="22"/>
                    <a:pt x="7" y="4"/>
                  </a:cubicBezTo>
                  <a:cubicBezTo>
                    <a:pt x="6" y="0"/>
                    <a:pt x="0" y="2"/>
                    <a:pt x="1" y="5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23">
              <a:extLst>
                <a:ext uri="{FF2B5EF4-FFF2-40B4-BE49-F238E27FC236}">
                  <a16:creationId xmlns:a16="http://schemas.microsoft.com/office/drawing/2014/main" xmlns="" id="{1B9E1CE0-37FC-419F-AF31-50D36F3FE5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70257" y="4051114"/>
              <a:ext cx="131587" cy="55678"/>
            </a:xfrm>
            <a:custGeom>
              <a:avLst/>
              <a:gdLst>
                <a:gd name="T0" fmla="*/ 2147483647 w 50"/>
                <a:gd name="T1" fmla="*/ 2147483647 h 26"/>
                <a:gd name="T2" fmla="*/ 2147483647 w 50"/>
                <a:gd name="T3" fmla="*/ 2147483647 h 26"/>
                <a:gd name="T4" fmla="*/ 2147483647 w 50"/>
                <a:gd name="T5" fmla="*/ 2147483647 h 26"/>
                <a:gd name="T6" fmla="*/ 2147483647 w 50"/>
                <a:gd name="T7" fmla="*/ 2147483647 h 26"/>
                <a:gd name="T8" fmla="*/ 2147483647 w 50"/>
                <a:gd name="T9" fmla="*/ 2147483647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"/>
                <a:gd name="T16" fmla="*/ 0 h 26"/>
                <a:gd name="T17" fmla="*/ 50 w 50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" h="26">
                  <a:moveTo>
                    <a:pt x="7" y="23"/>
                  </a:moveTo>
                  <a:cubicBezTo>
                    <a:pt x="16" y="14"/>
                    <a:pt x="32" y="6"/>
                    <a:pt x="45" y="10"/>
                  </a:cubicBezTo>
                  <a:cubicBezTo>
                    <a:pt x="48" y="11"/>
                    <a:pt x="50" y="5"/>
                    <a:pt x="46" y="4"/>
                  </a:cubicBezTo>
                  <a:cubicBezTo>
                    <a:pt x="31" y="0"/>
                    <a:pt x="13" y="8"/>
                    <a:pt x="2" y="19"/>
                  </a:cubicBezTo>
                  <a:cubicBezTo>
                    <a:pt x="0" y="22"/>
                    <a:pt x="4" y="26"/>
                    <a:pt x="7" y="23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24">
              <a:extLst>
                <a:ext uri="{FF2B5EF4-FFF2-40B4-BE49-F238E27FC236}">
                  <a16:creationId xmlns:a16="http://schemas.microsoft.com/office/drawing/2014/main" xmlns="" id="{C83964DE-86BB-424D-8B27-CCDE764763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59646" y="4009871"/>
              <a:ext cx="44571" cy="30933"/>
            </a:xfrm>
            <a:custGeom>
              <a:avLst/>
              <a:gdLst>
                <a:gd name="T0" fmla="*/ 2147483647 w 17"/>
                <a:gd name="T1" fmla="*/ 2147483647 h 14"/>
                <a:gd name="T2" fmla="*/ 2147483647 w 17"/>
                <a:gd name="T3" fmla="*/ 2147483647 h 14"/>
                <a:gd name="T4" fmla="*/ 2147483647 w 17"/>
                <a:gd name="T5" fmla="*/ 2147483647 h 14"/>
                <a:gd name="T6" fmla="*/ 2147483647 w 17"/>
                <a:gd name="T7" fmla="*/ 2147483647 h 14"/>
                <a:gd name="T8" fmla="*/ 2147483647 w 17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14"/>
                <a:gd name="T17" fmla="*/ 17 w 17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14">
                  <a:moveTo>
                    <a:pt x="7" y="12"/>
                  </a:moveTo>
                  <a:cubicBezTo>
                    <a:pt x="9" y="10"/>
                    <a:pt x="11" y="8"/>
                    <a:pt x="13" y="8"/>
                  </a:cubicBezTo>
                  <a:cubicBezTo>
                    <a:pt x="17" y="6"/>
                    <a:pt x="15" y="0"/>
                    <a:pt x="11" y="2"/>
                  </a:cubicBezTo>
                  <a:cubicBezTo>
                    <a:pt x="8" y="3"/>
                    <a:pt x="5" y="5"/>
                    <a:pt x="3" y="7"/>
                  </a:cubicBezTo>
                  <a:cubicBezTo>
                    <a:pt x="0" y="10"/>
                    <a:pt x="4" y="14"/>
                    <a:pt x="7" y="12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41">
              <a:extLst>
                <a:ext uri="{FF2B5EF4-FFF2-40B4-BE49-F238E27FC236}">
                  <a16:creationId xmlns:a16="http://schemas.microsoft.com/office/drawing/2014/main" xmlns="" id="{1C9EED6E-01EB-49F6-BB2D-2DFA2E7AE2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0763" y="6241108"/>
              <a:ext cx="1322240" cy="624830"/>
            </a:xfrm>
            <a:custGeom>
              <a:avLst/>
              <a:gdLst>
                <a:gd name="T0" fmla="*/ 2147483647 w 502"/>
                <a:gd name="T1" fmla="*/ 2147483647 h 286"/>
                <a:gd name="T2" fmla="*/ 2147483647 w 502"/>
                <a:gd name="T3" fmla="*/ 2147483647 h 286"/>
                <a:gd name="T4" fmla="*/ 2147483647 w 502"/>
                <a:gd name="T5" fmla="*/ 2147483647 h 286"/>
                <a:gd name="T6" fmla="*/ 2147483647 w 502"/>
                <a:gd name="T7" fmla="*/ 2147483647 h 286"/>
                <a:gd name="T8" fmla="*/ 0 w 502"/>
                <a:gd name="T9" fmla="*/ 2147483647 h 286"/>
                <a:gd name="T10" fmla="*/ 2147483647 w 502"/>
                <a:gd name="T11" fmla="*/ 2147483647 h 286"/>
                <a:gd name="T12" fmla="*/ 2147483647 w 502"/>
                <a:gd name="T13" fmla="*/ 2147483647 h 2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02"/>
                <a:gd name="T22" fmla="*/ 0 h 286"/>
                <a:gd name="T23" fmla="*/ 502 w 502"/>
                <a:gd name="T24" fmla="*/ 286 h 28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02" h="286">
                  <a:moveTo>
                    <a:pt x="491" y="43"/>
                  </a:moveTo>
                  <a:cubicBezTo>
                    <a:pt x="487" y="25"/>
                    <a:pt x="412" y="16"/>
                    <a:pt x="360" y="11"/>
                  </a:cubicBezTo>
                  <a:cubicBezTo>
                    <a:pt x="323" y="8"/>
                    <a:pt x="244" y="5"/>
                    <a:pt x="221" y="7"/>
                  </a:cubicBezTo>
                  <a:cubicBezTo>
                    <a:pt x="198" y="10"/>
                    <a:pt x="64" y="0"/>
                    <a:pt x="46" y="23"/>
                  </a:cubicBezTo>
                  <a:cubicBezTo>
                    <a:pt x="38" y="34"/>
                    <a:pt x="19" y="158"/>
                    <a:pt x="0" y="286"/>
                  </a:cubicBezTo>
                  <a:cubicBezTo>
                    <a:pt x="502" y="286"/>
                    <a:pt x="502" y="286"/>
                    <a:pt x="502" y="286"/>
                  </a:cubicBezTo>
                  <a:cubicBezTo>
                    <a:pt x="497" y="158"/>
                    <a:pt x="493" y="50"/>
                    <a:pt x="491" y="43"/>
                  </a:cubicBezTo>
                  <a:close/>
                </a:path>
              </a:pathLst>
            </a:custGeom>
            <a:solidFill>
              <a:srgbClr val="F88A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42">
              <a:extLst>
                <a:ext uri="{FF2B5EF4-FFF2-40B4-BE49-F238E27FC236}">
                  <a16:creationId xmlns:a16="http://schemas.microsoft.com/office/drawing/2014/main" xmlns="" id="{602B2479-B6BE-4BEC-9FEC-C936517148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33048" y="6241108"/>
              <a:ext cx="1322240" cy="624830"/>
            </a:xfrm>
            <a:custGeom>
              <a:avLst/>
              <a:gdLst>
                <a:gd name="T0" fmla="*/ 2147483647 w 502"/>
                <a:gd name="T1" fmla="*/ 2147483647 h 286"/>
                <a:gd name="T2" fmla="*/ 2147483647 w 502"/>
                <a:gd name="T3" fmla="*/ 2147483647 h 286"/>
                <a:gd name="T4" fmla="*/ 2147483647 w 502"/>
                <a:gd name="T5" fmla="*/ 2147483647 h 286"/>
                <a:gd name="T6" fmla="*/ 2147483647 w 502"/>
                <a:gd name="T7" fmla="*/ 2147483647 h 286"/>
                <a:gd name="T8" fmla="*/ 0 w 502"/>
                <a:gd name="T9" fmla="*/ 2147483647 h 286"/>
                <a:gd name="T10" fmla="*/ 2147483647 w 502"/>
                <a:gd name="T11" fmla="*/ 2147483647 h 286"/>
                <a:gd name="T12" fmla="*/ 2147483647 w 502"/>
                <a:gd name="T13" fmla="*/ 2147483647 h 2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02"/>
                <a:gd name="T22" fmla="*/ 0 h 286"/>
                <a:gd name="T23" fmla="*/ 502 w 502"/>
                <a:gd name="T24" fmla="*/ 286 h 28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02" h="286">
                  <a:moveTo>
                    <a:pt x="456" y="23"/>
                  </a:moveTo>
                  <a:cubicBezTo>
                    <a:pt x="439" y="0"/>
                    <a:pt x="304" y="10"/>
                    <a:pt x="281" y="7"/>
                  </a:cubicBezTo>
                  <a:cubicBezTo>
                    <a:pt x="258" y="5"/>
                    <a:pt x="179" y="9"/>
                    <a:pt x="142" y="12"/>
                  </a:cubicBezTo>
                  <a:cubicBezTo>
                    <a:pt x="90" y="16"/>
                    <a:pt x="16" y="25"/>
                    <a:pt x="11" y="43"/>
                  </a:cubicBezTo>
                  <a:cubicBezTo>
                    <a:pt x="10" y="50"/>
                    <a:pt x="5" y="158"/>
                    <a:pt x="0" y="286"/>
                  </a:cubicBezTo>
                  <a:cubicBezTo>
                    <a:pt x="502" y="286"/>
                    <a:pt x="502" y="286"/>
                    <a:pt x="502" y="286"/>
                  </a:cubicBezTo>
                  <a:cubicBezTo>
                    <a:pt x="484" y="158"/>
                    <a:pt x="464" y="34"/>
                    <a:pt x="456" y="23"/>
                  </a:cubicBezTo>
                  <a:close/>
                </a:path>
              </a:pathLst>
            </a:custGeom>
            <a:solidFill>
              <a:srgbClr val="F88A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" name="圆角矩形 9">
            <a:extLst>
              <a:ext uri="{FF2B5EF4-FFF2-40B4-BE49-F238E27FC236}">
                <a16:creationId xmlns:a16="http://schemas.microsoft.com/office/drawing/2014/main" xmlns="" id="{63A60ABB-D59E-4D37-904D-3F79929AE148}"/>
              </a:ext>
            </a:extLst>
          </p:cNvPr>
          <p:cNvSpPr/>
          <p:nvPr/>
        </p:nvSpPr>
        <p:spPr>
          <a:xfrm rot="2700000">
            <a:off x="10787656" y="156231"/>
            <a:ext cx="754354" cy="754354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F1D81C14-2C36-45F4-915E-5A3752A3C6C0}"/>
              </a:ext>
            </a:extLst>
          </p:cNvPr>
          <p:cNvGrpSpPr/>
          <p:nvPr/>
        </p:nvGrpSpPr>
        <p:grpSpPr>
          <a:xfrm>
            <a:off x="10823156" y="563905"/>
            <a:ext cx="683354" cy="683354"/>
            <a:chOff x="3700441" y="1274408"/>
            <a:chExt cx="1646508" cy="1646508"/>
          </a:xfrm>
        </p:grpSpPr>
        <p:sp>
          <p:nvSpPr>
            <p:cNvPr id="27" name="圆角矩形 11">
              <a:extLst>
                <a:ext uri="{FF2B5EF4-FFF2-40B4-BE49-F238E27FC236}">
                  <a16:creationId xmlns:a16="http://schemas.microsoft.com/office/drawing/2014/main" xmlns="" id="{D263FEB2-14A6-42FA-BDC8-88874F8D7D80}"/>
                </a:ext>
              </a:extLst>
            </p:cNvPr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chemeClr val="accent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圆角矩形 12">
              <a:extLst>
                <a:ext uri="{FF2B5EF4-FFF2-40B4-BE49-F238E27FC236}">
                  <a16:creationId xmlns:a16="http://schemas.microsoft.com/office/drawing/2014/main" xmlns="" id="{070A740B-7AAE-4C2B-A29D-DE141EF1806C}"/>
                </a:ext>
              </a:extLst>
            </p:cNvPr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2AAA3684-7EDD-4031-AB99-72F3B1AC97B1}"/>
              </a:ext>
            </a:extLst>
          </p:cNvPr>
          <p:cNvGrpSpPr/>
          <p:nvPr/>
        </p:nvGrpSpPr>
        <p:grpSpPr>
          <a:xfrm>
            <a:off x="10854928" y="1231773"/>
            <a:ext cx="619809" cy="619809"/>
            <a:chOff x="3700441" y="1274408"/>
            <a:chExt cx="1646508" cy="1646508"/>
          </a:xfrm>
        </p:grpSpPr>
        <p:sp>
          <p:nvSpPr>
            <p:cNvPr id="30" name="圆角矩形 14">
              <a:extLst>
                <a:ext uri="{FF2B5EF4-FFF2-40B4-BE49-F238E27FC236}">
                  <a16:creationId xmlns:a16="http://schemas.microsoft.com/office/drawing/2014/main" xmlns="" id="{2A438B4C-A0DC-4EB7-830F-BDFC4F55B027}"/>
                </a:ext>
              </a:extLst>
            </p:cNvPr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chemeClr val="accent5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圆角矩形 15">
              <a:extLst>
                <a:ext uri="{FF2B5EF4-FFF2-40B4-BE49-F238E27FC236}">
                  <a16:creationId xmlns:a16="http://schemas.microsoft.com/office/drawing/2014/main" xmlns="" id="{0E0E8F41-7CBC-46EA-B5FE-5F987B83A9BE}"/>
                </a:ext>
              </a:extLst>
            </p:cNvPr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85D0DD38-E0A0-4C03-BE98-BF914ADC0B23}"/>
              </a:ext>
            </a:extLst>
          </p:cNvPr>
          <p:cNvSpPr/>
          <p:nvPr/>
        </p:nvSpPr>
        <p:spPr>
          <a:xfrm>
            <a:off x="1807983" y="786736"/>
            <a:ext cx="7091970" cy="6698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任务分析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3A0D0A8B-17FE-4E09-B8EC-2D454B276D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6156" y="1500708"/>
            <a:ext cx="6227604" cy="2855395"/>
          </a:xfrm>
          <a:prstGeom prst="rect">
            <a:avLst/>
          </a:prstGeom>
        </p:spPr>
      </p:pic>
      <p:sp>
        <p:nvSpPr>
          <p:cNvPr id="34" name="矩形: 圆角 33">
            <a:extLst>
              <a:ext uri="{FF2B5EF4-FFF2-40B4-BE49-F238E27FC236}">
                <a16:creationId xmlns:a16="http://schemas.microsoft.com/office/drawing/2014/main" xmlns="" id="{02EB924F-F9C0-4994-AF18-DE208C180513}"/>
              </a:ext>
            </a:extLst>
          </p:cNvPr>
          <p:cNvSpPr/>
          <p:nvPr/>
        </p:nvSpPr>
        <p:spPr>
          <a:xfrm>
            <a:off x="5641258" y="3077368"/>
            <a:ext cx="2968052" cy="144469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578BF22B-FCB1-4AF8-995D-67E17B89AE90}"/>
              </a:ext>
            </a:extLst>
          </p:cNvPr>
          <p:cNvSpPr txBox="1"/>
          <p:nvPr/>
        </p:nvSpPr>
        <p:spPr>
          <a:xfrm>
            <a:off x="5665258" y="4108100"/>
            <a:ext cx="2399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碎片整理和优化</a:t>
            </a:r>
          </a:p>
        </p:txBody>
      </p:sp>
    </p:spTree>
    <p:extLst>
      <p:ext uri="{BB962C8B-B14F-4D97-AF65-F5344CB8AC3E}">
        <p14:creationId xmlns:p14="http://schemas.microsoft.com/office/powerpoint/2010/main" val="1948890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96296E-6 L 4.375E-6 -0.18472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34468 " pathEditMode="relative" rAng="0" ptsTypes="AA">
                                      <p:cBhvr>
                                        <p:cTn id="14" dur="15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50417 " pathEditMode="relative" rAng="0" ptsTypes="AA">
                                      <p:cBhvr>
                                        <p:cTn id="19" dur="175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33" grpId="0"/>
      <p:bldP spid="34" grpId="0" animBg="1"/>
      <p:bldP spid="3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:a16="http://schemas.microsoft.com/office/drawing/2014/main" xmlns="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:a16="http://schemas.microsoft.com/office/drawing/2014/main" xmlns="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07400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5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碎片整理和优化驱动器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B2555F8-59B3-48CA-9982-F242A093D25D}"/>
              </a:ext>
            </a:extLst>
          </p:cNvPr>
          <p:cNvSpPr/>
          <p:nvPr/>
        </p:nvSpPr>
        <p:spPr>
          <a:xfrm>
            <a:off x="1292319" y="1997839"/>
            <a:ext cx="1016597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59080" algn="just">
              <a:spcAft>
                <a:spcPts val="0"/>
              </a:spcAft>
            </a:pPr>
            <a:r>
              <a:rPr lang="zh-CN" altLang="zh-CN" sz="3600" spc="600" dirty="0">
                <a:cs typeface="+mn-ea"/>
              </a:rPr>
              <a:t>碎片整理和优化驱动器程序可以重新安排计算机硬盘上的文件、程序以及未使用的空间，使得程序运行得更快，文件打开得更快。磁盘碎片整理并不影响数据的完整性。</a:t>
            </a:r>
          </a:p>
        </p:txBody>
      </p:sp>
    </p:spTree>
    <p:extLst>
      <p:ext uri="{BB962C8B-B14F-4D97-AF65-F5344CB8AC3E}">
        <p14:creationId xmlns:p14="http://schemas.microsoft.com/office/powerpoint/2010/main" val="23391973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BB149E3-94F5-4BA9-98CA-CD617DD6FC96}"/>
              </a:ext>
            </a:extLst>
          </p:cNvPr>
          <p:cNvSpPr/>
          <p:nvPr/>
        </p:nvSpPr>
        <p:spPr>
          <a:xfrm>
            <a:off x="4075561" y="2008020"/>
            <a:ext cx="7373725" cy="4508894"/>
          </a:xfrm>
          <a:prstGeom prst="rect">
            <a:avLst/>
          </a:prstGeom>
          <a:solidFill>
            <a:srgbClr val="F99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7" name="矩形 56"/>
          <p:cNvSpPr/>
          <p:nvPr/>
        </p:nvSpPr>
        <p:spPr>
          <a:xfrm>
            <a:off x="5684879" y="2434412"/>
            <a:ext cx="4741070" cy="75238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en-US" altLang="zh-CN" sz="3200" b="1" kern="0" spc="300" dirty="0">
                <a:solidFill>
                  <a:schemeClr val="bg1"/>
                </a:solidFill>
                <a:cs typeface="+mn-ea"/>
                <a:sym typeface="+mn-lt"/>
              </a:rPr>
              <a:t>MBR</a:t>
            </a:r>
            <a:r>
              <a:rPr lang="zh-CN" altLang="en-US" sz="3200" b="1" kern="0" spc="300" dirty="0">
                <a:solidFill>
                  <a:schemeClr val="bg1"/>
                </a:solidFill>
                <a:cs typeface="+mn-ea"/>
                <a:sym typeface="+mn-lt"/>
              </a:rPr>
              <a:t>与</a:t>
            </a:r>
            <a:r>
              <a:rPr lang="en-US" altLang="zh-CN" sz="3200" b="1" kern="0" spc="300" dirty="0">
                <a:solidFill>
                  <a:schemeClr val="bg1"/>
                </a:solidFill>
                <a:cs typeface="+mn-ea"/>
                <a:sym typeface="+mn-lt"/>
              </a:rPr>
              <a:t>GPT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AD6BC22-4D50-4772-8537-D2B19CB1D037}"/>
              </a:ext>
            </a:extLst>
          </p:cNvPr>
          <p:cNvSpPr/>
          <p:nvPr/>
        </p:nvSpPr>
        <p:spPr>
          <a:xfrm>
            <a:off x="4761093" y="3252510"/>
            <a:ext cx="612767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spc="1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Times New Roman" panose="02020603050405020304" pitchFamily="18" charset="0"/>
              </a:rPr>
              <a:t>MBR</a:t>
            </a:r>
            <a:r>
              <a:rPr lang="zh-CN" altLang="en-US" sz="2800" b="1" kern="100" spc="1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Times New Roman" panose="02020603050405020304" pitchFamily="18" charset="0"/>
              </a:rPr>
              <a:t>磁盘：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使用的是旧的传统磁盘分区表格式，其磁盘分区表存储在</a:t>
            </a:r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MBR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内 （</a:t>
            </a:r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master boot record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）。</a:t>
            </a:r>
            <a:endParaRPr lang="en-US" altLang="zh-CN" sz="2800" b="1" kern="100" spc="1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GPT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磁盘：</a:t>
            </a:r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一种新的磁盘分区表格式，其磁盘分区表存储在全局唯一标识分区表内（</a:t>
            </a:r>
            <a:r>
              <a:rPr lang="en-US" altLang="zh-CN" sz="2800" b="1" dirty="0">
                <a:solidFill>
                  <a:schemeClr val="bg1"/>
                </a:solidFill>
                <a:latin typeface="+mn-ea"/>
              </a:rPr>
              <a:t>GUID Partition Table, GPT</a:t>
            </a:r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）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61E681E-4546-49A5-BE28-D9D498C980BB}"/>
              </a:ext>
            </a:extLst>
          </p:cNvPr>
          <p:cNvSpPr/>
          <p:nvPr/>
        </p:nvSpPr>
        <p:spPr>
          <a:xfrm>
            <a:off x="4478539" y="2338592"/>
            <a:ext cx="6660952" cy="3827258"/>
          </a:xfrm>
          <a:prstGeom prst="rect">
            <a:avLst/>
          </a:prstGeom>
          <a:noFill/>
          <a:ln w="635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13">
            <a:extLst>
              <a:ext uri="{FF2B5EF4-FFF2-40B4-BE49-F238E27FC236}">
                <a16:creationId xmlns:a16="http://schemas.microsoft.com/office/drawing/2014/main" xmlns="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:a16="http://schemas.microsoft.com/office/drawing/2014/main" xmlns="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EB5E192C-8A99-40D7-9B01-70E7E8204F33}"/>
              </a:ext>
            </a:extLst>
          </p:cNvPr>
          <p:cNvSpPr/>
          <p:nvPr/>
        </p:nvSpPr>
        <p:spPr>
          <a:xfrm>
            <a:off x="1344771" y="692150"/>
            <a:ext cx="341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项目基础知识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4948B96E-D03F-49D6-A1F4-A7055409ED9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0BF9C8DA-5788-4E2A-ADF9-FFCC47B432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3BFEACF0-D649-491B-BBCA-C0F18443131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52D66DD2-451E-4EE0-B917-4464712CC3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1DAC2FD0-4908-4442-9198-4D3CAF09FD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EB30FB27-B428-4154-9ACD-C8406645EA6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FAE27D4C-7D06-4947-95C7-470AFB730B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FE7F5DD6-61B1-4189-9457-2CD88446E7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0D1E386E-2B22-487A-908B-35C23A040C1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532BE500-19B6-41A3-BA85-2294DAE0BB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46536B2C-C67C-4D29-99AC-B537991435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06B9E4F5-3605-4755-BDFB-CDE4129F754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B46FC371-723C-46A3-9D6A-26CF8E8933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67FBDF68-6A38-4AA8-9A17-D92C340E8F0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D7B2C16F-44ED-46A5-B54C-C6A0021A47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98C4E0F4-8F75-4394-B4E3-253C6A7A5D1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B13BFA1F-8A00-4359-BEC8-36BF0E1E16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EDA8EE71-D2DE-46D1-AFB8-A872B80F0BB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FFF8B753-A908-444C-82D1-6892E87C0D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CD0A02CE-5697-4BA8-87A9-0B6A066C78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EBF90D6D-BC3C-4F3A-86EC-6B1ACB74AE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2F5AADCC-605D-4142-87E0-F697D49F35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9CFA2BD8-8E3C-4A9D-9DE0-DC542552BB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5090FAD6-6669-4EAC-B98E-4203135D9F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C1064C9B-A6D4-4423-B6B5-19BB3C305E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6" name="Shape 2537">
            <a:extLst>
              <a:ext uri="{FF2B5EF4-FFF2-40B4-BE49-F238E27FC236}">
                <a16:creationId xmlns:a16="http://schemas.microsoft.com/office/drawing/2014/main" xmlns="" id="{9AD73BD6-A1DF-4ABB-88A7-5F04F1593DE2}"/>
              </a:ext>
            </a:extLst>
          </p:cNvPr>
          <p:cNvSpPr/>
          <p:nvPr/>
        </p:nvSpPr>
        <p:spPr>
          <a:xfrm>
            <a:off x="10425949" y="2527775"/>
            <a:ext cx="462813" cy="5656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13745"/>
                </a:moveTo>
                <a:lnTo>
                  <a:pt x="3600" y="13745"/>
                </a:lnTo>
                <a:cubicBezTo>
                  <a:pt x="3269" y="13745"/>
                  <a:pt x="3000" y="13966"/>
                  <a:pt x="3000" y="14236"/>
                </a:cubicBezTo>
                <a:cubicBezTo>
                  <a:pt x="3000" y="14508"/>
                  <a:pt x="3269" y="14727"/>
                  <a:pt x="3600" y="14727"/>
                </a:cubicBezTo>
                <a:lnTo>
                  <a:pt x="14400" y="14727"/>
                </a:lnTo>
                <a:cubicBezTo>
                  <a:pt x="14731" y="14727"/>
                  <a:pt x="15000" y="14508"/>
                  <a:pt x="15000" y="14236"/>
                </a:cubicBezTo>
                <a:cubicBezTo>
                  <a:pt x="15000" y="13966"/>
                  <a:pt x="14731" y="13745"/>
                  <a:pt x="14400" y="13745"/>
                </a:cubicBezTo>
                <a:moveTo>
                  <a:pt x="3000" y="11291"/>
                </a:moveTo>
                <a:cubicBezTo>
                  <a:pt x="3000" y="11562"/>
                  <a:pt x="3269" y="11782"/>
                  <a:pt x="3600" y="11782"/>
                </a:cubicBezTo>
                <a:lnTo>
                  <a:pt x="18000" y="11782"/>
                </a:lnTo>
                <a:cubicBezTo>
                  <a:pt x="18331" y="11782"/>
                  <a:pt x="18600" y="11562"/>
                  <a:pt x="18600" y="11291"/>
                </a:cubicBezTo>
                <a:cubicBezTo>
                  <a:pt x="18600" y="11020"/>
                  <a:pt x="18331" y="10800"/>
                  <a:pt x="18000" y="10800"/>
                </a:cubicBezTo>
                <a:lnTo>
                  <a:pt x="3600" y="10800"/>
                </a:lnTo>
                <a:cubicBezTo>
                  <a:pt x="3269" y="10800"/>
                  <a:pt x="3000" y="11020"/>
                  <a:pt x="3000" y="11291"/>
                </a:cubicBezTo>
                <a:moveTo>
                  <a:pt x="20400" y="20618"/>
                </a:moveTo>
                <a:lnTo>
                  <a:pt x="6600" y="20618"/>
                </a:lnTo>
                <a:lnTo>
                  <a:pt x="1200" y="16200"/>
                </a:lnTo>
                <a:lnTo>
                  <a:pt x="1200" y="2945"/>
                </a:lnTo>
                <a:lnTo>
                  <a:pt x="4200" y="2945"/>
                </a:lnTo>
                <a:lnTo>
                  <a:pt x="4200" y="4418"/>
                </a:lnTo>
                <a:cubicBezTo>
                  <a:pt x="4200" y="4690"/>
                  <a:pt x="4469" y="4909"/>
                  <a:pt x="4800" y="4909"/>
                </a:cubicBezTo>
                <a:cubicBezTo>
                  <a:pt x="5131" y="4909"/>
                  <a:pt x="5400" y="4690"/>
                  <a:pt x="5400" y="4418"/>
                </a:cubicBezTo>
                <a:lnTo>
                  <a:pt x="5400" y="2945"/>
                </a:lnTo>
                <a:lnTo>
                  <a:pt x="6600" y="2945"/>
                </a:lnTo>
                <a:lnTo>
                  <a:pt x="6600" y="4418"/>
                </a:lnTo>
                <a:cubicBezTo>
                  <a:pt x="6600" y="4690"/>
                  <a:pt x="6869" y="4909"/>
                  <a:pt x="7200" y="4909"/>
                </a:cubicBezTo>
                <a:cubicBezTo>
                  <a:pt x="7531" y="4909"/>
                  <a:pt x="7800" y="4690"/>
                  <a:pt x="7800" y="4418"/>
                </a:cubicBezTo>
                <a:lnTo>
                  <a:pt x="7800" y="2945"/>
                </a:lnTo>
                <a:lnTo>
                  <a:pt x="9000" y="2945"/>
                </a:lnTo>
                <a:lnTo>
                  <a:pt x="9000" y="4418"/>
                </a:lnTo>
                <a:cubicBezTo>
                  <a:pt x="9000" y="4690"/>
                  <a:pt x="9269" y="4909"/>
                  <a:pt x="9600" y="4909"/>
                </a:cubicBezTo>
                <a:cubicBezTo>
                  <a:pt x="9931" y="4909"/>
                  <a:pt x="10200" y="4690"/>
                  <a:pt x="10200" y="4418"/>
                </a:cubicBezTo>
                <a:lnTo>
                  <a:pt x="10200" y="2945"/>
                </a:lnTo>
                <a:lnTo>
                  <a:pt x="11400" y="2945"/>
                </a:lnTo>
                <a:lnTo>
                  <a:pt x="11400" y="4418"/>
                </a:lnTo>
                <a:cubicBezTo>
                  <a:pt x="11400" y="4690"/>
                  <a:pt x="11669" y="4909"/>
                  <a:pt x="12000" y="4909"/>
                </a:cubicBezTo>
                <a:cubicBezTo>
                  <a:pt x="12331" y="4909"/>
                  <a:pt x="12600" y="4690"/>
                  <a:pt x="12600" y="4418"/>
                </a:cubicBezTo>
                <a:lnTo>
                  <a:pt x="12600" y="2945"/>
                </a:lnTo>
                <a:lnTo>
                  <a:pt x="13800" y="2945"/>
                </a:lnTo>
                <a:lnTo>
                  <a:pt x="13800" y="4418"/>
                </a:lnTo>
                <a:cubicBezTo>
                  <a:pt x="13800" y="4690"/>
                  <a:pt x="14069" y="4909"/>
                  <a:pt x="14400" y="4909"/>
                </a:cubicBezTo>
                <a:cubicBezTo>
                  <a:pt x="14731" y="4909"/>
                  <a:pt x="15000" y="4690"/>
                  <a:pt x="15000" y="4418"/>
                </a:cubicBezTo>
                <a:lnTo>
                  <a:pt x="15000" y="2945"/>
                </a:lnTo>
                <a:lnTo>
                  <a:pt x="16200" y="2945"/>
                </a:lnTo>
                <a:lnTo>
                  <a:pt x="16200" y="4418"/>
                </a:lnTo>
                <a:cubicBezTo>
                  <a:pt x="16200" y="4690"/>
                  <a:pt x="16469" y="4909"/>
                  <a:pt x="16800" y="4909"/>
                </a:cubicBezTo>
                <a:cubicBezTo>
                  <a:pt x="17131" y="4909"/>
                  <a:pt x="17400" y="4690"/>
                  <a:pt x="17400" y="4418"/>
                </a:cubicBezTo>
                <a:lnTo>
                  <a:pt x="17400" y="2945"/>
                </a:lnTo>
                <a:lnTo>
                  <a:pt x="20400" y="2945"/>
                </a:lnTo>
                <a:cubicBezTo>
                  <a:pt x="20400" y="2945"/>
                  <a:pt x="20400" y="20618"/>
                  <a:pt x="20400" y="20618"/>
                </a:cubicBezTo>
                <a:close/>
                <a:moveTo>
                  <a:pt x="1200" y="20618"/>
                </a:moveTo>
                <a:lnTo>
                  <a:pt x="1200" y="17673"/>
                </a:lnTo>
                <a:lnTo>
                  <a:pt x="4800" y="20618"/>
                </a:lnTo>
                <a:cubicBezTo>
                  <a:pt x="4800" y="20618"/>
                  <a:pt x="1200" y="20618"/>
                  <a:pt x="1200" y="20618"/>
                </a:cubicBezTo>
                <a:close/>
                <a:moveTo>
                  <a:pt x="20400" y="1964"/>
                </a:moveTo>
                <a:lnTo>
                  <a:pt x="17400" y="1964"/>
                </a:lnTo>
                <a:lnTo>
                  <a:pt x="17400" y="491"/>
                </a:lnTo>
                <a:cubicBezTo>
                  <a:pt x="17400" y="220"/>
                  <a:pt x="17131" y="0"/>
                  <a:pt x="16800" y="0"/>
                </a:cubicBezTo>
                <a:cubicBezTo>
                  <a:pt x="16469" y="0"/>
                  <a:pt x="16200" y="220"/>
                  <a:pt x="16200" y="491"/>
                </a:cubicBezTo>
                <a:lnTo>
                  <a:pt x="16200" y="1964"/>
                </a:lnTo>
                <a:lnTo>
                  <a:pt x="15000" y="1964"/>
                </a:lnTo>
                <a:lnTo>
                  <a:pt x="15000" y="491"/>
                </a:lnTo>
                <a:cubicBezTo>
                  <a:pt x="15000" y="220"/>
                  <a:pt x="14731" y="0"/>
                  <a:pt x="14400" y="0"/>
                </a:cubicBezTo>
                <a:cubicBezTo>
                  <a:pt x="14069" y="0"/>
                  <a:pt x="13800" y="220"/>
                  <a:pt x="13800" y="491"/>
                </a:cubicBezTo>
                <a:lnTo>
                  <a:pt x="13800" y="1964"/>
                </a:lnTo>
                <a:lnTo>
                  <a:pt x="12600" y="1964"/>
                </a:lnTo>
                <a:lnTo>
                  <a:pt x="12600" y="491"/>
                </a:lnTo>
                <a:cubicBezTo>
                  <a:pt x="12600" y="220"/>
                  <a:pt x="12331" y="0"/>
                  <a:pt x="12000" y="0"/>
                </a:cubicBezTo>
                <a:cubicBezTo>
                  <a:pt x="11669" y="0"/>
                  <a:pt x="11400" y="220"/>
                  <a:pt x="11400" y="491"/>
                </a:cubicBezTo>
                <a:lnTo>
                  <a:pt x="11400" y="1964"/>
                </a:lnTo>
                <a:lnTo>
                  <a:pt x="10200" y="1964"/>
                </a:lnTo>
                <a:lnTo>
                  <a:pt x="10200" y="491"/>
                </a:lnTo>
                <a:cubicBezTo>
                  <a:pt x="10200" y="220"/>
                  <a:pt x="9931" y="0"/>
                  <a:pt x="9600" y="0"/>
                </a:cubicBezTo>
                <a:cubicBezTo>
                  <a:pt x="9269" y="0"/>
                  <a:pt x="9000" y="220"/>
                  <a:pt x="9000" y="491"/>
                </a:cubicBezTo>
                <a:lnTo>
                  <a:pt x="9000" y="1964"/>
                </a:lnTo>
                <a:lnTo>
                  <a:pt x="7800" y="1964"/>
                </a:lnTo>
                <a:lnTo>
                  <a:pt x="7800" y="491"/>
                </a:lnTo>
                <a:cubicBezTo>
                  <a:pt x="7800" y="220"/>
                  <a:pt x="7531" y="0"/>
                  <a:pt x="7200" y="0"/>
                </a:cubicBezTo>
                <a:cubicBezTo>
                  <a:pt x="6869" y="0"/>
                  <a:pt x="6600" y="220"/>
                  <a:pt x="6600" y="491"/>
                </a:cubicBezTo>
                <a:lnTo>
                  <a:pt x="6600" y="1964"/>
                </a:lnTo>
                <a:lnTo>
                  <a:pt x="5400" y="1964"/>
                </a:lnTo>
                <a:lnTo>
                  <a:pt x="5400" y="491"/>
                </a:lnTo>
                <a:cubicBezTo>
                  <a:pt x="5400" y="220"/>
                  <a:pt x="5131" y="0"/>
                  <a:pt x="4800" y="0"/>
                </a:cubicBezTo>
                <a:cubicBezTo>
                  <a:pt x="4469" y="0"/>
                  <a:pt x="4200" y="220"/>
                  <a:pt x="4200" y="491"/>
                </a:cubicBezTo>
                <a:lnTo>
                  <a:pt x="4200" y="1964"/>
                </a:lnTo>
                <a:lnTo>
                  <a:pt x="1200" y="1964"/>
                </a:lnTo>
                <a:cubicBezTo>
                  <a:pt x="538" y="1964"/>
                  <a:pt x="0" y="2404"/>
                  <a:pt x="0" y="2945"/>
                </a:cubicBezTo>
                <a:lnTo>
                  <a:pt x="0" y="20618"/>
                </a:lnTo>
                <a:cubicBezTo>
                  <a:pt x="0" y="21161"/>
                  <a:pt x="538" y="21600"/>
                  <a:pt x="1200" y="21600"/>
                </a:cubicBezTo>
                <a:lnTo>
                  <a:pt x="20400" y="21600"/>
                </a:lnTo>
                <a:cubicBezTo>
                  <a:pt x="21062" y="21600"/>
                  <a:pt x="21600" y="21161"/>
                  <a:pt x="21600" y="20618"/>
                </a:cubicBezTo>
                <a:lnTo>
                  <a:pt x="21600" y="2945"/>
                </a:lnTo>
                <a:cubicBezTo>
                  <a:pt x="21600" y="2404"/>
                  <a:pt x="21062" y="1964"/>
                  <a:pt x="20400" y="1964"/>
                </a:cubicBezTo>
                <a:moveTo>
                  <a:pt x="3600" y="8836"/>
                </a:moveTo>
                <a:lnTo>
                  <a:pt x="10800" y="8836"/>
                </a:lnTo>
                <a:cubicBezTo>
                  <a:pt x="11131" y="8836"/>
                  <a:pt x="11400" y="8617"/>
                  <a:pt x="11400" y="8345"/>
                </a:cubicBezTo>
                <a:cubicBezTo>
                  <a:pt x="11400" y="8075"/>
                  <a:pt x="11131" y="7855"/>
                  <a:pt x="10800" y="7855"/>
                </a:cubicBezTo>
                <a:lnTo>
                  <a:pt x="3600" y="7855"/>
                </a:lnTo>
                <a:cubicBezTo>
                  <a:pt x="3269" y="7855"/>
                  <a:pt x="3000" y="8075"/>
                  <a:pt x="3000" y="8345"/>
                </a:cubicBezTo>
                <a:cubicBezTo>
                  <a:pt x="3000" y="8617"/>
                  <a:pt x="3269" y="8836"/>
                  <a:pt x="3600" y="8836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6457453A-17B0-4C82-A140-C5D9B650F4A3}"/>
              </a:ext>
            </a:extLst>
          </p:cNvPr>
          <p:cNvSpPr>
            <a:spLocks noChangeAspect="1"/>
          </p:cNvSpPr>
          <p:nvPr/>
        </p:nvSpPr>
        <p:spPr>
          <a:xfrm>
            <a:off x="878803" y="3573250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90214B5E-D444-421E-8E5C-DBD41EA3B3FF}"/>
              </a:ext>
            </a:extLst>
          </p:cNvPr>
          <p:cNvSpPr/>
          <p:nvPr/>
        </p:nvSpPr>
        <p:spPr>
          <a:xfrm>
            <a:off x="1175656" y="4066575"/>
            <a:ext cx="1884207" cy="120032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2400" b="1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MBR</a:t>
            </a:r>
            <a:r>
              <a:rPr lang="zh-CN" altLang="en-US" sz="2400" b="1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与</a:t>
            </a:r>
            <a:r>
              <a:rPr lang="en-US" altLang="zh-CN" sz="2400" b="1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GPT</a:t>
            </a:r>
            <a:endParaRPr lang="zh-CN" altLang="en-US" sz="2400" b="1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lvl="0" algn="ctr"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基本磁盘</a:t>
            </a:r>
          </a:p>
          <a:p>
            <a:pPr lvl="0" algn="ctr"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动态磁盘</a:t>
            </a: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CD985FFF-7FF1-42D4-AF1B-C2EEAB5E9D18}"/>
              </a:ext>
            </a:extLst>
          </p:cNvPr>
          <p:cNvSpPr>
            <a:spLocks noChangeAspect="1"/>
          </p:cNvSpPr>
          <p:nvPr/>
        </p:nvSpPr>
        <p:spPr>
          <a:xfrm>
            <a:off x="878802" y="2025631"/>
            <a:ext cx="2384174" cy="1572334"/>
          </a:xfrm>
          <a:prstGeom prst="rect">
            <a:avLst/>
          </a:prstGeom>
          <a:solidFill>
            <a:srgbClr val="F9930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项目基础知识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7797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7" grpId="0"/>
      <p:bldP spid="10" grpId="0" animBg="1"/>
      <p:bldP spid="5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:a16="http://schemas.microsoft.com/office/drawing/2014/main" xmlns="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:a16="http://schemas.microsoft.com/office/drawing/2014/main" xmlns="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07400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5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碎片整理和优化驱动器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2E67E6D8-EFFF-407F-A0D7-D04B0184832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8765" y="1604315"/>
            <a:ext cx="5527303" cy="437938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3EC27C4-A615-446F-B6E6-A595C0DFDF2B}"/>
              </a:ext>
            </a:extLst>
          </p:cNvPr>
          <p:cNvSpPr/>
          <p:nvPr/>
        </p:nvSpPr>
        <p:spPr>
          <a:xfrm>
            <a:off x="5426586" y="6064868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cs typeface="Times New Roman" panose="02020603050405020304" pitchFamily="18" charset="0"/>
              </a:rPr>
              <a:t>优化驱动器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611402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 rot="2700000">
            <a:off x="7422729" y="1312941"/>
            <a:ext cx="1068341" cy="1068341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>
          <a:xfrm rot="2700000">
            <a:off x="8148449" y="237986"/>
            <a:ext cx="753462" cy="753462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57224" y="-1426198"/>
            <a:ext cx="1494170" cy="1494170"/>
            <a:chOff x="3700441" y="1274408"/>
            <a:chExt cx="1646508" cy="1646508"/>
          </a:xfrm>
        </p:grpSpPr>
        <p:sp>
          <p:nvSpPr>
            <p:cNvPr id="6" name="圆角矩形 5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F9930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229316" y="-66455"/>
            <a:ext cx="1494170" cy="1494170"/>
            <a:chOff x="3700441" y="1274408"/>
            <a:chExt cx="1646508" cy="1646508"/>
          </a:xfrm>
        </p:grpSpPr>
        <p:sp>
          <p:nvSpPr>
            <p:cNvPr id="9" name="圆角矩形 8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458DCB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959235" y="1272375"/>
            <a:ext cx="1494170" cy="1494170"/>
            <a:chOff x="3700441" y="1274408"/>
            <a:chExt cx="1646508" cy="1646508"/>
          </a:xfrm>
        </p:grpSpPr>
        <p:sp>
          <p:nvSpPr>
            <p:cNvPr id="12" name="圆角矩形 11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E14956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407739" y="-1984570"/>
            <a:ext cx="2300444" cy="2300444"/>
            <a:chOff x="3700441" y="1274408"/>
            <a:chExt cx="1646508" cy="1646508"/>
          </a:xfrm>
        </p:grpSpPr>
        <p:sp>
          <p:nvSpPr>
            <p:cNvPr id="15" name="圆角矩形 14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2070A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365877" y="-214868"/>
            <a:ext cx="1770084" cy="1770084"/>
            <a:chOff x="3700440" y="1274408"/>
            <a:chExt cx="1646508" cy="1646508"/>
          </a:xfrm>
        </p:grpSpPr>
        <p:sp>
          <p:nvSpPr>
            <p:cNvPr id="18" name="圆角矩形 17"/>
            <p:cNvSpPr/>
            <p:nvPr/>
          </p:nvSpPr>
          <p:spPr>
            <a:xfrm rot="2700000">
              <a:off x="3700440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34B2E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131673" y="533697"/>
            <a:ext cx="787017" cy="787017"/>
            <a:chOff x="3700441" y="1274408"/>
            <a:chExt cx="1646508" cy="1646508"/>
          </a:xfrm>
        </p:grpSpPr>
        <p:sp>
          <p:nvSpPr>
            <p:cNvPr id="21" name="圆角矩形 20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A6315B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6" name="圆角矩形 25"/>
          <p:cNvSpPr/>
          <p:nvPr/>
        </p:nvSpPr>
        <p:spPr>
          <a:xfrm rot="2700000">
            <a:off x="6111242" y="1401214"/>
            <a:ext cx="1068341" cy="1068341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任意多边形 26"/>
          <p:cNvSpPr/>
          <p:nvPr/>
        </p:nvSpPr>
        <p:spPr>
          <a:xfrm rot="2700000">
            <a:off x="6821898" y="1162435"/>
            <a:ext cx="1149463" cy="1149463"/>
          </a:xfrm>
          <a:custGeom>
            <a:avLst/>
            <a:gdLst>
              <a:gd name="connsiteX0" fmla="*/ 95270 w 1266657"/>
              <a:gd name="connsiteY0" fmla="*/ 95268 h 1266657"/>
              <a:gd name="connsiteX1" fmla="*/ 72650 w 1266657"/>
              <a:gd name="connsiteY1" fmla="*/ 149877 h 1266657"/>
              <a:gd name="connsiteX2" fmla="*/ 72650 w 1266657"/>
              <a:gd name="connsiteY2" fmla="*/ 1116780 h 1266657"/>
              <a:gd name="connsiteX3" fmla="*/ 149878 w 1266657"/>
              <a:gd name="connsiteY3" fmla="*/ 1194008 h 1266657"/>
              <a:gd name="connsiteX4" fmla="*/ 1116781 w 1266657"/>
              <a:gd name="connsiteY4" fmla="*/ 1194008 h 1266657"/>
              <a:gd name="connsiteX5" fmla="*/ 1194009 w 1266657"/>
              <a:gd name="connsiteY5" fmla="*/ 1116780 h 1266657"/>
              <a:gd name="connsiteX6" fmla="*/ 1194010 w 1266657"/>
              <a:gd name="connsiteY6" fmla="*/ 149877 h 1266657"/>
              <a:gd name="connsiteX7" fmla="*/ 1116782 w 1266657"/>
              <a:gd name="connsiteY7" fmla="*/ 72649 h 1266657"/>
              <a:gd name="connsiteX8" fmla="*/ 149879 w 1266657"/>
              <a:gd name="connsiteY8" fmla="*/ 72649 h 1266657"/>
              <a:gd name="connsiteX9" fmla="*/ 95270 w 1266657"/>
              <a:gd name="connsiteY9" fmla="*/ 95268 h 1266657"/>
              <a:gd name="connsiteX10" fmla="*/ 25551 w 1266657"/>
              <a:gd name="connsiteY10" fmla="*/ 25550 h 1266657"/>
              <a:gd name="connsiteX11" fmla="*/ 87235 w 1266657"/>
              <a:gd name="connsiteY11" fmla="*/ 0 h 1266657"/>
              <a:gd name="connsiteX12" fmla="*/ 1179422 w 1266657"/>
              <a:gd name="connsiteY12" fmla="*/ 0 h 1266657"/>
              <a:gd name="connsiteX13" fmla="*/ 1266657 w 1266657"/>
              <a:gd name="connsiteY13" fmla="*/ 87235 h 1266657"/>
              <a:gd name="connsiteX14" fmla="*/ 1266657 w 1266657"/>
              <a:gd name="connsiteY14" fmla="*/ 1179422 h 1266657"/>
              <a:gd name="connsiteX15" fmla="*/ 1179422 w 1266657"/>
              <a:gd name="connsiteY15" fmla="*/ 1266657 h 1266657"/>
              <a:gd name="connsiteX16" fmla="*/ 87235 w 1266657"/>
              <a:gd name="connsiteY16" fmla="*/ 1266657 h 1266657"/>
              <a:gd name="connsiteX17" fmla="*/ 0 w 1266657"/>
              <a:gd name="connsiteY17" fmla="*/ 1179422 h 1266657"/>
              <a:gd name="connsiteX18" fmla="*/ 0 w 1266657"/>
              <a:gd name="connsiteY18" fmla="*/ 87235 h 1266657"/>
              <a:gd name="connsiteX19" fmla="*/ 25551 w 1266657"/>
              <a:gd name="connsiteY19" fmla="*/ 25550 h 1266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66657" h="1266657">
                <a:moveTo>
                  <a:pt x="95270" y="95268"/>
                </a:moveTo>
                <a:cubicBezTo>
                  <a:pt x="81294" y="109244"/>
                  <a:pt x="72651" y="128551"/>
                  <a:pt x="72650" y="149877"/>
                </a:cubicBezTo>
                <a:lnTo>
                  <a:pt x="72650" y="1116780"/>
                </a:lnTo>
                <a:cubicBezTo>
                  <a:pt x="72650" y="1159432"/>
                  <a:pt x="107227" y="1194008"/>
                  <a:pt x="149878" y="1194008"/>
                </a:cubicBezTo>
                <a:lnTo>
                  <a:pt x="1116781" y="1194008"/>
                </a:lnTo>
                <a:cubicBezTo>
                  <a:pt x="1159434" y="1194008"/>
                  <a:pt x="1194009" y="1159432"/>
                  <a:pt x="1194009" y="1116780"/>
                </a:cubicBezTo>
                <a:lnTo>
                  <a:pt x="1194010" y="149877"/>
                </a:lnTo>
                <a:cubicBezTo>
                  <a:pt x="1194009" y="107225"/>
                  <a:pt x="1159433" y="72649"/>
                  <a:pt x="1116782" y="72649"/>
                </a:cubicBezTo>
                <a:lnTo>
                  <a:pt x="149879" y="72649"/>
                </a:lnTo>
                <a:cubicBezTo>
                  <a:pt x="128552" y="72649"/>
                  <a:pt x="109246" y="81293"/>
                  <a:pt x="95270" y="95268"/>
                </a:cubicBezTo>
                <a:close/>
                <a:moveTo>
                  <a:pt x="25551" y="25550"/>
                </a:moveTo>
                <a:cubicBezTo>
                  <a:pt x="41337" y="9764"/>
                  <a:pt x="63146" y="0"/>
                  <a:pt x="87235" y="0"/>
                </a:cubicBezTo>
                <a:lnTo>
                  <a:pt x="1179422" y="0"/>
                </a:lnTo>
                <a:cubicBezTo>
                  <a:pt x="1227601" y="0"/>
                  <a:pt x="1266657" y="39057"/>
                  <a:pt x="1266657" y="87235"/>
                </a:cubicBezTo>
                <a:lnTo>
                  <a:pt x="1266657" y="1179422"/>
                </a:lnTo>
                <a:cubicBezTo>
                  <a:pt x="1266657" y="1227601"/>
                  <a:pt x="1227601" y="1266657"/>
                  <a:pt x="1179422" y="1266657"/>
                </a:cubicBezTo>
                <a:lnTo>
                  <a:pt x="87235" y="1266657"/>
                </a:lnTo>
                <a:cubicBezTo>
                  <a:pt x="39057" y="1266657"/>
                  <a:pt x="0" y="1227601"/>
                  <a:pt x="0" y="1179422"/>
                </a:cubicBezTo>
                <a:lnTo>
                  <a:pt x="0" y="87235"/>
                </a:lnTo>
                <a:cubicBezTo>
                  <a:pt x="0" y="63146"/>
                  <a:pt x="9764" y="41337"/>
                  <a:pt x="25551" y="25550"/>
                </a:cubicBezTo>
                <a:close/>
              </a:path>
            </a:pathLst>
          </a:custGeom>
          <a:solidFill>
            <a:srgbClr val="34B2E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721265" y="3838655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2070A1"/>
                </a:solidFill>
                <a:cs typeface="+mn-ea"/>
                <a:sym typeface="+mn-lt"/>
              </a:rPr>
              <a:t>习题与实训</a:t>
            </a:r>
          </a:p>
        </p:txBody>
      </p:sp>
      <p:sp>
        <p:nvSpPr>
          <p:cNvPr id="29" name="矩形 28"/>
          <p:cNvSpPr/>
          <p:nvPr/>
        </p:nvSpPr>
        <p:spPr>
          <a:xfrm>
            <a:off x="2943873" y="4955518"/>
            <a:ext cx="6304253" cy="38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习题与实训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5483454" y="4781807"/>
            <a:ext cx="1268886" cy="0"/>
          </a:xfrm>
          <a:prstGeom prst="line">
            <a:avLst/>
          </a:prstGeom>
          <a:ln w="25400" cap="rnd">
            <a:solidFill>
              <a:srgbClr val="34B2E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2228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150"/>
                            </p:stCondLst>
                            <p:childTnLst>
                              <p:par>
                                <p:cTn id="5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65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6" grpId="0" animBg="1"/>
      <p:bldP spid="27" grpId="0" animBg="1"/>
      <p:bldP spid="28" grpId="0"/>
      <p:bldP spid="29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13">
            <a:extLst>
              <a:ext uri="{FF2B5EF4-FFF2-40B4-BE49-F238E27FC236}">
                <a16:creationId xmlns:a16="http://schemas.microsoft.com/office/drawing/2014/main" xmlns="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:a16="http://schemas.microsoft.com/office/drawing/2014/main" xmlns="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F1A3A633-CA1C-4514-99F0-8FB8434E8F68}"/>
              </a:ext>
            </a:extLst>
          </p:cNvPr>
          <p:cNvSpPr/>
          <p:nvPr/>
        </p:nvSpPr>
        <p:spPr>
          <a:xfrm>
            <a:off x="1344771" y="692150"/>
            <a:ext cx="51068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习题与实训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7065B06D-80CB-4E03-93D7-4DB3007BBEF4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B95C5E26-5D11-4F8D-8C79-C7D562AEE96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D1EB644C-5AE2-4E77-BC4A-A5CC478136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BB984E4E-77B7-4DA5-B0BE-E43AD1C5FA7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0FAAEE68-DCB2-4BD5-99FD-0A6C9F2C1F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116A8373-B54F-48BD-B7A8-13222C595B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37FF6ACD-EB07-4E1B-8BC5-A23CFD3890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667E2F77-0C6F-46D1-9F06-349F7B5009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7D4CAE14-1198-4434-920A-F3671457685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80311BBA-F274-41B9-9855-F0A4421019C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6ECEB006-5353-4862-A199-1A41CBAC10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592D756D-C2B6-49D1-9294-4976CCDC77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68BD2998-62E7-4156-82B1-4116D6FDF9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4323AADD-3625-4C4E-BBDE-0449BCE324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35F484E2-204D-495D-A22C-77A638E8D1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8BBB3402-1797-47CC-8FD5-865B4C50EB8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2FB61EF0-D9A8-4CE7-923E-3EA1E3452F9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5D3A87C3-FDD7-4E24-8B7B-13168DAD71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7789155C-C0F6-4AC7-BF91-2B59569370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E738E997-BA70-46D7-9649-C9DED9A23CA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81F99DEC-E722-4DEE-9403-58B6BAAB52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1C3AD385-EC9E-43A5-A59E-7B8D9D0B18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C5601E44-7B40-4321-9951-4257065F38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064FF0ED-CA3D-4408-AC99-86AC249DBB8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C616A829-5FEC-4B93-A0D7-D09A0BEDA2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D2CA3E8D-ED09-44F2-A739-059BC097B0EC}"/>
              </a:ext>
            </a:extLst>
          </p:cNvPr>
          <p:cNvSpPr>
            <a:spLocks noChangeAspect="1"/>
          </p:cNvSpPr>
          <p:nvPr/>
        </p:nvSpPr>
        <p:spPr>
          <a:xfrm>
            <a:off x="1301042" y="3400041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C99E4EDB-8CC6-45BA-8579-CFE5FD2E2DD3}"/>
              </a:ext>
            </a:extLst>
          </p:cNvPr>
          <p:cNvSpPr/>
          <p:nvPr/>
        </p:nvSpPr>
        <p:spPr>
          <a:xfrm>
            <a:off x="1649013" y="4011242"/>
            <a:ext cx="2004571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项目小结；</a:t>
            </a:r>
            <a:endParaRPr lang="en-US" altLang="zh-CN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习题与实训。</a:t>
            </a:r>
            <a:endParaRPr lang="en-US" altLang="zh-CN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FE7EC39F-1F3B-42EF-BA0C-1D02C340D726}"/>
              </a:ext>
            </a:extLst>
          </p:cNvPr>
          <p:cNvSpPr>
            <a:spLocks noChangeAspect="1"/>
          </p:cNvSpPr>
          <p:nvPr/>
        </p:nvSpPr>
        <p:spPr>
          <a:xfrm>
            <a:off x="1301041" y="1852422"/>
            <a:ext cx="2384174" cy="1572334"/>
          </a:xfrm>
          <a:prstGeom prst="rect">
            <a:avLst/>
          </a:prstGeom>
          <a:solidFill>
            <a:srgbClr val="2070A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习题与实训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2275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2.22222E-6 L 2.91667E-6 -0.18472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2.96296E-6 L 2.91667E-6 -0.34467 " pathEditMode="relative" rAng="0" ptsTypes="AA">
                                      <p:cBhvr>
                                        <p:cTn id="14" dur="1500" spd="-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3.7037E-7 L 2.08333E-6 -0.50417 " pathEditMode="relative" rAng="0" ptsTypes="AA">
                                      <p:cBhvr>
                                        <p:cTn id="19" dur="1750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5" grpId="1" animBg="1"/>
      <p:bldP spid="56" grpId="0"/>
      <p:bldP spid="56" grpId="1"/>
      <p:bldP spid="57" grpId="0" animBg="1"/>
      <p:bldP spid="57" grpId="1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BB149E3-94F5-4BA9-98CA-CD617DD6FC96}"/>
              </a:ext>
            </a:extLst>
          </p:cNvPr>
          <p:cNvSpPr/>
          <p:nvPr/>
        </p:nvSpPr>
        <p:spPr>
          <a:xfrm>
            <a:off x="4686975" y="2008021"/>
            <a:ext cx="6762311" cy="3559210"/>
          </a:xfrm>
          <a:prstGeom prst="rect">
            <a:avLst/>
          </a:prstGeom>
          <a:solidFill>
            <a:srgbClr val="2070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7" name="矩形 56"/>
          <p:cNvSpPr/>
          <p:nvPr/>
        </p:nvSpPr>
        <p:spPr>
          <a:xfrm>
            <a:off x="5330157" y="2449254"/>
            <a:ext cx="2771877" cy="58734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400" b="1" kern="0" spc="300" dirty="0">
                <a:solidFill>
                  <a:schemeClr val="bg1"/>
                </a:solidFill>
                <a:cs typeface="+mn-ea"/>
                <a:sym typeface="+mn-lt"/>
              </a:rPr>
              <a:t>项目小结；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AD6BC22-4D50-4772-8537-D2B19CB1D037}"/>
              </a:ext>
            </a:extLst>
          </p:cNvPr>
          <p:cNvSpPr/>
          <p:nvPr/>
        </p:nvSpPr>
        <p:spPr>
          <a:xfrm>
            <a:off x="5234907" y="3147255"/>
            <a:ext cx="5809334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理论知识：掌握磁盘的基本知识。</a:t>
            </a:r>
            <a:endParaRPr lang="en-US" altLang="zh-CN" sz="2200" b="1" kern="100" spc="1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endParaRPr lang="en-US" altLang="zh-CN" sz="2200" b="1" kern="100" spc="1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r>
              <a:rPr lang="zh-CN" altLang="en-US" sz="22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技能知识：掌握基本磁盘管理的方法；掌握动态磁盘管理的方法；掌握磁盘配额管理的方法；掌握常用的磁盘管理命令。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61E681E-4546-49A5-BE28-D9D498C980BB}"/>
              </a:ext>
            </a:extLst>
          </p:cNvPr>
          <p:cNvSpPr/>
          <p:nvPr/>
        </p:nvSpPr>
        <p:spPr>
          <a:xfrm>
            <a:off x="5024991" y="2338593"/>
            <a:ext cx="6114500" cy="2940793"/>
          </a:xfrm>
          <a:prstGeom prst="rect">
            <a:avLst/>
          </a:prstGeom>
          <a:noFill/>
          <a:ln w="635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13">
            <a:extLst>
              <a:ext uri="{FF2B5EF4-FFF2-40B4-BE49-F238E27FC236}">
                <a16:creationId xmlns:a16="http://schemas.microsoft.com/office/drawing/2014/main" xmlns="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:a16="http://schemas.microsoft.com/office/drawing/2014/main" xmlns="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EB5E192C-8A99-40D7-9B01-70E7E8204F33}"/>
              </a:ext>
            </a:extLst>
          </p:cNvPr>
          <p:cNvSpPr/>
          <p:nvPr/>
        </p:nvSpPr>
        <p:spPr>
          <a:xfrm>
            <a:off x="1344771" y="692150"/>
            <a:ext cx="28777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习题与实训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4948B96E-D03F-49D6-A1F4-A7055409ED9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0BF9C8DA-5788-4E2A-ADF9-FFCC47B432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3BFEACF0-D649-491B-BBCA-C0F18443131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52D66DD2-451E-4EE0-B917-4464712CC3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1DAC2FD0-4908-4442-9198-4D3CAF09FD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EB30FB27-B428-4154-9ACD-C8406645EA6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FAE27D4C-7D06-4947-95C7-470AFB730B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FE7F5DD6-61B1-4189-9457-2CD88446E7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0D1E386E-2B22-487A-908B-35C23A040C1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532BE500-19B6-41A3-BA85-2294DAE0BB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46536B2C-C67C-4D29-99AC-B537991435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06B9E4F5-3605-4755-BDFB-CDE4129F754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B46FC371-723C-46A3-9D6A-26CF8E8933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67FBDF68-6A38-4AA8-9A17-D92C340E8F0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D7B2C16F-44ED-46A5-B54C-C6A0021A47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98C4E0F4-8F75-4394-B4E3-253C6A7A5D1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B13BFA1F-8A00-4359-BEC8-36BF0E1E16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EDA8EE71-D2DE-46D1-AFB8-A872B80F0BB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FFF8B753-A908-444C-82D1-6892E87C0D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CD0A02CE-5697-4BA8-87A9-0B6A066C78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EBF90D6D-BC3C-4F3A-86EC-6B1ACB74AE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2F5AADCC-605D-4142-87E0-F697D49F35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9CFA2BD8-8E3C-4A9D-9DE0-DC542552BB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5090FAD6-6669-4EAC-B98E-4203135D9F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C1064C9B-A6D4-4423-B6B5-19BB3C305E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CDF713DF-0EAB-4AD7-AFB7-F9E734E405BC}"/>
              </a:ext>
            </a:extLst>
          </p:cNvPr>
          <p:cNvSpPr>
            <a:spLocks noChangeAspect="1"/>
          </p:cNvSpPr>
          <p:nvPr/>
        </p:nvSpPr>
        <p:spPr>
          <a:xfrm>
            <a:off x="1301042" y="3400041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42A2ACDD-77D8-429A-881C-D019729C74F4}"/>
              </a:ext>
            </a:extLst>
          </p:cNvPr>
          <p:cNvSpPr/>
          <p:nvPr/>
        </p:nvSpPr>
        <p:spPr>
          <a:xfrm>
            <a:off x="1649013" y="4011242"/>
            <a:ext cx="2004571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项目小结；</a:t>
            </a:r>
            <a:endParaRPr lang="en-US" altLang="zh-CN" sz="2400" b="1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习题与实训。</a:t>
            </a:r>
            <a:endParaRPr lang="en-US" altLang="zh-CN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3DE01FF6-8D84-4A76-9236-C6A47DB9AAC3}"/>
              </a:ext>
            </a:extLst>
          </p:cNvPr>
          <p:cNvSpPr>
            <a:spLocks noChangeAspect="1"/>
          </p:cNvSpPr>
          <p:nvPr/>
        </p:nvSpPr>
        <p:spPr>
          <a:xfrm>
            <a:off x="1301041" y="1852422"/>
            <a:ext cx="2384174" cy="1572334"/>
          </a:xfrm>
          <a:prstGeom prst="rect">
            <a:avLst/>
          </a:prstGeom>
          <a:solidFill>
            <a:srgbClr val="2070A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习题与实训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46574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57" grpId="0"/>
      <p:bldP spid="57" grpId="1"/>
      <p:bldP spid="3" grpId="0"/>
      <p:bldP spid="3" grpId="1"/>
      <p:bldP spid="10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BB149E3-94F5-4BA9-98CA-CD617DD6FC96}"/>
              </a:ext>
            </a:extLst>
          </p:cNvPr>
          <p:cNvSpPr/>
          <p:nvPr/>
        </p:nvSpPr>
        <p:spPr>
          <a:xfrm>
            <a:off x="4686975" y="2008021"/>
            <a:ext cx="6762311" cy="3559210"/>
          </a:xfrm>
          <a:prstGeom prst="rect">
            <a:avLst/>
          </a:prstGeom>
          <a:solidFill>
            <a:schemeClr val="bg1"/>
          </a:solidFill>
          <a:ln w="127000">
            <a:solidFill>
              <a:srgbClr val="2070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7" name="矩形 56"/>
          <p:cNvSpPr/>
          <p:nvPr/>
        </p:nvSpPr>
        <p:spPr>
          <a:xfrm>
            <a:off x="5200126" y="2415036"/>
            <a:ext cx="6192010" cy="58734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kern="0" spc="300" dirty="0">
                <a:cs typeface="+mn-ea"/>
                <a:sym typeface="+mn-lt"/>
              </a:rPr>
              <a:t>项目实训：</a:t>
            </a:r>
            <a:r>
              <a:rPr lang="zh-CN" altLang="en-US" sz="2400" dirty="0"/>
              <a:t>管理文件系统与共享资源</a:t>
            </a:r>
            <a:endParaRPr lang="en-US" altLang="zh-CN" sz="24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AD6BC22-4D50-4772-8537-D2B19CB1D037}"/>
              </a:ext>
            </a:extLst>
          </p:cNvPr>
          <p:cNvSpPr/>
          <p:nvPr/>
        </p:nvSpPr>
        <p:spPr>
          <a:xfrm>
            <a:off x="4953000" y="3534188"/>
            <a:ext cx="643913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kern="100" spc="10" dirty="0">
                <a:latin typeface="+mn-ea"/>
                <a:cs typeface="Times New Roman" panose="02020603050405020304" pitchFamily="18" charset="0"/>
              </a:rPr>
              <a:t>随着公司的发展壮大，传统存储已经无法满足企业的需求。请你为企业的服务器部署</a:t>
            </a:r>
            <a:r>
              <a:rPr lang="en-US" altLang="zh-CN" sz="2200" b="1" kern="100" spc="10" dirty="0">
                <a:latin typeface="+mn-ea"/>
                <a:cs typeface="Times New Roman" panose="02020603050405020304" pitchFamily="18" charset="0"/>
              </a:rPr>
              <a:t>RAID0</a:t>
            </a:r>
            <a:r>
              <a:rPr lang="zh-CN" altLang="en-US" sz="2200" b="1" kern="100" spc="10" dirty="0">
                <a:latin typeface="+mn-ea"/>
                <a:cs typeface="Times New Roman" panose="02020603050405020304" pitchFamily="18" charset="0"/>
              </a:rPr>
              <a:t>、</a:t>
            </a:r>
            <a:r>
              <a:rPr lang="en-US" altLang="zh-CN" sz="2200" b="1" kern="100" spc="10" dirty="0">
                <a:latin typeface="+mn-ea"/>
                <a:cs typeface="Times New Roman" panose="02020603050405020304" pitchFamily="18" charset="0"/>
              </a:rPr>
              <a:t>RAID5</a:t>
            </a:r>
            <a:r>
              <a:rPr lang="zh-CN" altLang="en-US" sz="2200" b="1" kern="100" spc="10" dirty="0">
                <a:latin typeface="+mn-ea"/>
                <a:cs typeface="Times New Roman" panose="02020603050405020304" pitchFamily="18" charset="0"/>
              </a:rPr>
              <a:t>以及磁盘扩容。</a:t>
            </a:r>
          </a:p>
        </p:txBody>
      </p:sp>
      <p:sp>
        <p:nvSpPr>
          <p:cNvPr id="23" name="圆角矩形 13">
            <a:extLst>
              <a:ext uri="{FF2B5EF4-FFF2-40B4-BE49-F238E27FC236}">
                <a16:creationId xmlns:a16="http://schemas.microsoft.com/office/drawing/2014/main" xmlns="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:a16="http://schemas.microsoft.com/office/drawing/2014/main" xmlns="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EB5E192C-8A99-40D7-9B01-70E7E8204F33}"/>
              </a:ext>
            </a:extLst>
          </p:cNvPr>
          <p:cNvSpPr/>
          <p:nvPr/>
        </p:nvSpPr>
        <p:spPr>
          <a:xfrm>
            <a:off x="1344771" y="692150"/>
            <a:ext cx="28777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习题与实训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4948B96E-D03F-49D6-A1F4-A7055409ED9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0BF9C8DA-5788-4E2A-ADF9-FFCC47B432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3BFEACF0-D649-491B-BBCA-C0F18443131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52D66DD2-451E-4EE0-B917-4464712CC3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1DAC2FD0-4908-4442-9198-4D3CAF09FD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EB30FB27-B428-4154-9ACD-C8406645EA6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FAE27D4C-7D06-4947-95C7-470AFB730B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FE7F5DD6-61B1-4189-9457-2CD88446E7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0D1E386E-2B22-487A-908B-35C23A040C1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532BE500-19B6-41A3-BA85-2294DAE0BB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46536B2C-C67C-4D29-99AC-B537991435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06B9E4F5-3605-4755-BDFB-CDE4129F754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B46FC371-723C-46A3-9D6A-26CF8E8933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67FBDF68-6A38-4AA8-9A17-D92C340E8F0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D7B2C16F-44ED-46A5-B54C-C6A0021A47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98C4E0F4-8F75-4394-B4E3-253C6A7A5D1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B13BFA1F-8A00-4359-BEC8-36BF0E1E16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EDA8EE71-D2DE-46D1-AFB8-A872B80F0BB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FFF8B753-A908-444C-82D1-6892E87C0D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CD0A02CE-5697-4BA8-87A9-0B6A066C78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EBF90D6D-BC3C-4F3A-86EC-6B1ACB74AE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2F5AADCC-605D-4142-87E0-F697D49F35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9CFA2BD8-8E3C-4A9D-9DE0-DC542552BB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5090FAD6-6669-4EAC-B98E-4203135D9F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C1064C9B-A6D4-4423-B6B5-19BB3C305E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CB9009B2-9C98-48FA-8840-9E9A676399E4}"/>
              </a:ext>
            </a:extLst>
          </p:cNvPr>
          <p:cNvCxnSpPr>
            <a:cxnSpLocks/>
          </p:cNvCxnSpPr>
          <p:nvPr/>
        </p:nvCxnSpPr>
        <p:spPr>
          <a:xfrm>
            <a:off x="4643131" y="3286384"/>
            <a:ext cx="6806155" cy="0"/>
          </a:xfrm>
          <a:prstGeom prst="line">
            <a:avLst/>
          </a:prstGeom>
          <a:ln w="63500">
            <a:solidFill>
              <a:srgbClr val="2070A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ACA1E794-720E-438C-95E6-03E2ABE97127}"/>
              </a:ext>
            </a:extLst>
          </p:cNvPr>
          <p:cNvSpPr>
            <a:spLocks noChangeAspect="1"/>
          </p:cNvSpPr>
          <p:nvPr/>
        </p:nvSpPr>
        <p:spPr>
          <a:xfrm>
            <a:off x="1301042" y="3400041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0C1621A7-C83C-47C6-B6B5-4B05AA519B14}"/>
              </a:ext>
            </a:extLst>
          </p:cNvPr>
          <p:cNvSpPr/>
          <p:nvPr/>
        </p:nvSpPr>
        <p:spPr>
          <a:xfrm>
            <a:off x="1649013" y="4011242"/>
            <a:ext cx="2004571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项目小结；</a:t>
            </a:r>
            <a:endParaRPr lang="en-US" altLang="zh-CN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习题与实训。</a:t>
            </a:r>
            <a:endParaRPr lang="en-US" altLang="zh-CN" sz="2400" b="1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F9D19B46-C183-496B-9781-71D7D891BB35}"/>
              </a:ext>
            </a:extLst>
          </p:cNvPr>
          <p:cNvSpPr>
            <a:spLocks noChangeAspect="1"/>
          </p:cNvSpPr>
          <p:nvPr/>
        </p:nvSpPr>
        <p:spPr>
          <a:xfrm>
            <a:off x="1301041" y="1852422"/>
            <a:ext cx="2384174" cy="1572334"/>
          </a:xfrm>
          <a:prstGeom prst="rect">
            <a:avLst/>
          </a:prstGeom>
          <a:solidFill>
            <a:srgbClr val="2070A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习题与实训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1801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57" grpId="0"/>
      <p:bldP spid="57" grpId="1"/>
      <p:bldP spid="3" grpId="0"/>
      <p:bldP spid="3" grpId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重要说明</a:t>
            </a:r>
            <a:endParaRPr lang="zh-CN" altLang="en-US" dirty="0"/>
          </a:p>
        </p:txBody>
      </p:sp>
      <p:sp>
        <p:nvSpPr>
          <p:cNvPr id="7" name="文本框 1"/>
          <p:cNvSpPr txBox="1"/>
          <p:nvPr/>
        </p:nvSpPr>
        <p:spPr>
          <a:xfrm>
            <a:off x="373708" y="1143531"/>
            <a:ext cx="8844866" cy="4816647"/>
          </a:xfrm>
          <a:prstGeom prst="rect">
            <a:avLst/>
          </a:prstGeom>
          <a:noFill/>
        </p:spPr>
        <p:txBody>
          <a:bodyPr wrap="square" lIns="91385" tIns="45692" rIns="91385" bIns="45692" rtlCol="0" anchor="t">
            <a:spAutoFit/>
          </a:bodyPr>
          <a:lstStyle/>
          <a:p>
            <a:pPr indent="266541" defTabSz="1218467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订购教材后请向作者索要含电子教案、微课</a:t>
            </a:r>
            <a:r>
              <a:rPr lang="en-US" altLang="zh-CN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+</a:t>
            </a:r>
            <a:r>
              <a:rPr lang="zh-CN" altLang="en-US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课堂慕课</a:t>
            </a:r>
            <a:r>
              <a:rPr lang="en-US" altLang="zh-CN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+</a:t>
            </a:r>
            <a:r>
              <a:rPr lang="zh-CN" altLang="en-US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项目实录视频、课件、课标、授课计划、项目任务单、试卷等的备课包。</a:t>
            </a:r>
          </a:p>
          <a:p>
            <a:pPr indent="266541" defTabSz="1218467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全套资源提供群： </a:t>
            </a:r>
            <a:r>
              <a:rPr lang="en-US" altLang="zh-CN" sz="2400" b="1" kern="100" dirty="0">
                <a:solidFill>
                  <a:srgbClr val="FF0000"/>
                </a:solidFill>
                <a:latin typeface="微软雅黑"/>
                <a:cs typeface="Times New Roman" panose="02020603050405020304" pitchFamily="18" charset="0"/>
              </a:rPr>
              <a:t>774974869   </a:t>
            </a:r>
            <a:r>
              <a:rPr lang="zh-CN" altLang="en-US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作者</a:t>
            </a:r>
            <a:r>
              <a:rPr lang="en-US" altLang="zh-CN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QQ</a:t>
            </a:r>
            <a:r>
              <a:rPr lang="zh-CN" altLang="en-US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：</a:t>
            </a:r>
            <a:r>
              <a:rPr lang="en-US" altLang="zh-CN" sz="2400" b="1" kern="100" dirty="0">
                <a:solidFill>
                  <a:srgbClr val="FF0000"/>
                </a:solidFill>
                <a:latin typeface="微软雅黑"/>
                <a:cs typeface="Times New Roman" panose="02020603050405020304" pitchFamily="18" charset="0"/>
              </a:rPr>
              <a:t>68433059</a:t>
            </a:r>
          </a:p>
          <a:p>
            <a:pPr indent="266541" defTabSz="1218467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教材</a:t>
            </a:r>
            <a:r>
              <a:rPr lang="zh-CN" altLang="en-US" sz="2000" kern="100" dirty="0" smtClean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：</a:t>
            </a:r>
            <a:r>
              <a:rPr lang="en-US" altLang="zh-CN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  <a:hlinkClick r:id="rId2"/>
              </a:rPr>
              <a:t>http://</a:t>
            </a:r>
            <a:r>
              <a:rPr lang="en-US" altLang="zh-CN" sz="2000" kern="100" dirty="0" smtClean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  <a:hlinkClick r:id="rId2"/>
              </a:rPr>
              <a:t>www.tup.tsinghua.edu.cn/booksCenter/book_09572501.html</a:t>
            </a:r>
            <a:endParaRPr lang="en-US" altLang="zh-CN" sz="2000" kern="100" dirty="0" smtClean="0">
              <a:solidFill>
                <a:prstClr val="black"/>
              </a:solidFill>
              <a:latin typeface="微软雅黑"/>
              <a:cs typeface="Times New Roman" panose="02020603050405020304" pitchFamily="18" charset="0"/>
            </a:endParaRPr>
          </a:p>
          <a:p>
            <a:pPr indent="266541" defTabSz="1218467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kern="100" dirty="0" smtClean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ISBN</a:t>
            </a:r>
            <a:r>
              <a:rPr lang="zh-CN" altLang="en-US" sz="2000" kern="100" dirty="0" smtClean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：</a:t>
            </a:r>
            <a:r>
              <a:rPr lang="en-US" altLang="zh-CN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9787302608721   </a:t>
            </a:r>
            <a:r>
              <a:rPr lang="zh-CN" altLang="en-US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定价</a:t>
            </a:r>
            <a:r>
              <a:rPr lang="zh-CN" altLang="en-US" sz="2000" kern="100" dirty="0" smtClean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：</a:t>
            </a:r>
            <a:r>
              <a:rPr lang="en-US" altLang="zh-CN" sz="2000" kern="100" dirty="0" smtClean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69.8</a:t>
            </a:r>
            <a:r>
              <a:rPr lang="zh-CN" altLang="en-US" sz="2000" kern="100" dirty="0" smtClean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元    </a:t>
            </a:r>
            <a:r>
              <a:rPr lang="zh-CN" altLang="en-US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出版时间：</a:t>
            </a:r>
            <a:r>
              <a:rPr lang="en-US" altLang="zh-CN" sz="2000" kern="100" dirty="0" smtClean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2022.07.01</a:t>
            </a:r>
            <a:endParaRPr lang="en-US" altLang="zh-CN" sz="2000" kern="100" dirty="0">
              <a:solidFill>
                <a:prstClr val="black"/>
              </a:solidFill>
              <a:latin typeface="微软雅黑"/>
              <a:cs typeface="Times New Roman" panose="02020603050405020304" pitchFamily="18" charset="0"/>
            </a:endParaRPr>
          </a:p>
          <a:p>
            <a:pPr indent="266541" defTabSz="1218467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微信扫码关注</a:t>
            </a:r>
            <a:r>
              <a:rPr lang="zh-CN" altLang="en-US" sz="2400" b="1" kern="100" dirty="0">
                <a:solidFill>
                  <a:srgbClr val="FF0000"/>
                </a:solidFill>
                <a:latin typeface="微软雅黑"/>
                <a:cs typeface="Times New Roman" panose="02020603050405020304" pitchFamily="18" charset="0"/>
              </a:rPr>
              <a:t>“规划教材”“计算机优秀教材”</a:t>
            </a:r>
            <a:r>
              <a:rPr lang="zh-CN" altLang="en-US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，时刻关注新书出版、资源提供和更新！随时可免费寄您公众号上的样书：</a:t>
            </a:r>
            <a:endParaRPr lang="en-US" altLang="zh-CN" sz="2000" kern="100" dirty="0">
              <a:solidFill>
                <a:prstClr val="black"/>
              </a:solidFill>
              <a:latin typeface="微软雅黑"/>
              <a:cs typeface="Times New Roman" panose="02020603050405020304" pitchFamily="18" charset="0"/>
            </a:endParaRPr>
          </a:p>
          <a:p>
            <a:pPr indent="266541" defTabSz="1218467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kern="100" dirty="0">
              <a:solidFill>
                <a:prstClr val="black"/>
              </a:solidFill>
              <a:latin typeface="微软雅黑"/>
              <a:cs typeface="Times New Roman" panose="02020603050405020304" pitchFamily="18" charset="0"/>
            </a:endParaRPr>
          </a:p>
        </p:txBody>
      </p:sp>
      <p:sp>
        <p:nvSpPr>
          <p:cNvPr id="8" name="Freeform 3"/>
          <p:cNvSpPr/>
          <p:nvPr/>
        </p:nvSpPr>
        <p:spPr>
          <a:xfrm rot="10800000">
            <a:off x="1145739" y="914985"/>
            <a:ext cx="9883624" cy="45710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44" tIns="60922" rIns="121844" bIns="60922" rtlCol="0" anchor="ctr"/>
          <a:lstStyle/>
          <a:p>
            <a:pPr algn="ctr" defTabSz="1218467"/>
            <a:endParaRPr lang="zh-CN" altLang="en-US" sz="2400">
              <a:solidFill>
                <a:prstClr val="black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8682" y="1143531"/>
            <a:ext cx="2669345" cy="2670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8574" y="3966248"/>
            <a:ext cx="2741772" cy="2742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202556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56972" y="2209802"/>
            <a:ext cx="7678057" cy="60959"/>
          </a:xfrm>
          <a:prstGeom prst="rect">
            <a:avLst/>
          </a:prstGeom>
          <a:gradFill flip="none" rotWithShape="1">
            <a:gsLst>
              <a:gs pos="0">
                <a:srgbClr val="28A7E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rgbClr val="28A7E1"/>
              </a:gs>
            </a:gsLst>
            <a:lin ang="54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spcCol="0" rtlCol="0" anchor="ctr"/>
          <a:lstStyle/>
          <a:p>
            <a:pPr algn="ctr" defTabSz="1218467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56972" y="4024089"/>
            <a:ext cx="7678057" cy="60959"/>
          </a:xfrm>
          <a:prstGeom prst="rect">
            <a:avLst/>
          </a:prstGeom>
          <a:gradFill flip="none" rotWithShape="1">
            <a:gsLst>
              <a:gs pos="0">
                <a:srgbClr val="28A7E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rgbClr val="28A7E1"/>
              </a:gs>
            </a:gsLst>
            <a:lin ang="54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spcCol="0" rtlCol="0" anchor="ctr"/>
          <a:lstStyle/>
          <a:p>
            <a:pPr algn="ctr" defTabSz="1218467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0089866" y="2479773"/>
            <a:ext cx="203094" cy="203153"/>
          </a:xfrm>
          <a:prstGeom prst="ellipse">
            <a:avLst/>
          </a:prstGeom>
          <a:solidFill>
            <a:srgbClr val="3E5CC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5" tIns="45692" rIns="91385" bIns="45692" rtlCol="0" anchor="ctr"/>
          <a:lstStyle/>
          <a:p>
            <a:pPr algn="ctr" defTabSz="1218467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0089866" y="2727364"/>
            <a:ext cx="203094" cy="203153"/>
          </a:xfrm>
          <a:prstGeom prst="ellipse">
            <a:avLst/>
          </a:pr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5" tIns="45692" rIns="91385" bIns="45692" rtlCol="0" anchor="ctr"/>
          <a:lstStyle/>
          <a:p>
            <a:pPr algn="ctr" defTabSz="1218467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0089866" y="2974957"/>
            <a:ext cx="203094" cy="203153"/>
          </a:xfrm>
          <a:prstGeom prst="ellipse">
            <a:avLst/>
          </a:prstGeom>
          <a:solidFill>
            <a:srgbClr val="F08E35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5" tIns="45692" rIns="91385" bIns="45692" rtlCol="0" anchor="ctr"/>
          <a:lstStyle/>
          <a:p>
            <a:pPr algn="ctr" defTabSz="1218467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7" name="文本框 1"/>
          <p:cNvSpPr txBox="1"/>
          <p:nvPr/>
        </p:nvSpPr>
        <p:spPr>
          <a:xfrm>
            <a:off x="2610077" y="2133901"/>
            <a:ext cx="7002795" cy="1938543"/>
          </a:xfrm>
          <a:prstGeom prst="rect">
            <a:avLst/>
          </a:prstGeom>
          <a:noFill/>
        </p:spPr>
        <p:txBody>
          <a:bodyPr wrap="square" lIns="91385" tIns="45692" rIns="91385" bIns="45692" rtlCol="0">
            <a:spAutoFit/>
          </a:bodyPr>
          <a:lstStyle/>
          <a:p>
            <a:pPr defTabSz="1218467"/>
            <a:r>
              <a:rPr lang="en-US" altLang="zh-CN" sz="12000" b="1" dirty="0">
                <a:solidFill>
                  <a:prstClr val="white"/>
                </a:solidFill>
                <a:latin typeface="微软雅黑" pitchFamily="34" charset="-122"/>
              </a:rPr>
              <a:t>THANKS</a:t>
            </a:r>
            <a:endParaRPr lang="zh-CN" altLang="en-US" sz="12000" b="1" dirty="0">
              <a:solidFill>
                <a:prstClr val="white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1663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13">
            <a:extLst>
              <a:ext uri="{FF2B5EF4-FFF2-40B4-BE49-F238E27FC236}">
                <a16:creationId xmlns:a16="http://schemas.microsoft.com/office/drawing/2014/main" xmlns="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:a16="http://schemas.microsoft.com/office/drawing/2014/main" xmlns="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EB5E192C-8A99-40D7-9B01-70E7E8204F33}"/>
              </a:ext>
            </a:extLst>
          </p:cNvPr>
          <p:cNvSpPr/>
          <p:nvPr/>
        </p:nvSpPr>
        <p:spPr>
          <a:xfrm>
            <a:off x="1344771" y="692150"/>
            <a:ext cx="341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项目基础知识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4948B96E-D03F-49D6-A1F4-A7055409ED9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0BF9C8DA-5788-4E2A-ADF9-FFCC47B432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3BFEACF0-D649-491B-BBCA-C0F18443131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52D66DD2-451E-4EE0-B917-4464712CC3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1DAC2FD0-4908-4442-9198-4D3CAF09FD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EB30FB27-B428-4154-9ACD-C8406645EA6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FAE27D4C-7D06-4947-95C7-470AFB730B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FE7F5DD6-61B1-4189-9457-2CD88446E7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0D1E386E-2B22-487A-908B-35C23A040C1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532BE500-19B6-41A3-BA85-2294DAE0BB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46536B2C-C67C-4D29-99AC-B537991435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06B9E4F5-3605-4755-BDFB-CDE4129F754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B46FC371-723C-46A3-9D6A-26CF8E8933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67FBDF68-6A38-4AA8-9A17-D92C340E8F0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D7B2C16F-44ED-46A5-B54C-C6A0021A47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98C4E0F4-8F75-4394-B4E3-253C6A7A5D1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B13BFA1F-8A00-4359-BEC8-36BF0E1E16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EDA8EE71-D2DE-46D1-AFB8-A872B80F0BB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FFF8B753-A908-444C-82D1-6892E87C0D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CD0A02CE-5697-4BA8-87A9-0B6A066C78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EBF90D6D-BC3C-4F3A-86EC-6B1ACB74AE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2F5AADCC-605D-4142-87E0-F697D49F35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9CFA2BD8-8E3C-4A9D-9DE0-DC542552BB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5090FAD6-6669-4EAC-B98E-4203135D9F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C1064C9B-A6D4-4423-B6B5-19BB3C305E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6457453A-17B0-4C82-A140-C5D9B650F4A3}"/>
              </a:ext>
            </a:extLst>
          </p:cNvPr>
          <p:cNvSpPr>
            <a:spLocks noChangeAspect="1"/>
          </p:cNvSpPr>
          <p:nvPr/>
        </p:nvSpPr>
        <p:spPr>
          <a:xfrm>
            <a:off x="878803" y="3573250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90214B5E-D444-421E-8E5C-DBD41EA3B3FF}"/>
              </a:ext>
            </a:extLst>
          </p:cNvPr>
          <p:cNvSpPr/>
          <p:nvPr/>
        </p:nvSpPr>
        <p:spPr>
          <a:xfrm>
            <a:off x="1175656" y="4066575"/>
            <a:ext cx="1884207" cy="120032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2400" b="1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MBR</a:t>
            </a:r>
            <a:r>
              <a:rPr lang="zh-CN" altLang="en-US" sz="2400" b="1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与</a:t>
            </a:r>
            <a:r>
              <a:rPr lang="en-US" altLang="zh-CN" sz="2400" b="1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GPT</a:t>
            </a:r>
            <a:endParaRPr lang="zh-CN" altLang="en-US" sz="2400" b="1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lvl="0" algn="ctr"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基本磁盘</a:t>
            </a:r>
          </a:p>
          <a:p>
            <a:pPr lvl="0" algn="ctr"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动态磁盘</a:t>
            </a: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CD985FFF-7FF1-42D4-AF1B-C2EEAB5E9D18}"/>
              </a:ext>
            </a:extLst>
          </p:cNvPr>
          <p:cNvSpPr>
            <a:spLocks noChangeAspect="1"/>
          </p:cNvSpPr>
          <p:nvPr/>
        </p:nvSpPr>
        <p:spPr>
          <a:xfrm>
            <a:off x="878802" y="2025631"/>
            <a:ext cx="2384174" cy="1572334"/>
          </a:xfrm>
          <a:prstGeom prst="rect">
            <a:avLst/>
          </a:prstGeom>
          <a:solidFill>
            <a:srgbClr val="F9930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项目基础知识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A1A0DA5-FE1F-4152-929E-FFF9A6D14711}"/>
              </a:ext>
            </a:extLst>
          </p:cNvPr>
          <p:cNvSpPr/>
          <p:nvPr/>
        </p:nvSpPr>
        <p:spPr>
          <a:xfrm>
            <a:off x="4560835" y="1896958"/>
            <a:ext cx="252665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>
                <a:latin typeface="等线" panose="02010600030101010101" pitchFamily="2" charset="-122"/>
                <a:cs typeface="Times New Roman" panose="02020603050405020304" pitchFamily="18" charset="0"/>
              </a:rPr>
              <a:t>MBR</a:t>
            </a:r>
            <a:r>
              <a:rPr lang="zh-CN" altLang="zh-CN" sz="4400" b="1" dirty="0">
                <a:cs typeface="Times New Roman" panose="02020603050405020304" pitchFamily="18" charset="0"/>
              </a:rPr>
              <a:t>磁盘</a:t>
            </a:r>
            <a:endParaRPr lang="zh-CN" altLang="en-US" sz="4400" b="1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5A17606-6069-4576-87CD-C09413646FA7}"/>
              </a:ext>
            </a:extLst>
          </p:cNvPr>
          <p:cNvSpPr/>
          <p:nvPr/>
        </p:nvSpPr>
        <p:spPr>
          <a:xfrm>
            <a:off x="8032122" y="3429000"/>
            <a:ext cx="34671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等线" panose="02010600030101010101" pitchFamily="2" charset="-122"/>
                <a:cs typeface="Times New Roman" panose="02020603050405020304" pitchFamily="18" charset="0"/>
              </a:rPr>
              <a:t>MBR</a:t>
            </a:r>
            <a:r>
              <a:rPr lang="zh-CN" altLang="zh-CN" b="1" dirty="0">
                <a:cs typeface="Times New Roman" panose="02020603050405020304" pitchFamily="18" charset="0"/>
              </a:rPr>
              <a:t>位于磁盘最前端，计算机启动时，使用传统</a:t>
            </a:r>
            <a:r>
              <a:rPr lang="en-US" altLang="zh-CN" b="1" dirty="0">
                <a:cs typeface="Times New Roman" panose="02020603050405020304" pitchFamily="18" charset="0"/>
              </a:rPr>
              <a:t>BIOS</a:t>
            </a:r>
            <a:r>
              <a:rPr lang="zh-CN" altLang="zh-CN" b="1" dirty="0">
                <a:cs typeface="Times New Roman" panose="02020603050405020304" pitchFamily="18" charset="0"/>
              </a:rPr>
              <a:t>（基本输入输出系统，是固化在计算机主板上一个</a:t>
            </a:r>
            <a:r>
              <a:rPr lang="en-US" altLang="zh-CN" b="1" dirty="0">
                <a:cs typeface="Times New Roman" panose="02020603050405020304" pitchFamily="18" charset="0"/>
              </a:rPr>
              <a:t>ROM</a:t>
            </a:r>
            <a:r>
              <a:rPr lang="zh-CN" altLang="zh-CN" b="1" dirty="0">
                <a:cs typeface="Times New Roman" panose="02020603050405020304" pitchFamily="18" charset="0"/>
              </a:rPr>
              <a:t>芯片上的程序）的计算机，其</a:t>
            </a:r>
            <a:r>
              <a:rPr lang="en-US" altLang="zh-CN" b="1" dirty="0">
                <a:cs typeface="Times New Roman" panose="02020603050405020304" pitchFamily="18" charset="0"/>
              </a:rPr>
              <a:t>BIOS</a:t>
            </a:r>
            <a:r>
              <a:rPr lang="zh-CN" altLang="zh-CN" b="1" dirty="0">
                <a:cs typeface="Times New Roman" panose="02020603050405020304" pitchFamily="18" charset="0"/>
              </a:rPr>
              <a:t>会先读取</a:t>
            </a:r>
            <a:r>
              <a:rPr lang="en-US" altLang="zh-CN" b="1" dirty="0">
                <a:cs typeface="Times New Roman" panose="02020603050405020304" pitchFamily="18" charset="0"/>
              </a:rPr>
              <a:t>MBR</a:t>
            </a:r>
            <a:r>
              <a:rPr lang="zh-CN" altLang="zh-CN" b="1" dirty="0">
                <a:cs typeface="Times New Roman" panose="02020603050405020304" pitchFamily="18" charset="0"/>
              </a:rPr>
              <a:t>，并将控制权交给</a:t>
            </a:r>
            <a:r>
              <a:rPr lang="en-US" altLang="zh-CN" b="1" dirty="0">
                <a:cs typeface="Times New Roman" panose="02020603050405020304" pitchFamily="18" charset="0"/>
              </a:rPr>
              <a:t>MBR</a:t>
            </a:r>
            <a:r>
              <a:rPr lang="zh-CN" altLang="zh-CN" b="1" dirty="0">
                <a:cs typeface="Times New Roman" panose="02020603050405020304" pitchFamily="18" charset="0"/>
              </a:rPr>
              <a:t>内的程序代码，然后由此程序代码来继续后续的启动工作。</a:t>
            </a:r>
            <a:r>
              <a:rPr lang="en-US" altLang="zh-CN" b="1" dirty="0">
                <a:cs typeface="Times New Roman" panose="02020603050405020304" pitchFamily="18" charset="0"/>
              </a:rPr>
              <a:t>MBR</a:t>
            </a:r>
            <a:r>
              <a:rPr lang="zh-CN" altLang="zh-CN" b="1" dirty="0">
                <a:cs typeface="Times New Roman" panose="02020603050405020304" pitchFamily="18" charset="0"/>
              </a:rPr>
              <a:t>磁盘所支持的硬盘最大容量为</a:t>
            </a:r>
            <a:r>
              <a:rPr lang="en-US" altLang="zh-CN" b="1" dirty="0">
                <a:cs typeface="Times New Roman" panose="02020603050405020304" pitchFamily="18" charset="0"/>
              </a:rPr>
              <a:t>2.2 TB (1TB=1024GB)</a:t>
            </a:r>
            <a:r>
              <a:rPr lang="zh-CN" altLang="zh-CN" b="1" dirty="0">
                <a:cs typeface="Times New Roman" panose="02020603050405020304" pitchFamily="18" charset="0"/>
              </a:rPr>
              <a:t>。</a:t>
            </a:r>
            <a:endParaRPr lang="zh-CN" altLang="en-US" b="1" dirty="0"/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DBB965D5-A638-4669-BF8A-A983665C9E71}"/>
              </a:ext>
            </a:extLst>
          </p:cNvPr>
          <p:cNvGrpSpPr/>
          <p:nvPr/>
        </p:nvGrpSpPr>
        <p:grpSpPr>
          <a:xfrm>
            <a:off x="7566095" y="3040857"/>
            <a:ext cx="466026" cy="776285"/>
            <a:chOff x="7672412" y="863241"/>
            <a:chExt cx="3135506" cy="5222986"/>
          </a:xfrm>
        </p:grpSpPr>
        <p:sp>
          <p:nvSpPr>
            <p:cNvPr id="58" name="任意多边形 47">
              <a:extLst>
                <a:ext uri="{FF2B5EF4-FFF2-40B4-BE49-F238E27FC236}">
                  <a16:creationId xmlns:a16="http://schemas.microsoft.com/office/drawing/2014/main" xmlns="" id="{FD631B7B-5307-458D-A67B-DAFCDC36A8C6}"/>
                </a:ext>
              </a:extLst>
            </p:cNvPr>
            <p:cNvSpPr/>
            <p:nvPr/>
          </p:nvSpPr>
          <p:spPr>
            <a:xfrm flipV="1">
              <a:off x="8529425" y="5746810"/>
              <a:ext cx="1187960" cy="339417"/>
            </a:xfrm>
            <a:custGeom>
              <a:avLst/>
              <a:gdLst>
                <a:gd name="connsiteX0" fmla="*/ 30396 w 1187960"/>
                <a:gd name="connsiteY0" fmla="*/ 339417 h 339417"/>
                <a:gd name="connsiteX1" fmla="*/ 1157564 w 1187960"/>
                <a:gd name="connsiteY1" fmla="*/ 339417 h 339417"/>
                <a:gd name="connsiteX2" fmla="*/ 1187960 w 1187960"/>
                <a:gd name="connsiteY2" fmla="*/ 309021 h 339417"/>
                <a:gd name="connsiteX3" fmla="*/ 1157564 w 1187960"/>
                <a:gd name="connsiteY3" fmla="*/ 278625 h 339417"/>
                <a:gd name="connsiteX4" fmla="*/ 1137302 w 1187960"/>
                <a:gd name="connsiteY4" fmla="*/ 278625 h 339417"/>
                <a:gd name="connsiteX5" fmla="*/ 1005889 w 1187960"/>
                <a:gd name="connsiteY5" fmla="*/ 119049 h 339417"/>
                <a:gd name="connsiteX6" fmla="*/ 967190 w 1187960"/>
                <a:gd name="connsiteY6" fmla="*/ 119049 h 339417"/>
                <a:gd name="connsiteX7" fmla="*/ 972721 w 1187960"/>
                <a:gd name="connsiteY7" fmla="*/ 110845 h 339417"/>
                <a:gd name="connsiteX8" fmla="*/ 978991 w 1187960"/>
                <a:gd name="connsiteY8" fmla="*/ 79788 h 339417"/>
                <a:gd name="connsiteX9" fmla="*/ 899203 w 1187960"/>
                <a:gd name="connsiteY9" fmla="*/ 0 h 339417"/>
                <a:gd name="connsiteX10" fmla="*/ 288757 w 1187960"/>
                <a:gd name="connsiteY10" fmla="*/ 0 h 339417"/>
                <a:gd name="connsiteX11" fmla="*/ 208969 w 1187960"/>
                <a:gd name="connsiteY11" fmla="*/ 79788 h 339417"/>
                <a:gd name="connsiteX12" fmla="*/ 215239 w 1187960"/>
                <a:gd name="connsiteY12" fmla="*/ 110845 h 339417"/>
                <a:gd name="connsiteX13" fmla="*/ 220770 w 1187960"/>
                <a:gd name="connsiteY13" fmla="*/ 119049 h 339417"/>
                <a:gd name="connsiteX14" fmla="*/ 182071 w 1187960"/>
                <a:gd name="connsiteY14" fmla="*/ 119049 h 339417"/>
                <a:gd name="connsiteX15" fmla="*/ 50659 w 1187960"/>
                <a:gd name="connsiteY15" fmla="*/ 278625 h 339417"/>
                <a:gd name="connsiteX16" fmla="*/ 30396 w 1187960"/>
                <a:gd name="connsiteY16" fmla="*/ 278625 h 339417"/>
                <a:gd name="connsiteX17" fmla="*/ 0 w 1187960"/>
                <a:gd name="connsiteY17" fmla="*/ 309021 h 339417"/>
                <a:gd name="connsiteX18" fmla="*/ 30396 w 1187960"/>
                <a:gd name="connsiteY18" fmla="*/ 339417 h 339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87960" h="339417">
                  <a:moveTo>
                    <a:pt x="30396" y="339417"/>
                  </a:moveTo>
                  <a:lnTo>
                    <a:pt x="1157564" y="339417"/>
                  </a:lnTo>
                  <a:cubicBezTo>
                    <a:pt x="1174351" y="339417"/>
                    <a:pt x="1187960" y="325808"/>
                    <a:pt x="1187960" y="309021"/>
                  </a:cubicBezTo>
                  <a:cubicBezTo>
                    <a:pt x="1187960" y="292234"/>
                    <a:pt x="1174351" y="278625"/>
                    <a:pt x="1157564" y="278625"/>
                  </a:cubicBezTo>
                  <a:lnTo>
                    <a:pt x="1137302" y="278625"/>
                  </a:lnTo>
                  <a:lnTo>
                    <a:pt x="1005889" y="119049"/>
                  </a:lnTo>
                  <a:lnTo>
                    <a:pt x="967190" y="119049"/>
                  </a:lnTo>
                  <a:lnTo>
                    <a:pt x="972721" y="110845"/>
                  </a:lnTo>
                  <a:cubicBezTo>
                    <a:pt x="976759" y="101299"/>
                    <a:pt x="978991" y="90804"/>
                    <a:pt x="978991" y="79788"/>
                  </a:cubicBezTo>
                  <a:cubicBezTo>
                    <a:pt x="978991" y="35722"/>
                    <a:pt x="943269" y="0"/>
                    <a:pt x="899203" y="0"/>
                  </a:cubicBezTo>
                  <a:lnTo>
                    <a:pt x="288757" y="0"/>
                  </a:lnTo>
                  <a:cubicBezTo>
                    <a:pt x="244691" y="0"/>
                    <a:pt x="208969" y="35722"/>
                    <a:pt x="208969" y="79788"/>
                  </a:cubicBezTo>
                  <a:cubicBezTo>
                    <a:pt x="208969" y="90804"/>
                    <a:pt x="211202" y="101299"/>
                    <a:pt x="215239" y="110845"/>
                  </a:cubicBezTo>
                  <a:lnTo>
                    <a:pt x="220770" y="119049"/>
                  </a:lnTo>
                  <a:lnTo>
                    <a:pt x="182071" y="119049"/>
                  </a:lnTo>
                  <a:lnTo>
                    <a:pt x="50659" y="278625"/>
                  </a:lnTo>
                  <a:lnTo>
                    <a:pt x="30396" y="278625"/>
                  </a:lnTo>
                  <a:cubicBezTo>
                    <a:pt x="13609" y="278625"/>
                    <a:pt x="0" y="292234"/>
                    <a:pt x="0" y="309021"/>
                  </a:cubicBezTo>
                  <a:cubicBezTo>
                    <a:pt x="0" y="325808"/>
                    <a:pt x="13609" y="339417"/>
                    <a:pt x="30396" y="339417"/>
                  </a:cubicBez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圆角矩形 48">
              <a:extLst>
                <a:ext uri="{FF2B5EF4-FFF2-40B4-BE49-F238E27FC236}">
                  <a16:creationId xmlns:a16="http://schemas.microsoft.com/office/drawing/2014/main" xmlns="" id="{24C1BCC7-60F3-421F-BCAC-990E52CE155F}"/>
                </a:ext>
              </a:extLst>
            </p:cNvPr>
            <p:cNvSpPr/>
            <p:nvPr/>
          </p:nvSpPr>
          <p:spPr>
            <a:xfrm>
              <a:off x="8529425" y="5592299"/>
              <a:ext cx="1187960" cy="116517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6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圆角矩形 49">
              <a:extLst>
                <a:ext uri="{FF2B5EF4-FFF2-40B4-BE49-F238E27FC236}">
                  <a16:creationId xmlns:a16="http://schemas.microsoft.com/office/drawing/2014/main" xmlns="" id="{51E6552E-4715-4D14-8BFF-26E046282E88}"/>
                </a:ext>
              </a:extLst>
            </p:cNvPr>
            <p:cNvSpPr/>
            <p:nvPr/>
          </p:nvSpPr>
          <p:spPr>
            <a:xfrm>
              <a:off x="8529425" y="5432723"/>
              <a:ext cx="1187960" cy="116517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6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圆角矩形 50">
              <a:extLst>
                <a:ext uri="{FF2B5EF4-FFF2-40B4-BE49-F238E27FC236}">
                  <a16:creationId xmlns:a16="http://schemas.microsoft.com/office/drawing/2014/main" xmlns="" id="{E04CF2C6-2B21-40E5-811F-5BEC6D22FF48}"/>
                </a:ext>
              </a:extLst>
            </p:cNvPr>
            <p:cNvSpPr/>
            <p:nvPr/>
          </p:nvSpPr>
          <p:spPr>
            <a:xfrm>
              <a:off x="8529425" y="5273147"/>
              <a:ext cx="1187960" cy="116517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6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圆角矩形 51">
              <a:extLst>
                <a:ext uri="{FF2B5EF4-FFF2-40B4-BE49-F238E27FC236}">
                  <a16:creationId xmlns:a16="http://schemas.microsoft.com/office/drawing/2014/main" xmlns="" id="{DCF9E03B-C265-4A5E-BD88-7FF371C80526}"/>
                </a:ext>
              </a:extLst>
            </p:cNvPr>
            <p:cNvSpPr/>
            <p:nvPr/>
          </p:nvSpPr>
          <p:spPr>
            <a:xfrm>
              <a:off x="8529425" y="5113571"/>
              <a:ext cx="1187960" cy="116517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6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任意多边形 52">
              <a:extLst>
                <a:ext uri="{FF2B5EF4-FFF2-40B4-BE49-F238E27FC236}">
                  <a16:creationId xmlns:a16="http://schemas.microsoft.com/office/drawing/2014/main" xmlns="" id="{27B974FE-0A25-41DC-96B1-871D7C5D02BA}"/>
                </a:ext>
              </a:extLst>
            </p:cNvPr>
            <p:cNvSpPr/>
            <p:nvPr/>
          </p:nvSpPr>
          <p:spPr>
            <a:xfrm rot="10800000" flipV="1">
              <a:off x="7761255" y="2335495"/>
              <a:ext cx="2746536" cy="766496"/>
            </a:xfrm>
            <a:custGeom>
              <a:avLst/>
              <a:gdLst>
                <a:gd name="connsiteX0" fmla="*/ 2801151 w 2801151"/>
                <a:gd name="connsiteY0" fmla="*/ 0 h 766496"/>
                <a:gd name="connsiteX1" fmla="*/ 0 w 2801151"/>
                <a:gd name="connsiteY1" fmla="*/ 335391 h 766496"/>
                <a:gd name="connsiteX2" fmla="*/ 86866 w 2801151"/>
                <a:gd name="connsiteY2" fmla="*/ 622551 h 766496"/>
                <a:gd name="connsiteX3" fmla="*/ 2801151 w 2801151"/>
                <a:gd name="connsiteY3" fmla="*/ 766496 h 766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1151" h="766496">
                  <a:moveTo>
                    <a:pt x="2801151" y="0"/>
                  </a:moveTo>
                  <a:lnTo>
                    <a:pt x="0" y="335391"/>
                  </a:lnTo>
                  <a:lnTo>
                    <a:pt x="86866" y="622551"/>
                  </a:lnTo>
                  <a:lnTo>
                    <a:pt x="2801151" y="766496"/>
                  </a:lnTo>
                  <a:close/>
                </a:path>
              </a:pathLst>
            </a:custGeom>
            <a:solidFill>
              <a:srgbClr val="2CC6D2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任意多边形 53">
              <a:extLst>
                <a:ext uri="{FF2B5EF4-FFF2-40B4-BE49-F238E27FC236}">
                  <a16:creationId xmlns:a16="http://schemas.microsoft.com/office/drawing/2014/main" xmlns="" id="{4515408A-2D56-4E68-81AC-3FEEC92FAEFB}"/>
                </a:ext>
              </a:extLst>
            </p:cNvPr>
            <p:cNvSpPr/>
            <p:nvPr/>
          </p:nvSpPr>
          <p:spPr>
            <a:xfrm rot="2600785">
              <a:off x="9175785" y="1404184"/>
              <a:ext cx="876009" cy="576268"/>
            </a:xfrm>
            <a:custGeom>
              <a:avLst/>
              <a:gdLst>
                <a:gd name="connsiteX0" fmla="*/ 2923712 w 2923712"/>
                <a:gd name="connsiteY0" fmla="*/ 0 h 781712"/>
                <a:gd name="connsiteX1" fmla="*/ 2811363 w 2923712"/>
                <a:gd name="connsiteY1" fmla="*/ 781712 h 781712"/>
                <a:gd name="connsiteX2" fmla="*/ 86866 w 2923712"/>
                <a:gd name="connsiteY2" fmla="*/ 637226 h 781712"/>
                <a:gd name="connsiteX3" fmla="*/ 0 w 2923712"/>
                <a:gd name="connsiteY3" fmla="*/ 350066 h 78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23712" h="781712">
                  <a:moveTo>
                    <a:pt x="2923712" y="0"/>
                  </a:moveTo>
                  <a:lnTo>
                    <a:pt x="2811363" y="781712"/>
                  </a:lnTo>
                  <a:lnTo>
                    <a:pt x="86866" y="637226"/>
                  </a:lnTo>
                  <a:lnTo>
                    <a:pt x="0" y="350066"/>
                  </a:lnTo>
                  <a:close/>
                </a:path>
              </a:pathLst>
            </a:custGeom>
            <a:solidFill>
              <a:srgbClr val="2CC6D2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任意多边形 54">
              <a:extLst>
                <a:ext uri="{FF2B5EF4-FFF2-40B4-BE49-F238E27FC236}">
                  <a16:creationId xmlns:a16="http://schemas.microsoft.com/office/drawing/2014/main" xmlns="" id="{2ACF93E6-56B9-41D5-8081-B1D6A45350B3}"/>
                </a:ext>
              </a:extLst>
            </p:cNvPr>
            <p:cNvSpPr/>
            <p:nvPr/>
          </p:nvSpPr>
          <p:spPr>
            <a:xfrm rot="19540161">
              <a:off x="7672412" y="2528364"/>
              <a:ext cx="2923712" cy="781712"/>
            </a:xfrm>
            <a:custGeom>
              <a:avLst/>
              <a:gdLst>
                <a:gd name="connsiteX0" fmla="*/ 2923712 w 2923712"/>
                <a:gd name="connsiteY0" fmla="*/ 0 h 781712"/>
                <a:gd name="connsiteX1" fmla="*/ 2811363 w 2923712"/>
                <a:gd name="connsiteY1" fmla="*/ 781712 h 781712"/>
                <a:gd name="connsiteX2" fmla="*/ 86866 w 2923712"/>
                <a:gd name="connsiteY2" fmla="*/ 637226 h 781712"/>
                <a:gd name="connsiteX3" fmla="*/ 0 w 2923712"/>
                <a:gd name="connsiteY3" fmla="*/ 350066 h 78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23712" h="781712">
                  <a:moveTo>
                    <a:pt x="2923712" y="0"/>
                  </a:moveTo>
                  <a:lnTo>
                    <a:pt x="2811363" y="781712"/>
                  </a:lnTo>
                  <a:lnTo>
                    <a:pt x="86866" y="637226"/>
                  </a:lnTo>
                  <a:lnTo>
                    <a:pt x="0" y="350066"/>
                  </a:lnTo>
                  <a:close/>
                </a:path>
              </a:pathLst>
            </a:cu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任意多边形 55">
              <a:extLst>
                <a:ext uri="{FF2B5EF4-FFF2-40B4-BE49-F238E27FC236}">
                  <a16:creationId xmlns:a16="http://schemas.microsoft.com/office/drawing/2014/main" xmlns="" id="{F7485399-C13E-4B97-93B8-C1AC58A5D67D}"/>
                </a:ext>
              </a:extLst>
            </p:cNvPr>
            <p:cNvSpPr/>
            <p:nvPr/>
          </p:nvSpPr>
          <p:spPr>
            <a:xfrm rot="1009422">
              <a:off x="7955885" y="3876364"/>
              <a:ext cx="2133105" cy="380129"/>
            </a:xfrm>
            <a:custGeom>
              <a:avLst/>
              <a:gdLst>
                <a:gd name="connsiteX0" fmla="*/ 0 w 2133105"/>
                <a:gd name="connsiteY0" fmla="*/ 180354 h 380129"/>
                <a:gd name="connsiteX1" fmla="*/ 2133105 w 2133105"/>
                <a:gd name="connsiteY1" fmla="*/ 0 h 380129"/>
                <a:gd name="connsiteX2" fmla="*/ 1847871 w 2133105"/>
                <a:gd name="connsiteY2" fmla="*/ 380129 h 380129"/>
                <a:gd name="connsiteX3" fmla="*/ 132140 w 2133105"/>
                <a:gd name="connsiteY3" fmla="*/ 315878 h 380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3105" h="380129">
                  <a:moveTo>
                    <a:pt x="0" y="180354"/>
                  </a:moveTo>
                  <a:lnTo>
                    <a:pt x="2133105" y="0"/>
                  </a:lnTo>
                  <a:lnTo>
                    <a:pt x="1847871" y="380129"/>
                  </a:lnTo>
                  <a:lnTo>
                    <a:pt x="132140" y="315878"/>
                  </a:lnTo>
                  <a:close/>
                </a:path>
              </a:pathLst>
            </a:custGeom>
            <a:solidFill>
              <a:srgbClr val="2CC6D2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任意多边形 56">
              <a:extLst>
                <a:ext uri="{FF2B5EF4-FFF2-40B4-BE49-F238E27FC236}">
                  <a16:creationId xmlns:a16="http://schemas.microsoft.com/office/drawing/2014/main" xmlns="" id="{31EEECCC-B9C9-45CE-94B5-D4D8EA6546D8}"/>
                </a:ext>
              </a:extLst>
            </p:cNvPr>
            <p:cNvSpPr/>
            <p:nvPr/>
          </p:nvSpPr>
          <p:spPr>
            <a:xfrm rot="19783485">
              <a:off x="7994249" y="3341076"/>
              <a:ext cx="2813669" cy="414220"/>
            </a:xfrm>
            <a:custGeom>
              <a:avLst/>
              <a:gdLst>
                <a:gd name="connsiteX0" fmla="*/ 2813669 w 2813669"/>
                <a:gd name="connsiteY0" fmla="*/ 0 h 414220"/>
                <a:gd name="connsiteX1" fmla="*/ 2541104 w 2813669"/>
                <a:gd name="connsiteY1" fmla="*/ 414220 h 414220"/>
                <a:gd name="connsiteX2" fmla="*/ 77909 w 2813669"/>
                <a:gd name="connsiteY2" fmla="*/ 339594 h 414220"/>
                <a:gd name="connsiteX3" fmla="*/ 0 w 2813669"/>
                <a:gd name="connsiteY3" fmla="*/ 192460 h 41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3669" h="414220">
                  <a:moveTo>
                    <a:pt x="2813669" y="0"/>
                  </a:moveTo>
                  <a:lnTo>
                    <a:pt x="2541104" y="414220"/>
                  </a:lnTo>
                  <a:lnTo>
                    <a:pt x="77909" y="339594"/>
                  </a:lnTo>
                  <a:lnTo>
                    <a:pt x="0" y="192460"/>
                  </a:lnTo>
                  <a:close/>
                </a:path>
              </a:pathLst>
            </a:cu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1" name="任意多边形 57">
              <a:extLst>
                <a:ext uri="{FF2B5EF4-FFF2-40B4-BE49-F238E27FC236}">
                  <a16:creationId xmlns:a16="http://schemas.microsoft.com/office/drawing/2014/main" xmlns="" id="{07EDDBD6-A023-4E42-81D6-7B898B05F677}"/>
                </a:ext>
              </a:extLst>
            </p:cNvPr>
            <p:cNvSpPr/>
            <p:nvPr/>
          </p:nvSpPr>
          <p:spPr>
            <a:xfrm rot="1325021">
              <a:off x="8088215" y="4553491"/>
              <a:ext cx="1703666" cy="163142"/>
            </a:xfrm>
            <a:custGeom>
              <a:avLst/>
              <a:gdLst>
                <a:gd name="connsiteX0" fmla="*/ 0 w 1718891"/>
                <a:gd name="connsiteY0" fmla="*/ 0 h 163142"/>
                <a:gd name="connsiteX1" fmla="*/ 1718891 w 1718891"/>
                <a:gd name="connsiteY1" fmla="*/ 0 h 163142"/>
                <a:gd name="connsiteX2" fmla="*/ 1688795 w 1718891"/>
                <a:gd name="connsiteY2" fmla="*/ 118926 h 163142"/>
                <a:gd name="connsiteX3" fmla="*/ 1679016 w 1718891"/>
                <a:gd name="connsiteY3" fmla="*/ 130381 h 163142"/>
                <a:gd name="connsiteX4" fmla="*/ 484391 w 1718891"/>
                <a:gd name="connsiteY4" fmla="*/ 163142 h 163142"/>
                <a:gd name="connsiteX5" fmla="*/ 121926 w 1718891"/>
                <a:gd name="connsiteY5" fmla="*/ 163142 h 163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8891" h="163142">
                  <a:moveTo>
                    <a:pt x="0" y="0"/>
                  </a:moveTo>
                  <a:lnTo>
                    <a:pt x="1718891" y="0"/>
                  </a:lnTo>
                  <a:lnTo>
                    <a:pt x="1688795" y="118926"/>
                  </a:lnTo>
                  <a:lnTo>
                    <a:pt x="1679016" y="130381"/>
                  </a:lnTo>
                  <a:lnTo>
                    <a:pt x="484391" y="163142"/>
                  </a:lnTo>
                  <a:lnTo>
                    <a:pt x="121926" y="163142"/>
                  </a:lnTo>
                  <a:close/>
                </a:path>
              </a:pathLst>
            </a:custGeom>
            <a:solidFill>
              <a:srgbClr val="2CC6D2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任意多边形 58">
              <a:extLst>
                <a:ext uri="{FF2B5EF4-FFF2-40B4-BE49-F238E27FC236}">
                  <a16:creationId xmlns:a16="http://schemas.microsoft.com/office/drawing/2014/main" xmlns="" id="{64821DDF-1A72-45B7-B851-0E3FD2F285DD}"/>
                </a:ext>
              </a:extLst>
            </p:cNvPr>
            <p:cNvSpPr/>
            <p:nvPr/>
          </p:nvSpPr>
          <p:spPr>
            <a:xfrm rot="20441893">
              <a:off x="8337232" y="4425712"/>
              <a:ext cx="1757176" cy="322665"/>
            </a:xfrm>
            <a:custGeom>
              <a:avLst/>
              <a:gdLst>
                <a:gd name="connsiteX0" fmla="*/ 1759448 w 1759448"/>
                <a:gd name="connsiteY0" fmla="*/ 0 h 331019"/>
                <a:gd name="connsiteX1" fmla="*/ 1524819 w 1759448"/>
                <a:gd name="connsiteY1" fmla="*/ 331019 h 331019"/>
                <a:gd name="connsiteX2" fmla="*/ 46507 w 1759448"/>
                <a:gd name="connsiteY2" fmla="*/ 272413 h 331019"/>
                <a:gd name="connsiteX3" fmla="*/ 0 w 1759448"/>
                <a:gd name="connsiteY3" fmla="*/ 157482 h 331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9448" h="331019">
                  <a:moveTo>
                    <a:pt x="1759448" y="0"/>
                  </a:moveTo>
                  <a:lnTo>
                    <a:pt x="1524819" y="331019"/>
                  </a:lnTo>
                  <a:lnTo>
                    <a:pt x="46507" y="272413"/>
                  </a:lnTo>
                  <a:lnTo>
                    <a:pt x="0" y="157482"/>
                  </a:lnTo>
                  <a:close/>
                </a:path>
              </a:pathLst>
            </a:cu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任意多边形 59">
              <a:extLst>
                <a:ext uri="{FF2B5EF4-FFF2-40B4-BE49-F238E27FC236}">
                  <a16:creationId xmlns:a16="http://schemas.microsoft.com/office/drawing/2014/main" xmlns="" id="{B8025CA8-9560-4406-A2AE-E0D49CB57403}"/>
                </a:ext>
              </a:extLst>
            </p:cNvPr>
            <p:cNvSpPr/>
            <p:nvPr/>
          </p:nvSpPr>
          <p:spPr>
            <a:xfrm>
              <a:off x="8382813" y="4876426"/>
              <a:ext cx="1393494" cy="123956"/>
            </a:xfrm>
            <a:custGeom>
              <a:avLst/>
              <a:gdLst>
                <a:gd name="connsiteX0" fmla="*/ 0 w 1403932"/>
                <a:gd name="connsiteY0" fmla="*/ 0 h 102584"/>
                <a:gd name="connsiteX1" fmla="*/ 1403932 w 1403932"/>
                <a:gd name="connsiteY1" fmla="*/ 0 h 102584"/>
                <a:gd name="connsiteX2" fmla="*/ 1403932 w 1403932"/>
                <a:gd name="connsiteY2" fmla="*/ 5111 h 102584"/>
                <a:gd name="connsiteX3" fmla="*/ 1299756 w 1403932"/>
                <a:gd name="connsiteY3" fmla="*/ 102584 h 102584"/>
                <a:gd name="connsiteX4" fmla="*/ 95984 w 1403932"/>
                <a:gd name="connsiteY4" fmla="*/ 102584 h 10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3932" h="102584">
                  <a:moveTo>
                    <a:pt x="0" y="0"/>
                  </a:moveTo>
                  <a:lnTo>
                    <a:pt x="1403932" y="0"/>
                  </a:lnTo>
                  <a:lnTo>
                    <a:pt x="1403932" y="5111"/>
                  </a:lnTo>
                  <a:lnTo>
                    <a:pt x="1299756" y="102584"/>
                  </a:lnTo>
                  <a:lnTo>
                    <a:pt x="95984" y="102584"/>
                  </a:lnTo>
                  <a:close/>
                </a:path>
              </a:pathLst>
            </a:cu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4" name="梯形 73">
              <a:extLst>
                <a:ext uri="{FF2B5EF4-FFF2-40B4-BE49-F238E27FC236}">
                  <a16:creationId xmlns:a16="http://schemas.microsoft.com/office/drawing/2014/main" xmlns="" id="{D83AA9BF-C9A6-4F2D-BBD7-CD00C0334252}"/>
                </a:ext>
              </a:extLst>
            </p:cNvPr>
            <p:cNvSpPr/>
            <p:nvPr/>
          </p:nvSpPr>
          <p:spPr>
            <a:xfrm rot="18771027">
              <a:off x="7174236" y="1769088"/>
              <a:ext cx="2364335" cy="552641"/>
            </a:xfrm>
            <a:prstGeom prst="trapezoid">
              <a:avLst>
                <a:gd name="adj" fmla="val 98312"/>
              </a:avLst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E5DAD355-AFA9-46DF-97DB-22F8EC964D28}"/>
              </a:ext>
            </a:extLst>
          </p:cNvPr>
          <p:cNvSpPr txBox="1"/>
          <p:nvPr/>
        </p:nvSpPr>
        <p:spPr>
          <a:xfrm>
            <a:off x="7974503" y="3079169"/>
            <a:ext cx="1011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21959D"/>
                </a:solidFill>
              </a:rPr>
              <a:t>小提示</a:t>
            </a:r>
          </a:p>
        </p:txBody>
      </p: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xmlns="" id="{8DD0852A-EF8F-4450-A6A7-D81D5B815BF5}"/>
              </a:ext>
            </a:extLst>
          </p:cNvPr>
          <p:cNvCxnSpPr>
            <a:cxnSpLocks/>
          </p:cNvCxnSpPr>
          <p:nvPr/>
        </p:nvCxnSpPr>
        <p:spPr>
          <a:xfrm>
            <a:off x="8059494" y="3389793"/>
            <a:ext cx="1318099" cy="0"/>
          </a:xfrm>
          <a:prstGeom prst="line">
            <a:avLst/>
          </a:prstGeom>
          <a:ln>
            <a:solidFill>
              <a:srgbClr val="A6A6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7D20677-CF91-43F1-A6EC-001CB960A3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0097" y="2666400"/>
            <a:ext cx="3467100" cy="28003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02632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13">
            <a:extLst>
              <a:ext uri="{FF2B5EF4-FFF2-40B4-BE49-F238E27FC236}">
                <a16:creationId xmlns:a16="http://schemas.microsoft.com/office/drawing/2014/main" xmlns="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:a16="http://schemas.microsoft.com/office/drawing/2014/main" xmlns="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EB5E192C-8A99-40D7-9B01-70E7E8204F33}"/>
              </a:ext>
            </a:extLst>
          </p:cNvPr>
          <p:cNvSpPr/>
          <p:nvPr/>
        </p:nvSpPr>
        <p:spPr>
          <a:xfrm>
            <a:off x="1344771" y="692150"/>
            <a:ext cx="341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项目基础知识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4948B96E-D03F-49D6-A1F4-A7055409ED9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0BF9C8DA-5788-4E2A-ADF9-FFCC47B432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3BFEACF0-D649-491B-BBCA-C0F18443131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52D66DD2-451E-4EE0-B917-4464712CC3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1DAC2FD0-4908-4442-9198-4D3CAF09FD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EB30FB27-B428-4154-9ACD-C8406645EA6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FAE27D4C-7D06-4947-95C7-470AFB730B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FE7F5DD6-61B1-4189-9457-2CD88446E7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0D1E386E-2B22-487A-908B-35C23A040C1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532BE500-19B6-41A3-BA85-2294DAE0BB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46536B2C-C67C-4D29-99AC-B537991435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06B9E4F5-3605-4755-BDFB-CDE4129F754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B46FC371-723C-46A3-9D6A-26CF8E8933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67FBDF68-6A38-4AA8-9A17-D92C340E8F0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D7B2C16F-44ED-46A5-B54C-C6A0021A47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98C4E0F4-8F75-4394-B4E3-253C6A7A5D1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B13BFA1F-8A00-4359-BEC8-36BF0E1E16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EDA8EE71-D2DE-46D1-AFB8-A872B80F0BB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FFF8B753-A908-444C-82D1-6892E87C0D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CD0A02CE-5697-4BA8-87A9-0B6A066C78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EBF90D6D-BC3C-4F3A-86EC-6B1ACB74AE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2F5AADCC-605D-4142-87E0-F697D49F35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9CFA2BD8-8E3C-4A9D-9DE0-DC542552BB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5090FAD6-6669-4EAC-B98E-4203135D9F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C1064C9B-A6D4-4423-B6B5-19BB3C305E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6457453A-17B0-4C82-A140-C5D9B650F4A3}"/>
              </a:ext>
            </a:extLst>
          </p:cNvPr>
          <p:cNvSpPr>
            <a:spLocks noChangeAspect="1"/>
          </p:cNvSpPr>
          <p:nvPr/>
        </p:nvSpPr>
        <p:spPr>
          <a:xfrm>
            <a:off x="878803" y="3573250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90214B5E-D444-421E-8E5C-DBD41EA3B3FF}"/>
              </a:ext>
            </a:extLst>
          </p:cNvPr>
          <p:cNvSpPr/>
          <p:nvPr/>
        </p:nvSpPr>
        <p:spPr>
          <a:xfrm>
            <a:off x="1175656" y="4066575"/>
            <a:ext cx="1884207" cy="120032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2400" b="1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MBR</a:t>
            </a:r>
            <a:r>
              <a:rPr lang="zh-CN" altLang="en-US" sz="2400" b="1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与</a:t>
            </a:r>
            <a:r>
              <a:rPr lang="en-US" altLang="zh-CN" sz="2400" b="1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GPT</a:t>
            </a:r>
            <a:endParaRPr lang="zh-CN" altLang="en-US" sz="2400" b="1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lvl="0" algn="ctr"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基本磁盘</a:t>
            </a:r>
          </a:p>
          <a:p>
            <a:pPr lvl="0" algn="ctr"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动态磁盘</a:t>
            </a: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CD985FFF-7FF1-42D4-AF1B-C2EEAB5E9D18}"/>
              </a:ext>
            </a:extLst>
          </p:cNvPr>
          <p:cNvSpPr>
            <a:spLocks noChangeAspect="1"/>
          </p:cNvSpPr>
          <p:nvPr/>
        </p:nvSpPr>
        <p:spPr>
          <a:xfrm>
            <a:off x="878802" y="2025631"/>
            <a:ext cx="2384174" cy="1572334"/>
          </a:xfrm>
          <a:prstGeom prst="rect">
            <a:avLst/>
          </a:prstGeom>
          <a:solidFill>
            <a:srgbClr val="F9930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项目基础知识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A1A0DA5-FE1F-4152-929E-FFF9A6D14711}"/>
              </a:ext>
            </a:extLst>
          </p:cNvPr>
          <p:cNvSpPr/>
          <p:nvPr/>
        </p:nvSpPr>
        <p:spPr>
          <a:xfrm>
            <a:off x="4761092" y="1726303"/>
            <a:ext cx="234711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>
                <a:cs typeface="Times New Roman" panose="02020603050405020304" pitchFamily="18" charset="0"/>
              </a:rPr>
              <a:t>GPT</a:t>
            </a:r>
            <a:r>
              <a:rPr lang="zh-CN" altLang="zh-CN" sz="4400" b="1" dirty="0">
                <a:cs typeface="Times New Roman" panose="02020603050405020304" pitchFamily="18" charset="0"/>
              </a:rPr>
              <a:t>磁盘</a:t>
            </a:r>
            <a:endParaRPr lang="zh-CN" altLang="en-US" sz="4400" b="1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5A17606-6069-4576-87CD-C09413646FA7}"/>
              </a:ext>
            </a:extLst>
          </p:cNvPr>
          <p:cNvSpPr/>
          <p:nvPr/>
        </p:nvSpPr>
        <p:spPr>
          <a:xfrm>
            <a:off x="8107072" y="2934327"/>
            <a:ext cx="34671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/>
              <a:t>它位于磁盘的前端，而且它有主分区表与备份分区表，可提供容错功能。使用新式</a:t>
            </a:r>
            <a:r>
              <a:rPr lang="en-US" altLang="zh-CN" b="1" dirty="0"/>
              <a:t>UEFI BIOS</a:t>
            </a:r>
            <a:r>
              <a:rPr lang="zh-CN" altLang="zh-CN" b="1" dirty="0"/>
              <a:t>的计算机，其</a:t>
            </a:r>
            <a:r>
              <a:rPr lang="en-US" altLang="zh-CN" b="1" dirty="0"/>
              <a:t>BIOS</a:t>
            </a:r>
            <a:r>
              <a:rPr lang="zh-CN" altLang="zh-CN" b="1" dirty="0"/>
              <a:t>会先读取</a:t>
            </a:r>
            <a:r>
              <a:rPr lang="en-US" altLang="zh-CN" b="1" dirty="0"/>
              <a:t>GPT</a:t>
            </a:r>
            <a:r>
              <a:rPr lang="zh-CN" altLang="zh-CN" b="1" dirty="0"/>
              <a:t>，并将控制权交给</a:t>
            </a:r>
            <a:r>
              <a:rPr lang="en-US" altLang="zh-CN" b="1" dirty="0"/>
              <a:t>GPT</a:t>
            </a:r>
            <a:r>
              <a:rPr lang="zh-CN" altLang="zh-CN" b="1" dirty="0"/>
              <a:t>内的程序代码，然后由此程序代码来继续后续的启动工作。</a:t>
            </a:r>
            <a:r>
              <a:rPr lang="en-US" altLang="zh-CN" b="1" dirty="0"/>
              <a:t>GPT</a:t>
            </a:r>
            <a:r>
              <a:rPr lang="zh-CN" altLang="zh-CN" b="1" dirty="0"/>
              <a:t>磁盘所支持的硬盘可以超过</a:t>
            </a:r>
            <a:r>
              <a:rPr lang="en-US" altLang="zh-CN" b="1" dirty="0"/>
              <a:t>2.2 TB</a:t>
            </a:r>
            <a:r>
              <a:rPr lang="zh-CN" altLang="zh-CN" b="1" dirty="0"/>
              <a:t>。</a:t>
            </a:r>
            <a:endParaRPr lang="zh-CN" altLang="en-US" b="1" dirty="0"/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DBB965D5-A638-4669-BF8A-A983665C9E71}"/>
              </a:ext>
            </a:extLst>
          </p:cNvPr>
          <p:cNvGrpSpPr/>
          <p:nvPr/>
        </p:nvGrpSpPr>
        <p:grpSpPr>
          <a:xfrm>
            <a:off x="7641045" y="2546184"/>
            <a:ext cx="466026" cy="776285"/>
            <a:chOff x="7672412" y="863241"/>
            <a:chExt cx="3135506" cy="5222986"/>
          </a:xfrm>
        </p:grpSpPr>
        <p:sp>
          <p:nvSpPr>
            <p:cNvPr id="58" name="任意多边形 47">
              <a:extLst>
                <a:ext uri="{FF2B5EF4-FFF2-40B4-BE49-F238E27FC236}">
                  <a16:creationId xmlns:a16="http://schemas.microsoft.com/office/drawing/2014/main" xmlns="" id="{FD631B7B-5307-458D-A67B-DAFCDC36A8C6}"/>
                </a:ext>
              </a:extLst>
            </p:cNvPr>
            <p:cNvSpPr/>
            <p:nvPr/>
          </p:nvSpPr>
          <p:spPr>
            <a:xfrm flipV="1">
              <a:off x="8529425" y="5746810"/>
              <a:ext cx="1187960" cy="339417"/>
            </a:xfrm>
            <a:custGeom>
              <a:avLst/>
              <a:gdLst>
                <a:gd name="connsiteX0" fmla="*/ 30396 w 1187960"/>
                <a:gd name="connsiteY0" fmla="*/ 339417 h 339417"/>
                <a:gd name="connsiteX1" fmla="*/ 1157564 w 1187960"/>
                <a:gd name="connsiteY1" fmla="*/ 339417 h 339417"/>
                <a:gd name="connsiteX2" fmla="*/ 1187960 w 1187960"/>
                <a:gd name="connsiteY2" fmla="*/ 309021 h 339417"/>
                <a:gd name="connsiteX3" fmla="*/ 1157564 w 1187960"/>
                <a:gd name="connsiteY3" fmla="*/ 278625 h 339417"/>
                <a:gd name="connsiteX4" fmla="*/ 1137302 w 1187960"/>
                <a:gd name="connsiteY4" fmla="*/ 278625 h 339417"/>
                <a:gd name="connsiteX5" fmla="*/ 1005889 w 1187960"/>
                <a:gd name="connsiteY5" fmla="*/ 119049 h 339417"/>
                <a:gd name="connsiteX6" fmla="*/ 967190 w 1187960"/>
                <a:gd name="connsiteY6" fmla="*/ 119049 h 339417"/>
                <a:gd name="connsiteX7" fmla="*/ 972721 w 1187960"/>
                <a:gd name="connsiteY7" fmla="*/ 110845 h 339417"/>
                <a:gd name="connsiteX8" fmla="*/ 978991 w 1187960"/>
                <a:gd name="connsiteY8" fmla="*/ 79788 h 339417"/>
                <a:gd name="connsiteX9" fmla="*/ 899203 w 1187960"/>
                <a:gd name="connsiteY9" fmla="*/ 0 h 339417"/>
                <a:gd name="connsiteX10" fmla="*/ 288757 w 1187960"/>
                <a:gd name="connsiteY10" fmla="*/ 0 h 339417"/>
                <a:gd name="connsiteX11" fmla="*/ 208969 w 1187960"/>
                <a:gd name="connsiteY11" fmla="*/ 79788 h 339417"/>
                <a:gd name="connsiteX12" fmla="*/ 215239 w 1187960"/>
                <a:gd name="connsiteY12" fmla="*/ 110845 h 339417"/>
                <a:gd name="connsiteX13" fmla="*/ 220770 w 1187960"/>
                <a:gd name="connsiteY13" fmla="*/ 119049 h 339417"/>
                <a:gd name="connsiteX14" fmla="*/ 182071 w 1187960"/>
                <a:gd name="connsiteY14" fmla="*/ 119049 h 339417"/>
                <a:gd name="connsiteX15" fmla="*/ 50659 w 1187960"/>
                <a:gd name="connsiteY15" fmla="*/ 278625 h 339417"/>
                <a:gd name="connsiteX16" fmla="*/ 30396 w 1187960"/>
                <a:gd name="connsiteY16" fmla="*/ 278625 h 339417"/>
                <a:gd name="connsiteX17" fmla="*/ 0 w 1187960"/>
                <a:gd name="connsiteY17" fmla="*/ 309021 h 339417"/>
                <a:gd name="connsiteX18" fmla="*/ 30396 w 1187960"/>
                <a:gd name="connsiteY18" fmla="*/ 339417 h 339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87960" h="339417">
                  <a:moveTo>
                    <a:pt x="30396" y="339417"/>
                  </a:moveTo>
                  <a:lnTo>
                    <a:pt x="1157564" y="339417"/>
                  </a:lnTo>
                  <a:cubicBezTo>
                    <a:pt x="1174351" y="339417"/>
                    <a:pt x="1187960" y="325808"/>
                    <a:pt x="1187960" y="309021"/>
                  </a:cubicBezTo>
                  <a:cubicBezTo>
                    <a:pt x="1187960" y="292234"/>
                    <a:pt x="1174351" y="278625"/>
                    <a:pt x="1157564" y="278625"/>
                  </a:cubicBezTo>
                  <a:lnTo>
                    <a:pt x="1137302" y="278625"/>
                  </a:lnTo>
                  <a:lnTo>
                    <a:pt x="1005889" y="119049"/>
                  </a:lnTo>
                  <a:lnTo>
                    <a:pt x="967190" y="119049"/>
                  </a:lnTo>
                  <a:lnTo>
                    <a:pt x="972721" y="110845"/>
                  </a:lnTo>
                  <a:cubicBezTo>
                    <a:pt x="976759" y="101299"/>
                    <a:pt x="978991" y="90804"/>
                    <a:pt x="978991" y="79788"/>
                  </a:cubicBezTo>
                  <a:cubicBezTo>
                    <a:pt x="978991" y="35722"/>
                    <a:pt x="943269" y="0"/>
                    <a:pt x="899203" y="0"/>
                  </a:cubicBezTo>
                  <a:lnTo>
                    <a:pt x="288757" y="0"/>
                  </a:lnTo>
                  <a:cubicBezTo>
                    <a:pt x="244691" y="0"/>
                    <a:pt x="208969" y="35722"/>
                    <a:pt x="208969" y="79788"/>
                  </a:cubicBezTo>
                  <a:cubicBezTo>
                    <a:pt x="208969" y="90804"/>
                    <a:pt x="211202" y="101299"/>
                    <a:pt x="215239" y="110845"/>
                  </a:cubicBezTo>
                  <a:lnTo>
                    <a:pt x="220770" y="119049"/>
                  </a:lnTo>
                  <a:lnTo>
                    <a:pt x="182071" y="119049"/>
                  </a:lnTo>
                  <a:lnTo>
                    <a:pt x="50659" y="278625"/>
                  </a:lnTo>
                  <a:lnTo>
                    <a:pt x="30396" y="278625"/>
                  </a:lnTo>
                  <a:cubicBezTo>
                    <a:pt x="13609" y="278625"/>
                    <a:pt x="0" y="292234"/>
                    <a:pt x="0" y="309021"/>
                  </a:cubicBezTo>
                  <a:cubicBezTo>
                    <a:pt x="0" y="325808"/>
                    <a:pt x="13609" y="339417"/>
                    <a:pt x="30396" y="339417"/>
                  </a:cubicBez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圆角矩形 48">
              <a:extLst>
                <a:ext uri="{FF2B5EF4-FFF2-40B4-BE49-F238E27FC236}">
                  <a16:creationId xmlns:a16="http://schemas.microsoft.com/office/drawing/2014/main" xmlns="" id="{24C1BCC7-60F3-421F-BCAC-990E52CE155F}"/>
                </a:ext>
              </a:extLst>
            </p:cNvPr>
            <p:cNvSpPr/>
            <p:nvPr/>
          </p:nvSpPr>
          <p:spPr>
            <a:xfrm>
              <a:off x="8529425" y="5592299"/>
              <a:ext cx="1187960" cy="116517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6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圆角矩形 49">
              <a:extLst>
                <a:ext uri="{FF2B5EF4-FFF2-40B4-BE49-F238E27FC236}">
                  <a16:creationId xmlns:a16="http://schemas.microsoft.com/office/drawing/2014/main" xmlns="" id="{51E6552E-4715-4D14-8BFF-26E046282E88}"/>
                </a:ext>
              </a:extLst>
            </p:cNvPr>
            <p:cNvSpPr/>
            <p:nvPr/>
          </p:nvSpPr>
          <p:spPr>
            <a:xfrm>
              <a:off x="8529425" y="5432723"/>
              <a:ext cx="1187960" cy="116517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6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圆角矩形 50">
              <a:extLst>
                <a:ext uri="{FF2B5EF4-FFF2-40B4-BE49-F238E27FC236}">
                  <a16:creationId xmlns:a16="http://schemas.microsoft.com/office/drawing/2014/main" xmlns="" id="{E04CF2C6-2B21-40E5-811F-5BEC6D22FF48}"/>
                </a:ext>
              </a:extLst>
            </p:cNvPr>
            <p:cNvSpPr/>
            <p:nvPr/>
          </p:nvSpPr>
          <p:spPr>
            <a:xfrm>
              <a:off x="8529425" y="5273147"/>
              <a:ext cx="1187960" cy="116517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6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圆角矩形 51">
              <a:extLst>
                <a:ext uri="{FF2B5EF4-FFF2-40B4-BE49-F238E27FC236}">
                  <a16:creationId xmlns:a16="http://schemas.microsoft.com/office/drawing/2014/main" xmlns="" id="{DCF9E03B-C265-4A5E-BD88-7FF371C80526}"/>
                </a:ext>
              </a:extLst>
            </p:cNvPr>
            <p:cNvSpPr/>
            <p:nvPr/>
          </p:nvSpPr>
          <p:spPr>
            <a:xfrm>
              <a:off x="8529425" y="5113571"/>
              <a:ext cx="1187960" cy="116517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6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任意多边形 52">
              <a:extLst>
                <a:ext uri="{FF2B5EF4-FFF2-40B4-BE49-F238E27FC236}">
                  <a16:creationId xmlns:a16="http://schemas.microsoft.com/office/drawing/2014/main" xmlns="" id="{27B974FE-0A25-41DC-96B1-871D7C5D02BA}"/>
                </a:ext>
              </a:extLst>
            </p:cNvPr>
            <p:cNvSpPr/>
            <p:nvPr/>
          </p:nvSpPr>
          <p:spPr>
            <a:xfrm rot="10800000" flipV="1">
              <a:off x="7761255" y="2335495"/>
              <a:ext cx="2746536" cy="766496"/>
            </a:xfrm>
            <a:custGeom>
              <a:avLst/>
              <a:gdLst>
                <a:gd name="connsiteX0" fmla="*/ 2801151 w 2801151"/>
                <a:gd name="connsiteY0" fmla="*/ 0 h 766496"/>
                <a:gd name="connsiteX1" fmla="*/ 0 w 2801151"/>
                <a:gd name="connsiteY1" fmla="*/ 335391 h 766496"/>
                <a:gd name="connsiteX2" fmla="*/ 86866 w 2801151"/>
                <a:gd name="connsiteY2" fmla="*/ 622551 h 766496"/>
                <a:gd name="connsiteX3" fmla="*/ 2801151 w 2801151"/>
                <a:gd name="connsiteY3" fmla="*/ 766496 h 766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1151" h="766496">
                  <a:moveTo>
                    <a:pt x="2801151" y="0"/>
                  </a:moveTo>
                  <a:lnTo>
                    <a:pt x="0" y="335391"/>
                  </a:lnTo>
                  <a:lnTo>
                    <a:pt x="86866" y="622551"/>
                  </a:lnTo>
                  <a:lnTo>
                    <a:pt x="2801151" y="766496"/>
                  </a:lnTo>
                  <a:close/>
                </a:path>
              </a:pathLst>
            </a:custGeom>
            <a:solidFill>
              <a:srgbClr val="2CC6D2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任意多边形 53">
              <a:extLst>
                <a:ext uri="{FF2B5EF4-FFF2-40B4-BE49-F238E27FC236}">
                  <a16:creationId xmlns:a16="http://schemas.microsoft.com/office/drawing/2014/main" xmlns="" id="{4515408A-2D56-4E68-81AC-3FEEC92FAEFB}"/>
                </a:ext>
              </a:extLst>
            </p:cNvPr>
            <p:cNvSpPr/>
            <p:nvPr/>
          </p:nvSpPr>
          <p:spPr>
            <a:xfrm rot="2600785">
              <a:off x="9175785" y="1404184"/>
              <a:ext cx="876009" cy="576268"/>
            </a:xfrm>
            <a:custGeom>
              <a:avLst/>
              <a:gdLst>
                <a:gd name="connsiteX0" fmla="*/ 2923712 w 2923712"/>
                <a:gd name="connsiteY0" fmla="*/ 0 h 781712"/>
                <a:gd name="connsiteX1" fmla="*/ 2811363 w 2923712"/>
                <a:gd name="connsiteY1" fmla="*/ 781712 h 781712"/>
                <a:gd name="connsiteX2" fmla="*/ 86866 w 2923712"/>
                <a:gd name="connsiteY2" fmla="*/ 637226 h 781712"/>
                <a:gd name="connsiteX3" fmla="*/ 0 w 2923712"/>
                <a:gd name="connsiteY3" fmla="*/ 350066 h 78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23712" h="781712">
                  <a:moveTo>
                    <a:pt x="2923712" y="0"/>
                  </a:moveTo>
                  <a:lnTo>
                    <a:pt x="2811363" y="781712"/>
                  </a:lnTo>
                  <a:lnTo>
                    <a:pt x="86866" y="637226"/>
                  </a:lnTo>
                  <a:lnTo>
                    <a:pt x="0" y="350066"/>
                  </a:lnTo>
                  <a:close/>
                </a:path>
              </a:pathLst>
            </a:custGeom>
            <a:solidFill>
              <a:srgbClr val="2CC6D2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任意多边形 54">
              <a:extLst>
                <a:ext uri="{FF2B5EF4-FFF2-40B4-BE49-F238E27FC236}">
                  <a16:creationId xmlns:a16="http://schemas.microsoft.com/office/drawing/2014/main" xmlns="" id="{2ACF93E6-56B9-41D5-8081-B1D6A45350B3}"/>
                </a:ext>
              </a:extLst>
            </p:cNvPr>
            <p:cNvSpPr/>
            <p:nvPr/>
          </p:nvSpPr>
          <p:spPr>
            <a:xfrm rot="19540161">
              <a:off x="7672412" y="2528364"/>
              <a:ext cx="2923712" cy="781712"/>
            </a:xfrm>
            <a:custGeom>
              <a:avLst/>
              <a:gdLst>
                <a:gd name="connsiteX0" fmla="*/ 2923712 w 2923712"/>
                <a:gd name="connsiteY0" fmla="*/ 0 h 781712"/>
                <a:gd name="connsiteX1" fmla="*/ 2811363 w 2923712"/>
                <a:gd name="connsiteY1" fmla="*/ 781712 h 781712"/>
                <a:gd name="connsiteX2" fmla="*/ 86866 w 2923712"/>
                <a:gd name="connsiteY2" fmla="*/ 637226 h 781712"/>
                <a:gd name="connsiteX3" fmla="*/ 0 w 2923712"/>
                <a:gd name="connsiteY3" fmla="*/ 350066 h 78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23712" h="781712">
                  <a:moveTo>
                    <a:pt x="2923712" y="0"/>
                  </a:moveTo>
                  <a:lnTo>
                    <a:pt x="2811363" y="781712"/>
                  </a:lnTo>
                  <a:lnTo>
                    <a:pt x="86866" y="637226"/>
                  </a:lnTo>
                  <a:lnTo>
                    <a:pt x="0" y="350066"/>
                  </a:lnTo>
                  <a:close/>
                </a:path>
              </a:pathLst>
            </a:cu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任意多边形 55">
              <a:extLst>
                <a:ext uri="{FF2B5EF4-FFF2-40B4-BE49-F238E27FC236}">
                  <a16:creationId xmlns:a16="http://schemas.microsoft.com/office/drawing/2014/main" xmlns="" id="{F7485399-C13E-4B97-93B8-C1AC58A5D67D}"/>
                </a:ext>
              </a:extLst>
            </p:cNvPr>
            <p:cNvSpPr/>
            <p:nvPr/>
          </p:nvSpPr>
          <p:spPr>
            <a:xfrm rot="1009422">
              <a:off x="7955885" y="3876364"/>
              <a:ext cx="2133105" cy="380129"/>
            </a:xfrm>
            <a:custGeom>
              <a:avLst/>
              <a:gdLst>
                <a:gd name="connsiteX0" fmla="*/ 0 w 2133105"/>
                <a:gd name="connsiteY0" fmla="*/ 180354 h 380129"/>
                <a:gd name="connsiteX1" fmla="*/ 2133105 w 2133105"/>
                <a:gd name="connsiteY1" fmla="*/ 0 h 380129"/>
                <a:gd name="connsiteX2" fmla="*/ 1847871 w 2133105"/>
                <a:gd name="connsiteY2" fmla="*/ 380129 h 380129"/>
                <a:gd name="connsiteX3" fmla="*/ 132140 w 2133105"/>
                <a:gd name="connsiteY3" fmla="*/ 315878 h 380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3105" h="380129">
                  <a:moveTo>
                    <a:pt x="0" y="180354"/>
                  </a:moveTo>
                  <a:lnTo>
                    <a:pt x="2133105" y="0"/>
                  </a:lnTo>
                  <a:lnTo>
                    <a:pt x="1847871" y="380129"/>
                  </a:lnTo>
                  <a:lnTo>
                    <a:pt x="132140" y="315878"/>
                  </a:lnTo>
                  <a:close/>
                </a:path>
              </a:pathLst>
            </a:custGeom>
            <a:solidFill>
              <a:srgbClr val="2CC6D2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任意多边形 56">
              <a:extLst>
                <a:ext uri="{FF2B5EF4-FFF2-40B4-BE49-F238E27FC236}">
                  <a16:creationId xmlns:a16="http://schemas.microsoft.com/office/drawing/2014/main" xmlns="" id="{31EEECCC-B9C9-45CE-94B5-D4D8EA6546D8}"/>
                </a:ext>
              </a:extLst>
            </p:cNvPr>
            <p:cNvSpPr/>
            <p:nvPr/>
          </p:nvSpPr>
          <p:spPr>
            <a:xfrm rot="19783485">
              <a:off x="7994249" y="3341076"/>
              <a:ext cx="2813669" cy="414220"/>
            </a:xfrm>
            <a:custGeom>
              <a:avLst/>
              <a:gdLst>
                <a:gd name="connsiteX0" fmla="*/ 2813669 w 2813669"/>
                <a:gd name="connsiteY0" fmla="*/ 0 h 414220"/>
                <a:gd name="connsiteX1" fmla="*/ 2541104 w 2813669"/>
                <a:gd name="connsiteY1" fmla="*/ 414220 h 414220"/>
                <a:gd name="connsiteX2" fmla="*/ 77909 w 2813669"/>
                <a:gd name="connsiteY2" fmla="*/ 339594 h 414220"/>
                <a:gd name="connsiteX3" fmla="*/ 0 w 2813669"/>
                <a:gd name="connsiteY3" fmla="*/ 192460 h 41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3669" h="414220">
                  <a:moveTo>
                    <a:pt x="2813669" y="0"/>
                  </a:moveTo>
                  <a:lnTo>
                    <a:pt x="2541104" y="414220"/>
                  </a:lnTo>
                  <a:lnTo>
                    <a:pt x="77909" y="339594"/>
                  </a:lnTo>
                  <a:lnTo>
                    <a:pt x="0" y="192460"/>
                  </a:lnTo>
                  <a:close/>
                </a:path>
              </a:pathLst>
            </a:cu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1" name="任意多边形 57">
              <a:extLst>
                <a:ext uri="{FF2B5EF4-FFF2-40B4-BE49-F238E27FC236}">
                  <a16:creationId xmlns:a16="http://schemas.microsoft.com/office/drawing/2014/main" xmlns="" id="{07EDDBD6-A023-4E42-81D6-7B898B05F677}"/>
                </a:ext>
              </a:extLst>
            </p:cNvPr>
            <p:cNvSpPr/>
            <p:nvPr/>
          </p:nvSpPr>
          <p:spPr>
            <a:xfrm rot="1325021">
              <a:off x="8088215" y="4553491"/>
              <a:ext cx="1703666" cy="163142"/>
            </a:xfrm>
            <a:custGeom>
              <a:avLst/>
              <a:gdLst>
                <a:gd name="connsiteX0" fmla="*/ 0 w 1718891"/>
                <a:gd name="connsiteY0" fmla="*/ 0 h 163142"/>
                <a:gd name="connsiteX1" fmla="*/ 1718891 w 1718891"/>
                <a:gd name="connsiteY1" fmla="*/ 0 h 163142"/>
                <a:gd name="connsiteX2" fmla="*/ 1688795 w 1718891"/>
                <a:gd name="connsiteY2" fmla="*/ 118926 h 163142"/>
                <a:gd name="connsiteX3" fmla="*/ 1679016 w 1718891"/>
                <a:gd name="connsiteY3" fmla="*/ 130381 h 163142"/>
                <a:gd name="connsiteX4" fmla="*/ 484391 w 1718891"/>
                <a:gd name="connsiteY4" fmla="*/ 163142 h 163142"/>
                <a:gd name="connsiteX5" fmla="*/ 121926 w 1718891"/>
                <a:gd name="connsiteY5" fmla="*/ 163142 h 163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8891" h="163142">
                  <a:moveTo>
                    <a:pt x="0" y="0"/>
                  </a:moveTo>
                  <a:lnTo>
                    <a:pt x="1718891" y="0"/>
                  </a:lnTo>
                  <a:lnTo>
                    <a:pt x="1688795" y="118926"/>
                  </a:lnTo>
                  <a:lnTo>
                    <a:pt x="1679016" y="130381"/>
                  </a:lnTo>
                  <a:lnTo>
                    <a:pt x="484391" y="163142"/>
                  </a:lnTo>
                  <a:lnTo>
                    <a:pt x="121926" y="163142"/>
                  </a:lnTo>
                  <a:close/>
                </a:path>
              </a:pathLst>
            </a:custGeom>
            <a:solidFill>
              <a:srgbClr val="2CC6D2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任意多边形 58">
              <a:extLst>
                <a:ext uri="{FF2B5EF4-FFF2-40B4-BE49-F238E27FC236}">
                  <a16:creationId xmlns:a16="http://schemas.microsoft.com/office/drawing/2014/main" xmlns="" id="{64821DDF-1A72-45B7-B851-0E3FD2F285DD}"/>
                </a:ext>
              </a:extLst>
            </p:cNvPr>
            <p:cNvSpPr/>
            <p:nvPr/>
          </p:nvSpPr>
          <p:spPr>
            <a:xfrm rot="20441893">
              <a:off x="8337232" y="4425712"/>
              <a:ext cx="1757176" cy="322665"/>
            </a:xfrm>
            <a:custGeom>
              <a:avLst/>
              <a:gdLst>
                <a:gd name="connsiteX0" fmla="*/ 1759448 w 1759448"/>
                <a:gd name="connsiteY0" fmla="*/ 0 h 331019"/>
                <a:gd name="connsiteX1" fmla="*/ 1524819 w 1759448"/>
                <a:gd name="connsiteY1" fmla="*/ 331019 h 331019"/>
                <a:gd name="connsiteX2" fmla="*/ 46507 w 1759448"/>
                <a:gd name="connsiteY2" fmla="*/ 272413 h 331019"/>
                <a:gd name="connsiteX3" fmla="*/ 0 w 1759448"/>
                <a:gd name="connsiteY3" fmla="*/ 157482 h 331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9448" h="331019">
                  <a:moveTo>
                    <a:pt x="1759448" y="0"/>
                  </a:moveTo>
                  <a:lnTo>
                    <a:pt x="1524819" y="331019"/>
                  </a:lnTo>
                  <a:lnTo>
                    <a:pt x="46507" y="272413"/>
                  </a:lnTo>
                  <a:lnTo>
                    <a:pt x="0" y="157482"/>
                  </a:lnTo>
                  <a:close/>
                </a:path>
              </a:pathLst>
            </a:cu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任意多边形 59">
              <a:extLst>
                <a:ext uri="{FF2B5EF4-FFF2-40B4-BE49-F238E27FC236}">
                  <a16:creationId xmlns:a16="http://schemas.microsoft.com/office/drawing/2014/main" xmlns="" id="{B8025CA8-9560-4406-A2AE-E0D49CB57403}"/>
                </a:ext>
              </a:extLst>
            </p:cNvPr>
            <p:cNvSpPr/>
            <p:nvPr/>
          </p:nvSpPr>
          <p:spPr>
            <a:xfrm>
              <a:off x="8382813" y="4876426"/>
              <a:ext cx="1393494" cy="123956"/>
            </a:xfrm>
            <a:custGeom>
              <a:avLst/>
              <a:gdLst>
                <a:gd name="connsiteX0" fmla="*/ 0 w 1403932"/>
                <a:gd name="connsiteY0" fmla="*/ 0 h 102584"/>
                <a:gd name="connsiteX1" fmla="*/ 1403932 w 1403932"/>
                <a:gd name="connsiteY1" fmla="*/ 0 h 102584"/>
                <a:gd name="connsiteX2" fmla="*/ 1403932 w 1403932"/>
                <a:gd name="connsiteY2" fmla="*/ 5111 h 102584"/>
                <a:gd name="connsiteX3" fmla="*/ 1299756 w 1403932"/>
                <a:gd name="connsiteY3" fmla="*/ 102584 h 102584"/>
                <a:gd name="connsiteX4" fmla="*/ 95984 w 1403932"/>
                <a:gd name="connsiteY4" fmla="*/ 102584 h 10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3932" h="102584">
                  <a:moveTo>
                    <a:pt x="0" y="0"/>
                  </a:moveTo>
                  <a:lnTo>
                    <a:pt x="1403932" y="0"/>
                  </a:lnTo>
                  <a:lnTo>
                    <a:pt x="1403932" y="5111"/>
                  </a:lnTo>
                  <a:lnTo>
                    <a:pt x="1299756" y="102584"/>
                  </a:lnTo>
                  <a:lnTo>
                    <a:pt x="95984" y="102584"/>
                  </a:lnTo>
                  <a:close/>
                </a:path>
              </a:pathLst>
            </a:cu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4" name="梯形 73">
              <a:extLst>
                <a:ext uri="{FF2B5EF4-FFF2-40B4-BE49-F238E27FC236}">
                  <a16:creationId xmlns:a16="http://schemas.microsoft.com/office/drawing/2014/main" xmlns="" id="{D83AA9BF-C9A6-4F2D-BBD7-CD00C0334252}"/>
                </a:ext>
              </a:extLst>
            </p:cNvPr>
            <p:cNvSpPr/>
            <p:nvPr/>
          </p:nvSpPr>
          <p:spPr>
            <a:xfrm rot="18771027">
              <a:off x="7174236" y="1769088"/>
              <a:ext cx="2364335" cy="552641"/>
            </a:xfrm>
            <a:prstGeom prst="trapezoid">
              <a:avLst>
                <a:gd name="adj" fmla="val 98312"/>
              </a:avLst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E5DAD355-AFA9-46DF-97DB-22F8EC964D28}"/>
              </a:ext>
            </a:extLst>
          </p:cNvPr>
          <p:cNvSpPr txBox="1"/>
          <p:nvPr/>
        </p:nvSpPr>
        <p:spPr>
          <a:xfrm>
            <a:off x="8049453" y="2584496"/>
            <a:ext cx="1011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21959D"/>
                </a:solidFill>
              </a:rPr>
              <a:t>小提示</a:t>
            </a:r>
          </a:p>
        </p:txBody>
      </p: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xmlns="" id="{8DD0852A-EF8F-4450-A6A7-D81D5B815BF5}"/>
              </a:ext>
            </a:extLst>
          </p:cNvPr>
          <p:cNvCxnSpPr>
            <a:cxnSpLocks/>
          </p:cNvCxnSpPr>
          <p:nvPr/>
        </p:nvCxnSpPr>
        <p:spPr>
          <a:xfrm>
            <a:off x="8134444" y="2895120"/>
            <a:ext cx="1318099" cy="0"/>
          </a:xfrm>
          <a:prstGeom prst="line">
            <a:avLst/>
          </a:prstGeom>
          <a:ln>
            <a:solidFill>
              <a:srgbClr val="A6A6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AC94F9F-2ABC-4347-8DFC-B303BDD15D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1740" y="2609429"/>
            <a:ext cx="3543300" cy="26574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6332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5FF40147-23D8-4E1A-B5B3-29112D1A9D3F}"/>
              </a:ext>
            </a:extLst>
          </p:cNvPr>
          <p:cNvSpPr/>
          <p:nvPr/>
        </p:nvSpPr>
        <p:spPr>
          <a:xfrm>
            <a:off x="4687693" y="2008020"/>
            <a:ext cx="6762311" cy="4157829"/>
          </a:xfrm>
          <a:prstGeom prst="rect">
            <a:avLst/>
          </a:prstGeom>
          <a:solidFill>
            <a:srgbClr val="F99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1DC0986-D1CD-40A0-82F8-43978428E4A7}"/>
              </a:ext>
            </a:extLst>
          </p:cNvPr>
          <p:cNvSpPr/>
          <p:nvPr/>
        </p:nvSpPr>
        <p:spPr>
          <a:xfrm>
            <a:off x="5025709" y="2338593"/>
            <a:ext cx="6114500" cy="3554207"/>
          </a:xfrm>
          <a:prstGeom prst="rect">
            <a:avLst/>
          </a:prstGeom>
          <a:noFill/>
          <a:ln w="635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13">
            <a:extLst>
              <a:ext uri="{FF2B5EF4-FFF2-40B4-BE49-F238E27FC236}">
                <a16:creationId xmlns:a16="http://schemas.microsoft.com/office/drawing/2014/main" xmlns="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:a16="http://schemas.microsoft.com/office/drawing/2014/main" xmlns="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3C9AFD9A-9EA3-428F-964B-383F31E654B7}"/>
              </a:ext>
            </a:extLst>
          </p:cNvPr>
          <p:cNvSpPr/>
          <p:nvPr/>
        </p:nvSpPr>
        <p:spPr>
          <a:xfrm>
            <a:off x="5286217" y="3298794"/>
            <a:ext cx="585399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旧式的传统磁盘系统，新安装的硬盘默认是基本磁盘。</a:t>
            </a:r>
            <a:endParaRPr lang="zh-CN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323962CC-375A-4559-841D-C86B65E695DB}"/>
              </a:ext>
            </a:extLst>
          </p:cNvPr>
          <p:cNvSpPr/>
          <p:nvPr/>
        </p:nvSpPr>
        <p:spPr>
          <a:xfrm>
            <a:off x="1344771" y="692150"/>
            <a:ext cx="341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项目基础知识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FF21E5FC-E489-423D-8316-0575384FDD43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085191BE-2988-46D1-A636-705CB963A84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31621C8D-54EA-4BA1-84F5-E7804A65AFE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B307B01F-1BC9-4431-8974-AC2CCA90F98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84536B52-10CC-4E9D-931A-19161A7580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769B7763-B63E-43F7-88C7-274872DB80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F050298B-A7DC-44E9-89F4-1079B3CE84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DF9C6D7F-1644-46CE-941E-C5EC118ED3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EAB1AB99-E987-48DE-BE9A-6E724A6822A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9B31036B-BD4D-4900-AE25-54D07B5C6D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E75A2A7E-325A-4FFA-B671-895B3BA35F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5E2C596A-75D1-4E3A-9B6D-178DBE654C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BA9EDB84-D40E-404D-A3BB-E450DCA1324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4C2C1A0B-C500-4D4E-9A91-30C64AE2C3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ACFAC390-4051-4338-B78C-EF5B4199D4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A5907B60-D6CC-463D-A38D-60A7C45F220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66466E83-93BE-4164-94A1-2F09C9B615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1630D604-FD30-4897-9858-C98F0FF4ED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F2DC83D4-E633-4B42-9DAF-0BD3D9DCFF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3F171F9E-66F4-4D7C-928D-866FDA26F28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22C7DF3A-0764-4CB9-830D-BB70876504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CA0E54A7-F8C0-4203-B10D-D22AC4BD145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C12EACC5-6F29-449C-97E4-B70A923749D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21650FA7-63B9-4A8D-BF9F-E6184AC8C0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5CAB40DF-0D80-487D-BADA-D0E88E6698F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4" name="Shape 2608">
            <a:extLst>
              <a:ext uri="{FF2B5EF4-FFF2-40B4-BE49-F238E27FC236}">
                <a16:creationId xmlns:a16="http://schemas.microsoft.com/office/drawing/2014/main" xmlns="" id="{E4A558FD-FE15-45BB-8D13-DF23952278EC}"/>
              </a:ext>
            </a:extLst>
          </p:cNvPr>
          <p:cNvSpPr/>
          <p:nvPr/>
        </p:nvSpPr>
        <p:spPr>
          <a:xfrm>
            <a:off x="10334020" y="2558149"/>
            <a:ext cx="588901" cy="4818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4" y="3600"/>
                </a:moveTo>
                <a:cubicBezTo>
                  <a:pt x="1422" y="3600"/>
                  <a:pt x="982" y="3063"/>
                  <a:pt x="982" y="2400"/>
                </a:cubicBezTo>
                <a:cubicBezTo>
                  <a:pt x="982" y="1738"/>
                  <a:pt x="1422" y="1200"/>
                  <a:pt x="1964" y="1200"/>
                </a:cubicBezTo>
                <a:cubicBezTo>
                  <a:pt x="2506" y="1200"/>
                  <a:pt x="2945" y="1738"/>
                  <a:pt x="2945" y="2400"/>
                </a:cubicBezTo>
                <a:cubicBezTo>
                  <a:pt x="2945" y="3063"/>
                  <a:pt x="2506" y="3600"/>
                  <a:pt x="1964" y="3600"/>
                </a:cubicBezTo>
                <a:moveTo>
                  <a:pt x="1964" y="0"/>
                </a:moveTo>
                <a:cubicBezTo>
                  <a:pt x="879" y="0"/>
                  <a:pt x="0" y="1075"/>
                  <a:pt x="0" y="2400"/>
                </a:cubicBezTo>
                <a:cubicBezTo>
                  <a:pt x="0" y="3726"/>
                  <a:pt x="879" y="4800"/>
                  <a:pt x="1964" y="4800"/>
                </a:cubicBezTo>
                <a:cubicBezTo>
                  <a:pt x="3048" y="4800"/>
                  <a:pt x="3927" y="3726"/>
                  <a:pt x="3927" y="2400"/>
                </a:cubicBezTo>
                <a:cubicBezTo>
                  <a:pt x="3927" y="1075"/>
                  <a:pt x="3048" y="0"/>
                  <a:pt x="1964" y="0"/>
                </a:cubicBezTo>
                <a:moveTo>
                  <a:pt x="1964" y="12000"/>
                </a:moveTo>
                <a:cubicBezTo>
                  <a:pt x="1422" y="12000"/>
                  <a:pt x="982" y="11463"/>
                  <a:pt x="982" y="10800"/>
                </a:cubicBezTo>
                <a:cubicBezTo>
                  <a:pt x="982" y="10138"/>
                  <a:pt x="1422" y="9600"/>
                  <a:pt x="1964" y="9600"/>
                </a:cubicBezTo>
                <a:cubicBezTo>
                  <a:pt x="2506" y="9600"/>
                  <a:pt x="2945" y="10138"/>
                  <a:pt x="2945" y="10800"/>
                </a:cubicBezTo>
                <a:cubicBezTo>
                  <a:pt x="2945" y="11463"/>
                  <a:pt x="2506" y="12000"/>
                  <a:pt x="1964" y="12000"/>
                </a:cubicBezTo>
                <a:moveTo>
                  <a:pt x="1964" y="8401"/>
                </a:moveTo>
                <a:cubicBezTo>
                  <a:pt x="879" y="8401"/>
                  <a:pt x="0" y="9475"/>
                  <a:pt x="0" y="10800"/>
                </a:cubicBezTo>
                <a:cubicBezTo>
                  <a:pt x="0" y="12126"/>
                  <a:pt x="879" y="13200"/>
                  <a:pt x="1964" y="13200"/>
                </a:cubicBezTo>
                <a:cubicBezTo>
                  <a:pt x="3048" y="13200"/>
                  <a:pt x="3927" y="12126"/>
                  <a:pt x="3927" y="10800"/>
                </a:cubicBezTo>
                <a:cubicBezTo>
                  <a:pt x="3927" y="9475"/>
                  <a:pt x="3048" y="8401"/>
                  <a:pt x="1964" y="8401"/>
                </a:cubicBezTo>
                <a:moveTo>
                  <a:pt x="19636" y="12000"/>
                </a:moveTo>
                <a:lnTo>
                  <a:pt x="7855" y="12000"/>
                </a:lnTo>
                <a:cubicBezTo>
                  <a:pt x="7313" y="12000"/>
                  <a:pt x="6873" y="11463"/>
                  <a:pt x="6873" y="10801"/>
                </a:cubicBezTo>
                <a:cubicBezTo>
                  <a:pt x="6873" y="10138"/>
                  <a:pt x="7313" y="9600"/>
                  <a:pt x="7855" y="9600"/>
                </a:cubicBezTo>
                <a:lnTo>
                  <a:pt x="19636" y="9600"/>
                </a:lnTo>
                <a:cubicBezTo>
                  <a:pt x="20178" y="9600"/>
                  <a:pt x="20618" y="10138"/>
                  <a:pt x="20618" y="10801"/>
                </a:cubicBezTo>
                <a:cubicBezTo>
                  <a:pt x="20618" y="11463"/>
                  <a:pt x="20178" y="12000"/>
                  <a:pt x="19636" y="12000"/>
                </a:cubicBezTo>
                <a:moveTo>
                  <a:pt x="19636" y="8401"/>
                </a:moveTo>
                <a:lnTo>
                  <a:pt x="7855" y="8401"/>
                </a:lnTo>
                <a:cubicBezTo>
                  <a:pt x="6770" y="8401"/>
                  <a:pt x="5891" y="9475"/>
                  <a:pt x="5891" y="10801"/>
                </a:cubicBezTo>
                <a:cubicBezTo>
                  <a:pt x="5891" y="12126"/>
                  <a:pt x="6770" y="13200"/>
                  <a:pt x="7855" y="13200"/>
                </a:cubicBezTo>
                <a:lnTo>
                  <a:pt x="19636" y="13200"/>
                </a:lnTo>
                <a:cubicBezTo>
                  <a:pt x="20721" y="13200"/>
                  <a:pt x="21600" y="12126"/>
                  <a:pt x="21600" y="10801"/>
                </a:cubicBezTo>
                <a:cubicBezTo>
                  <a:pt x="21600" y="9475"/>
                  <a:pt x="20721" y="8401"/>
                  <a:pt x="19636" y="8401"/>
                </a:cubicBezTo>
                <a:moveTo>
                  <a:pt x="19636" y="20400"/>
                </a:moveTo>
                <a:lnTo>
                  <a:pt x="7855" y="20400"/>
                </a:lnTo>
                <a:cubicBezTo>
                  <a:pt x="7313" y="20400"/>
                  <a:pt x="6873" y="19862"/>
                  <a:pt x="6873" y="19200"/>
                </a:cubicBezTo>
                <a:cubicBezTo>
                  <a:pt x="6873" y="18538"/>
                  <a:pt x="7313" y="18000"/>
                  <a:pt x="7855" y="18000"/>
                </a:cubicBezTo>
                <a:lnTo>
                  <a:pt x="19636" y="18000"/>
                </a:lnTo>
                <a:cubicBezTo>
                  <a:pt x="20178" y="18000"/>
                  <a:pt x="20618" y="18538"/>
                  <a:pt x="20618" y="19200"/>
                </a:cubicBezTo>
                <a:cubicBezTo>
                  <a:pt x="20618" y="19862"/>
                  <a:pt x="20178" y="20400"/>
                  <a:pt x="19636" y="20400"/>
                </a:cubicBezTo>
                <a:moveTo>
                  <a:pt x="19636" y="16800"/>
                </a:moveTo>
                <a:lnTo>
                  <a:pt x="7855" y="16800"/>
                </a:lnTo>
                <a:cubicBezTo>
                  <a:pt x="6770" y="16800"/>
                  <a:pt x="5891" y="17875"/>
                  <a:pt x="5891" y="19200"/>
                </a:cubicBezTo>
                <a:cubicBezTo>
                  <a:pt x="5891" y="20526"/>
                  <a:pt x="6770" y="21600"/>
                  <a:pt x="7855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cubicBezTo>
                  <a:pt x="21600" y="17875"/>
                  <a:pt x="20721" y="16800"/>
                  <a:pt x="19636" y="16800"/>
                </a:cubicBezTo>
                <a:moveTo>
                  <a:pt x="7855" y="1201"/>
                </a:moveTo>
                <a:lnTo>
                  <a:pt x="19636" y="1201"/>
                </a:lnTo>
                <a:cubicBezTo>
                  <a:pt x="20178" y="1201"/>
                  <a:pt x="20618" y="1738"/>
                  <a:pt x="20618" y="2400"/>
                </a:cubicBezTo>
                <a:cubicBezTo>
                  <a:pt x="20618" y="3063"/>
                  <a:pt x="20178" y="3600"/>
                  <a:pt x="19636" y="3600"/>
                </a:cubicBezTo>
                <a:lnTo>
                  <a:pt x="7855" y="3600"/>
                </a:lnTo>
                <a:cubicBezTo>
                  <a:pt x="7313" y="3600"/>
                  <a:pt x="6873" y="3063"/>
                  <a:pt x="6873" y="2400"/>
                </a:cubicBezTo>
                <a:cubicBezTo>
                  <a:pt x="6873" y="1738"/>
                  <a:pt x="7313" y="1201"/>
                  <a:pt x="7855" y="1201"/>
                </a:cubicBezTo>
                <a:moveTo>
                  <a:pt x="7855" y="4800"/>
                </a:moveTo>
                <a:lnTo>
                  <a:pt x="19636" y="4800"/>
                </a:lnTo>
                <a:cubicBezTo>
                  <a:pt x="20721" y="4800"/>
                  <a:pt x="21600" y="3726"/>
                  <a:pt x="21600" y="2400"/>
                </a:cubicBezTo>
                <a:cubicBezTo>
                  <a:pt x="21600" y="1075"/>
                  <a:pt x="20721" y="1"/>
                  <a:pt x="19636" y="1"/>
                </a:cubicBezTo>
                <a:lnTo>
                  <a:pt x="7855" y="1"/>
                </a:lnTo>
                <a:cubicBezTo>
                  <a:pt x="6770" y="1"/>
                  <a:pt x="5891" y="1075"/>
                  <a:pt x="5891" y="2400"/>
                </a:cubicBezTo>
                <a:cubicBezTo>
                  <a:pt x="5891" y="3726"/>
                  <a:pt x="6770" y="4800"/>
                  <a:pt x="7855" y="4800"/>
                </a:cubicBezTo>
                <a:moveTo>
                  <a:pt x="1964" y="20400"/>
                </a:moveTo>
                <a:cubicBezTo>
                  <a:pt x="1422" y="20400"/>
                  <a:pt x="982" y="19862"/>
                  <a:pt x="982" y="19200"/>
                </a:cubicBezTo>
                <a:cubicBezTo>
                  <a:pt x="982" y="18538"/>
                  <a:pt x="1422" y="18000"/>
                  <a:pt x="1964" y="18000"/>
                </a:cubicBezTo>
                <a:cubicBezTo>
                  <a:pt x="2506" y="18000"/>
                  <a:pt x="2945" y="18538"/>
                  <a:pt x="2945" y="19200"/>
                </a:cubicBezTo>
                <a:cubicBezTo>
                  <a:pt x="2945" y="19862"/>
                  <a:pt x="2506" y="20400"/>
                  <a:pt x="1964" y="20400"/>
                </a:cubicBezTo>
                <a:moveTo>
                  <a:pt x="1964" y="16800"/>
                </a:moveTo>
                <a:cubicBezTo>
                  <a:pt x="879" y="16800"/>
                  <a:pt x="0" y="17875"/>
                  <a:pt x="0" y="19200"/>
                </a:cubicBezTo>
                <a:cubicBezTo>
                  <a:pt x="0" y="20526"/>
                  <a:pt x="879" y="21600"/>
                  <a:pt x="1964" y="21600"/>
                </a:cubicBezTo>
                <a:cubicBezTo>
                  <a:pt x="3048" y="21600"/>
                  <a:pt x="3927" y="20526"/>
                  <a:pt x="3927" y="19200"/>
                </a:cubicBezTo>
                <a:cubicBezTo>
                  <a:pt x="3927" y="17875"/>
                  <a:pt x="3048" y="16800"/>
                  <a:pt x="1964" y="16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DBBD1845-7931-44A5-B1B3-F0CCB1D2ED1C}"/>
              </a:ext>
            </a:extLst>
          </p:cNvPr>
          <p:cNvSpPr/>
          <p:nvPr/>
        </p:nvSpPr>
        <p:spPr>
          <a:xfrm>
            <a:off x="5286218" y="2486370"/>
            <a:ext cx="5022402" cy="75238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zh-CN" altLang="en-US" sz="3200" b="1" kern="0" spc="300" dirty="0">
                <a:solidFill>
                  <a:schemeClr val="bg1"/>
                </a:solidFill>
                <a:cs typeface="+mn-ea"/>
                <a:sym typeface="+mn-lt"/>
              </a:rPr>
              <a:t>基本磁盘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F436FFB4-F2F0-4EAC-A6CD-5789EDF80E72}"/>
              </a:ext>
            </a:extLst>
          </p:cNvPr>
          <p:cNvSpPr>
            <a:spLocks noChangeAspect="1"/>
          </p:cNvSpPr>
          <p:nvPr/>
        </p:nvSpPr>
        <p:spPr>
          <a:xfrm>
            <a:off x="878803" y="3573250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6BD0C276-89BC-4266-A2FD-C0F0518831F9}"/>
              </a:ext>
            </a:extLst>
          </p:cNvPr>
          <p:cNvSpPr/>
          <p:nvPr/>
        </p:nvSpPr>
        <p:spPr>
          <a:xfrm>
            <a:off x="1175656" y="4066575"/>
            <a:ext cx="1884207" cy="120032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MBR</a:t>
            </a: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与</a:t>
            </a:r>
            <a:r>
              <a: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GPT</a:t>
            </a:r>
            <a:endParaRPr lang="zh-CN" altLang="en-US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lvl="0" algn="ctr">
              <a:defRPr/>
            </a:pPr>
            <a:r>
              <a:rPr lang="zh-CN" altLang="en-US" sz="2400" b="1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基本磁盘</a:t>
            </a:r>
          </a:p>
          <a:p>
            <a:pPr lvl="0" algn="ctr"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动态磁盘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DB163ACB-6F49-4AC2-B3A8-0C9735C914D9}"/>
              </a:ext>
            </a:extLst>
          </p:cNvPr>
          <p:cNvSpPr>
            <a:spLocks noChangeAspect="1"/>
          </p:cNvSpPr>
          <p:nvPr/>
        </p:nvSpPr>
        <p:spPr>
          <a:xfrm>
            <a:off x="878802" y="2025631"/>
            <a:ext cx="2384174" cy="1572334"/>
          </a:xfrm>
          <a:prstGeom prst="rect">
            <a:avLst/>
          </a:prstGeom>
          <a:solidFill>
            <a:srgbClr val="F9930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项目基础知识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68336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54" grpId="0" animBg="1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13">
            <a:extLst>
              <a:ext uri="{FF2B5EF4-FFF2-40B4-BE49-F238E27FC236}">
                <a16:creationId xmlns:a16="http://schemas.microsoft.com/office/drawing/2014/main" xmlns="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:a16="http://schemas.microsoft.com/office/drawing/2014/main" xmlns="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323962CC-375A-4559-841D-C86B65E695DB}"/>
              </a:ext>
            </a:extLst>
          </p:cNvPr>
          <p:cNvSpPr/>
          <p:nvPr/>
        </p:nvSpPr>
        <p:spPr>
          <a:xfrm>
            <a:off x="1344771" y="692150"/>
            <a:ext cx="341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项目基础知识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FF21E5FC-E489-423D-8316-0575384FDD43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085191BE-2988-46D1-A636-705CB963A84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31621C8D-54EA-4BA1-84F5-E7804A65AFE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B307B01F-1BC9-4431-8974-AC2CCA90F98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84536B52-10CC-4E9D-931A-19161A7580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769B7763-B63E-43F7-88C7-274872DB80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F050298B-A7DC-44E9-89F4-1079B3CE84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DF9C6D7F-1644-46CE-941E-C5EC118ED3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EAB1AB99-E987-48DE-BE9A-6E724A6822A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9B31036B-BD4D-4900-AE25-54D07B5C6D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E75A2A7E-325A-4FFA-B671-895B3BA35F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5E2C596A-75D1-4E3A-9B6D-178DBE654C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BA9EDB84-D40E-404D-A3BB-E450DCA1324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4C2C1A0B-C500-4D4E-9A91-30C64AE2C3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ACFAC390-4051-4338-B78C-EF5B4199D4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A5907B60-D6CC-463D-A38D-60A7C45F220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66466E83-93BE-4164-94A1-2F09C9B615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1630D604-FD30-4897-9858-C98F0FF4ED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F2DC83D4-E633-4B42-9DAF-0BD3D9DCFF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3F171F9E-66F4-4D7C-928D-866FDA26F28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22C7DF3A-0764-4CB9-830D-BB70876504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CA0E54A7-F8C0-4203-B10D-D22AC4BD145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C12EACC5-6F29-449C-97E4-B70A923749D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21650FA7-63B9-4A8D-BF9F-E6184AC8C0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5CAB40DF-0D80-487D-BADA-D0E88E6698F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F436FFB4-F2F0-4EAC-A6CD-5789EDF80E72}"/>
              </a:ext>
            </a:extLst>
          </p:cNvPr>
          <p:cNvSpPr>
            <a:spLocks noChangeAspect="1"/>
          </p:cNvSpPr>
          <p:nvPr/>
        </p:nvSpPr>
        <p:spPr>
          <a:xfrm>
            <a:off x="878803" y="3573250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6BD0C276-89BC-4266-A2FD-C0F0518831F9}"/>
              </a:ext>
            </a:extLst>
          </p:cNvPr>
          <p:cNvSpPr/>
          <p:nvPr/>
        </p:nvSpPr>
        <p:spPr>
          <a:xfrm>
            <a:off x="1175656" y="4066575"/>
            <a:ext cx="1884207" cy="120032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MBR</a:t>
            </a: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与</a:t>
            </a:r>
            <a:r>
              <a: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GPT</a:t>
            </a:r>
            <a:endParaRPr lang="zh-CN" altLang="en-US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lvl="0" algn="ctr">
              <a:defRPr/>
            </a:pPr>
            <a:r>
              <a:rPr lang="zh-CN" altLang="en-US" sz="2400" b="1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基本磁盘</a:t>
            </a:r>
          </a:p>
          <a:p>
            <a:pPr lvl="0" algn="ctr"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动态磁盘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DB163ACB-6F49-4AC2-B3A8-0C9735C914D9}"/>
              </a:ext>
            </a:extLst>
          </p:cNvPr>
          <p:cNvSpPr>
            <a:spLocks noChangeAspect="1"/>
          </p:cNvSpPr>
          <p:nvPr/>
        </p:nvSpPr>
        <p:spPr>
          <a:xfrm>
            <a:off x="878802" y="2025631"/>
            <a:ext cx="2384174" cy="1572334"/>
          </a:xfrm>
          <a:prstGeom prst="rect">
            <a:avLst/>
          </a:prstGeom>
          <a:solidFill>
            <a:srgbClr val="F9930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项目基础知识</a:t>
            </a:r>
          </a:p>
        </p:txBody>
      </p:sp>
      <p:pic>
        <p:nvPicPr>
          <p:cNvPr id="52" name="图片 51">
            <a:extLst>
              <a:ext uri="{FF2B5EF4-FFF2-40B4-BE49-F238E27FC236}">
                <a16:creationId xmlns:a16="http://schemas.microsoft.com/office/drawing/2014/main" xmlns="" id="{12F34F87-5A45-4984-9176-4ECB4CFA53EF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3611" y="2163674"/>
            <a:ext cx="7763843" cy="400217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B77356F-4A62-4C6D-9BCD-E32EF03896B4}"/>
              </a:ext>
            </a:extLst>
          </p:cNvPr>
          <p:cNvSpPr/>
          <p:nvPr/>
        </p:nvSpPr>
        <p:spPr>
          <a:xfrm>
            <a:off x="3701743" y="1461806"/>
            <a:ext cx="80329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cs typeface="Times New Roman" panose="02020603050405020304" pitchFamily="18" charset="0"/>
              </a:rPr>
              <a:t>基本磁盘的分区：</a:t>
            </a:r>
            <a:r>
              <a:rPr lang="zh-CN" altLang="zh-CN" sz="3600" b="1" dirty="0">
                <a:cs typeface="Times New Roman" panose="02020603050405020304" pitchFamily="18" charset="0"/>
              </a:rPr>
              <a:t>主要与扩展磁盘分区</a:t>
            </a:r>
            <a:endParaRPr lang="zh-CN" altLang="en-US" sz="3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87052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2045</Words>
  <Application>Microsoft Office PowerPoint</Application>
  <PresentationFormat>自定义</PresentationFormat>
  <Paragraphs>388</Paragraphs>
  <Slides>56</Slides>
  <Notes>39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56</vt:i4>
      </vt:variant>
    </vt:vector>
  </HeadingPairs>
  <TitlesOfParts>
    <vt:vector size="58" baseType="lpstr"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重要说明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培镟 徐</dc:creator>
  <cp:lastModifiedBy>个人用户</cp:lastModifiedBy>
  <cp:revision>37</cp:revision>
  <dcterms:created xsi:type="dcterms:W3CDTF">2020-05-02T06:35:03Z</dcterms:created>
  <dcterms:modified xsi:type="dcterms:W3CDTF">2022-08-14T02:59:49Z</dcterms:modified>
</cp:coreProperties>
</file>